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128800" y="0"/>
            <a:ext cx="1012680" cy="1012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7110720" y="0"/>
            <a:ext cx="1012680" cy="10126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rot="10800000">
            <a:off x="14209560" y="7098840"/>
            <a:ext cx="1012680" cy="101268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10800000">
            <a:off x="13197240" y="7098840"/>
            <a:ext cx="1012680" cy="10126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rot="10800000">
            <a:off x="15227640" y="8114040"/>
            <a:ext cx="1012680" cy="101268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154720" y="3903840"/>
            <a:ext cx="986760" cy="98532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 flipH="1">
            <a:off x="6178320" y="3903840"/>
            <a:ext cx="986760" cy="98532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7170120" y="3903840"/>
            <a:ext cx="986760" cy="985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"/>
          <p:cNvSpPr/>
          <p:nvPr/>
        </p:nvSpPr>
        <p:spPr>
          <a:xfrm rot="10800000">
            <a:off x="15072120" y="10811160"/>
            <a:ext cx="986760" cy="98532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5"/>
          <p:cNvSpPr/>
          <p:nvPr/>
        </p:nvSpPr>
        <p:spPr>
          <a:xfrm>
            <a:off x="0" y="4891680"/>
            <a:ext cx="9141480" cy="2494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154720" y="3903840"/>
            <a:ext cx="986760" cy="98532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 flipH="1">
            <a:off x="6178320" y="3903840"/>
            <a:ext cx="986760" cy="98532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7170120" y="3903840"/>
            <a:ext cx="986760" cy="985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"/>
          <p:cNvSpPr/>
          <p:nvPr/>
        </p:nvSpPr>
        <p:spPr>
          <a:xfrm rot="10800000">
            <a:off x="15072120" y="10811160"/>
            <a:ext cx="986760" cy="98532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5"/>
          <p:cNvSpPr/>
          <p:nvPr/>
        </p:nvSpPr>
        <p:spPr>
          <a:xfrm>
            <a:off x="0" y="4891680"/>
            <a:ext cx="9141480" cy="2494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154720" y="3903840"/>
            <a:ext cx="986760" cy="98532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 flipH="1">
            <a:off x="6178320" y="3903840"/>
            <a:ext cx="986760" cy="98532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7170120" y="3903840"/>
            <a:ext cx="986760" cy="985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 rot="10800000">
            <a:off x="15072120" y="10811160"/>
            <a:ext cx="986760" cy="98532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5"/>
          <p:cNvSpPr/>
          <p:nvPr/>
        </p:nvSpPr>
        <p:spPr>
          <a:xfrm>
            <a:off x="0" y="4891680"/>
            <a:ext cx="9141480" cy="2494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facebook.com/smartsuiteforindiegame/" TargetMode="External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facebook.com/smartsuiteforindiegame/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97960" y="1775160"/>
            <a:ext cx="8219520" cy="8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Using smartSpriteFX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597960" y="2715840"/>
            <a:ext cx="821952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Version Alpha 2.0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© 2016 - Atelier do Software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Developed by MGODOY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Shape 87" descr=""/>
          <p:cNvPicPr/>
          <p:nvPr/>
        </p:nvPicPr>
        <p:blipFill>
          <a:blip r:embed="rId1"/>
          <a:stretch/>
        </p:blipFill>
        <p:spPr>
          <a:xfrm>
            <a:off x="5029200" y="879120"/>
            <a:ext cx="4122000" cy="222768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3840480" y="1366200"/>
            <a:ext cx="5210280" cy="292968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3"/>
          <a:stretch/>
        </p:blipFill>
        <p:spPr>
          <a:xfrm>
            <a:off x="4663440" y="1200240"/>
            <a:ext cx="7130520" cy="4010040"/>
          </a:xfrm>
          <a:prstGeom prst="rect">
            <a:avLst/>
          </a:prstGeom>
          <a:ln>
            <a:noFill/>
          </a:ln>
        </p:spPr>
      </p:pic>
      <p:pic>
        <p:nvPicPr>
          <p:cNvPr id="169" name="" descr=""/>
          <p:cNvPicPr/>
          <p:nvPr/>
        </p:nvPicPr>
        <p:blipFill>
          <a:blip r:embed="rId4"/>
          <a:stretch/>
        </p:blipFill>
        <p:spPr>
          <a:xfrm>
            <a:off x="731520" y="276480"/>
            <a:ext cx="674280" cy="63612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5"/>
          <a:stretch/>
        </p:blipFill>
        <p:spPr>
          <a:xfrm>
            <a:off x="731520" y="642240"/>
            <a:ext cx="674280" cy="63612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6"/>
          <a:stretch/>
        </p:blipFill>
        <p:spPr>
          <a:xfrm>
            <a:off x="1152720" y="642240"/>
            <a:ext cx="674280" cy="636120"/>
          </a:xfrm>
          <a:prstGeom prst="rect">
            <a:avLst/>
          </a:prstGeom>
          <a:ln>
            <a:noFill/>
          </a:ln>
        </p:spPr>
      </p:pic>
      <p:pic>
        <p:nvPicPr>
          <p:cNvPr id="172" name="" descr=""/>
          <p:cNvPicPr/>
          <p:nvPr/>
        </p:nvPicPr>
        <p:blipFill>
          <a:blip r:embed="rId7"/>
          <a:stretch/>
        </p:blipFill>
        <p:spPr>
          <a:xfrm>
            <a:off x="1152720" y="1008000"/>
            <a:ext cx="674280" cy="636120"/>
          </a:xfrm>
          <a:prstGeom prst="rect">
            <a:avLst/>
          </a:prstGeom>
          <a:ln>
            <a:noFill/>
          </a:ln>
        </p:spPr>
      </p:pic>
      <p:pic>
        <p:nvPicPr>
          <p:cNvPr id="173" name="" descr=""/>
          <p:cNvPicPr/>
          <p:nvPr/>
        </p:nvPicPr>
        <p:blipFill>
          <a:blip r:embed="rId8"/>
          <a:stretch/>
        </p:blipFill>
        <p:spPr>
          <a:xfrm>
            <a:off x="6090480" y="182880"/>
            <a:ext cx="674280" cy="63612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9"/>
          <a:stretch/>
        </p:blipFill>
        <p:spPr>
          <a:xfrm>
            <a:off x="6492240" y="182880"/>
            <a:ext cx="674280" cy="636120"/>
          </a:xfrm>
          <a:prstGeom prst="rect">
            <a:avLst/>
          </a:prstGeom>
          <a:ln>
            <a:noFill/>
          </a:ln>
        </p:spPr>
      </p:pic>
      <p:pic>
        <p:nvPicPr>
          <p:cNvPr id="175" name="" descr=""/>
          <p:cNvPicPr/>
          <p:nvPr/>
        </p:nvPicPr>
        <p:blipFill>
          <a:blip r:embed="rId10"/>
          <a:stretch/>
        </p:blipFill>
        <p:spPr>
          <a:xfrm>
            <a:off x="6492240" y="562320"/>
            <a:ext cx="674280" cy="63612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11760" y="410040"/>
            <a:ext cx="851796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3) Indicate pieces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311760" y="1229760"/>
            <a:ext cx="4030200" cy="33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608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We call the little square in top of draft screen of “hook”. Use hooks to mark the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pieces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See the pieces like a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GameObject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in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Unity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Mark as many piece as the game object that you are planning to interact.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608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The system to mark them is based on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hypotenuses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You just need mark the opposite points.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608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Do not forget to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 Project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8" name="Shape 127" descr=""/>
          <p:cNvPicPr/>
          <p:nvPr/>
        </p:nvPicPr>
        <p:blipFill>
          <a:blip r:embed="rId1"/>
          <a:stretch/>
        </p:blipFill>
        <p:spPr>
          <a:xfrm>
            <a:off x="4279680" y="193680"/>
            <a:ext cx="1149840" cy="73080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229" name="Shape 128" descr=""/>
          <p:cNvPicPr/>
          <p:nvPr/>
        </p:nvPicPr>
        <p:blipFill>
          <a:blip r:embed="rId2"/>
          <a:stretch/>
        </p:blipFill>
        <p:spPr>
          <a:xfrm>
            <a:off x="4468320" y="1137960"/>
            <a:ext cx="4547520" cy="28551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</p:spTree>
  </p:cSld>
  <p:transition spd="slow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11760" y="410040"/>
            <a:ext cx="851796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4) Organize yourself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311760" y="1229760"/>
            <a:ext cx="387252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 good tip is give name to objects. Use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Piece hierarchy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to provide them. Press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F2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to change some name.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If you regret for create some object you can undo this remove it. Discover the object, marke it and press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DELETE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key.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2" name="Shape 135" descr=""/>
          <p:cNvPicPr/>
          <p:nvPr/>
        </p:nvPicPr>
        <p:blipFill>
          <a:blip r:embed="rId1"/>
          <a:stretch/>
        </p:blipFill>
        <p:spPr>
          <a:xfrm>
            <a:off x="4431960" y="592920"/>
            <a:ext cx="1740600" cy="107388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233" name="CustomShape 3"/>
          <p:cNvSpPr/>
          <p:nvPr/>
        </p:nvSpPr>
        <p:spPr>
          <a:xfrm>
            <a:off x="5728680" y="2836080"/>
            <a:ext cx="2293560" cy="66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Remember: don’t forget to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Save Project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after any changes!!!!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11760" y="410040"/>
            <a:ext cx="851796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5) Save/Cut in Pieces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11760" y="1229760"/>
            <a:ext cx="8385840" cy="33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When like to export the pieces to use like GameObject in Unity, use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Save/Cut in Pieces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During the process,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can have some doubts about the decision about the background in pieces. So, stay in touch during this process, because I can ask you something.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11760" y="410040"/>
            <a:ext cx="851796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Pieces can be created inside of others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311760" y="1229760"/>
            <a:ext cx="3366360" cy="10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When this happens,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will overcover the space without the pieces!!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8" name="Shape 149" descr=""/>
          <p:cNvPicPr/>
          <p:nvPr/>
        </p:nvPicPr>
        <p:blipFill>
          <a:blip r:embed="rId1"/>
          <a:stretch/>
        </p:blipFill>
        <p:spPr>
          <a:xfrm>
            <a:off x="311760" y="2352240"/>
            <a:ext cx="2589480" cy="2327040"/>
          </a:xfrm>
          <a:prstGeom prst="rect">
            <a:avLst/>
          </a:prstGeom>
          <a:ln>
            <a:noFill/>
          </a:ln>
        </p:spPr>
      </p:pic>
      <p:pic>
        <p:nvPicPr>
          <p:cNvPr id="239" name="Shape 150" descr=""/>
          <p:cNvPicPr/>
          <p:nvPr/>
        </p:nvPicPr>
        <p:blipFill>
          <a:blip r:embed="rId2"/>
          <a:stretch/>
        </p:blipFill>
        <p:spPr>
          <a:xfrm>
            <a:off x="5126760" y="869760"/>
            <a:ext cx="3504240" cy="3198600"/>
          </a:xfrm>
          <a:prstGeom prst="rect">
            <a:avLst/>
          </a:prstGeom>
          <a:ln>
            <a:noFill/>
          </a:ln>
        </p:spPr>
      </p:pic>
      <p:sp>
        <p:nvSpPr>
          <p:cNvPr id="240" name="CustomShape 3"/>
          <p:cNvSpPr/>
          <p:nvPr/>
        </p:nvSpPr>
        <p:spPr>
          <a:xfrm>
            <a:off x="3415680" y="2093400"/>
            <a:ext cx="1708560" cy="1449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57200" y="0"/>
            <a:ext cx="822816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Effect “Animation-oriented” mode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2079360" y="1188720"/>
            <a:ext cx="4686480" cy="24681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243" name="CustomShape 2"/>
          <p:cNvSpPr/>
          <p:nvPr/>
        </p:nvSpPr>
        <p:spPr>
          <a:xfrm>
            <a:off x="2926080" y="1737360"/>
            <a:ext cx="2193840" cy="16452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3"/>
          <p:cNvSpPr/>
          <p:nvPr/>
        </p:nvSpPr>
        <p:spPr>
          <a:xfrm>
            <a:off x="3657600" y="3931920"/>
            <a:ext cx="109656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Preview board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Line 4"/>
          <p:cNvSpPr/>
          <p:nvPr/>
        </p:nvSpPr>
        <p:spPr>
          <a:xfrm flipH="1" flipV="1">
            <a:off x="4023360" y="3383280"/>
            <a:ext cx="9144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5"/>
          <p:cNvSpPr/>
          <p:nvPr/>
        </p:nvSpPr>
        <p:spPr>
          <a:xfrm>
            <a:off x="2011680" y="1371600"/>
            <a:ext cx="2925360" cy="36504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6"/>
          <p:cNvSpPr/>
          <p:nvPr/>
        </p:nvSpPr>
        <p:spPr>
          <a:xfrm>
            <a:off x="3474720" y="731520"/>
            <a:ext cx="822240" cy="2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Frames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Line 7"/>
          <p:cNvSpPr/>
          <p:nvPr/>
        </p:nvSpPr>
        <p:spPr>
          <a:xfrm flipH="1">
            <a:off x="3749040" y="963720"/>
            <a:ext cx="91440" cy="407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8"/>
          <p:cNvSpPr/>
          <p:nvPr/>
        </p:nvSpPr>
        <p:spPr>
          <a:xfrm>
            <a:off x="5303880" y="1188720"/>
            <a:ext cx="1644840" cy="36504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9"/>
          <p:cNvSpPr/>
          <p:nvPr/>
        </p:nvSpPr>
        <p:spPr>
          <a:xfrm>
            <a:off x="6492240" y="617400"/>
            <a:ext cx="1096560" cy="2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Shortcut menu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Line 10"/>
          <p:cNvSpPr/>
          <p:nvPr/>
        </p:nvSpPr>
        <p:spPr>
          <a:xfrm flipH="1">
            <a:off x="6675120" y="849600"/>
            <a:ext cx="182880" cy="430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11"/>
          <p:cNvSpPr/>
          <p:nvPr/>
        </p:nvSpPr>
        <p:spPr>
          <a:xfrm>
            <a:off x="2011680" y="1920240"/>
            <a:ext cx="730800" cy="7308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2"/>
          <p:cNvSpPr/>
          <p:nvPr/>
        </p:nvSpPr>
        <p:spPr>
          <a:xfrm>
            <a:off x="548640" y="2011680"/>
            <a:ext cx="1279440" cy="3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Opens the animation folder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Line 13"/>
          <p:cNvSpPr/>
          <p:nvPr/>
        </p:nvSpPr>
        <p:spPr>
          <a:xfrm>
            <a:off x="1737360" y="2194560"/>
            <a:ext cx="34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4"/>
          <p:cNvSpPr/>
          <p:nvPr/>
        </p:nvSpPr>
        <p:spPr>
          <a:xfrm>
            <a:off x="2011680" y="2743200"/>
            <a:ext cx="730800" cy="7308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5"/>
          <p:cNvSpPr/>
          <p:nvPr/>
        </p:nvSpPr>
        <p:spPr>
          <a:xfrm>
            <a:off x="822960" y="2926080"/>
            <a:ext cx="91368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Filter pallet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Line 16"/>
          <p:cNvSpPr/>
          <p:nvPr/>
        </p:nvSpPr>
        <p:spPr>
          <a:xfrm>
            <a:off x="1669680" y="3108960"/>
            <a:ext cx="34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7"/>
          <p:cNvSpPr/>
          <p:nvPr/>
        </p:nvSpPr>
        <p:spPr>
          <a:xfrm>
            <a:off x="5577840" y="1645920"/>
            <a:ext cx="1279440" cy="109656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8"/>
          <p:cNvSpPr/>
          <p:nvPr/>
        </p:nvSpPr>
        <p:spPr>
          <a:xfrm>
            <a:off x="7406640" y="1596600"/>
            <a:ext cx="1096560" cy="7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Selected filters and commands to preview and apply filters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Line 19"/>
          <p:cNvSpPr/>
          <p:nvPr/>
        </p:nvSpPr>
        <p:spPr>
          <a:xfrm flipH="1">
            <a:off x="6766560" y="2011680"/>
            <a:ext cx="640080" cy="91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0"/>
          <p:cNvSpPr/>
          <p:nvPr/>
        </p:nvSpPr>
        <p:spPr>
          <a:xfrm>
            <a:off x="5303520" y="2743200"/>
            <a:ext cx="1279440" cy="9136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1"/>
          <p:cNvSpPr/>
          <p:nvPr/>
        </p:nvSpPr>
        <p:spPr>
          <a:xfrm>
            <a:off x="6217920" y="4015080"/>
            <a:ext cx="1553760" cy="3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Filter configuration panel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Line 22"/>
          <p:cNvSpPr/>
          <p:nvPr/>
        </p:nvSpPr>
        <p:spPr>
          <a:xfrm flipH="1" flipV="1">
            <a:off x="6309360" y="3566160"/>
            <a:ext cx="27432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23"/>
          <p:cNvSpPr/>
          <p:nvPr/>
        </p:nvSpPr>
        <p:spPr>
          <a:xfrm>
            <a:off x="5212440" y="2011680"/>
            <a:ext cx="273240" cy="2736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4"/>
          <p:cNvSpPr/>
          <p:nvPr/>
        </p:nvSpPr>
        <p:spPr>
          <a:xfrm>
            <a:off x="4572000" y="631800"/>
            <a:ext cx="1553760" cy="3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Fits frame in preview board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Line 25"/>
          <p:cNvSpPr/>
          <p:nvPr/>
        </p:nvSpPr>
        <p:spPr>
          <a:xfrm>
            <a:off x="5120640" y="1005840"/>
            <a:ext cx="18288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365760" y="288720"/>
            <a:ext cx="557712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1) Prepare your animation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457200" y="1005840"/>
            <a:ext cx="8137440" cy="23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smartSpriteFX, an animation is a folder contained several images. For practical reason, we starting to call them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frames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frames doesn't need to refer each other.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create them anyway you want. Here, we create them in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Blender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from animation in 3D.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Blender is a 3D open-source software developed by Blender Foudation.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457200" y="156960"/>
            <a:ext cx="6787080" cy="48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Quick explanation about Animation in Blender...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2626920" y="1345320"/>
            <a:ext cx="4138920" cy="212868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271" name="CustomShape 2"/>
          <p:cNvSpPr/>
          <p:nvPr/>
        </p:nvSpPr>
        <p:spPr>
          <a:xfrm>
            <a:off x="5029200" y="2743200"/>
            <a:ext cx="1701360" cy="73080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3"/>
          <p:cNvSpPr/>
          <p:nvPr/>
        </p:nvSpPr>
        <p:spPr>
          <a:xfrm>
            <a:off x="2560320" y="1280160"/>
            <a:ext cx="845280" cy="23580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4"/>
          <p:cNvSpPr/>
          <p:nvPr/>
        </p:nvSpPr>
        <p:spPr>
          <a:xfrm>
            <a:off x="4977720" y="1345320"/>
            <a:ext cx="1752840" cy="23580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5"/>
          <p:cNvSpPr/>
          <p:nvPr/>
        </p:nvSpPr>
        <p:spPr>
          <a:xfrm>
            <a:off x="3466800" y="1694160"/>
            <a:ext cx="1147680" cy="106380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6"/>
          <p:cNvSpPr/>
          <p:nvPr/>
        </p:nvSpPr>
        <p:spPr>
          <a:xfrm>
            <a:off x="5067000" y="2140920"/>
            <a:ext cx="967320" cy="23580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7"/>
          <p:cNvSpPr/>
          <p:nvPr/>
        </p:nvSpPr>
        <p:spPr>
          <a:xfrm>
            <a:off x="2680920" y="3172680"/>
            <a:ext cx="1692720" cy="23616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8"/>
          <p:cNvSpPr/>
          <p:nvPr/>
        </p:nvSpPr>
        <p:spPr>
          <a:xfrm>
            <a:off x="457200" y="672840"/>
            <a:ext cx="246816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Render menu, you can Render animation. That is the last thing that you are going to do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9"/>
          <p:cNvSpPr/>
          <p:nvPr/>
        </p:nvSpPr>
        <p:spPr>
          <a:xfrm>
            <a:off x="249480" y="2743200"/>
            <a:ext cx="1852920" cy="79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create objects and skeletons (called “armature”). You move the bones around the axis along the key frames to create animation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10"/>
          <p:cNvSpPr/>
          <p:nvPr/>
        </p:nvSpPr>
        <p:spPr>
          <a:xfrm>
            <a:off x="6400800" y="631800"/>
            <a:ext cx="246816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moves (position of bones) can be grouped like “Actions”, Here you have a time line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11"/>
          <p:cNvSpPr/>
          <p:nvPr/>
        </p:nvSpPr>
        <p:spPr>
          <a:xfrm>
            <a:off x="5760720" y="3731400"/>
            <a:ext cx="2468160" cy="6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menu you configure the output folder. Here you chose “PNG” like output. Memorize that folder, because you are going to use in </a:t>
            </a:r>
            <a:r>
              <a:rPr b="1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smartSpriteFX</a:t>
            </a:r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Line 12"/>
          <p:cNvSpPr/>
          <p:nvPr/>
        </p:nvSpPr>
        <p:spPr>
          <a:xfrm>
            <a:off x="1828800" y="1097280"/>
            <a:ext cx="798120" cy="248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Line 13"/>
          <p:cNvSpPr/>
          <p:nvPr/>
        </p:nvSpPr>
        <p:spPr>
          <a:xfrm flipH="1">
            <a:off x="5852160" y="822960"/>
            <a:ext cx="548640" cy="522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Line 14"/>
          <p:cNvSpPr/>
          <p:nvPr/>
        </p:nvSpPr>
        <p:spPr>
          <a:xfrm>
            <a:off x="2103120" y="3200400"/>
            <a:ext cx="640080" cy="91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Line 15"/>
          <p:cNvSpPr/>
          <p:nvPr/>
        </p:nvSpPr>
        <p:spPr>
          <a:xfrm flipV="1">
            <a:off x="1920240" y="2286000"/>
            <a:ext cx="154656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Line 16"/>
          <p:cNvSpPr/>
          <p:nvPr/>
        </p:nvSpPr>
        <p:spPr>
          <a:xfrm flipH="1">
            <a:off x="5852160" y="1005840"/>
            <a:ext cx="1737360" cy="1188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Line 17"/>
          <p:cNvSpPr/>
          <p:nvPr/>
        </p:nvSpPr>
        <p:spPr>
          <a:xfrm flipH="1" flipV="1">
            <a:off x="6492240" y="3383280"/>
            <a:ext cx="54864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365760" y="288720"/>
            <a:ext cx="82288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2) Proceed to smartSpriteFX and choose “Animation-oriented” mode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4248360" y="707040"/>
            <a:ext cx="1694880" cy="221868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289" name="CustomShape 2"/>
          <p:cNvSpPr/>
          <p:nvPr/>
        </p:nvSpPr>
        <p:spPr>
          <a:xfrm>
            <a:off x="182880" y="822960"/>
            <a:ext cx="3830400" cy="21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608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Select the folder which contains the images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608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After that, note the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Toolbox/Effect filters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It will have filled with filters. Open a group and give a double-click over it to select a filter that you desire.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608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Note the right panel. The selected filters will show up. You can remove them if you want.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0" name="" descr=""/>
          <p:cNvPicPr/>
          <p:nvPr/>
        </p:nvPicPr>
        <p:blipFill>
          <a:blip r:embed="rId2"/>
          <a:stretch/>
        </p:blipFill>
        <p:spPr>
          <a:xfrm>
            <a:off x="4998960" y="1737360"/>
            <a:ext cx="1675800" cy="29617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291" name="" descr=""/>
          <p:cNvPicPr/>
          <p:nvPr/>
        </p:nvPicPr>
        <p:blipFill>
          <a:blip r:embed="rId3"/>
          <a:stretch/>
        </p:blipFill>
        <p:spPr>
          <a:xfrm>
            <a:off x="6364800" y="794880"/>
            <a:ext cx="2504520" cy="23137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</p:spTree>
  </p:cSld>
  <p:transition spd="slow"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260280" y="126360"/>
            <a:ext cx="851796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3) Select a frame, configure filters,and...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365760" y="1006200"/>
            <a:ext cx="3268800" cy="286848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sp>
        <p:nvSpPr>
          <p:cNvPr id="294" name="CustomShape 2"/>
          <p:cNvSpPr/>
          <p:nvPr/>
        </p:nvSpPr>
        <p:spPr>
          <a:xfrm>
            <a:off x="182880" y="1005840"/>
            <a:ext cx="914400" cy="91440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95" name="" descr=""/>
          <p:cNvPicPr/>
          <p:nvPr/>
        </p:nvPicPr>
        <p:blipFill>
          <a:blip r:embed="rId2"/>
          <a:stretch/>
        </p:blipFill>
        <p:spPr>
          <a:xfrm>
            <a:off x="3073320" y="731520"/>
            <a:ext cx="2504520" cy="23137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296" name="CustomShape 3"/>
          <p:cNvSpPr/>
          <p:nvPr/>
        </p:nvSpPr>
        <p:spPr>
          <a:xfrm>
            <a:off x="3840480" y="2011680"/>
            <a:ext cx="914400" cy="91440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97" name="" descr=""/>
          <p:cNvPicPr/>
          <p:nvPr/>
        </p:nvPicPr>
        <p:blipFill>
          <a:blip r:embed="rId3"/>
          <a:stretch/>
        </p:blipFill>
        <p:spPr>
          <a:xfrm>
            <a:off x="5760720" y="1280160"/>
            <a:ext cx="3114360" cy="247608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sp>
        <p:nvSpPr>
          <p:cNvPr id="298" name="CustomShape 4"/>
          <p:cNvSpPr/>
          <p:nvPr/>
        </p:nvSpPr>
        <p:spPr>
          <a:xfrm>
            <a:off x="5760720" y="1097280"/>
            <a:ext cx="3114360" cy="283464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5"/>
          <p:cNvSpPr/>
          <p:nvPr/>
        </p:nvSpPr>
        <p:spPr>
          <a:xfrm>
            <a:off x="3932640" y="4114800"/>
            <a:ext cx="246816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see a summary about the function of filter and configure some attributes, according to the filter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Line 6"/>
          <p:cNvSpPr/>
          <p:nvPr/>
        </p:nvSpPr>
        <p:spPr>
          <a:xfrm flipV="1">
            <a:off x="5394960" y="3474720"/>
            <a:ext cx="91440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Line 7"/>
          <p:cNvSpPr/>
          <p:nvPr/>
        </p:nvSpPr>
        <p:spPr>
          <a:xfrm flipH="1" flipV="1">
            <a:off x="4297680" y="2926080"/>
            <a:ext cx="36576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8"/>
          <p:cNvSpPr/>
          <p:nvPr/>
        </p:nvSpPr>
        <p:spPr>
          <a:xfrm>
            <a:off x="5029200" y="640080"/>
            <a:ext cx="548640" cy="54864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9"/>
          <p:cNvSpPr/>
          <p:nvPr/>
        </p:nvSpPr>
        <p:spPr>
          <a:xfrm>
            <a:off x="6309360" y="307800"/>
            <a:ext cx="246816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Change the filter order. This can complete change the result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Line 10"/>
          <p:cNvSpPr/>
          <p:nvPr/>
        </p:nvSpPr>
        <p:spPr>
          <a:xfrm flipH="1">
            <a:off x="5577840" y="548640"/>
            <a:ext cx="73152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260280" y="126360"/>
            <a:ext cx="851796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4) … preview the result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457200" y="1280160"/>
            <a:ext cx="2504520" cy="23137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07" name="CustomShape 2"/>
          <p:cNvSpPr/>
          <p:nvPr/>
        </p:nvSpPr>
        <p:spPr>
          <a:xfrm>
            <a:off x="548640" y="1188720"/>
            <a:ext cx="914400" cy="91440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08" name="" descr=""/>
          <p:cNvPicPr/>
          <p:nvPr/>
        </p:nvPicPr>
        <p:blipFill>
          <a:blip r:embed="rId2"/>
          <a:stretch/>
        </p:blipFill>
        <p:spPr>
          <a:xfrm>
            <a:off x="4581720" y="779400"/>
            <a:ext cx="2733480" cy="360972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</p:spTree>
  </p:cSld>
  <p:transition spd="slow"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11760" y="410040"/>
            <a:ext cx="851796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What’s smartSpriteFX?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311760" y="1229760"/>
            <a:ext cx="8517960" cy="33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is a component from open-source software suite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smartSuite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, that groups free simple solutions for developers of indie-games have their life easier, spending less time in activities that normally would take several hours or even require a bigger team.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Know more in </a:t>
            </a:r>
            <a:r>
              <a:rPr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  <a:hlinkClick r:id="rId1"/>
              </a:rPr>
              <a:t>https://www.facebook.com/smartsuiteforindiegame/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260280" y="126360"/>
            <a:ext cx="851796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5) Apply over the entire animation!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0" name="" descr=""/>
          <p:cNvPicPr/>
          <p:nvPr/>
        </p:nvPicPr>
        <p:blipFill>
          <a:blip r:embed="rId1"/>
          <a:stretch/>
        </p:blipFill>
        <p:spPr>
          <a:xfrm>
            <a:off x="238680" y="1188720"/>
            <a:ext cx="2504520" cy="23137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11" name="CustomShape 2"/>
          <p:cNvSpPr/>
          <p:nvPr/>
        </p:nvSpPr>
        <p:spPr>
          <a:xfrm>
            <a:off x="274320" y="1737360"/>
            <a:ext cx="914400" cy="91440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12" name="" descr=""/>
          <p:cNvPicPr/>
          <p:nvPr/>
        </p:nvPicPr>
        <p:blipFill>
          <a:blip r:embed="rId2"/>
          <a:stretch/>
        </p:blipFill>
        <p:spPr>
          <a:xfrm>
            <a:off x="2370240" y="690120"/>
            <a:ext cx="3847680" cy="150444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sp>
        <p:nvSpPr>
          <p:cNvPr id="313" name="CustomShape 3"/>
          <p:cNvSpPr/>
          <p:nvPr/>
        </p:nvSpPr>
        <p:spPr>
          <a:xfrm>
            <a:off x="2286000" y="1554480"/>
            <a:ext cx="4023360" cy="27432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14" name="" descr=""/>
          <p:cNvPicPr/>
          <p:nvPr/>
        </p:nvPicPr>
        <p:blipFill>
          <a:blip r:embed="rId3"/>
          <a:stretch/>
        </p:blipFill>
        <p:spPr>
          <a:xfrm>
            <a:off x="6062760" y="1920240"/>
            <a:ext cx="2989800" cy="288108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sp>
        <p:nvSpPr>
          <p:cNvPr id="315" name="CustomShape 4"/>
          <p:cNvSpPr/>
          <p:nvPr/>
        </p:nvSpPr>
        <p:spPr>
          <a:xfrm>
            <a:off x="365760" y="3840480"/>
            <a:ext cx="109728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Apply the filters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Line 5"/>
          <p:cNvSpPr/>
          <p:nvPr/>
        </p:nvSpPr>
        <p:spPr>
          <a:xfrm flipH="1" flipV="1">
            <a:off x="822960" y="2651760"/>
            <a:ext cx="91440" cy="109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6"/>
          <p:cNvSpPr/>
          <p:nvPr/>
        </p:nvSpPr>
        <p:spPr>
          <a:xfrm>
            <a:off x="3291840" y="2834640"/>
            <a:ext cx="256032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Wait for conclusion. Click over the link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Line 7"/>
          <p:cNvSpPr/>
          <p:nvPr/>
        </p:nvSpPr>
        <p:spPr>
          <a:xfrm flipH="1" flipV="1">
            <a:off x="4297680" y="1737360"/>
            <a:ext cx="9144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8"/>
          <p:cNvSpPr/>
          <p:nvPr/>
        </p:nvSpPr>
        <p:spPr>
          <a:xfrm>
            <a:off x="3383280" y="3840480"/>
            <a:ext cx="146304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See the new images!!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Line 9"/>
          <p:cNvSpPr/>
          <p:nvPr/>
        </p:nvSpPr>
        <p:spPr>
          <a:xfrm flipV="1">
            <a:off x="4754880" y="3749040"/>
            <a:ext cx="2194560" cy="182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11760" y="410040"/>
            <a:ext cx="851796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What´s waiting in this version?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311760" y="1229760"/>
            <a:ext cx="8517960" cy="33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That´s a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Alpha version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, that means which it isn’t a definitive version yet. You may find some bugs and several tools still aren’t available.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Stay in tune in </a:t>
            </a:r>
            <a:r>
              <a:rPr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  <a:hlinkClick r:id="rId1"/>
              </a:rPr>
              <a:t>https://www.facebook.com/smartsuiteforindiegame/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or in CodePlex download page to be aware about releases.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11760" y="410040"/>
            <a:ext cx="851796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Instalation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11760" y="1229760"/>
            <a:ext cx="8517960" cy="33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First of all, choice a folder to host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It can be anyone. Before open it at first time, check the requirements that your computer needs to have: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6080">
              <a:lnSpc>
                <a:spcPct val="100000"/>
              </a:lnSpc>
              <a:buClr>
                <a:srgbClr val="434343"/>
              </a:buClr>
              <a:buFont typeface="Roboto"/>
              <a:buChar char="-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Windows 64 bit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6080">
              <a:lnSpc>
                <a:spcPct val="100000"/>
              </a:lnSpc>
              <a:buClr>
                <a:srgbClr val="434343"/>
              </a:buClr>
              <a:buFont typeface="Roboto"/>
              <a:buChar char="-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Microsoft .NET Framework 4.5.2 installed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Create a folder to save your projects and another to save the generated files to use in your games.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2194560" y="365760"/>
            <a:ext cx="4296600" cy="37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0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Main Screen / Switch Mode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3108960" y="2011680"/>
            <a:ext cx="5072040" cy="226224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184" name="CustomShape 2"/>
          <p:cNvSpPr/>
          <p:nvPr/>
        </p:nvSpPr>
        <p:spPr>
          <a:xfrm>
            <a:off x="274320" y="1280520"/>
            <a:ext cx="2376000" cy="30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SmartSpriteFX has the main screen called “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Switch Mode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”. Here, you can choose one of two modes: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Landscape “Piece-oriented” mode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Effect “Animation-oriented” mode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6400800" y="1920240"/>
            <a:ext cx="1918800" cy="547200"/>
          </a:xfrm>
          <a:prstGeom prst="ellipse">
            <a:avLst/>
          </a:prstGeom>
          <a:noFill/>
          <a:ln w="5724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"/>
          <p:cNvSpPr/>
          <p:nvPr/>
        </p:nvSpPr>
        <p:spPr>
          <a:xfrm>
            <a:off x="3474720" y="914400"/>
            <a:ext cx="39304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return to Switch Mode whenever you want, just clicking in shortcut in top of screen.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6319800" y="1243800"/>
            <a:ext cx="1040040" cy="67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6918480" y="1463040"/>
            <a:ext cx="1949760" cy="1095840"/>
          </a:xfrm>
          <a:prstGeom prst="rect">
            <a:avLst/>
          </a:prstGeom>
          <a:ln>
            <a:noFill/>
          </a:ln>
        </p:spPr>
      </p:pic>
      <p:pic>
        <p:nvPicPr>
          <p:cNvPr id="189" name="" descr=""/>
          <p:cNvPicPr/>
          <p:nvPr/>
        </p:nvPicPr>
        <p:blipFill>
          <a:blip r:embed="rId2"/>
          <a:stretch/>
        </p:blipFill>
        <p:spPr>
          <a:xfrm>
            <a:off x="6949440" y="1463040"/>
            <a:ext cx="3198960" cy="179856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3"/>
          <a:stretch/>
        </p:blipFill>
        <p:spPr>
          <a:xfrm>
            <a:off x="7955280" y="3477240"/>
            <a:ext cx="674280" cy="636120"/>
          </a:xfrm>
          <a:prstGeom prst="rect">
            <a:avLst/>
          </a:prstGeom>
          <a:ln>
            <a:noFill/>
          </a:ln>
        </p:spPr>
      </p:pic>
      <p:pic>
        <p:nvPicPr>
          <p:cNvPr id="191" name="" descr=""/>
          <p:cNvPicPr/>
          <p:nvPr/>
        </p:nvPicPr>
        <p:blipFill>
          <a:blip r:embed="rId4"/>
          <a:stretch/>
        </p:blipFill>
        <p:spPr>
          <a:xfrm>
            <a:off x="7955280" y="3843000"/>
            <a:ext cx="674280" cy="636120"/>
          </a:xfrm>
          <a:prstGeom prst="rect">
            <a:avLst/>
          </a:prstGeom>
          <a:ln>
            <a:noFill/>
          </a:ln>
        </p:spPr>
      </p:pic>
      <p:pic>
        <p:nvPicPr>
          <p:cNvPr id="192" name="" descr=""/>
          <p:cNvPicPr/>
          <p:nvPr/>
        </p:nvPicPr>
        <p:blipFill>
          <a:blip r:embed="rId5"/>
          <a:stretch/>
        </p:blipFill>
        <p:spPr>
          <a:xfrm>
            <a:off x="8376480" y="3843000"/>
            <a:ext cx="674280" cy="63612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6"/>
          <a:stretch/>
        </p:blipFill>
        <p:spPr>
          <a:xfrm>
            <a:off x="8376480" y="4208760"/>
            <a:ext cx="674280" cy="636120"/>
          </a:xfrm>
          <a:prstGeom prst="rect">
            <a:avLst/>
          </a:prstGeom>
          <a:ln>
            <a:noFill/>
          </a:ln>
        </p:spPr>
      </p:pic>
      <p:pic>
        <p:nvPicPr>
          <p:cNvPr id="194" name="Shape 87" descr=""/>
          <p:cNvPicPr/>
          <p:nvPr/>
        </p:nvPicPr>
        <p:blipFill>
          <a:blip r:embed="rId7"/>
          <a:stretch/>
        </p:blipFill>
        <p:spPr>
          <a:xfrm>
            <a:off x="5870880" y="274320"/>
            <a:ext cx="2366280" cy="1278720"/>
          </a:xfrm>
          <a:prstGeom prst="rect">
            <a:avLst/>
          </a:prstGeom>
          <a:ln>
            <a:noFill/>
          </a:ln>
        </p:spPr>
      </p:pic>
      <p:sp>
        <p:nvSpPr>
          <p:cNvPr id="195" name="CustomShape 1"/>
          <p:cNvSpPr/>
          <p:nvPr/>
        </p:nvSpPr>
        <p:spPr>
          <a:xfrm>
            <a:off x="548640" y="376920"/>
            <a:ext cx="7862400" cy="455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Landscape “Piece-oriented” mode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Piece-oriented mode it is all about cut pieces of an image, normally a draft and create new images from it in an organized way.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Piece-oriented mode was intended to support you to think an image like a big scene and the pieces like 2D Game Objects in Unity Game Framework, provide you automatically made transparent backgrounds in which of these pieces without lead with masks and layers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Effect “Animation-oriented” mode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The Animation-oriented mode brings to you the ability to apply in several images at once a couple of filters which are added each other to produce one single result per image. Among them: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Transform images in a 8 bit video-game style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Work with images of characters adding automatically a transparent background, or even drawing a shading around them, without point anything.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The Animation-oriented mode was intended to support Blender 3D artists interested in transform their animations, generated in pictures, in 2D aspect to use in Unity Game Framework, like pre-rendered images – like games like “Donkey-Kong Country” or even traditional 2D animation, like Strider or Ghouls and Ghosts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66840" y="0"/>
            <a:ext cx="822780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Landscape “Piece-oriented” mode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2194560" y="1325880"/>
            <a:ext cx="4479840" cy="205668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198" name="CustomShape 2"/>
          <p:cNvSpPr/>
          <p:nvPr/>
        </p:nvSpPr>
        <p:spPr>
          <a:xfrm>
            <a:off x="457200" y="822960"/>
            <a:ext cx="1279440" cy="3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Opens new draft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457200" y="2593440"/>
            <a:ext cx="1370880" cy="3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Resumes the project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7315200" y="2419560"/>
            <a:ext cx="1370880" cy="2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Piece hierarchy tree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5"/>
          <p:cNvSpPr/>
          <p:nvPr/>
        </p:nvSpPr>
        <p:spPr>
          <a:xfrm>
            <a:off x="7498080" y="872280"/>
            <a:ext cx="1096560" cy="2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Shortcut menu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6"/>
          <p:cNvSpPr/>
          <p:nvPr/>
        </p:nvSpPr>
        <p:spPr>
          <a:xfrm>
            <a:off x="7406640" y="3474720"/>
            <a:ext cx="1096560" cy="2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Commands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7"/>
          <p:cNvSpPr/>
          <p:nvPr/>
        </p:nvSpPr>
        <p:spPr>
          <a:xfrm>
            <a:off x="5669280" y="2926080"/>
            <a:ext cx="1005120" cy="36504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8"/>
          <p:cNvSpPr/>
          <p:nvPr/>
        </p:nvSpPr>
        <p:spPr>
          <a:xfrm>
            <a:off x="2103120" y="2194560"/>
            <a:ext cx="1005120" cy="36504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9"/>
          <p:cNvSpPr/>
          <p:nvPr/>
        </p:nvSpPr>
        <p:spPr>
          <a:xfrm>
            <a:off x="5852160" y="1188720"/>
            <a:ext cx="1005120" cy="4564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0"/>
          <p:cNvSpPr/>
          <p:nvPr/>
        </p:nvSpPr>
        <p:spPr>
          <a:xfrm>
            <a:off x="5577840" y="1737360"/>
            <a:ext cx="1096560" cy="109656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11"/>
          <p:cNvSpPr/>
          <p:nvPr/>
        </p:nvSpPr>
        <p:spPr>
          <a:xfrm>
            <a:off x="2926080" y="1463040"/>
            <a:ext cx="273600" cy="2736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Line 12"/>
          <p:cNvSpPr/>
          <p:nvPr/>
        </p:nvSpPr>
        <p:spPr>
          <a:xfrm>
            <a:off x="1554480" y="1055160"/>
            <a:ext cx="822960" cy="682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Line 13"/>
          <p:cNvSpPr/>
          <p:nvPr/>
        </p:nvSpPr>
        <p:spPr>
          <a:xfrm flipV="1">
            <a:off x="1554480" y="2377440"/>
            <a:ext cx="64008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Line 14"/>
          <p:cNvSpPr/>
          <p:nvPr/>
        </p:nvSpPr>
        <p:spPr>
          <a:xfrm flipH="1">
            <a:off x="6675120" y="1005840"/>
            <a:ext cx="64008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Line 15"/>
          <p:cNvSpPr/>
          <p:nvPr/>
        </p:nvSpPr>
        <p:spPr>
          <a:xfrm flipH="1" flipV="1">
            <a:off x="6675120" y="2286000"/>
            <a:ext cx="640080" cy="133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16"/>
          <p:cNvSpPr/>
          <p:nvPr/>
        </p:nvSpPr>
        <p:spPr>
          <a:xfrm flipH="1" flipV="1">
            <a:off x="6583680" y="3200400"/>
            <a:ext cx="73152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7"/>
          <p:cNvSpPr/>
          <p:nvPr/>
        </p:nvSpPr>
        <p:spPr>
          <a:xfrm>
            <a:off x="3291840" y="1645920"/>
            <a:ext cx="2376720" cy="16452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8"/>
          <p:cNvSpPr/>
          <p:nvPr/>
        </p:nvSpPr>
        <p:spPr>
          <a:xfrm>
            <a:off x="4297680" y="3965040"/>
            <a:ext cx="547920" cy="2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Draft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Line 19"/>
          <p:cNvSpPr/>
          <p:nvPr/>
        </p:nvSpPr>
        <p:spPr>
          <a:xfrm flipH="1" flipV="1">
            <a:off x="4480560" y="3291840"/>
            <a:ext cx="9144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20"/>
          <p:cNvSpPr/>
          <p:nvPr/>
        </p:nvSpPr>
        <p:spPr>
          <a:xfrm>
            <a:off x="2103120" y="1737360"/>
            <a:ext cx="1005120" cy="36504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1"/>
          <p:cNvSpPr/>
          <p:nvPr/>
        </p:nvSpPr>
        <p:spPr>
          <a:xfrm>
            <a:off x="3474720" y="682200"/>
            <a:ext cx="1096560" cy="2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Anchor ON/OFF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Line 22"/>
          <p:cNvSpPr/>
          <p:nvPr/>
        </p:nvSpPr>
        <p:spPr>
          <a:xfrm flipH="1">
            <a:off x="3108960" y="1005840"/>
            <a:ext cx="73152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11760" y="410040"/>
            <a:ext cx="851796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6080">
              <a:lnSpc>
                <a:spcPct val="100000"/>
              </a:lnSpc>
              <a:buClr>
                <a:srgbClr val="2a3990"/>
              </a:buClr>
              <a:buFont typeface="Roboto"/>
              <a:buAutoNum type="arabicParenR"/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Prepare you draft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311760" y="1229760"/>
            <a:ext cx="3872520" cy="347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Prepare your draft anyway you want. I have created this in Paint Brush. You should include all detail that you want to have in your screen.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1" name="Shape 112" descr=""/>
          <p:cNvPicPr/>
          <p:nvPr/>
        </p:nvPicPr>
        <p:blipFill>
          <a:blip r:embed="rId1"/>
          <a:stretch/>
        </p:blipFill>
        <p:spPr>
          <a:xfrm>
            <a:off x="4302000" y="1631880"/>
            <a:ext cx="4623840" cy="248148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11760" y="410040"/>
            <a:ext cx="851796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2) Start from draft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311760" y="1229760"/>
            <a:ext cx="4379040" cy="33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608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Create a new project using the draft created. Use “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New from draft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”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608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 Project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when you want to save to resume later.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608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Resume work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when you want to resume again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608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To generate pieces to use in your game, use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Save/Cut in Pieces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4" name="Shape 119" descr=""/>
          <p:cNvPicPr/>
          <p:nvPr/>
        </p:nvPicPr>
        <p:blipFill>
          <a:blip r:embed="rId1"/>
          <a:stretch/>
        </p:blipFill>
        <p:spPr>
          <a:xfrm>
            <a:off x="4862160" y="299880"/>
            <a:ext cx="1730880" cy="249300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225" name="Shape 120" descr=""/>
          <p:cNvPicPr/>
          <p:nvPr/>
        </p:nvPicPr>
        <p:blipFill>
          <a:blip r:embed="rId2"/>
          <a:stretch/>
        </p:blipFill>
        <p:spPr>
          <a:xfrm>
            <a:off x="6595560" y="3371040"/>
            <a:ext cx="2112120" cy="85464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</p:spTree>
  </p:cSld>
  <p:transition spd="slow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Application>LibreOffice/5.0.5.2$Windows_x86 LibreOffice_project/55b006a02d247b5f7215fc6ea0fde844b30035b3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dcterms:modified xsi:type="dcterms:W3CDTF">2016-11-10T23:27:18Z</dcterms:modified>
  <cp:revision>89</cp:revision>
</cp:coreProperties>
</file>