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3040" cy="1013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7111440" y="0"/>
            <a:ext cx="1013040" cy="10130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13197240" y="6085800"/>
            <a:ext cx="1013040" cy="10130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12184200" y="6085800"/>
            <a:ext cx="1013040" cy="101304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14214600" y="7101000"/>
            <a:ext cx="1013040" cy="10130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154720" y="3903840"/>
            <a:ext cx="987120" cy="98568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flipH="1">
            <a:off x="6179040" y="3903840"/>
            <a:ext cx="987120" cy="98568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7170120" y="3903840"/>
            <a:ext cx="987120" cy="985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 rot="10800000">
            <a:off x="14085000" y="9825480"/>
            <a:ext cx="987120" cy="9856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0" y="4891680"/>
            <a:ext cx="9141840" cy="2498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154720" y="3903840"/>
            <a:ext cx="987120" cy="98568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 flipH="1">
            <a:off x="6179040" y="3903840"/>
            <a:ext cx="987120" cy="98568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7170120" y="3903840"/>
            <a:ext cx="987120" cy="985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 rot="10800000">
            <a:off x="14085000" y="9825480"/>
            <a:ext cx="987120" cy="9856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0" y="4891680"/>
            <a:ext cx="9141840" cy="2498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154720" y="3903840"/>
            <a:ext cx="987120" cy="98568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 flipH="1">
            <a:off x="6179040" y="3903840"/>
            <a:ext cx="987120" cy="98568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7170120" y="3903840"/>
            <a:ext cx="987120" cy="985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 rot="10800000">
            <a:off x="14085000" y="9825480"/>
            <a:ext cx="987120" cy="9856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0" y="4891680"/>
            <a:ext cx="9141840" cy="2498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97960" y="1775160"/>
            <a:ext cx="8219880" cy="83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Using smartSpriteFX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97960" y="2715840"/>
            <a:ext cx="821988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Version Alpha 2.0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© 2016 - Atelier do Software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Developed by MGODOY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Shape 87" descr=""/>
          <p:cNvPicPr/>
          <p:nvPr/>
        </p:nvPicPr>
        <p:blipFill>
          <a:blip r:embed="rId1"/>
          <a:stretch/>
        </p:blipFill>
        <p:spPr>
          <a:xfrm>
            <a:off x="5029200" y="879120"/>
            <a:ext cx="4122360" cy="222804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3840480" y="1366200"/>
            <a:ext cx="5210640" cy="293004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4663440" y="1200240"/>
            <a:ext cx="7130880" cy="401040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4"/>
          <a:stretch/>
        </p:blipFill>
        <p:spPr>
          <a:xfrm>
            <a:off x="731520" y="276480"/>
            <a:ext cx="674640" cy="63648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5"/>
          <a:stretch/>
        </p:blipFill>
        <p:spPr>
          <a:xfrm>
            <a:off x="731520" y="642240"/>
            <a:ext cx="674640" cy="6364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6"/>
          <a:stretch/>
        </p:blipFill>
        <p:spPr>
          <a:xfrm>
            <a:off x="1152720" y="642240"/>
            <a:ext cx="674640" cy="63648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7"/>
          <a:stretch/>
        </p:blipFill>
        <p:spPr>
          <a:xfrm>
            <a:off x="1152720" y="1008000"/>
            <a:ext cx="674640" cy="63648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8"/>
          <a:stretch/>
        </p:blipFill>
        <p:spPr>
          <a:xfrm>
            <a:off x="6090480" y="182880"/>
            <a:ext cx="674640" cy="63648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9"/>
          <a:stretch/>
        </p:blipFill>
        <p:spPr>
          <a:xfrm>
            <a:off x="6492240" y="182880"/>
            <a:ext cx="674640" cy="63648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10"/>
          <a:stretch/>
        </p:blipFill>
        <p:spPr>
          <a:xfrm>
            <a:off x="6492240" y="562320"/>
            <a:ext cx="674640" cy="6364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3) Indicate pieces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11760" y="1229760"/>
            <a:ext cx="4030560" cy="33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644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call the little square in top of draft screen of “hook”. Use hooks to mark the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See the pieces like a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GameObject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in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Unity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Mark as many piece as the game object that you are planning to interact.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44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system to mark them is based on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hypotenuses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You just need mark the opposite points.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44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Do not forget to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8" name="Shape 127" descr=""/>
          <p:cNvPicPr/>
          <p:nvPr/>
        </p:nvPicPr>
        <p:blipFill>
          <a:blip r:embed="rId1"/>
          <a:stretch/>
        </p:blipFill>
        <p:spPr>
          <a:xfrm>
            <a:off x="4279680" y="193680"/>
            <a:ext cx="1150200" cy="73116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pic>
        <p:nvPicPr>
          <p:cNvPr id="229" name="Shape 128" descr=""/>
          <p:cNvPicPr/>
          <p:nvPr/>
        </p:nvPicPr>
        <p:blipFill>
          <a:blip r:embed="rId2"/>
          <a:stretch/>
        </p:blipFill>
        <p:spPr>
          <a:xfrm>
            <a:off x="4468320" y="1137960"/>
            <a:ext cx="4547880" cy="28555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transition spd="slow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4) Organize yourself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311760" y="1229760"/>
            <a:ext cx="3872880" cy="33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 good tip is give name to objects.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 hierarchy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provide them.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F2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change some name.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If you regret for create some object you can undo this remove it. Discover the object, marke it and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DELETE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key.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Shape 135" descr=""/>
          <p:cNvPicPr/>
          <p:nvPr/>
        </p:nvPicPr>
        <p:blipFill>
          <a:blip r:embed="rId1"/>
          <a:stretch/>
        </p:blipFill>
        <p:spPr>
          <a:xfrm>
            <a:off x="4431960" y="592920"/>
            <a:ext cx="1740960" cy="107424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233" name="CustomShape 3"/>
          <p:cNvSpPr/>
          <p:nvPr/>
        </p:nvSpPr>
        <p:spPr>
          <a:xfrm>
            <a:off x="5728680" y="2836080"/>
            <a:ext cx="2293920" cy="66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Remember: don’t forget to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 Project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after any changes!!!!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5) Save/Cut in Pieces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11760" y="1229760"/>
            <a:ext cx="8386200" cy="33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like to export the pieces to use like GameObject in Unity,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During the process,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can have some doubts about the decision about the background in pieces. So, stay in touch during this process, because I can ask you something.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 can be created inside of others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11760" y="1229760"/>
            <a:ext cx="3366720" cy="10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this happens,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will overcover the space without the pieces!!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Shape 149" descr=""/>
          <p:cNvPicPr/>
          <p:nvPr/>
        </p:nvPicPr>
        <p:blipFill>
          <a:blip r:embed="rId1"/>
          <a:stretch/>
        </p:blipFill>
        <p:spPr>
          <a:xfrm>
            <a:off x="311760" y="2352240"/>
            <a:ext cx="2589840" cy="2327400"/>
          </a:xfrm>
          <a:prstGeom prst="rect">
            <a:avLst/>
          </a:prstGeom>
          <a:ln>
            <a:noFill/>
          </a:ln>
        </p:spPr>
      </p:pic>
      <p:pic>
        <p:nvPicPr>
          <p:cNvPr id="239" name="Shape 150" descr=""/>
          <p:cNvPicPr/>
          <p:nvPr/>
        </p:nvPicPr>
        <p:blipFill>
          <a:blip r:embed="rId2"/>
          <a:stretch/>
        </p:blipFill>
        <p:spPr>
          <a:xfrm>
            <a:off x="5126760" y="869760"/>
            <a:ext cx="3504600" cy="3198960"/>
          </a:xfrm>
          <a:prstGeom prst="rect">
            <a:avLst/>
          </a:prstGeom>
          <a:ln>
            <a:noFill/>
          </a:ln>
        </p:spPr>
      </p:pic>
      <p:sp>
        <p:nvSpPr>
          <p:cNvPr id="240" name="CustomShape 3"/>
          <p:cNvSpPr/>
          <p:nvPr/>
        </p:nvSpPr>
        <p:spPr>
          <a:xfrm>
            <a:off x="3415680" y="2093400"/>
            <a:ext cx="1708920" cy="1449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0"/>
            <a:ext cx="8228520" cy="6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Effect “Animation-oriented”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2079360" y="1188720"/>
            <a:ext cx="4686840" cy="24685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43" name="CustomShape 2"/>
          <p:cNvSpPr/>
          <p:nvPr/>
        </p:nvSpPr>
        <p:spPr>
          <a:xfrm>
            <a:off x="2926080" y="1737360"/>
            <a:ext cx="2194200" cy="16455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"/>
          <p:cNvSpPr/>
          <p:nvPr/>
        </p:nvSpPr>
        <p:spPr>
          <a:xfrm>
            <a:off x="3657600" y="3931920"/>
            <a:ext cx="109692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Preview board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Line 4"/>
          <p:cNvSpPr/>
          <p:nvPr/>
        </p:nvSpPr>
        <p:spPr>
          <a:xfrm flipH="1" flipV="1">
            <a:off x="4023360" y="3383280"/>
            <a:ext cx="9144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"/>
          <p:cNvSpPr/>
          <p:nvPr/>
        </p:nvSpPr>
        <p:spPr>
          <a:xfrm>
            <a:off x="2011680" y="1371600"/>
            <a:ext cx="2925720" cy="3654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6"/>
          <p:cNvSpPr/>
          <p:nvPr/>
        </p:nvSpPr>
        <p:spPr>
          <a:xfrm>
            <a:off x="3474720" y="731520"/>
            <a:ext cx="8226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Line 7"/>
          <p:cNvSpPr/>
          <p:nvPr/>
        </p:nvSpPr>
        <p:spPr>
          <a:xfrm flipH="1">
            <a:off x="3749040" y="963720"/>
            <a:ext cx="91440" cy="407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8"/>
          <p:cNvSpPr/>
          <p:nvPr/>
        </p:nvSpPr>
        <p:spPr>
          <a:xfrm>
            <a:off x="5303880" y="1188720"/>
            <a:ext cx="1645200" cy="3654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9"/>
          <p:cNvSpPr/>
          <p:nvPr/>
        </p:nvSpPr>
        <p:spPr>
          <a:xfrm>
            <a:off x="6492240" y="617400"/>
            <a:ext cx="109692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Shortcut menu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Line 10"/>
          <p:cNvSpPr/>
          <p:nvPr/>
        </p:nvSpPr>
        <p:spPr>
          <a:xfrm flipH="1">
            <a:off x="6675120" y="849600"/>
            <a:ext cx="182880" cy="430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1"/>
          <p:cNvSpPr/>
          <p:nvPr/>
        </p:nvSpPr>
        <p:spPr>
          <a:xfrm>
            <a:off x="2011680" y="1920240"/>
            <a:ext cx="731160" cy="7311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2"/>
          <p:cNvSpPr/>
          <p:nvPr/>
        </p:nvSpPr>
        <p:spPr>
          <a:xfrm>
            <a:off x="548640" y="2011680"/>
            <a:ext cx="127980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Opens the animation folder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Line 13"/>
          <p:cNvSpPr/>
          <p:nvPr/>
        </p:nvSpPr>
        <p:spPr>
          <a:xfrm>
            <a:off x="1737360" y="2194560"/>
            <a:ext cx="34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4"/>
          <p:cNvSpPr/>
          <p:nvPr/>
        </p:nvSpPr>
        <p:spPr>
          <a:xfrm>
            <a:off x="2011680" y="2743200"/>
            <a:ext cx="731160" cy="7311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5"/>
          <p:cNvSpPr/>
          <p:nvPr/>
        </p:nvSpPr>
        <p:spPr>
          <a:xfrm>
            <a:off x="822960" y="2926080"/>
            <a:ext cx="91404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pallet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Line 16"/>
          <p:cNvSpPr/>
          <p:nvPr/>
        </p:nvSpPr>
        <p:spPr>
          <a:xfrm>
            <a:off x="1669680" y="3108960"/>
            <a:ext cx="34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7"/>
          <p:cNvSpPr/>
          <p:nvPr/>
        </p:nvSpPr>
        <p:spPr>
          <a:xfrm>
            <a:off x="5577840" y="1645920"/>
            <a:ext cx="1279800" cy="10969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8"/>
          <p:cNvSpPr/>
          <p:nvPr/>
        </p:nvSpPr>
        <p:spPr>
          <a:xfrm>
            <a:off x="7406640" y="1596600"/>
            <a:ext cx="1096920" cy="7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Selected filters and commands to preview and apply filters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Line 19"/>
          <p:cNvSpPr/>
          <p:nvPr/>
        </p:nvSpPr>
        <p:spPr>
          <a:xfrm flipH="1">
            <a:off x="6766560" y="2011680"/>
            <a:ext cx="64008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0"/>
          <p:cNvSpPr/>
          <p:nvPr/>
        </p:nvSpPr>
        <p:spPr>
          <a:xfrm>
            <a:off x="5303520" y="2743200"/>
            <a:ext cx="1279800" cy="9140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1"/>
          <p:cNvSpPr/>
          <p:nvPr/>
        </p:nvSpPr>
        <p:spPr>
          <a:xfrm>
            <a:off x="6217920" y="4015080"/>
            <a:ext cx="155412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configuration panel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Line 22"/>
          <p:cNvSpPr/>
          <p:nvPr/>
        </p:nvSpPr>
        <p:spPr>
          <a:xfrm flipH="1" flipV="1">
            <a:off x="6309360" y="3566160"/>
            <a:ext cx="27432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3"/>
          <p:cNvSpPr/>
          <p:nvPr/>
        </p:nvSpPr>
        <p:spPr>
          <a:xfrm>
            <a:off x="5212440" y="2011680"/>
            <a:ext cx="273600" cy="2739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4"/>
          <p:cNvSpPr/>
          <p:nvPr/>
        </p:nvSpPr>
        <p:spPr>
          <a:xfrm>
            <a:off x="4572000" y="631800"/>
            <a:ext cx="155412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Fits frame in preview board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Line 25"/>
          <p:cNvSpPr/>
          <p:nvPr/>
        </p:nvSpPr>
        <p:spPr>
          <a:xfrm>
            <a:off x="5120640" y="1005840"/>
            <a:ext cx="18288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365760" y="288720"/>
            <a:ext cx="557748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1) Prepare your animation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57200" y="1005840"/>
            <a:ext cx="813780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smartSpriteFX, an animation is a folder contained several images. For practical reason, we starting to call them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frames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frames doesn't need to refer each other.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create them anyway you want. Here, we create them in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Blender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animation in 3D.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Blender is a 3D open-source software developed by Blender Foudation.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57200" y="156960"/>
            <a:ext cx="6787440" cy="4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Quick explanation about Animation in Blender...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2626920" y="1345320"/>
            <a:ext cx="4139280" cy="21290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71" name="CustomShape 2"/>
          <p:cNvSpPr/>
          <p:nvPr/>
        </p:nvSpPr>
        <p:spPr>
          <a:xfrm>
            <a:off x="5029200" y="2743200"/>
            <a:ext cx="1701720" cy="73116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"/>
          <p:cNvSpPr/>
          <p:nvPr/>
        </p:nvSpPr>
        <p:spPr>
          <a:xfrm>
            <a:off x="2560320" y="1280160"/>
            <a:ext cx="845640" cy="23616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4"/>
          <p:cNvSpPr/>
          <p:nvPr/>
        </p:nvSpPr>
        <p:spPr>
          <a:xfrm>
            <a:off x="4977720" y="1345320"/>
            <a:ext cx="1753200" cy="23616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5"/>
          <p:cNvSpPr/>
          <p:nvPr/>
        </p:nvSpPr>
        <p:spPr>
          <a:xfrm>
            <a:off x="3466800" y="1694160"/>
            <a:ext cx="1148040" cy="106416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6"/>
          <p:cNvSpPr/>
          <p:nvPr/>
        </p:nvSpPr>
        <p:spPr>
          <a:xfrm>
            <a:off x="5067000" y="2140920"/>
            <a:ext cx="967680" cy="23616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7"/>
          <p:cNvSpPr/>
          <p:nvPr/>
        </p:nvSpPr>
        <p:spPr>
          <a:xfrm>
            <a:off x="2680920" y="3172680"/>
            <a:ext cx="1693080" cy="23652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8"/>
          <p:cNvSpPr/>
          <p:nvPr/>
        </p:nvSpPr>
        <p:spPr>
          <a:xfrm>
            <a:off x="457200" y="672840"/>
            <a:ext cx="246852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Render menu, you can Render animation. That is the last thing that you are going to do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9"/>
          <p:cNvSpPr/>
          <p:nvPr/>
        </p:nvSpPr>
        <p:spPr>
          <a:xfrm>
            <a:off x="249480" y="2743200"/>
            <a:ext cx="185328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create objects and skeletons (called “armature”). You move the bones around the axis along the key frames to create animation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0"/>
          <p:cNvSpPr/>
          <p:nvPr/>
        </p:nvSpPr>
        <p:spPr>
          <a:xfrm>
            <a:off x="6400800" y="631800"/>
            <a:ext cx="246852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moves (position of bones) can be grouped like “Actions”, Here you have a time line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11"/>
          <p:cNvSpPr/>
          <p:nvPr/>
        </p:nvSpPr>
        <p:spPr>
          <a:xfrm>
            <a:off x="5760720" y="3731400"/>
            <a:ext cx="2468520" cy="65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menu you configure the output folder. Here you chose “PNG” like output. Memorize that folder, because you are going to use in </a:t>
            </a:r>
            <a:r>
              <a:rPr b="1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smartSpriteFX</a:t>
            </a:r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Line 12"/>
          <p:cNvSpPr/>
          <p:nvPr/>
        </p:nvSpPr>
        <p:spPr>
          <a:xfrm>
            <a:off x="1828800" y="1097280"/>
            <a:ext cx="798120" cy="248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Line 13"/>
          <p:cNvSpPr/>
          <p:nvPr/>
        </p:nvSpPr>
        <p:spPr>
          <a:xfrm flipH="1">
            <a:off x="5852160" y="822960"/>
            <a:ext cx="548640" cy="522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14"/>
          <p:cNvSpPr/>
          <p:nvPr/>
        </p:nvSpPr>
        <p:spPr>
          <a:xfrm>
            <a:off x="2103120" y="3200400"/>
            <a:ext cx="64008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15"/>
          <p:cNvSpPr/>
          <p:nvPr/>
        </p:nvSpPr>
        <p:spPr>
          <a:xfrm flipV="1">
            <a:off x="1920240" y="2286000"/>
            <a:ext cx="15465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16"/>
          <p:cNvSpPr/>
          <p:nvPr/>
        </p:nvSpPr>
        <p:spPr>
          <a:xfrm flipH="1">
            <a:off x="5852160" y="1005840"/>
            <a:ext cx="1737360" cy="118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17"/>
          <p:cNvSpPr/>
          <p:nvPr/>
        </p:nvSpPr>
        <p:spPr>
          <a:xfrm flipH="1" flipV="1">
            <a:off x="6492240" y="3383280"/>
            <a:ext cx="54864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65760" y="288720"/>
            <a:ext cx="822924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 Proceed to smartSpriteFX and choose “Animation-oriented”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4248360" y="707040"/>
            <a:ext cx="1695240" cy="221904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289" name="CustomShape 2"/>
          <p:cNvSpPr/>
          <p:nvPr/>
        </p:nvSpPr>
        <p:spPr>
          <a:xfrm>
            <a:off x="182880" y="822960"/>
            <a:ext cx="3830760" cy="21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644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Select the folder which contains the images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44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After that, note the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Toolbox/Effect filters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It will have filled with filters. Open a group and give a double-click over it to select a filter that you desire.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44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Note the right panel. The selected filters will show up. You can remove them if you want.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4998960" y="1737360"/>
            <a:ext cx="1676160" cy="29620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pic>
        <p:nvPicPr>
          <p:cNvPr id="291" name="" descr=""/>
          <p:cNvPicPr/>
          <p:nvPr/>
        </p:nvPicPr>
        <p:blipFill>
          <a:blip r:embed="rId3"/>
          <a:stretch/>
        </p:blipFill>
        <p:spPr>
          <a:xfrm>
            <a:off x="6364800" y="794880"/>
            <a:ext cx="2504880" cy="23140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transition spd="slow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What’s smartSpriteFX?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11760" y="1229760"/>
            <a:ext cx="8518320" cy="33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is a component from open-source software suite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smartSuite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that groups free simple solutions for developers of indie-games have their life easier, spending less time in activities that normally would take several hours or even require a bigger team.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Know more in 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What´s waiting in this version?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11760" y="1229760"/>
            <a:ext cx="8518320" cy="33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That´s a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Alpha version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that means which it isn’t a definitive version yet. You may find some bugs and several tools still aren’t available.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Stay in tune in 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or in CodePlex download page to be aware about releases.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Instalation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11760" y="1229760"/>
            <a:ext cx="8518320" cy="33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First of all, choice a folder to host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It can be anyone. Before open it at first time, check the requirements that your computer needs to have: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44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Windows 64 bit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44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Microsoft .NET Framework 4.5.2 installed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Create a folder to save your projects and another to save the generated files to use in your games.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2194560" y="365760"/>
            <a:ext cx="4296960" cy="3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Main Screen / Switch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3108960" y="2011680"/>
            <a:ext cx="5072400" cy="22626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184" name="CustomShape 2"/>
          <p:cNvSpPr/>
          <p:nvPr/>
        </p:nvSpPr>
        <p:spPr>
          <a:xfrm>
            <a:off x="274320" y="1280520"/>
            <a:ext cx="2376360" cy="30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SmartSpriteFX has the main screen called “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Switch Mode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”. Here, you can choose one of two modes: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Landscape “Piece-oriented”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Effect “Animation-oriented” mode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6400800" y="1920240"/>
            <a:ext cx="1919160" cy="547560"/>
          </a:xfrm>
          <a:prstGeom prst="ellipse">
            <a:avLst/>
          </a:prstGeom>
          <a:noFill/>
          <a:ln w="5724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3474720" y="914400"/>
            <a:ext cx="3930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return to Switch Mode whenever you want, just clicking in shortcut in top of screen.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6319800" y="1243800"/>
            <a:ext cx="1040400" cy="67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6918480" y="1463040"/>
            <a:ext cx="1950120" cy="109620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6949440" y="1463040"/>
            <a:ext cx="3199320" cy="179892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7955280" y="3477240"/>
            <a:ext cx="674640" cy="63648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4"/>
          <a:stretch/>
        </p:blipFill>
        <p:spPr>
          <a:xfrm>
            <a:off x="7955280" y="3843000"/>
            <a:ext cx="674640" cy="63648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5"/>
          <a:stretch/>
        </p:blipFill>
        <p:spPr>
          <a:xfrm>
            <a:off x="8376480" y="3843000"/>
            <a:ext cx="674640" cy="63648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6"/>
          <a:stretch/>
        </p:blipFill>
        <p:spPr>
          <a:xfrm>
            <a:off x="8376480" y="4208760"/>
            <a:ext cx="674640" cy="636480"/>
          </a:xfrm>
          <a:prstGeom prst="rect">
            <a:avLst/>
          </a:prstGeom>
          <a:ln>
            <a:noFill/>
          </a:ln>
        </p:spPr>
      </p:pic>
      <p:pic>
        <p:nvPicPr>
          <p:cNvPr id="194" name="Shape 87" descr=""/>
          <p:cNvPicPr/>
          <p:nvPr/>
        </p:nvPicPr>
        <p:blipFill>
          <a:blip r:embed="rId7"/>
          <a:stretch/>
        </p:blipFill>
        <p:spPr>
          <a:xfrm>
            <a:off x="5870880" y="274320"/>
            <a:ext cx="2366640" cy="1279080"/>
          </a:xfrm>
          <a:prstGeom prst="rect">
            <a:avLst/>
          </a:prstGeom>
          <a:ln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548640" y="376920"/>
            <a:ext cx="7862760" cy="45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Landscape “Piece-oriented”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Piece-oriented mode it is all about cut pieces of an image, normally a draft and create new images from it in an organized way.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Piece-oriented mode was intended to support you to think an image like a big scene and the pieces like 2D Game Objects in Unity Game Framework, provide you automatically made transparent backgrounds in which of these pieces without lead with masks and layers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Effect “Animation-oriented”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The Animation-oriented mode brings to you the ability to apply in several images at once a couple of filters which are added each other to produce one single result per image. Among them: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Transform images in a 8 bit video-game style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Work with images of characters adding automatically a transparent background, or even drawing a shading around them, without point anything.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The Animation-oriented mode was intended to support Blender 3D artists interested in transform their animations, generated in pictures, in 2D aspect to use in Unity Game Framework, like pre-rendered images – like games like “Donkey-Kong Country” or even traditional 2D animation, like Strider or Ghouls and Ghosts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66840" y="0"/>
            <a:ext cx="8228160" cy="6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Landscape “Piece-oriented” mode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2194560" y="1325880"/>
            <a:ext cx="4480200" cy="20570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198" name="CustomShape 2"/>
          <p:cNvSpPr/>
          <p:nvPr/>
        </p:nvSpPr>
        <p:spPr>
          <a:xfrm>
            <a:off x="457200" y="822960"/>
            <a:ext cx="127980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Opens new 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57200" y="2593440"/>
            <a:ext cx="137124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Resumes the project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7315200" y="2419560"/>
            <a:ext cx="137124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Piece hierarchy tree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7498080" y="872280"/>
            <a:ext cx="109692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Shortcut menu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7406640" y="3474720"/>
            <a:ext cx="109692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7"/>
          <p:cNvSpPr/>
          <p:nvPr/>
        </p:nvSpPr>
        <p:spPr>
          <a:xfrm>
            <a:off x="5669280" y="2926080"/>
            <a:ext cx="1005480" cy="3654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8"/>
          <p:cNvSpPr/>
          <p:nvPr/>
        </p:nvSpPr>
        <p:spPr>
          <a:xfrm>
            <a:off x="2103120" y="2194560"/>
            <a:ext cx="1005480" cy="3654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9"/>
          <p:cNvSpPr/>
          <p:nvPr/>
        </p:nvSpPr>
        <p:spPr>
          <a:xfrm>
            <a:off x="5852160" y="1188720"/>
            <a:ext cx="1005480" cy="4568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0"/>
          <p:cNvSpPr/>
          <p:nvPr/>
        </p:nvSpPr>
        <p:spPr>
          <a:xfrm>
            <a:off x="5577840" y="1737360"/>
            <a:ext cx="1096920" cy="10969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1"/>
          <p:cNvSpPr/>
          <p:nvPr/>
        </p:nvSpPr>
        <p:spPr>
          <a:xfrm>
            <a:off x="2926080" y="1463040"/>
            <a:ext cx="273960" cy="2739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12"/>
          <p:cNvSpPr/>
          <p:nvPr/>
        </p:nvSpPr>
        <p:spPr>
          <a:xfrm>
            <a:off x="1554480" y="1055160"/>
            <a:ext cx="822960" cy="682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13"/>
          <p:cNvSpPr/>
          <p:nvPr/>
        </p:nvSpPr>
        <p:spPr>
          <a:xfrm flipV="1">
            <a:off x="1554480" y="2377440"/>
            <a:ext cx="64008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14"/>
          <p:cNvSpPr/>
          <p:nvPr/>
        </p:nvSpPr>
        <p:spPr>
          <a:xfrm flipH="1">
            <a:off x="6675120" y="1005840"/>
            <a:ext cx="64008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15"/>
          <p:cNvSpPr/>
          <p:nvPr/>
        </p:nvSpPr>
        <p:spPr>
          <a:xfrm flipH="1" flipV="1">
            <a:off x="6675120" y="2286000"/>
            <a:ext cx="640080" cy="133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16"/>
          <p:cNvSpPr/>
          <p:nvPr/>
        </p:nvSpPr>
        <p:spPr>
          <a:xfrm flipH="1" flipV="1">
            <a:off x="6583680" y="3200400"/>
            <a:ext cx="73152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7"/>
          <p:cNvSpPr/>
          <p:nvPr/>
        </p:nvSpPr>
        <p:spPr>
          <a:xfrm>
            <a:off x="3291840" y="1645920"/>
            <a:ext cx="2377080" cy="16455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8"/>
          <p:cNvSpPr/>
          <p:nvPr/>
        </p:nvSpPr>
        <p:spPr>
          <a:xfrm>
            <a:off x="4297680" y="3965040"/>
            <a:ext cx="54828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Line 19"/>
          <p:cNvSpPr/>
          <p:nvPr/>
        </p:nvSpPr>
        <p:spPr>
          <a:xfrm flipH="1" flipV="1">
            <a:off x="4480560" y="3291840"/>
            <a:ext cx="9144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0"/>
          <p:cNvSpPr/>
          <p:nvPr/>
        </p:nvSpPr>
        <p:spPr>
          <a:xfrm>
            <a:off x="2103120" y="1737360"/>
            <a:ext cx="1005480" cy="3654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1"/>
          <p:cNvSpPr/>
          <p:nvPr/>
        </p:nvSpPr>
        <p:spPr>
          <a:xfrm>
            <a:off x="3474720" y="682200"/>
            <a:ext cx="109692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Anchor ON/OFF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Line 22"/>
          <p:cNvSpPr/>
          <p:nvPr/>
        </p:nvSpPr>
        <p:spPr>
          <a:xfrm flipH="1">
            <a:off x="3108960" y="1005840"/>
            <a:ext cx="73152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6440">
              <a:lnSpc>
                <a:spcPct val="100000"/>
              </a:lnSpc>
              <a:buClr>
                <a:srgbClr val="2a3990"/>
              </a:buClr>
              <a:buFont typeface="Roboto"/>
              <a:buAutoNum type="arabicParenR"/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 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11760" y="1229760"/>
            <a:ext cx="3872880" cy="34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your draft anyway you want. I have created this in Paint Brush. You should include all detail that you want to have in your screen.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Shape 112" descr=""/>
          <p:cNvPicPr/>
          <p:nvPr/>
        </p:nvPicPr>
        <p:blipFill>
          <a:blip r:embed="rId1"/>
          <a:stretch/>
        </p:blipFill>
        <p:spPr>
          <a:xfrm>
            <a:off x="4302000" y="1631880"/>
            <a:ext cx="4624200" cy="24818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11760" y="410040"/>
            <a:ext cx="851832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 Start from 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11760" y="1229760"/>
            <a:ext cx="4379400" cy="33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644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Create a new project using the draft created. Use “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New from draft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44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save to resume later.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44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Resume work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resume again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644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To generate pieces to use in your game,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Shape 119" descr=""/>
          <p:cNvPicPr/>
          <p:nvPr/>
        </p:nvPicPr>
        <p:blipFill>
          <a:blip r:embed="rId1"/>
          <a:stretch/>
        </p:blipFill>
        <p:spPr>
          <a:xfrm>
            <a:off x="4862160" y="299880"/>
            <a:ext cx="1731240" cy="249336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pic>
        <p:nvPicPr>
          <p:cNvPr id="225" name="Shape 120" descr=""/>
          <p:cNvPicPr/>
          <p:nvPr/>
        </p:nvPicPr>
        <p:blipFill>
          <a:blip r:embed="rId2"/>
          <a:stretch/>
        </p:blipFill>
        <p:spPr>
          <a:xfrm>
            <a:off x="6595560" y="3371040"/>
            <a:ext cx="2112480" cy="85500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Application>LibreOffice/5.0.5.2$Windows_x86 LibreOffice_project/55b006a02d247b5f7215fc6ea0fde844b30035b3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2016-11-10T07:38:22Z</dcterms:modified>
  <cp:revision>79</cp:revision>
</cp:coreProperties>
</file>