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2320" cy="101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0720" y="0"/>
            <a:ext cx="1012320" cy="10123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5222240" y="8111520"/>
            <a:ext cx="1012320" cy="10123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4209920" y="8111520"/>
            <a:ext cx="1012320" cy="1012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6240320" y="9126720"/>
            <a:ext cx="1012320" cy="10123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83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6400" cy="984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6058880" y="11796480"/>
            <a:ext cx="986400" cy="9849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1120" cy="249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83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6400" cy="984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16058880" y="11796480"/>
            <a:ext cx="986400" cy="9849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41120" cy="249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547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61783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170120" y="3903840"/>
            <a:ext cx="986400" cy="984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0800000">
            <a:off x="16058880" y="11796480"/>
            <a:ext cx="986400" cy="9849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4891680"/>
            <a:ext cx="9141120" cy="249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1547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 flipH="1">
            <a:off x="6178320" y="3903840"/>
            <a:ext cx="986400" cy="9849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7170120" y="3903840"/>
            <a:ext cx="986400" cy="984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 rot="10800000">
            <a:off x="16058880" y="11796480"/>
            <a:ext cx="986400" cy="9849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0" y="4891680"/>
            <a:ext cx="9141120" cy="249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97960" y="1775160"/>
            <a:ext cx="821916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97960" y="2715840"/>
            <a:ext cx="82191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1640" cy="22273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09920" cy="29293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30160" cy="400968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3920" cy="6357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11760" y="1229760"/>
            <a:ext cx="4029840" cy="33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49480" cy="7304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70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7160" cy="2854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11760" y="1229760"/>
            <a:ext cx="387216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0240" cy="1073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74" name="CustomShape 3"/>
          <p:cNvSpPr/>
          <p:nvPr/>
        </p:nvSpPr>
        <p:spPr>
          <a:xfrm>
            <a:off x="5728680" y="2836080"/>
            <a:ext cx="2293200" cy="6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11760" y="1229760"/>
            <a:ext cx="838548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11760" y="1229760"/>
            <a:ext cx="3366000" cy="10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89120" cy="2326680"/>
          </a:xfrm>
          <a:prstGeom prst="rect">
            <a:avLst/>
          </a:prstGeom>
          <a:ln>
            <a:noFill/>
          </a:ln>
        </p:spPr>
      </p:pic>
      <p:pic>
        <p:nvPicPr>
          <p:cNvPr id="280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3880" cy="319824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3415680" y="2093400"/>
            <a:ext cx="1708200" cy="144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0"/>
            <a:ext cx="822780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2079360" y="1188720"/>
            <a:ext cx="4686120" cy="2467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84" name="CustomShape 2"/>
          <p:cNvSpPr/>
          <p:nvPr/>
        </p:nvSpPr>
        <p:spPr>
          <a:xfrm>
            <a:off x="2926080" y="1737360"/>
            <a:ext cx="2193480" cy="16448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3657600" y="3931920"/>
            <a:ext cx="10962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2011680" y="1371600"/>
            <a:ext cx="2925000" cy="364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3474720" y="731520"/>
            <a:ext cx="8218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5303880" y="1188720"/>
            <a:ext cx="1644480" cy="364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9"/>
          <p:cNvSpPr/>
          <p:nvPr/>
        </p:nvSpPr>
        <p:spPr>
          <a:xfrm>
            <a:off x="6492240" y="617400"/>
            <a:ext cx="109620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Line 10"/>
          <p:cNvSpPr/>
          <p:nvPr/>
        </p:nvSpPr>
        <p:spPr>
          <a:xfrm flipH="1">
            <a:off x="6675120" y="84960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1"/>
          <p:cNvSpPr/>
          <p:nvPr/>
        </p:nvSpPr>
        <p:spPr>
          <a:xfrm>
            <a:off x="2011680" y="1920240"/>
            <a:ext cx="730440" cy="7304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2"/>
          <p:cNvSpPr/>
          <p:nvPr/>
        </p:nvSpPr>
        <p:spPr>
          <a:xfrm>
            <a:off x="548640" y="2011680"/>
            <a:ext cx="12790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the animation folder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Line 13"/>
          <p:cNvSpPr/>
          <p:nvPr/>
        </p:nvSpPr>
        <p:spPr>
          <a:xfrm>
            <a:off x="1737360" y="21945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4"/>
          <p:cNvSpPr/>
          <p:nvPr/>
        </p:nvSpPr>
        <p:spPr>
          <a:xfrm>
            <a:off x="2011680" y="2743200"/>
            <a:ext cx="730440" cy="7304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5"/>
          <p:cNvSpPr/>
          <p:nvPr/>
        </p:nvSpPr>
        <p:spPr>
          <a:xfrm>
            <a:off x="822960" y="2926080"/>
            <a:ext cx="91332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pallet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Line 16"/>
          <p:cNvSpPr/>
          <p:nvPr/>
        </p:nvSpPr>
        <p:spPr>
          <a:xfrm>
            <a:off x="1669680" y="31089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7"/>
          <p:cNvSpPr/>
          <p:nvPr/>
        </p:nvSpPr>
        <p:spPr>
          <a:xfrm>
            <a:off x="5577840" y="1645920"/>
            <a:ext cx="1279080" cy="10962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8"/>
          <p:cNvSpPr/>
          <p:nvPr/>
        </p:nvSpPr>
        <p:spPr>
          <a:xfrm>
            <a:off x="7406640" y="1596600"/>
            <a:ext cx="109620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Selected filters and commands to preview and apply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Line 19"/>
          <p:cNvSpPr/>
          <p:nvPr/>
        </p:nvSpPr>
        <p:spPr>
          <a:xfrm flipH="1">
            <a:off x="6766560" y="201168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0"/>
          <p:cNvSpPr/>
          <p:nvPr/>
        </p:nvSpPr>
        <p:spPr>
          <a:xfrm>
            <a:off x="5303520" y="2743200"/>
            <a:ext cx="1279080" cy="913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1"/>
          <p:cNvSpPr/>
          <p:nvPr/>
        </p:nvSpPr>
        <p:spPr>
          <a:xfrm>
            <a:off x="6217920" y="4015080"/>
            <a:ext cx="155340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configuration panel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3"/>
          <p:cNvSpPr/>
          <p:nvPr/>
        </p:nvSpPr>
        <p:spPr>
          <a:xfrm>
            <a:off x="5212440" y="2011680"/>
            <a:ext cx="272880" cy="2732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4"/>
          <p:cNvSpPr/>
          <p:nvPr/>
        </p:nvSpPr>
        <p:spPr>
          <a:xfrm>
            <a:off x="4572000" y="631800"/>
            <a:ext cx="155340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Fits frame in 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5760" y="288720"/>
            <a:ext cx="557676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1005840"/>
            <a:ext cx="813708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frames doesn't need to refer each other.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animation in 3D.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 is a 3D open-source software developed by Blender Foudation.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156960"/>
            <a:ext cx="678672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8560" cy="2128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12" name="CustomShape 2"/>
          <p:cNvSpPr/>
          <p:nvPr/>
        </p:nvSpPr>
        <p:spPr>
          <a:xfrm>
            <a:off x="5029200" y="2743200"/>
            <a:ext cx="1701000" cy="7304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2560320" y="1280160"/>
            <a:ext cx="844920" cy="2354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4977720" y="1345320"/>
            <a:ext cx="1752480" cy="2354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"/>
          <p:cNvSpPr/>
          <p:nvPr/>
        </p:nvSpPr>
        <p:spPr>
          <a:xfrm>
            <a:off x="3466800" y="1694160"/>
            <a:ext cx="1147320" cy="10634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"/>
          <p:cNvSpPr/>
          <p:nvPr/>
        </p:nvSpPr>
        <p:spPr>
          <a:xfrm>
            <a:off x="5067000" y="2140920"/>
            <a:ext cx="966960" cy="2354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7"/>
          <p:cNvSpPr/>
          <p:nvPr/>
        </p:nvSpPr>
        <p:spPr>
          <a:xfrm>
            <a:off x="2680920" y="3172680"/>
            <a:ext cx="1692360" cy="2358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"/>
          <p:cNvSpPr/>
          <p:nvPr/>
        </p:nvSpPr>
        <p:spPr>
          <a:xfrm>
            <a:off x="457200" y="672840"/>
            <a:ext cx="2467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Render menu, you can Render animation. That is the last thing that you are going to 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249480" y="2743200"/>
            <a:ext cx="185256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create objects and skeletons (called “armature”). You move the bones around the axis along the key frames to create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0"/>
          <p:cNvSpPr/>
          <p:nvPr/>
        </p:nvSpPr>
        <p:spPr>
          <a:xfrm>
            <a:off x="6400800" y="631800"/>
            <a:ext cx="2467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moves (position of bones) can be grouped like “Actions”, Here you have a time line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1"/>
          <p:cNvSpPr/>
          <p:nvPr/>
        </p:nvSpPr>
        <p:spPr>
          <a:xfrm>
            <a:off x="5760720" y="3731400"/>
            <a:ext cx="24678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smartSpriteFX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65760" y="288720"/>
            <a:ext cx="82285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4248360" y="707040"/>
            <a:ext cx="1694520" cy="2218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0" name="CustomShape 2"/>
          <p:cNvSpPr/>
          <p:nvPr/>
        </p:nvSpPr>
        <p:spPr>
          <a:xfrm>
            <a:off x="182880" y="822960"/>
            <a:ext cx="383004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Select the folder which contains the images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that, note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Toolbox/Effect filters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will have filled with filters. Open a group and give a double-click over it to select a filter that you desire.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Note the right panel. The selected filters will show up. You can remove them if you want.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4998960" y="1737360"/>
            <a:ext cx="1675440" cy="2961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32" name="" descr=""/>
          <p:cNvPicPr/>
          <p:nvPr/>
        </p:nvPicPr>
        <p:blipFill>
          <a:blip r:embed="rId3"/>
          <a:stretch/>
        </p:blipFill>
        <p:spPr>
          <a:xfrm>
            <a:off x="6364800" y="794880"/>
            <a:ext cx="2504160" cy="2313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Select a frame, configure filters,and...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365760" y="1006200"/>
            <a:ext cx="3268440" cy="2868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5" name="CustomShape 2"/>
          <p:cNvSpPr/>
          <p:nvPr/>
        </p:nvSpPr>
        <p:spPr>
          <a:xfrm>
            <a:off x="182880" y="1005840"/>
            <a:ext cx="914040" cy="9140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3073320" y="731520"/>
            <a:ext cx="2504160" cy="2313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7" name="CustomShape 3"/>
          <p:cNvSpPr/>
          <p:nvPr/>
        </p:nvSpPr>
        <p:spPr>
          <a:xfrm>
            <a:off x="3840480" y="2011680"/>
            <a:ext cx="914040" cy="9140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8" name="" descr=""/>
          <p:cNvPicPr/>
          <p:nvPr/>
        </p:nvPicPr>
        <p:blipFill>
          <a:blip r:embed="rId3"/>
          <a:stretch/>
        </p:blipFill>
        <p:spPr>
          <a:xfrm>
            <a:off x="5760720" y="1280160"/>
            <a:ext cx="3114000" cy="2475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9" name="CustomShape 4"/>
          <p:cNvSpPr/>
          <p:nvPr/>
        </p:nvSpPr>
        <p:spPr>
          <a:xfrm>
            <a:off x="5760720" y="1097280"/>
            <a:ext cx="3114000" cy="28342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3932640" y="4114800"/>
            <a:ext cx="2467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see a summary about the function of filter and configure some attributes, according to the filter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Line 6"/>
          <p:cNvSpPr/>
          <p:nvPr/>
        </p:nvSpPr>
        <p:spPr>
          <a:xfrm flipV="1">
            <a:off x="5394960" y="347472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7"/>
          <p:cNvSpPr/>
          <p:nvPr/>
        </p:nvSpPr>
        <p:spPr>
          <a:xfrm flipH="1" flipV="1">
            <a:off x="4297680" y="2926080"/>
            <a:ext cx="3657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8"/>
          <p:cNvSpPr/>
          <p:nvPr/>
        </p:nvSpPr>
        <p:spPr>
          <a:xfrm>
            <a:off x="5029200" y="640080"/>
            <a:ext cx="548280" cy="5482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9"/>
          <p:cNvSpPr/>
          <p:nvPr/>
        </p:nvSpPr>
        <p:spPr>
          <a:xfrm>
            <a:off x="6309360" y="307800"/>
            <a:ext cx="24678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the filter order. This can complete change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Line 10"/>
          <p:cNvSpPr/>
          <p:nvPr/>
        </p:nvSpPr>
        <p:spPr>
          <a:xfrm flipH="1">
            <a:off x="5577840" y="54864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… preview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2504160" cy="2313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48" name="CustomShape 2"/>
          <p:cNvSpPr/>
          <p:nvPr/>
        </p:nvSpPr>
        <p:spPr>
          <a:xfrm>
            <a:off x="548640" y="1188720"/>
            <a:ext cx="914040" cy="9140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4581720" y="779400"/>
            <a:ext cx="2733120" cy="3609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11760" y="1229760"/>
            <a:ext cx="8517600" cy="33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Apply over the entire animation!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238680" y="1188720"/>
            <a:ext cx="2504160" cy="2313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2" name="CustomShape 2"/>
          <p:cNvSpPr/>
          <p:nvPr/>
        </p:nvSpPr>
        <p:spPr>
          <a:xfrm>
            <a:off x="274320" y="1737360"/>
            <a:ext cx="914040" cy="9140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2370240" y="690120"/>
            <a:ext cx="3847320" cy="15040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4" name="CustomShape 3"/>
          <p:cNvSpPr/>
          <p:nvPr/>
        </p:nvSpPr>
        <p:spPr>
          <a:xfrm>
            <a:off x="2286000" y="1554480"/>
            <a:ext cx="4023000" cy="27396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" descr=""/>
          <p:cNvPicPr/>
          <p:nvPr/>
        </p:nvPicPr>
        <p:blipFill>
          <a:blip r:embed="rId3"/>
          <a:stretch/>
        </p:blipFill>
        <p:spPr>
          <a:xfrm>
            <a:off x="6062760" y="1920240"/>
            <a:ext cx="2989440" cy="2880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6" name="CustomShape 4"/>
          <p:cNvSpPr/>
          <p:nvPr/>
        </p:nvSpPr>
        <p:spPr>
          <a:xfrm>
            <a:off x="365760" y="3840480"/>
            <a:ext cx="10969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the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Line 5"/>
          <p:cNvSpPr/>
          <p:nvPr/>
        </p:nvSpPr>
        <p:spPr>
          <a:xfrm flipH="1" flipV="1">
            <a:off x="822960" y="2651760"/>
            <a:ext cx="9144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6"/>
          <p:cNvSpPr/>
          <p:nvPr/>
        </p:nvSpPr>
        <p:spPr>
          <a:xfrm>
            <a:off x="3291840" y="2834640"/>
            <a:ext cx="25599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 for conclusion. Click over the link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Line 7"/>
          <p:cNvSpPr/>
          <p:nvPr/>
        </p:nvSpPr>
        <p:spPr>
          <a:xfrm flipH="1" flipV="1">
            <a:off x="4297680" y="173736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8"/>
          <p:cNvSpPr/>
          <p:nvPr/>
        </p:nvSpPr>
        <p:spPr>
          <a:xfrm>
            <a:off x="3383280" y="3840480"/>
            <a:ext cx="14626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the new images!!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Line 9"/>
          <p:cNvSpPr/>
          <p:nvPr/>
        </p:nvSpPr>
        <p:spPr>
          <a:xfrm flipV="1">
            <a:off x="4754880" y="3749040"/>
            <a:ext cx="21945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6) Import the filtered images to Unity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2834640" y="731160"/>
            <a:ext cx="2834640" cy="19904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6035040" y="2481120"/>
            <a:ext cx="2075040" cy="19994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65" name="TextShape 2"/>
          <p:cNvSpPr txBox="1"/>
          <p:nvPr/>
        </p:nvSpPr>
        <p:spPr>
          <a:xfrm>
            <a:off x="274320" y="2214000"/>
            <a:ext cx="192024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CustomShape 3"/>
          <p:cNvSpPr/>
          <p:nvPr/>
        </p:nvSpPr>
        <p:spPr>
          <a:xfrm>
            <a:off x="275400" y="948240"/>
            <a:ext cx="20106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Create a 2D Unity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2834640" y="3474720"/>
            <a:ext cx="20106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Drag and drop all the filtered images to some Asset folder in Unity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Line 5"/>
          <p:cNvSpPr/>
          <p:nvPr/>
        </p:nvSpPr>
        <p:spPr>
          <a:xfrm>
            <a:off x="2103120" y="109728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6"/>
          <p:cNvSpPr/>
          <p:nvPr/>
        </p:nvSpPr>
        <p:spPr>
          <a:xfrm>
            <a:off x="4845240" y="3749040"/>
            <a:ext cx="12812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7"/>
          <p:cNvSpPr/>
          <p:nvPr/>
        </p:nvSpPr>
        <p:spPr>
          <a:xfrm flipV="1">
            <a:off x="4114800" y="2377440"/>
            <a:ext cx="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3523680" cy="24746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72" name="CustomShape 1"/>
          <p:cNvSpPr/>
          <p:nvPr/>
        </p:nvSpPr>
        <p:spPr>
          <a:xfrm>
            <a:off x="5595480" y="914400"/>
            <a:ext cx="2999880" cy="3566160"/>
          </a:xfrm>
          <a:prstGeom prst="borderCallout1">
            <a:avLst>
              <a:gd name="adj1" fmla="val -11157"/>
              <a:gd name="adj2" fmla="val 5455"/>
              <a:gd name="adj3" fmla="val -647"/>
              <a:gd name="adj4" fmla="val 1207"/>
            </a:avLst>
          </a:prstGeom>
          <a:solidFill>
            <a:srgbClr val="729fcf"/>
          </a:solidFill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7) Signs all the images to Sprite (2D and UI)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5760720" y="1188720"/>
            <a:ext cx="2628720" cy="2923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75" name="CustomShape 3"/>
          <p:cNvSpPr/>
          <p:nvPr/>
        </p:nvSpPr>
        <p:spPr>
          <a:xfrm>
            <a:off x="1645920" y="2743200"/>
            <a:ext cx="1554480" cy="91440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"/>
          <p:cNvSpPr/>
          <p:nvPr/>
        </p:nvSpPr>
        <p:spPr>
          <a:xfrm>
            <a:off x="6949440" y="1737360"/>
            <a:ext cx="1554480" cy="2743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3560" cy="1456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3680" cy="24746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79" name="CustomShape 1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281240" y="3600000"/>
            <a:ext cx="20106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4"/>
          <p:cNvSpPr/>
          <p:nvPr/>
        </p:nvSpPr>
        <p:spPr>
          <a:xfrm>
            <a:off x="292608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9) Select all images and drag and drop to scene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731520" y="718920"/>
            <a:ext cx="2377440" cy="16585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85" name="CustomShape 2"/>
          <p:cNvSpPr/>
          <p:nvPr/>
        </p:nvSpPr>
        <p:spPr>
          <a:xfrm>
            <a:off x="1280160" y="1697040"/>
            <a:ext cx="1096920" cy="64008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3"/>
          <p:cNvSpPr/>
          <p:nvPr/>
        </p:nvSpPr>
        <p:spPr>
          <a:xfrm flipV="1">
            <a:off x="1828800" y="133128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" descr=""/>
          <p:cNvPicPr/>
          <p:nvPr/>
        </p:nvPicPr>
        <p:blipFill>
          <a:blip r:embed="rId2"/>
          <a:stretch/>
        </p:blipFill>
        <p:spPr>
          <a:xfrm>
            <a:off x="5725800" y="731160"/>
            <a:ext cx="2595240" cy="18381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88" name="CustomShape 4"/>
          <p:cNvSpPr/>
          <p:nvPr/>
        </p:nvSpPr>
        <p:spPr>
          <a:xfrm>
            <a:off x="822960" y="2468880"/>
            <a:ext cx="23774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Drag and drop all images to scene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6492240" y="2651760"/>
            <a:ext cx="11876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3"/>
          <a:stretch/>
        </p:blipFill>
        <p:spPr>
          <a:xfrm>
            <a:off x="583200" y="3117600"/>
            <a:ext cx="7554960" cy="814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91" name="CustomShape 6"/>
          <p:cNvSpPr/>
          <p:nvPr/>
        </p:nvSpPr>
        <p:spPr>
          <a:xfrm>
            <a:off x="3474720" y="4057200"/>
            <a:ext cx="173736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 to see the animation!!!!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3749400" y="3017520"/>
            <a:ext cx="548280" cy="54864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3560" cy="1456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3680" cy="24746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95" name="CustomShape 1"/>
          <p:cNvSpPr/>
          <p:nvPr/>
        </p:nvSpPr>
        <p:spPr>
          <a:xfrm>
            <a:off x="260280" y="12636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281240" y="3600000"/>
            <a:ext cx="201060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4"/>
          <p:cNvSpPr/>
          <p:nvPr/>
        </p:nvSpPr>
        <p:spPr>
          <a:xfrm>
            <a:off x="2926080" y="384048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229760"/>
            <a:ext cx="8517600" cy="33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11760" y="1229760"/>
            <a:ext cx="8517600" cy="33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194560" y="365760"/>
            <a:ext cx="429624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1680" cy="22618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25" name="CustomShape 2"/>
          <p:cNvSpPr/>
          <p:nvPr/>
        </p:nvSpPr>
        <p:spPr>
          <a:xfrm>
            <a:off x="274320" y="1280520"/>
            <a:ext cx="2375640" cy="30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of two modes: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400800" y="1920240"/>
            <a:ext cx="1918440" cy="54684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3474720" y="914400"/>
            <a:ext cx="3930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6319800" y="1243800"/>
            <a:ext cx="1039680" cy="6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49400" cy="109548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198600" cy="17982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3920" cy="635760"/>
          </a:xfrm>
          <a:prstGeom prst="rect">
            <a:avLst/>
          </a:prstGeom>
          <a:ln>
            <a:noFill/>
          </a:ln>
        </p:spPr>
      </p:pic>
      <p:pic>
        <p:nvPicPr>
          <p:cNvPr id="235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5920" cy="1278360"/>
          </a:xfrm>
          <a:prstGeom prst="rect">
            <a:avLst/>
          </a:prstGeom>
          <a:ln>
            <a:noFill/>
          </a:ln>
        </p:spPr>
      </p:pic>
      <p:sp>
        <p:nvSpPr>
          <p:cNvPr id="236" name="CustomShape 1"/>
          <p:cNvSpPr/>
          <p:nvPr/>
        </p:nvSpPr>
        <p:spPr>
          <a:xfrm>
            <a:off x="548640" y="376920"/>
            <a:ext cx="7862040" cy="45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it is all about cut pieces of an image, normally a draft and create new images from it in an organized way.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Transform images in a 8 bit video-game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Work with images of characters adding automatically a transparent background, or even drawing a shading around them, without point anything.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6840" y="0"/>
            <a:ext cx="822744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79480" cy="2056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39" name="CustomShape 2"/>
          <p:cNvSpPr/>
          <p:nvPr/>
        </p:nvSpPr>
        <p:spPr>
          <a:xfrm>
            <a:off x="457200" y="822960"/>
            <a:ext cx="12790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new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57200" y="2593440"/>
            <a:ext cx="13705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Resumes the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7315200" y="2419560"/>
            <a:ext cx="137052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Piece hierarchy tree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7498080" y="872280"/>
            <a:ext cx="109620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7406640" y="3474720"/>
            <a:ext cx="109620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5669280" y="2926080"/>
            <a:ext cx="1004760" cy="364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2103120" y="2194560"/>
            <a:ext cx="1004760" cy="364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5852160" y="1188720"/>
            <a:ext cx="1004760" cy="4561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5577840" y="1737360"/>
            <a:ext cx="1096200" cy="10962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2926080" y="1463040"/>
            <a:ext cx="273240" cy="2732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3291840" y="1645920"/>
            <a:ext cx="2376360" cy="16448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4297680" y="3965040"/>
            <a:ext cx="547560" cy="2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2103120" y="1737360"/>
            <a:ext cx="1004760" cy="364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3474720" y="682200"/>
            <a:ext cx="109620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 ON/OFF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72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11760" y="1229760"/>
            <a:ext cx="3872160" cy="34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3480" cy="24811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11760" y="410040"/>
            <a:ext cx="85176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11760" y="1229760"/>
            <a:ext cx="4378680" cy="33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57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0520" cy="2492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66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1760" cy="854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2016-11-12T10:10:54Z</dcterms:modified>
  <cp:revision>106</cp:revision>
</cp:coreProperties>
</file>