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media/image9.png" ContentType="image/png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04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128800" y="0"/>
            <a:ext cx="1010520" cy="101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7108560" y="0"/>
            <a:ext cx="1010520" cy="101052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20278080" y="13169520"/>
            <a:ext cx="1010520" cy="10105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9267920" y="13169520"/>
            <a:ext cx="1010520" cy="101052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rot="10800000">
            <a:off x="21298320" y="14184720"/>
            <a:ext cx="1010520" cy="101052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15472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H="1">
            <a:off x="617616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7170120" y="3903840"/>
            <a:ext cx="984600" cy="9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10800000">
            <a:off x="20987280" y="16717680"/>
            <a:ext cx="984600" cy="9831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0" y="4891680"/>
            <a:ext cx="9139320" cy="2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5472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 flipH="1">
            <a:off x="617616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7170120" y="3903840"/>
            <a:ext cx="984600" cy="9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 rot="10800000">
            <a:off x="20987280" y="16717680"/>
            <a:ext cx="984600" cy="9831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0" y="4891680"/>
            <a:ext cx="9139320" cy="2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15472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>
            <a:off x="617616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7170120" y="3903840"/>
            <a:ext cx="984600" cy="9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rot="10800000">
            <a:off x="20987280" y="16717680"/>
            <a:ext cx="984600" cy="9831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0" y="4891680"/>
            <a:ext cx="9139320" cy="2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15472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"/>
          <p:cNvSpPr/>
          <p:nvPr/>
        </p:nvSpPr>
        <p:spPr>
          <a:xfrm flipH="1">
            <a:off x="6176160" y="3903840"/>
            <a:ext cx="984600" cy="983160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"/>
          <p:cNvSpPr/>
          <p:nvPr/>
        </p:nvSpPr>
        <p:spPr>
          <a:xfrm>
            <a:off x="7170120" y="3903840"/>
            <a:ext cx="984600" cy="983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4"/>
          <p:cNvSpPr/>
          <p:nvPr/>
        </p:nvSpPr>
        <p:spPr>
          <a:xfrm rot="10800000">
            <a:off x="20987280" y="16717680"/>
            <a:ext cx="984600" cy="9831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0" y="4891680"/>
            <a:ext cx="9139320" cy="247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facebook.com/smartsuiteforindiegame/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m.facebook.com/smartsuiteforindiegame/" TargetMode="External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hyperlink" Target="#Slide 9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#Slide 16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#Slide 28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97960" y="1775160"/>
            <a:ext cx="821736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Using smartSpriteFX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97960" y="2715840"/>
            <a:ext cx="8217360" cy="42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Version Alpha 3.0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© 2016, 2017 - Atelier do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Developed by MGODOY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Shape 87" descr=""/>
          <p:cNvPicPr/>
          <p:nvPr/>
        </p:nvPicPr>
        <p:blipFill>
          <a:blip r:embed="rId1"/>
          <a:stretch/>
        </p:blipFill>
        <p:spPr>
          <a:xfrm>
            <a:off x="5029200" y="879120"/>
            <a:ext cx="4119840" cy="2225520"/>
          </a:xfrm>
          <a:prstGeom prst="rect">
            <a:avLst/>
          </a:prstGeom>
          <a:ln>
            <a:noFill/>
          </a:ln>
        </p:spPr>
      </p:pic>
      <p:pic>
        <p:nvPicPr>
          <p:cNvPr id="208" name="" descr=""/>
          <p:cNvPicPr/>
          <p:nvPr/>
        </p:nvPicPr>
        <p:blipFill>
          <a:blip r:embed="rId2"/>
          <a:stretch/>
        </p:blipFill>
        <p:spPr>
          <a:xfrm>
            <a:off x="3840480" y="1366200"/>
            <a:ext cx="5208120" cy="2927520"/>
          </a:xfrm>
          <a:prstGeom prst="rect">
            <a:avLst/>
          </a:prstGeom>
          <a:ln>
            <a:noFill/>
          </a:ln>
        </p:spPr>
      </p:pic>
      <p:pic>
        <p:nvPicPr>
          <p:cNvPr id="209" name="" descr=""/>
          <p:cNvPicPr/>
          <p:nvPr/>
        </p:nvPicPr>
        <p:blipFill>
          <a:blip r:embed="rId3"/>
          <a:stretch/>
        </p:blipFill>
        <p:spPr>
          <a:xfrm>
            <a:off x="4663440" y="1200240"/>
            <a:ext cx="7128360" cy="4007880"/>
          </a:xfrm>
          <a:prstGeom prst="rect">
            <a:avLst/>
          </a:prstGeom>
          <a:ln>
            <a:noFill/>
          </a:ln>
        </p:spPr>
      </p:pic>
      <p:pic>
        <p:nvPicPr>
          <p:cNvPr id="210" name="" descr=""/>
          <p:cNvPicPr/>
          <p:nvPr/>
        </p:nvPicPr>
        <p:blipFill>
          <a:blip r:embed="rId4"/>
          <a:stretch/>
        </p:blipFill>
        <p:spPr>
          <a:xfrm>
            <a:off x="731520" y="27648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1" name="" descr=""/>
          <p:cNvPicPr/>
          <p:nvPr/>
        </p:nvPicPr>
        <p:blipFill>
          <a:blip r:embed="rId5"/>
          <a:stretch/>
        </p:blipFill>
        <p:spPr>
          <a:xfrm>
            <a:off x="731520" y="64224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1152720" y="64224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1152720" y="100800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8"/>
          <a:stretch/>
        </p:blipFill>
        <p:spPr>
          <a:xfrm>
            <a:off x="6090480" y="18288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9"/>
          <a:stretch/>
        </p:blipFill>
        <p:spPr>
          <a:xfrm>
            <a:off x="6492240" y="182880"/>
            <a:ext cx="672120" cy="633960"/>
          </a:xfrm>
          <a:prstGeom prst="rect">
            <a:avLst/>
          </a:prstGeom>
          <a:ln>
            <a:noFill/>
          </a:ln>
        </p:spPr>
      </p:pic>
      <p:pic>
        <p:nvPicPr>
          <p:cNvPr id="216" name="" descr=""/>
          <p:cNvPicPr/>
          <p:nvPr/>
        </p:nvPicPr>
        <p:blipFill>
          <a:blip r:embed="rId10"/>
          <a:stretch/>
        </p:blipFill>
        <p:spPr>
          <a:xfrm>
            <a:off x="6492240" y="562320"/>
            <a:ext cx="672120" cy="63396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920">
              <a:lnSpc>
                <a:spcPct val="100000"/>
              </a:lnSpc>
              <a:buClr>
                <a:srgbClr val="2a3990"/>
              </a:buClr>
              <a:buFont typeface="Roboto"/>
              <a:buAutoNum type="arabicParenR"/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 draft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11760" y="1229760"/>
            <a:ext cx="3870360" cy="34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Prepare your draft anyway you want. I have created this in Paint Brush. You should include all detail that you want to have in your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Shape 112" descr=""/>
          <p:cNvPicPr/>
          <p:nvPr/>
        </p:nvPicPr>
        <p:blipFill>
          <a:blip r:embed="rId1"/>
          <a:stretch/>
        </p:blipFill>
        <p:spPr>
          <a:xfrm>
            <a:off x="4302000" y="1631880"/>
            <a:ext cx="4621680" cy="2479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62000"/>
              </a:srgbClr>
            </a:outerShdw>
          </a:effectLst>
        </p:spPr>
      </p:pic>
    </p:spTree>
  </p:cSld>
  <p:transition spd="slow"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Start from draft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11760" y="1229760"/>
            <a:ext cx="437688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Create a new project using the draft created. Use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New from draft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save to resume later.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Resume work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when you want to resume again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 generate pieces to use in your game,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3" name="Shape 119" descr=""/>
          <p:cNvPicPr/>
          <p:nvPr/>
        </p:nvPicPr>
        <p:blipFill>
          <a:blip r:embed="rId1"/>
          <a:stretch/>
        </p:blipFill>
        <p:spPr>
          <a:xfrm>
            <a:off x="4862160" y="299880"/>
            <a:ext cx="1728720" cy="2490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4" name="Shape 120" descr=""/>
          <p:cNvPicPr/>
          <p:nvPr/>
        </p:nvPicPr>
        <p:blipFill>
          <a:blip r:embed="rId2"/>
          <a:stretch/>
        </p:blipFill>
        <p:spPr>
          <a:xfrm>
            <a:off x="6595560" y="3371040"/>
            <a:ext cx="2109960" cy="8524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Indicate pieces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11760" y="1229760"/>
            <a:ext cx="4028040" cy="33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We call the little square in top of draft screen of “hook”. Use hooks to mark the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The system to mark them is based on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hypotenuses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You just need mark the opposite points.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Do not forget to </a:t>
            </a:r>
            <a:r>
              <a:rPr b="1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 Project</a:t>
            </a:r>
            <a:r>
              <a:rPr b="0" lang="en-US" sz="16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7" name="Shape 127" descr=""/>
          <p:cNvPicPr/>
          <p:nvPr/>
        </p:nvPicPr>
        <p:blipFill>
          <a:blip r:embed="rId1"/>
          <a:stretch/>
        </p:blipFill>
        <p:spPr>
          <a:xfrm>
            <a:off x="4279680" y="193680"/>
            <a:ext cx="1147680" cy="728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268" name="Shape 128" descr=""/>
          <p:cNvPicPr/>
          <p:nvPr/>
        </p:nvPicPr>
        <p:blipFill>
          <a:blip r:embed="rId2"/>
          <a:stretch/>
        </p:blipFill>
        <p:spPr>
          <a:xfrm>
            <a:off x="4468320" y="1137960"/>
            <a:ext cx="4545360" cy="28530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Organize yourself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311760" y="1229760"/>
            <a:ext cx="3870360" cy="338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 good tip is give name to objects.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 hierarchy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provide them.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F2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to change some name.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you regret for create some object you can undo this remove it. Discover the object, marke it and press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DELETE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key.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Shape 135" descr=""/>
          <p:cNvPicPr/>
          <p:nvPr/>
        </p:nvPicPr>
        <p:blipFill>
          <a:blip r:embed="rId1"/>
          <a:stretch/>
        </p:blipFill>
        <p:spPr>
          <a:xfrm>
            <a:off x="4431960" y="592920"/>
            <a:ext cx="1738440" cy="1071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72" name="CustomShape 3"/>
          <p:cNvSpPr/>
          <p:nvPr/>
        </p:nvSpPr>
        <p:spPr>
          <a:xfrm>
            <a:off x="5728680" y="2836080"/>
            <a:ext cx="2291400" cy="65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Remember: don’t forget to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Project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after any changes!!!!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Save/Cut in Pieces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11760" y="1229760"/>
            <a:ext cx="8383680" cy="333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you like to generate pieces, use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Save/Cut in Pieces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During the process,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can have some doubts about the decision about the background in pieces. So, stay in touch during this process, because I can ask you something.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Pieces can be created inside of others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93400" y="1031040"/>
            <a:ext cx="3364200" cy="107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When this happens,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will overcover the space without the pieces!!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7" name="Shape 149" descr=""/>
          <p:cNvPicPr/>
          <p:nvPr/>
        </p:nvPicPr>
        <p:blipFill>
          <a:blip r:embed="rId1"/>
          <a:stretch/>
        </p:blipFill>
        <p:spPr>
          <a:xfrm>
            <a:off x="311760" y="2352240"/>
            <a:ext cx="2587320" cy="23248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52000"/>
              </a:srgbClr>
            </a:outerShdw>
          </a:effectLst>
        </p:spPr>
      </p:pic>
      <p:pic>
        <p:nvPicPr>
          <p:cNvPr id="278" name="Shape 150" descr=""/>
          <p:cNvPicPr/>
          <p:nvPr/>
        </p:nvPicPr>
        <p:blipFill>
          <a:blip r:embed="rId2"/>
          <a:stretch/>
        </p:blipFill>
        <p:spPr>
          <a:xfrm>
            <a:off x="5126760" y="869760"/>
            <a:ext cx="3502080" cy="319644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3415680" y="2093400"/>
            <a:ext cx="1706400" cy="144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1920240" y="1008000"/>
            <a:ext cx="5069160" cy="27856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65000"/>
              </a:srgbClr>
            </a:outerShdw>
          </a:effectLst>
        </p:spPr>
      </p:pic>
      <p:sp>
        <p:nvSpPr>
          <p:cNvPr id="281" name="CustomShape 1"/>
          <p:cNvSpPr/>
          <p:nvPr/>
        </p:nvSpPr>
        <p:spPr>
          <a:xfrm>
            <a:off x="457200" y="0"/>
            <a:ext cx="822600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2926080" y="1737360"/>
            <a:ext cx="2191680" cy="1643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3"/>
          <p:cNvSpPr/>
          <p:nvPr/>
        </p:nvSpPr>
        <p:spPr>
          <a:xfrm>
            <a:off x="3657600" y="3931920"/>
            <a:ext cx="1094400" cy="2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Line 4"/>
          <p:cNvSpPr/>
          <p:nvPr/>
        </p:nvSpPr>
        <p:spPr>
          <a:xfrm flipH="1" flipV="1">
            <a:off x="4023360" y="338328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"/>
          <p:cNvSpPr/>
          <p:nvPr/>
        </p:nvSpPr>
        <p:spPr>
          <a:xfrm>
            <a:off x="2011680" y="1371600"/>
            <a:ext cx="2923200" cy="36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6"/>
          <p:cNvSpPr/>
          <p:nvPr/>
        </p:nvSpPr>
        <p:spPr>
          <a:xfrm>
            <a:off x="3474720" y="731520"/>
            <a:ext cx="8200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Line 7"/>
          <p:cNvSpPr/>
          <p:nvPr/>
        </p:nvSpPr>
        <p:spPr>
          <a:xfrm flipH="1">
            <a:off x="3749040" y="963720"/>
            <a:ext cx="91440" cy="407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8"/>
          <p:cNvSpPr/>
          <p:nvPr/>
        </p:nvSpPr>
        <p:spPr>
          <a:xfrm>
            <a:off x="5700960" y="1008000"/>
            <a:ext cx="1642680" cy="36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9"/>
          <p:cNvSpPr/>
          <p:nvPr/>
        </p:nvSpPr>
        <p:spPr>
          <a:xfrm>
            <a:off x="6537240" y="432000"/>
            <a:ext cx="10944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Line 10"/>
          <p:cNvSpPr/>
          <p:nvPr/>
        </p:nvSpPr>
        <p:spPr>
          <a:xfrm flipH="1">
            <a:off x="6696000" y="721440"/>
            <a:ext cx="182880" cy="430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1"/>
          <p:cNvSpPr/>
          <p:nvPr/>
        </p:nvSpPr>
        <p:spPr>
          <a:xfrm>
            <a:off x="2011680" y="1920240"/>
            <a:ext cx="728640" cy="7286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12"/>
          <p:cNvSpPr/>
          <p:nvPr/>
        </p:nvSpPr>
        <p:spPr>
          <a:xfrm>
            <a:off x="548640" y="2011680"/>
            <a:ext cx="127728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the animation folder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Line 13"/>
          <p:cNvSpPr/>
          <p:nvPr/>
        </p:nvSpPr>
        <p:spPr>
          <a:xfrm>
            <a:off x="1737360" y="2194560"/>
            <a:ext cx="34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4"/>
          <p:cNvSpPr/>
          <p:nvPr/>
        </p:nvSpPr>
        <p:spPr>
          <a:xfrm>
            <a:off x="2011680" y="2743200"/>
            <a:ext cx="728640" cy="7286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15"/>
          <p:cNvSpPr/>
          <p:nvPr/>
        </p:nvSpPr>
        <p:spPr>
          <a:xfrm>
            <a:off x="144000" y="2952000"/>
            <a:ext cx="159048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pallet. You can search through tree or writing the name on space. Double click to add it in Filter 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Line 16"/>
          <p:cNvSpPr/>
          <p:nvPr/>
        </p:nvSpPr>
        <p:spPr>
          <a:xfrm>
            <a:off x="1669680" y="3108960"/>
            <a:ext cx="34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17"/>
          <p:cNvSpPr/>
          <p:nvPr/>
        </p:nvSpPr>
        <p:spPr>
          <a:xfrm>
            <a:off x="5577840" y="1645920"/>
            <a:ext cx="1277280" cy="801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18"/>
          <p:cNvSpPr/>
          <p:nvPr/>
        </p:nvSpPr>
        <p:spPr>
          <a:xfrm>
            <a:off x="7406640" y="1596600"/>
            <a:ext cx="10944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box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commands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Preview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One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and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All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Line 19"/>
          <p:cNvSpPr/>
          <p:nvPr/>
        </p:nvSpPr>
        <p:spPr>
          <a:xfrm flipH="1" flipV="1">
            <a:off x="6408000" y="2736000"/>
            <a:ext cx="1008000" cy="14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0"/>
          <p:cNvSpPr/>
          <p:nvPr/>
        </p:nvSpPr>
        <p:spPr>
          <a:xfrm>
            <a:off x="5303520" y="2952000"/>
            <a:ext cx="1277280" cy="702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1"/>
          <p:cNvSpPr/>
          <p:nvPr/>
        </p:nvSpPr>
        <p:spPr>
          <a:xfrm>
            <a:off x="6217920" y="4015080"/>
            <a:ext cx="15516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configuration 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Line 22"/>
          <p:cNvSpPr/>
          <p:nvPr/>
        </p:nvSpPr>
        <p:spPr>
          <a:xfrm flipH="1" flipV="1">
            <a:off x="6309360" y="3566160"/>
            <a:ext cx="2743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23"/>
          <p:cNvSpPr/>
          <p:nvPr/>
        </p:nvSpPr>
        <p:spPr>
          <a:xfrm>
            <a:off x="5212440" y="2011680"/>
            <a:ext cx="271080" cy="2714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4"/>
          <p:cNvSpPr/>
          <p:nvPr/>
        </p:nvSpPr>
        <p:spPr>
          <a:xfrm>
            <a:off x="4572000" y="631800"/>
            <a:ext cx="155160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Fits frame in preview board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Line 25"/>
          <p:cNvSpPr/>
          <p:nvPr/>
        </p:nvSpPr>
        <p:spPr>
          <a:xfrm>
            <a:off x="5120640" y="1005840"/>
            <a:ext cx="1828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26"/>
          <p:cNvSpPr/>
          <p:nvPr/>
        </p:nvSpPr>
        <p:spPr>
          <a:xfrm>
            <a:off x="5616000" y="2464920"/>
            <a:ext cx="791640" cy="4867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27"/>
          <p:cNvSpPr/>
          <p:nvPr/>
        </p:nvSpPr>
        <p:spPr>
          <a:xfrm flipH="1">
            <a:off x="6766920" y="20250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8"/>
          <p:cNvSpPr/>
          <p:nvPr/>
        </p:nvSpPr>
        <p:spPr>
          <a:xfrm>
            <a:off x="7416000" y="2592000"/>
            <a:ext cx="1094400" cy="77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or open a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 set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You can use them in Effect mode batch as well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65760" y="288720"/>
            <a:ext cx="5574960" cy="5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1) Prepare your animation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" y="1005840"/>
            <a:ext cx="813528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smartSpriteFX, an animation is a folder contained several images. For practical reason, we starting to call them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frames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frames doesn't need to refer each other.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create them anyway you want. Here, we create them in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from animation in 3D.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 is a 3D open-source software developed by Blender Foundation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57200" y="156960"/>
            <a:ext cx="6784920" cy="48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Quick explanation about Animation in Blender...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2626920" y="1345320"/>
            <a:ext cx="4136760" cy="2126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13" name="CustomShape 2"/>
          <p:cNvSpPr/>
          <p:nvPr/>
        </p:nvSpPr>
        <p:spPr>
          <a:xfrm>
            <a:off x="5029200" y="2743200"/>
            <a:ext cx="1699200" cy="728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2560320" y="1280160"/>
            <a:ext cx="843120" cy="233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4977720" y="1345320"/>
            <a:ext cx="1750680" cy="233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3466800" y="1694160"/>
            <a:ext cx="1145520" cy="1061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5067000" y="2140920"/>
            <a:ext cx="965160" cy="23364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"/>
          <p:cNvSpPr/>
          <p:nvPr/>
        </p:nvSpPr>
        <p:spPr>
          <a:xfrm>
            <a:off x="2680920" y="3172680"/>
            <a:ext cx="1690560" cy="234000"/>
          </a:xfrm>
          <a:prstGeom prst="ellipse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457200" y="672840"/>
            <a:ext cx="24660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Render menu, you can Render animation. That is the last thing that you are going to 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9"/>
          <p:cNvSpPr/>
          <p:nvPr/>
        </p:nvSpPr>
        <p:spPr>
          <a:xfrm>
            <a:off x="249480" y="2743200"/>
            <a:ext cx="1850760" cy="79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create objects and skeletons (called “armature”). You move the bones around the axis along the key frames to create animation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1" name="CustomShape 10"/>
          <p:cNvSpPr/>
          <p:nvPr/>
        </p:nvSpPr>
        <p:spPr>
          <a:xfrm>
            <a:off x="6400800" y="631800"/>
            <a:ext cx="24660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moves (position of bones) can be grouped like “Actions”, Here you have a time 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11"/>
          <p:cNvSpPr/>
          <p:nvPr/>
        </p:nvSpPr>
        <p:spPr>
          <a:xfrm>
            <a:off x="5760720" y="3731400"/>
            <a:ext cx="2466000" cy="65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menu you configure the output folder. Here you chose “PNG” like output. Memorize that folder, because you are going to use in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smartSpriteFX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Line 12"/>
          <p:cNvSpPr/>
          <p:nvPr/>
        </p:nvSpPr>
        <p:spPr>
          <a:xfrm>
            <a:off x="1828800" y="1097280"/>
            <a:ext cx="798120" cy="248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13"/>
          <p:cNvSpPr/>
          <p:nvPr/>
        </p:nvSpPr>
        <p:spPr>
          <a:xfrm flipH="1">
            <a:off x="5852160" y="822960"/>
            <a:ext cx="548640" cy="522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14"/>
          <p:cNvSpPr/>
          <p:nvPr/>
        </p:nvSpPr>
        <p:spPr>
          <a:xfrm>
            <a:off x="2103120" y="3200400"/>
            <a:ext cx="6400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15"/>
          <p:cNvSpPr/>
          <p:nvPr/>
        </p:nvSpPr>
        <p:spPr>
          <a:xfrm flipV="1">
            <a:off x="1920240" y="2286000"/>
            <a:ext cx="1546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16"/>
          <p:cNvSpPr/>
          <p:nvPr/>
        </p:nvSpPr>
        <p:spPr>
          <a:xfrm flipH="1">
            <a:off x="5852160" y="1005840"/>
            <a:ext cx="1737360" cy="1188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17"/>
          <p:cNvSpPr/>
          <p:nvPr/>
        </p:nvSpPr>
        <p:spPr>
          <a:xfrm flipH="1" flipV="1">
            <a:off x="6492240" y="3383280"/>
            <a:ext cx="54864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65760" y="288720"/>
            <a:ext cx="8226720" cy="35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2) Proceed to smartSpriteFX and choose “Animation-oriented”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4248360" y="707040"/>
            <a:ext cx="1692720" cy="2216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1" name="CustomShape 2"/>
          <p:cNvSpPr/>
          <p:nvPr/>
        </p:nvSpPr>
        <p:spPr>
          <a:xfrm>
            <a:off x="182880" y="822960"/>
            <a:ext cx="382824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Select the folder which contains the images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After that, note the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Toolbox/Effect filters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It will have filled with filters. Open a group and give a double-click over it to select a filter that you desire.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AutoNum type="arabicParenR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Note the right panel. The selected filters will show up. You can remove them if you want.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2"/>
          <a:stretch/>
        </p:blipFill>
        <p:spPr>
          <a:xfrm>
            <a:off x="4998960" y="1737360"/>
            <a:ext cx="1673640" cy="2959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>
            <a:off x="6364800" y="794880"/>
            <a:ext cx="2502360" cy="2311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</p:spTree>
  </p:cSld>
  <p:transition spd="slow"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What’s smartSpriteFX?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1229760"/>
            <a:ext cx="851580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is a component from open-source software suite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smartSuite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that joins free simple solutions to ease life of indie-games developers to spending less time in activities that normally would take several hours or would require a bigger team.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Know more in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3) Select a frame, configure filters,and...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116640" y="1248480"/>
            <a:ext cx="3266640" cy="2866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6" name="CustomShape 2"/>
          <p:cNvSpPr/>
          <p:nvPr/>
        </p:nvSpPr>
        <p:spPr>
          <a:xfrm>
            <a:off x="182880" y="1005840"/>
            <a:ext cx="912240" cy="9122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5760720" y="1280160"/>
            <a:ext cx="3112200" cy="2473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38" name="CustomShape 3"/>
          <p:cNvSpPr/>
          <p:nvPr/>
        </p:nvSpPr>
        <p:spPr>
          <a:xfrm>
            <a:off x="5760720" y="1097280"/>
            <a:ext cx="3112200" cy="28324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4"/>
          <p:cNvSpPr/>
          <p:nvPr/>
        </p:nvSpPr>
        <p:spPr>
          <a:xfrm>
            <a:off x="3932640" y="4114800"/>
            <a:ext cx="24660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see a summary about the function of filter and configure some attributes, according to the filter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Line 5"/>
          <p:cNvSpPr/>
          <p:nvPr/>
        </p:nvSpPr>
        <p:spPr>
          <a:xfrm flipV="1">
            <a:off x="5394960" y="3474720"/>
            <a:ext cx="91440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6"/>
          <p:cNvSpPr/>
          <p:nvPr/>
        </p:nvSpPr>
        <p:spPr>
          <a:xfrm>
            <a:off x="6309360" y="307800"/>
            <a:ext cx="2466000" cy="5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the filter order. This can complete change the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Line 7"/>
          <p:cNvSpPr/>
          <p:nvPr/>
        </p:nvSpPr>
        <p:spPr>
          <a:xfrm flipH="1">
            <a:off x="5577840" y="548640"/>
            <a:ext cx="731520" cy="3657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43" name="" descr=""/>
          <p:cNvPicPr/>
          <p:nvPr/>
        </p:nvPicPr>
        <p:blipFill>
          <a:blip r:embed="rId3"/>
          <a:stretch/>
        </p:blipFill>
        <p:spPr>
          <a:xfrm>
            <a:off x="2743200" y="752760"/>
            <a:ext cx="2809440" cy="2447640"/>
          </a:xfrm>
          <a:prstGeom prst="rect">
            <a:avLst/>
          </a:prstGeom>
          <a:ln>
            <a:noFill/>
          </a:ln>
        </p:spPr>
      </p:pic>
      <p:sp>
        <p:nvSpPr>
          <p:cNvPr id="344" name="CustomShape 8"/>
          <p:cNvSpPr/>
          <p:nvPr/>
        </p:nvSpPr>
        <p:spPr>
          <a:xfrm>
            <a:off x="3840480" y="2011680"/>
            <a:ext cx="912240" cy="9122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9"/>
          <p:cNvSpPr/>
          <p:nvPr/>
        </p:nvSpPr>
        <p:spPr>
          <a:xfrm>
            <a:off x="5029200" y="640080"/>
            <a:ext cx="546480" cy="54648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10"/>
          <p:cNvSpPr/>
          <p:nvPr/>
        </p:nvSpPr>
        <p:spPr>
          <a:xfrm flipH="1" flipV="1">
            <a:off x="4297680" y="2926080"/>
            <a:ext cx="3657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4) … preview the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4581720" y="779400"/>
            <a:ext cx="2731320" cy="3607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274320" y="1301400"/>
            <a:ext cx="2809440" cy="24476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66000"/>
              </a:srgbClr>
            </a:outerShdw>
          </a:effectLst>
        </p:spPr>
      </p:pic>
      <p:sp>
        <p:nvSpPr>
          <p:cNvPr id="350" name="CustomShape 2"/>
          <p:cNvSpPr/>
          <p:nvPr/>
        </p:nvSpPr>
        <p:spPr>
          <a:xfrm>
            <a:off x="548640" y="1188720"/>
            <a:ext cx="912240" cy="9122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3"/>
          <p:cNvSpPr/>
          <p:nvPr/>
        </p:nvSpPr>
        <p:spPr>
          <a:xfrm>
            <a:off x="182880" y="2743200"/>
            <a:ext cx="1463040" cy="82296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4"/>
          <p:cNvSpPr/>
          <p:nvPr/>
        </p:nvSpPr>
        <p:spPr>
          <a:xfrm flipH="1" flipV="1">
            <a:off x="1371600" y="3566160"/>
            <a:ext cx="27432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TextShape 5"/>
          <p:cNvSpPr txBox="1"/>
          <p:nvPr/>
        </p:nvSpPr>
        <p:spPr>
          <a:xfrm>
            <a:off x="822960" y="4114800"/>
            <a:ext cx="31089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Have you liked what you see? Save the filter set to use reuse it.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91440" y="1371600"/>
            <a:ext cx="2809440" cy="24476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66000"/>
              </a:srgbClr>
            </a:outerShdw>
          </a:effectLst>
        </p:spPr>
      </p:pic>
      <p:sp>
        <p:nvSpPr>
          <p:cNvPr id="355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5) Apply over the entire animation!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274320" y="1737360"/>
            <a:ext cx="912240" cy="91224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7" name="" descr=""/>
          <p:cNvPicPr/>
          <p:nvPr/>
        </p:nvPicPr>
        <p:blipFill>
          <a:blip r:embed="rId2"/>
          <a:stretch/>
        </p:blipFill>
        <p:spPr>
          <a:xfrm>
            <a:off x="2370240" y="690120"/>
            <a:ext cx="3845520" cy="15022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58" name="CustomShape 3"/>
          <p:cNvSpPr/>
          <p:nvPr/>
        </p:nvSpPr>
        <p:spPr>
          <a:xfrm>
            <a:off x="2286000" y="1554480"/>
            <a:ext cx="4021200" cy="272160"/>
          </a:xfrm>
          <a:prstGeom prst="ellipse">
            <a:avLst/>
          </a:prstGeom>
          <a:noFill/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" descr=""/>
          <p:cNvPicPr/>
          <p:nvPr/>
        </p:nvPicPr>
        <p:blipFill>
          <a:blip r:embed="rId3"/>
          <a:stretch/>
        </p:blipFill>
        <p:spPr>
          <a:xfrm>
            <a:off x="6062760" y="1920240"/>
            <a:ext cx="2987640" cy="28789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0" name="CustomShape 4"/>
          <p:cNvSpPr/>
          <p:nvPr/>
        </p:nvSpPr>
        <p:spPr>
          <a:xfrm>
            <a:off x="459360" y="4025520"/>
            <a:ext cx="255816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Apply the filters.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Apply One: Just the current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 Apply All: all the frames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Line 5"/>
          <p:cNvSpPr/>
          <p:nvPr/>
        </p:nvSpPr>
        <p:spPr>
          <a:xfrm flipH="1" flipV="1">
            <a:off x="822960" y="2651760"/>
            <a:ext cx="91440" cy="13716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6"/>
          <p:cNvSpPr/>
          <p:nvPr/>
        </p:nvSpPr>
        <p:spPr>
          <a:xfrm>
            <a:off x="3291840" y="2834640"/>
            <a:ext cx="25581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 for conclusion. Click over the link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original images are never overwritten. To get the result of applying, the result are generated under </a:t>
            </a:r>
            <a:r>
              <a:rPr b="1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filtered</a:t>
            </a:r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folder.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Line 7"/>
          <p:cNvSpPr/>
          <p:nvPr/>
        </p:nvSpPr>
        <p:spPr>
          <a:xfrm flipH="1" flipV="1">
            <a:off x="4297680" y="1737360"/>
            <a:ext cx="9144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CustomShape 8"/>
          <p:cNvSpPr/>
          <p:nvPr/>
        </p:nvSpPr>
        <p:spPr>
          <a:xfrm>
            <a:off x="3385440" y="4206240"/>
            <a:ext cx="146088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See the new images!!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Line 9"/>
          <p:cNvSpPr/>
          <p:nvPr/>
        </p:nvSpPr>
        <p:spPr>
          <a:xfrm flipV="1">
            <a:off x="4754880" y="3749040"/>
            <a:ext cx="21945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6) Import the filtered images to 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2834640" y="731160"/>
            <a:ext cx="2832840" cy="1988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68" name="" descr=""/>
          <p:cNvPicPr/>
          <p:nvPr/>
        </p:nvPicPr>
        <p:blipFill>
          <a:blip r:embed="rId2"/>
          <a:stretch/>
        </p:blipFill>
        <p:spPr>
          <a:xfrm>
            <a:off x="6035040" y="2481120"/>
            <a:ext cx="2073240" cy="19976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69" name="CustomShape 2"/>
          <p:cNvSpPr/>
          <p:nvPr/>
        </p:nvSpPr>
        <p:spPr>
          <a:xfrm>
            <a:off x="274320" y="2214000"/>
            <a:ext cx="1918440" cy="3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"/>
          <p:cNvSpPr/>
          <p:nvPr/>
        </p:nvSpPr>
        <p:spPr>
          <a:xfrm>
            <a:off x="275400" y="948240"/>
            <a:ext cx="20088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1) Create a 2D Unity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2834640" y="3474720"/>
            <a:ext cx="20088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2) Drag and drop all the filtered images to some Asset folder in 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Line 5"/>
          <p:cNvSpPr/>
          <p:nvPr/>
        </p:nvSpPr>
        <p:spPr>
          <a:xfrm>
            <a:off x="2103120" y="1097280"/>
            <a:ext cx="8229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6"/>
          <p:cNvSpPr/>
          <p:nvPr/>
        </p:nvSpPr>
        <p:spPr>
          <a:xfrm>
            <a:off x="4845240" y="3749040"/>
            <a:ext cx="128124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7"/>
          <p:cNvSpPr/>
          <p:nvPr/>
        </p:nvSpPr>
        <p:spPr>
          <a:xfrm flipV="1">
            <a:off x="4114800" y="2377440"/>
            <a:ext cx="36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822960" y="1280160"/>
            <a:ext cx="3521880" cy="2472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6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7) Signs all the images to Sprite (2D and UI)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5760720" y="1188720"/>
            <a:ext cx="2626920" cy="2922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78" name="CustomShape 2"/>
          <p:cNvSpPr/>
          <p:nvPr/>
        </p:nvSpPr>
        <p:spPr>
          <a:xfrm>
            <a:off x="1645920" y="2743200"/>
            <a:ext cx="1552680" cy="91260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3"/>
          <p:cNvSpPr/>
          <p:nvPr/>
        </p:nvSpPr>
        <p:spPr>
          <a:xfrm>
            <a:off x="6949440" y="1737360"/>
            <a:ext cx="1552680" cy="2725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4"/>
          <p:cNvSpPr/>
          <p:nvPr/>
        </p:nvSpPr>
        <p:spPr>
          <a:xfrm>
            <a:off x="4206240" y="1828800"/>
            <a:ext cx="137160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5"/>
          <p:cNvSpPr/>
          <p:nvPr/>
        </p:nvSpPr>
        <p:spPr>
          <a:xfrm>
            <a:off x="5394960" y="823320"/>
            <a:ext cx="3473280" cy="38386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6"/>
          <p:cNvSpPr/>
          <p:nvPr/>
        </p:nvSpPr>
        <p:spPr>
          <a:xfrm>
            <a:off x="6858360" y="2103480"/>
            <a:ext cx="1096920" cy="63972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7"/>
          <p:cNvSpPr/>
          <p:nvPr/>
        </p:nvSpPr>
        <p:spPr>
          <a:xfrm flipV="1">
            <a:off x="3657600" y="2560320"/>
            <a:ext cx="3291840" cy="1737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8"/>
          <p:cNvSpPr txBox="1"/>
          <p:nvPr/>
        </p:nvSpPr>
        <p:spPr>
          <a:xfrm>
            <a:off x="822960" y="4111560"/>
            <a:ext cx="2926080" cy="64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 for the correct pixel per Unity. It´s common the value be to big. Reduce it to 3 or 5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1760" cy="1455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86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1880" cy="2472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87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1281240" y="3600000"/>
            <a:ext cx="20088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4"/>
          <p:cNvSpPr/>
          <p:nvPr/>
        </p:nvSpPr>
        <p:spPr>
          <a:xfrm>
            <a:off x="2926080" y="3840480"/>
            <a:ext cx="1737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389120" y="2932200"/>
            <a:ext cx="3731760" cy="14551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682560" y="731520"/>
            <a:ext cx="3521880" cy="247284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3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8) Click in assets and confirm import settings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1281240" y="3600000"/>
            <a:ext cx="200880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in any place in asset folder to see the question.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Confirm “Apply” and wait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Line 3"/>
          <p:cNvSpPr/>
          <p:nvPr/>
        </p:nvSpPr>
        <p:spPr>
          <a:xfrm flipV="1">
            <a:off x="2194560" y="3017520"/>
            <a:ext cx="274320" cy="5824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4"/>
          <p:cNvSpPr/>
          <p:nvPr/>
        </p:nvSpPr>
        <p:spPr>
          <a:xfrm>
            <a:off x="2926080" y="3840480"/>
            <a:ext cx="1737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60280" y="12636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9) Select all images and drag and drop to scene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640080" y="730800"/>
            <a:ext cx="2375640" cy="1656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399" name="CustomShape 2"/>
          <p:cNvSpPr/>
          <p:nvPr/>
        </p:nvSpPr>
        <p:spPr>
          <a:xfrm>
            <a:off x="1280160" y="1697040"/>
            <a:ext cx="1095120" cy="63828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Line 3"/>
          <p:cNvSpPr/>
          <p:nvPr/>
        </p:nvSpPr>
        <p:spPr>
          <a:xfrm flipV="1">
            <a:off x="1828800" y="1331280"/>
            <a:ext cx="36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3291840" y="639360"/>
            <a:ext cx="2968920" cy="210240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2" name="CustomShape 4"/>
          <p:cNvSpPr/>
          <p:nvPr/>
        </p:nvSpPr>
        <p:spPr>
          <a:xfrm>
            <a:off x="822960" y="2468880"/>
            <a:ext cx="237564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Drag and drop all images to scene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3931920" y="2835000"/>
            <a:ext cx="1185840" cy="27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Save animation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3"/>
          <a:stretch/>
        </p:blipFill>
        <p:spPr>
          <a:xfrm>
            <a:off x="548640" y="3119400"/>
            <a:ext cx="7553160" cy="812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5" name="CustomShape 6"/>
          <p:cNvSpPr/>
          <p:nvPr/>
        </p:nvSpPr>
        <p:spPr>
          <a:xfrm>
            <a:off x="3383280" y="3931920"/>
            <a:ext cx="1735560" cy="3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Play to see the animation!!!!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7"/>
          <p:cNvSpPr/>
          <p:nvPr/>
        </p:nvSpPr>
        <p:spPr>
          <a:xfrm>
            <a:off x="3749400" y="3019320"/>
            <a:ext cx="546480" cy="546840"/>
          </a:xfrm>
          <a:prstGeom prst="ellipse">
            <a:avLst/>
          </a:prstGeom>
          <a:noFill/>
          <a:ln w="2916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7" name="" descr=""/>
          <p:cNvPicPr/>
          <p:nvPr/>
        </p:nvPicPr>
        <p:blipFill>
          <a:blip r:embed="rId4"/>
          <a:stretch/>
        </p:blipFill>
        <p:spPr>
          <a:xfrm>
            <a:off x="6492240" y="746280"/>
            <a:ext cx="2193120" cy="16297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08" name="TextShape 8"/>
          <p:cNvSpPr txBox="1"/>
          <p:nvPr/>
        </p:nvSpPr>
        <p:spPr>
          <a:xfrm>
            <a:off x="274320" y="4351680"/>
            <a:ext cx="8046720" cy="403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Learn deeply how to handle 2D animations with Unity Tutorials: https://unity3d.com/pt/learn/tutorials/topics/2d-game-creation/2d-character-controllers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1497600" y="1253520"/>
            <a:ext cx="6000480" cy="20761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53000"/>
              </a:srgbClr>
            </a:outerShdw>
          </a:effectLst>
        </p:spPr>
      </p:pic>
      <p:sp>
        <p:nvSpPr>
          <p:cNvPr id="410" name="CustomShape 1"/>
          <p:cNvSpPr/>
          <p:nvPr/>
        </p:nvSpPr>
        <p:spPr>
          <a:xfrm>
            <a:off x="457200" y="0"/>
            <a:ext cx="822600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Effect mode batch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1463040" y="2011680"/>
            <a:ext cx="1371600" cy="11887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3"/>
          <p:cNvSpPr/>
          <p:nvPr/>
        </p:nvSpPr>
        <p:spPr>
          <a:xfrm>
            <a:off x="1005840" y="1280160"/>
            <a:ext cx="7315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TextShape 4"/>
          <p:cNvSpPr txBox="1"/>
          <p:nvPr/>
        </p:nvSpPr>
        <p:spPr>
          <a:xfrm>
            <a:off x="274320" y="992520"/>
            <a:ext cx="2377440" cy="26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the top folder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CustomShape 5"/>
          <p:cNvSpPr/>
          <p:nvPr/>
        </p:nvSpPr>
        <p:spPr>
          <a:xfrm>
            <a:off x="3657600" y="2377440"/>
            <a:ext cx="1371600" cy="11887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6"/>
          <p:cNvSpPr/>
          <p:nvPr/>
        </p:nvSpPr>
        <p:spPr>
          <a:xfrm flipV="1">
            <a:off x="3200400" y="3383280"/>
            <a:ext cx="7315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7"/>
          <p:cNvSpPr txBox="1"/>
          <p:nvPr/>
        </p:nvSpPr>
        <p:spPr>
          <a:xfrm>
            <a:off x="1737360" y="4023360"/>
            <a:ext cx="23774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a filter set (Filter sets are created in Effect mode)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4406400" y="3657600"/>
            <a:ext cx="1262880" cy="100584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21000"/>
              </a:srgbClr>
            </a:outerShdw>
          </a:effectLst>
        </p:spPr>
      </p:pic>
      <p:sp>
        <p:nvSpPr>
          <p:cNvPr id="418" name="CustomShape 8"/>
          <p:cNvSpPr/>
          <p:nvPr/>
        </p:nvSpPr>
        <p:spPr>
          <a:xfrm>
            <a:off x="4663440" y="4297680"/>
            <a:ext cx="457200" cy="3657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9"/>
          <p:cNvSpPr/>
          <p:nvPr/>
        </p:nvSpPr>
        <p:spPr>
          <a:xfrm>
            <a:off x="3566160" y="4389120"/>
            <a:ext cx="1097280" cy="91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10"/>
          <p:cNvSpPr/>
          <p:nvPr/>
        </p:nvSpPr>
        <p:spPr>
          <a:xfrm>
            <a:off x="5760720" y="2103120"/>
            <a:ext cx="1371600" cy="118872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Line 11"/>
          <p:cNvSpPr/>
          <p:nvPr/>
        </p:nvSpPr>
        <p:spPr>
          <a:xfrm flipH="1">
            <a:off x="6492240" y="1097280"/>
            <a:ext cx="274320" cy="1097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TextShape 12"/>
          <p:cNvSpPr txBox="1"/>
          <p:nvPr/>
        </p:nvSpPr>
        <p:spPr>
          <a:xfrm>
            <a:off x="5943600" y="822960"/>
            <a:ext cx="13716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TextShape 13"/>
          <p:cNvSpPr txBox="1"/>
          <p:nvPr/>
        </p:nvSpPr>
        <p:spPr>
          <a:xfrm>
            <a:off x="5486400" y="731520"/>
            <a:ext cx="2377440" cy="43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the filter set in all folders under the top folder</a:t>
            </a:r>
            <a:endParaRPr b="0" i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3"/>
          <a:stretch/>
        </p:blipFill>
        <p:spPr>
          <a:xfrm>
            <a:off x="7315200" y="1828800"/>
            <a:ext cx="1314000" cy="299988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>
                <a:alpha val="47000"/>
              </a:srgbClr>
            </a:outerShdw>
          </a:effectLst>
        </p:spPr>
      </p:pic>
    </p:spTree>
  </p:cSld>
  <p:transition spd="slow"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457200" y="0"/>
            <a:ext cx="822600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Appendix – Going further in effect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640080" y="970920"/>
            <a:ext cx="1673640" cy="29595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427" name="CustomShape 2"/>
          <p:cNvSpPr/>
          <p:nvPr/>
        </p:nvSpPr>
        <p:spPr>
          <a:xfrm>
            <a:off x="2834640" y="1005840"/>
            <a:ext cx="5484960" cy="207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filters can be incremented with new effects.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Official and third-party effects can be added. You also can create you own effects if you had ability in programming.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Third-part effects should be placed in </a:t>
            </a:r>
            <a:r>
              <a:rPr b="1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ThirdPartyEffectModulePlugin</a:t>
            </a:r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folder.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documentation to explain how to implement new effects will be available soon.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What we can wait from this version?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229760"/>
            <a:ext cx="851580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That´s a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Alpha version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, that means which it isn’t a definitive version yet. You may find some bugs and several tools still aren’t available.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Stay in tune in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  <a:hlinkClick r:id="rId1"/>
              </a:rPr>
              <a:t>https://www.facebook.com/smartsuiteforindiegame/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or in GitHub download page to be aware about releases.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1280160" y="822960"/>
            <a:ext cx="205668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 aware of news: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371600" y="2011680"/>
            <a:ext cx="503928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https://m.facebook.com/smartsuiteforindiegame/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822960" y="4368600"/>
            <a:ext cx="7039440" cy="3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Blender, Unity, Visual Studio and C#, NES / SNES, Nintendo, Sega Master System and Sega Genesis are trademark of their respective owners.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410040"/>
            <a:ext cx="8515800" cy="60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2a399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Installation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11760" y="1229760"/>
            <a:ext cx="8515800" cy="333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First of all, choose a folder to host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. Before open it at first time, check the requirements that your computer needs to have: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Windows 32 or 64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3920">
              <a:lnSpc>
                <a:spcPct val="100000"/>
              </a:lnSpc>
              <a:buClr>
                <a:srgbClr val="434343"/>
              </a:buClr>
              <a:buFont typeface="Roboto"/>
              <a:buChar char="-"/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Microsoft .NET Framework 4.5.2 installed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Unzip 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smartSpriteFX.zip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in some folder. You are going to see several files. Just execute “</a:t>
            </a:r>
            <a:r>
              <a:rPr b="1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smartSpriteFX.exe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”.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194560" y="365760"/>
            <a:ext cx="429444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2000" spc="-1" strike="noStrike">
                <a:solidFill>
                  <a:srgbClr val="99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Main Screen / Switch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91440" y="1280520"/>
            <a:ext cx="3016080" cy="30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smartSpriteFX has the main screen called “</a:t>
            </a:r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Switch Mode</a:t>
            </a: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”. Here, you can choose one modes: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Landscape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Batch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248000" y="1965600"/>
            <a:ext cx="3918960" cy="264168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39000"/>
              </a:srgbClr>
            </a:outerShdw>
          </a:effectLst>
        </p:spPr>
      </p:pic>
      <p:sp>
        <p:nvSpPr>
          <p:cNvPr id="226" name="CustomShape 3"/>
          <p:cNvSpPr/>
          <p:nvPr/>
        </p:nvSpPr>
        <p:spPr>
          <a:xfrm>
            <a:off x="6400800" y="1920240"/>
            <a:ext cx="1916640" cy="545040"/>
          </a:xfrm>
          <a:prstGeom prst="ellipse">
            <a:avLst/>
          </a:prstGeom>
          <a:noFill/>
          <a:ln w="5724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3474720" y="914400"/>
            <a:ext cx="392832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return to Switch Mode whenever you want, just clicking in shortcut in top of screen.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6319800" y="1243800"/>
            <a:ext cx="1037880" cy="67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296000" y="1085760"/>
            <a:ext cx="6619680" cy="3449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53000"/>
              </a:srgbClr>
            </a:outerShdw>
          </a:effectLst>
        </p:spPr>
      </p:pic>
      <p:sp>
        <p:nvSpPr>
          <p:cNvPr id="230" name="CustomShape 1"/>
          <p:cNvSpPr/>
          <p:nvPr/>
        </p:nvSpPr>
        <p:spPr>
          <a:xfrm>
            <a:off x="216000" y="216000"/>
            <a:ext cx="871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Landscape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about cut piece of a image to create other images and use them like assets. Transparent background sometimes can be inferred.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2"/>
              </a:rPr>
              <a:t>detail Landscape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16000" y="216000"/>
            <a:ext cx="871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is about apply filters to a couple of images to get different effects. It´s perfect for animations. Differently from tradicional photo editor, you don’t have to use masks or layers, moreover, you can change the order of them to change the result. (detail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Effect Mode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2194560" y="1872720"/>
            <a:ext cx="4854960" cy="288216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44000"/>
              </a:srgbClr>
            </a:outerShdw>
          </a:effectLst>
        </p:spPr>
      </p:pic>
    </p:spTree>
  </p:cSld>
  <p:transition spd="slow"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16000" y="216000"/>
            <a:ext cx="8711280" cy="7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Effect Mode Batch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allows apply a filter set from Effect Mode to severals folders at once. It´s perfect for animation assets.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detail Effect Mode Batch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432000" y="1512000"/>
            <a:ext cx="8310960" cy="25963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>
                <a:alpha val="44000"/>
              </a:srgbClr>
            </a:outerShdw>
          </a:effectLst>
        </p:spPr>
      </p:pic>
    </p:spTree>
  </p:cSld>
  <p:transition spd="slow"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6840" y="0"/>
            <a:ext cx="8225640" cy="61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Landscape mode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2194560" y="1325880"/>
            <a:ext cx="4477680" cy="2054520"/>
          </a:xfrm>
          <a:prstGeom prst="rect">
            <a:avLst/>
          </a:prstGeom>
          <a:ln>
            <a:noFill/>
          </a:ln>
          <a:effectLst>
            <a:outerShdw dir="2700000" dist="101823">
              <a:srgbClr val="808080"/>
            </a:outerShdw>
          </a:effectLst>
        </p:spPr>
      </p:pic>
      <p:sp>
        <p:nvSpPr>
          <p:cNvPr id="237" name="CustomShape 2"/>
          <p:cNvSpPr/>
          <p:nvPr/>
        </p:nvSpPr>
        <p:spPr>
          <a:xfrm>
            <a:off x="457200" y="822960"/>
            <a:ext cx="127728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Opens new draft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57200" y="2593440"/>
            <a:ext cx="136872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Resumes the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315200" y="2419560"/>
            <a:ext cx="136872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Piece hierarchy tree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498080" y="872280"/>
            <a:ext cx="10944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Shortcut menu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7406640" y="3474720"/>
            <a:ext cx="10944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Commands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7"/>
          <p:cNvSpPr/>
          <p:nvPr/>
        </p:nvSpPr>
        <p:spPr>
          <a:xfrm>
            <a:off x="5669280" y="2926080"/>
            <a:ext cx="1002960" cy="36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8"/>
          <p:cNvSpPr/>
          <p:nvPr/>
        </p:nvSpPr>
        <p:spPr>
          <a:xfrm>
            <a:off x="2103120" y="2194560"/>
            <a:ext cx="1002960" cy="36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5852160" y="1188720"/>
            <a:ext cx="1002960" cy="45432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10"/>
          <p:cNvSpPr/>
          <p:nvPr/>
        </p:nvSpPr>
        <p:spPr>
          <a:xfrm>
            <a:off x="5577840" y="1737360"/>
            <a:ext cx="1094400" cy="109440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1"/>
          <p:cNvSpPr/>
          <p:nvPr/>
        </p:nvSpPr>
        <p:spPr>
          <a:xfrm>
            <a:off x="2926080" y="1463040"/>
            <a:ext cx="271440" cy="2714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2"/>
          <p:cNvSpPr/>
          <p:nvPr/>
        </p:nvSpPr>
        <p:spPr>
          <a:xfrm>
            <a:off x="1554480" y="1055160"/>
            <a:ext cx="822960" cy="682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3"/>
          <p:cNvSpPr/>
          <p:nvPr/>
        </p:nvSpPr>
        <p:spPr>
          <a:xfrm flipV="1">
            <a:off x="1554480" y="2377440"/>
            <a:ext cx="640080" cy="21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4"/>
          <p:cNvSpPr/>
          <p:nvPr/>
        </p:nvSpPr>
        <p:spPr>
          <a:xfrm flipH="1">
            <a:off x="6675120" y="1005840"/>
            <a:ext cx="64008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5"/>
          <p:cNvSpPr/>
          <p:nvPr/>
        </p:nvSpPr>
        <p:spPr>
          <a:xfrm flipH="1" flipV="1">
            <a:off x="6675120" y="2286000"/>
            <a:ext cx="640080" cy="1335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6"/>
          <p:cNvSpPr/>
          <p:nvPr/>
        </p:nvSpPr>
        <p:spPr>
          <a:xfrm flipH="1" flipV="1">
            <a:off x="6583680" y="3200400"/>
            <a:ext cx="73152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17"/>
          <p:cNvSpPr/>
          <p:nvPr/>
        </p:nvSpPr>
        <p:spPr>
          <a:xfrm>
            <a:off x="3291840" y="1645920"/>
            <a:ext cx="2374560" cy="164304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8"/>
          <p:cNvSpPr/>
          <p:nvPr/>
        </p:nvSpPr>
        <p:spPr>
          <a:xfrm>
            <a:off x="4297680" y="3965040"/>
            <a:ext cx="54576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Draft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Line 19"/>
          <p:cNvSpPr/>
          <p:nvPr/>
        </p:nvSpPr>
        <p:spPr>
          <a:xfrm flipH="1" flipV="1">
            <a:off x="4480560" y="3291840"/>
            <a:ext cx="91440" cy="5486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0"/>
          <p:cNvSpPr/>
          <p:nvPr/>
        </p:nvSpPr>
        <p:spPr>
          <a:xfrm>
            <a:off x="2103120" y="1737360"/>
            <a:ext cx="1002960" cy="362880"/>
          </a:xfrm>
          <a:prstGeom prst="ellipse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1"/>
          <p:cNvSpPr/>
          <p:nvPr/>
        </p:nvSpPr>
        <p:spPr>
          <a:xfrm>
            <a:off x="3474720" y="682200"/>
            <a:ext cx="10944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Anchor ON/OFF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Line 22"/>
          <p:cNvSpPr/>
          <p:nvPr/>
        </p:nvSpPr>
        <p:spPr>
          <a:xfrm flipH="1">
            <a:off x="3108960" y="1005840"/>
            <a:ext cx="73152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Application>LibreOffice/5.2.6.2$Windows_x86 LibreOffice_project/a3100ed2409ebf1c212f5048fbe377c281438fdc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2017-04-15T16:52:55Z</dcterms:modified>
  <cp:revision>183</cp:revision>
  <dc:subject/>
  <dc:title/>
</cp:coreProperties>
</file>