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1960" cy="101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0000" y="0"/>
            <a:ext cx="1011960" cy="10119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6233840" y="9123840"/>
            <a:ext cx="1011960" cy="101196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5222240" y="9123840"/>
            <a:ext cx="1011960" cy="10119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7252640" y="10139040"/>
            <a:ext cx="1011960" cy="101196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760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6040" cy="98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7045280" y="12781440"/>
            <a:ext cx="986040" cy="984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0760" cy="248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760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6040" cy="98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7045280" y="12781440"/>
            <a:ext cx="986040" cy="984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0760" cy="248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760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6040" cy="98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17045280" y="12781440"/>
            <a:ext cx="986040" cy="984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40760" cy="248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5472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 flipH="1">
            <a:off x="6177600" y="3903840"/>
            <a:ext cx="986040" cy="9846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7170120" y="3903840"/>
            <a:ext cx="986040" cy="98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 rot="10800000">
            <a:off x="17045280" y="12781440"/>
            <a:ext cx="986040" cy="984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0" y="4891680"/>
            <a:ext cx="9140760" cy="248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m.facebook.com/smartsuiteforindiegame/" TargetMode="External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hyperlink" Target="#Slide 7" TargetMode="External"/><Relationship Id="rId9" Type="http://schemas.openxmlformats.org/officeDocument/2006/relationships/hyperlink" Target="#Slide 14" TargetMode="External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97960" y="1775160"/>
            <a:ext cx="821880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97960" y="2715840"/>
            <a:ext cx="82188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1280" cy="22269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09560" cy="292896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29800" cy="4009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3560" cy="635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11760" y="1229760"/>
            <a:ext cx="4029480" cy="33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49120" cy="730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68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6800" cy="28544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11760" y="1229760"/>
            <a:ext cx="38718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39880" cy="1073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72" name="CustomShape 3"/>
          <p:cNvSpPr/>
          <p:nvPr/>
        </p:nvSpPr>
        <p:spPr>
          <a:xfrm>
            <a:off x="5728680" y="2836080"/>
            <a:ext cx="22928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11760" y="1229760"/>
            <a:ext cx="838512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11760" y="1229760"/>
            <a:ext cx="3365640" cy="10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8760" cy="2326320"/>
          </a:xfrm>
          <a:prstGeom prst="rect">
            <a:avLst/>
          </a:prstGeom>
          <a:ln>
            <a:noFill/>
          </a:ln>
        </p:spPr>
      </p:pic>
      <p:pic>
        <p:nvPicPr>
          <p:cNvPr id="278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3520" cy="319788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3415680" y="2093400"/>
            <a:ext cx="1707840" cy="144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0"/>
            <a:ext cx="822744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079360" y="1188720"/>
            <a:ext cx="4685760" cy="24674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82" name="CustomShape 2"/>
          <p:cNvSpPr/>
          <p:nvPr/>
        </p:nvSpPr>
        <p:spPr>
          <a:xfrm>
            <a:off x="2926080" y="1737360"/>
            <a:ext cx="2193120" cy="1644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3657600" y="3931920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2011680" y="1371600"/>
            <a:ext cx="2924640" cy="36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3474720" y="731520"/>
            <a:ext cx="82152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5303880" y="1188720"/>
            <a:ext cx="1644120" cy="36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"/>
          <p:cNvSpPr/>
          <p:nvPr/>
        </p:nvSpPr>
        <p:spPr>
          <a:xfrm>
            <a:off x="6492240" y="617400"/>
            <a:ext cx="109584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10"/>
          <p:cNvSpPr/>
          <p:nvPr/>
        </p:nvSpPr>
        <p:spPr>
          <a:xfrm flipH="1">
            <a:off x="6675120" y="84960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1"/>
          <p:cNvSpPr/>
          <p:nvPr/>
        </p:nvSpPr>
        <p:spPr>
          <a:xfrm>
            <a:off x="2011680" y="1920240"/>
            <a:ext cx="730080" cy="7300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548640" y="2011680"/>
            <a:ext cx="127872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the animation folder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Line 13"/>
          <p:cNvSpPr/>
          <p:nvPr/>
        </p:nvSpPr>
        <p:spPr>
          <a:xfrm>
            <a:off x="1737360" y="21945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4"/>
          <p:cNvSpPr/>
          <p:nvPr/>
        </p:nvSpPr>
        <p:spPr>
          <a:xfrm>
            <a:off x="2011680" y="2743200"/>
            <a:ext cx="730080" cy="7300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5"/>
          <p:cNvSpPr/>
          <p:nvPr/>
        </p:nvSpPr>
        <p:spPr>
          <a:xfrm>
            <a:off x="822960" y="2926080"/>
            <a:ext cx="912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pallet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16"/>
          <p:cNvSpPr/>
          <p:nvPr/>
        </p:nvSpPr>
        <p:spPr>
          <a:xfrm>
            <a:off x="1669680" y="31089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7"/>
          <p:cNvSpPr/>
          <p:nvPr/>
        </p:nvSpPr>
        <p:spPr>
          <a:xfrm>
            <a:off x="5577840" y="1645920"/>
            <a:ext cx="1278720" cy="10958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8"/>
          <p:cNvSpPr/>
          <p:nvPr/>
        </p:nvSpPr>
        <p:spPr>
          <a:xfrm>
            <a:off x="7406640" y="1596600"/>
            <a:ext cx="109584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Selected filters and commands to preview and apply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Line 19"/>
          <p:cNvSpPr/>
          <p:nvPr/>
        </p:nvSpPr>
        <p:spPr>
          <a:xfrm flipH="1">
            <a:off x="6766560" y="201168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0"/>
          <p:cNvSpPr/>
          <p:nvPr/>
        </p:nvSpPr>
        <p:spPr>
          <a:xfrm>
            <a:off x="5303520" y="2743200"/>
            <a:ext cx="1278720" cy="912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1"/>
          <p:cNvSpPr/>
          <p:nvPr/>
        </p:nvSpPr>
        <p:spPr>
          <a:xfrm>
            <a:off x="6217920" y="4015080"/>
            <a:ext cx="155304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configuration panel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3"/>
          <p:cNvSpPr/>
          <p:nvPr/>
        </p:nvSpPr>
        <p:spPr>
          <a:xfrm>
            <a:off x="5212440" y="2011680"/>
            <a:ext cx="272520" cy="27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4"/>
          <p:cNvSpPr/>
          <p:nvPr/>
        </p:nvSpPr>
        <p:spPr>
          <a:xfrm>
            <a:off x="4572000" y="631800"/>
            <a:ext cx="155304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Fits frame in 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5760" y="288720"/>
            <a:ext cx="557640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" y="1005840"/>
            <a:ext cx="8136720" cy="23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frames doesn't need to refer each other.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animation in 3D.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 is a 3D open-source software developed by Blender Foudation.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156960"/>
            <a:ext cx="678636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8200" cy="2127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10" name="CustomShape 2"/>
          <p:cNvSpPr/>
          <p:nvPr/>
        </p:nvSpPr>
        <p:spPr>
          <a:xfrm>
            <a:off x="5029200" y="2743200"/>
            <a:ext cx="1700640" cy="7300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2560320" y="1280160"/>
            <a:ext cx="844560" cy="2350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4977720" y="1345320"/>
            <a:ext cx="1752120" cy="2350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3466800" y="1694160"/>
            <a:ext cx="1146960" cy="10630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5067000" y="2140920"/>
            <a:ext cx="966600" cy="2350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7"/>
          <p:cNvSpPr/>
          <p:nvPr/>
        </p:nvSpPr>
        <p:spPr>
          <a:xfrm>
            <a:off x="2680920" y="3172680"/>
            <a:ext cx="1692000" cy="2354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457200" y="672840"/>
            <a:ext cx="246744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Render menu, you can Render animation. That is the last thing that you are going to 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249480" y="2743200"/>
            <a:ext cx="1852200" cy="7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create objects and skeletons (called “armature”). You move the bones around the axis along the key frames to create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6400800" y="631800"/>
            <a:ext cx="246744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moves (position of bones) can be grouped like “Actions”, Here you have a time line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5760720" y="3731400"/>
            <a:ext cx="24674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smartSpriteFX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5760" y="288720"/>
            <a:ext cx="822816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4160" cy="2217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28" name="CustomShape 2"/>
          <p:cNvSpPr/>
          <p:nvPr/>
        </p:nvSpPr>
        <p:spPr>
          <a:xfrm>
            <a:off x="182880" y="822960"/>
            <a:ext cx="382968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5080" cy="2961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30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3800" cy="2313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Select a frame, configure filters,and...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365760" y="1006200"/>
            <a:ext cx="3268080" cy="2867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3" name="CustomShape 2"/>
          <p:cNvSpPr/>
          <p:nvPr/>
        </p:nvSpPr>
        <p:spPr>
          <a:xfrm>
            <a:off x="182880" y="1005840"/>
            <a:ext cx="913680" cy="9136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3073320" y="731520"/>
            <a:ext cx="2503800" cy="2313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5" name="CustomShape 3"/>
          <p:cNvSpPr/>
          <p:nvPr/>
        </p:nvSpPr>
        <p:spPr>
          <a:xfrm>
            <a:off x="3840480" y="2011680"/>
            <a:ext cx="913680" cy="9136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3"/>
          <a:stretch/>
        </p:blipFill>
        <p:spPr>
          <a:xfrm>
            <a:off x="5760720" y="1280160"/>
            <a:ext cx="3113640" cy="2475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7" name="CustomShape 4"/>
          <p:cNvSpPr/>
          <p:nvPr/>
        </p:nvSpPr>
        <p:spPr>
          <a:xfrm>
            <a:off x="5760720" y="1097280"/>
            <a:ext cx="3113640" cy="28339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3932640" y="4114800"/>
            <a:ext cx="246744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see a summary about the function of filter and configure some attributes, according to the filter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Line 6"/>
          <p:cNvSpPr/>
          <p:nvPr/>
        </p:nvSpPr>
        <p:spPr>
          <a:xfrm flipV="1">
            <a:off x="5394960" y="347472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7"/>
          <p:cNvSpPr/>
          <p:nvPr/>
        </p:nvSpPr>
        <p:spPr>
          <a:xfrm flipH="1" flipV="1">
            <a:off x="4297680" y="292608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8"/>
          <p:cNvSpPr/>
          <p:nvPr/>
        </p:nvSpPr>
        <p:spPr>
          <a:xfrm>
            <a:off x="5029200" y="640080"/>
            <a:ext cx="547920" cy="5479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9"/>
          <p:cNvSpPr/>
          <p:nvPr/>
        </p:nvSpPr>
        <p:spPr>
          <a:xfrm>
            <a:off x="6309360" y="307800"/>
            <a:ext cx="246744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the filter order. This can complete change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Line 10"/>
          <p:cNvSpPr/>
          <p:nvPr/>
        </p:nvSpPr>
        <p:spPr>
          <a:xfrm flipH="1">
            <a:off x="5577840" y="5486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… preview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2503800" cy="2313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46" name="CustomShape 2"/>
          <p:cNvSpPr/>
          <p:nvPr/>
        </p:nvSpPr>
        <p:spPr>
          <a:xfrm>
            <a:off x="548640" y="1188720"/>
            <a:ext cx="913680" cy="9136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4581720" y="779400"/>
            <a:ext cx="2732760" cy="3609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Apply over the entire animation!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38680" y="1188720"/>
            <a:ext cx="2503800" cy="2313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0" name="CustomShape 2"/>
          <p:cNvSpPr/>
          <p:nvPr/>
        </p:nvSpPr>
        <p:spPr>
          <a:xfrm>
            <a:off x="274320" y="1737360"/>
            <a:ext cx="913680" cy="9136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2370240" y="690120"/>
            <a:ext cx="3846960" cy="1503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2" name="CustomShape 3"/>
          <p:cNvSpPr/>
          <p:nvPr/>
        </p:nvSpPr>
        <p:spPr>
          <a:xfrm>
            <a:off x="2286000" y="1554480"/>
            <a:ext cx="4022640" cy="2736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3"/>
          <a:stretch/>
        </p:blipFill>
        <p:spPr>
          <a:xfrm>
            <a:off x="6062760" y="1920240"/>
            <a:ext cx="2989080" cy="2880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4" name="CustomShape 4"/>
          <p:cNvSpPr/>
          <p:nvPr/>
        </p:nvSpPr>
        <p:spPr>
          <a:xfrm>
            <a:off x="365760" y="3840480"/>
            <a:ext cx="10965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Line 5"/>
          <p:cNvSpPr/>
          <p:nvPr/>
        </p:nvSpPr>
        <p:spPr>
          <a:xfrm flipH="1" flipV="1">
            <a:off x="822960" y="2651760"/>
            <a:ext cx="9144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3291840" y="2834640"/>
            <a:ext cx="25596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conclusion. Click over the link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Line 7"/>
          <p:cNvSpPr/>
          <p:nvPr/>
        </p:nvSpPr>
        <p:spPr>
          <a:xfrm flipH="1" flipV="1">
            <a:off x="4297680" y="173736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3383280" y="3840480"/>
            <a:ext cx="14623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the new images!!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Line 9"/>
          <p:cNvSpPr/>
          <p:nvPr/>
        </p:nvSpPr>
        <p:spPr>
          <a:xfrm flipV="1">
            <a:off x="4754880" y="3749040"/>
            <a:ext cx="21945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6) Import the filtered images to Unity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2834640" y="731160"/>
            <a:ext cx="2834280" cy="1990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6035040" y="2481120"/>
            <a:ext cx="2074680" cy="1999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63" name="CustomShape 2"/>
          <p:cNvSpPr/>
          <p:nvPr/>
        </p:nvSpPr>
        <p:spPr>
          <a:xfrm>
            <a:off x="274320" y="221400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275400" y="948240"/>
            <a:ext cx="20102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Create a 2D Unity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834640" y="3474720"/>
            <a:ext cx="20102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Drag and drop all the filtered images to some Asset folder in Unity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Line 5"/>
          <p:cNvSpPr/>
          <p:nvPr/>
        </p:nvSpPr>
        <p:spPr>
          <a:xfrm>
            <a:off x="2103120" y="109728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6"/>
          <p:cNvSpPr/>
          <p:nvPr/>
        </p:nvSpPr>
        <p:spPr>
          <a:xfrm>
            <a:off x="4845240" y="3749040"/>
            <a:ext cx="12812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7"/>
          <p:cNvSpPr/>
          <p:nvPr/>
        </p:nvSpPr>
        <p:spPr>
          <a:xfrm flipV="1">
            <a:off x="4114800" y="2377440"/>
            <a:ext cx="3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3523320" cy="2474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0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7) Signs all the images to Sprite (2D and UI)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5760720" y="1188720"/>
            <a:ext cx="2628360" cy="2923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2" name="CustomShape 2"/>
          <p:cNvSpPr/>
          <p:nvPr/>
        </p:nvSpPr>
        <p:spPr>
          <a:xfrm>
            <a:off x="1645920" y="2743200"/>
            <a:ext cx="1554120" cy="91404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6949440" y="1737360"/>
            <a:ext cx="1554120" cy="27396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4"/>
          <p:cNvSpPr/>
          <p:nvPr/>
        </p:nvSpPr>
        <p:spPr>
          <a:xfrm>
            <a:off x="4206240" y="182880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>
            <a:off x="5394960" y="823320"/>
            <a:ext cx="3474720" cy="38401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3200" cy="1456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3320" cy="2474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8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281240" y="3600000"/>
            <a:ext cx="20102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4"/>
          <p:cNvSpPr/>
          <p:nvPr/>
        </p:nvSpPr>
        <p:spPr>
          <a:xfrm>
            <a:off x="292608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3200" cy="1456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3320" cy="2474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84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281240" y="3600000"/>
            <a:ext cx="20102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4"/>
          <p:cNvSpPr/>
          <p:nvPr/>
        </p:nvSpPr>
        <p:spPr>
          <a:xfrm>
            <a:off x="292608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260280" y="12636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9) Select all images and drag and drop to scene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640080" y="730800"/>
            <a:ext cx="2377080" cy="1658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0" name="CustomShape 2"/>
          <p:cNvSpPr/>
          <p:nvPr/>
        </p:nvSpPr>
        <p:spPr>
          <a:xfrm>
            <a:off x="1280160" y="1697040"/>
            <a:ext cx="1096560" cy="6397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3"/>
          <p:cNvSpPr/>
          <p:nvPr/>
        </p:nvSpPr>
        <p:spPr>
          <a:xfrm flipV="1">
            <a:off x="1828800" y="133128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3291840" y="639360"/>
            <a:ext cx="2970360" cy="2103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3" name="CustomShape 4"/>
          <p:cNvSpPr/>
          <p:nvPr/>
        </p:nvSpPr>
        <p:spPr>
          <a:xfrm>
            <a:off x="822960" y="2468880"/>
            <a:ext cx="237708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Drag and drop all images to scene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3931920" y="2835000"/>
            <a:ext cx="11872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3"/>
          <a:stretch/>
        </p:blipFill>
        <p:spPr>
          <a:xfrm>
            <a:off x="583200" y="3383280"/>
            <a:ext cx="7554600" cy="813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6" name="CustomShape 6"/>
          <p:cNvSpPr/>
          <p:nvPr/>
        </p:nvSpPr>
        <p:spPr>
          <a:xfrm>
            <a:off x="3474720" y="4322880"/>
            <a:ext cx="173700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to see the animation!!!!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3749400" y="3200760"/>
            <a:ext cx="547920" cy="54828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8" name="" descr=""/>
          <p:cNvPicPr/>
          <p:nvPr/>
        </p:nvPicPr>
        <p:blipFill>
          <a:blip r:embed="rId4"/>
          <a:stretch/>
        </p:blipFill>
        <p:spPr>
          <a:xfrm>
            <a:off x="6492240" y="746280"/>
            <a:ext cx="2194560" cy="16311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200" y="0"/>
            <a:ext cx="822744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Appendix – Going further in effect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640080" y="970920"/>
            <a:ext cx="1675080" cy="2961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1" name="TextShape 2"/>
          <p:cNvSpPr txBox="1"/>
          <p:nvPr/>
        </p:nvSpPr>
        <p:spPr>
          <a:xfrm>
            <a:off x="2834640" y="1005840"/>
            <a:ext cx="5486400" cy="207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Effect filters can be incremented with new effects.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Official and third-party effects can be added. You also can create you own effects if you had ability in programming.</a:t>
            </a: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Third-part effects should be placed in 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ThirdPartyEffectModulePlugin</a:t>
            </a: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folder.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documentation to explain how to implement new effects will be available soon.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280160" y="822960"/>
            <a:ext cx="2058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aware of news: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1371600" y="2011680"/>
            <a:ext cx="5040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https://m.facebook.com/smartsuiteforindiegame/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822960" y="4368600"/>
            <a:ext cx="704088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Blender, Unity, Visual Studio and C#, Donkey Kong Country, NES / SNES, Nintendo, Sega Master System and Sega Genesis are trademark of their respective owners.</a:t>
            </a:r>
            <a:endParaRPr i="1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 we can wait from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8517240" cy="33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choose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194560" y="365760"/>
            <a:ext cx="429588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1320" cy="2261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23" name="CustomShape 2"/>
          <p:cNvSpPr/>
          <p:nvPr/>
        </p:nvSpPr>
        <p:spPr>
          <a:xfrm>
            <a:off x="91440" y="1280520"/>
            <a:ext cx="3017520" cy="30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/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400800" y="1920240"/>
            <a:ext cx="1918080" cy="54648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3474720" y="914400"/>
            <a:ext cx="3929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319800" y="1243800"/>
            <a:ext cx="1039320" cy="6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49040" cy="109512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198240" cy="179784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3560" cy="635400"/>
          </a:xfrm>
          <a:prstGeom prst="rect">
            <a:avLst/>
          </a:prstGeom>
          <a:ln>
            <a:noFill/>
          </a:ln>
        </p:spPr>
      </p:pic>
      <p:pic>
        <p:nvPicPr>
          <p:cNvPr id="233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5560" cy="127800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548640" y="376920"/>
            <a:ext cx="786168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8"/>
              </a:rPr>
              <a:t>resume to slide 7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9"/>
              </a:rPr>
              <a:t>go to slide 14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6840" y="0"/>
            <a:ext cx="822708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79120" cy="2055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37" name="CustomShape 2"/>
          <p:cNvSpPr/>
          <p:nvPr/>
        </p:nvSpPr>
        <p:spPr>
          <a:xfrm>
            <a:off x="457200" y="822960"/>
            <a:ext cx="127872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new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7200" y="2593440"/>
            <a:ext cx="137016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Resumes the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315200" y="2419560"/>
            <a:ext cx="137016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Piece hierarchy tree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498080" y="872280"/>
            <a:ext cx="109584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7406640" y="3474720"/>
            <a:ext cx="109584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5669280" y="2926080"/>
            <a:ext cx="1004400" cy="36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>
            <a:off x="2103120" y="2194560"/>
            <a:ext cx="1004400" cy="36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5852160" y="1188720"/>
            <a:ext cx="1004400" cy="455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5577840" y="1737360"/>
            <a:ext cx="1095840" cy="10958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>
            <a:off x="2926080" y="1463040"/>
            <a:ext cx="272880" cy="27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"/>
          <p:cNvSpPr/>
          <p:nvPr/>
        </p:nvSpPr>
        <p:spPr>
          <a:xfrm>
            <a:off x="3291840" y="1645920"/>
            <a:ext cx="2376000" cy="1644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8"/>
          <p:cNvSpPr/>
          <p:nvPr/>
        </p:nvSpPr>
        <p:spPr>
          <a:xfrm>
            <a:off x="4297680" y="3965040"/>
            <a:ext cx="54720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0"/>
          <p:cNvSpPr/>
          <p:nvPr/>
        </p:nvSpPr>
        <p:spPr>
          <a:xfrm>
            <a:off x="2103120" y="1737360"/>
            <a:ext cx="1004400" cy="36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>
            <a:off x="3474720" y="682200"/>
            <a:ext cx="109584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 ON/OFF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36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11760" y="1229760"/>
            <a:ext cx="387180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3120" cy="24807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1760" y="410040"/>
            <a:ext cx="85172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11760" y="1229760"/>
            <a:ext cx="4378320" cy="33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3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0160" cy="2492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64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1400" cy="853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2016-11-12T14:19:25Z</dcterms:modified>
  <cp:revision>120</cp:revision>
</cp:coreProperties>
</file>