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479680" y="1229400"/>
            <a:ext cx="4183920" cy="3338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479680" y="1229400"/>
            <a:ext cx="4183920" cy="3338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479680" y="1229400"/>
            <a:ext cx="4183920" cy="3338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479680" y="1229400"/>
            <a:ext cx="4183920" cy="3338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480" cy="10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880" y="0"/>
            <a:ext cx="1014480" cy="10144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9142920" y="20300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8128440" y="2030040"/>
            <a:ext cx="1014480" cy="1014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0158840" y="30452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8048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8560" cy="987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0132920" y="5879160"/>
            <a:ext cx="988560" cy="9871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3280" cy="251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7960" y="1775160"/>
            <a:ext cx="822132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97960" y="271584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2.0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3800" cy="22294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12080" cy="29314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32320" cy="40118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6080" cy="6379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6080" cy="6379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6080" cy="637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6080" cy="6379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6080" cy="6379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6080" cy="6379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6080" cy="6379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1760" y="1229760"/>
            <a:ext cx="3368160" cy="10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91280" cy="2328840"/>
          </a:xfrm>
          <a:prstGeom prst="rect">
            <a:avLst/>
          </a:prstGeom>
          <a:ln>
            <a:noFill/>
          </a:ln>
        </p:spPr>
      </p:pic>
      <p:pic>
        <p:nvPicPr>
          <p:cNvPr id="120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6040" cy="320040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3415680" y="2093400"/>
            <a:ext cx="1710360" cy="145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5278680" y="4220640"/>
            <a:ext cx="344340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*Vision from Windows. The black colors means transparency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Appendix: Future tools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are preparing some animation futures based on pieces.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Support for developers. This animation futures will can be supported by thirth parties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Subscribe!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What´s waiting in this version?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choice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can be anyone. Before open it at first time, check the requirements that your computer needs to have: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folder to save your projects and another to save the generated files to use in your games.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229760"/>
            <a:ext cx="3874320" cy="34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5640" cy="24832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smartSprite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11760" y="1229760"/>
            <a:ext cx="438084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32680" cy="2494800"/>
          </a:xfrm>
          <a:prstGeom prst="rect">
            <a:avLst/>
          </a:prstGeom>
          <a:ln>
            <a:noFill/>
          </a:ln>
        </p:spPr>
      </p:pic>
      <p:pic>
        <p:nvPicPr>
          <p:cNvPr id="106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3920" cy="8564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1229760"/>
            <a:ext cx="4032000" cy="33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51640" cy="732600"/>
          </a:xfrm>
          <a:prstGeom prst="rect">
            <a:avLst/>
          </a:prstGeom>
          <a:ln>
            <a:noFill/>
          </a:ln>
        </p:spPr>
      </p:pic>
      <p:pic>
        <p:nvPicPr>
          <p:cNvPr id="110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9320" cy="28569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1760" y="1229760"/>
            <a:ext cx="387432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42400" cy="10756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5728680" y="2836080"/>
            <a:ext cx="229536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229760"/>
            <a:ext cx="838764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2016-11-08T07:46:20Z</dcterms:modified>
  <cp:revision>8</cp:revision>
</cp:coreProperties>
</file>