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3760" cy="10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160" y="0"/>
            <a:ext cx="1013760" cy="1013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1170800" y="4058640"/>
            <a:ext cx="1013760" cy="10137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0157040" y="4058640"/>
            <a:ext cx="1013760" cy="1013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2187440" y="5073840"/>
            <a:ext cx="1013760" cy="10137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7840" cy="986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9760" y="3903840"/>
            <a:ext cx="987840" cy="986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7840" cy="98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2109680" y="7853040"/>
            <a:ext cx="987840" cy="986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2560" cy="250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7840" cy="986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9760" y="3903840"/>
            <a:ext cx="987840" cy="986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7840" cy="98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2109680" y="7853040"/>
            <a:ext cx="987840" cy="986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2560" cy="250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7960" y="1775160"/>
            <a:ext cx="822060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7960" y="2715840"/>
            <a:ext cx="82206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3080" cy="2228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1360" cy="29307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1600" cy="40111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5360" cy="637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229760"/>
            <a:ext cx="4031280" cy="33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0920" cy="731880"/>
          </a:xfrm>
          <a:prstGeom prst="rect">
            <a:avLst/>
          </a:prstGeom>
          <a:ln>
            <a:noFill/>
          </a:ln>
        </p:spPr>
      </p:pic>
      <p:pic>
        <p:nvPicPr>
          <p:cNvPr id="168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8600" cy="2856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229760"/>
            <a:ext cx="387360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1680" cy="1074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5728680" y="2836080"/>
            <a:ext cx="2294640" cy="6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229760"/>
            <a:ext cx="838692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1760" y="1229760"/>
            <a:ext cx="336744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90560" cy="2328120"/>
          </a:xfrm>
          <a:prstGeom prst="rect">
            <a:avLst/>
          </a:prstGeom>
          <a:ln>
            <a:noFill/>
          </a:ln>
        </p:spPr>
      </p:pic>
      <p:pic>
        <p:nvPicPr>
          <p:cNvPr id="178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5320" cy="319968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3415680" y="2093400"/>
            <a:ext cx="1709640" cy="145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560" y="1188720"/>
            <a:ext cx="8229240" cy="61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40480" y="3677040"/>
            <a:ext cx="147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Step-by-step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749040" y="1645920"/>
            <a:ext cx="1950840" cy="10969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3931920" y="1583640"/>
            <a:ext cx="3200040" cy="17996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926080" y="183168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>
            <a:off x="2926080" y="219744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5"/>
          <a:stretch/>
        </p:blipFill>
        <p:spPr>
          <a:xfrm>
            <a:off x="3347280" y="219744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6"/>
          <a:stretch/>
        </p:blipFill>
        <p:spPr>
          <a:xfrm>
            <a:off x="3347280" y="2563200"/>
            <a:ext cx="675360" cy="637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229760"/>
            <a:ext cx="8519040" cy="33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229760"/>
            <a:ext cx="8519040" cy="33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229760"/>
            <a:ext cx="8519040" cy="33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194560" y="365760"/>
            <a:ext cx="42976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3120" cy="2263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43" name="CustomShape 2"/>
          <p:cNvSpPr/>
          <p:nvPr/>
        </p:nvSpPr>
        <p:spPr>
          <a:xfrm>
            <a:off x="274320" y="1280520"/>
            <a:ext cx="2377080" cy="30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00800" y="1920240"/>
            <a:ext cx="1919880" cy="54828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3474720" y="914400"/>
            <a:ext cx="3931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319800" y="1243800"/>
            <a:ext cx="104112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50840" cy="10969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200040" cy="1799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5360" cy="637200"/>
          </a:xfrm>
          <a:prstGeom prst="rect">
            <a:avLst/>
          </a:prstGeom>
          <a:ln>
            <a:noFill/>
          </a:ln>
        </p:spPr>
      </p:pic>
      <p:pic>
        <p:nvPicPr>
          <p:cNvPr id="153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7360" cy="12798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48640" y="376920"/>
            <a:ext cx="7863480" cy="45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5760" y="753840"/>
            <a:ext cx="82288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Landscape “Piece-oriented” mode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pic>
        <p:nvPicPr>
          <p:cNvPr id="156" name="Shape 87" descr=""/>
          <p:cNvPicPr/>
          <p:nvPr/>
        </p:nvPicPr>
        <p:blipFill>
          <a:blip r:embed="rId1"/>
          <a:stretch/>
        </p:blipFill>
        <p:spPr>
          <a:xfrm>
            <a:off x="3191760" y="1480680"/>
            <a:ext cx="2842920" cy="153684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3828960" y="3311280"/>
            <a:ext cx="147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Step-by-step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16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229760"/>
            <a:ext cx="3873600" cy="34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4920" cy="24825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229760"/>
            <a:ext cx="4380120" cy="33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1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1960" cy="2494080"/>
          </a:xfrm>
          <a:prstGeom prst="rect">
            <a:avLst/>
          </a:prstGeom>
          <a:ln>
            <a:noFill/>
          </a:ln>
        </p:spPr>
      </p:pic>
      <p:pic>
        <p:nvPicPr>
          <p:cNvPr id="164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3200" cy="8557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2016-11-09T07:31:18Z</dcterms:modified>
  <cp:revision>35</cp:revision>
</cp:coreProperties>
</file>