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8128080" y="10152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7113600" y="1015200"/>
            <a:ext cx="1014840" cy="1014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144000" y="20304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5A61510-02B1-4326-9AE8-0B3F6E37785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6180480" y="3903840"/>
            <a:ext cx="988920" cy="9874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 rot="10800000">
            <a:off x="9144000" y="4891680"/>
            <a:ext cx="988920" cy="9874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E9D24C7-D842-48BF-8EA5-7823F3A2C1D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1.0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4160" cy="22298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229760"/>
            <a:ext cx="3368520" cy="1076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91640" cy="2329200"/>
          </a:xfrm>
          <a:prstGeom prst="rect">
            <a:avLst/>
          </a:prstGeom>
          <a:ln>
            <a:noFill/>
          </a:ln>
        </p:spPr>
      </p:pic>
      <p:pic>
        <p:nvPicPr>
          <p:cNvPr id="113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6400" cy="320076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415680" y="2093400"/>
            <a:ext cx="1710720" cy="145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5278680" y="4220640"/>
            <a:ext cx="34437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*Vision from Windows. The black colors means transparency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Appendix: Future tools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are preparing some animation futures based on pieces.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Support for developers. This animation futures will can be supported by thirth parties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Subscribe!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smartSprite?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229760"/>
            <a:ext cx="3874680" cy="347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6000" cy="24836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smartSprite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229760"/>
            <a:ext cx="438120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3040" cy="2495160"/>
          </a:xfrm>
          <a:prstGeom prst="rect">
            <a:avLst/>
          </a:prstGeom>
          <a:ln>
            <a:noFill/>
          </a:ln>
        </p:spPr>
      </p:pic>
      <p:pic>
        <p:nvPicPr>
          <p:cNvPr id="99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4280" cy="8568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229760"/>
            <a:ext cx="4032360" cy="335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52000" cy="732960"/>
          </a:xfrm>
          <a:prstGeom prst="rect">
            <a:avLst/>
          </a:prstGeom>
          <a:ln>
            <a:noFill/>
          </a:ln>
        </p:spPr>
      </p:pic>
      <p:pic>
        <p:nvPicPr>
          <p:cNvPr id="103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9680" cy="28573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229760"/>
            <a:ext cx="3874680" cy="338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2760" cy="107604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5728680" y="2836080"/>
            <a:ext cx="22957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229760"/>
            <a:ext cx="8388000" cy="333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2016-05-22T15:11:17Z</dcterms:modified>
  <cp:revision>1</cp:revision>
</cp:coreProperties>
</file>