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0160" cy="101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08560" y="0"/>
            <a:ext cx="1010160" cy="10101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21288600" y="14180040"/>
            <a:ext cx="1010160" cy="101016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20278440" y="14180040"/>
            <a:ext cx="1010160" cy="10101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22308840" y="15195240"/>
            <a:ext cx="1010160" cy="101016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15472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 flipH="1">
            <a:off x="617616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7170120" y="3903840"/>
            <a:ext cx="984240" cy="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rot="10800000">
            <a:off x="21971880" y="17700840"/>
            <a:ext cx="984240" cy="98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0" y="4891680"/>
            <a:ext cx="9138960" cy="246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15472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 flipH="1">
            <a:off x="617616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7170120" y="3903840"/>
            <a:ext cx="984240" cy="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rot="10800000">
            <a:off x="21971880" y="17700840"/>
            <a:ext cx="984240" cy="98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0" y="4891680"/>
            <a:ext cx="9138960" cy="246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15472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 flipH="1">
            <a:off x="617616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7170120" y="3903840"/>
            <a:ext cx="984240" cy="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 rot="10800000">
            <a:off x="21971880" y="17700840"/>
            <a:ext cx="984240" cy="98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0" y="4891680"/>
            <a:ext cx="9138960" cy="246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15472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 flipH="1">
            <a:off x="6176160" y="3903840"/>
            <a:ext cx="984240" cy="982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7170120" y="3903840"/>
            <a:ext cx="984240" cy="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 rot="10800000">
            <a:off x="21971880" y="17700840"/>
            <a:ext cx="984240" cy="98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0" y="4891680"/>
            <a:ext cx="9138960" cy="246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m.facebook.com/smartsuiteforindiegame/" TargetMode="External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file:///C:/Users/Marcelo/Documents/Repositorio%20GIT/smartSpriteFX/%5Bdoc%5D/Using%20smartSpriteFX.pptx#Slide 9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file:///C:/Users/Marcelo/Documents/Repositorio%20GIT/smartSpriteFX/%5Bdoc%5D/Using%20smartSpriteFX.pptx#Slide 16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file:///C:/Users/Marcelo/Documents/Repositorio%20GIT/smartSpriteFX/%5Bdoc%5D/Using%20smartSpriteFX.pptx#Slide 28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97960" y="1775160"/>
            <a:ext cx="821700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97960" y="2715840"/>
            <a:ext cx="8217000" cy="4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3.0.0.1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2016, 2017 - Atelier do Software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19480" cy="222516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07760" cy="292716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28000" cy="400752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1760" cy="6336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1760" cy="6336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1760" cy="63360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1760" cy="63360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1760" cy="6336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1760" cy="63360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1760" cy="63360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56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11760" y="1229760"/>
            <a:ext cx="3870000" cy="34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0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1320" cy="2478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62000"/>
              </a:srgbClr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11760" y="1229760"/>
            <a:ext cx="437652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3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28360" cy="2490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74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09600" cy="852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11760" y="1229760"/>
            <a:ext cx="4027680" cy="33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47320" cy="728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78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5000" cy="2852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311760" y="1229760"/>
            <a:ext cx="3870000" cy="33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38080" cy="1071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82" name="CustomShape 3"/>
          <p:cNvSpPr/>
          <p:nvPr/>
        </p:nvSpPr>
        <p:spPr>
          <a:xfrm>
            <a:off x="5728680" y="2836080"/>
            <a:ext cx="229104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11760" y="1229760"/>
            <a:ext cx="8383320" cy="33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you like to generate pieces,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93400" y="1031040"/>
            <a:ext cx="3363840" cy="107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6960" cy="2324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52000"/>
              </a:srgbClr>
            </a:outerShdw>
          </a:effectLst>
        </p:spPr>
      </p:pic>
      <p:pic>
        <p:nvPicPr>
          <p:cNvPr id="288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1720" cy="3196080"/>
          </a:xfrm>
          <a:prstGeom prst="rect">
            <a:avLst/>
          </a:prstGeom>
          <a:ln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415680" y="2093400"/>
            <a:ext cx="1706040" cy="144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920240" y="1008000"/>
            <a:ext cx="5068800" cy="2785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65000"/>
              </a:srgbClr>
            </a:outerShdw>
          </a:effectLst>
        </p:spPr>
      </p:pic>
      <p:sp>
        <p:nvSpPr>
          <p:cNvPr id="291" name="CustomShape 1"/>
          <p:cNvSpPr/>
          <p:nvPr/>
        </p:nvSpPr>
        <p:spPr>
          <a:xfrm>
            <a:off x="457200" y="0"/>
            <a:ext cx="82256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mode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926080" y="1737360"/>
            <a:ext cx="2191320" cy="1642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3657600" y="3931920"/>
            <a:ext cx="109404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 board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2011680" y="1371600"/>
            <a:ext cx="2922840" cy="36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6"/>
          <p:cNvSpPr/>
          <p:nvPr/>
        </p:nvSpPr>
        <p:spPr>
          <a:xfrm>
            <a:off x="3474720" y="731520"/>
            <a:ext cx="8197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8"/>
          <p:cNvSpPr/>
          <p:nvPr/>
        </p:nvSpPr>
        <p:spPr>
          <a:xfrm>
            <a:off x="5700960" y="1008000"/>
            <a:ext cx="1642320" cy="36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9"/>
          <p:cNvSpPr/>
          <p:nvPr/>
        </p:nvSpPr>
        <p:spPr>
          <a:xfrm>
            <a:off x="6537240" y="432000"/>
            <a:ext cx="10940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Line 10"/>
          <p:cNvSpPr/>
          <p:nvPr/>
        </p:nvSpPr>
        <p:spPr>
          <a:xfrm flipH="1">
            <a:off x="6696000" y="72144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1"/>
          <p:cNvSpPr/>
          <p:nvPr/>
        </p:nvSpPr>
        <p:spPr>
          <a:xfrm>
            <a:off x="2011680" y="1920240"/>
            <a:ext cx="728280" cy="728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2"/>
          <p:cNvSpPr/>
          <p:nvPr/>
        </p:nvSpPr>
        <p:spPr>
          <a:xfrm>
            <a:off x="548640" y="2011680"/>
            <a:ext cx="12769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the animation folder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Line 13"/>
          <p:cNvSpPr/>
          <p:nvPr/>
        </p:nvSpPr>
        <p:spPr>
          <a:xfrm>
            <a:off x="1737360" y="2194560"/>
            <a:ext cx="34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4"/>
          <p:cNvSpPr/>
          <p:nvPr/>
        </p:nvSpPr>
        <p:spPr>
          <a:xfrm>
            <a:off x="2011680" y="2743200"/>
            <a:ext cx="728280" cy="7282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5"/>
          <p:cNvSpPr/>
          <p:nvPr/>
        </p:nvSpPr>
        <p:spPr>
          <a:xfrm>
            <a:off x="144000" y="2952000"/>
            <a:ext cx="1590120" cy="2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pallet. You can search through tree or writing the name on space. Double click to add it in Filter Box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Line 16"/>
          <p:cNvSpPr/>
          <p:nvPr/>
        </p:nvSpPr>
        <p:spPr>
          <a:xfrm>
            <a:off x="1669680" y="3108960"/>
            <a:ext cx="34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7"/>
          <p:cNvSpPr/>
          <p:nvPr/>
        </p:nvSpPr>
        <p:spPr>
          <a:xfrm>
            <a:off x="5577840" y="1645920"/>
            <a:ext cx="1276920" cy="8013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8"/>
          <p:cNvSpPr/>
          <p:nvPr/>
        </p:nvSpPr>
        <p:spPr>
          <a:xfrm>
            <a:off x="7406640" y="1596600"/>
            <a:ext cx="10940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box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commands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One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All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Line 19"/>
          <p:cNvSpPr/>
          <p:nvPr/>
        </p:nvSpPr>
        <p:spPr>
          <a:xfrm flipH="1" flipV="1">
            <a:off x="6408000" y="2736000"/>
            <a:ext cx="100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0"/>
          <p:cNvSpPr/>
          <p:nvPr/>
        </p:nvSpPr>
        <p:spPr>
          <a:xfrm>
            <a:off x="5303520" y="2952000"/>
            <a:ext cx="1276920" cy="7023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1"/>
          <p:cNvSpPr/>
          <p:nvPr/>
        </p:nvSpPr>
        <p:spPr>
          <a:xfrm>
            <a:off x="6217920" y="4015080"/>
            <a:ext cx="155124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configuration panel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3"/>
          <p:cNvSpPr/>
          <p:nvPr/>
        </p:nvSpPr>
        <p:spPr>
          <a:xfrm>
            <a:off x="5212440" y="2011680"/>
            <a:ext cx="270720" cy="2710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4"/>
          <p:cNvSpPr/>
          <p:nvPr/>
        </p:nvSpPr>
        <p:spPr>
          <a:xfrm>
            <a:off x="4572000" y="631800"/>
            <a:ext cx="155124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Fits frame in preview board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6"/>
          <p:cNvSpPr/>
          <p:nvPr/>
        </p:nvSpPr>
        <p:spPr>
          <a:xfrm>
            <a:off x="5616000" y="2464920"/>
            <a:ext cx="791280" cy="4863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27"/>
          <p:cNvSpPr/>
          <p:nvPr/>
        </p:nvSpPr>
        <p:spPr>
          <a:xfrm flipH="1">
            <a:off x="6766920" y="20250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8"/>
          <p:cNvSpPr/>
          <p:nvPr/>
        </p:nvSpPr>
        <p:spPr>
          <a:xfrm>
            <a:off x="7416000" y="2592000"/>
            <a:ext cx="109404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or open a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set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You can use them in Effect mode batch as well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65760" y="288720"/>
            <a:ext cx="5574600" cy="5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57200" y="1005840"/>
            <a:ext cx="8134920" cy="23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frames doesn't need to refer each other.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animation in 3D.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 is a 3D open-source software developed by Blender Foundation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57200" y="156960"/>
            <a:ext cx="6784560" cy="4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6400" cy="2126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23" name="CustomShape 2"/>
          <p:cNvSpPr/>
          <p:nvPr/>
        </p:nvSpPr>
        <p:spPr>
          <a:xfrm>
            <a:off x="5029200" y="2743200"/>
            <a:ext cx="1698840" cy="7282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2560320" y="1280160"/>
            <a:ext cx="842760" cy="2332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4977720" y="1345320"/>
            <a:ext cx="1750320" cy="2332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5"/>
          <p:cNvSpPr/>
          <p:nvPr/>
        </p:nvSpPr>
        <p:spPr>
          <a:xfrm>
            <a:off x="3466800" y="1694160"/>
            <a:ext cx="1145160" cy="10612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6"/>
          <p:cNvSpPr/>
          <p:nvPr/>
        </p:nvSpPr>
        <p:spPr>
          <a:xfrm>
            <a:off x="5067000" y="2140920"/>
            <a:ext cx="964800" cy="2332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7"/>
          <p:cNvSpPr/>
          <p:nvPr/>
        </p:nvSpPr>
        <p:spPr>
          <a:xfrm>
            <a:off x="2680920" y="3172680"/>
            <a:ext cx="1690200" cy="233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"/>
          <p:cNvSpPr/>
          <p:nvPr/>
        </p:nvSpPr>
        <p:spPr>
          <a:xfrm>
            <a:off x="457200" y="672840"/>
            <a:ext cx="24656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Render menu, you can Render animation. That is the last thing that you are going to do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249480" y="2743200"/>
            <a:ext cx="1850400" cy="7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create objects and skeletons (called “armature”). You move the bones around the axis along the key frames to create animation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10"/>
          <p:cNvSpPr/>
          <p:nvPr/>
        </p:nvSpPr>
        <p:spPr>
          <a:xfrm>
            <a:off x="6400800" y="631800"/>
            <a:ext cx="24656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moves (position of bones) can be grouped like “Actions”, Here you have a time line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5760720" y="3731400"/>
            <a:ext cx="2465640" cy="6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smartSpriteFX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65760" y="288720"/>
            <a:ext cx="8226360" cy="3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2360" cy="2216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41" name="CustomShape 2"/>
          <p:cNvSpPr/>
          <p:nvPr/>
        </p:nvSpPr>
        <p:spPr>
          <a:xfrm>
            <a:off x="182880" y="822960"/>
            <a:ext cx="3827880" cy="21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56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3280" cy="2959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43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2000" cy="2311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11760" y="1229760"/>
            <a:ext cx="851544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that joins free simple solutions to ease life of indie-games developers to spending less time in activities that normally would take several hours or would require a bigger team.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Select a frame, configure filters,and...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116640" y="1248480"/>
            <a:ext cx="3266280" cy="2865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46" name="CustomShape 2"/>
          <p:cNvSpPr/>
          <p:nvPr/>
        </p:nvSpPr>
        <p:spPr>
          <a:xfrm>
            <a:off x="182880" y="1005840"/>
            <a:ext cx="911880" cy="9118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5760720" y="1280160"/>
            <a:ext cx="3111840" cy="2473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48" name="CustomShape 3"/>
          <p:cNvSpPr/>
          <p:nvPr/>
        </p:nvSpPr>
        <p:spPr>
          <a:xfrm>
            <a:off x="5760720" y="1097280"/>
            <a:ext cx="3111840" cy="28321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4"/>
          <p:cNvSpPr/>
          <p:nvPr/>
        </p:nvSpPr>
        <p:spPr>
          <a:xfrm>
            <a:off x="3932640" y="4114800"/>
            <a:ext cx="24656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see a summary about the function of filter and configure some attributes, according to the filter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Line 5"/>
          <p:cNvSpPr/>
          <p:nvPr/>
        </p:nvSpPr>
        <p:spPr>
          <a:xfrm flipV="1">
            <a:off x="5394960" y="347472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>
            <a:off x="6309360" y="307800"/>
            <a:ext cx="246564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the filter order. This can complete change the result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Line 7"/>
          <p:cNvSpPr/>
          <p:nvPr/>
        </p:nvSpPr>
        <p:spPr>
          <a:xfrm flipH="1">
            <a:off x="5577840" y="5486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3"/>
          <a:stretch/>
        </p:blipFill>
        <p:spPr>
          <a:xfrm>
            <a:off x="2743200" y="752760"/>
            <a:ext cx="2809080" cy="2447280"/>
          </a:xfrm>
          <a:prstGeom prst="rect">
            <a:avLst/>
          </a:prstGeom>
          <a:ln>
            <a:noFill/>
          </a:ln>
        </p:spPr>
      </p:pic>
      <p:sp>
        <p:nvSpPr>
          <p:cNvPr id="354" name="CustomShape 8"/>
          <p:cNvSpPr/>
          <p:nvPr/>
        </p:nvSpPr>
        <p:spPr>
          <a:xfrm>
            <a:off x="3840480" y="2011680"/>
            <a:ext cx="911880" cy="9118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9"/>
          <p:cNvSpPr/>
          <p:nvPr/>
        </p:nvSpPr>
        <p:spPr>
          <a:xfrm>
            <a:off x="5029200" y="640080"/>
            <a:ext cx="546120" cy="54612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10"/>
          <p:cNvSpPr/>
          <p:nvPr/>
        </p:nvSpPr>
        <p:spPr>
          <a:xfrm flipH="1" flipV="1">
            <a:off x="4297680" y="292608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… preview the result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4581720" y="779400"/>
            <a:ext cx="2730960" cy="3607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274320" y="1301400"/>
            <a:ext cx="2809080" cy="2447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66000"/>
              </a:srgbClr>
            </a:outerShdw>
          </a:effectLst>
        </p:spPr>
      </p:pic>
      <p:sp>
        <p:nvSpPr>
          <p:cNvPr id="360" name="CustomShape 2"/>
          <p:cNvSpPr/>
          <p:nvPr/>
        </p:nvSpPr>
        <p:spPr>
          <a:xfrm>
            <a:off x="548640" y="1188720"/>
            <a:ext cx="911880" cy="9118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182880" y="2743200"/>
            <a:ext cx="1462680" cy="8226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4"/>
          <p:cNvSpPr/>
          <p:nvPr/>
        </p:nvSpPr>
        <p:spPr>
          <a:xfrm flipH="1" flipV="1">
            <a:off x="1371600" y="3566160"/>
            <a:ext cx="2743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5"/>
          <p:cNvSpPr/>
          <p:nvPr/>
        </p:nvSpPr>
        <p:spPr>
          <a:xfrm>
            <a:off x="822960" y="4114800"/>
            <a:ext cx="31086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you liked what you see? Save the filter set to use reuse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91440" y="1371600"/>
            <a:ext cx="2809080" cy="2447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66000"/>
              </a:srgbClr>
            </a:outerShdw>
          </a:effectLst>
        </p:spPr>
      </p:pic>
      <p:sp>
        <p:nvSpPr>
          <p:cNvPr id="365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Apply over the entire animation!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74320" y="1737360"/>
            <a:ext cx="911880" cy="9118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2370240" y="690120"/>
            <a:ext cx="3845160" cy="1501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68" name="CustomShape 3"/>
          <p:cNvSpPr/>
          <p:nvPr/>
        </p:nvSpPr>
        <p:spPr>
          <a:xfrm>
            <a:off x="2286000" y="1554480"/>
            <a:ext cx="4020840" cy="27180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9" name="" descr=""/>
          <p:cNvPicPr/>
          <p:nvPr/>
        </p:nvPicPr>
        <p:blipFill>
          <a:blip r:embed="rId3"/>
          <a:stretch/>
        </p:blipFill>
        <p:spPr>
          <a:xfrm>
            <a:off x="6062760" y="1920240"/>
            <a:ext cx="2987280" cy="2878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0" name="CustomShape 4"/>
          <p:cNvSpPr/>
          <p:nvPr/>
        </p:nvSpPr>
        <p:spPr>
          <a:xfrm>
            <a:off x="459360" y="4025520"/>
            <a:ext cx="2557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filters.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Apply One: Just the current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Apply All: all the frames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Line 5"/>
          <p:cNvSpPr/>
          <p:nvPr/>
        </p:nvSpPr>
        <p:spPr>
          <a:xfrm flipH="1" flipV="1">
            <a:off x="822960" y="2651760"/>
            <a:ext cx="9144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6"/>
          <p:cNvSpPr/>
          <p:nvPr/>
        </p:nvSpPr>
        <p:spPr>
          <a:xfrm>
            <a:off x="3291840" y="2834640"/>
            <a:ext cx="25578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conclusion. Click over the link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original images are never overwritten. To get the result of applying, the result are generated under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filtered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folder.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Line 7"/>
          <p:cNvSpPr/>
          <p:nvPr/>
        </p:nvSpPr>
        <p:spPr>
          <a:xfrm flipH="1" flipV="1">
            <a:off x="4297680" y="173736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8"/>
          <p:cNvSpPr/>
          <p:nvPr/>
        </p:nvSpPr>
        <p:spPr>
          <a:xfrm>
            <a:off x="3385440" y="4206240"/>
            <a:ext cx="146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the new images!!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Line 9"/>
          <p:cNvSpPr/>
          <p:nvPr/>
        </p:nvSpPr>
        <p:spPr>
          <a:xfrm flipV="1">
            <a:off x="4754880" y="3749040"/>
            <a:ext cx="2194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6) Import the filtered images to Unity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2834640" y="731160"/>
            <a:ext cx="2832480" cy="1988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6035040" y="2481120"/>
            <a:ext cx="2072880" cy="1997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9" name="CustomShape 2"/>
          <p:cNvSpPr/>
          <p:nvPr/>
        </p:nvSpPr>
        <p:spPr>
          <a:xfrm>
            <a:off x="274320" y="2214000"/>
            <a:ext cx="19180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"/>
          <p:cNvSpPr/>
          <p:nvPr/>
        </p:nvSpPr>
        <p:spPr>
          <a:xfrm>
            <a:off x="275400" y="948240"/>
            <a:ext cx="20084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Create a 2D Unity project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834640" y="3474720"/>
            <a:ext cx="20084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Drag and drop all the filtered images to some Asset folder in Unity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Line 5"/>
          <p:cNvSpPr/>
          <p:nvPr/>
        </p:nvSpPr>
        <p:spPr>
          <a:xfrm>
            <a:off x="2103120" y="1097280"/>
            <a:ext cx="822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6"/>
          <p:cNvSpPr/>
          <p:nvPr/>
        </p:nvSpPr>
        <p:spPr>
          <a:xfrm>
            <a:off x="4845240" y="3749040"/>
            <a:ext cx="12812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7"/>
          <p:cNvSpPr/>
          <p:nvPr/>
        </p:nvSpPr>
        <p:spPr>
          <a:xfrm flipV="1">
            <a:off x="4114800" y="2377440"/>
            <a:ext cx="3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3521520" cy="2472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86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7) Signs all the images to Sprite (2D and UI)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>
            <a:off x="5760720" y="1188720"/>
            <a:ext cx="2626560" cy="2921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88" name="CustomShape 2"/>
          <p:cNvSpPr/>
          <p:nvPr/>
        </p:nvSpPr>
        <p:spPr>
          <a:xfrm>
            <a:off x="1645920" y="2743200"/>
            <a:ext cx="1552320" cy="91224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3"/>
          <p:cNvSpPr/>
          <p:nvPr/>
        </p:nvSpPr>
        <p:spPr>
          <a:xfrm>
            <a:off x="6949440" y="1737360"/>
            <a:ext cx="1552320" cy="27216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4"/>
          <p:cNvSpPr/>
          <p:nvPr/>
        </p:nvSpPr>
        <p:spPr>
          <a:xfrm>
            <a:off x="4206240" y="182880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5"/>
          <p:cNvSpPr/>
          <p:nvPr/>
        </p:nvSpPr>
        <p:spPr>
          <a:xfrm>
            <a:off x="5394960" y="823320"/>
            <a:ext cx="3472920" cy="38383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6"/>
          <p:cNvSpPr/>
          <p:nvPr/>
        </p:nvSpPr>
        <p:spPr>
          <a:xfrm>
            <a:off x="6858360" y="2103480"/>
            <a:ext cx="1096560" cy="63936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7"/>
          <p:cNvSpPr/>
          <p:nvPr/>
        </p:nvSpPr>
        <p:spPr>
          <a:xfrm flipV="1">
            <a:off x="3657600" y="2560320"/>
            <a:ext cx="329184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8"/>
          <p:cNvSpPr/>
          <p:nvPr/>
        </p:nvSpPr>
        <p:spPr>
          <a:xfrm>
            <a:off x="822960" y="4111560"/>
            <a:ext cx="292572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for the correct pixel per Unity. It´s common the value be to big. Reduce it to 3 or 5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1400" cy="1454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1520" cy="2472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7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281240" y="3600000"/>
            <a:ext cx="20084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4"/>
          <p:cNvSpPr/>
          <p:nvPr/>
        </p:nvSpPr>
        <p:spPr>
          <a:xfrm>
            <a:off x="2926080" y="3840480"/>
            <a:ext cx="1737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1400" cy="1454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402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1520" cy="2472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3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281240" y="3600000"/>
            <a:ext cx="200844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4"/>
          <p:cNvSpPr/>
          <p:nvPr/>
        </p:nvSpPr>
        <p:spPr>
          <a:xfrm>
            <a:off x="2926080" y="3840480"/>
            <a:ext cx="1737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260280" y="12636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9) Select all images and drag and drop to scene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640080" y="730800"/>
            <a:ext cx="2375280" cy="1656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9" name="CustomShape 2"/>
          <p:cNvSpPr/>
          <p:nvPr/>
        </p:nvSpPr>
        <p:spPr>
          <a:xfrm>
            <a:off x="1280160" y="1697040"/>
            <a:ext cx="1094760" cy="6379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3"/>
          <p:cNvSpPr/>
          <p:nvPr/>
        </p:nvSpPr>
        <p:spPr>
          <a:xfrm flipV="1">
            <a:off x="1828800" y="133128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11" name="" descr=""/>
          <p:cNvPicPr/>
          <p:nvPr/>
        </p:nvPicPr>
        <p:blipFill>
          <a:blip r:embed="rId2"/>
          <a:stretch/>
        </p:blipFill>
        <p:spPr>
          <a:xfrm>
            <a:off x="3291840" y="639360"/>
            <a:ext cx="2968560" cy="21020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12" name="CustomShape 4"/>
          <p:cNvSpPr/>
          <p:nvPr/>
        </p:nvSpPr>
        <p:spPr>
          <a:xfrm>
            <a:off x="822960" y="2468880"/>
            <a:ext cx="237528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Drag and drop all images to scene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3931920" y="2835000"/>
            <a:ext cx="1185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animation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3"/>
          <a:stretch/>
        </p:blipFill>
        <p:spPr>
          <a:xfrm>
            <a:off x="548640" y="3119400"/>
            <a:ext cx="7552800" cy="812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15" name="CustomShape 6"/>
          <p:cNvSpPr/>
          <p:nvPr/>
        </p:nvSpPr>
        <p:spPr>
          <a:xfrm>
            <a:off x="3383280" y="3931920"/>
            <a:ext cx="1735200" cy="3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to see the animation!!!!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3749400" y="3019320"/>
            <a:ext cx="546120" cy="54648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7" name="" descr=""/>
          <p:cNvPicPr/>
          <p:nvPr/>
        </p:nvPicPr>
        <p:blipFill>
          <a:blip r:embed="rId4"/>
          <a:stretch/>
        </p:blipFill>
        <p:spPr>
          <a:xfrm>
            <a:off x="6492240" y="746280"/>
            <a:ext cx="2192760" cy="16293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18" name="CustomShape 8"/>
          <p:cNvSpPr/>
          <p:nvPr/>
        </p:nvSpPr>
        <p:spPr>
          <a:xfrm>
            <a:off x="274320" y="4351680"/>
            <a:ext cx="804636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 deeply how to handle 2D animations with Unity Tutorials: https://unity3d.com/pt/learn/tutorials/topics/2d-game-creation/2d-character-controllers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1497600" y="1253520"/>
            <a:ext cx="6000120" cy="20757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53000"/>
              </a:srgbClr>
            </a:outerShdw>
          </a:effectLst>
        </p:spPr>
      </p:pic>
      <p:sp>
        <p:nvSpPr>
          <p:cNvPr id="420" name="CustomShape 1"/>
          <p:cNvSpPr/>
          <p:nvPr/>
        </p:nvSpPr>
        <p:spPr>
          <a:xfrm>
            <a:off x="457200" y="0"/>
            <a:ext cx="82256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mode batch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463040" y="2011680"/>
            <a:ext cx="1371240" cy="11883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3"/>
          <p:cNvSpPr/>
          <p:nvPr/>
        </p:nvSpPr>
        <p:spPr>
          <a:xfrm>
            <a:off x="1005840" y="1280160"/>
            <a:ext cx="7315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>
            <a:off x="274320" y="992520"/>
            <a:ext cx="237708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the top folder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3657600" y="2377440"/>
            <a:ext cx="1371240" cy="11883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6"/>
          <p:cNvSpPr/>
          <p:nvPr/>
        </p:nvSpPr>
        <p:spPr>
          <a:xfrm flipV="1">
            <a:off x="3200400" y="3383280"/>
            <a:ext cx="7315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7"/>
          <p:cNvSpPr/>
          <p:nvPr/>
        </p:nvSpPr>
        <p:spPr>
          <a:xfrm>
            <a:off x="1737360" y="4023360"/>
            <a:ext cx="23770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 filter set (Filter sets are created in Effect mode)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2"/>
          <a:stretch/>
        </p:blipFill>
        <p:spPr>
          <a:xfrm>
            <a:off x="4406400" y="3657600"/>
            <a:ext cx="1262520" cy="1005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21000"/>
              </a:srgbClr>
            </a:outerShdw>
          </a:effectLst>
        </p:spPr>
      </p:pic>
      <p:sp>
        <p:nvSpPr>
          <p:cNvPr id="428" name="CustomShape 8"/>
          <p:cNvSpPr/>
          <p:nvPr/>
        </p:nvSpPr>
        <p:spPr>
          <a:xfrm>
            <a:off x="4663440" y="4297680"/>
            <a:ext cx="456840" cy="3654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3566160" y="4389120"/>
            <a:ext cx="10972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0"/>
          <p:cNvSpPr/>
          <p:nvPr/>
        </p:nvSpPr>
        <p:spPr>
          <a:xfrm>
            <a:off x="5760720" y="2103120"/>
            <a:ext cx="1371240" cy="11883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 flipH="1">
            <a:off x="6492240" y="1097280"/>
            <a:ext cx="2743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2"/>
          <p:cNvSpPr/>
          <p:nvPr/>
        </p:nvSpPr>
        <p:spPr>
          <a:xfrm>
            <a:off x="5943600" y="82296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3"/>
          <p:cNvSpPr/>
          <p:nvPr/>
        </p:nvSpPr>
        <p:spPr>
          <a:xfrm>
            <a:off x="5486400" y="731520"/>
            <a:ext cx="23770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the filter set in all folders under the top folder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3"/>
          <a:stretch/>
        </p:blipFill>
        <p:spPr>
          <a:xfrm>
            <a:off x="7315200" y="1828800"/>
            <a:ext cx="1313640" cy="2999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47000"/>
              </a:srgbClr>
            </a:outerShdw>
          </a:effectLst>
        </p:spPr>
      </p:pic>
    </p:spTree>
  </p:cSld>
  <p:transition spd="slow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457200" y="0"/>
            <a:ext cx="82256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Appendix – Going further in effect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640080" y="970920"/>
            <a:ext cx="1673280" cy="29592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37" name="CustomShape 2"/>
          <p:cNvSpPr/>
          <p:nvPr/>
        </p:nvSpPr>
        <p:spPr>
          <a:xfrm>
            <a:off x="2834640" y="1005840"/>
            <a:ext cx="5484600" cy="20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filters can be incremented with new effects.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Official and third-party effects can be added. You also can create you own effects if you had ability in programming.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Third-part effects should be placed in 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ThirdPartyEffectModulePlugin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folder.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documentation to explain how to implement new effects will be available soon. 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 we can wait from this version?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11760" y="1229760"/>
            <a:ext cx="851544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That’s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GitHub download page to be aware about releases.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280160" y="822960"/>
            <a:ext cx="36878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aware about the news: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371600" y="2011680"/>
            <a:ext cx="50389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https://m.facebook.com/smartsuiteforindiegame/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822960" y="4368600"/>
            <a:ext cx="703908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Blender, Unity, Visual Studio and C#, NES / SNES, Nintendo, Sega Master System and Sega Genesis are trademark of their respective owners.</a:t>
            </a:r>
            <a:endParaRPr b="0" lang="en-US" sz="10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11760" y="410040"/>
            <a:ext cx="851544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Installation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11760" y="1229760"/>
            <a:ext cx="8515440" cy="333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choose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Before open it at first time, check the requirements that your computer needs to have: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Ubuntu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Mono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Unzip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smartSpriteFX.zip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some folder. You are going to see several files. Just execute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smartSpriteFX.exe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194560" y="365760"/>
            <a:ext cx="4294080" cy="3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91440" y="1280520"/>
            <a:ext cx="3015720" cy="30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modes: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Landscape Mode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 Batch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4248000" y="1965600"/>
            <a:ext cx="3918600" cy="2641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39000"/>
              </a:srgbClr>
            </a:outerShdw>
          </a:effectLst>
        </p:spPr>
      </p:pic>
      <p:sp>
        <p:nvSpPr>
          <p:cNvPr id="236" name="CustomShape 3"/>
          <p:cNvSpPr/>
          <p:nvPr/>
        </p:nvSpPr>
        <p:spPr>
          <a:xfrm>
            <a:off x="6400800" y="1920240"/>
            <a:ext cx="1916280" cy="54468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3474720" y="914400"/>
            <a:ext cx="392796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6319800" y="1243800"/>
            <a:ext cx="1037520" cy="67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296000" y="1085760"/>
            <a:ext cx="6619320" cy="3449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53000"/>
              </a:srgbClr>
            </a:outerShdw>
          </a:effectLst>
        </p:spPr>
      </p:pic>
      <p:sp>
        <p:nvSpPr>
          <p:cNvPr id="240" name="CustomShape 1"/>
          <p:cNvSpPr/>
          <p:nvPr/>
        </p:nvSpPr>
        <p:spPr>
          <a:xfrm>
            <a:off x="216000" y="216000"/>
            <a:ext cx="871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Landscape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about cut piece of a image to create other images and use them like assets. Transparent background sometimes can be inferred. (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detail Landscape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16000" y="216000"/>
            <a:ext cx="8710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about apply filters to a couple of images to get different effects. It´s perfect for animations. Differently from tradicional photo editor, you don’t have to use masks or layers, moreover, you can change the order of them to change the result. (detail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Effect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2194560" y="1872720"/>
            <a:ext cx="4854600" cy="28818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44000"/>
              </a:srgbClr>
            </a:outerShdw>
          </a:effectLst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16000" y="216000"/>
            <a:ext cx="87109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 Batch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allows apply a filter set from Effect Mode to severals folders at once. It´s perfect for animation assets. (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detail Effect Mode Batch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432000" y="1512000"/>
            <a:ext cx="8310600" cy="25959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44000"/>
              </a:srgbClr>
            </a:outerShdw>
          </a:effectLst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6840" y="0"/>
            <a:ext cx="822528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mode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77320" cy="2054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47" name="CustomShape 2"/>
          <p:cNvSpPr/>
          <p:nvPr/>
        </p:nvSpPr>
        <p:spPr>
          <a:xfrm>
            <a:off x="457200" y="822960"/>
            <a:ext cx="127692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new draft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2593440"/>
            <a:ext cx="1368360" cy="3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Resumes the project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7315200" y="2419560"/>
            <a:ext cx="13683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Piece hierarchy tree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7498080" y="872280"/>
            <a:ext cx="10940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7406640" y="3474720"/>
            <a:ext cx="10940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5669280" y="2926080"/>
            <a:ext cx="1002600" cy="36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"/>
          <p:cNvSpPr/>
          <p:nvPr/>
        </p:nvSpPr>
        <p:spPr>
          <a:xfrm>
            <a:off x="2103120" y="2194560"/>
            <a:ext cx="1002600" cy="36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9"/>
          <p:cNvSpPr/>
          <p:nvPr/>
        </p:nvSpPr>
        <p:spPr>
          <a:xfrm>
            <a:off x="5852160" y="1188720"/>
            <a:ext cx="1002600" cy="45396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0"/>
          <p:cNvSpPr/>
          <p:nvPr/>
        </p:nvSpPr>
        <p:spPr>
          <a:xfrm>
            <a:off x="5577840" y="1737360"/>
            <a:ext cx="1094040" cy="1094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1"/>
          <p:cNvSpPr/>
          <p:nvPr/>
        </p:nvSpPr>
        <p:spPr>
          <a:xfrm>
            <a:off x="2926080" y="1463040"/>
            <a:ext cx="271080" cy="2710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7"/>
          <p:cNvSpPr/>
          <p:nvPr/>
        </p:nvSpPr>
        <p:spPr>
          <a:xfrm>
            <a:off x="3291840" y="1645920"/>
            <a:ext cx="2374200" cy="16426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"/>
          <p:cNvSpPr/>
          <p:nvPr/>
        </p:nvSpPr>
        <p:spPr>
          <a:xfrm>
            <a:off x="4297680" y="3965040"/>
            <a:ext cx="54540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Draft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0"/>
          <p:cNvSpPr/>
          <p:nvPr/>
        </p:nvSpPr>
        <p:spPr>
          <a:xfrm>
            <a:off x="2103120" y="1737360"/>
            <a:ext cx="1002600" cy="3625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1"/>
          <p:cNvSpPr/>
          <p:nvPr/>
        </p:nvSpPr>
        <p:spPr>
          <a:xfrm>
            <a:off x="3474720" y="682200"/>
            <a:ext cx="10940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 ON/OFF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Application>LibreOffice/5.3.4.2$Windows_X86_64 LibreOffice_project/f82d347ccc0be322489bf7da61d7e4ad13fe2ff3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2017-07-16T22:55:49Z</dcterms:modified>
  <cp:revision>187</cp:revision>
  <dc:subject/>
  <dc:title/>
</cp:coreProperties>
</file>