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6.jpeg" ContentType="image/jpeg"/>
  <Override PartName="/ppt/media/image5.jpeg" ContentType="image/jpeg"/>
  <Override PartName="/ppt/media/image4.jpeg" ContentType="image/jpeg"/>
  <Override PartName="/ppt/media/image3.jpeg" ContentType="image/jpe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7.º nível da estrutura de tópicos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&lt;data/hora&gt;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&lt;rodapé&gt;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6A00DB9-D304-456A-807B-AD610D7FF026}" type="slidenum">
              <a:rPr lang="en-US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smartTextureMap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Guide – Pass less time organizing texture map identifying its faces!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2800">
                <a:latin typeface="Arial"/>
              </a:rPr>
              <a:t>1) Export the texture map in Blender, or in your 3D modeler preferred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597600" y="1371600"/>
            <a:ext cx="8454960" cy="528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48640" y="365040"/>
            <a:ext cx="8888760" cy="1189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800">
                <a:latin typeface="Arial"/>
              </a:rPr>
              <a:t>2) Uses </a:t>
            </a:r>
            <a:r>
              <a:rPr b="1" lang="en-US" sz="2800">
                <a:latin typeface="Arial"/>
              </a:rPr>
              <a:t>smartTextureMap</a:t>
            </a:r>
            <a:r>
              <a:rPr lang="en-US" sz="2800">
                <a:latin typeface="Arial"/>
              </a:rPr>
              <a:t> from Windows Command Prompt to identify the faces, indicating the fullpath of file exported.</a:t>
            </a:r>
            <a:endParaRPr/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731520" y="3383280"/>
            <a:ext cx="3108960" cy="310896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1097280" y="2328840"/>
            <a:ext cx="8226000" cy="50580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6274080" y="3378960"/>
            <a:ext cx="3144240" cy="302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3) Reimport the new generated file (&lt;&lt;file&gt;&gt;.smartMap.&lt;&lt;png/bmp&gt;&gt;) </a:t>
            </a:r>
            <a:endParaRPr/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504360" y="1769400"/>
            <a:ext cx="9070920" cy="438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2840"/>
            <a:ext cx="9071640" cy="1416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2000">
                <a:latin typeface="Arial"/>
              </a:rPr>
              <a:t>4) Using a photo editor (such as Photoshop or GimpShop), identify the faces. Paste the image above them. If they are upside-down in Blender (check how the letters looks like), rotate the image textures.</a:t>
            </a:r>
            <a:r>
              <a:rPr lang="en-US" sz="2000">
                <a:latin typeface="Arial"/>
              </a:rPr>
              <a:t>
</a:t>
            </a:r>
            <a:r>
              <a:rPr lang="en-US" sz="2000">
                <a:latin typeface="Arial"/>
              </a:rPr>
              <a:t>
</a:t>
            </a:r>
            <a:r>
              <a:rPr lang="en-US" sz="2000">
                <a:latin typeface="Arial"/>
              </a:rPr>
              <a:t>(Use layers/canvas to gain versatility)</a:t>
            </a:r>
            <a:endParaRPr/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822960" y="1828800"/>
            <a:ext cx="8412480" cy="525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2600">
                <a:latin typeface="Arial"/>
              </a:rPr>
              <a:t>5) Refresh image view in Blender and proceed to the rest of faces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78640" y="1383480"/>
            <a:ext cx="9048240" cy="565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99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2200">
                <a:latin typeface="Arial"/>
              </a:rPr>
              <a:t>6) It's up to you! Now you need to less travels between Image editor and 3D modeler. You even can avoid to map seams of modelers less important and concentrate in which it's really important.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278640" y="1645920"/>
            <a:ext cx="9048240" cy="565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Application>LibreOffice/4.4.5.2$Windows_x86 LibreOffice_project/a22f674fd25a3b6f45bdebf25400ed2adff0ff99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2015-11-25T16:16:23Z</dcterms:created>
  <dc:language>en-US</dc:language>
  <dcterms:modified xsi:type="dcterms:W3CDTF">2015-11-25T17:20:08Z</dcterms:modified>
  <cp:revision>12</cp:revision>
</cp:coreProperties>
</file>