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2.jpeg" ContentType="image/jpeg"/>
  <Override PartName="/ppt/media/image11.jpeg" ContentType="image/jpeg"/>
  <Override PartName="/ppt/media/image10.jpeg" ContentType="image/jpeg"/>
  <Override PartName="/ppt/media/image8.jpeg" ContentType="image/jpeg"/>
  <Override PartName="/ppt/media/image9.png" ContentType="image/png"/>
  <Override PartName="/ppt/media/image7.jpeg" ContentType="image/jpeg"/>
  <Override PartName="/ppt/media/image6.jpeg" ContentType="image/jpeg"/>
  <Override PartName="/ppt/media/image4.png" ContentType="image/png"/>
  <Override PartName="/ppt/media/image5.jpeg" ContentType="image/jpeg"/>
  <Override PartName="/ppt/media/image3.png" ContentType="image/png"/>
  <Override PartName="/ppt/media/image13.jpeg" ContentType="image/jpe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smartTextureMap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0920" cy="170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Guide – Pass less time organizing texture map identifying its faces!</a:t>
            </a:r>
            <a:endParaRPr/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914400" y="3291840"/>
            <a:ext cx="2103120" cy="210312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6583680" y="3366720"/>
            <a:ext cx="1920240" cy="184536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3318120" y="5577840"/>
            <a:ext cx="3539880" cy="171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1) Export the texture map in Blender, or in your 3D modeler preferred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597600" y="1371600"/>
            <a:ext cx="8454240" cy="528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48640" y="365040"/>
            <a:ext cx="8888040" cy="11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2) Run smartTextureMap. You have two options: </a:t>
            </a:r>
            <a:endParaRPr/>
          </a:p>
          <a:p>
            <a:endParaRPr/>
          </a:p>
          <a:p>
            <a:endParaRPr/>
          </a:p>
        </p:txBody>
      </p:sp>
      <p:graphicFrame>
        <p:nvGraphicFramePr>
          <p:cNvPr id="81" name="Table 2"/>
          <p:cNvGraphicFramePr/>
          <p:nvPr/>
        </p:nvGraphicFramePr>
        <p:xfrm>
          <a:off x="685440" y="1140480"/>
          <a:ext cx="9098280" cy="4163040"/>
        </p:xfrm>
        <a:graphic>
          <a:graphicData uri="http://schemas.openxmlformats.org/drawingml/2006/table">
            <a:tbl>
              <a:tblPr/>
              <a:tblGrid>
                <a:gridCol w="4548600"/>
                <a:gridCol w="4550040"/>
              </a:tblGrid>
              <a:tr h="4163040">
                <a:tc>
                  <a:txBody>
                    <a:bodyPr/>
                    <a:p>
                      <a:r>
                        <a:rPr b="1" lang="en-US" strike="noStrike">
                          <a:latin typeface="Arial"/>
                        </a:rPr>
                        <a:t>Windows Command Prompt</a:t>
                      </a:r>
                      <a:r>
                        <a:rPr lang="en-US" strike="noStrike">
                          <a:latin typeface="Arial"/>
                        </a:rPr>
                        <a:t> - Uses </a:t>
                      </a:r>
                      <a:r>
                        <a:rPr b="1" lang="en-US" strike="noStrike">
                          <a:latin typeface="Arial"/>
                        </a:rPr>
                        <a:t>smartTextureMap</a:t>
                      </a:r>
                      <a:r>
                        <a:rPr lang="en-US" strike="noStrike">
                          <a:latin typeface="Arial"/>
                        </a:rPr>
                        <a:t> from Windows Command Prompt to identify the faces, indicating the full path of file exported.</a:t>
                      </a:r>
                      <a:endParaRPr/>
                    </a:p>
                    <a:p>
                      <a:endParaRPr/>
                    </a:p>
                    <a:p>
                      <a:r>
                        <a:rPr lang="en-US" strike="noStrike">
                          <a:latin typeface="Arial"/>
                        </a:rPr>
                        <a:t>Ex.:</a:t>
                      </a:r>
                      <a:endParaRPr/>
                    </a:p>
                    <a:p>
                      <a:endParaRPr/>
                    </a:p>
                    <a:p>
                      <a:r>
                        <a:rPr b="1" lang="en-US" strike="noStrike">
                          <a:latin typeface="Arial"/>
                        </a:rPr>
                        <a:t>smartTextureMap MyTexture.png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en-US" strike="noStrike">
                          <a:latin typeface="Arial"/>
                        </a:rPr>
                        <a:t>Windows 10</a:t>
                      </a:r>
                      <a:r>
                        <a:rPr lang="en-US" strike="noStrike">
                          <a:latin typeface="Arial"/>
                        </a:rPr>
                        <a:t> – Give a double click from Windows Explorer in </a:t>
                      </a:r>
                      <a:r>
                        <a:rPr b="1" lang="en-US" strike="noStrike">
                          <a:latin typeface="Arial"/>
                        </a:rPr>
                        <a:t>smartTextureMap.exe</a:t>
                      </a:r>
                      <a:r>
                        <a:rPr lang="en-US" strike="noStrike">
                          <a:latin typeface="Arial"/>
                        </a:rPr>
                        <a:t>, or from Windows Command Prompt without parameters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5303520" y="3108960"/>
            <a:ext cx="4326840" cy="210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3) Reimport the new generated file (&lt;&lt;file&gt;&gt;.smartMap.&lt;&lt;png/bmp&gt;&gt;) </a:t>
            </a:r>
            <a:endParaRPr/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504360" y="1769400"/>
            <a:ext cx="9070200" cy="438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222840"/>
            <a:ext cx="9070920" cy="14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4) Using a photo editor (such as Photoshop or GimpShop), identify the faces. Paste the image above them. If they are upside-down in Blender (check how the letters looks like), rotate the image textures.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(Use layers/canvas to gain versatility)</a:t>
            </a:r>
            <a:endParaRPr/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822960" y="1828800"/>
            <a:ext cx="8411760" cy="525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5) Refresh image view in Blender and proceed to the rest of faces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78640" y="1383480"/>
            <a:ext cx="9047520" cy="565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29988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6) It's up to you! Now you need to less travels between Image editor and 3D modeler. You even can avoid to map seams of modelers less important and concentrate in which it's really important.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78640" y="1645920"/>
            <a:ext cx="9047520" cy="565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Application>LibreOffice/4.4.5.2$Windows_x86 LibreOffice_project/a22f674fd25a3b6f45bdebf25400ed2adff0ff99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2015-11-25T16:16:23Z</dcterms:created>
  <dc:language>en-US</dc:language>
  <dcterms:modified xsi:type="dcterms:W3CDTF">2015-12-14T14:55:07Z</dcterms:modified>
  <cp:revision>17</cp:revision>
</cp:coreProperties>
</file>