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за квадратный метр</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максимальная цена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за квадратный метр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максимальная цена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минимальная цена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минимальная цена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Количество новостроек по классам недвижимости</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Главная</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Количество ЖК по компаниям</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Всего видов конструкций</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Всего видов конструкций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Количество строительных компаний</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Соотношение объема новостроек в Свердловской области</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Всего новостроек в Свердловской области</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Основные конкуренты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бизнес-класса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бизнес-класса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бизнес-класса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комфорт-класса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комфорт-класса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Основные конкуренты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комфорт-класса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эконом-класса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эконом-класса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цена квартиры эконом-класса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Рейтинг ЕРЗ Атомстройкомплекса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Всего компаний с рейтингом выше или равным Атомстройкомплексу</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скорость строительства (дней/дом)</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Средняя оценка компании</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Место Атомстройкомплекса по потребительским качествам</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Место Атомстройкомплекса по скорости строительства</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Место Атомстройкомплекса по объему ввода жилья</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Место Атомстройкомплекса по объёму строительства</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9bb37ae-3097-4ad0-afba-610cdca2a8a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58d8bbad360f4849" /><Relationship Type="http://schemas.openxmlformats.org/officeDocument/2006/relationships/hyperlink" Target="https://app.powerbi.com/groups/me/reports/09bb37ae-3097-4ad0-afba-610cdca2a8a5/ReportSection?pbi_source=PowerPoint" TargetMode="External" Id="RelId0" /><Relationship Type="http://schemas.openxmlformats.org/officeDocument/2006/relationships/image" Target="/ppt/media/image4.png" Id="imgId30294391" /><Relationship Type="http://schemas.openxmlformats.org/officeDocument/2006/relationships/notesSlide" Target="/ppt/notesSlides/notesSlide.xml" Id="R9ff2684f5cc64d16" /></Relationships>
</file>

<file path=ppt/slides/_rels/slide3.xml.rels>&#65279;<?xml version="1.0" encoding="utf-8"?><Relationships xmlns="http://schemas.openxmlformats.org/package/2006/relationships"><Relationship Type="http://schemas.openxmlformats.org/officeDocument/2006/relationships/slideLayout" Target="/ppt/slideLayouts/slideLayout8.xml" Id="R0b77cc267fde4a82" /><Relationship Type="http://schemas.openxmlformats.org/officeDocument/2006/relationships/hyperlink" Target="https://app.powerbi.com/groups/me/reports/09bb37ae-3097-4ad0-afba-610cdca2a8a5/ReportSection8abaab81c873ae205101?pbi_source=PowerPoint" TargetMode="External" Id="RelId1" /><Relationship Type="http://schemas.openxmlformats.org/officeDocument/2006/relationships/image" Target="/ppt/media/image5.png" Id="imgId30294392" /><Relationship Type="http://schemas.openxmlformats.org/officeDocument/2006/relationships/notesSlide" Target="/ppt/notesSlides/notesSlide2.xml" Id="Re04e2b213f7e4bcd" /></Relationships>
</file>

<file path=ppt/slides/_rels/slide4.xml.rels>&#65279;<?xml version="1.0" encoding="utf-8"?><Relationships xmlns="http://schemas.openxmlformats.org/package/2006/relationships"><Relationship Type="http://schemas.openxmlformats.org/officeDocument/2006/relationships/slideLayout" Target="/ppt/slideLayouts/slideLayout8.xml" Id="Rb01d5709ad52469b" /><Relationship Type="http://schemas.openxmlformats.org/officeDocument/2006/relationships/hyperlink" Target="https://app.powerbi.com/groups/me/reports/09bb37ae-3097-4ad0-afba-610cdca2a8a5/ReportSection46cd6eceb190437a686e?pbi_source=PowerPoint" TargetMode="External" Id="RelId2" /><Relationship Type="http://schemas.openxmlformats.org/officeDocument/2006/relationships/image" Target="/ppt/media/image6.png" Id="imgId30294393" /><Relationship Type="http://schemas.openxmlformats.org/officeDocument/2006/relationships/notesSlide" Target="/ppt/notesSlides/notesSlide3.xml" Id="R407216cb0c1841df" /></Relationships>
</file>

<file path=ppt/slides/_rels/slide5.xml.rels>&#65279;<?xml version="1.0" encoding="utf-8"?><Relationships xmlns="http://schemas.openxmlformats.org/package/2006/relationships"><Relationship Type="http://schemas.openxmlformats.org/officeDocument/2006/relationships/slideLayout" Target="/ppt/slideLayouts/slideLayout8.xml" Id="R223f85b0f3bb4023" /><Relationship Type="http://schemas.openxmlformats.org/officeDocument/2006/relationships/hyperlink" Target="https://app.powerbi.com/groups/me/reports/09bb37ae-3097-4ad0-afba-610cdca2a8a5/ReportSectioncb5be89e6e7a804dc6b4?pbi_source=PowerPoint" TargetMode="External" Id="RelId3" /><Relationship Type="http://schemas.openxmlformats.org/officeDocument/2006/relationships/image" Target="/ppt/media/image7.png" Id="imgId30294394" /><Relationship Type="http://schemas.openxmlformats.org/officeDocument/2006/relationships/notesSlide" Target="/ppt/notesSlides/notesSlide4.xml" Id="Rd06c96e7f04648c2" /></Relationships>
</file>

<file path=ppt/slides/_rels/slide6.xml.rels>&#65279;<?xml version="1.0" encoding="utf-8"?><Relationships xmlns="http://schemas.openxmlformats.org/package/2006/relationships"><Relationship Type="http://schemas.openxmlformats.org/officeDocument/2006/relationships/slideLayout" Target="/ppt/slideLayouts/slideLayout8.xml" Id="Re2ed2a543b26458f" /><Relationship Type="http://schemas.openxmlformats.org/officeDocument/2006/relationships/hyperlink" Target="https://app.powerbi.com/groups/me/reports/09bb37ae-3097-4ad0-afba-610cdca2a8a5/ReportSection1b96332079a4002b9321?pbi_source=PowerPoint" TargetMode="External" Id="RelId4" /><Relationship Type="http://schemas.openxmlformats.org/officeDocument/2006/relationships/image" Target="/ppt/media/image8.png" Id="imgId30294395" /><Relationship Type="http://schemas.openxmlformats.org/officeDocument/2006/relationships/notesSlide" Target="/ppt/notesSlides/notesSlide5.xml" Id="R63fc7ea347a44295" /></Relationships>
</file>

<file path=ppt/slides/_rels/slide7.xml.rels>&#65279;<?xml version="1.0" encoding="utf-8"?><Relationships xmlns="http://schemas.openxmlformats.org/package/2006/relationships"><Relationship Type="http://schemas.openxmlformats.org/officeDocument/2006/relationships/slideLayout" Target="/ppt/slideLayouts/slideLayout8.xml" Id="R3c697d311eb84bcd" /><Relationship Type="http://schemas.openxmlformats.org/officeDocument/2006/relationships/hyperlink" Target="https://app.powerbi.com/groups/me/reports/09bb37ae-3097-4ad0-afba-610cdca2a8a5/ReportSection1265425655ea8ce8b420?pbi_source=PowerPoint" TargetMode="External" Id="RelId5" /><Relationship Type="http://schemas.openxmlformats.org/officeDocument/2006/relationships/image" Target="/ppt/media/image9.png" Id="imgId30294396" /><Relationship Type="http://schemas.openxmlformats.org/officeDocument/2006/relationships/notesSlide" Target="/ppt/notesSlides/notesSlide6.xml" Id="R8e9969d93eed462b" /></Relationships>
</file>

<file path=ppt/slides/_rels/slide8.xml.rels>&#65279;<?xml version="1.0" encoding="utf-8"?><Relationships xmlns="http://schemas.openxmlformats.org/package/2006/relationships"><Relationship Type="http://schemas.openxmlformats.org/officeDocument/2006/relationships/slideLayout" Target="/ppt/slideLayouts/slideLayout8.xml" Id="R0838e357691e483d" /><Relationship Type="http://schemas.openxmlformats.org/officeDocument/2006/relationships/hyperlink" Target="https://app.powerbi.com/groups/me/reports/09bb37ae-3097-4ad0-afba-610cdca2a8a5/ReportSection255bc2e0bd8b57b506a0?pbi_source=PowerPoint" TargetMode="External" Id="RelId6" /><Relationship Type="http://schemas.openxmlformats.org/officeDocument/2006/relationships/image" Target="/ppt/media/imagea.png" Id="imgId30294397" /><Relationship Type="http://schemas.openxmlformats.org/officeDocument/2006/relationships/notesSlide" Target="/ppt/notesSlides/notesSlide7.xml" Id="R2247448ee27f4ea1" /></Relationships>
</file>

<file path=ppt/slides/_rels/slide9.xml.rels>&#65279;<?xml version="1.0" encoding="utf-8"?><Relationships xmlns="http://schemas.openxmlformats.org/package/2006/relationships"><Relationship Type="http://schemas.openxmlformats.org/officeDocument/2006/relationships/slideLayout" Target="/ppt/slideLayouts/slideLayout8.xml" Id="R10a6552d0e7040d1" /><Relationship Type="http://schemas.openxmlformats.org/officeDocument/2006/relationships/hyperlink" Target="https://app.powerbi.com/groups/me/reports/09bb37ae-3097-4ad0-afba-610cdca2a8a5/ReportSection00db445f084ba3087a54?pbi_source=PowerPoint" TargetMode="External" Id="RelId7" /><Relationship Type="http://schemas.openxmlformats.org/officeDocument/2006/relationships/image" Target="/ppt/media/imageb.png" Id="imgId30294398" /><Relationship Type="http://schemas.openxmlformats.org/officeDocument/2006/relationships/notesSlide" Target="/ppt/notesSlides/notesSlide8.xml" Id="R668a34428e2d497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Analysis_company_stroy_Ekb</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24.10.2021 15:58:22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24.10.2021 15:56:22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actionButton, textbox, textbox, actionButton, actionButton, actionButton, actionButton, actionButton,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029439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Главная</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Средняя цена квартиры, Средняя цена за квадратный метр, slicer, Средняя максимальная цена, Средняя цена квартиры Атомстройкомплекса, Средняя цена за квадратный метр Атомстройкомплекса, Средняя максимальная цена Атомстройкомплекса, Средняя минимальная цена Атомстройкомплекса, Средняя минимальная цена, clusteredBarChart, Количество новостроек по классам недвижимости, Главная,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029439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Анализ новостроек</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Количество ЖК по компаниям, slicer, Всего видов конструкций, Всего видов конструкций Атомстройкомплекса, Количество строительных компаний, Соотношение объема новостроек в Свердловской области, Всего новостроек в Свердловской области,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029439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Продолжение анализа новостроек</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ctionButton, Основные конкуренты Атомстройкомплекса, Средняя цена квартиры бизнес-класса, Средняя цена квартиры бизнес-класса Атомстройкомплекса, Средняя цена квартиры бизнес-класса, ribbonChart, textbox,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3029439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Анализ биснес класса</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actionButton, textbox, Средняя цена квартиры комфорт-класса, Средняя цена квартиры комфорт-класса Атомстройкомплекса, Основные конкуренты Атомстройкомплекса, Средняя цена квартиры комфорт-класса, ribbonChart, actionButton.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3029439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Анализ комфорт-класса</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actionButton, Средняя цена квартиры эконом-класса, Средняя цена квартиры эконом-класса Атомстройкомплекса, pieChart, Средняя цена квартиры эконом-класса, textbox, textbox, ribbonChart, actionButton.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3029439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Анализ эконом-класса</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actionButton, Рейтинг ЕРЗ Атомстройкомплекса, Всего компаний с рейтингом выше или равным Атомстройкомплексу, Средняя скорость строительства (дней/дом), textbox, textbox, actionButton, Средняя оценка компании, pivotTable, Место Атомстройкомплекса по потребительским качествам, Место Атомстройкомплекса по скорости строительства, Место Атомстройкомплекса по объему ввода жилья, Место Атомстройкомплекса по объёму строительства.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3029439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Рейтинг компаний-застройщиков</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actionButton, textbox, textbox.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3029439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Выводы</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