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notesSlides/notesSlide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elId0"/>
    <p:sldId id="258" r:id="RelId1"/>
    <p:sldId id="259" r:id="RelId2"/>
    <p:sldId id="260" r:id="RelId3"/>
    <p:sldId id="261" r:id="RelId4"/>
    <p:sldId id="262" r:id="Rel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0" autoAdjust="0"/>
    <p:restoredTop sz="86410" autoAdjust="0"/>
  </p:normalViewPr>
  <p:slideViewPr>
    <p:cSldViewPr snapToGrid="0" snapToObjects="1">
      <p:cViewPr varScale="1">
        <p:scale>
          <a:sx n="72" d="100"/>
          <a:sy n="72" d="100"/>
        </p:scale>
        <p:origin x="84" y="7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presProps.xml" Id="rId3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tableStyles" Target="tableStyles.xml" Id="rId6" /><Relationship Type="http://schemas.openxmlformats.org/officeDocument/2006/relationships/theme" Target="theme/theme1.xml" Id="rId5" /><Relationship Type="http://schemas.openxmlformats.org/officeDocument/2006/relationships/viewProps" Target="viewProps.xml" Id="rId4" /><Relationship Type="http://schemas.openxmlformats.org/officeDocument/2006/relationships/slide" Target="/ppt/slides/slide2.xml" Id="RelId0" /><Relationship Type="http://schemas.openxmlformats.org/officeDocument/2006/relationships/slide" Target="/ppt/slides/slide3.xml" Id="RelId1" /><Relationship Type="http://schemas.openxmlformats.org/officeDocument/2006/relationships/slide" Target="/ppt/slides/slide4.xml" Id="RelId2" /><Relationship Type="http://schemas.openxmlformats.org/officeDocument/2006/relationships/slide" Target="/ppt/slides/slide5.xml" Id="RelId3" /><Relationship Type="http://schemas.openxmlformats.org/officeDocument/2006/relationships/slide" Target="/ppt/slides/slide6.xml" Id="RelId4" /><Relationship Type="http://schemas.openxmlformats.org/officeDocument/2006/relationships/slide" Target="/ppt/slides/slide7.xml" Id="RelId5" /></Relationships>
</file>

<file path=ppt/notesSlides/notesSlide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Динамика по всем событиям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Динамика открытий приложения по группам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Доля трафика от инсталлов, %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Динамика установок по каналам привлечения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Динамика первых открытий по каналам привлечения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Количество инсталлов приложения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Количество первых открытий приложения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2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Конверсия зарегистрированных пользователей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Конверсия незарегистрированных пользователей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Конверсия в первую покупку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Медианный первый чек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ROMI по каналам привлечения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Максимальная конверсия в первую покупку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Наибольший медианный чек в первую покупку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Самый высокий ROMI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3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Активность когорт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tableEx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Максимальное количество открытий приложения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Максимальный процент активности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4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Когортный анализ по неделе регистрации посещения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5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Когортный анализ по неделе первой покупки, в дес.тыс.руб.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tableEx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6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Медианный чек на неделе первой покупки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tableEx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image" Target="../media/image1.png" Id="rId2" /><Relationship Type="http://schemas.openxmlformats.org/officeDocument/2006/relationships/slideLayout" Target="../slideLayouts/slideLayout7.xml" Id="rId1" /><Relationship Type="http://schemas.openxmlformats.org/officeDocument/2006/relationships/image" Target="../media/image3.png" Id="rId5" /><Relationship Type="http://schemas.openxmlformats.org/officeDocument/2006/relationships/image" Target="../media/image2.png" Id="rId4" /><Relationship Type="http://schemas.openxmlformats.org/officeDocument/2006/relationships/hyperlink" Target="https://app.powerbi.com/groups/me/reports/8b73c9db-e846-458e-9b90-ed906ecf82de?pbi_source=PowerPoint" TargetMode="External" Id="coverSlideHpLink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8.xml" Id="Rf61c3476eb4241ad" /><Relationship Type="http://schemas.openxmlformats.org/officeDocument/2006/relationships/hyperlink" Target="https://app.powerbi.com/groups/me/reports/8b73c9db-e846-458e-9b90-ed906ecf82de/ReportSection?pbi_source=PowerPoint" TargetMode="External" Id="RelId0" /><Relationship Type="http://schemas.openxmlformats.org/officeDocument/2006/relationships/image" Target="/ppt/media/image4.png" Id="imgId26481487" /><Relationship Type="http://schemas.openxmlformats.org/officeDocument/2006/relationships/notesSlide" Target="/ppt/notesSlides/notesSlide.xml" Id="R021feb94c1f84f8d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slideLayout" Target="/ppt/slideLayouts/slideLayout8.xml" Id="R5a6ceacb40714d24" /><Relationship Type="http://schemas.openxmlformats.org/officeDocument/2006/relationships/hyperlink" Target="https://app.powerbi.com/groups/me/reports/8b73c9db-e846-458e-9b90-ed906ecf82de/ReportSection23734d77cc8d97654d3c?pbi_source=PowerPoint" TargetMode="External" Id="RelId1" /><Relationship Type="http://schemas.openxmlformats.org/officeDocument/2006/relationships/image" Target="/ppt/media/image5.png" Id="imgId26481488" /><Relationship Type="http://schemas.openxmlformats.org/officeDocument/2006/relationships/notesSlide" Target="/ppt/notesSlides/notesSlide2.xml" Id="R1a1e67ea71534aa7" /></Relationships>
</file>

<file path=ppt/slides/_rels/slide4.xml.rels>&#65279;<?xml version="1.0" encoding="utf-8"?><Relationships xmlns="http://schemas.openxmlformats.org/package/2006/relationships"><Relationship Type="http://schemas.openxmlformats.org/officeDocument/2006/relationships/slideLayout" Target="/ppt/slideLayouts/slideLayout8.xml" Id="R5f19273c3dd646cc" /><Relationship Type="http://schemas.openxmlformats.org/officeDocument/2006/relationships/hyperlink" Target="https://app.powerbi.com/groups/me/reports/8b73c9db-e846-458e-9b90-ed906ecf82de/ReportSection2b4ead95255955a9885a?pbi_source=PowerPoint" TargetMode="External" Id="RelId2" /><Relationship Type="http://schemas.openxmlformats.org/officeDocument/2006/relationships/image" Target="/ppt/media/image6.png" Id="imgId26481489" /><Relationship Type="http://schemas.openxmlformats.org/officeDocument/2006/relationships/notesSlide" Target="/ppt/notesSlides/notesSlide3.xml" Id="R33ed1db395e14af4" /></Relationships>
</file>

<file path=ppt/slides/_rels/slide5.xml.rels>&#65279;<?xml version="1.0" encoding="utf-8"?><Relationships xmlns="http://schemas.openxmlformats.org/package/2006/relationships"><Relationship Type="http://schemas.openxmlformats.org/officeDocument/2006/relationships/slideLayout" Target="/ppt/slideLayouts/slideLayout8.xml" Id="Recee99abc545456d" /><Relationship Type="http://schemas.openxmlformats.org/officeDocument/2006/relationships/hyperlink" Target="https://app.powerbi.com/groups/me/reports/8b73c9db-e846-458e-9b90-ed906ecf82de/ReportSection19a131645a66a2f59182?pbi_source=PowerPoint" TargetMode="External" Id="RelId3" /><Relationship Type="http://schemas.openxmlformats.org/officeDocument/2006/relationships/image" Target="/ppt/media/image7.png" Id="imgId26481490" /><Relationship Type="http://schemas.openxmlformats.org/officeDocument/2006/relationships/notesSlide" Target="/ppt/notesSlides/notesSlide4.xml" Id="R9f02767600494632" /></Relationships>
</file>

<file path=ppt/slides/_rels/slide6.xml.rels>&#65279;<?xml version="1.0" encoding="utf-8"?><Relationships xmlns="http://schemas.openxmlformats.org/package/2006/relationships"><Relationship Type="http://schemas.openxmlformats.org/officeDocument/2006/relationships/slideLayout" Target="/ppt/slideLayouts/slideLayout8.xml" Id="R14434734f7674c54" /><Relationship Type="http://schemas.openxmlformats.org/officeDocument/2006/relationships/hyperlink" Target="https://app.powerbi.com/groups/me/reports/8b73c9db-e846-458e-9b90-ed906ecf82de/ReportSectionf62dc3b5eb326ed4bc02?pbi_source=PowerPoint" TargetMode="External" Id="RelId4" /><Relationship Type="http://schemas.openxmlformats.org/officeDocument/2006/relationships/image" Target="/ppt/media/image8.png" Id="imgId26481491" /><Relationship Type="http://schemas.openxmlformats.org/officeDocument/2006/relationships/notesSlide" Target="/ppt/notesSlides/notesSlide5.xml" Id="R4b893285c6c34748" /></Relationships>
</file>

<file path=ppt/slides/_rels/slide7.xml.rels>&#65279;<?xml version="1.0" encoding="utf-8"?><Relationships xmlns="http://schemas.openxmlformats.org/package/2006/relationships"><Relationship Type="http://schemas.openxmlformats.org/officeDocument/2006/relationships/slideLayout" Target="/ppt/slideLayouts/slideLayout8.xml" Id="Rb08e93795dbc4ecd" /><Relationship Type="http://schemas.openxmlformats.org/officeDocument/2006/relationships/hyperlink" Target="https://app.powerbi.com/groups/me/reports/8b73c9db-e846-458e-9b90-ed906ecf82de/ReportSection668eca19c78daf3372c3?pbi_source=PowerPoint" TargetMode="External" Id="RelId5" /><Relationship Type="http://schemas.openxmlformats.org/officeDocument/2006/relationships/image" Target="/ppt/media/image9.png" Id="imgId26481492" /><Relationship Type="http://schemas.openxmlformats.org/officeDocument/2006/relationships/notesSlide" Target="/ppt/notesSlides/notesSlide6.xml" Id="R20811b0eb08d4d70" /></Relationships>
</file>

<file path=ppt/slides/slide1.xml><?xml version="1.0" encoding="utf-8"?>
<p:sld xmlns:adec="http://schemas.microsoft.com/office/drawing/2017/decorative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Поведенческая аналитика_MGP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3C910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coverSlideHpLink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21.08.2021 13:42:17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21.08.2021 12:53:48 UTC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Динамика по всем событиям, Динамика открытий приложения по группам, Доля трафика от инсталлов, %, Динамика установок по каналам привлечения, Динамика первых открытий по каналам привлечения, slicer, textbox, Количество инсталлов приложения, Количество первых открытий приложения. Please refer to the notes on this slide for details.">
            <a:hlinkClick xmlns:r="http://schemas.openxmlformats.org/officeDocument/2006/relationships" xmlns:a="http://schemas.openxmlformats.org/drawingml/2006/main" r:id="RelId0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26481487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Графики</a:t>
            </a:r>
          </a:p>
        </p:txBody>
      </p:sp>
    </p:spTree>
    <p:clrMapOvr>
      <a:masterClrMapping xmlns:a="http://schemas.openxmlformats.org/drawingml/2006/main"/>
    </p:clrMapOvr>
  </p:cSld>
</p:sld>
</file>

<file path=ppt/slides/slide3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Конверсия зарегистрированных пользователей, Конверсия незарегистрированных пользователей, slicer, Конверсия в первую покупку, Медианный первый чек, ROMI по каналам привлечения, Максимальная конверсия в первую покупку, Наибольший медианный чек в первую покупку, Самый высокий ROMI, textbox. Please refer to the notes on this slide for details.">
            <a:hlinkClick xmlns:r="http://schemas.openxmlformats.org/officeDocument/2006/relationships" xmlns:a="http://schemas.openxmlformats.org/drawingml/2006/main" r:id="RelId1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26481488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Диаграммы</a:t>
            </a:r>
          </a:p>
        </p:txBody>
      </p:sp>
    </p:spTree>
    <p:clrMapOvr>
      <a:masterClrMapping xmlns:a="http://schemas.openxmlformats.org/drawingml/2006/main"/>
    </p:clrMapOvr>
  </p:cSld>
</p:sld>
</file>

<file path=ppt/slides/slide4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Активность когорт, tableEx, Максимальное количество открытий приложения, Максимальный процент активности, textbox. Please refer to the notes on this slide for details.">
            <a:hlinkClick xmlns:r="http://schemas.openxmlformats.org/officeDocument/2006/relationships" xmlns:a="http://schemas.openxmlformats.org/drawingml/2006/main" r:id="RelId2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26481489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Активность когорт</a:t>
            </a:r>
          </a:p>
        </p:txBody>
      </p:sp>
    </p:spTree>
    <p:clrMapOvr>
      <a:masterClrMapping xmlns:a="http://schemas.openxmlformats.org/drawingml/2006/main"/>
    </p:clrMapOvr>
  </p:cSld>
</p:sld>
</file>

<file path=ppt/slides/slide5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Когортный анализ по неделе регистрации посещения, textbox. Please refer to the notes on this slide for details.">
            <a:hlinkClick xmlns:r="http://schemas.openxmlformats.org/officeDocument/2006/relationships" xmlns:a="http://schemas.openxmlformats.org/drawingml/2006/main" r:id="RelId3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2648149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Когорты по регистрации</a:t>
            </a:r>
          </a:p>
        </p:txBody>
      </p:sp>
    </p:spTree>
    <p:clrMapOvr>
      <a:masterClrMapping xmlns:a="http://schemas.openxmlformats.org/drawingml/2006/main"/>
    </p:clrMapOvr>
  </p:cSld>
</p:sld>
</file>

<file path=ppt/slides/slide6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Когортный анализ по неделе первой покупки, в дес.тыс.руб., tableEx, textbox. Please refer to the notes on this slide for details.">
            <a:hlinkClick xmlns:r="http://schemas.openxmlformats.org/officeDocument/2006/relationships" xmlns:a="http://schemas.openxmlformats.org/drawingml/2006/main" r:id="RelId4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26481491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Когорты по первой покупке</a:t>
            </a:r>
          </a:p>
        </p:txBody>
      </p:sp>
    </p:spTree>
    <p:clrMapOvr>
      <a:masterClrMapping xmlns:a="http://schemas.openxmlformats.org/drawingml/2006/main"/>
    </p:clrMapOvr>
  </p:cSld>
</p:sld>
</file>

<file path=ppt/slides/slide7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Медианный чек на неделе первой покупки, tableEx, textbox. Please refer to the notes on this slide for details.">
            <a:hlinkClick xmlns:r="http://schemas.openxmlformats.org/officeDocument/2006/relationships" xmlns:a="http://schemas.openxmlformats.org/drawingml/2006/main" r:id="RelId5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26481492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Медианный чек</a:t>
            </a:r>
          </a:p>
        </p:txBody>
      </p:sp>
    </p:spTree>
    <p:clrMapOvr>
      <a:masterClrMapping xmlns:a="http://schemas.openxmlformats.org/drawingml/2006/main"/>
    </p:clrMapOvr>
  </p:cSld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27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#Name of Power BI report#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Brian Butler</cp:lastModifiedBy>
  <cp:revision>4</cp:revision>
  <dcterms:created xsi:type="dcterms:W3CDTF">2016-09-04T11:54:55Z</dcterms:created>
  <dcterms:modified xsi:type="dcterms:W3CDTF">2020-11-25T15:29:01Z</dcterms:modified>
</cp:coreProperties>
</file>