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Submitted </a:t>
            </a:r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M.Mani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Geethika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22BFA04248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581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8</cp:revision>
  <dcterms:created xsi:type="dcterms:W3CDTF">2025-03-13T08:45:31Z</dcterms:created>
  <dcterms:modified xsi:type="dcterms:W3CDTF">2025-03-13T09:55:14Z</dcterms:modified>
</cp:coreProperties>
</file>