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9" r:id="rId1"/>
  </p:sldMasterIdLst>
  <p:notesMasterIdLst>
    <p:notesMasterId r:id="rId11"/>
  </p:notesMasterIdLst>
  <p:sldIdLst>
    <p:sldId id="256" r:id="rId2"/>
    <p:sldId id="311" r:id="rId3"/>
    <p:sldId id="259" r:id="rId4"/>
    <p:sldId id="314" r:id="rId5"/>
    <p:sldId id="264" r:id="rId6"/>
    <p:sldId id="315" r:id="rId7"/>
    <p:sldId id="316" r:id="rId8"/>
    <p:sldId id="317" r:id="rId9"/>
    <p:sldId id="310"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BC2F0D-54A1-4DFC-81EF-83A144300C00}">
  <a:tblStyle styleId="{59BC2F0D-54A1-4DFC-81EF-83A144300C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405" autoAdjust="0"/>
  </p:normalViewPr>
  <p:slideViewPr>
    <p:cSldViewPr>
      <p:cViewPr>
        <p:scale>
          <a:sx n="101" d="100"/>
          <a:sy n="101" d="100"/>
        </p:scale>
        <p:origin x="-845" y="-1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831863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1"/>
        <p:cNvGrpSpPr/>
        <p:nvPr/>
      </p:nvGrpSpPr>
      <p:grpSpPr>
        <a:xfrm>
          <a:off x="0" y="0"/>
          <a:ext cx="0" cy="0"/>
          <a:chOff x="0" y="0"/>
          <a:chExt cx="0" cy="0"/>
        </a:xfrm>
      </p:grpSpPr>
      <p:sp>
        <p:nvSpPr>
          <p:cNvPr id="4552" name="Google Shape;45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3" name="Google Shape;45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7"/>
        <p:cNvGrpSpPr/>
        <p:nvPr/>
      </p:nvGrpSpPr>
      <p:grpSpPr>
        <a:xfrm>
          <a:off x="0" y="0"/>
          <a:ext cx="0" cy="0"/>
          <a:chOff x="0" y="0"/>
          <a:chExt cx="0" cy="0"/>
        </a:xfrm>
      </p:grpSpPr>
      <p:sp>
        <p:nvSpPr>
          <p:cNvPr id="5698" name="Google Shape;5698;g78c5de0c6c_1_27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9" name="Google Shape;5699;g78c5de0c6c_1_27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Countries flags are characterized by a combination of special colors. Building an automatic country flag detector is a hard task because as many of the countries have very similar and sometimes identical colors at similar locations.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In an attempt to simplify this, an automatic flag recognition system based on color features has been proposed. The task is challenging as many of the countries have very similar and sometimes identical colors at similar locations. The problem is compounded by the fact that images taken from different sources vary in color shades, horizontal and vertical measurements of color patches and even the physical dimensions of the flags. So reliable identification of country flags is possible if all these variations are taken into consideration and proper adjustments are incorporated into the system design.</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5"/>
        <p:cNvGrpSpPr/>
        <p:nvPr/>
      </p:nvGrpSpPr>
      <p:grpSpPr>
        <a:xfrm>
          <a:off x="0" y="0"/>
          <a:ext cx="0" cy="0"/>
          <a:chOff x="0" y="0"/>
          <a:chExt cx="0" cy="0"/>
        </a:xfrm>
      </p:grpSpPr>
      <p:sp>
        <p:nvSpPr>
          <p:cNvPr id="4686" name="Google Shape;4686;g78c5de0c6c_1_1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7" name="Google Shape;4687;g78c5de0c6c_1_1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solidFill>
                  <a:schemeClr val="bg2">
                    <a:lumMod val="10000"/>
                  </a:schemeClr>
                </a:solidFill>
              </a:rPr>
              <a:t>The proposed system  is based on the extract image feature, then search in database for matching results. </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2"/>
        <p:cNvGrpSpPr/>
        <p:nvPr/>
      </p:nvGrpSpPr>
      <p:grpSpPr>
        <a:xfrm>
          <a:off x="0" y="0"/>
          <a:ext cx="0" cy="0"/>
          <a:chOff x="0" y="0"/>
          <a:chExt cx="0" cy="0"/>
        </a:xfrm>
      </p:grpSpPr>
      <p:sp>
        <p:nvSpPr>
          <p:cNvPr id="5093" name="Google Shape;5093;g78c5de0c6c_1_14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4" name="Google Shape;5094;g78c5de0c6c_1_14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2"/>
        <p:cNvGrpSpPr/>
        <p:nvPr/>
      </p:nvGrpSpPr>
      <p:grpSpPr>
        <a:xfrm>
          <a:off x="0" y="0"/>
          <a:ext cx="0" cy="0"/>
          <a:chOff x="0" y="0"/>
          <a:chExt cx="0" cy="0"/>
        </a:xfrm>
      </p:grpSpPr>
      <p:sp>
        <p:nvSpPr>
          <p:cNvPr id="5093" name="Google Shape;5093;g78c5de0c6c_1_14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4" name="Google Shape;5094;g78c5de0c6c_1_14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6"/>
        <p:cNvGrpSpPr/>
        <p:nvPr/>
      </p:nvGrpSpPr>
      <p:grpSpPr>
        <a:xfrm>
          <a:off x="0" y="0"/>
          <a:ext cx="0" cy="0"/>
          <a:chOff x="0" y="0"/>
          <a:chExt cx="0" cy="0"/>
        </a:xfrm>
      </p:grpSpPr>
      <p:sp>
        <p:nvSpPr>
          <p:cNvPr id="4857" name="Google Shape;4857;g78c5de0c6c_1_10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8" name="Google Shape;4858;g78c5de0c6c_1_10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4"/>
        <p:cNvGrpSpPr/>
        <p:nvPr/>
      </p:nvGrpSpPr>
      <p:grpSpPr>
        <a:xfrm>
          <a:off x="0" y="0"/>
          <a:ext cx="0" cy="0"/>
          <a:chOff x="0" y="0"/>
          <a:chExt cx="0" cy="0"/>
        </a:xfrm>
      </p:grpSpPr>
      <p:sp>
        <p:nvSpPr>
          <p:cNvPr id="5285" name="Google Shape;5285;g78c5de0c6c_1_14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6" name="Google Shape;5286;g78c5de0c6c_1_14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2"/>
        <p:cNvGrpSpPr/>
        <p:nvPr/>
      </p:nvGrpSpPr>
      <p:grpSpPr>
        <a:xfrm>
          <a:off x="0" y="0"/>
          <a:ext cx="0" cy="0"/>
          <a:chOff x="0" y="0"/>
          <a:chExt cx="0" cy="0"/>
        </a:xfrm>
      </p:grpSpPr>
      <p:sp>
        <p:nvSpPr>
          <p:cNvPr id="6103" name="Google Shape;6103;g78c5de0c6c_1_28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4" name="Google Shape;6104;g78c5de0c6c_1_28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8"/>
        <p:cNvGrpSpPr/>
        <p:nvPr/>
      </p:nvGrpSpPr>
      <p:grpSpPr>
        <a:xfrm>
          <a:off x="0" y="0"/>
          <a:ext cx="0" cy="0"/>
          <a:chOff x="0" y="0"/>
          <a:chExt cx="0" cy="0"/>
        </a:xfrm>
      </p:grpSpPr>
      <p:sp>
        <p:nvSpPr>
          <p:cNvPr id="7009" name="Google Shape;7009;g78c5de0c6c_1_51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0" name="Google Shape;7010;g78c5de0c6c_1_51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lags of the World XL by Slidesgo"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2742" y="-53681"/>
            <a:ext cx="9189492" cy="5250864"/>
            <a:chOff x="238125" y="358125"/>
            <a:chExt cx="5988200" cy="3421650"/>
          </a:xfrm>
        </p:grpSpPr>
        <p:sp>
          <p:nvSpPr>
            <p:cNvPr id="10" name="Google Shape;10;p2"/>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2"/>
          <p:cNvSpPr/>
          <p:nvPr/>
        </p:nvSpPr>
        <p:spPr>
          <a:xfrm flipH="1">
            <a:off x="-22750" y="-65455"/>
            <a:ext cx="9189527" cy="5274417"/>
          </a:xfrm>
          <a:custGeom>
            <a:avLst/>
            <a:gdLst/>
            <a:ahLst/>
            <a:cxnLst/>
            <a:rect l="l" t="t" r="r" b="b"/>
            <a:pathLst>
              <a:path w="40921" h="23487" extrusionOk="0">
                <a:moveTo>
                  <a:pt x="25361" y="0"/>
                </a:moveTo>
                <a:cubicBezTo>
                  <a:pt x="12528" y="0"/>
                  <a:pt x="1" y="10654"/>
                  <a:pt x="1" y="23487"/>
                </a:cubicBezTo>
                <a:lnTo>
                  <a:pt x="40920" y="23487"/>
                </a:lnTo>
                <a:lnTo>
                  <a:pt x="40920" y="0"/>
                </a:lnTo>
                <a:close/>
              </a:path>
            </a:pathLst>
          </a:custGeom>
          <a:solidFill>
            <a:srgbClr val="9CD3ED">
              <a:alpha val="24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txBox="1">
            <a:spLocks noGrp="1"/>
          </p:cNvSpPr>
          <p:nvPr>
            <p:ph type="ctrTitle"/>
          </p:nvPr>
        </p:nvSpPr>
        <p:spPr>
          <a:xfrm>
            <a:off x="720000" y="2178725"/>
            <a:ext cx="4194900" cy="2052600"/>
          </a:xfrm>
          <a:prstGeom prst="rect">
            <a:avLst/>
          </a:prstGeom>
        </p:spPr>
        <p:txBody>
          <a:bodyPr spcFirstLastPara="1" wrap="square" lIns="91425" tIns="91425" rIns="91425" bIns="91425" anchor="ctr" anchorCtr="0">
            <a:normAutofit/>
          </a:bodyPr>
          <a:lstStyle>
            <a:lvl1pPr lvl="0" algn="l" rtl="0">
              <a:spcBef>
                <a:spcPts val="0"/>
              </a:spcBef>
              <a:spcAft>
                <a:spcPts val="0"/>
              </a:spcAft>
              <a:buSzPts val="6000"/>
              <a:buFont typeface="Passion One"/>
              <a:buNone/>
              <a:defRPr sz="6000" b="1">
                <a:latin typeface="Passion One"/>
                <a:ea typeface="Passion One"/>
                <a:cs typeface="Passion One"/>
                <a:sym typeface="Passion One"/>
              </a:defRPr>
            </a:lvl1pPr>
            <a:lvl2pPr lvl="1" rtl="0">
              <a:spcBef>
                <a:spcPts val="0"/>
              </a:spcBef>
              <a:spcAft>
                <a:spcPts val="0"/>
              </a:spcAft>
              <a:buSzPts val="7500"/>
              <a:buNone/>
              <a:defRPr sz="7500"/>
            </a:lvl2pPr>
            <a:lvl3pPr lvl="2" rtl="0">
              <a:spcBef>
                <a:spcPts val="0"/>
              </a:spcBef>
              <a:spcAft>
                <a:spcPts val="0"/>
              </a:spcAft>
              <a:buSzPts val="7500"/>
              <a:buNone/>
              <a:defRPr sz="7500"/>
            </a:lvl3pPr>
            <a:lvl4pPr lvl="3" rtl="0">
              <a:spcBef>
                <a:spcPts val="0"/>
              </a:spcBef>
              <a:spcAft>
                <a:spcPts val="0"/>
              </a:spcAft>
              <a:buSzPts val="7500"/>
              <a:buNone/>
              <a:defRPr sz="7500"/>
            </a:lvl4pPr>
            <a:lvl5pPr lvl="4" rtl="0">
              <a:spcBef>
                <a:spcPts val="0"/>
              </a:spcBef>
              <a:spcAft>
                <a:spcPts val="0"/>
              </a:spcAft>
              <a:buSzPts val="7500"/>
              <a:buNone/>
              <a:defRPr sz="7500"/>
            </a:lvl5pPr>
            <a:lvl6pPr lvl="5" rtl="0">
              <a:spcBef>
                <a:spcPts val="0"/>
              </a:spcBef>
              <a:spcAft>
                <a:spcPts val="0"/>
              </a:spcAft>
              <a:buSzPts val="7500"/>
              <a:buNone/>
              <a:defRPr sz="7500"/>
            </a:lvl6pPr>
            <a:lvl7pPr lvl="6" rtl="0">
              <a:spcBef>
                <a:spcPts val="0"/>
              </a:spcBef>
              <a:spcAft>
                <a:spcPts val="0"/>
              </a:spcAft>
              <a:buSzPts val="7500"/>
              <a:buNone/>
              <a:defRPr sz="7500"/>
            </a:lvl7pPr>
            <a:lvl8pPr lvl="7" rtl="0">
              <a:spcBef>
                <a:spcPts val="0"/>
              </a:spcBef>
              <a:spcAft>
                <a:spcPts val="0"/>
              </a:spcAft>
              <a:buSzPts val="7500"/>
              <a:buNone/>
              <a:defRPr sz="7500"/>
            </a:lvl8pPr>
            <a:lvl9pPr lvl="8" rtl="0">
              <a:spcBef>
                <a:spcPts val="0"/>
              </a:spcBef>
              <a:spcAft>
                <a:spcPts val="0"/>
              </a:spcAft>
              <a:buSzPts val="7500"/>
              <a:buNone/>
              <a:defRPr sz="7500"/>
            </a:lvl9pPr>
          </a:lstStyle>
          <a:p>
            <a:endParaRPr/>
          </a:p>
        </p:txBody>
      </p:sp>
      <p:sp>
        <p:nvSpPr>
          <p:cNvPr id="103" name="Google Shape;103;p2"/>
          <p:cNvSpPr txBox="1">
            <a:spLocks noGrp="1"/>
          </p:cNvSpPr>
          <p:nvPr>
            <p:ph type="subTitle" idx="1"/>
          </p:nvPr>
        </p:nvSpPr>
        <p:spPr>
          <a:xfrm>
            <a:off x="720000" y="4158300"/>
            <a:ext cx="4995000" cy="445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Font typeface="Open Sans SemiBold"/>
              <a:buNone/>
              <a:defRPr>
                <a:highlight>
                  <a:srgbClr val="FFF2CC"/>
                </a:highlight>
                <a:latin typeface="Open Sans SemiBold"/>
                <a:ea typeface="Open Sans SemiBold"/>
                <a:cs typeface="Open Sans SemiBold"/>
                <a:sym typeface="Open Sans SemiBold"/>
              </a:defRPr>
            </a:lvl1pPr>
            <a:lvl2pPr lvl="1" rtl="0">
              <a:lnSpc>
                <a:spcPct val="100000"/>
              </a:lnSpc>
              <a:spcBef>
                <a:spcPts val="0"/>
              </a:spcBef>
              <a:spcAft>
                <a:spcPts val="0"/>
              </a:spcAft>
              <a:buClr>
                <a:srgbClr val="2E80A0"/>
              </a:buClr>
              <a:buSzPts val="2800"/>
              <a:buFont typeface="Open Sans SemiBold"/>
              <a:buNone/>
              <a:defRPr sz="2800">
                <a:solidFill>
                  <a:srgbClr val="2E80A0"/>
                </a:solidFill>
                <a:highlight>
                  <a:srgbClr val="FFF2CC"/>
                </a:highlight>
                <a:latin typeface="Open Sans SemiBold"/>
                <a:ea typeface="Open Sans SemiBold"/>
                <a:cs typeface="Open Sans SemiBold"/>
                <a:sym typeface="Open Sans SemiBold"/>
              </a:defRPr>
            </a:lvl2pPr>
            <a:lvl3pPr lvl="2" rtl="0">
              <a:lnSpc>
                <a:spcPct val="100000"/>
              </a:lnSpc>
              <a:spcBef>
                <a:spcPts val="0"/>
              </a:spcBef>
              <a:spcAft>
                <a:spcPts val="0"/>
              </a:spcAft>
              <a:buClr>
                <a:srgbClr val="2E80A0"/>
              </a:buClr>
              <a:buSzPts val="2800"/>
              <a:buFont typeface="Open Sans SemiBold"/>
              <a:buNone/>
              <a:defRPr sz="2800">
                <a:solidFill>
                  <a:srgbClr val="2E80A0"/>
                </a:solidFill>
                <a:highlight>
                  <a:srgbClr val="FFF2CC"/>
                </a:highlight>
                <a:latin typeface="Open Sans SemiBold"/>
                <a:ea typeface="Open Sans SemiBold"/>
                <a:cs typeface="Open Sans SemiBold"/>
                <a:sym typeface="Open Sans SemiBold"/>
              </a:defRPr>
            </a:lvl3pPr>
            <a:lvl4pPr lvl="3" rtl="0">
              <a:lnSpc>
                <a:spcPct val="100000"/>
              </a:lnSpc>
              <a:spcBef>
                <a:spcPts val="0"/>
              </a:spcBef>
              <a:spcAft>
                <a:spcPts val="0"/>
              </a:spcAft>
              <a:buClr>
                <a:srgbClr val="2E80A0"/>
              </a:buClr>
              <a:buSzPts val="2800"/>
              <a:buFont typeface="Open Sans SemiBold"/>
              <a:buNone/>
              <a:defRPr sz="2800">
                <a:solidFill>
                  <a:srgbClr val="2E80A0"/>
                </a:solidFill>
                <a:highlight>
                  <a:srgbClr val="FFF2CC"/>
                </a:highlight>
                <a:latin typeface="Open Sans SemiBold"/>
                <a:ea typeface="Open Sans SemiBold"/>
                <a:cs typeface="Open Sans SemiBold"/>
                <a:sym typeface="Open Sans SemiBold"/>
              </a:defRPr>
            </a:lvl4pPr>
            <a:lvl5pPr lvl="4" rtl="0">
              <a:lnSpc>
                <a:spcPct val="100000"/>
              </a:lnSpc>
              <a:spcBef>
                <a:spcPts val="0"/>
              </a:spcBef>
              <a:spcAft>
                <a:spcPts val="0"/>
              </a:spcAft>
              <a:buClr>
                <a:srgbClr val="2E80A0"/>
              </a:buClr>
              <a:buSzPts val="2800"/>
              <a:buFont typeface="Open Sans SemiBold"/>
              <a:buNone/>
              <a:defRPr sz="2800">
                <a:solidFill>
                  <a:srgbClr val="2E80A0"/>
                </a:solidFill>
                <a:highlight>
                  <a:srgbClr val="FFF2CC"/>
                </a:highlight>
                <a:latin typeface="Open Sans SemiBold"/>
                <a:ea typeface="Open Sans SemiBold"/>
                <a:cs typeface="Open Sans SemiBold"/>
                <a:sym typeface="Open Sans SemiBold"/>
              </a:defRPr>
            </a:lvl5pPr>
            <a:lvl6pPr lvl="5" rtl="0">
              <a:lnSpc>
                <a:spcPct val="100000"/>
              </a:lnSpc>
              <a:spcBef>
                <a:spcPts val="0"/>
              </a:spcBef>
              <a:spcAft>
                <a:spcPts val="0"/>
              </a:spcAft>
              <a:buClr>
                <a:srgbClr val="2E80A0"/>
              </a:buClr>
              <a:buSzPts val="2800"/>
              <a:buFont typeface="Open Sans SemiBold"/>
              <a:buNone/>
              <a:defRPr sz="2800">
                <a:solidFill>
                  <a:srgbClr val="2E80A0"/>
                </a:solidFill>
                <a:highlight>
                  <a:srgbClr val="FFF2CC"/>
                </a:highlight>
                <a:latin typeface="Open Sans SemiBold"/>
                <a:ea typeface="Open Sans SemiBold"/>
                <a:cs typeface="Open Sans SemiBold"/>
                <a:sym typeface="Open Sans SemiBold"/>
              </a:defRPr>
            </a:lvl6pPr>
            <a:lvl7pPr lvl="6" rtl="0">
              <a:lnSpc>
                <a:spcPct val="100000"/>
              </a:lnSpc>
              <a:spcBef>
                <a:spcPts val="0"/>
              </a:spcBef>
              <a:spcAft>
                <a:spcPts val="0"/>
              </a:spcAft>
              <a:buClr>
                <a:srgbClr val="2E80A0"/>
              </a:buClr>
              <a:buSzPts val="2800"/>
              <a:buFont typeface="Open Sans SemiBold"/>
              <a:buNone/>
              <a:defRPr sz="2800">
                <a:solidFill>
                  <a:srgbClr val="2E80A0"/>
                </a:solidFill>
                <a:highlight>
                  <a:srgbClr val="FFF2CC"/>
                </a:highlight>
                <a:latin typeface="Open Sans SemiBold"/>
                <a:ea typeface="Open Sans SemiBold"/>
                <a:cs typeface="Open Sans SemiBold"/>
                <a:sym typeface="Open Sans SemiBold"/>
              </a:defRPr>
            </a:lvl7pPr>
            <a:lvl8pPr lvl="7" rtl="0">
              <a:lnSpc>
                <a:spcPct val="100000"/>
              </a:lnSpc>
              <a:spcBef>
                <a:spcPts val="0"/>
              </a:spcBef>
              <a:spcAft>
                <a:spcPts val="0"/>
              </a:spcAft>
              <a:buClr>
                <a:srgbClr val="2E80A0"/>
              </a:buClr>
              <a:buSzPts val="2800"/>
              <a:buFont typeface="Open Sans SemiBold"/>
              <a:buNone/>
              <a:defRPr sz="2800">
                <a:solidFill>
                  <a:srgbClr val="2E80A0"/>
                </a:solidFill>
                <a:highlight>
                  <a:srgbClr val="FFF2CC"/>
                </a:highlight>
                <a:latin typeface="Open Sans SemiBold"/>
                <a:ea typeface="Open Sans SemiBold"/>
                <a:cs typeface="Open Sans SemiBold"/>
                <a:sym typeface="Open Sans SemiBold"/>
              </a:defRPr>
            </a:lvl8pPr>
            <a:lvl9pPr lvl="8" rtl="0">
              <a:lnSpc>
                <a:spcPct val="100000"/>
              </a:lnSpc>
              <a:spcBef>
                <a:spcPts val="0"/>
              </a:spcBef>
              <a:spcAft>
                <a:spcPts val="0"/>
              </a:spcAft>
              <a:buClr>
                <a:srgbClr val="2E80A0"/>
              </a:buClr>
              <a:buSzPts val="2800"/>
              <a:buFont typeface="Open Sans SemiBold"/>
              <a:buNone/>
              <a:defRPr sz="2800">
                <a:solidFill>
                  <a:srgbClr val="2E80A0"/>
                </a:solidFill>
                <a:highlight>
                  <a:srgbClr val="FFF2CC"/>
                </a:highlight>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2">
  <p:cSld name="CUSTOM_17">
    <p:spTree>
      <p:nvGrpSpPr>
        <p:cNvPr id="1" name="Shape 1406"/>
        <p:cNvGrpSpPr/>
        <p:nvPr/>
      </p:nvGrpSpPr>
      <p:grpSpPr>
        <a:xfrm>
          <a:off x="0" y="0"/>
          <a:ext cx="0" cy="0"/>
          <a:chOff x="0" y="0"/>
          <a:chExt cx="0" cy="0"/>
        </a:xfrm>
      </p:grpSpPr>
      <p:grpSp>
        <p:nvGrpSpPr>
          <p:cNvPr id="1407" name="Google Shape;1407;p19"/>
          <p:cNvGrpSpPr/>
          <p:nvPr/>
        </p:nvGrpSpPr>
        <p:grpSpPr>
          <a:xfrm>
            <a:off x="-22742" y="-53681"/>
            <a:ext cx="9189492" cy="5250864"/>
            <a:chOff x="238125" y="358125"/>
            <a:chExt cx="5988200" cy="3421650"/>
          </a:xfrm>
        </p:grpSpPr>
        <p:sp>
          <p:nvSpPr>
            <p:cNvPr id="1408" name="Google Shape;1408;p19"/>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9"/>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9"/>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9"/>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9"/>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9"/>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9"/>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9"/>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9"/>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9"/>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9"/>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9"/>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9"/>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9"/>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9"/>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9"/>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9"/>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9"/>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9"/>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9"/>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9"/>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9"/>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9"/>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9"/>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9"/>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9"/>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9"/>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9"/>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9"/>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9"/>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9"/>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9"/>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9"/>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9"/>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9"/>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9"/>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9"/>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9"/>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9"/>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9"/>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9"/>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9"/>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9"/>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9"/>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9"/>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9"/>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9"/>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9"/>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9"/>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9"/>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9"/>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9"/>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9"/>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9"/>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9"/>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9"/>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9"/>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9"/>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9"/>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9"/>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9"/>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9"/>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9"/>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9"/>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9"/>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9"/>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9"/>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9"/>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9"/>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9"/>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9"/>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9"/>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9"/>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9"/>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9"/>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9"/>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9"/>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9"/>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9"/>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9"/>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9"/>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9"/>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9"/>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9"/>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9"/>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9"/>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9"/>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9"/>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9"/>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9"/>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9"/>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9" name="Google Shape;1499;p19"/>
          <p:cNvSpPr txBox="1">
            <a:spLocks noGrp="1"/>
          </p:cNvSpPr>
          <p:nvPr>
            <p:ph type="title"/>
          </p:nvPr>
        </p:nvSpPr>
        <p:spPr>
          <a:xfrm>
            <a:off x="4545975" y="1246650"/>
            <a:ext cx="3135300" cy="13251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7500"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Font typeface="Lalezar"/>
              <a:buNone/>
              <a:defRPr>
                <a:latin typeface="Lalezar"/>
                <a:ea typeface="Lalezar"/>
                <a:cs typeface="Lalezar"/>
                <a:sym typeface="Lalezar"/>
              </a:defRPr>
            </a:lvl9pPr>
          </a:lstStyle>
          <a:p>
            <a:endParaRPr/>
          </a:p>
        </p:txBody>
      </p:sp>
      <p:sp>
        <p:nvSpPr>
          <p:cNvPr id="1500" name="Google Shape;1500;p19"/>
          <p:cNvSpPr txBox="1">
            <a:spLocks noGrp="1"/>
          </p:cNvSpPr>
          <p:nvPr>
            <p:ph type="subTitle" idx="1"/>
          </p:nvPr>
        </p:nvSpPr>
        <p:spPr>
          <a:xfrm>
            <a:off x="4545975" y="2571750"/>
            <a:ext cx="3135300" cy="132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4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1" name="Google Shape;1501;p19"/>
          <p:cNvSpPr/>
          <p:nvPr/>
        </p:nvSpPr>
        <p:spPr>
          <a:xfrm>
            <a:off x="-4305300" y="762000"/>
            <a:ext cx="8602036" cy="8602036"/>
          </a:xfrm>
          <a:custGeom>
            <a:avLst/>
            <a:gdLst/>
            <a:ahLst/>
            <a:cxnLst/>
            <a:rect l="l" t="t" r="r" b="b"/>
            <a:pathLst>
              <a:path w="15497" h="15497" extrusionOk="0">
                <a:moveTo>
                  <a:pt x="7749" y="0"/>
                </a:moveTo>
                <a:cubicBezTo>
                  <a:pt x="3449" y="0"/>
                  <a:pt x="1" y="3453"/>
                  <a:pt x="1" y="7748"/>
                </a:cubicBezTo>
                <a:cubicBezTo>
                  <a:pt x="1" y="12048"/>
                  <a:pt x="3449" y="15496"/>
                  <a:pt x="7749" y="15496"/>
                </a:cubicBezTo>
                <a:cubicBezTo>
                  <a:pt x="12044" y="15496"/>
                  <a:pt x="15497" y="12048"/>
                  <a:pt x="15497" y="7748"/>
                </a:cubicBezTo>
                <a:cubicBezTo>
                  <a:pt x="15497" y="3453"/>
                  <a:pt x="12044" y="0"/>
                  <a:pt x="7749" y="0"/>
                </a:cubicBezTo>
                <a:close/>
              </a:path>
            </a:pathLst>
          </a:custGeom>
          <a:solidFill>
            <a:srgbClr val="9CD3ED">
              <a:alpha val="2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31">
    <p:spTree>
      <p:nvGrpSpPr>
        <p:cNvPr id="1" name="Shape 1502"/>
        <p:cNvGrpSpPr/>
        <p:nvPr/>
      </p:nvGrpSpPr>
      <p:grpSpPr>
        <a:xfrm>
          <a:off x="0" y="0"/>
          <a:ext cx="0" cy="0"/>
          <a:chOff x="0" y="0"/>
          <a:chExt cx="0" cy="0"/>
        </a:xfrm>
      </p:grpSpPr>
      <p:grpSp>
        <p:nvGrpSpPr>
          <p:cNvPr id="1503" name="Google Shape;1503;p20"/>
          <p:cNvGrpSpPr/>
          <p:nvPr/>
        </p:nvGrpSpPr>
        <p:grpSpPr>
          <a:xfrm>
            <a:off x="-22742" y="-53681"/>
            <a:ext cx="9189492" cy="5250864"/>
            <a:chOff x="238125" y="358125"/>
            <a:chExt cx="5988200" cy="3421650"/>
          </a:xfrm>
        </p:grpSpPr>
        <p:sp>
          <p:nvSpPr>
            <p:cNvPr id="1504" name="Google Shape;1504;p20"/>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0"/>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0"/>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0"/>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0"/>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0"/>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0"/>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0"/>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0"/>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0"/>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0"/>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0"/>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0"/>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0"/>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0"/>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0"/>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0"/>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0"/>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0"/>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0"/>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0"/>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0"/>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0"/>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0"/>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0"/>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0"/>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0"/>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0"/>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0"/>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0"/>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0"/>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0"/>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0"/>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0"/>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0"/>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0"/>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0"/>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0"/>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0"/>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0"/>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0"/>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0"/>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0"/>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0"/>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0"/>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0"/>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0"/>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0"/>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0"/>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0"/>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0"/>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0"/>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0"/>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0"/>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0"/>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0"/>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0"/>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0"/>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0"/>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0"/>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0"/>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0"/>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0"/>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0"/>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0"/>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0"/>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0"/>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0"/>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0"/>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0"/>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0"/>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0"/>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0"/>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0"/>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0"/>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0"/>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0"/>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0"/>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0"/>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0"/>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0"/>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0"/>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0"/>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0"/>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0"/>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0"/>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0"/>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0"/>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0"/>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0"/>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0"/>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5" name="Google Shape;1595;p20"/>
          <p:cNvSpPr txBox="1">
            <a:spLocks noGrp="1"/>
          </p:cNvSpPr>
          <p:nvPr>
            <p:ph type="title"/>
          </p:nvPr>
        </p:nvSpPr>
        <p:spPr>
          <a:xfrm>
            <a:off x="720000" y="1464150"/>
            <a:ext cx="3987600" cy="11076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Font typeface="Lalezar"/>
              <a:buNone/>
              <a:defRPr>
                <a:latin typeface="Lalezar"/>
                <a:ea typeface="Lalezar"/>
                <a:cs typeface="Lalezar"/>
                <a:sym typeface="Lalezar"/>
              </a:defRPr>
            </a:lvl9pPr>
          </a:lstStyle>
          <a:p>
            <a:endParaRPr/>
          </a:p>
        </p:txBody>
      </p:sp>
      <p:sp>
        <p:nvSpPr>
          <p:cNvPr id="1596" name="Google Shape;1596;p20"/>
          <p:cNvSpPr txBox="1">
            <a:spLocks noGrp="1"/>
          </p:cNvSpPr>
          <p:nvPr>
            <p:ph type="subTitle" idx="1"/>
          </p:nvPr>
        </p:nvSpPr>
        <p:spPr>
          <a:xfrm>
            <a:off x="720000" y="2571750"/>
            <a:ext cx="3987600" cy="1107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4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3">
  <p:cSld name="CUSTOM_27">
    <p:spTree>
      <p:nvGrpSpPr>
        <p:cNvPr id="1" name="Shape 1597"/>
        <p:cNvGrpSpPr/>
        <p:nvPr/>
      </p:nvGrpSpPr>
      <p:grpSpPr>
        <a:xfrm>
          <a:off x="0" y="0"/>
          <a:ext cx="0" cy="0"/>
          <a:chOff x="0" y="0"/>
          <a:chExt cx="0" cy="0"/>
        </a:xfrm>
      </p:grpSpPr>
      <p:sp>
        <p:nvSpPr>
          <p:cNvPr id="1598" name="Google Shape;1598;p21"/>
          <p:cNvSpPr/>
          <p:nvPr/>
        </p:nvSpPr>
        <p:spPr>
          <a:xfrm>
            <a:off x="-4314775" y="-1687275"/>
            <a:ext cx="8602036" cy="8602036"/>
          </a:xfrm>
          <a:custGeom>
            <a:avLst/>
            <a:gdLst/>
            <a:ahLst/>
            <a:cxnLst/>
            <a:rect l="l" t="t" r="r" b="b"/>
            <a:pathLst>
              <a:path w="15497" h="15497" extrusionOk="0">
                <a:moveTo>
                  <a:pt x="7749" y="0"/>
                </a:moveTo>
                <a:cubicBezTo>
                  <a:pt x="3449" y="0"/>
                  <a:pt x="1" y="3453"/>
                  <a:pt x="1" y="7748"/>
                </a:cubicBezTo>
                <a:cubicBezTo>
                  <a:pt x="1" y="12048"/>
                  <a:pt x="3449" y="15496"/>
                  <a:pt x="7749" y="15496"/>
                </a:cubicBezTo>
                <a:cubicBezTo>
                  <a:pt x="12044" y="15496"/>
                  <a:pt x="15497" y="12048"/>
                  <a:pt x="15497" y="7748"/>
                </a:cubicBezTo>
                <a:cubicBezTo>
                  <a:pt x="15497" y="3453"/>
                  <a:pt x="12044" y="0"/>
                  <a:pt x="7749" y="0"/>
                </a:cubicBezTo>
                <a:close/>
              </a:path>
            </a:pathLst>
          </a:custGeom>
          <a:solidFill>
            <a:srgbClr val="9CD3ED">
              <a:alpha val="2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9" name="Google Shape;1599;p21"/>
          <p:cNvGrpSpPr/>
          <p:nvPr/>
        </p:nvGrpSpPr>
        <p:grpSpPr>
          <a:xfrm>
            <a:off x="-22742" y="-53681"/>
            <a:ext cx="9189492" cy="5250864"/>
            <a:chOff x="238125" y="358125"/>
            <a:chExt cx="5988200" cy="3421650"/>
          </a:xfrm>
        </p:grpSpPr>
        <p:sp>
          <p:nvSpPr>
            <p:cNvPr id="1600" name="Google Shape;1600;p21"/>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1"/>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1"/>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1"/>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1"/>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1"/>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1"/>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1"/>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1"/>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1"/>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1"/>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1"/>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1"/>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1"/>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1"/>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1"/>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1"/>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1"/>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1"/>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1"/>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1"/>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1"/>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1"/>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1"/>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1"/>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1"/>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1"/>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1"/>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1"/>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1"/>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1"/>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1"/>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1"/>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1"/>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1"/>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1"/>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1"/>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1"/>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1"/>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1"/>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1"/>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1"/>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1"/>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1"/>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1"/>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1"/>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1"/>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1"/>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1"/>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1"/>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1"/>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1"/>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1"/>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1"/>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1"/>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1"/>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1"/>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1"/>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1"/>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1"/>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1"/>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1"/>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1"/>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1"/>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1"/>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1"/>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1"/>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1"/>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1"/>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1"/>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1"/>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1"/>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1"/>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1"/>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1"/>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1"/>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1"/>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1"/>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1"/>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1"/>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1"/>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1"/>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1"/>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1"/>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1"/>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1"/>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1"/>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1"/>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1"/>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1"/>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1"/>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1" name="Google Shape;1691;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838"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Font typeface="Lalezar"/>
              <a:buNone/>
              <a:defRPr>
                <a:latin typeface="Lalezar"/>
                <a:ea typeface="Lalezar"/>
                <a:cs typeface="Lalezar"/>
                <a:sym typeface="Lalezar"/>
              </a:defRPr>
            </a:lvl9pPr>
          </a:lstStyle>
          <a:p>
            <a:endParaRPr/>
          </a:p>
        </p:txBody>
      </p:sp>
      <p:sp>
        <p:nvSpPr>
          <p:cNvPr id="1692" name="Google Shape;1692;p21"/>
          <p:cNvSpPr txBox="1">
            <a:spLocks noGrp="1"/>
          </p:cNvSpPr>
          <p:nvPr>
            <p:ph type="title" idx="2"/>
          </p:nvPr>
        </p:nvSpPr>
        <p:spPr>
          <a:xfrm>
            <a:off x="1042650" y="2023350"/>
            <a:ext cx="2574600" cy="424500"/>
          </a:xfrm>
          <a:prstGeom prst="rect">
            <a:avLst/>
          </a:prstGeom>
        </p:spPr>
        <p:txBody>
          <a:bodyPr spcFirstLastPara="1" wrap="square" lIns="91425" tIns="91425" rIns="91425" bIns="91425" anchor="t" anchorCtr="0">
            <a:normAutofit/>
          </a:bodyPr>
          <a:lstStyle>
            <a:lvl1pPr lvl="0">
              <a:spcBef>
                <a:spcPts val="0"/>
              </a:spcBef>
              <a:spcAft>
                <a:spcPts val="0"/>
              </a:spcAft>
              <a:buSzPts val="1800"/>
              <a:buNone/>
              <a:defRPr sz="1820">
                <a:highlight>
                  <a:schemeClr val="dk2"/>
                </a:highlight>
                <a:latin typeface="Open Sans"/>
                <a:ea typeface="Open Sans"/>
                <a:cs typeface="Open Sans"/>
                <a:sym typeface="Open Sans"/>
              </a:defRPr>
            </a:lvl1pPr>
            <a:lvl2pPr lvl="1">
              <a:spcBef>
                <a:spcPts val="0"/>
              </a:spcBef>
              <a:spcAft>
                <a:spcPts val="0"/>
              </a:spcAft>
              <a:buSzPts val="2800"/>
              <a:buNone/>
              <a:defRPr>
                <a:latin typeface="Open Sans"/>
                <a:ea typeface="Open Sans"/>
                <a:cs typeface="Open Sans"/>
                <a:sym typeface="Open Sans"/>
              </a:defRPr>
            </a:lvl2pPr>
            <a:lvl3pPr lvl="2">
              <a:spcBef>
                <a:spcPts val="0"/>
              </a:spcBef>
              <a:spcAft>
                <a:spcPts val="0"/>
              </a:spcAft>
              <a:buSzPts val="2800"/>
              <a:buNone/>
              <a:defRPr>
                <a:latin typeface="Open Sans"/>
                <a:ea typeface="Open Sans"/>
                <a:cs typeface="Open Sans"/>
                <a:sym typeface="Open Sans"/>
              </a:defRPr>
            </a:lvl3pPr>
            <a:lvl4pPr lvl="3">
              <a:spcBef>
                <a:spcPts val="0"/>
              </a:spcBef>
              <a:spcAft>
                <a:spcPts val="0"/>
              </a:spcAft>
              <a:buSzPts val="2800"/>
              <a:buNone/>
              <a:defRPr>
                <a:latin typeface="Open Sans"/>
                <a:ea typeface="Open Sans"/>
                <a:cs typeface="Open Sans"/>
                <a:sym typeface="Open Sans"/>
              </a:defRPr>
            </a:lvl4pPr>
            <a:lvl5pPr lvl="4">
              <a:spcBef>
                <a:spcPts val="0"/>
              </a:spcBef>
              <a:spcAft>
                <a:spcPts val="0"/>
              </a:spcAft>
              <a:buSzPts val="2800"/>
              <a:buNone/>
              <a:defRPr>
                <a:latin typeface="Open Sans"/>
                <a:ea typeface="Open Sans"/>
                <a:cs typeface="Open Sans"/>
                <a:sym typeface="Open Sans"/>
              </a:defRPr>
            </a:lvl5pPr>
            <a:lvl6pPr lvl="5">
              <a:spcBef>
                <a:spcPts val="0"/>
              </a:spcBef>
              <a:spcAft>
                <a:spcPts val="0"/>
              </a:spcAft>
              <a:buSzPts val="2800"/>
              <a:buNone/>
              <a:defRPr>
                <a:latin typeface="Open Sans"/>
                <a:ea typeface="Open Sans"/>
                <a:cs typeface="Open Sans"/>
                <a:sym typeface="Open Sans"/>
              </a:defRPr>
            </a:lvl6pPr>
            <a:lvl7pPr lvl="6">
              <a:spcBef>
                <a:spcPts val="0"/>
              </a:spcBef>
              <a:spcAft>
                <a:spcPts val="0"/>
              </a:spcAft>
              <a:buSzPts val="2800"/>
              <a:buNone/>
              <a:defRPr>
                <a:latin typeface="Open Sans"/>
                <a:ea typeface="Open Sans"/>
                <a:cs typeface="Open Sans"/>
                <a:sym typeface="Open Sans"/>
              </a:defRPr>
            </a:lvl7pPr>
            <a:lvl8pPr lvl="7">
              <a:spcBef>
                <a:spcPts val="0"/>
              </a:spcBef>
              <a:spcAft>
                <a:spcPts val="0"/>
              </a:spcAft>
              <a:buSzPts val="2800"/>
              <a:buNone/>
              <a:defRPr>
                <a:latin typeface="Open Sans"/>
                <a:ea typeface="Open Sans"/>
                <a:cs typeface="Open Sans"/>
                <a:sym typeface="Open Sans"/>
              </a:defRPr>
            </a:lvl8pPr>
            <a:lvl9pPr lvl="8">
              <a:spcBef>
                <a:spcPts val="0"/>
              </a:spcBef>
              <a:spcAft>
                <a:spcPts val="0"/>
              </a:spcAft>
              <a:buSzPts val="2800"/>
              <a:buNone/>
              <a:defRPr>
                <a:latin typeface="Open Sans"/>
                <a:ea typeface="Open Sans"/>
                <a:cs typeface="Open Sans"/>
                <a:sym typeface="Open Sans"/>
              </a:defRPr>
            </a:lvl9pPr>
          </a:lstStyle>
          <a:p>
            <a:endParaRPr/>
          </a:p>
        </p:txBody>
      </p:sp>
      <p:sp>
        <p:nvSpPr>
          <p:cNvPr id="1693" name="Google Shape;1693;p21"/>
          <p:cNvSpPr txBox="1">
            <a:spLocks noGrp="1"/>
          </p:cNvSpPr>
          <p:nvPr>
            <p:ph type="title" idx="3"/>
          </p:nvPr>
        </p:nvSpPr>
        <p:spPr>
          <a:xfrm>
            <a:off x="1042650" y="2513550"/>
            <a:ext cx="2574600" cy="1098000"/>
          </a:xfrm>
          <a:prstGeom prst="rect">
            <a:avLst/>
          </a:prstGeom>
        </p:spPr>
        <p:txBody>
          <a:bodyPr spcFirstLastPara="1" wrap="square" lIns="91425" tIns="91425" rIns="91425" bIns="91425" anchor="t" anchorCtr="0">
            <a:normAutofit/>
          </a:bodyPr>
          <a:lstStyle>
            <a:lvl1pPr lvl="0" rtl="0">
              <a:lnSpc>
                <a:spcPct val="115000"/>
              </a:lnSpc>
              <a:spcBef>
                <a:spcPts val="0"/>
              </a:spcBef>
              <a:spcAft>
                <a:spcPts val="0"/>
              </a:spcAft>
              <a:buSzPts val="1600"/>
              <a:buNone/>
              <a:defRPr sz="1600">
                <a:latin typeface="Open Sans"/>
                <a:ea typeface="Open Sans"/>
                <a:cs typeface="Open Sans"/>
                <a:sym typeface="Open Sans"/>
              </a:defRPr>
            </a:lvl1pPr>
            <a:lvl2pPr lvl="1" rtl="0">
              <a:spcBef>
                <a:spcPts val="0"/>
              </a:spcBef>
              <a:spcAft>
                <a:spcPts val="0"/>
              </a:spcAft>
              <a:buSzPts val="1600"/>
              <a:buNone/>
              <a:defRPr sz="1600">
                <a:latin typeface="Open Sans"/>
                <a:ea typeface="Open Sans"/>
                <a:cs typeface="Open Sans"/>
                <a:sym typeface="Open Sans"/>
              </a:defRPr>
            </a:lvl2pPr>
            <a:lvl3pPr lvl="2" rtl="0">
              <a:spcBef>
                <a:spcPts val="0"/>
              </a:spcBef>
              <a:spcAft>
                <a:spcPts val="0"/>
              </a:spcAft>
              <a:buSzPts val="1600"/>
              <a:buNone/>
              <a:defRPr sz="1600">
                <a:latin typeface="Open Sans"/>
                <a:ea typeface="Open Sans"/>
                <a:cs typeface="Open Sans"/>
                <a:sym typeface="Open Sans"/>
              </a:defRPr>
            </a:lvl3pPr>
            <a:lvl4pPr lvl="3" rtl="0">
              <a:spcBef>
                <a:spcPts val="0"/>
              </a:spcBef>
              <a:spcAft>
                <a:spcPts val="0"/>
              </a:spcAft>
              <a:buSzPts val="1600"/>
              <a:buNone/>
              <a:defRPr sz="1600">
                <a:latin typeface="Open Sans"/>
                <a:ea typeface="Open Sans"/>
                <a:cs typeface="Open Sans"/>
                <a:sym typeface="Open Sans"/>
              </a:defRPr>
            </a:lvl4pPr>
            <a:lvl5pPr lvl="4" rtl="0">
              <a:spcBef>
                <a:spcPts val="0"/>
              </a:spcBef>
              <a:spcAft>
                <a:spcPts val="0"/>
              </a:spcAft>
              <a:buSzPts val="1600"/>
              <a:buNone/>
              <a:defRPr sz="1600">
                <a:latin typeface="Open Sans"/>
                <a:ea typeface="Open Sans"/>
                <a:cs typeface="Open Sans"/>
                <a:sym typeface="Open Sans"/>
              </a:defRPr>
            </a:lvl5pPr>
            <a:lvl6pPr lvl="5" rtl="0">
              <a:spcBef>
                <a:spcPts val="0"/>
              </a:spcBef>
              <a:spcAft>
                <a:spcPts val="0"/>
              </a:spcAft>
              <a:buSzPts val="1600"/>
              <a:buNone/>
              <a:defRPr sz="1600">
                <a:latin typeface="Open Sans"/>
                <a:ea typeface="Open Sans"/>
                <a:cs typeface="Open Sans"/>
                <a:sym typeface="Open Sans"/>
              </a:defRPr>
            </a:lvl6pPr>
            <a:lvl7pPr lvl="6" rtl="0">
              <a:spcBef>
                <a:spcPts val="0"/>
              </a:spcBef>
              <a:spcAft>
                <a:spcPts val="0"/>
              </a:spcAft>
              <a:buSzPts val="1600"/>
              <a:buNone/>
              <a:defRPr sz="1600">
                <a:latin typeface="Open Sans"/>
                <a:ea typeface="Open Sans"/>
                <a:cs typeface="Open Sans"/>
                <a:sym typeface="Open Sans"/>
              </a:defRPr>
            </a:lvl7pPr>
            <a:lvl8pPr lvl="7" rtl="0">
              <a:spcBef>
                <a:spcPts val="0"/>
              </a:spcBef>
              <a:spcAft>
                <a:spcPts val="0"/>
              </a:spcAft>
              <a:buSzPts val="1600"/>
              <a:buNone/>
              <a:defRPr sz="1600">
                <a:latin typeface="Open Sans"/>
                <a:ea typeface="Open Sans"/>
                <a:cs typeface="Open Sans"/>
                <a:sym typeface="Open Sans"/>
              </a:defRPr>
            </a:lvl8pPr>
            <a:lvl9pPr lvl="8" rtl="0">
              <a:spcBef>
                <a:spcPts val="0"/>
              </a:spcBef>
              <a:spcAft>
                <a:spcPts val="0"/>
              </a:spcAft>
              <a:buSzPts val="1600"/>
              <a:buNone/>
              <a:defRPr sz="1600">
                <a:latin typeface="Open Sans"/>
                <a:ea typeface="Open Sans"/>
                <a:cs typeface="Open Sans"/>
                <a:sym typeface="Open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list 2">
  <p:cSld name="CUSTOM_18">
    <p:spTree>
      <p:nvGrpSpPr>
        <p:cNvPr id="1" name="Shape 1887"/>
        <p:cNvGrpSpPr/>
        <p:nvPr/>
      </p:nvGrpSpPr>
      <p:grpSpPr>
        <a:xfrm>
          <a:off x="0" y="0"/>
          <a:ext cx="0" cy="0"/>
          <a:chOff x="0" y="0"/>
          <a:chExt cx="0" cy="0"/>
        </a:xfrm>
      </p:grpSpPr>
      <p:grpSp>
        <p:nvGrpSpPr>
          <p:cNvPr id="1888" name="Google Shape;1888;p24"/>
          <p:cNvGrpSpPr/>
          <p:nvPr/>
        </p:nvGrpSpPr>
        <p:grpSpPr>
          <a:xfrm>
            <a:off x="-22742" y="-53681"/>
            <a:ext cx="9189492" cy="5250864"/>
            <a:chOff x="238125" y="358125"/>
            <a:chExt cx="5988200" cy="3421650"/>
          </a:xfrm>
        </p:grpSpPr>
        <p:sp>
          <p:nvSpPr>
            <p:cNvPr id="1889" name="Google Shape;1889;p24"/>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4"/>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4"/>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4"/>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4"/>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4"/>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4"/>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4"/>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4"/>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4"/>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4"/>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4"/>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4"/>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4"/>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4"/>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4"/>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4"/>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4"/>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4"/>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4"/>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4"/>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4"/>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4"/>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4"/>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4"/>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4"/>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4"/>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4"/>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4"/>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4"/>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4"/>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4"/>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4"/>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4"/>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4"/>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4"/>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4"/>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4"/>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4"/>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4"/>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4"/>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4"/>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4"/>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4"/>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4"/>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4"/>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4"/>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4"/>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4"/>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4"/>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4"/>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4"/>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4"/>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4"/>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4"/>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4"/>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4"/>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4"/>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4"/>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4"/>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4"/>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4"/>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4"/>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4"/>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4"/>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4"/>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4"/>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4"/>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4"/>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4"/>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4"/>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4"/>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4"/>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4"/>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4"/>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4"/>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4"/>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4"/>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4"/>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4"/>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4"/>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4"/>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4"/>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4"/>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4"/>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4"/>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4"/>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4"/>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4"/>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4"/>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4"/>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0" name="Google Shape;1980;p24"/>
          <p:cNvSpPr txBox="1">
            <a:spLocks noGrp="1"/>
          </p:cNvSpPr>
          <p:nvPr>
            <p:ph type="title"/>
          </p:nvPr>
        </p:nvSpPr>
        <p:spPr>
          <a:xfrm>
            <a:off x="4374625" y="659875"/>
            <a:ext cx="4075200" cy="10434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282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Font typeface="Lalezar"/>
              <a:buNone/>
              <a:defRPr>
                <a:latin typeface="Lalezar"/>
                <a:ea typeface="Lalezar"/>
                <a:cs typeface="Lalezar"/>
                <a:sym typeface="Lalezar"/>
              </a:defRPr>
            </a:lvl9pPr>
          </a:lstStyle>
          <a:p>
            <a:endParaRPr/>
          </a:p>
        </p:txBody>
      </p:sp>
      <p:sp>
        <p:nvSpPr>
          <p:cNvPr id="1981" name="Google Shape;1981;p24"/>
          <p:cNvSpPr txBox="1">
            <a:spLocks noGrp="1"/>
          </p:cNvSpPr>
          <p:nvPr>
            <p:ph type="subTitle" idx="1"/>
          </p:nvPr>
        </p:nvSpPr>
        <p:spPr>
          <a:xfrm>
            <a:off x="4374625" y="1850875"/>
            <a:ext cx="4075200" cy="26469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F5407"/>
              </a:buClr>
              <a:buSzPts val="1600"/>
              <a:buFont typeface="Molengo"/>
              <a:buChar char="●"/>
              <a:defRPr sz="1600"/>
            </a:lvl1pPr>
            <a:lvl2pPr lvl="1" rtl="0">
              <a:spcBef>
                <a:spcPts val="0"/>
              </a:spcBef>
              <a:spcAft>
                <a:spcPts val="0"/>
              </a:spcAft>
              <a:buClr>
                <a:srgbClr val="00385D"/>
              </a:buClr>
              <a:buSzPts val="1600"/>
              <a:buFont typeface="Molengo"/>
              <a:buChar char="○"/>
              <a:defRPr/>
            </a:lvl2pPr>
            <a:lvl3pPr lvl="2" rtl="0">
              <a:spcBef>
                <a:spcPts val="0"/>
              </a:spcBef>
              <a:spcAft>
                <a:spcPts val="0"/>
              </a:spcAft>
              <a:buClr>
                <a:srgbClr val="00385D"/>
              </a:buClr>
              <a:buSzPts val="1600"/>
              <a:buFont typeface="Molengo"/>
              <a:buChar char="■"/>
              <a:defRPr/>
            </a:lvl3pPr>
            <a:lvl4pPr lvl="3" rtl="0">
              <a:spcBef>
                <a:spcPts val="0"/>
              </a:spcBef>
              <a:spcAft>
                <a:spcPts val="0"/>
              </a:spcAft>
              <a:buClr>
                <a:srgbClr val="00385D"/>
              </a:buClr>
              <a:buSzPts val="1600"/>
              <a:buFont typeface="Molengo"/>
              <a:buChar char="●"/>
              <a:defRPr/>
            </a:lvl4pPr>
            <a:lvl5pPr lvl="4" rtl="0">
              <a:spcBef>
                <a:spcPts val="0"/>
              </a:spcBef>
              <a:spcAft>
                <a:spcPts val="0"/>
              </a:spcAft>
              <a:buClr>
                <a:srgbClr val="00385D"/>
              </a:buClr>
              <a:buSzPts val="1600"/>
              <a:buFont typeface="Molengo"/>
              <a:buChar char="○"/>
              <a:defRPr/>
            </a:lvl5pPr>
            <a:lvl6pPr lvl="5" rtl="0">
              <a:spcBef>
                <a:spcPts val="0"/>
              </a:spcBef>
              <a:spcAft>
                <a:spcPts val="0"/>
              </a:spcAft>
              <a:buClr>
                <a:srgbClr val="00385D"/>
              </a:buClr>
              <a:buSzPts val="1600"/>
              <a:buFont typeface="Molengo"/>
              <a:buChar char="■"/>
              <a:defRPr/>
            </a:lvl6pPr>
            <a:lvl7pPr lvl="6" rtl="0">
              <a:spcBef>
                <a:spcPts val="0"/>
              </a:spcBef>
              <a:spcAft>
                <a:spcPts val="0"/>
              </a:spcAft>
              <a:buClr>
                <a:srgbClr val="00385D"/>
              </a:buClr>
              <a:buSzPts val="1600"/>
              <a:buFont typeface="Molengo"/>
              <a:buChar char="●"/>
              <a:defRPr/>
            </a:lvl7pPr>
            <a:lvl8pPr lvl="7" rtl="0">
              <a:spcBef>
                <a:spcPts val="0"/>
              </a:spcBef>
              <a:spcAft>
                <a:spcPts val="0"/>
              </a:spcAft>
              <a:buClr>
                <a:srgbClr val="00385D"/>
              </a:buClr>
              <a:buSzPts val="1600"/>
              <a:buFont typeface="Molengo"/>
              <a:buChar char="○"/>
              <a:defRPr/>
            </a:lvl8pPr>
            <a:lvl9pPr lvl="8" rtl="0">
              <a:spcBef>
                <a:spcPts val="0"/>
              </a:spcBef>
              <a:spcAft>
                <a:spcPts val="0"/>
              </a:spcAft>
              <a:buClr>
                <a:srgbClr val="00385D"/>
              </a:buClr>
              <a:buSzPts val="1600"/>
              <a:buFont typeface="Molengo"/>
              <a:buChar char="■"/>
              <a:defRPr/>
            </a:lvl9pPr>
          </a:lstStyle>
          <a:p>
            <a:endParaRPr/>
          </a:p>
        </p:txBody>
      </p:sp>
      <p:sp>
        <p:nvSpPr>
          <p:cNvPr id="1982" name="Google Shape;1982;p24"/>
          <p:cNvSpPr/>
          <p:nvPr/>
        </p:nvSpPr>
        <p:spPr>
          <a:xfrm>
            <a:off x="-4229100" y="762000"/>
            <a:ext cx="8602036" cy="8602036"/>
          </a:xfrm>
          <a:custGeom>
            <a:avLst/>
            <a:gdLst/>
            <a:ahLst/>
            <a:cxnLst/>
            <a:rect l="l" t="t" r="r" b="b"/>
            <a:pathLst>
              <a:path w="15497" h="15497" extrusionOk="0">
                <a:moveTo>
                  <a:pt x="7749" y="0"/>
                </a:moveTo>
                <a:cubicBezTo>
                  <a:pt x="3449" y="0"/>
                  <a:pt x="1" y="3453"/>
                  <a:pt x="1" y="7748"/>
                </a:cubicBezTo>
                <a:cubicBezTo>
                  <a:pt x="1" y="12048"/>
                  <a:pt x="3449" y="15496"/>
                  <a:pt x="7749" y="15496"/>
                </a:cubicBezTo>
                <a:cubicBezTo>
                  <a:pt x="12044" y="15496"/>
                  <a:pt x="15497" y="12048"/>
                  <a:pt x="15497" y="7748"/>
                </a:cubicBezTo>
                <a:cubicBezTo>
                  <a:pt x="15497" y="3453"/>
                  <a:pt x="12044" y="0"/>
                  <a:pt x="7749" y="0"/>
                </a:cubicBezTo>
                <a:close/>
              </a:path>
            </a:pathLst>
          </a:custGeom>
          <a:solidFill>
            <a:srgbClr val="9CD3ED">
              <a:alpha val="2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list 3">
  <p:cSld name="CUSTOM_25">
    <p:spTree>
      <p:nvGrpSpPr>
        <p:cNvPr id="1" name="Shape 1983"/>
        <p:cNvGrpSpPr/>
        <p:nvPr/>
      </p:nvGrpSpPr>
      <p:grpSpPr>
        <a:xfrm>
          <a:off x="0" y="0"/>
          <a:ext cx="0" cy="0"/>
          <a:chOff x="0" y="0"/>
          <a:chExt cx="0" cy="0"/>
        </a:xfrm>
      </p:grpSpPr>
      <p:sp>
        <p:nvSpPr>
          <p:cNvPr id="1984" name="Google Shape;1984;p25"/>
          <p:cNvSpPr txBox="1">
            <a:spLocks noGrp="1"/>
          </p:cNvSpPr>
          <p:nvPr>
            <p:ph type="title"/>
          </p:nvPr>
        </p:nvSpPr>
        <p:spPr>
          <a:xfrm>
            <a:off x="720000" y="1232650"/>
            <a:ext cx="49194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Font typeface="Lalezar"/>
              <a:buNone/>
              <a:defRPr>
                <a:latin typeface="Lalezar"/>
                <a:ea typeface="Lalezar"/>
                <a:cs typeface="Lalezar"/>
                <a:sym typeface="Lalezar"/>
              </a:defRPr>
            </a:lvl9pPr>
          </a:lstStyle>
          <a:p>
            <a:endParaRPr/>
          </a:p>
        </p:txBody>
      </p:sp>
      <p:grpSp>
        <p:nvGrpSpPr>
          <p:cNvPr id="1985" name="Google Shape;1985;p25"/>
          <p:cNvGrpSpPr/>
          <p:nvPr/>
        </p:nvGrpSpPr>
        <p:grpSpPr>
          <a:xfrm>
            <a:off x="-22742" y="-53681"/>
            <a:ext cx="9189492" cy="5250864"/>
            <a:chOff x="238125" y="358125"/>
            <a:chExt cx="5988200" cy="3421650"/>
          </a:xfrm>
        </p:grpSpPr>
        <p:sp>
          <p:nvSpPr>
            <p:cNvPr id="1986" name="Google Shape;1986;p25"/>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5"/>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5"/>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5"/>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5"/>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5"/>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5"/>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5"/>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5"/>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5"/>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5"/>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5"/>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5"/>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5"/>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5"/>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5"/>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5"/>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5"/>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5"/>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5"/>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5"/>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5"/>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5"/>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5"/>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5"/>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5"/>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5"/>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5"/>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5"/>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5"/>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5"/>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5"/>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5"/>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5"/>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5"/>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5"/>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5"/>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5"/>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5"/>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5"/>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5"/>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5"/>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5"/>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5"/>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5"/>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5"/>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5"/>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5"/>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5"/>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5"/>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5"/>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5"/>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5"/>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5"/>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5"/>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5"/>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5"/>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5"/>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5"/>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5"/>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5"/>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5"/>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5"/>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5"/>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5"/>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5"/>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5"/>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5"/>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5"/>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5"/>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5"/>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5"/>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5"/>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5"/>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5"/>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5"/>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5"/>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5"/>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5"/>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5"/>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5"/>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5"/>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5"/>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5"/>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5"/>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5"/>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5"/>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5"/>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5"/>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5"/>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5"/>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7" name="Google Shape;2077;p25"/>
          <p:cNvSpPr txBox="1">
            <a:spLocks noGrp="1"/>
          </p:cNvSpPr>
          <p:nvPr>
            <p:ph type="subTitle" idx="1"/>
          </p:nvPr>
        </p:nvSpPr>
        <p:spPr>
          <a:xfrm>
            <a:off x="720000" y="2332050"/>
            <a:ext cx="2380200" cy="17796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600"/>
              <a:buFont typeface="Molengo"/>
              <a:buChar char="●"/>
              <a:defRPr sz="1600"/>
            </a:lvl1pPr>
            <a:lvl2pPr lvl="1" rtl="0">
              <a:spcBef>
                <a:spcPts val="0"/>
              </a:spcBef>
              <a:spcAft>
                <a:spcPts val="0"/>
              </a:spcAft>
              <a:buClr>
                <a:srgbClr val="00385D"/>
              </a:buClr>
              <a:buSzPts val="1600"/>
              <a:buFont typeface="Molengo"/>
              <a:buChar char="○"/>
              <a:defRPr/>
            </a:lvl2pPr>
            <a:lvl3pPr lvl="2" rtl="0">
              <a:spcBef>
                <a:spcPts val="0"/>
              </a:spcBef>
              <a:spcAft>
                <a:spcPts val="0"/>
              </a:spcAft>
              <a:buClr>
                <a:srgbClr val="00385D"/>
              </a:buClr>
              <a:buSzPts val="1600"/>
              <a:buFont typeface="Molengo"/>
              <a:buChar char="■"/>
              <a:defRPr/>
            </a:lvl3pPr>
            <a:lvl4pPr lvl="3" rtl="0">
              <a:spcBef>
                <a:spcPts val="0"/>
              </a:spcBef>
              <a:spcAft>
                <a:spcPts val="0"/>
              </a:spcAft>
              <a:buClr>
                <a:srgbClr val="00385D"/>
              </a:buClr>
              <a:buSzPts val="1600"/>
              <a:buFont typeface="Molengo"/>
              <a:buChar char="●"/>
              <a:defRPr/>
            </a:lvl4pPr>
            <a:lvl5pPr lvl="4" rtl="0">
              <a:spcBef>
                <a:spcPts val="0"/>
              </a:spcBef>
              <a:spcAft>
                <a:spcPts val="0"/>
              </a:spcAft>
              <a:buClr>
                <a:srgbClr val="00385D"/>
              </a:buClr>
              <a:buSzPts val="1600"/>
              <a:buFont typeface="Molengo"/>
              <a:buChar char="○"/>
              <a:defRPr/>
            </a:lvl5pPr>
            <a:lvl6pPr lvl="5" rtl="0">
              <a:spcBef>
                <a:spcPts val="0"/>
              </a:spcBef>
              <a:spcAft>
                <a:spcPts val="0"/>
              </a:spcAft>
              <a:buClr>
                <a:srgbClr val="00385D"/>
              </a:buClr>
              <a:buSzPts val="1600"/>
              <a:buFont typeface="Molengo"/>
              <a:buChar char="■"/>
              <a:defRPr/>
            </a:lvl6pPr>
            <a:lvl7pPr lvl="6" rtl="0">
              <a:spcBef>
                <a:spcPts val="0"/>
              </a:spcBef>
              <a:spcAft>
                <a:spcPts val="0"/>
              </a:spcAft>
              <a:buClr>
                <a:srgbClr val="00385D"/>
              </a:buClr>
              <a:buSzPts val="1600"/>
              <a:buFont typeface="Molengo"/>
              <a:buChar char="●"/>
              <a:defRPr/>
            </a:lvl7pPr>
            <a:lvl8pPr lvl="7" rtl="0">
              <a:spcBef>
                <a:spcPts val="0"/>
              </a:spcBef>
              <a:spcAft>
                <a:spcPts val="0"/>
              </a:spcAft>
              <a:buClr>
                <a:srgbClr val="00385D"/>
              </a:buClr>
              <a:buSzPts val="1600"/>
              <a:buFont typeface="Molengo"/>
              <a:buChar char="○"/>
              <a:defRPr/>
            </a:lvl8pPr>
            <a:lvl9pPr lvl="8" rtl="0">
              <a:spcBef>
                <a:spcPts val="0"/>
              </a:spcBef>
              <a:spcAft>
                <a:spcPts val="0"/>
              </a:spcAft>
              <a:buClr>
                <a:srgbClr val="00385D"/>
              </a:buClr>
              <a:buSzPts val="1600"/>
              <a:buFont typeface="Molengo"/>
              <a:buChar char="■"/>
              <a:defRPr/>
            </a:lvl9pPr>
          </a:lstStyle>
          <a:p>
            <a:endParaRPr/>
          </a:p>
        </p:txBody>
      </p:sp>
      <p:sp>
        <p:nvSpPr>
          <p:cNvPr id="2078" name="Google Shape;2078;p25"/>
          <p:cNvSpPr/>
          <p:nvPr/>
        </p:nvSpPr>
        <p:spPr>
          <a:xfrm>
            <a:off x="270988" y="1841075"/>
            <a:ext cx="8602036" cy="8602036"/>
          </a:xfrm>
          <a:custGeom>
            <a:avLst/>
            <a:gdLst/>
            <a:ahLst/>
            <a:cxnLst/>
            <a:rect l="l" t="t" r="r" b="b"/>
            <a:pathLst>
              <a:path w="15497" h="15497" extrusionOk="0">
                <a:moveTo>
                  <a:pt x="7749" y="0"/>
                </a:moveTo>
                <a:cubicBezTo>
                  <a:pt x="3449" y="0"/>
                  <a:pt x="1" y="3453"/>
                  <a:pt x="1" y="7748"/>
                </a:cubicBezTo>
                <a:cubicBezTo>
                  <a:pt x="1" y="12048"/>
                  <a:pt x="3449" y="15496"/>
                  <a:pt x="7749" y="15496"/>
                </a:cubicBezTo>
                <a:cubicBezTo>
                  <a:pt x="12044" y="15496"/>
                  <a:pt x="15497" y="12048"/>
                  <a:pt x="15497" y="7748"/>
                </a:cubicBezTo>
                <a:cubicBezTo>
                  <a:pt x="15497" y="3453"/>
                  <a:pt x="12044" y="0"/>
                  <a:pt x="7749" y="0"/>
                </a:cubicBezTo>
                <a:close/>
              </a:path>
            </a:pathLst>
          </a:custGeom>
          <a:solidFill>
            <a:srgbClr val="9CD3ED">
              <a:alpha val="2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5"/>
          <p:cNvSpPr txBox="1">
            <a:spLocks noGrp="1"/>
          </p:cNvSpPr>
          <p:nvPr>
            <p:ph type="subTitle" idx="2"/>
          </p:nvPr>
        </p:nvSpPr>
        <p:spPr>
          <a:xfrm>
            <a:off x="3182925" y="2332050"/>
            <a:ext cx="2380200" cy="17796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600"/>
              <a:buFont typeface="Molengo"/>
              <a:buChar char="●"/>
              <a:defRPr sz="1600"/>
            </a:lvl1pPr>
            <a:lvl2pPr lvl="1" rtl="0">
              <a:spcBef>
                <a:spcPts val="0"/>
              </a:spcBef>
              <a:spcAft>
                <a:spcPts val="0"/>
              </a:spcAft>
              <a:buClr>
                <a:srgbClr val="00385D"/>
              </a:buClr>
              <a:buSzPts val="1600"/>
              <a:buFont typeface="Molengo"/>
              <a:buChar char="○"/>
              <a:defRPr/>
            </a:lvl2pPr>
            <a:lvl3pPr lvl="2" rtl="0">
              <a:spcBef>
                <a:spcPts val="0"/>
              </a:spcBef>
              <a:spcAft>
                <a:spcPts val="0"/>
              </a:spcAft>
              <a:buClr>
                <a:srgbClr val="00385D"/>
              </a:buClr>
              <a:buSzPts val="1600"/>
              <a:buFont typeface="Molengo"/>
              <a:buChar char="■"/>
              <a:defRPr/>
            </a:lvl3pPr>
            <a:lvl4pPr lvl="3" rtl="0">
              <a:spcBef>
                <a:spcPts val="0"/>
              </a:spcBef>
              <a:spcAft>
                <a:spcPts val="0"/>
              </a:spcAft>
              <a:buClr>
                <a:srgbClr val="00385D"/>
              </a:buClr>
              <a:buSzPts val="1600"/>
              <a:buFont typeface="Molengo"/>
              <a:buChar char="●"/>
              <a:defRPr/>
            </a:lvl4pPr>
            <a:lvl5pPr lvl="4" rtl="0">
              <a:spcBef>
                <a:spcPts val="0"/>
              </a:spcBef>
              <a:spcAft>
                <a:spcPts val="0"/>
              </a:spcAft>
              <a:buClr>
                <a:srgbClr val="00385D"/>
              </a:buClr>
              <a:buSzPts val="1600"/>
              <a:buFont typeface="Molengo"/>
              <a:buChar char="○"/>
              <a:defRPr/>
            </a:lvl5pPr>
            <a:lvl6pPr lvl="5" rtl="0">
              <a:spcBef>
                <a:spcPts val="0"/>
              </a:spcBef>
              <a:spcAft>
                <a:spcPts val="0"/>
              </a:spcAft>
              <a:buClr>
                <a:srgbClr val="00385D"/>
              </a:buClr>
              <a:buSzPts val="1600"/>
              <a:buFont typeface="Molengo"/>
              <a:buChar char="■"/>
              <a:defRPr/>
            </a:lvl6pPr>
            <a:lvl7pPr lvl="6" rtl="0">
              <a:spcBef>
                <a:spcPts val="0"/>
              </a:spcBef>
              <a:spcAft>
                <a:spcPts val="0"/>
              </a:spcAft>
              <a:buClr>
                <a:srgbClr val="00385D"/>
              </a:buClr>
              <a:buSzPts val="1600"/>
              <a:buFont typeface="Molengo"/>
              <a:buChar char="●"/>
              <a:defRPr/>
            </a:lvl7pPr>
            <a:lvl8pPr lvl="7" rtl="0">
              <a:spcBef>
                <a:spcPts val="0"/>
              </a:spcBef>
              <a:spcAft>
                <a:spcPts val="0"/>
              </a:spcAft>
              <a:buClr>
                <a:srgbClr val="00385D"/>
              </a:buClr>
              <a:buSzPts val="1600"/>
              <a:buFont typeface="Molengo"/>
              <a:buChar char="○"/>
              <a:defRPr/>
            </a:lvl8pPr>
            <a:lvl9pPr lvl="8" rtl="0">
              <a:spcBef>
                <a:spcPts val="0"/>
              </a:spcBef>
              <a:spcAft>
                <a:spcPts val="0"/>
              </a:spcAft>
              <a:buClr>
                <a:srgbClr val="00385D"/>
              </a:buClr>
              <a:buSzPts val="1600"/>
              <a:buFont typeface="Molengo"/>
              <a:buChar char="■"/>
              <a:defRPr/>
            </a:lvl9pPr>
          </a:lstStyle>
          <a:p>
            <a:endParaRPr/>
          </a:p>
        </p:txBody>
      </p:sp>
      <p:sp>
        <p:nvSpPr>
          <p:cNvPr id="2080" name="Google Shape;2080;p25"/>
          <p:cNvSpPr txBox="1">
            <a:spLocks noGrp="1"/>
          </p:cNvSpPr>
          <p:nvPr>
            <p:ph type="subTitle" idx="3"/>
          </p:nvPr>
        </p:nvSpPr>
        <p:spPr>
          <a:xfrm>
            <a:off x="3182925" y="1995750"/>
            <a:ext cx="2380200" cy="488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Font typeface="Molengo"/>
              <a:buChar char="●"/>
              <a:defRPr sz="1800">
                <a:highlight>
                  <a:srgbClr val="FFF2CC"/>
                </a:highlight>
                <a:latin typeface="Open Sans SemiBold"/>
                <a:ea typeface="Open Sans SemiBold"/>
                <a:cs typeface="Open Sans SemiBold"/>
                <a:sym typeface="Open Sans SemiBold"/>
              </a:defRPr>
            </a:lvl1pPr>
            <a:lvl2pPr lvl="1" rtl="0">
              <a:spcBef>
                <a:spcPts val="0"/>
              </a:spcBef>
              <a:spcAft>
                <a:spcPts val="0"/>
              </a:spcAft>
              <a:buClr>
                <a:srgbClr val="00385D"/>
              </a:buClr>
              <a:buSzPts val="1600"/>
              <a:buFont typeface="Molengo"/>
              <a:buChar char="○"/>
              <a:defRPr/>
            </a:lvl2pPr>
            <a:lvl3pPr lvl="2" rtl="0">
              <a:spcBef>
                <a:spcPts val="0"/>
              </a:spcBef>
              <a:spcAft>
                <a:spcPts val="0"/>
              </a:spcAft>
              <a:buClr>
                <a:srgbClr val="00385D"/>
              </a:buClr>
              <a:buSzPts val="1600"/>
              <a:buFont typeface="Molengo"/>
              <a:buChar char="■"/>
              <a:defRPr/>
            </a:lvl3pPr>
            <a:lvl4pPr lvl="3" rtl="0">
              <a:spcBef>
                <a:spcPts val="0"/>
              </a:spcBef>
              <a:spcAft>
                <a:spcPts val="0"/>
              </a:spcAft>
              <a:buClr>
                <a:srgbClr val="00385D"/>
              </a:buClr>
              <a:buSzPts val="1600"/>
              <a:buFont typeface="Molengo"/>
              <a:buChar char="●"/>
              <a:defRPr/>
            </a:lvl4pPr>
            <a:lvl5pPr lvl="4" rtl="0">
              <a:spcBef>
                <a:spcPts val="0"/>
              </a:spcBef>
              <a:spcAft>
                <a:spcPts val="0"/>
              </a:spcAft>
              <a:buClr>
                <a:srgbClr val="00385D"/>
              </a:buClr>
              <a:buSzPts val="1600"/>
              <a:buFont typeface="Molengo"/>
              <a:buChar char="○"/>
              <a:defRPr/>
            </a:lvl5pPr>
            <a:lvl6pPr lvl="5" rtl="0">
              <a:spcBef>
                <a:spcPts val="0"/>
              </a:spcBef>
              <a:spcAft>
                <a:spcPts val="0"/>
              </a:spcAft>
              <a:buClr>
                <a:srgbClr val="00385D"/>
              </a:buClr>
              <a:buSzPts val="1600"/>
              <a:buFont typeface="Molengo"/>
              <a:buChar char="■"/>
              <a:defRPr/>
            </a:lvl6pPr>
            <a:lvl7pPr lvl="6" rtl="0">
              <a:spcBef>
                <a:spcPts val="0"/>
              </a:spcBef>
              <a:spcAft>
                <a:spcPts val="0"/>
              </a:spcAft>
              <a:buClr>
                <a:srgbClr val="00385D"/>
              </a:buClr>
              <a:buSzPts val="1600"/>
              <a:buFont typeface="Molengo"/>
              <a:buChar char="●"/>
              <a:defRPr/>
            </a:lvl7pPr>
            <a:lvl8pPr lvl="7" rtl="0">
              <a:spcBef>
                <a:spcPts val="0"/>
              </a:spcBef>
              <a:spcAft>
                <a:spcPts val="0"/>
              </a:spcAft>
              <a:buClr>
                <a:srgbClr val="00385D"/>
              </a:buClr>
              <a:buSzPts val="1600"/>
              <a:buFont typeface="Molengo"/>
              <a:buChar char="○"/>
              <a:defRPr/>
            </a:lvl8pPr>
            <a:lvl9pPr lvl="8" rtl="0">
              <a:spcBef>
                <a:spcPts val="0"/>
              </a:spcBef>
              <a:spcAft>
                <a:spcPts val="0"/>
              </a:spcAft>
              <a:buClr>
                <a:srgbClr val="00385D"/>
              </a:buClr>
              <a:buSzPts val="1600"/>
              <a:buFont typeface="Molengo"/>
              <a:buChar char="■"/>
              <a:defRPr/>
            </a:lvl9pPr>
          </a:lstStyle>
          <a:p>
            <a:endParaRPr/>
          </a:p>
        </p:txBody>
      </p:sp>
      <p:sp>
        <p:nvSpPr>
          <p:cNvPr id="2081" name="Google Shape;2081;p25"/>
          <p:cNvSpPr txBox="1">
            <a:spLocks noGrp="1"/>
          </p:cNvSpPr>
          <p:nvPr>
            <p:ph type="subTitle" idx="4"/>
          </p:nvPr>
        </p:nvSpPr>
        <p:spPr>
          <a:xfrm>
            <a:off x="720000" y="1995750"/>
            <a:ext cx="2380200" cy="488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Font typeface="Molengo"/>
              <a:buChar char="●"/>
              <a:defRPr sz="1800">
                <a:highlight>
                  <a:srgbClr val="FFF2CC"/>
                </a:highlight>
                <a:latin typeface="Open Sans SemiBold"/>
                <a:ea typeface="Open Sans SemiBold"/>
                <a:cs typeface="Open Sans SemiBold"/>
                <a:sym typeface="Open Sans SemiBold"/>
              </a:defRPr>
            </a:lvl1pPr>
            <a:lvl2pPr lvl="1" rtl="0">
              <a:spcBef>
                <a:spcPts val="0"/>
              </a:spcBef>
              <a:spcAft>
                <a:spcPts val="0"/>
              </a:spcAft>
              <a:buClr>
                <a:srgbClr val="00385D"/>
              </a:buClr>
              <a:buSzPts val="1600"/>
              <a:buFont typeface="Molengo"/>
              <a:buChar char="○"/>
              <a:defRPr/>
            </a:lvl2pPr>
            <a:lvl3pPr lvl="2" rtl="0">
              <a:spcBef>
                <a:spcPts val="0"/>
              </a:spcBef>
              <a:spcAft>
                <a:spcPts val="0"/>
              </a:spcAft>
              <a:buClr>
                <a:srgbClr val="00385D"/>
              </a:buClr>
              <a:buSzPts val="1600"/>
              <a:buFont typeface="Molengo"/>
              <a:buChar char="■"/>
              <a:defRPr/>
            </a:lvl3pPr>
            <a:lvl4pPr lvl="3" rtl="0">
              <a:spcBef>
                <a:spcPts val="0"/>
              </a:spcBef>
              <a:spcAft>
                <a:spcPts val="0"/>
              </a:spcAft>
              <a:buClr>
                <a:srgbClr val="00385D"/>
              </a:buClr>
              <a:buSzPts val="1600"/>
              <a:buFont typeface="Molengo"/>
              <a:buChar char="●"/>
              <a:defRPr/>
            </a:lvl4pPr>
            <a:lvl5pPr lvl="4" rtl="0">
              <a:spcBef>
                <a:spcPts val="0"/>
              </a:spcBef>
              <a:spcAft>
                <a:spcPts val="0"/>
              </a:spcAft>
              <a:buClr>
                <a:srgbClr val="00385D"/>
              </a:buClr>
              <a:buSzPts val="1600"/>
              <a:buFont typeface="Molengo"/>
              <a:buChar char="○"/>
              <a:defRPr/>
            </a:lvl5pPr>
            <a:lvl6pPr lvl="5" rtl="0">
              <a:spcBef>
                <a:spcPts val="0"/>
              </a:spcBef>
              <a:spcAft>
                <a:spcPts val="0"/>
              </a:spcAft>
              <a:buClr>
                <a:srgbClr val="00385D"/>
              </a:buClr>
              <a:buSzPts val="1600"/>
              <a:buFont typeface="Molengo"/>
              <a:buChar char="■"/>
              <a:defRPr/>
            </a:lvl6pPr>
            <a:lvl7pPr lvl="6" rtl="0">
              <a:spcBef>
                <a:spcPts val="0"/>
              </a:spcBef>
              <a:spcAft>
                <a:spcPts val="0"/>
              </a:spcAft>
              <a:buClr>
                <a:srgbClr val="00385D"/>
              </a:buClr>
              <a:buSzPts val="1600"/>
              <a:buFont typeface="Molengo"/>
              <a:buChar char="●"/>
              <a:defRPr/>
            </a:lvl7pPr>
            <a:lvl8pPr lvl="7" rtl="0">
              <a:spcBef>
                <a:spcPts val="0"/>
              </a:spcBef>
              <a:spcAft>
                <a:spcPts val="0"/>
              </a:spcAft>
              <a:buClr>
                <a:srgbClr val="00385D"/>
              </a:buClr>
              <a:buSzPts val="1600"/>
              <a:buFont typeface="Molengo"/>
              <a:buChar char="○"/>
              <a:defRPr/>
            </a:lvl8pPr>
            <a:lvl9pPr lvl="8" rtl="0">
              <a:spcBef>
                <a:spcPts val="0"/>
              </a:spcBef>
              <a:spcAft>
                <a:spcPts val="0"/>
              </a:spcAft>
              <a:buClr>
                <a:srgbClr val="00385D"/>
              </a:buClr>
              <a:buSzPts val="1600"/>
              <a:buFont typeface="Molengo"/>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2">
  <p:cSld name="CUSTOM_24">
    <p:spTree>
      <p:nvGrpSpPr>
        <p:cNvPr id="1" name="Shape 2477"/>
        <p:cNvGrpSpPr/>
        <p:nvPr/>
      </p:nvGrpSpPr>
      <p:grpSpPr>
        <a:xfrm>
          <a:off x="0" y="0"/>
          <a:ext cx="0" cy="0"/>
          <a:chOff x="0" y="0"/>
          <a:chExt cx="0" cy="0"/>
        </a:xfrm>
      </p:grpSpPr>
      <p:grpSp>
        <p:nvGrpSpPr>
          <p:cNvPr id="2478" name="Google Shape;2478;p30"/>
          <p:cNvGrpSpPr/>
          <p:nvPr/>
        </p:nvGrpSpPr>
        <p:grpSpPr>
          <a:xfrm>
            <a:off x="-22742" y="-53681"/>
            <a:ext cx="9189492" cy="5250864"/>
            <a:chOff x="238125" y="358125"/>
            <a:chExt cx="5988200" cy="3421650"/>
          </a:xfrm>
        </p:grpSpPr>
        <p:sp>
          <p:nvSpPr>
            <p:cNvPr id="2479" name="Google Shape;2479;p30"/>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0"/>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0"/>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0"/>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0"/>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0"/>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0"/>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0"/>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0"/>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0"/>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0"/>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0"/>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0"/>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0"/>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0"/>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0"/>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0"/>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0"/>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0"/>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0"/>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0"/>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0"/>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0"/>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0"/>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0"/>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0"/>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0"/>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0"/>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0"/>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0"/>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0"/>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0"/>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0"/>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0"/>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0"/>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0"/>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0"/>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0"/>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0"/>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0"/>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0"/>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0"/>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0"/>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0"/>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0"/>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0"/>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0"/>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0"/>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0"/>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0"/>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0"/>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0"/>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0"/>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0"/>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0"/>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0"/>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0"/>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0"/>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0"/>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0"/>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0"/>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0"/>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0"/>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0"/>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0"/>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0"/>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0"/>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0"/>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0"/>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0"/>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0"/>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0"/>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0"/>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0"/>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0"/>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0"/>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0"/>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0"/>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0"/>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0"/>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0"/>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0"/>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0"/>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0"/>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0"/>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0"/>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0"/>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0"/>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0"/>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0"/>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0"/>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0" name="Google Shape;2570;p3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838" b="1">
                <a:highlight>
                  <a:schemeClr val="dk2"/>
                </a:highlight>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Font typeface="Lalezar"/>
              <a:buNone/>
              <a:defRPr>
                <a:latin typeface="Lalezar"/>
                <a:ea typeface="Lalezar"/>
                <a:cs typeface="Lalezar"/>
                <a:sym typeface="Lalezar"/>
              </a:defRPr>
            </a:lvl9pPr>
          </a:lstStyle>
          <a:p>
            <a:endParaRPr/>
          </a:p>
        </p:txBody>
      </p:sp>
      <p:sp>
        <p:nvSpPr>
          <p:cNvPr id="2571" name="Google Shape;2571;p30"/>
          <p:cNvSpPr txBox="1">
            <a:spLocks noGrp="1"/>
          </p:cNvSpPr>
          <p:nvPr>
            <p:ph type="title" idx="2" hasCustomPrompt="1"/>
          </p:nvPr>
        </p:nvSpPr>
        <p:spPr>
          <a:xfrm>
            <a:off x="554475" y="1154725"/>
            <a:ext cx="1985700" cy="9837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rgbClr val="09375F"/>
              </a:buClr>
              <a:buSzPts val="5300"/>
              <a:buNone/>
              <a:defRPr sz="4700" b="1"/>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sp>
        <p:nvSpPr>
          <p:cNvPr id="2572" name="Google Shape;2572;p30"/>
          <p:cNvSpPr txBox="1">
            <a:spLocks noGrp="1"/>
          </p:cNvSpPr>
          <p:nvPr>
            <p:ph type="title" idx="3" hasCustomPrompt="1"/>
          </p:nvPr>
        </p:nvSpPr>
        <p:spPr>
          <a:xfrm>
            <a:off x="2570925" y="1154725"/>
            <a:ext cx="1985700" cy="9837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rgbClr val="09375F"/>
              </a:buClr>
              <a:buSzPts val="5300"/>
              <a:buNone/>
              <a:defRPr sz="4700" b="1"/>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sp>
        <p:nvSpPr>
          <p:cNvPr id="2573" name="Google Shape;2573;p30"/>
          <p:cNvSpPr txBox="1">
            <a:spLocks noGrp="1"/>
          </p:cNvSpPr>
          <p:nvPr>
            <p:ph type="title" idx="4" hasCustomPrompt="1"/>
          </p:nvPr>
        </p:nvSpPr>
        <p:spPr>
          <a:xfrm>
            <a:off x="4587375" y="1154725"/>
            <a:ext cx="1985700" cy="9837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300"/>
              <a:buNone/>
              <a:defRPr sz="4700" b="1"/>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sp>
        <p:nvSpPr>
          <p:cNvPr id="2574" name="Google Shape;2574;p30"/>
          <p:cNvSpPr txBox="1">
            <a:spLocks noGrp="1"/>
          </p:cNvSpPr>
          <p:nvPr>
            <p:ph type="title" idx="5" hasCustomPrompt="1"/>
          </p:nvPr>
        </p:nvSpPr>
        <p:spPr>
          <a:xfrm>
            <a:off x="6603825" y="1154725"/>
            <a:ext cx="1985700" cy="9837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300"/>
              <a:buNone/>
              <a:defRPr sz="4700" b="1"/>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sp>
        <p:nvSpPr>
          <p:cNvPr id="2575" name="Google Shape;2575;p30"/>
          <p:cNvSpPr txBox="1">
            <a:spLocks noGrp="1"/>
          </p:cNvSpPr>
          <p:nvPr>
            <p:ph type="subTitle" idx="1"/>
          </p:nvPr>
        </p:nvSpPr>
        <p:spPr>
          <a:xfrm>
            <a:off x="518600" y="3392575"/>
            <a:ext cx="1985700" cy="369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800"/>
              <a:buNone/>
              <a:defRPr sz="1800">
                <a:highlight>
                  <a:schemeClr val="dk2"/>
                </a:highlight>
              </a:defRPr>
            </a:lvl1pPr>
            <a:lvl2pPr lvl="1" algn="ctr" rtl="0">
              <a:spcBef>
                <a:spcPts val="0"/>
              </a:spcBef>
              <a:spcAft>
                <a:spcPts val="0"/>
              </a:spcAft>
              <a:buSzPts val="1800"/>
              <a:buNone/>
              <a:defRPr sz="1800">
                <a:highlight>
                  <a:schemeClr val="dk2"/>
                </a:highlight>
              </a:defRPr>
            </a:lvl2pPr>
            <a:lvl3pPr lvl="2" algn="ctr" rtl="0">
              <a:spcBef>
                <a:spcPts val="0"/>
              </a:spcBef>
              <a:spcAft>
                <a:spcPts val="0"/>
              </a:spcAft>
              <a:buSzPts val="1800"/>
              <a:buNone/>
              <a:defRPr sz="1800">
                <a:highlight>
                  <a:schemeClr val="dk2"/>
                </a:highlight>
              </a:defRPr>
            </a:lvl3pPr>
            <a:lvl4pPr lvl="3" algn="ctr" rtl="0">
              <a:spcBef>
                <a:spcPts val="0"/>
              </a:spcBef>
              <a:spcAft>
                <a:spcPts val="0"/>
              </a:spcAft>
              <a:buSzPts val="1800"/>
              <a:buNone/>
              <a:defRPr sz="1800">
                <a:highlight>
                  <a:schemeClr val="dk2"/>
                </a:highlight>
              </a:defRPr>
            </a:lvl4pPr>
            <a:lvl5pPr lvl="4" algn="ctr" rtl="0">
              <a:spcBef>
                <a:spcPts val="0"/>
              </a:spcBef>
              <a:spcAft>
                <a:spcPts val="0"/>
              </a:spcAft>
              <a:buSzPts val="1800"/>
              <a:buNone/>
              <a:defRPr sz="1800">
                <a:highlight>
                  <a:schemeClr val="dk2"/>
                </a:highlight>
              </a:defRPr>
            </a:lvl5pPr>
            <a:lvl6pPr lvl="5" algn="ctr" rtl="0">
              <a:spcBef>
                <a:spcPts val="0"/>
              </a:spcBef>
              <a:spcAft>
                <a:spcPts val="0"/>
              </a:spcAft>
              <a:buSzPts val="1800"/>
              <a:buNone/>
              <a:defRPr sz="1800">
                <a:highlight>
                  <a:schemeClr val="dk2"/>
                </a:highlight>
              </a:defRPr>
            </a:lvl6pPr>
            <a:lvl7pPr lvl="6" algn="ctr" rtl="0">
              <a:spcBef>
                <a:spcPts val="0"/>
              </a:spcBef>
              <a:spcAft>
                <a:spcPts val="0"/>
              </a:spcAft>
              <a:buSzPts val="1800"/>
              <a:buNone/>
              <a:defRPr sz="1800">
                <a:highlight>
                  <a:schemeClr val="dk2"/>
                </a:highlight>
              </a:defRPr>
            </a:lvl7pPr>
            <a:lvl8pPr lvl="7" algn="ctr" rtl="0">
              <a:spcBef>
                <a:spcPts val="0"/>
              </a:spcBef>
              <a:spcAft>
                <a:spcPts val="0"/>
              </a:spcAft>
              <a:buSzPts val="1800"/>
              <a:buNone/>
              <a:defRPr sz="1800">
                <a:highlight>
                  <a:schemeClr val="dk2"/>
                </a:highlight>
              </a:defRPr>
            </a:lvl8pPr>
            <a:lvl9pPr lvl="8" algn="ctr" rtl="0">
              <a:spcBef>
                <a:spcPts val="0"/>
              </a:spcBef>
              <a:spcAft>
                <a:spcPts val="0"/>
              </a:spcAft>
              <a:buSzPts val="1800"/>
              <a:buNone/>
              <a:defRPr sz="1800">
                <a:highlight>
                  <a:schemeClr val="dk2"/>
                </a:highlight>
              </a:defRPr>
            </a:lvl9pPr>
          </a:lstStyle>
          <a:p>
            <a:endParaRPr/>
          </a:p>
        </p:txBody>
      </p:sp>
      <p:sp>
        <p:nvSpPr>
          <p:cNvPr id="2576" name="Google Shape;2576;p30"/>
          <p:cNvSpPr txBox="1">
            <a:spLocks noGrp="1"/>
          </p:cNvSpPr>
          <p:nvPr>
            <p:ph type="subTitle" idx="6"/>
          </p:nvPr>
        </p:nvSpPr>
        <p:spPr>
          <a:xfrm>
            <a:off x="2558958" y="3392575"/>
            <a:ext cx="1985700" cy="369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800"/>
              <a:buNone/>
              <a:defRPr sz="1800">
                <a:highlight>
                  <a:schemeClr val="dk2"/>
                </a:highlight>
              </a:defRPr>
            </a:lvl1pPr>
            <a:lvl2pPr lvl="1" algn="ctr" rtl="0">
              <a:spcBef>
                <a:spcPts val="0"/>
              </a:spcBef>
              <a:spcAft>
                <a:spcPts val="0"/>
              </a:spcAft>
              <a:buSzPts val="1800"/>
              <a:buNone/>
              <a:defRPr sz="1800">
                <a:highlight>
                  <a:schemeClr val="dk2"/>
                </a:highlight>
              </a:defRPr>
            </a:lvl2pPr>
            <a:lvl3pPr lvl="2" algn="ctr" rtl="0">
              <a:spcBef>
                <a:spcPts val="0"/>
              </a:spcBef>
              <a:spcAft>
                <a:spcPts val="0"/>
              </a:spcAft>
              <a:buSzPts val="1800"/>
              <a:buNone/>
              <a:defRPr sz="1800">
                <a:highlight>
                  <a:schemeClr val="dk2"/>
                </a:highlight>
              </a:defRPr>
            </a:lvl3pPr>
            <a:lvl4pPr lvl="3" algn="ctr" rtl="0">
              <a:spcBef>
                <a:spcPts val="0"/>
              </a:spcBef>
              <a:spcAft>
                <a:spcPts val="0"/>
              </a:spcAft>
              <a:buSzPts val="1800"/>
              <a:buNone/>
              <a:defRPr sz="1800">
                <a:highlight>
                  <a:schemeClr val="dk2"/>
                </a:highlight>
              </a:defRPr>
            </a:lvl4pPr>
            <a:lvl5pPr lvl="4" algn="ctr" rtl="0">
              <a:spcBef>
                <a:spcPts val="0"/>
              </a:spcBef>
              <a:spcAft>
                <a:spcPts val="0"/>
              </a:spcAft>
              <a:buSzPts val="1800"/>
              <a:buNone/>
              <a:defRPr sz="1800">
                <a:highlight>
                  <a:schemeClr val="dk2"/>
                </a:highlight>
              </a:defRPr>
            </a:lvl5pPr>
            <a:lvl6pPr lvl="5" algn="ctr" rtl="0">
              <a:spcBef>
                <a:spcPts val="0"/>
              </a:spcBef>
              <a:spcAft>
                <a:spcPts val="0"/>
              </a:spcAft>
              <a:buSzPts val="1800"/>
              <a:buNone/>
              <a:defRPr sz="1800">
                <a:highlight>
                  <a:schemeClr val="dk2"/>
                </a:highlight>
              </a:defRPr>
            </a:lvl6pPr>
            <a:lvl7pPr lvl="6" algn="ctr" rtl="0">
              <a:spcBef>
                <a:spcPts val="0"/>
              </a:spcBef>
              <a:spcAft>
                <a:spcPts val="0"/>
              </a:spcAft>
              <a:buSzPts val="1800"/>
              <a:buNone/>
              <a:defRPr sz="1800">
                <a:highlight>
                  <a:schemeClr val="dk2"/>
                </a:highlight>
              </a:defRPr>
            </a:lvl7pPr>
            <a:lvl8pPr lvl="7" algn="ctr" rtl="0">
              <a:spcBef>
                <a:spcPts val="0"/>
              </a:spcBef>
              <a:spcAft>
                <a:spcPts val="0"/>
              </a:spcAft>
              <a:buSzPts val="1800"/>
              <a:buNone/>
              <a:defRPr sz="1800">
                <a:highlight>
                  <a:schemeClr val="dk2"/>
                </a:highlight>
              </a:defRPr>
            </a:lvl8pPr>
            <a:lvl9pPr lvl="8" algn="ctr" rtl="0">
              <a:spcBef>
                <a:spcPts val="0"/>
              </a:spcBef>
              <a:spcAft>
                <a:spcPts val="0"/>
              </a:spcAft>
              <a:buSzPts val="1800"/>
              <a:buNone/>
              <a:defRPr sz="1800">
                <a:highlight>
                  <a:schemeClr val="dk2"/>
                </a:highlight>
              </a:defRPr>
            </a:lvl9pPr>
          </a:lstStyle>
          <a:p>
            <a:endParaRPr/>
          </a:p>
        </p:txBody>
      </p:sp>
      <p:sp>
        <p:nvSpPr>
          <p:cNvPr id="2577" name="Google Shape;2577;p30"/>
          <p:cNvSpPr txBox="1">
            <a:spLocks noGrp="1"/>
          </p:cNvSpPr>
          <p:nvPr>
            <p:ph type="subTitle" idx="7"/>
          </p:nvPr>
        </p:nvSpPr>
        <p:spPr>
          <a:xfrm>
            <a:off x="4599317" y="3392575"/>
            <a:ext cx="1985700" cy="369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800"/>
              <a:buNone/>
              <a:defRPr sz="1800">
                <a:highlight>
                  <a:schemeClr val="dk2"/>
                </a:highlight>
              </a:defRPr>
            </a:lvl1pPr>
            <a:lvl2pPr lvl="1" algn="ctr" rtl="0">
              <a:spcBef>
                <a:spcPts val="0"/>
              </a:spcBef>
              <a:spcAft>
                <a:spcPts val="0"/>
              </a:spcAft>
              <a:buSzPts val="1800"/>
              <a:buNone/>
              <a:defRPr sz="1800">
                <a:highlight>
                  <a:schemeClr val="dk2"/>
                </a:highlight>
              </a:defRPr>
            </a:lvl2pPr>
            <a:lvl3pPr lvl="2" algn="ctr" rtl="0">
              <a:spcBef>
                <a:spcPts val="0"/>
              </a:spcBef>
              <a:spcAft>
                <a:spcPts val="0"/>
              </a:spcAft>
              <a:buSzPts val="1800"/>
              <a:buNone/>
              <a:defRPr sz="1800">
                <a:highlight>
                  <a:schemeClr val="dk2"/>
                </a:highlight>
              </a:defRPr>
            </a:lvl3pPr>
            <a:lvl4pPr lvl="3" algn="ctr" rtl="0">
              <a:spcBef>
                <a:spcPts val="0"/>
              </a:spcBef>
              <a:spcAft>
                <a:spcPts val="0"/>
              </a:spcAft>
              <a:buSzPts val="1800"/>
              <a:buNone/>
              <a:defRPr sz="1800">
                <a:highlight>
                  <a:schemeClr val="dk2"/>
                </a:highlight>
              </a:defRPr>
            </a:lvl4pPr>
            <a:lvl5pPr lvl="4" algn="ctr" rtl="0">
              <a:spcBef>
                <a:spcPts val="0"/>
              </a:spcBef>
              <a:spcAft>
                <a:spcPts val="0"/>
              </a:spcAft>
              <a:buSzPts val="1800"/>
              <a:buNone/>
              <a:defRPr sz="1800">
                <a:highlight>
                  <a:schemeClr val="dk2"/>
                </a:highlight>
              </a:defRPr>
            </a:lvl5pPr>
            <a:lvl6pPr lvl="5" algn="ctr" rtl="0">
              <a:spcBef>
                <a:spcPts val="0"/>
              </a:spcBef>
              <a:spcAft>
                <a:spcPts val="0"/>
              </a:spcAft>
              <a:buSzPts val="1800"/>
              <a:buNone/>
              <a:defRPr sz="1800">
                <a:highlight>
                  <a:schemeClr val="dk2"/>
                </a:highlight>
              </a:defRPr>
            </a:lvl6pPr>
            <a:lvl7pPr lvl="6" algn="ctr" rtl="0">
              <a:spcBef>
                <a:spcPts val="0"/>
              </a:spcBef>
              <a:spcAft>
                <a:spcPts val="0"/>
              </a:spcAft>
              <a:buSzPts val="1800"/>
              <a:buNone/>
              <a:defRPr sz="1800">
                <a:highlight>
                  <a:schemeClr val="dk2"/>
                </a:highlight>
              </a:defRPr>
            </a:lvl7pPr>
            <a:lvl8pPr lvl="7" algn="ctr" rtl="0">
              <a:spcBef>
                <a:spcPts val="0"/>
              </a:spcBef>
              <a:spcAft>
                <a:spcPts val="0"/>
              </a:spcAft>
              <a:buSzPts val="1800"/>
              <a:buNone/>
              <a:defRPr sz="1800">
                <a:highlight>
                  <a:schemeClr val="dk2"/>
                </a:highlight>
              </a:defRPr>
            </a:lvl8pPr>
            <a:lvl9pPr lvl="8" algn="ctr" rtl="0">
              <a:spcBef>
                <a:spcPts val="0"/>
              </a:spcBef>
              <a:spcAft>
                <a:spcPts val="0"/>
              </a:spcAft>
              <a:buSzPts val="1800"/>
              <a:buNone/>
              <a:defRPr sz="1800">
                <a:highlight>
                  <a:schemeClr val="dk2"/>
                </a:highlight>
              </a:defRPr>
            </a:lvl9pPr>
          </a:lstStyle>
          <a:p>
            <a:endParaRPr/>
          </a:p>
        </p:txBody>
      </p:sp>
      <p:sp>
        <p:nvSpPr>
          <p:cNvPr id="2578" name="Google Shape;2578;p30"/>
          <p:cNvSpPr txBox="1">
            <a:spLocks noGrp="1"/>
          </p:cNvSpPr>
          <p:nvPr>
            <p:ph type="subTitle" idx="8"/>
          </p:nvPr>
        </p:nvSpPr>
        <p:spPr>
          <a:xfrm>
            <a:off x="6639675" y="3392575"/>
            <a:ext cx="1985700" cy="369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800"/>
              <a:buNone/>
              <a:defRPr sz="1800">
                <a:highlight>
                  <a:schemeClr val="dk2"/>
                </a:highlight>
              </a:defRPr>
            </a:lvl1pPr>
            <a:lvl2pPr lvl="1" algn="ctr" rtl="0">
              <a:spcBef>
                <a:spcPts val="0"/>
              </a:spcBef>
              <a:spcAft>
                <a:spcPts val="0"/>
              </a:spcAft>
              <a:buSzPts val="1800"/>
              <a:buNone/>
              <a:defRPr sz="1800">
                <a:highlight>
                  <a:schemeClr val="dk2"/>
                </a:highlight>
              </a:defRPr>
            </a:lvl2pPr>
            <a:lvl3pPr lvl="2" algn="ctr" rtl="0">
              <a:spcBef>
                <a:spcPts val="0"/>
              </a:spcBef>
              <a:spcAft>
                <a:spcPts val="0"/>
              </a:spcAft>
              <a:buSzPts val="1800"/>
              <a:buNone/>
              <a:defRPr sz="1800">
                <a:highlight>
                  <a:schemeClr val="dk2"/>
                </a:highlight>
              </a:defRPr>
            </a:lvl3pPr>
            <a:lvl4pPr lvl="3" algn="ctr" rtl="0">
              <a:spcBef>
                <a:spcPts val="0"/>
              </a:spcBef>
              <a:spcAft>
                <a:spcPts val="0"/>
              </a:spcAft>
              <a:buSzPts val="1800"/>
              <a:buNone/>
              <a:defRPr sz="1800">
                <a:highlight>
                  <a:schemeClr val="dk2"/>
                </a:highlight>
              </a:defRPr>
            </a:lvl4pPr>
            <a:lvl5pPr lvl="4" algn="ctr" rtl="0">
              <a:spcBef>
                <a:spcPts val="0"/>
              </a:spcBef>
              <a:spcAft>
                <a:spcPts val="0"/>
              </a:spcAft>
              <a:buSzPts val="1800"/>
              <a:buNone/>
              <a:defRPr sz="1800">
                <a:highlight>
                  <a:schemeClr val="dk2"/>
                </a:highlight>
              </a:defRPr>
            </a:lvl5pPr>
            <a:lvl6pPr lvl="5" algn="ctr" rtl="0">
              <a:spcBef>
                <a:spcPts val="0"/>
              </a:spcBef>
              <a:spcAft>
                <a:spcPts val="0"/>
              </a:spcAft>
              <a:buSzPts val="1800"/>
              <a:buNone/>
              <a:defRPr sz="1800">
                <a:highlight>
                  <a:schemeClr val="dk2"/>
                </a:highlight>
              </a:defRPr>
            </a:lvl6pPr>
            <a:lvl7pPr lvl="6" algn="ctr" rtl="0">
              <a:spcBef>
                <a:spcPts val="0"/>
              </a:spcBef>
              <a:spcAft>
                <a:spcPts val="0"/>
              </a:spcAft>
              <a:buSzPts val="1800"/>
              <a:buNone/>
              <a:defRPr sz="1800">
                <a:highlight>
                  <a:schemeClr val="dk2"/>
                </a:highlight>
              </a:defRPr>
            </a:lvl7pPr>
            <a:lvl8pPr lvl="7" algn="ctr" rtl="0">
              <a:spcBef>
                <a:spcPts val="0"/>
              </a:spcBef>
              <a:spcAft>
                <a:spcPts val="0"/>
              </a:spcAft>
              <a:buSzPts val="1800"/>
              <a:buNone/>
              <a:defRPr sz="1800">
                <a:highlight>
                  <a:schemeClr val="dk2"/>
                </a:highlight>
              </a:defRPr>
            </a:lvl8pPr>
            <a:lvl9pPr lvl="8" algn="ctr" rtl="0">
              <a:spcBef>
                <a:spcPts val="0"/>
              </a:spcBef>
              <a:spcAft>
                <a:spcPts val="0"/>
              </a:spcAft>
              <a:buSzPts val="1800"/>
              <a:buNone/>
              <a:defRPr sz="1800">
                <a:highlight>
                  <a:schemeClr val="dk2"/>
                </a:highlight>
              </a:defRPr>
            </a:lvl9pPr>
          </a:lstStyle>
          <a:p>
            <a:endParaRPr/>
          </a:p>
        </p:txBody>
      </p:sp>
      <p:sp>
        <p:nvSpPr>
          <p:cNvPr id="2579" name="Google Shape;2579;p30"/>
          <p:cNvSpPr txBox="1">
            <a:spLocks noGrp="1"/>
          </p:cNvSpPr>
          <p:nvPr>
            <p:ph type="subTitle" idx="9"/>
          </p:nvPr>
        </p:nvSpPr>
        <p:spPr>
          <a:xfrm>
            <a:off x="518575" y="3843125"/>
            <a:ext cx="1985700" cy="572700"/>
          </a:xfrm>
          <a:prstGeom prst="rect">
            <a:avLst/>
          </a:prstGeom>
        </p:spPr>
        <p:txBody>
          <a:bodyPr spcFirstLastPara="1" wrap="square" lIns="91425" tIns="91425" rIns="91425" bIns="91425" anchor="t" anchorCtr="0">
            <a:normAutofit/>
          </a:bodyPr>
          <a:lstStyle>
            <a:lvl1pPr lvl="0" algn="ctr">
              <a:lnSpc>
                <a:spcPct val="105000"/>
              </a:lnSpc>
              <a:spcBef>
                <a:spcPts val="0"/>
              </a:spcBef>
              <a:spcAft>
                <a:spcPts val="0"/>
              </a:spcAft>
              <a:buSzPts val="1600"/>
              <a:buNone/>
              <a:defRPr sz="164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80" name="Google Shape;2580;p30"/>
          <p:cNvSpPr txBox="1">
            <a:spLocks noGrp="1"/>
          </p:cNvSpPr>
          <p:nvPr>
            <p:ph type="subTitle" idx="13"/>
          </p:nvPr>
        </p:nvSpPr>
        <p:spPr>
          <a:xfrm>
            <a:off x="2558950" y="3843125"/>
            <a:ext cx="1985700" cy="572700"/>
          </a:xfrm>
          <a:prstGeom prst="rect">
            <a:avLst/>
          </a:prstGeom>
        </p:spPr>
        <p:txBody>
          <a:bodyPr spcFirstLastPara="1" wrap="square" lIns="91425" tIns="91425" rIns="91425" bIns="91425" anchor="t" anchorCtr="0">
            <a:normAutofit/>
          </a:bodyPr>
          <a:lstStyle>
            <a:lvl1pPr lvl="0" algn="ctr" rtl="0">
              <a:lnSpc>
                <a:spcPct val="105000"/>
              </a:lnSpc>
              <a:spcBef>
                <a:spcPts val="0"/>
              </a:spcBef>
              <a:spcAft>
                <a:spcPts val="0"/>
              </a:spcAft>
              <a:buSzPts val="1600"/>
              <a:buNone/>
              <a:defRPr sz="164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81" name="Google Shape;2581;p30"/>
          <p:cNvSpPr txBox="1">
            <a:spLocks noGrp="1"/>
          </p:cNvSpPr>
          <p:nvPr>
            <p:ph type="subTitle" idx="14"/>
          </p:nvPr>
        </p:nvSpPr>
        <p:spPr>
          <a:xfrm>
            <a:off x="4599325" y="3843125"/>
            <a:ext cx="1985700" cy="572700"/>
          </a:xfrm>
          <a:prstGeom prst="rect">
            <a:avLst/>
          </a:prstGeom>
        </p:spPr>
        <p:txBody>
          <a:bodyPr spcFirstLastPara="1" wrap="square" lIns="91425" tIns="91425" rIns="91425" bIns="91425" anchor="t" anchorCtr="0">
            <a:normAutofit/>
          </a:bodyPr>
          <a:lstStyle>
            <a:lvl1pPr lvl="0" algn="ctr" rtl="0">
              <a:lnSpc>
                <a:spcPct val="105000"/>
              </a:lnSpc>
              <a:spcBef>
                <a:spcPts val="0"/>
              </a:spcBef>
              <a:spcAft>
                <a:spcPts val="0"/>
              </a:spcAft>
              <a:buSzPts val="1600"/>
              <a:buNone/>
              <a:defRPr sz="164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82" name="Google Shape;2582;p30"/>
          <p:cNvSpPr txBox="1">
            <a:spLocks noGrp="1"/>
          </p:cNvSpPr>
          <p:nvPr>
            <p:ph type="subTitle" idx="15"/>
          </p:nvPr>
        </p:nvSpPr>
        <p:spPr>
          <a:xfrm>
            <a:off x="6639700" y="3843125"/>
            <a:ext cx="1985700" cy="572700"/>
          </a:xfrm>
          <a:prstGeom prst="rect">
            <a:avLst/>
          </a:prstGeom>
        </p:spPr>
        <p:txBody>
          <a:bodyPr spcFirstLastPara="1" wrap="square" lIns="91425" tIns="91425" rIns="91425" bIns="91425" anchor="t" anchorCtr="0">
            <a:normAutofit/>
          </a:bodyPr>
          <a:lstStyle>
            <a:lvl1pPr lvl="0" algn="ctr" rtl="0">
              <a:lnSpc>
                <a:spcPct val="105000"/>
              </a:lnSpc>
              <a:spcBef>
                <a:spcPts val="0"/>
              </a:spcBef>
              <a:spcAft>
                <a:spcPts val="0"/>
              </a:spcAft>
              <a:buSzPts val="1600"/>
              <a:buNone/>
              <a:defRPr sz="164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3">
  <p:cSld name="CUSTOM_32">
    <p:spTree>
      <p:nvGrpSpPr>
        <p:cNvPr id="1" name="Shape 2583"/>
        <p:cNvGrpSpPr/>
        <p:nvPr/>
      </p:nvGrpSpPr>
      <p:grpSpPr>
        <a:xfrm>
          <a:off x="0" y="0"/>
          <a:ext cx="0" cy="0"/>
          <a:chOff x="0" y="0"/>
          <a:chExt cx="0" cy="0"/>
        </a:xfrm>
      </p:grpSpPr>
      <p:grpSp>
        <p:nvGrpSpPr>
          <p:cNvPr id="2584" name="Google Shape;2584;p31"/>
          <p:cNvGrpSpPr/>
          <p:nvPr/>
        </p:nvGrpSpPr>
        <p:grpSpPr>
          <a:xfrm>
            <a:off x="-22742" y="-53681"/>
            <a:ext cx="9189492" cy="5250864"/>
            <a:chOff x="238125" y="358125"/>
            <a:chExt cx="5988200" cy="3421650"/>
          </a:xfrm>
        </p:grpSpPr>
        <p:sp>
          <p:nvSpPr>
            <p:cNvPr id="2585" name="Google Shape;2585;p31"/>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1"/>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1"/>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1"/>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1"/>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1"/>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1"/>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1"/>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1"/>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1"/>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1"/>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1"/>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1"/>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1"/>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1"/>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1"/>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1"/>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1"/>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1"/>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1"/>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1"/>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1"/>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1"/>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1"/>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1"/>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1"/>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1"/>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1"/>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1"/>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1"/>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1"/>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1"/>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1"/>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1"/>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1"/>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1"/>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1"/>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1"/>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1"/>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1"/>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1"/>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1"/>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1"/>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1"/>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1"/>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1"/>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1"/>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1"/>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1"/>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1"/>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1"/>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1"/>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1"/>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1"/>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1"/>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1"/>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1"/>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1"/>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1"/>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1"/>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1"/>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1"/>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1"/>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1"/>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1"/>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1"/>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1"/>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1"/>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1"/>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1"/>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1"/>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1"/>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1"/>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1"/>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1"/>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1"/>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1"/>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1"/>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1"/>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1"/>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1"/>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1"/>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1"/>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1"/>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1"/>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1"/>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1"/>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1"/>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1"/>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1"/>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1"/>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6" name="Google Shape;2676;p31"/>
          <p:cNvSpPr txBox="1">
            <a:spLocks noGrp="1"/>
          </p:cNvSpPr>
          <p:nvPr>
            <p:ph type="subTitle" idx="1"/>
          </p:nvPr>
        </p:nvSpPr>
        <p:spPr>
          <a:xfrm>
            <a:off x="5458550" y="1515900"/>
            <a:ext cx="2954100" cy="5727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14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2677" name="Google Shape;2677;p31"/>
          <p:cNvSpPr txBox="1">
            <a:spLocks noGrp="1"/>
          </p:cNvSpPr>
          <p:nvPr>
            <p:ph type="title" hasCustomPrompt="1"/>
          </p:nvPr>
        </p:nvSpPr>
        <p:spPr>
          <a:xfrm>
            <a:off x="3891000" y="1039450"/>
            <a:ext cx="4521600" cy="4113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1800"/>
              <a:buNone/>
              <a:defRPr sz="3600">
                <a:highlight>
                  <a:schemeClr val="dk2"/>
                </a:highlight>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2678" name="Google Shape;2678;p31"/>
          <p:cNvSpPr txBox="1">
            <a:spLocks noGrp="1"/>
          </p:cNvSpPr>
          <p:nvPr>
            <p:ph type="subTitle" idx="2"/>
          </p:nvPr>
        </p:nvSpPr>
        <p:spPr>
          <a:xfrm>
            <a:off x="5458550" y="2649425"/>
            <a:ext cx="2954100" cy="5727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2679" name="Google Shape;2679;p31"/>
          <p:cNvSpPr txBox="1">
            <a:spLocks noGrp="1"/>
          </p:cNvSpPr>
          <p:nvPr>
            <p:ph type="title" idx="3" hasCustomPrompt="1"/>
          </p:nvPr>
        </p:nvSpPr>
        <p:spPr>
          <a:xfrm>
            <a:off x="3891000" y="2172962"/>
            <a:ext cx="4521600" cy="4113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1800"/>
              <a:buNone/>
              <a:defRPr sz="3600">
                <a:highlight>
                  <a:schemeClr val="dk2"/>
                </a:highlight>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2680" name="Google Shape;2680;p31"/>
          <p:cNvSpPr txBox="1">
            <a:spLocks noGrp="1"/>
          </p:cNvSpPr>
          <p:nvPr>
            <p:ph type="subTitle" idx="4"/>
          </p:nvPr>
        </p:nvSpPr>
        <p:spPr>
          <a:xfrm>
            <a:off x="5458550" y="3782925"/>
            <a:ext cx="2954100" cy="5727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2681" name="Google Shape;2681;p31"/>
          <p:cNvSpPr txBox="1">
            <a:spLocks noGrp="1"/>
          </p:cNvSpPr>
          <p:nvPr>
            <p:ph type="title" idx="5" hasCustomPrompt="1"/>
          </p:nvPr>
        </p:nvSpPr>
        <p:spPr>
          <a:xfrm>
            <a:off x="3891000" y="3306474"/>
            <a:ext cx="4521600" cy="4113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1800"/>
              <a:buNone/>
              <a:defRPr sz="4000">
                <a:highlight>
                  <a:schemeClr val="dk2"/>
                </a:highlight>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2682" name="Google Shape;2682;p31"/>
          <p:cNvSpPr/>
          <p:nvPr/>
        </p:nvSpPr>
        <p:spPr>
          <a:xfrm>
            <a:off x="4857750" y="762000"/>
            <a:ext cx="8602036" cy="8602036"/>
          </a:xfrm>
          <a:custGeom>
            <a:avLst/>
            <a:gdLst/>
            <a:ahLst/>
            <a:cxnLst/>
            <a:rect l="l" t="t" r="r" b="b"/>
            <a:pathLst>
              <a:path w="15497" h="15497" extrusionOk="0">
                <a:moveTo>
                  <a:pt x="7749" y="0"/>
                </a:moveTo>
                <a:cubicBezTo>
                  <a:pt x="3449" y="0"/>
                  <a:pt x="1" y="3453"/>
                  <a:pt x="1" y="7748"/>
                </a:cubicBezTo>
                <a:cubicBezTo>
                  <a:pt x="1" y="12048"/>
                  <a:pt x="3449" y="15496"/>
                  <a:pt x="7749" y="15496"/>
                </a:cubicBezTo>
                <a:cubicBezTo>
                  <a:pt x="12044" y="15496"/>
                  <a:pt x="15497" y="12048"/>
                  <a:pt x="15497" y="7748"/>
                </a:cubicBezTo>
                <a:cubicBezTo>
                  <a:pt x="15497" y="3453"/>
                  <a:pt x="12044" y="0"/>
                  <a:pt x="7749" y="0"/>
                </a:cubicBezTo>
                <a:close/>
              </a:path>
            </a:pathLst>
          </a:custGeom>
          <a:solidFill>
            <a:srgbClr val="9CD3ED">
              <a:alpha val="2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2">
  <p:cSld name="CUSTOM_29">
    <p:spTree>
      <p:nvGrpSpPr>
        <p:cNvPr id="1" name="Shape 2780"/>
        <p:cNvGrpSpPr/>
        <p:nvPr/>
      </p:nvGrpSpPr>
      <p:grpSpPr>
        <a:xfrm>
          <a:off x="0" y="0"/>
          <a:ext cx="0" cy="0"/>
          <a:chOff x="0" y="0"/>
          <a:chExt cx="0" cy="0"/>
        </a:xfrm>
      </p:grpSpPr>
      <p:sp>
        <p:nvSpPr>
          <p:cNvPr id="2781" name="Google Shape;2781;p33"/>
          <p:cNvSpPr/>
          <p:nvPr/>
        </p:nvSpPr>
        <p:spPr>
          <a:xfrm>
            <a:off x="270988" y="1953300"/>
            <a:ext cx="8602036" cy="8602036"/>
          </a:xfrm>
          <a:custGeom>
            <a:avLst/>
            <a:gdLst/>
            <a:ahLst/>
            <a:cxnLst/>
            <a:rect l="l" t="t" r="r" b="b"/>
            <a:pathLst>
              <a:path w="15497" h="15497" extrusionOk="0">
                <a:moveTo>
                  <a:pt x="7749" y="0"/>
                </a:moveTo>
                <a:cubicBezTo>
                  <a:pt x="3449" y="0"/>
                  <a:pt x="1" y="3453"/>
                  <a:pt x="1" y="7748"/>
                </a:cubicBezTo>
                <a:cubicBezTo>
                  <a:pt x="1" y="12048"/>
                  <a:pt x="3449" y="15496"/>
                  <a:pt x="7749" y="15496"/>
                </a:cubicBezTo>
                <a:cubicBezTo>
                  <a:pt x="12044" y="15496"/>
                  <a:pt x="15497" y="12048"/>
                  <a:pt x="15497" y="7748"/>
                </a:cubicBezTo>
                <a:cubicBezTo>
                  <a:pt x="15497" y="3453"/>
                  <a:pt x="12044" y="0"/>
                  <a:pt x="7749" y="0"/>
                </a:cubicBezTo>
                <a:close/>
              </a:path>
            </a:pathLst>
          </a:custGeom>
          <a:solidFill>
            <a:srgbClr val="9CD3ED">
              <a:alpha val="2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2" name="Google Shape;2782;p33"/>
          <p:cNvGrpSpPr/>
          <p:nvPr/>
        </p:nvGrpSpPr>
        <p:grpSpPr>
          <a:xfrm>
            <a:off x="-22742" y="-53681"/>
            <a:ext cx="9189492" cy="5250864"/>
            <a:chOff x="238125" y="358125"/>
            <a:chExt cx="5988200" cy="3421650"/>
          </a:xfrm>
        </p:grpSpPr>
        <p:sp>
          <p:nvSpPr>
            <p:cNvPr id="2783" name="Google Shape;2783;p33"/>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3"/>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3"/>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3"/>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3"/>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3"/>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3"/>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3"/>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3"/>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3"/>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3"/>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3"/>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3"/>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3"/>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3"/>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3"/>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3"/>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3"/>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3"/>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3"/>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3"/>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3"/>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3"/>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3"/>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3"/>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3"/>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3"/>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3"/>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3"/>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3"/>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3"/>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3"/>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3"/>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3"/>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3"/>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3"/>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3"/>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3"/>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3"/>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3"/>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3"/>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3"/>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3"/>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3"/>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3"/>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3"/>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3"/>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3"/>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3"/>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3"/>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3"/>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3"/>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3"/>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3"/>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3"/>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3"/>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3"/>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3"/>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3"/>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3"/>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3"/>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3"/>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3"/>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3"/>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3"/>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3"/>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3"/>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3"/>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3"/>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3"/>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3"/>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3"/>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3"/>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3"/>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3"/>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3"/>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3"/>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3"/>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3"/>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3"/>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3"/>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3"/>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3"/>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3"/>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3"/>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3"/>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3"/>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3"/>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3"/>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3"/>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3"/>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4" name="Google Shape;2874;p33"/>
          <p:cNvSpPr txBox="1">
            <a:spLocks noGrp="1"/>
          </p:cNvSpPr>
          <p:nvPr>
            <p:ph type="title"/>
          </p:nvPr>
        </p:nvSpPr>
        <p:spPr>
          <a:xfrm>
            <a:off x="2889038" y="2728350"/>
            <a:ext cx="3366300" cy="498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75" name="Google Shape;2875;p33"/>
          <p:cNvSpPr txBox="1">
            <a:spLocks noGrp="1"/>
          </p:cNvSpPr>
          <p:nvPr>
            <p:ph type="title" idx="2" hasCustomPrompt="1"/>
          </p:nvPr>
        </p:nvSpPr>
        <p:spPr>
          <a:xfrm>
            <a:off x="2889038" y="1165575"/>
            <a:ext cx="33663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3000"/>
              <a:buNone/>
              <a:defRPr sz="13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76" name="Google Shape;2876;p33"/>
          <p:cNvSpPr txBox="1">
            <a:spLocks noGrp="1"/>
          </p:cNvSpPr>
          <p:nvPr>
            <p:ph type="subTitle" idx="1"/>
          </p:nvPr>
        </p:nvSpPr>
        <p:spPr>
          <a:xfrm>
            <a:off x="2888663" y="3282825"/>
            <a:ext cx="3366300" cy="69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Font typeface="Open Sans SemiBold"/>
              <a:buNone/>
              <a:defRPr sz="1600">
                <a:highlight>
                  <a:srgbClr val="FFF2CC"/>
                </a:highlight>
                <a:latin typeface="Open Sans SemiBold"/>
                <a:ea typeface="Open Sans SemiBold"/>
                <a:cs typeface="Open Sans SemiBold"/>
                <a:sym typeface="Open Sans SemiBold"/>
              </a:defRPr>
            </a:lvl1pPr>
            <a:lvl2pPr lvl="1" algn="ctr" rtl="0">
              <a:lnSpc>
                <a:spcPct val="100000"/>
              </a:lnSpc>
              <a:spcBef>
                <a:spcPts val="0"/>
              </a:spcBef>
              <a:spcAft>
                <a:spcPts val="0"/>
              </a:spcAft>
              <a:buClr>
                <a:srgbClr val="2E80A0"/>
              </a:buClr>
              <a:buSzPts val="1600"/>
              <a:buFont typeface="Open Sans SemiBold"/>
              <a:buNone/>
              <a:defRPr sz="1600">
                <a:solidFill>
                  <a:srgbClr val="2E80A0"/>
                </a:solidFill>
                <a:highlight>
                  <a:srgbClr val="FFF2CC"/>
                </a:highlight>
                <a:latin typeface="Open Sans SemiBold"/>
                <a:ea typeface="Open Sans SemiBold"/>
                <a:cs typeface="Open Sans SemiBold"/>
                <a:sym typeface="Open Sans SemiBold"/>
              </a:defRPr>
            </a:lvl2pPr>
            <a:lvl3pPr lvl="2" algn="ctr" rtl="0">
              <a:lnSpc>
                <a:spcPct val="100000"/>
              </a:lnSpc>
              <a:spcBef>
                <a:spcPts val="0"/>
              </a:spcBef>
              <a:spcAft>
                <a:spcPts val="0"/>
              </a:spcAft>
              <a:buClr>
                <a:srgbClr val="2E80A0"/>
              </a:buClr>
              <a:buSzPts val="1600"/>
              <a:buFont typeface="Open Sans SemiBold"/>
              <a:buNone/>
              <a:defRPr sz="1600">
                <a:solidFill>
                  <a:srgbClr val="2E80A0"/>
                </a:solidFill>
                <a:highlight>
                  <a:srgbClr val="FFF2CC"/>
                </a:highlight>
                <a:latin typeface="Open Sans SemiBold"/>
                <a:ea typeface="Open Sans SemiBold"/>
                <a:cs typeface="Open Sans SemiBold"/>
                <a:sym typeface="Open Sans SemiBold"/>
              </a:defRPr>
            </a:lvl3pPr>
            <a:lvl4pPr lvl="3" algn="ctr" rtl="0">
              <a:lnSpc>
                <a:spcPct val="100000"/>
              </a:lnSpc>
              <a:spcBef>
                <a:spcPts val="0"/>
              </a:spcBef>
              <a:spcAft>
                <a:spcPts val="0"/>
              </a:spcAft>
              <a:buClr>
                <a:srgbClr val="2E80A0"/>
              </a:buClr>
              <a:buSzPts val="1600"/>
              <a:buFont typeface="Open Sans SemiBold"/>
              <a:buNone/>
              <a:defRPr sz="1600">
                <a:solidFill>
                  <a:srgbClr val="2E80A0"/>
                </a:solidFill>
                <a:highlight>
                  <a:srgbClr val="FFF2CC"/>
                </a:highlight>
                <a:latin typeface="Open Sans SemiBold"/>
                <a:ea typeface="Open Sans SemiBold"/>
                <a:cs typeface="Open Sans SemiBold"/>
                <a:sym typeface="Open Sans SemiBold"/>
              </a:defRPr>
            </a:lvl4pPr>
            <a:lvl5pPr lvl="4" algn="ctr" rtl="0">
              <a:lnSpc>
                <a:spcPct val="100000"/>
              </a:lnSpc>
              <a:spcBef>
                <a:spcPts val="0"/>
              </a:spcBef>
              <a:spcAft>
                <a:spcPts val="0"/>
              </a:spcAft>
              <a:buClr>
                <a:srgbClr val="2E80A0"/>
              </a:buClr>
              <a:buSzPts val="1600"/>
              <a:buFont typeface="Open Sans SemiBold"/>
              <a:buNone/>
              <a:defRPr sz="1600">
                <a:solidFill>
                  <a:srgbClr val="2E80A0"/>
                </a:solidFill>
                <a:highlight>
                  <a:srgbClr val="FFF2CC"/>
                </a:highlight>
                <a:latin typeface="Open Sans SemiBold"/>
                <a:ea typeface="Open Sans SemiBold"/>
                <a:cs typeface="Open Sans SemiBold"/>
                <a:sym typeface="Open Sans SemiBold"/>
              </a:defRPr>
            </a:lvl5pPr>
            <a:lvl6pPr lvl="5" algn="ctr" rtl="0">
              <a:lnSpc>
                <a:spcPct val="100000"/>
              </a:lnSpc>
              <a:spcBef>
                <a:spcPts val="0"/>
              </a:spcBef>
              <a:spcAft>
                <a:spcPts val="0"/>
              </a:spcAft>
              <a:buClr>
                <a:srgbClr val="2E80A0"/>
              </a:buClr>
              <a:buSzPts val="1600"/>
              <a:buFont typeface="Open Sans SemiBold"/>
              <a:buNone/>
              <a:defRPr sz="1600">
                <a:solidFill>
                  <a:srgbClr val="2E80A0"/>
                </a:solidFill>
                <a:highlight>
                  <a:srgbClr val="FFF2CC"/>
                </a:highlight>
                <a:latin typeface="Open Sans SemiBold"/>
                <a:ea typeface="Open Sans SemiBold"/>
                <a:cs typeface="Open Sans SemiBold"/>
                <a:sym typeface="Open Sans SemiBold"/>
              </a:defRPr>
            </a:lvl6pPr>
            <a:lvl7pPr lvl="6" algn="ctr" rtl="0">
              <a:lnSpc>
                <a:spcPct val="100000"/>
              </a:lnSpc>
              <a:spcBef>
                <a:spcPts val="0"/>
              </a:spcBef>
              <a:spcAft>
                <a:spcPts val="0"/>
              </a:spcAft>
              <a:buClr>
                <a:srgbClr val="2E80A0"/>
              </a:buClr>
              <a:buSzPts val="1600"/>
              <a:buFont typeface="Open Sans SemiBold"/>
              <a:buNone/>
              <a:defRPr sz="1600">
                <a:solidFill>
                  <a:srgbClr val="2E80A0"/>
                </a:solidFill>
                <a:highlight>
                  <a:srgbClr val="FFF2CC"/>
                </a:highlight>
                <a:latin typeface="Open Sans SemiBold"/>
                <a:ea typeface="Open Sans SemiBold"/>
                <a:cs typeface="Open Sans SemiBold"/>
                <a:sym typeface="Open Sans SemiBold"/>
              </a:defRPr>
            </a:lvl7pPr>
            <a:lvl8pPr lvl="7" algn="ctr" rtl="0">
              <a:lnSpc>
                <a:spcPct val="100000"/>
              </a:lnSpc>
              <a:spcBef>
                <a:spcPts val="0"/>
              </a:spcBef>
              <a:spcAft>
                <a:spcPts val="0"/>
              </a:spcAft>
              <a:buClr>
                <a:srgbClr val="2E80A0"/>
              </a:buClr>
              <a:buSzPts val="1600"/>
              <a:buFont typeface="Open Sans SemiBold"/>
              <a:buNone/>
              <a:defRPr sz="1600">
                <a:solidFill>
                  <a:srgbClr val="2E80A0"/>
                </a:solidFill>
                <a:highlight>
                  <a:srgbClr val="FFF2CC"/>
                </a:highlight>
                <a:latin typeface="Open Sans SemiBold"/>
                <a:ea typeface="Open Sans SemiBold"/>
                <a:cs typeface="Open Sans SemiBold"/>
                <a:sym typeface="Open Sans SemiBold"/>
              </a:defRPr>
            </a:lvl8pPr>
            <a:lvl9pPr lvl="8" algn="ctr" rtl="0">
              <a:lnSpc>
                <a:spcPct val="100000"/>
              </a:lnSpc>
              <a:spcBef>
                <a:spcPts val="0"/>
              </a:spcBef>
              <a:spcAft>
                <a:spcPts val="0"/>
              </a:spcAft>
              <a:buClr>
                <a:srgbClr val="2E80A0"/>
              </a:buClr>
              <a:buSzPts val="1600"/>
              <a:buFont typeface="Open Sans SemiBold"/>
              <a:buNone/>
              <a:defRPr sz="1600">
                <a:solidFill>
                  <a:srgbClr val="2E80A0"/>
                </a:solidFill>
                <a:highlight>
                  <a:srgbClr val="FFF2CC"/>
                </a:highlight>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
  <p:cSld name="CUSTOM_20">
    <p:spTree>
      <p:nvGrpSpPr>
        <p:cNvPr id="1" name="Shape 2877"/>
        <p:cNvGrpSpPr/>
        <p:nvPr/>
      </p:nvGrpSpPr>
      <p:grpSpPr>
        <a:xfrm>
          <a:off x="0" y="0"/>
          <a:ext cx="0" cy="0"/>
          <a:chOff x="0" y="0"/>
          <a:chExt cx="0" cy="0"/>
        </a:xfrm>
      </p:grpSpPr>
      <p:grpSp>
        <p:nvGrpSpPr>
          <p:cNvPr id="2878" name="Google Shape;2878;p34"/>
          <p:cNvGrpSpPr/>
          <p:nvPr/>
        </p:nvGrpSpPr>
        <p:grpSpPr>
          <a:xfrm>
            <a:off x="-22742" y="-53681"/>
            <a:ext cx="9189492" cy="5250864"/>
            <a:chOff x="238125" y="358125"/>
            <a:chExt cx="5988200" cy="3421650"/>
          </a:xfrm>
        </p:grpSpPr>
        <p:sp>
          <p:nvSpPr>
            <p:cNvPr id="2879" name="Google Shape;2879;p34"/>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4"/>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4"/>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4"/>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4"/>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4"/>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4"/>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4"/>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4"/>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4"/>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4"/>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4"/>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4"/>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4"/>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4"/>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4"/>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4"/>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4"/>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4"/>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4"/>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4"/>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4"/>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4"/>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4"/>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4"/>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4"/>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4"/>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4"/>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4"/>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4"/>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4"/>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4"/>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4"/>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4"/>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4"/>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4"/>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4"/>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4"/>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4"/>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4"/>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4"/>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4"/>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4"/>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4"/>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4"/>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4"/>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4"/>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4"/>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4"/>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4"/>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4"/>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4"/>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4"/>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4"/>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4"/>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4"/>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4"/>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4"/>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4"/>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4"/>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4"/>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4"/>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4"/>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4"/>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4"/>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4"/>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4"/>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4"/>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4"/>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4"/>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4"/>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4"/>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4"/>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4"/>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4"/>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4"/>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4"/>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4"/>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4"/>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4"/>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4"/>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4"/>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4"/>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4"/>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4"/>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4"/>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4"/>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4"/>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4"/>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4"/>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34"/>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0" name="Google Shape;2970;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838"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71" name="Google Shape;2971;p34"/>
          <p:cNvSpPr txBox="1">
            <a:spLocks noGrp="1"/>
          </p:cNvSpPr>
          <p:nvPr>
            <p:ph type="subTitle" idx="1"/>
          </p:nvPr>
        </p:nvSpPr>
        <p:spPr>
          <a:xfrm>
            <a:off x="1786800" y="1595625"/>
            <a:ext cx="3961200" cy="498600"/>
          </a:xfrm>
          <a:prstGeom prst="rect">
            <a:avLst/>
          </a:prstGeom>
        </p:spPr>
        <p:txBody>
          <a:bodyPr spcFirstLastPara="1" wrap="square" lIns="91425" tIns="91425" rIns="91425" bIns="91425" anchor="ctr" anchorCtr="0">
            <a:normAutofit/>
          </a:bodyPr>
          <a:lstStyle>
            <a:lvl1pPr lvl="0" rtl="0">
              <a:lnSpc>
                <a:spcPct val="95000"/>
              </a:lnSpc>
              <a:spcBef>
                <a:spcPts val="0"/>
              </a:spcBef>
              <a:spcAft>
                <a:spcPts val="0"/>
              </a:spcAft>
              <a:buNone/>
              <a:defRPr sz="1800">
                <a:highlight>
                  <a:srgbClr val="FFF2CC"/>
                </a:highlight>
                <a:latin typeface="Open Sans SemiBold"/>
                <a:ea typeface="Open Sans SemiBold"/>
                <a:cs typeface="Open Sans SemiBold"/>
                <a:sym typeface="Open Sans SemiBold"/>
              </a:defRPr>
            </a:lvl1pPr>
            <a:lvl2pPr lvl="1" rtl="0">
              <a:lnSpc>
                <a:spcPct val="95000"/>
              </a:lnSpc>
              <a:spcBef>
                <a:spcPts val="1200"/>
              </a:spcBef>
              <a:spcAft>
                <a:spcPts val="0"/>
              </a:spcAft>
              <a:buNone/>
              <a:defRPr sz="1800">
                <a:latin typeface="Open Sans SemiBold"/>
                <a:ea typeface="Open Sans SemiBold"/>
                <a:cs typeface="Open Sans SemiBold"/>
                <a:sym typeface="Open Sans SemiBold"/>
              </a:defRPr>
            </a:lvl2pPr>
            <a:lvl3pPr lvl="2" rtl="0">
              <a:lnSpc>
                <a:spcPct val="95000"/>
              </a:lnSpc>
              <a:spcBef>
                <a:spcPts val="1200"/>
              </a:spcBef>
              <a:spcAft>
                <a:spcPts val="0"/>
              </a:spcAft>
              <a:buNone/>
              <a:defRPr sz="1800">
                <a:latin typeface="Open Sans SemiBold"/>
                <a:ea typeface="Open Sans SemiBold"/>
                <a:cs typeface="Open Sans SemiBold"/>
                <a:sym typeface="Open Sans SemiBold"/>
              </a:defRPr>
            </a:lvl3pPr>
            <a:lvl4pPr lvl="3" rtl="0">
              <a:lnSpc>
                <a:spcPct val="95000"/>
              </a:lnSpc>
              <a:spcBef>
                <a:spcPts val="1200"/>
              </a:spcBef>
              <a:spcAft>
                <a:spcPts val="0"/>
              </a:spcAft>
              <a:buNone/>
              <a:defRPr sz="1800">
                <a:latin typeface="Open Sans SemiBold"/>
                <a:ea typeface="Open Sans SemiBold"/>
                <a:cs typeface="Open Sans SemiBold"/>
                <a:sym typeface="Open Sans SemiBold"/>
              </a:defRPr>
            </a:lvl4pPr>
            <a:lvl5pPr lvl="4" rtl="0">
              <a:lnSpc>
                <a:spcPct val="95000"/>
              </a:lnSpc>
              <a:spcBef>
                <a:spcPts val="1200"/>
              </a:spcBef>
              <a:spcAft>
                <a:spcPts val="0"/>
              </a:spcAft>
              <a:buNone/>
              <a:defRPr sz="1800">
                <a:latin typeface="Open Sans SemiBold"/>
                <a:ea typeface="Open Sans SemiBold"/>
                <a:cs typeface="Open Sans SemiBold"/>
                <a:sym typeface="Open Sans SemiBold"/>
              </a:defRPr>
            </a:lvl5pPr>
            <a:lvl6pPr lvl="5" rtl="0">
              <a:lnSpc>
                <a:spcPct val="95000"/>
              </a:lnSpc>
              <a:spcBef>
                <a:spcPts val="1200"/>
              </a:spcBef>
              <a:spcAft>
                <a:spcPts val="0"/>
              </a:spcAft>
              <a:buNone/>
              <a:defRPr sz="1800">
                <a:latin typeface="Open Sans SemiBold"/>
                <a:ea typeface="Open Sans SemiBold"/>
                <a:cs typeface="Open Sans SemiBold"/>
                <a:sym typeface="Open Sans SemiBold"/>
              </a:defRPr>
            </a:lvl6pPr>
            <a:lvl7pPr lvl="6" rtl="0">
              <a:lnSpc>
                <a:spcPct val="95000"/>
              </a:lnSpc>
              <a:spcBef>
                <a:spcPts val="1200"/>
              </a:spcBef>
              <a:spcAft>
                <a:spcPts val="0"/>
              </a:spcAft>
              <a:buNone/>
              <a:defRPr sz="1800">
                <a:latin typeface="Open Sans SemiBold"/>
                <a:ea typeface="Open Sans SemiBold"/>
                <a:cs typeface="Open Sans SemiBold"/>
                <a:sym typeface="Open Sans SemiBold"/>
              </a:defRPr>
            </a:lvl7pPr>
            <a:lvl8pPr lvl="7" rtl="0">
              <a:lnSpc>
                <a:spcPct val="95000"/>
              </a:lnSpc>
              <a:spcBef>
                <a:spcPts val="1200"/>
              </a:spcBef>
              <a:spcAft>
                <a:spcPts val="0"/>
              </a:spcAft>
              <a:buNone/>
              <a:defRPr sz="1800">
                <a:latin typeface="Open Sans SemiBold"/>
                <a:ea typeface="Open Sans SemiBold"/>
                <a:cs typeface="Open Sans SemiBold"/>
                <a:sym typeface="Open Sans SemiBold"/>
              </a:defRPr>
            </a:lvl8pPr>
            <a:lvl9pPr lvl="8" rtl="0">
              <a:lnSpc>
                <a:spcPct val="95000"/>
              </a:lnSpc>
              <a:spcBef>
                <a:spcPts val="1200"/>
              </a:spcBef>
              <a:spcAft>
                <a:spcPts val="1200"/>
              </a:spcAft>
              <a:buNone/>
              <a:defRPr sz="1800">
                <a:latin typeface="Open Sans SemiBold"/>
                <a:ea typeface="Open Sans SemiBold"/>
                <a:cs typeface="Open Sans SemiBold"/>
                <a:sym typeface="Open Sans SemiBold"/>
              </a:defRPr>
            </a:lvl9pPr>
          </a:lstStyle>
          <a:p>
            <a:endParaRPr/>
          </a:p>
        </p:txBody>
      </p:sp>
      <p:sp>
        <p:nvSpPr>
          <p:cNvPr id="2972" name="Google Shape;2972;p34"/>
          <p:cNvSpPr txBox="1">
            <a:spLocks noGrp="1"/>
          </p:cNvSpPr>
          <p:nvPr>
            <p:ph type="subTitle" idx="2"/>
          </p:nvPr>
        </p:nvSpPr>
        <p:spPr>
          <a:xfrm>
            <a:off x="1786800" y="3252550"/>
            <a:ext cx="3961200" cy="498600"/>
          </a:xfrm>
          <a:prstGeom prst="rect">
            <a:avLst/>
          </a:prstGeom>
        </p:spPr>
        <p:txBody>
          <a:bodyPr spcFirstLastPara="1" wrap="square" lIns="91425" tIns="91425" rIns="91425" bIns="91425" anchor="ctr" anchorCtr="0">
            <a:normAutofit/>
          </a:bodyPr>
          <a:lstStyle>
            <a:lvl1pPr lvl="0" rtl="0">
              <a:lnSpc>
                <a:spcPct val="95000"/>
              </a:lnSpc>
              <a:spcBef>
                <a:spcPts val="0"/>
              </a:spcBef>
              <a:spcAft>
                <a:spcPts val="0"/>
              </a:spcAft>
              <a:buNone/>
              <a:defRPr sz="1800">
                <a:highlight>
                  <a:srgbClr val="FFF2CC"/>
                </a:highlight>
                <a:latin typeface="Open Sans SemiBold"/>
                <a:ea typeface="Open Sans SemiBold"/>
                <a:cs typeface="Open Sans SemiBold"/>
                <a:sym typeface="Open Sans SemiBold"/>
              </a:defRPr>
            </a:lvl1pPr>
            <a:lvl2pPr lvl="1" rtl="0">
              <a:lnSpc>
                <a:spcPct val="95000"/>
              </a:lnSpc>
              <a:spcBef>
                <a:spcPts val="1200"/>
              </a:spcBef>
              <a:spcAft>
                <a:spcPts val="0"/>
              </a:spcAft>
              <a:buNone/>
              <a:defRPr sz="1800">
                <a:latin typeface="Open Sans SemiBold"/>
                <a:ea typeface="Open Sans SemiBold"/>
                <a:cs typeface="Open Sans SemiBold"/>
                <a:sym typeface="Open Sans SemiBold"/>
              </a:defRPr>
            </a:lvl2pPr>
            <a:lvl3pPr lvl="2" rtl="0">
              <a:lnSpc>
                <a:spcPct val="95000"/>
              </a:lnSpc>
              <a:spcBef>
                <a:spcPts val="1200"/>
              </a:spcBef>
              <a:spcAft>
                <a:spcPts val="0"/>
              </a:spcAft>
              <a:buNone/>
              <a:defRPr sz="1800">
                <a:latin typeface="Open Sans SemiBold"/>
                <a:ea typeface="Open Sans SemiBold"/>
                <a:cs typeface="Open Sans SemiBold"/>
                <a:sym typeface="Open Sans SemiBold"/>
              </a:defRPr>
            </a:lvl3pPr>
            <a:lvl4pPr lvl="3" rtl="0">
              <a:lnSpc>
                <a:spcPct val="95000"/>
              </a:lnSpc>
              <a:spcBef>
                <a:spcPts val="1200"/>
              </a:spcBef>
              <a:spcAft>
                <a:spcPts val="0"/>
              </a:spcAft>
              <a:buNone/>
              <a:defRPr sz="1800">
                <a:latin typeface="Open Sans SemiBold"/>
                <a:ea typeface="Open Sans SemiBold"/>
                <a:cs typeface="Open Sans SemiBold"/>
                <a:sym typeface="Open Sans SemiBold"/>
              </a:defRPr>
            </a:lvl4pPr>
            <a:lvl5pPr lvl="4" rtl="0">
              <a:lnSpc>
                <a:spcPct val="95000"/>
              </a:lnSpc>
              <a:spcBef>
                <a:spcPts val="1200"/>
              </a:spcBef>
              <a:spcAft>
                <a:spcPts val="0"/>
              </a:spcAft>
              <a:buNone/>
              <a:defRPr sz="1800">
                <a:latin typeface="Open Sans SemiBold"/>
                <a:ea typeface="Open Sans SemiBold"/>
                <a:cs typeface="Open Sans SemiBold"/>
                <a:sym typeface="Open Sans SemiBold"/>
              </a:defRPr>
            </a:lvl5pPr>
            <a:lvl6pPr lvl="5" rtl="0">
              <a:lnSpc>
                <a:spcPct val="95000"/>
              </a:lnSpc>
              <a:spcBef>
                <a:spcPts val="1200"/>
              </a:spcBef>
              <a:spcAft>
                <a:spcPts val="0"/>
              </a:spcAft>
              <a:buNone/>
              <a:defRPr sz="1800">
                <a:latin typeface="Open Sans SemiBold"/>
                <a:ea typeface="Open Sans SemiBold"/>
                <a:cs typeface="Open Sans SemiBold"/>
                <a:sym typeface="Open Sans SemiBold"/>
              </a:defRPr>
            </a:lvl6pPr>
            <a:lvl7pPr lvl="6" rtl="0">
              <a:lnSpc>
                <a:spcPct val="95000"/>
              </a:lnSpc>
              <a:spcBef>
                <a:spcPts val="1200"/>
              </a:spcBef>
              <a:spcAft>
                <a:spcPts val="0"/>
              </a:spcAft>
              <a:buNone/>
              <a:defRPr sz="1800">
                <a:latin typeface="Open Sans SemiBold"/>
                <a:ea typeface="Open Sans SemiBold"/>
                <a:cs typeface="Open Sans SemiBold"/>
                <a:sym typeface="Open Sans SemiBold"/>
              </a:defRPr>
            </a:lvl7pPr>
            <a:lvl8pPr lvl="7" rtl="0">
              <a:lnSpc>
                <a:spcPct val="95000"/>
              </a:lnSpc>
              <a:spcBef>
                <a:spcPts val="1200"/>
              </a:spcBef>
              <a:spcAft>
                <a:spcPts val="0"/>
              </a:spcAft>
              <a:buNone/>
              <a:defRPr sz="1800">
                <a:latin typeface="Open Sans SemiBold"/>
                <a:ea typeface="Open Sans SemiBold"/>
                <a:cs typeface="Open Sans SemiBold"/>
                <a:sym typeface="Open Sans SemiBold"/>
              </a:defRPr>
            </a:lvl8pPr>
            <a:lvl9pPr lvl="8" rtl="0">
              <a:lnSpc>
                <a:spcPct val="95000"/>
              </a:lnSpc>
              <a:spcBef>
                <a:spcPts val="1200"/>
              </a:spcBef>
              <a:spcAft>
                <a:spcPts val="1200"/>
              </a:spcAft>
              <a:buNone/>
              <a:defRPr sz="1800">
                <a:latin typeface="Open Sans SemiBold"/>
                <a:ea typeface="Open Sans SemiBold"/>
                <a:cs typeface="Open Sans SemiBold"/>
                <a:sym typeface="Open Sans SemiBold"/>
              </a:defRPr>
            </a:lvl9pPr>
          </a:lstStyle>
          <a:p>
            <a:endParaRPr/>
          </a:p>
        </p:txBody>
      </p:sp>
      <p:sp>
        <p:nvSpPr>
          <p:cNvPr id="2973" name="Google Shape;2973;p34"/>
          <p:cNvSpPr txBox="1">
            <a:spLocks noGrp="1"/>
          </p:cNvSpPr>
          <p:nvPr>
            <p:ph type="subTitle" idx="3"/>
          </p:nvPr>
        </p:nvSpPr>
        <p:spPr>
          <a:xfrm>
            <a:off x="1786800" y="2044525"/>
            <a:ext cx="3961200" cy="756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74" name="Google Shape;2974;p34"/>
          <p:cNvSpPr txBox="1">
            <a:spLocks noGrp="1"/>
          </p:cNvSpPr>
          <p:nvPr>
            <p:ph type="subTitle" idx="4"/>
          </p:nvPr>
        </p:nvSpPr>
        <p:spPr>
          <a:xfrm>
            <a:off x="1786800" y="3701575"/>
            <a:ext cx="3961200" cy="756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75" name="Google Shape;2975;p34"/>
          <p:cNvSpPr/>
          <p:nvPr/>
        </p:nvSpPr>
        <p:spPr>
          <a:xfrm>
            <a:off x="4857750" y="762000"/>
            <a:ext cx="8602036" cy="8602036"/>
          </a:xfrm>
          <a:custGeom>
            <a:avLst/>
            <a:gdLst/>
            <a:ahLst/>
            <a:cxnLst/>
            <a:rect l="l" t="t" r="r" b="b"/>
            <a:pathLst>
              <a:path w="15497" h="15497" extrusionOk="0">
                <a:moveTo>
                  <a:pt x="7749" y="0"/>
                </a:moveTo>
                <a:cubicBezTo>
                  <a:pt x="3449" y="0"/>
                  <a:pt x="1" y="3453"/>
                  <a:pt x="1" y="7748"/>
                </a:cubicBezTo>
                <a:cubicBezTo>
                  <a:pt x="1" y="12048"/>
                  <a:pt x="3449" y="15496"/>
                  <a:pt x="7749" y="15496"/>
                </a:cubicBezTo>
                <a:cubicBezTo>
                  <a:pt x="12044" y="15496"/>
                  <a:pt x="15497" y="12048"/>
                  <a:pt x="15497" y="7748"/>
                </a:cubicBezTo>
                <a:cubicBezTo>
                  <a:pt x="15497" y="3453"/>
                  <a:pt x="12044" y="0"/>
                  <a:pt x="7749" y="0"/>
                </a:cubicBezTo>
                <a:close/>
              </a:path>
            </a:pathLst>
          </a:custGeom>
          <a:solidFill>
            <a:srgbClr val="9CD3ED">
              <a:alpha val="2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CUSTOM_23">
    <p:spTree>
      <p:nvGrpSpPr>
        <p:cNvPr id="1" name="Shape 3079"/>
        <p:cNvGrpSpPr/>
        <p:nvPr/>
      </p:nvGrpSpPr>
      <p:grpSpPr>
        <a:xfrm>
          <a:off x="0" y="0"/>
          <a:ext cx="0" cy="0"/>
          <a:chOff x="0" y="0"/>
          <a:chExt cx="0" cy="0"/>
        </a:xfrm>
      </p:grpSpPr>
      <p:grpSp>
        <p:nvGrpSpPr>
          <p:cNvPr id="3080" name="Google Shape;3080;p36"/>
          <p:cNvGrpSpPr/>
          <p:nvPr/>
        </p:nvGrpSpPr>
        <p:grpSpPr>
          <a:xfrm>
            <a:off x="-22742" y="-53681"/>
            <a:ext cx="9189492" cy="5250864"/>
            <a:chOff x="238125" y="358125"/>
            <a:chExt cx="5988200" cy="3421650"/>
          </a:xfrm>
        </p:grpSpPr>
        <p:sp>
          <p:nvSpPr>
            <p:cNvPr id="3081" name="Google Shape;3081;p36"/>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6"/>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6"/>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6"/>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6"/>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6"/>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6"/>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6"/>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6"/>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6"/>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6"/>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6"/>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6"/>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6"/>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6"/>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6"/>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6"/>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6"/>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6"/>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6"/>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6"/>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6"/>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6"/>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6"/>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6"/>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6"/>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6"/>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6"/>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6"/>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36"/>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36"/>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6"/>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6"/>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6"/>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6"/>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6"/>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6"/>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6"/>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6"/>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6"/>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6"/>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6"/>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6"/>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6"/>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6"/>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6"/>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36"/>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6"/>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6"/>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6"/>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6"/>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6"/>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6"/>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6"/>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6"/>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6"/>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6"/>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6"/>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6"/>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6"/>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6"/>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6"/>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6"/>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6"/>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6"/>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6"/>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6"/>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6"/>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6"/>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6"/>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6"/>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6"/>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6"/>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6"/>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6"/>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6"/>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6"/>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6"/>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6"/>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6"/>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6"/>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6"/>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6"/>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6"/>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6"/>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6"/>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6"/>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6"/>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6"/>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2" name="Google Shape;3172;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82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73" name="Google Shape;3173;p36"/>
          <p:cNvSpPr txBox="1">
            <a:spLocks noGrp="1"/>
          </p:cNvSpPr>
          <p:nvPr>
            <p:ph type="subTitle" idx="1"/>
          </p:nvPr>
        </p:nvSpPr>
        <p:spPr>
          <a:xfrm>
            <a:off x="1766525" y="1328775"/>
            <a:ext cx="2577300" cy="496500"/>
          </a:xfrm>
          <a:prstGeom prst="rect">
            <a:avLst/>
          </a:prstGeom>
        </p:spPr>
        <p:txBody>
          <a:bodyPr spcFirstLastPara="1" wrap="square" lIns="91425" tIns="91425" rIns="91425" bIns="91425" anchor="ctr" anchorCtr="0">
            <a:normAutofit/>
          </a:bodyPr>
          <a:lstStyle>
            <a:lvl1pPr lvl="0" rtl="0">
              <a:lnSpc>
                <a:spcPct val="95000"/>
              </a:lnSpc>
              <a:spcBef>
                <a:spcPts val="0"/>
              </a:spcBef>
              <a:spcAft>
                <a:spcPts val="0"/>
              </a:spcAft>
              <a:buNone/>
              <a:defRPr sz="1800">
                <a:highlight>
                  <a:srgbClr val="FFF2CC"/>
                </a:highlight>
                <a:latin typeface="Open Sans SemiBold"/>
                <a:ea typeface="Open Sans SemiBold"/>
                <a:cs typeface="Open Sans SemiBold"/>
                <a:sym typeface="Open Sans SemiBold"/>
              </a:defRPr>
            </a:lvl1pPr>
            <a:lvl2pPr lvl="1" rtl="0">
              <a:lnSpc>
                <a:spcPct val="95000"/>
              </a:lnSpc>
              <a:spcBef>
                <a:spcPts val="1200"/>
              </a:spcBef>
              <a:spcAft>
                <a:spcPts val="0"/>
              </a:spcAft>
              <a:buNone/>
              <a:defRPr sz="1800">
                <a:latin typeface="Open Sans SemiBold"/>
                <a:ea typeface="Open Sans SemiBold"/>
                <a:cs typeface="Open Sans SemiBold"/>
                <a:sym typeface="Open Sans SemiBold"/>
              </a:defRPr>
            </a:lvl2pPr>
            <a:lvl3pPr lvl="2" rtl="0">
              <a:lnSpc>
                <a:spcPct val="95000"/>
              </a:lnSpc>
              <a:spcBef>
                <a:spcPts val="1200"/>
              </a:spcBef>
              <a:spcAft>
                <a:spcPts val="0"/>
              </a:spcAft>
              <a:buNone/>
              <a:defRPr sz="1800">
                <a:latin typeface="Open Sans SemiBold"/>
                <a:ea typeface="Open Sans SemiBold"/>
                <a:cs typeface="Open Sans SemiBold"/>
                <a:sym typeface="Open Sans SemiBold"/>
              </a:defRPr>
            </a:lvl3pPr>
            <a:lvl4pPr lvl="3" rtl="0">
              <a:lnSpc>
                <a:spcPct val="95000"/>
              </a:lnSpc>
              <a:spcBef>
                <a:spcPts val="1200"/>
              </a:spcBef>
              <a:spcAft>
                <a:spcPts val="0"/>
              </a:spcAft>
              <a:buNone/>
              <a:defRPr sz="1800">
                <a:latin typeface="Open Sans SemiBold"/>
                <a:ea typeface="Open Sans SemiBold"/>
                <a:cs typeface="Open Sans SemiBold"/>
                <a:sym typeface="Open Sans SemiBold"/>
              </a:defRPr>
            </a:lvl4pPr>
            <a:lvl5pPr lvl="4" rtl="0">
              <a:lnSpc>
                <a:spcPct val="95000"/>
              </a:lnSpc>
              <a:spcBef>
                <a:spcPts val="1200"/>
              </a:spcBef>
              <a:spcAft>
                <a:spcPts val="0"/>
              </a:spcAft>
              <a:buNone/>
              <a:defRPr sz="1800">
                <a:latin typeface="Open Sans SemiBold"/>
                <a:ea typeface="Open Sans SemiBold"/>
                <a:cs typeface="Open Sans SemiBold"/>
                <a:sym typeface="Open Sans SemiBold"/>
              </a:defRPr>
            </a:lvl5pPr>
            <a:lvl6pPr lvl="5" rtl="0">
              <a:lnSpc>
                <a:spcPct val="95000"/>
              </a:lnSpc>
              <a:spcBef>
                <a:spcPts val="1200"/>
              </a:spcBef>
              <a:spcAft>
                <a:spcPts val="0"/>
              </a:spcAft>
              <a:buNone/>
              <a:defRPr sz="1800">
                <a:latin typeface="Open Sans SemiBold"/>
                <a:ea typeface="Open Sans SemiBold"/>
                <a:cs typeface="Open Sans SemiBold"/>
                <a:sym typeface="Open Sans SemiBold"/>
              </a:defRPr>
            </a:lvl6pPr>
            <a:lvl7pPr lvl="6" rtl="0">
              <a:lnSpc>
                <a:spcPct val="95000"/>
              </a:lnSpc>
              <a:spcBef>
                <a:spcPts val="1200"/>
              </a:spcBef>
              <a:spcAft>
                <a:spcPts val="0"/>
              </a:spcAft>
              <a:buNone/>
              <a:defRPr sz="1800">
                <a:latin typeface="Open Sans SemiBold"/>
                <a:ea typeface="Open Sans SemiBold"/>
                <a:cs typeface="Open Sans SemiBold"/>
                <a:sym typeface="Open Sans SemiBold"/>
              </a:defRPr>
            </a:lvl7pPr>
            <a:lvl8pPr lvl="7" rtl="0">
              <a:lnSpc>
                <a:spcPct val="95000"/>
              </a:lnSpc>
              <a:spcBef>
                <a:spcPts val="1200"/>
              </a:spcBef>
              <a:spcAft>
                <a:spcPts val="0"/>
              </a:spcAft>
              <a:buNone/>
              <a:defRPr sz="1800">
                <a:latin typeface="Open Sans SemiBold"/>
                <a:ea typeface="Open Sans SemiBold"/>
                <a:cs typeface="Open Sans SemiBold"/>
                <a:sym typeface="Open Sans SemiBold"/>
              </a:defRPr>
            </a:lvl8pPr>
            <a:lvl9pPr lvl="8" rtl="0">
              <a:lnSpc>
                <a:spcPct val="95000"/>
              </a:lnSpc>
              <a:spcBef>
                <a:spcPts val="1200"/>
              </a:spcBef>
              <a:spcAft>
                <a:spcPts val="1200"/>
              </a:spcAft>
              <a:buNone/>
              <a:defRPr sz="1800">
                <a:latin typeface="Open Sans SemiBold"/>
                <a:ea typeface="Open Sans SemiBold"/>
                <a:cs typeface="Open Sans SemiBold"/>
                <a:sym typeface="Open Sans SemiBold"/>
              </a:defRPr>
            </a:lvl9pPr>
          </a:lstStyle>
          <a:p>
            <a:endParaRPr/>
          </a:p>
        </p:txBody>
      </p:sp>
      <p:sp>
        <p:nvSpPr>
          <p:cNvPr id="3174" name="Google Shape;3174;p36"/>
          <p:cNvSpPr txBox="1">
            <a:spLocks noGrp="1"/>
          </p:cNvSpPr>
          <p:nvPr>
            <p:ph type="subTitle" idx="2"/>
          </p:nvPr>
        </p:nvSpPr>
        <p:spPr>
          <a:xfrm>
            <a:off x="1766525" y="2463100"/>
            <a:ext cx="2577300" cy="496500"/>
          </a:xfrm>
          <a:prstGeom prst="rect">
            <a:avLst/>
          </a:prstGeom>
        </p:spPr>
        <p:txBody>
          <a:bodyPr spcFirstLastPara="1" wrap="square" lIns="91425" tIns="91425" rIns="91425" bIns="91425" anchor="t" anchorCtr="0">
            <a:normAutofit/>
          </a:bodyPr>
          <a:lstStyle>
            <a:lvl1pPr lvl="0" rtl="0">
              <a:lnSpc>
                <a:spcPct val="95000"/>
              </a:lnSpc>
              <a:spcBef>
                <a:spcPts val="0"/>
              </a:spcBef>
              <a:spcAft>
                <a:spcPts val="0"/>
              </a:spcAft>
              <a:buNone/>
              <a:defRPr sz="1800">
                <a:highlight>
                  <a:srgbClr val="FFF2CC"/>
                </a:highlight>
                <a:latin typeface="Open Sans SemiBold"/>
                <a:ea typeface="Open Sans SemiBold"/>
                <a:cs typeface="Open Sans SemiBold"/>
                <a:sym typeface="Open Sans SemiBold"/>
              </a:defRPr>
            </a:lvl1pPr>
            <a:lvl2pPr lvl="1" rtl="0">
              <a:lnSpc>
                <a:spcPct val="95000"/>
              </a:lnSpc>
              <a:spcBef>
                <a:spcPts val="1200"/>
              </a:spcBef>
              <a:spcAft>
                <a:spcPts val="0"/>
              </a:spcAft>
              <a:buNone/>
              <a:defRPr sz="1800">
                <a:latin typeface="Open Sans SemiBold"/>
                <a:ea typeface="Open Sans SemiBold"/>
                <a:cs typeface="Open Sans SemiBold"/>
                <a:sym typeface="Open Sans SemiBold"/>
              </a:defRPr>
            </a:lvl2pPr>
            <a:lvl3pPr lvl="2" rtl="0">
              <a:lnSpc>
                <a:spcPct val="95000"/>
              </a:lnSpc>
              <a:spcBef>
                <a:spcPts val="1200"/>
              </a:spcBef>
              <a:spcAft>
                <a:spcPts val="0"/>
              </a:spcAft>
              <a:buNone/>
              <a:defRPr sz="1800">
                <a:latin typeface="Open Sans SemiBold"/>
                <a:ea typeface="Open Sans SemiBold"/>
                <a:cs typeface="Open Sans SemiBold"/>
                <a:sym typeface="Open Sans SemiBold"/>
              </a:defRPr>
            </a:lvl3pPr>
            <a:lvl4pPr lvl="3" rtl="0">
              <a:lnSpc>
                <a:spcPct val="95000"/>
              </a:lnSpc>
              <a:spcBef>
                <a:spcPts val="1200"/>
              </a:spcBef>
              <a:spcAft>
                <a:spcPts val="0"/>
              </a:spcAft>
              <a:buNone/>
              <a:defRPr sz="1800">
                <a:latin typeface="Open Sans SemiBold"/>
                <a:ea typeface="Open Sans SemiBold"/>
                <a:cs typeface="Open Sans SemiBold"/>
                <a:sym typeface="Open Sans SemiBold"/>
              </a:defRPr>
            </a:lvl4pPr>
            <a:lvl5pPr lvl="4" rtl="0">
              <a:lnSpc>
                <a:spcPct val="95000"/>
              </a:lnSpc>
              <a:spcBef>
                <a:spcPts val="1200"/>
              </a:spcBef>
              <a:spcAft>
                <a:spcPts val="0"/>
              </a:spcAft>
              <a:buNone/>
              <a:defRPr sz="1800">
                <a:latin typeface="Open Sans SemiBold"/>
                <a:ea typeface="Open Sans SemiBold"/>
                <a:cs typeface="Open Sans SemiBold"/>
                <a:sym typeface="Open Sans SemiBold"/>
              </a:defRPr>
            </a:lvl5pPr>
            <a:lvl6pPr lvl="5" rtl="0">
              <a:lnSpc>
                <a:spcPct val="95000"/>
              </a:lnSpc>
              <a:spcBef>
                <a:spcPts val="1200"/>
              </a:spcBef>
              <a:spcAft>
                <a:spcPts val="0"/>
              </a:spcAft>
              <a:buNone/>
              <a:defRPr sz="1800">
                <a:latin typeface="Open Sans SemiBold"/>
                <a:ea typeface="Open Sans SemiBold"/>
                <a:cs typeface="Open Sans SemiBold"/>
                <a:sym typeface="Open Sans SemiBold"/>
              </a:defRPr>
            </a:lvl6pPr>
            <a:lvl7pPr lvl="6" rtl="0">
              <a:lnSpc>
                <a:spcPct val="95000"/>
              </a:lnSpc>
              <a:spcBef>
                <a:spcPts val="1200"/>
              </a:spcBef>
              <a:spcAft>
                <a:spcPts val="0"/>
              </a:spcAft>
              <a:buNone/>
              <a:defRPr sz="1800">
                <a:latin typeface="Open Sans SemiBold"/>
                <a:ea typeface="Open Sans SemiBold"/>
                <a:cs typeface="Open Sans SemiBold"/>
                <a:sym typeface="Open Sans SemiBold"/>
              </a:defRPr>
            </a:lvl7pPr>
            <a:lvl8pPr lvl="7" rtl="0">
              <a:lnSpc>
                <a:spcPct val="95000"/>
              </a:lnSpc>
              <a:spcBef>
                <a:spcPts val="1200"/>
              </a:spcBef>
              <a:spcAft>
                <a:spcPts val="0"/>
              </a:spcAft>
              <a:buNone/>
              <a:defRPr sz="1800">
                <a:latin typeface="Open Sans SemiBold"/>
                <a:ea typeface="Open Sans SemiBold"/>
                <a:cs typeface="Open Sans SemiBold"/>
                <a:sym typeface="Open Sans SemiBold"/>
              </a:defRPr>
            </a:lvl8pPr>
            <a:lvl9pPr lvl="8" rtl="0">
              <a:lnSpc>
                <a:spcPct val="95000"/>
              </a:lnSpc>
              <a:spcBef>
                <a:spcPts val="1200"/>
              </a:spcBef>
              <a:spcAft>
                <a:spcPts val="1200"/>
              </a:spcAft>
              <a:buNone/>
              <a:defRPr sz="1800">
                <a:latin typeface="Open Sans SemiBold"/>
                <a:ea typeface="Open Sans SemiBold"/>
                <a:cs typeface="Open Sans SemiBold"/>
                <a:sym typeface="Open Sans SemiBold"/>
              </a:defRPr>
            </a:lvl9pPr>
          </a:lstStyle>
          <a:p>
            <a:endParaRPr/>
          </a:p>
        </p:txBody>
      </p:sp>
      <p:sp>
        <p:nvSpPr>
          <p:cNvPr id="3175" name="Google Shape;3175;p36"/>
          <p:cNvSpPr txBox="1">
            <a:spLocks noGrp="1"/>
          </p:cNvSpPr>
          <p:nvPr>
            <p:ph type="subTitle" idx="3"/>
          </p:nvPr>
        </p:nvSpPr>
        <p:spPr>
          <a:xfrm>
            <a:off x="1766525" y="3597425"/>
            <a:ext cx="2577300" cy="496500"/>
          </a:xfrm>
          <a:prstGeom prst="rect">
            <a:avLst/>
          </a:prstGeom>
        </p:spPr>
        <p:txBody>
          <a:bodyPr spcFirstLastPara="1" wrap="square" lIns="91425" tIns="91425" rIns="91425" bIns="91425" anchor="t" anchorCtr="0">
            <a:normAutofit/>
          </a:bodyPr>
          <a:lstStyle>
            <a:lvl1pPr lvl="0" rtl="0">
              <a:lnSpc>
                <a:spcPct val="95000"/>
              </a:lnSpc>
              <a:spcBef>
                <a:spcPts val="0"/>
              </a:spcBef>
              <a:spcAft>
                <a:spcPts val="0"/>
              </a:spcAft>
              <a:buNone/>
              <a:defRPr sz="1800">
                <a:highlight>
                  <a:srgbClr val="FFF2CC"/>
                </a:highlight>
                <a:latin typeface="Open Sans SemiBold"/>
                <a:ea typeface="Open Sans SemiBold"/>
                <a:cs typeface="Open Sans SemiBold"/>
                <a:sym typeface="Open Sans SemiBold"/>
              </a:defRPr>
            </a:lvl1pPr>
            <a:lvl2pPr lvl="1" rtl="0">
              <a:lnSpc>
                <a:spcPct val="95000"/>
              </a:lnSpc>
              <a:spcBef>
                <a:spcPts val="1200"/>
              </a:spcBef>
              <a:spcAft>
                <a:spcPts val="0"/>
              </a:spcAft>
              <a:buNone/>
              <a:defRPr sz="1800">
                <a:latin typeface="Open Sans SemiBold"/>
                <a:ea typeface="Open Sans SemiBold"/>
                <a:cs typeface="Open Sans SemiBold"/>
                <a:sym typeface="Open Sans SemiBold"/>
              </a:defRPr>
            </a:lvl2pPr>
            <a:lvl3pPr lvl="2" rtl="0">
              <a:lnSpc>
                <a:spcPct val="95000"/>
              </a:lnSpc>
              <a:spcBef>
                <a:spcPts val="1200"/>
              </a:spcBef>
              <a:spcAft>
                <a:spcPts val="0"/>
              </a:spcAft>
              <a:buNone/>
              <a:defRPr sz="1800">
                <a:latin typeface="Open Sans SemiBold"/>
                <a:ea typeface="Open Sans SemiBold"/>
                <a:cs typeface="Open Sans SemiBold"/>
                <a:sym typeface="Open Sans SemiBold"/>
              </a:defRPr>
            </a:lvl3pPr>
            <a:lvl4pPr lvl="3" rtl="0">
              <a:lnSpc>
                <a:spcPct val="95000"/>
              </a:lnSpc>
              <a:spcBef>
                <a:spcPts val="1200"/>
              </a:spcBef>
              <a:spcAft>
                <a:spcPts val="0"/>
              </a:spcAft>
              <a:buNone/>
              <a:defRPr sz="1800">
                <a:latin typeface="Open Sans SemiBold"/>
                <a:ea typeface="Open Sans SemiBold"/>
                <a:cs typeface="Open Sans SemiBold"/>
                <a:sym typeface="Open Sans SemiBold"/>
              </a:defRPr>
            </a:lvl4pPr>
            <a:lvl5pPr lvl="4" rtl="0">
              <a:lnSpc>
                <a:spcPct val="95000"/>
              </a:lnSpc>
              <a:spcBef>
                <a:spcPts val="1200"/>
              </a:spcBef>
              <a:spcAft>
                <a:spcPts val="0"/>
              </a:spcAft>
              <a:buNone/>
              <a:defRPr sz="1800">
                <a:latin typeface="Open Sans SemiBold"/>
                <a:ea typeface="Open Sans SemiBold"/>
                <a:cs typeface="Open Sans SemiBold"/>
                <a:sym typeface="Open Sans SemiBold"/>
              </a:defRPr>
            </a:lvl5pPr>
            <a:lvl6pPr lvl="5" rtl="0">
              <a:lnSpc>
                <a:spcPct val="95000"/>
              </a:lnSpc>
              <a:spcBef>
                <a:spcPts val="1200"/>
              </a:spcBef>
              <a:spcAft>
                <a:spcPts val="0"/>
              </a:spcAft>
              <a:buNone/>
              <a:defRPr sz="1800">
                <a:latin typeface="Open Sans SemiBold"/>
                <a:ea typeface="Open Sans SemiBold"/>
                <a:cs typeface="Open Sans SemiBold"/>
                <a:sym typeface="Open Sans SemiBold"/>
              </a:defRPr>
            </a:lvl6pPr>
            <a:lvl7pPr lvl="6" rtl="0">
              <a:lnSpc>
                <a:spcPct val="95000"/>
              </a:lnSpc>
              <a:spcBef>
                <a:spcPts val="1200"/>
              </a:spcBef>
              <a:spcAft>
                <a:spcPts val="0"/>
              </a:spcAft>
              <a:buNone/>
              <a:defRPr sz="1800">
                <a:latin typeface="Open Sans SemiBold"/>
                <a:ea typeface="Open Sans SemiBold"/>
                <a:cs typeface="Open Sans SemiBold"/>
                <a:sym typeface="Open Sans SemiBold"/>
              </a:defRPr>
            </a:lvl7pPr>
            <a:lvl8pPr lvl="7" rtl="0">
              <a:lnSpc>
                <a:spcPct val="95000"/>
              </a:lnSpc>
              <a:spcBef>
                <a:spcPts val="1200"/>
              </a:spcBef>
              <a:spcAft>
                <a:spcPts val="0"/>
              </a:spcAft>
              <a:buNone/>
              <a:defRPr sz="1800">
                <a:latin typeface="Open Sans SemiBold"/>
                <a:ea typeface="Open Sans SemiBold"/>
                <a:cs typeface="Open Sans SemiBold"/>
                <a:sym typeface="Open Sans SemiBold"/>
              </a:defRPr>
            </a:lvl8pPr>
            <a:lvl9pPr lvl="8" rtl="0">
              <a:lnSpc>
                <a:spcPct val="95000"/>
              </a:lnSpc>
              <a:spcBef>
                <a:spcPts val="1200"/>
              </a:spcBef>
              <a:spcAft>
                <a:spcPts val="1200"/>
              </a:spcAft>
              <a:buNone/>
              <a:defRPr sz="1800">
                <a:latin typeface="Open Sans SemiBold"/>
                <a:ea typeface="Open Sans SemiBold"/>
                <a:cs typeface="Open Sans SemiBold"/>
                <a:sym typeface="Open Sans SemiBold"/>
              </a:defRPr>
            </a:lvl9pPr>
          </a:lstStyle>
          <a:p>
            <a:endParaRPr/>
          </a:p>
        </p:txBody>
      </p:sp>
      <p:sp>
        <p:nvSpPr>
          <p:cNvPr id="3176" name="Google Shape;3176;p36"/>
          <p:cNvSpPr txBox="1">
            <a:spLocks noGrp="1"/>
          </p:cNvSpPr>
          <p:nvPr>
            <p:ph type="subTitle" idx="4"/>
          </p:nvPr>
        </p:nvSpPr>
        <p:spPr>
          <a:xfrm>
            <a:off x="1766525" y="1752400"/>
            <a:ext cx="2577300" cy="710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a:endParaRPr/>
          </a:p>
        </p:txBody>
      </p:sp>
      <p:sp>
        <p:nvSpPr>
          <p:cNvPr id="3177" name="Google Shape;3177;p36"/>
          <p:cNvSpPr txBox="1">
            <a:spLocks noGrp="1"/>
          </p:cNvSpPr>
          <p:nvPr>
            <p:ph type="subTitle" idx="5"/>
          </p:nvPr>
        </p:nvSpPr>
        <p:spPr>
          <a:xfrm>
            <a:off x="1766525" y="2886725"/>
            <a:ext cx="2577300" cy="710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3178" name="Google Shape;3178;p36"/>
          <p:cNvSpPr txBox="1">
            <a:spLocks noGrp="1"/>
          </p:cNvSpPr>
          <p:nvPr>
            <p:ph type="subTitle" idx="6"/>
          </p:nvPr>
        </p:nvSpPr>
        <p:spPr>
          <a:xfrm>
            <a:off x="1766525" y="4021050"/>
            <a:ext cx="2577300" cy="710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3179" name="Google Shape;3179;p36"/>
          <p:cNvSpPr/>
          <p:nvPr/>
        </p:nvSpPr>
        <p:spPr>
          <a:xfrm>
            <a:off x="270988" y="1953300"/>
            <a:ext cx="8602036" cy="8602036"/>
          </a:xfrm>
          <a:custGeom>
            <a:avLst/>
            <a:gdLst/>
            <a:ahLst/>
            <a:cxnLst/>
            <a:rect l="l" t="t" r="r" b="b"/>
            <a:pathLst>
              <a:path w="15497" h="15497" extrusionOk="0">
                <a:moveTo>
                  <a:pt x="7749" y="0"/>
                </a:moveTo>
                <a:cubicBezTo>
                  <a:pt x="3449" y="0"/>
                  <a:pt x="1" y="3453"/>
                  <a:pt x="1" y="7748"/>
                </a:cubicBezTo>
                <a:cubicBezTo>
                  <a:pt x="1" y="12048"/>
                  <a:pt x="3449" y="15496"/>
                  <a:pt x="7749" y="15496"/>
                </a:cubicBezTo>
                <a:cubicBezTo>
                  <a:pt x="12044" y="15496"/>
                  <a:pt x="15497" y="12048"/>
                  <a:pt x="15497" y="7748"/>
                </a:cubicBezTo>
                <a:cubicBezTo>
                  <a:pt x="15497" y="3453"/>
                  <a:pt x="12044" y="0"/>
                  <a:pt x="7749" y="0"/>
                </a:cubicBezTo>
                <a:close/>
              </a:path>
            </a:pathLst>
          </a:custGeom>
          <a:solidFill>
            <a:srgbClr val="9CD3ED">
              <a:alpha val="2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6"/>
        <p:cNvGrpSpPr/>
        <p:nvPr/>
      </p:nvGrpSpPr>
      <p:grpSpPr>
        <a:xfrm>
          <a:off x="0" y="0"/>
          <a:ext cx="0" cy="0"/>
          <a:chOff x="0" y="0"/>
          <a:chExt cx="0" cy="0"/>
        </a:xfrm>
      </p:grpSpPr>
      <p:grpSp>
        <p:nvGrpSpPr>
          <p:cNvPr id="397" name="Google Shape;397;p6"/>
          <p:cNvGrpSpPr/>
          <p:nvPr/>
        </p:nvGrpSpPr>
        <p:grpSpPr>
          <a:xfrm>
            <a:off x="-22742" y="-53681"/>
            <a:ext cx="9189492" cy="5250864"/>
            <a:chOff x="238125" y="358125"/>
            <a:chExt cx="5988200" cy="3421650"/>
          </a:xfrm>
        </p:grpSpPr>
        <p:sp>
          <p:nvSpPr>
            <p:cNvPr id="398" name="Google Shape;398;p6"/>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6"/>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90" name="Google Shape;490;p6"/>
          <p:cNvSpPr/>
          <p:nvPr/>
        </p:nvSpPr>
        <p:spPr>
          <a:xfrm rot="-5400000">
            <a:off x="7791210" y="-257606"/>
            <a:ext cx="1455194" cy="1842357"/>
          </a:xfrm>
          <a:custGeom>
            <a:avLst/>
            <a:gdLst/>
            <a:ahLst/>
            <a:cxnLst/>
            <a:rect l="l" t="t" r="r" b="b"/>
            <a:pathLst>
              <a:path w="66798" h="84570" extrusionOk="0">
                <a:moveTo>
                  <a:pt x="0" y="84570"/>
                </a:moveTo>
                <a:cubicBezTo>
                  <a:pt x="1969" y="70769"/>
                  <a:pt x="15276" y="56274"/>
                  <a:pt x="29109" y="54541"/>
                </a:cubicBezTo>
                <a:cubicBezTo>
                  <a:pt x="36288" y="53642"/>
                  <a:pt x="53980" y="55802"/>
                  <a:pt x="49638" y="61589"/>
                </a:cubicBezTo>
                <a:cubicBezTo>
                  <a:pt x="47185" y="64859"/>
                  <a:pt x="40241" y="62024"/>
                  <a:pt x="37688" y="58831"/>
                </a:cubicBezTo>
                <a:cubicBezTo>
                  <a:pt x="34783" y="55198"/>
                  <a:pt x="34075" y="49456"/>
                  <a:pt x="35544" y="45043"/>
                </a:cubicBezTo>
                <a:cubicBezTo>
                  <a:pt x="39402" y="33458"/>
                  <a:pt x="53896" y="28545"/>
                  <a:pt x="60669" y="18385"/>
                </a:cubicBezTo>
                <a:cubicBezTo>
                  <a:pt x="64252" y="13010"/>
                  <a:pt x="66798" y="6460"/>
                  <a:pt x="66798" y="0"/>
                </a:cubicBezTo>
              </a:path>
            </a:pathLst>
          </a:custGeom>
          <a:noFill/>
          <a:ln w="9525" cap="flat" cmpd="sng">
            <a:solidFill>
              <a:srgbClr val="09375F"/>
            </a:solidFill>
            <a:prstDash val="dash"/>
            <a:round/>
            <a:headEnd type="none" w="med" len="med"/>
            <a:tailEnd type="none" w="med" len="med"/>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1">
  <p:cSld name="CUSTOM_22">
    <p:spTree>
      <p:nvGrpSpPr>
        <p:cNvPr id="1" name="Shape 3289"/>
        <p:cNvGrpSpPr/>
        <p:nvPr/>
      </p:nvGrpSpPr>
      <p:grpSpPr>
        <a:xfrm>
          <a:off x="0" y="0"/>
          <a:ext cx="0" cy="0"/>
          <a:chOff x="0" y="0"/>
          <a:chExt cx="0" cy="0"/>
        </a:xfrm>
      </p:grpSpPr>
      <p:grpSp>
        <p:nvGrpSpPr>
          <p:cNvPr id="3290" name="Google Shape;3290;p38"/>
          <p:cNvGrpSpPr/>
          <p:nvPr/>
        </p:nvGrpSpPr>
        <p:grpSpPr>
          <a:xfrm>
            <a:off x="-22742" y="-53681"/>
            <a:ext cx="9189492" cy="5250864"/>
            <a:chOff x="238125" y="358125"/>
            <a:chExt cx="5988200" cy="3421650"/>
          </a:xfrm>
        </p:grpSpPr>
        <p:sp>
          <p:nvSpPr>
            <p:cNvPr id="3291" name="Google Shape;3291;p38"/>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8"/>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8"/>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8"/>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8"/>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8"/>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8"/>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8"/>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8"/>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8"/>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8"/>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8"/>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8"/>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8"/>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38"/>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38"/>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8"/>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8"/>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8"/>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8"/>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8"/>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8"/>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8"/>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8"/>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8"/>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8"/>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8"/>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8"/>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8"/>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8"/>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8"/>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8"/>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8"/>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8"/>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8"/>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8"/>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8"/>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8"/>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8"/>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8"/>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8"/>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8"/>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8"/>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8"/>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8"/>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8"/>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8"/>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8"/>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8"/>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8"/>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8"/>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8"/>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8"/>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38"/>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8"/>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8"/>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8"/>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8"/>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8"/>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8"/>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8"/>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8"/>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38"/>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8"/>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8"/>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8"/>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8"/>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8"/>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8"/>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8"/>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8"/>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8"/>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8"/>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8"/>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8"/>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8"/>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8"/>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38"/>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38"/>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8"/>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8"/>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8"/>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8"/>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8"/>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8"/>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8"/>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8"/>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8"/>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8"/>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8"/>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8"/>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2" name="Google Shape;3382;p3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838"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Font typeface="Lalezar"/>
              <a:buNone/>
              <a:defRPr>
                <a:latin typeface="Lalezar"/>
                <a:ea typeface="Lalezar"/>
                <a:cs typeface="Lalezar"/>
                <a:sym typeface="Lalezar"/>
              </a:defRPr>
            </a:lvl9pPr>
          </a:lstStyle>
          <a:p>
            <a:endParaRPr/>
          </a:p>
        </p:txBody>
      </p:sp>
      <p:sp>
        <p:nvSpPr>
          <p:cNvPr id="3383" name="Google Shape;3383;p38"/>
          <p:cNvSpPr txBox="1">
            <a:spLocks noGrp="1"/>
          </p:cNvSpPr>
          <p:nvPr>
            <p:ph type="subTitle" idx="1"/>
          </p:nvPr>
        </p:nvSpPr>
        <p:spPr>
          <a:xfrm>
            <a:off x="1702325" y="1326825"/>
            <a:ext cx="2451600" cy="393600"/>
          </a:xfrm>
          <a:prstGeom prst="rect">
            <a:avLst/>
          </a:prstGeom>
        </p:spPr>
        <p:txBody>
          <a:bodyPr spcFirstLastPara="1" wrap="square" lIns="91425" tIns="91425" rIns="91425" bIns="91425" anchor="t" anchorCtr="0">
            <a:normAutofit/>
          </a:bodyPr>
          <a:lstStyle>
            <a:lvl1pPr lvl="0" rtl="0">
              <a:lnSpc>
                <a:spcPct val="95000"/>
              </a:lnSpc>
              <a:spcBef>
                <a:spcPts val="0"/>
              </a:spcBef>
              <a:spcAft>
                <a:spcPts val="0"/>
              </a:spcAft>
              <a:buNone/>
              <a:defRPr sz="1800">
                <a:highlight>
                  <a:srgbClr val="FFF2CC"/>
                </a:highlight>
                <a:latin typeface="Open Sans SemiBold"/>
                <a:ea typeface="Open Sans SemiBold"/>
                <a:cs typeface="Open Sans SemiBold"/>
                <a:sym typeface="Open Sans SemiBold"/>
              </a:defRPr>
            </a:lvl1pPr>
            <a:lvl2pPr lvl="1" rtl="0">
              <a:lnSpc>
                <a:spcPct val="95000"/>
              </a:lnSpc>
              <a:spcBef>
                <a:spcPts val="1200"/>
              </a:spcBef>
              <a:spcAft>
                <a:spcPts val="0"/>
              </a:spcAft>
              <a:buNone/>
              <a:defRPr sz="1800">
                <a:latin typeface="Open Sans SemiBold"/>
                <a:ea typeface="Open Sans SemiBold"/>
                <a:cs typeface="Open Sans SemiBold"/>
                <a:sym typeface="Open Sans SemiBold"/>
              </a:defRPr>
            </a:lvl2pPr>
            <a:lvl3pPr lvl="2" rtl="0">
              <a:lnSpc>
                <a:spcPct val="95000"/>
              </a:lnSpc>
              <a:spcBef>
                <a:spcPts val="1200"/>
              </a:spcBef>
              <a:spcAft>
                <a:spcPts val="0"/>
              </a:spcAft>
              <a:buNone/>
              <a:defRPr sz="1800">
                <a:latin typeface="Open Sans SemiBold"/>
                <a:ea typeface="Open Sans SemiBold"/>
                <a:cs typeface="Open Sans SemiBold"/>
                <a:sym typeface="Open Sans SemiBold"/>
              </a:defRPr>
            </a:lvl3pPr>
            <a:lvl4pPr lvl="3" rtl="0">
              <a:lnSpc>
                <a:spcPct val="95000"/>
              </a:lnSpc>
              <a:spcBef>
                <a:spcPts val="1200"/>
              </a:spcBef>
              <a:spcAft>
                <a:spcPts val="0"/>
              </a:spcAft>
              <a:buNone/>
              <a:defRPr sz="1800">
                <a:latin typeface="Open Sans SemiBold"/>
                <a:ea typeface="Open Sans SemiBold"/>
                <a:cs typeface="Open Sans SemiBold"/>
                <a:sym typeface="Open Sans SemiBold"/>
              </a:defRPr>
            </a:lvl4pPr>
            <a:lvl5pPr lvl="4" rtl="0">
              <a:lnSpc>
                <a:spcPct val="95000"/>
              </a:lnSpc>
              <a:spcBef>
                <a:spcPts val="1200"/>
              </a:spcBef>
              <a:spcAft>
                <a:spcPts val="0"/>
              </a:spcAft>
              <a:buNone/>
              <a:defRPr sz="1800">
                <a:latin typeface="Open Sans SemiBold"/>
                <a:ea typeface="Open Sans SemiBold"/>
                <a:cs typeface="Open Sans SemiBold"/>
                <a:sym typeface="Open Sans SemiBold"/>
              </a:defRPr>
            </a:lvl5pPr>
            <a:lvl6pPr lvl="5" rtl="0">
              <a:lnSpc>
                <a:spcPct val="95000"/>
              </a:lnSpc>
              <a:spcBef>
                <a:spcPts val="1200"/>
              </a:spcBef>
              <a:spcAft>
                <a:spcPts val="0"/>
              </a:spcAft>
              <a:buNone/>
              <a:defRPr sz="1800">
                <a:latin typeface="Open Sans SemiBold"/>
                <a:ea typeface="Open Sans SemiBold"/>
                <a:cs typeface="Open Sans SemiBold"/>
                <a:sym typeface="Open Sans SemiBold"/>
              </a:defRPr>
            </a:lvl6pPr>
            <a:lvl7pPr lvl="6" rtl="0">
              <a:lnSpc>
                <a:spcPct val="95000"/>
              </a:lnSpc>
              <a:spcBef>
                <a:spcPts val="1200"/>
              </a:spcBef>
              <a:spcAft>
                <a:spcPts val="0"/>
              </a:spcAft>
              <a:buNone/>
              <a:defRPr sz="1800">
                <a:latin typeface="Open Sans SemiBold"/>
                <a:ea typeface="Open Sans SemiBold"/>
                <a:cs typeface="Open Sans SemiBold"/>
                <a:sym typeface="Open Sans SemiBold"/>
              </a:defRPr>
            </a:lvl7pPr>
            <a:lvl8pPr lvl="7" rtl="0">
              <a:lnSpc>
                <a:spcPct val="95000"/>
              </a:lnSpc>
              <a:spcBef>
                <a:spcPts val="1200"/>
              </a:spcBef>
              <a:spcAft>
                <a:spcPts val="0"/>
              </a:spcAft>
              <a:buNone/>
              <a:defRPr sz="1800">
                <a:latin typeface="Open Sans SemiBold"/>
                <a:ea typeface="Open Sans SemiBold"/>
                <a:cs typeface="Open Sans SemiBold"/>
                <a:sym typeface="Open Sans SemiBold"/>
              </a:defRPr>
            </a:lvl8pPr>
            <a:lvl9pPr lvl="8" rtl="0">
              <a:lnSpc>
                <a:spcPct val="95000"/>
              </a:lnSpc>
              <a:spcBef>
                <a:spcPts val="1200"/>
              </a:spcBef>
              <a:spcAft>
                <a:spcPts val="1200"/>
              </a:spcAft>
              <a:buNone/>
              <a:defRPr sz="1800">
                <a:latin typeface="Open Sans SemiBold"/>
                <a:ea typeface="Open Sans SemiBold"/>
                <a:cs typeface="Open Sans SemiBold"/>
                <a:sym typeface="Open Sans SemiBold"/>
              </a:defRPr>
            </a:lvl9pPr>
          </a:lstStyle>
          <a:p>
            <a:endParaRPr/>
          </a:p>
        </p:txBody>
      </p:sp>
      <p:sp>
        <p:nvSpPr>
          <p:cNvPr id="3384" name="Google Shape;3384;p38"/>
          <p:cNvSpPr txBox="1">
            <a:spLocks noGrp="1"/>
          </p:cNvSpPr>
          <p:nvPr>
            <p:ph type="subTitle" idx="2"/>
          </p:nvPr>
        </p:nvSpPr>
        <p:spPr>
          <a:xfrm>
            <a:off x="1702325" y="2469425"/>
            <a:ext cx="2451600" cy="393600"/>
          </a:xfrm>
          <a:prstGeom prst="rect">
            <a:avLst/>
          </a:prstGeom>
        </p:spPr>
        <p:txBody>
          <a:bodyPr spcFirstLastPara="1" wrap="square" lIns="91425" tIns="91425" rIns="91425" bIns="91425" anchor="t" anchorCtr="0">
            <a:normAutofit/>
          </a:bodyPr>
          <a:lstStyle>
            <a:lvl1pPr lvl="0" rtl="0">
              <a:lnSpc>
                <a:spcPct val="95000"/>
              </a:lnSpc>
              <a:spcBef>
                <a:spcPts val="0"/>
              </a:spcBef>
              <a:spcAft>
                <a:spcPts val="0"/>
              </a:spcAft>
              <a:buNone/>
              <a:defRPr sz="1800">
                <a:highlight>
                  <a:srgbClr val="FFF2CC"/>
                </a:highlight>
                <a:latin typeface="Open Sans SemiBold"/>
                <a:ea typeface="Open Sans SemiBold"/>
                <a:cs typeface="Open Sans SemiBold"/>
                <a:sym typeface="Open Sans SemiBold"/>
              </a:defRPr>
            </a:lvl1pPr>
            <a:lvl2pPr lvl="1" rtl="0">
              <a:lnSpc>
                <a:spcPct val="95000"/>
              </a:lnSpc>
              <a:spcBef>
                <a:spcPts val="1200"/>
              </a:spcBef>
              <a:spcAft>
                <a:spcPts val="0"/>
              </a:spcAft>
              <a:buNone/>
              <a:defRPr sz="1800">
                <a:latin typeface="Open Sans SemiBold"/>
                <a:ea typeface="Open Sans SemiBold"/>
                <a:cs typeface="Open Sans SemiBold"/>
                <a:sym typeface="Open Sans SemiBold"/>
              </a:defRPr>
            </a:lvl2pPr>
            <a:lvl3pPr lvl="2" rtl="0">
              <a:lnSpc>
                <a:spcPct val="95000"/>
              </a:lnSpc>
              <a:spcBef>
                <a:spcPts val="1200"/>
              </a:spcBef>
              <a:spcAft>
                <a:spcPts val="0"/>
              </a:spcAft>
              <a:buNone/>
              <a:defRPr sz="1800">
                <a:latin typeface="Open Sans SemiBold"/>
                <a:ea typeface="Open Sans SemiBold"/>
                <a:cs typeface="Open Sans SemiBold"/>
                <a:sym typeface="Open Sans SemiBold"/>
              </a:defRPr>
            </a:lvl3pPr>
            <a:lvl4pPr lvl="3" rtl="0">
              <a:lnSpc>
                <a:spcPct val="95000"/>
              </a:lnSpc>
              <a:spcBef>
                <a:spcPts val="1200"/>
              </a:spcBef>
              <a:spcAft>
                <a:spcPts val="0"/>
              </a:spcAft>
              <a:buNone/>
              <a:defRPr sz="1800">
                <a:latin typeface="Open Sans SemiBold"/>
                <a:ea typeface="Open Sans SemiBold"/>
                <a:cs typeface="Open Sans SemiBold"/>
                <a:sym typeface="Open Sans SemiBold"/>
              </a:defRPr>
            </a:lvl4pPr>
            <a:lvl5pPr lvl="4" rtl="0">
              <a:lnSpc>
                <a:spcPct val="95000"/>
              </a:lnSpc>
              <a:spcBef>
                <a:spcPts val="1200"/>
              </a:spcBef>
              <a:spcAft>
                <a:spcPts val="0"/>
              </a:spcAft>
              <a:buNone/>
              <a:defRPr sz="1800">
                <a:latin typeface="Open Sans SemiBold"/>
                <a:ea typeface="Open Sans SemiBold"/>
                <a:cs typeface="Open Sans SemiBold"/>
                <a:sym typeface="Open Sans SemiBold"/>
              </a:defRPr>
            </a:lvl5pPr>
            <a:lvl6pPr lvl="5" rtl="0">
              <a:lnSpc>
                <a:spcPct val="95000"/>
              </a:lnSpc>
              <a:spcBef>
                <a:spcPts val="1200"/>
              </a:spcBef>
              <a:spcAft>
                <a:spcPts val="0"/>
              </a:spcAft>
              <a:buNone/>
              <a:defRPr sz="1800">
                <a:latin typeface="Open Sans SemiBold"/>
                <a:ea typeface="Open Sans SemiBold"/>
                <a:cs typeface="Open Sans SemiBold"/>
                <a:sym typeface="Open Sans SemiBold"/>
              </a:defRPr>
            </a:lvl6pPr>
            <a:lvl7pPr lvl="6" rtl="0">
              <a:lnSpc>
                <a:spcPct val="95000"/>
              </a:lnSpc>
              <a:spcBef>
                <a:spcPts val="1200"/>
              </a:spcBef>
              <a:spcAft>
                <a:spcPts val="0"/>
              </a:spcAft>
              <a:buNone/>
              <a:defRPr sz="1800">
                <a:latin typeface="Open Sans SemiBold"/>
                <a:ea typeface="Open Sans SemiBold"/>
                <a:cs typeface="Open Sans SemiBold"/>
                <a:sym typeface="Open Sans SemiBold"/>
              </a:defRPr>
            </a:lvl7pPr>
            <a:lvl8pPr lvl="7" rtl="0">
              <a:lnSpc>
                <a:spcPct val="95000"/>
              </a:lnSpc>
              <a:spcBef>
                <a:spcPts val="1200"/>
              </a:spcBef>
              <a:spcAft>
                <a:spcPts val="0"/>
              </a:spcAft>
              <a:buNone/>
              <a:defRPr sz="1800">
                <a:latin typeface="Open Sans SemiBold"/>
                <a:ea typeface="Open Sans SemiBold"/>
                <a:cs typeface="Open Sans SemiBold"/>
                <a:sym typeface="Open Sans SemiBold"/>
              </a:defRPr>
            </a:lvl8pPr>
            <a:lvl9pPr lvl="8" rtl="0">
              <a:lnSpc>
                <a:spcPct val="95000"/>
              </a:lnSpc>
              <a:spcBef>
                <a:spcPts val="1200"/>
              </a:spcBef>
              <a:spcAft>
                <a:spcPts val="1200"/>
              </a:spcAft>
              <a:buNone/>
              <a:defRPr sz="1800">
                <a:latin typeface="Open Sans SemiBold"/>
                <a:ea typeface="Open Sans SemiBold"/>
                <a:cs typeface="Open Sans SemiBold"/>
                <a:sym typeface="Open Sans SemiBold"/>
              </a:defRPr>
            </a:lvl9pPr>
          </a:lstStyle>
          <a:p>
            <a:endParaRPr/>
          </a:p>
        </p:txBody>
      </p:sp>
      <p:sp>
        <p:nvSpPr>
          <p:cNvPr id="3385" name="Google Shape;3385;p38"/>
          <p:cNvSpPr txBox="1">
            <a:spLocks noGrp="1"/>
          </p:cNvSpPr>
          <p:nvPr>
            <p:ph type="subTitle" idx="3"/>
          </p:nvPr>
        </p:nvSpPr>
        <p:spPr>
          <a:xfrm>
            <a:off x="1702325" y="3612049"/>
            <a:ext cx="2451600" cy="393600"/>
          </a:xfrm>
          <a:prstGeom prst="rect">
            <a:avLst/>
          </a:prstGeom>
        </p:spPr>
        <p:txBody>
          <a:bodyPr spcFirstLastPara="1" wrap="square" lIns="91425" tIns="91425" rIns="91425" bIns="91425" anchor="t" anchorCtr="0">
            <a:normAutofit/>
          </a:bodyPr>
          <a:lstStyle>
            <a:lvl1pPr lvl="0" rtl="0">
              <a:lnSpc>
                <a:spcPct val="95000"/>
              </a:lnSpc>
              <a:spcBef>
                <a:spcPts val="0"/>
              </a:spcBef>
              <a:spcAft>
                <a:spcPts val="0"/>
              </a:spcAft>
              <a:buNone/>
              <a:defRPr sz="1800">
                <a:highlight>
                  <a:srgbClr val="FFF2CC"/>
                </a:highlight>
                <a:latin typeface="Open Sans SemiBold"/>
                <a:ea typeface="Open Sans SemiBold"/>
                <a:cs typeface="Open Sans SemiBold"/>
                <a:sym typeface="Open Sans SemiBold"/>
              </a:defRPr>
            </a:lvl1pPr>
            <a:lvl2pPr lvl="1" rtl="0">
              <a:lnSpc>
                <a:spcPct val="95000"/>
              </a:lnSpc>
              <a:spcBef>
                <a:spcPts val="1200"/>
              </a:spcBef>
              <a:spcAft>
                <a:spcPts val="0"/>
              </a:spcAft>
              <a:buNone/>
              <a:defRPr sz="1800">
                <a:latin typeface="Open Sans SemiBold"/>
                <a:ea typeface="Open Sans SemiBold"/>
                <a:cs typeface="Open Sans SemiBold"/>
                <a:sym typeface="Open Sans SemiBold"/>
              </a:defRPr>
            </a:lvl2pPr>
            <a:lvl3pPr lvl="2" rtl="0">
              <a:lnSpc>
                <a:spcPct val="95000"/>
              </a:lnSpc>
              <a:spcBef>
                <a:spcPts val="1200"/>
              </a:spcBef>
              <a:spcAft>
                <a:spcPts val="0"/>
              </a:spcAft>
              <a:buNone/>
              <a:defRPr sz="1800">
                <a:latin typeface="Open Sans SemiBold"/>
                <a:ea typeface="Open Sans SemiBold"/>
                <a:cs typeface="Open Sans SemiBold"/>
                <a:sym typeface="Open Sans SemiBold"/>
              </a:defRPr>
            </a:lvl3pPr>
            <a:lvl4pPr lvl="3" rtl="0">
              <a:lnSpc>
                <a:spcPct val="95000"/>
              </a:lnSpc>
              <a:spcBef>
                <a:spcPts val="1200"/>
              </a:spcBef>
              <a:spcAft>
                <a:spcPts val="0"/>
              </a:spcAft>
              <a:buNone/>
              <a:defRPr sz="1800">
                <a:latin typeface="Open Sans SemiBold"/>
                <a:ea typeface="Open Sans SemiBold"/>
                <a:cs typeface="Open Sans SemiBold"/>
                <a:sym typeface="Open Sans SemiBold"/>
              </a:defRPr>
            </a:lvl4pPr>
            <a:lvl5pPr lvl="4" rtl="0">
              <a:lnSpc>
                <a:spcPct val="95000"/>
              </a:lnSpc>
              <a:spcBef>
                <a:spcPts val="1200"/>
              </a:spcBef>
              <a:spcAft>
                <a:spcPts val="0"/>
              </a:spcAft>
              <a:buNone/>
              <a:defRPr sz="1800">
                <a:latin typeface="Open Sans SemiBold"/>
                <a:ea typeface="Open Sans SemiBold"/>
                <a:cs typeface="Open Sans SemiBold"/>
                <a:sym typeface="Open Sans SemiBold"/>
              </a:defRPr>
            </a:lvl5pPr>
            <a:lvl6pPr lvl="5" rtl="0">
              <a:lnSpc>
                <a:spcPct val="95000"/>
              </a:lnSpc>
              <a:spcBef>
                <a:spcPts val="1200"/>
              </a:spcBef>
              <a:spcAft>
                <a:spcPts val="0"/>
              </a:spcAft>
              <a:buNone/>
              <a:defRPr sz="1800">
                <a:latin typeface="Open Sans SemiBold"/>
                <a:ea typeface="Open Sans SemiBold"/>
                <a:cs typeface="Open Sans SemiBold"/>
                <a:sym typeface="Open Sans SemiBold"/>
              </a:defRPr>
            </a:lvl6pPr>
            <a:lvl7pPr lvl="6" rtl="0">
              <a:lnSpc>
                <a:spcPct val="95000"/>
              </a:lnSpc>
              <a:spcBef>
                <a:spcPts val="1200"/>
              </a:spcBef>
              <a:spcAft>
                <a:spcPts val="0"/>
              </a:spcAft>
              <a:buNone/>
              <a:defRPr sz="1800">
                <a:latin typeface="Open Sans SemiBold"/>
                <a:ea typeface="Open Sans SemiBold"/>
                <a:cs typeface="Open Sans SemiBold"/>
                <a:sym typeface="Open Sans SemiBold"/>
              </a:defRPr>
            </a:lvl7pPr>
            <a:lvl8pPr lvl="7" rtl="0">
              <a:lnSpc>
                <a:spcPct val="95000"/>
              </a:lnSpc>
              <a:spcBef>
                <a:spcPts val="1200"/>
              </a:spcBef>
              <a:spcAft>
                <a:spcPts val="0"/>
              </a:spcAft>
              <a:buNone/>
              <a:defRPr sz="1800">
                <a:latin typeface="Open Sans SemiBold"/>
                <a:ea typeface="Open Sans SemiBold"/>
                <a:cs typeface="Open Sans SemiBold"/>
                <a:sym typeface="Open Sans SemiBold"/>
              </a:defRPr>
            </a:lvl8pPr>
            <a:lvl9pPr lvl="8" rtl="0">
              <a:lnSpc>
                <a:spcPct val="95000"/>
              </a:lnSpc>
              <a:spcBef>
                <a:spcPts val="1200"/>
              </a:spcBef>
              <a:spcAft>
                <a:spcPts val="1200"/>
              </a:spcAft>
              <a:buNone/>
              <a:defRPr sz="1800">
                <a:latin typeface="Open Sans SemiBold"/>
                <a:ea typeface="Open Sans SemiBold"/>
                <a:cs typeface="Open Sans SemiBold"/>
                <a:sym typeface="Open Sans SemiBold"/>
              </a:defRPr>
            </a:lvl9pPr>
          </a:lstStyle>
          <a:p>
            <a:endParaRPr/>
          </a:p>
        </p:txBody>
      </p:sp>
      <p:sp>
        <p:nvSpPr>
          <p:cNvPr id="3386" name="Google Shape;3386;p38"/>
          <p:cNvSpPr txBox="1">
            <a:spLocks noGrp="1"/>
          </p:cNvSpPr>
          <p:nvPr>
            <p:ph type="subTitle" idx="4"/>
          </p:nvPr>
        </p:nvSpPr>
        <p:spPr>
          <a:xfrm>
            <a:off x="1702325" y="1736825"/>
            <a:ext cx="2451600" cy="692700"/>
          </a:xfrm>
          <a:prstGeom prst="rect">
            <a:avLst/>
          </a:prstGeom>
        </p:spPr>
        <p:txBody>
          <a:bodyPr spcFirstLastPara="1" wrap="square" lIns="91425" tIns="91425" rIns="91425" bIns="91425" anchor="t" anchorCtr="0">
            <a:norm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87" name="Google Shape;3387;p38"/>
          <p:cNvSpPr txBox="1">
            <a:spLocks noGrp="1"/>
          </p:cNvSpPr>
          <p:nvPr>
            <p:ph type="subTitle" idx="5"/>
          </p:nvPr>
        </p:nvSpPr>
        <p:spPr>
          <a:xfrm>
            <a:off x="1702325" y="2864124"/>
            <a:ext cx="2451600" cy="692700"/>
          </a:xfrm>
          <a:prstGeom prst="rect">
            <a:avLst/>
          </a:prstGeom>
        </p:spPr>
        <p:txBody>
          <a:bodyPr spcFirstLastPara="1" wrap="square" lIns="91425" tIns="91425" rIns="91425" bIns="91425" anchor="t" anchorCtr="0">
            <a:norm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88" name="Google Shape;3388;p38"/>
          <p:cNvSpPr txBox="1">
            <a:spLocks noGrp="1"/>
          </p:cNvSpPr>
          <p:nvPr>
            <p:ph type="subTitle" idx="6"/>
          </p:nvPr>
        </p:nvSpPr>
        <p:spPr>
          <a:xfrm>
            <a:off x="1702325" y="4010225"/>
            <a:ext cx="2451600" cy="692700"/>
          </a:xfrm>
          <a:prstGeom prst="rect">
            <a:avLst/>
          </a:prstGeom>
        </p:spPr>
        <p:txBody>
          <a:bodyPr spcFirstLastPara="1" wrap="square" lIns="91425" tIns="91425" rIns="91425" bIns="91425" anchor="t" anchorCtr="0">
            <a:norm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89" name="Google Shape;3389;p38"/>
          <p:cNvSpPr txBox="1">
            <a:spLocks noGrp="1"/>
          </p:cNvSpPr>
          <p:nvPr>
            <p:ph type="subTitle" idx="7"/>
          </p:nvPr>
        </p:nvSpPr>
        <p:spPr>
          <a:xfrm>
            <a:off x="5744567" y="1326825"/>
            <a:ext cx="2449500" cy="393600"/>
          </a:xfrm>
          <a:prstGeom prst="rect">
            <a:avLst/>
          </a:prstGeom>
        </p:spPr>
        <p:txBody>
          <a:bodyPr spcFirstLastPara="1" wrap="square" lIns="91425" tIns="91425" rIns="91425" bIns="91425" anchor="t" anchorCtr="0">
            <a:normAutofit/>
          </a:bodyPr>
          <a:lstStyle>
            <a:lvl1pPr lvl="0" rtl="0">
              <a:lnSpc>
                <a:spcPct val="95000"/>
              </a:lnSpc>
              <a:spcBef>
                <a:spcPts val="0"/>
              </a:spcBef>
              <a:spcAft>
                <a:spcPts val="0"/>
              </a:spcAft>
              <a:buNone/>
              <a:defRPr sz="1800">
                <a:highlight>
                  <a:srgbClr val="FFF2CC"/>
                </a:highlight>
                <a:latin typeface="Open Sans SemiBold"/>
                <a:ea typeface="Open Sans SemiBold"/>
                <a:cs typeface="Open Sans SemiBold"/>
                <a:sym typeface="Open Sans SemiBold"/>
              </a:defRPr>
            </a:lvl1pPr>
            <a:lvl2pPr lvl="1" rtl="0">
              <a:lnSpc>
                <a:spcPct val="95000"/>
              </a:lnSpc>
              <a:spcBef>
                <a:spcPts val="1200"/>
              </a:spcBef>
              <a:spcAft>
                <a:spcPts val="0"/>
              </a:spcAft>
              <a:buNone/>
              <a:defRPr sz="1800">
                <a:latin typeface="Open Sans SemiBold"/>
                <a:ea typeface="Open Sans SemiBold"/>
                <a:cs typeface="Open Sans SemiBold"/>
                <a:sym typeface="Open Sans SemiBold"/>
              </a:defRPr>
            </a:lvl2pPr>
            <a:lvl3pPr lvl="2" rtl="0">
              <a:lnSpc>
                <a:spcPct val="95000"/>
              </a:lnSpc>
              <a:spcBef>
                <a:spcPts val="1200"/>
              </a:spcBef>
              <a:spcAft>
                <a:spcPts val="0"/>
              </a:spcAft>
              <a:buNone/>
              <a:defRPr sz="1800">
                <a:latin typeface="Open Sans SemiBold"/>
                <a:ea typeface="Open Sans SemiBold"/>
                <a:cs typeface="Open Sans SemiBold"/>
                <a:sym typeface="Open Sans SemiBold"/>
              </a:defRPr>
            </a:lvl3pPr>
            <a:lvl4pPr lvl="3" rtl="0">
              <a:lnSpc>
                <a:spcPct val="95000"/>
              </a:lnSpc>
              <a:spcBef>
                <a:spcPts val="1200"/>
              </a:spcBef>
              <a:spcAft>
                <a:spcPts val="0"/>
              </a:spcAft>
              <a:buNone/>
              <a:defRPr sz="1800">
                <a:latin typeface="Open Sans SemiBold"/>
                <a:ea typeface="Open Sans SemiBold"/>
                <a:cs typeface="Open Sans SemiBold"/>
                <a:sym typeface="Open Sans SemiBold"/>
              </a:defRPr>
            </a:lvl4pPr>
            <a:lvl5pPr lvl="4" rtl="0">
              <a:lnSpc>
                <a:spcPct val="95000"/>
              </a:lnSpc>
              <a:spcBef>
                <a:spcPts val="1200"/>
              </a:spcBef>
              <a:spcAft>
                <a:spcPts val="0"/>
              </a:spcAft>
              <a:buNone/>
              <a:defRPr sz="1800">
                <a:latin typeface="Open Sans SemiBold"/>
                <a:ea typeface="Open Sans SemiBold"/>
                <a:cs typeface="Open Sans SemiBold"/>
                <a:sym typeface="Open Sans SemiBold"/>
              </a:defRPr>
            </a:lvl5pPr>
            <a:lvl6pPr lvl="5" rtl="0">
              <a:lnSpc>
                <a:spcPct val="95000"/>
              </a:lnSpc>
              <a:spcBef>
                <a:spcPts val="1200"/>
              </a:spcBef>
              <a:spcAft>
                <a:spcPts val="0"/>
              </a:spcAft>
              <a:buNone/>
              <a:defRPr sz="1800">
                <a:latin typeface="Open Sans SemiBold"/>
                <a:ea typeface="Open Sans SemiBold"/>
                <a:cs typeface="Open Sans SemiBold"/>
                <a:sym typeface="Open Sans SemiBold"/>
              </a:defRPr>
            </a:lvl6pPr>
            <a:lvl7pPr lvl="6" rtl="0">
              <a:lnSpc>
                <a:spcPct val="95000"/>
              </a:lnSpc>
              <a:spcBef>
                <a:spcPts val="1200"/>
              </a:spcBef>
              <a:spcAft>
                <a:spcPts val="0"/>
              </a:spcAft>
              <a:buNone/>
              <a:defRPr sz="1800">
                <a:latin typeface="Open Sans SemiBold"/>
                <a:ea typeface="Open Sans SemiBold"/>
                <a:cs typeface="Open Sans SemiBold"/>
                <a:sym typeface="Open Sans SemiBold"/>
              </a:defRPr>
            </a:lvl7pPr>
            <a:lvl8pPr lvl="7" rtl="0">
              <a:lnSpc>
                <a:spcPct val="95000"/>
              </a:lnSpc>
              <a:spcBef>
                <a:spcPts val="1200"/>
              </a:spcBef>
              <a:spcAft>
                <a:spcPts val="0"/>
              </a:spcAft>
              <a:buNone/>
              <a:defRPr sz="1800">
                <a:latin typeface="Open Sans SemiBold"/>
                <a:ea typeface="Open Sans SemiBold"/>
                <a:cs typeface="Open Sans SemiBold"/>
                <a:sym typeface="Open Sans SemiBold"/>
              </a:defRPr>
            </a:lvl8pPr>
            <a:lvl9pPr lvl="8" rtl="0">
              <a:lnSpc>
                <a:spcPct val="95000"/>
              </a:lnSpc>
              <a:spcBef>
                <a:spcPts val="1200"/>
              </a:spcBef>
              <a:spcAft>
                <a:spcPts val="1200"/>
              </a:spcAft>
              <a:buNone/>
              <a:defRPr sz="1800">
                <a:latin typeface="Open Sans SemiBold"/>
                <a:ea typeface="Open Sans SemiBold"/>
                <a:cs typeface="Open Sans SemiBold"/>
                <a:sym typeface="Open Sans SemiBold"/>
              </a:defRPr>
            </a:lvl9pPr>
          </a:lstStyle>
          <a:p>
            <a:endParaRPr/>
          </a:p>
        </p:txBody>
      </p:sp>
      <p:sp>
        <p:nvSpPr>
          <p:cNvPr id="3390" name="Google Shape;3390;p38"/>
          <p:cNvSpPr txBox="1">
            <a:spLocks noGrp="1"/>
          </p:cNvSpPr>
          <p:nvPr>
            <p:ph type="subTitle" idx="8"/>
          </p:nvPr>
        </p:nvSpPr>
        <p:spPr>
          <a:xfrm>
            <a:off x="5744581" y="2469425"/>
            <a:ext cx="2449500" cy="393600"/>
          </a:xfrm>
          <a:prstGeom prst="rect">
            <a:avLst/>
          </a:prstGeom>
        </p:spPr>
        <p:txBody>
          <a:bodyPr spcFirstLastPara="1" wrap="square" lIns="91425" tIns="91425" rIns="91425" bIns="91425" anchor="t" anchorCtr="0">
            <a:normAutofit/>
          </a:bodyPr>
          <a:lstStyle>
            <a:lvl1pPr lvl="0" rtl="0">
              <a:lnSpc>
                <a:spcPct val="95000"/>
              </a:lnSpc>
              <a:spcBef>
                <a:spcPts val="0"/>
              </a:spcBef>
              <a:spcAft>
                <a:spcPts val="0"/>
              </a:spcAft>
              <a:buNone/>
              <a:defRPr sz="1800">
                <a:highlight>
                  <a:srgbClr val="FFF2CC"/>
                </a:highlight>
                <a:latin typeface="Open Sans SemiBold"/>
                <a:ea typeface="Open Sans SemiBold"/>
                <a:cs typeface="Open Sans SemiBold"/>
                <a:sym typeface="Open Sans SemiBold"/>
              </a:defRPr>
            </a:lvl1pPr>
            <a:lvl2pPr lvl="1" rtl="0">
              <a:lnSpc>
                <a:spcPct val="95000"/>
              </a:lnSpc>
              <a:spcBef>
                <a:spcPts val="1200"/>
              </a:spcBef>
              <a:spcAft>
                <a:spcPts val="0"/>
              </a:spcAft>
              <a:buNone/>
              <a:defRPr sz="1800">
                <a:latin typeface="Open Sans SemiBold"/>
                <a:ea typeface="Open Sans SemiBold"/>
                <a:cs typeface="Open Sans SemiBold"/>
                <a:sym typeface="Open Sans SemiBold"/>
              </a:defRPr>
            </a:lvl2pPr>
            <a:lvl3pPr lvl="2" rtl="0">
              <a:lnSpc>
                <a:spcPct val="95000"/>
              </a:lnSpc>
              <a:spcBef>
                <a:spcPts val="1200"/>
              </a:spcBef>
              <a:spcAft>
                <a:spcPts val="0"/>
              </a:spcAft>
              <a:buNone/>
              <a:defRPr sz="1800">
                <a:latin typeface="Open Sans SemiBold"/>
                <a:ea typeface="Open Sans SemiBold"/>
                <a:cs typeface="Open Sans SemiBold"/>
                <a:sym typeface="Open Sans SemiBold"/>
              </a:defRPr>
            </a:lvl3pPr>
            <a:lvl4pPr lvl="3" rtl="0">
              <a:lnSpc>
                <a:spcPct val="95000"/>
              </a:lnSpc>
              <a:spcBef>
                <a:spcPts val="1200"/>
              </a:spcBef>
              <a:spcAft>
                <a:spcPts val="0"/>
              </a:spcAft>
              <a:buNone/>
              <a:defRPr sz="1800">
                <a:latin typeface="Open Sans SemiBold"/>
                <a:ea typeface="Open Sans SemiBold"/>
                <a:cs typeface="Open Sans SemiBold"/>
                <a:sym typeface="Open Sans SemiBold"/>
              </a:defRPr>
            </a:lvl4pPr>
            <a:lvl5pPr lvl="4" rtl="0">
              <a:lnSpc>
                <a:spcPct val="95000"/>
              </a:lnSpc>
              <a:spcBef>
                <a:spcPts val="1200"/>
              </a:spcBef>
              <a:spcAft>
                <a:spcPts val="0"/>
              </a:spcAft>
              <a:buNone/>
              <a:defRPr sz="1800">
                <a:latin typeface="Open Sans SemiBold"/>
                <a:ea typeface="Open Sans SemiBold"/>
                <a:cs typeface="Open Sans SemiBold"/>
                <a:sym typeface="Open Sans SemiBold"/>
              </a:defRPr>
            </a:lvl5pPr>
            <a:lvl6pPr lvl="5" rtl="0">
              <a:lnSpc>
                <a:spcPct val="95000"/>
              </a:lnSpc>
              <a:spcBef>
                <a:spcPts val="1200"/>
              </a:spcBef>
              <a:spcAft>
                <a:spcPts val="0"/>
              </a:spcAft>
              <a:buNone/>
              <a:defRPr sz="1800">
                <a:latin typeface="Open Sans SemiBold"/>
                <a:ea typeface="Open Sans SemiBold"/>
                <a:cs typeface="Open Sans SemiBold"/>
                <a:sym typeface="Open Sans SemiBold"/>
              </a:defRPr>
            </a:lvl6pPr>
            <a:lvl7pPr lvl="6" rtl="0">
              <a:lnSpc>
                <a:spcPct val="95000"/>
              </a:lnSpc>
              <a:spcBef>
                <a:spcPts val="1200"/>
              </a:spcBef>
              <a:spcAft>
                <a:spcPts val="0"/>
              </a:spcAft>
              <a:buNone/>
              <a:defRPr sz="1800">
                <a:latin typeface="Open Sans SemiBold"/>
                <a:ea typeface="Open Sans SemiBold"/>
                <a:cs typeface="Open Sans SemiBold"/>
                <a:sym typeface="Open Sans SemiBold"/>
              </a:defRPr>
            </a:lvl7pPr>
            <a:lvl8pPr lvl="7" rtl="0">
              <a:lnSpc>
                <a:spcPct val="95000"/>
              </a:lnSpc>
              <a:spcBef>
                <a:spcPts val="1200"/>
              </a:spcBef>
              <a:spcAft>
                <a:spcPts val="0"/>
              </a:spcAft>
              <a:buNone/>
              <a:defRPr sz="1800">
                <a:latin typeface="Open Sans SemiBold"/>
                <a:ea typeface="Open Sans SemiBold"/>
                <a:cs typeface="Open Sans SemiBold"/>
                <a:sym typeface="Open Sans SemiBold"/>
              </a:defRPr>
            </a:lvl8pPr>
            <a:lvl9pPr lvl="8" rtl="0">
              <a:lnSpc>
                <a:spcPct val="95000"/>
              </a:lnSpc>
              <a:spcBef>
                <a:spcPts val="1200"/>
              </a:spcBef>
              <a:spcAft>
                <a:spcPts val="1200"/>
              </a:spcAft>
              <a:buNone/>
              <a:defRPr sz="1800">
                <a:latin typeface="Open Sans SemiBold"/>
                <a:ea typeface="Open Sans SemiBold"/>
                <a:cs typeface="Open Sans SemiBold"/>
                <a:sym typeface="Open Sans SemiBold"/>
              </a:defRPr>
            </a:lvl9pPr>
          </a:lstStyle>
          <a:p>
            <a:endParaRPr/>
          </a:p>
        </p:txBody>
      </p:sp>
      <p:sp>
        <p:nvSpPr>
          <p:cNvPr id="3391" name="Google Shape;3391;p38"/>
          <p:cNvSpPr txBox="1">
            <a:spLocks noGrp="1"/>
          </p:cNvSpPr>
          <p:nvPr>
            <p:ph type="subTitle" idx="9"/>
          </p:nvPr>
        </p:nvSpPr>
        <p:spPr>
          <a:xfrm>
            <a:off x="5742500" y="3606400"/>
            <a:ext cx="2449500" cy="393600"/>
          </a:xfrm>
          <a:prstGeom prst="rect">
            <a:avLst/>
          </a:prstGeom>
        </p:spPr>
        <p:txBody>
          <a:bodyPr spcFirstLastPara="1" wrap="square" lIns="91425" tIns="91425" rIns="91425" bIns="91425" anchor="t" anchorCtr="0">
            <a:normAutofit/>
          </a:bodyPr>
          <a:lstStyle>
            <a:lvl1pPr lvl="0" rtl="0">
              <a:lnSpc>
                <a:spcPct val="95000"/>
              </a:lnSpc>
              <a:spcBef>
                <a:spcPts val="0"/>
              </a:spcBef>
              <a:spcAft>
                <a:spcPts val="0"/>
              </a:spcAft>
              <a:buNone/>
              <a:defRPr sz="1800">
                <a:highlight>
                  <a:srgbClr val="FFF2CC"/>
                </a:highlight>
                <a:latin typeface="Open Sans SemiBold"/>
                <a:ea typeface="Open Sans SemiBold"/>
                <a:cs typeface="Open Sans SemiBold"/>
                <a:sym typeface="Open Sans SemiBold"/>
              </a:defRPr>
            </a:lvl1pPr>
            <a:lvl2pPr lvl="1" rtl="0">
              <a:lnSpc>
                <a:spcPct val="95000"/>
              </a:lnSpc>
              <a:spcBef>
                <a:spcPts val="1200"/>
              </a:spcBef>
              <a:spcAft>
                <a:spcPts val="0"/>
              </a:spcAft>
              <a:buNone/>
              <a:defRPr sz="1800">
                <a:latin typeface="Open Sans SemiBold"/>
                <a:ea typeface="Open Sans SemiBold"/>
                <a:cs typeface="Open Sans SemiBold"/>
                <a:sym typeface="Open Sans SemiBold"/>
              </a:defRPr>
            </a:lvl2pPr>
            <a:lvl3pPr lvl="2" rtl="0">
              <a:lnSpc>
                <a:spcPct val="95000"/>
              </a:lnSpc>
              <a:spcBef>
                <a:spcPts val="1200"/>
              </a:spcBef>
              <a:spcAft>
                <a:spcPts val="0"/>
              </a:spcAft>
              <a:buNone/>
              <a:defRPr sz="1800">
                <a:latin typeface="Open Sans SemiBold"/>
                <a:ea typeface="Open Sans SemiBold"/>
                <a:cs typeface="Open Sans SemiBold"/>
                <a:sym typeface="Open Sans SemiBold"/>
              </a:defRPr>
            </a:lvl3pPr>
            <a:lvl4pPr lvl="3" rtl="0">
              <a:lnSpc>
                <a:spcPct val="95000"/>
              </a:lnSpc>
              <a:spcBef>
                <a:spcPts val="1200"/>
              </a:spcBef>
              <a:spcAft>
                <a:spcPts val="0"/>
              </a:spcAft>
              <a:buNone/>
              <a:defRPr sz="1800">
                <a:latin typeface="Open Sans SemiBold"/>
                <a:ea typeface="Open Sans SemiBold"/>
                <a:cs typeface="Open Sans SemiBold"/>
                <a:sym typeface="Open Sans SemiBold"/>
              </a:defRPr>
            </a:lvl4pPr>
            <a:lvl5pPr lvl="4" rtl="0">
              <a:lnSpc>
                <a:spcPct val="95000"/>
              </a:lnSpc>
              <a:spcBef>
                <a:spcPts val="1200"/>
              </a:spcBef>
              <a:spcAft>
                <a:spcPts val="0"/>
              </a:spcAft>
              <a:buNone/>
              <a:defRPr sz="1800">
                <a:latin typeface="Open Sans SemiBold"/>
                <a:ea typeface="Open Sans SemiBold"/>
                <a:cs typeface="Open Sans SemiBold"/>
                <a:sym typeface="Open Sans SemiBold"/>
              </a:defRPr>
            </a:lvl5pPr>
            <a:lvl6pPr lvl="5" rtl="0">
              <a:lnSpc>
                <a:spcPct val="95000"/>
              </a:lnSpc>
              <a:spcBef>
                <a:spcPts val="1200"/>
              </a:spcBef>
              <a:spcAft>
                <a:spcPts val="0"/>
              </a:spcAft>
              <a:buNone/>
              <a:defRPr sz="1800">
                <a:latin typeface="Open Sans SemiBold"/>
                <a:ea typeface="Open Sans SemiBold"/>
                <a:cs typeface="Open Sans SemiBold"/>
                <a:sym typeface="Open Sans SemiBold"/>
              </a:defRPr>
            </a:lvl6pPr>
            <a:lvl7pPr lvl="6" rtl="0">
              <a:lnSpc>
                <a:spcPct val="95000"/>
              </a:lnSpc>
              <a:spcBef>
                <a:spcPts val="1200"/>
              </a:spcBef>
              <a:spcAft>
                <a:spcPts val="0"/>
              </a:spcAft>
              <a:buNone/>
              <a:defRPr sz="1800">
                <a:latin typeface="Open Sans SemiBold"/>
                <a:ea typeface="Open Sans SemiBold"/>
                <a:cs typeface="Open Sans SemiBold"/>
                <a:sym typeface="Open Sans SemiBold"/>
              </a:defRPr>
            </a:lvl7pPr>
            <a:lvl8pPr lvl="7" rtl="0">
              <a:lnSpc>
                <a:spcPct val="95000"/>
              </a:lnSpc>
              <a:spcBef>
                <a:spcPts val="1200"/>
              </a:spcBef>
              <a:spcAft>
                <a:spcPts val="0"/>
              </a:spcAft>
              <a:buNone/>
              <a:defRPr sz="1800">
                <a:latin typeface="Open Sans SemiBold"/>
                <a:ea typeface="Open Sans SemiBold"/>
                <a:cs typeface="Open Sans SemiBold"/>
                <a:sym typeface="Open Sans SemiBold"/>
              </a:defRPr>
            </a:lvl8pPr>
            <a:lvl9pPr lvl="8" rtl="0">
              <a:lnSpc>
                <a:spcPct val="95000"/>
              </a:lnSpc>
              <a:spcBef>
                <a:spcPts val="1200"/>
              </a:spcBef>
              <a:spcAft>
                <a:spcPts val="1200"/>
              </a:spcAft>
              <a:buNone/>
              <a:defRPr sz="1800">
                <a:latin typeface="Open Sans SemiBold"/>
                <a:ea typeface="Open Sans SemiBold"/>
                <a:cs typeface="Open Sans SemiBold"/>
                <a:sym typeface="Open Sans SemiBold"/>
              </a:defRPr>
            </a:lvl9pPr>
          </a:lstStyle>
          <a:p>
            <a:endParaRPr/>
          </a:p>
        </p:txBody>
      </p:sp>
      <p:sp>
        <p:nvSpPr>
          <p:cNvPr id="3392" name="Google Shape;3392;p38"/>
          <p:cNvSpPr txBox="1">
            <a:spLocks noGrp="1"/>
          </p:cNvSpPr>
          <p:nvPr>
            <p:ph type="subTitle" idx="13"/>
          </p:nvPr>
        </p:nvSpPr>
        <p:spPr>
          <a:xfrm>
            <a:off x="5731950" y="1736825"/>
            <a:ext cx="2451600" cy="692700"/>
          </a:xfrm>
          <a:prstGeom prst="rect">
            <a:avLst/>
          </a:prstGeom>
        </p:spPr>
        <p:txBody>
          <a:bodyPr spcFirstLastPara="1" wrap="square" lIns="91425" tIns="91425" rIns="91425" bIns="91425" anchor="t" anchorCtr="0">
            <a:norm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93" name="Google Shape;3393;p38"/>
          <p:cNvSpPr txBox="1">
            <a:spLocks noGrp="1"/>
          </p:cNvSpPr>
          <p:nvPr>
            <p:ph type="subTitle" idx="14"/>
          </p:nvPr>
        </p:nvSpPr>
        <p:spPr>
          <a:xfrm>
            <a:off x="5731950" y="2864124"/>
            <a:ext cx="2451600" cy="692700"/>
          </a:xfrm>
          <a:prstGeom prst="rect">
            <a:avLst/>
          </a:prstGeom>
        </p:spPr>
        <p:txBody>
          <a:bodyPr spcFirstLastPara="1" wrap="square" lIns="91425" tIns="91425" rIns="91425" bIns="91425" anchor="t" anchorCtr="0">
            <a:norm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94" name="Google Shape;3394;p38"/>
          <p:cNvSpPr txBox="1">
            <a:spLocks noGrp="1"/>
          </p:cNvSpPr>
          <p:nvPr>
            <p:ph type="subTitle" idx="15"/>
          </p:nvPr>
        </p:nvSpPr>
        <p:spPr>
          <a:xfrm>
            <a:off x="5731950" y="4010225"/>
            <a:ext cx="2451600" cy="692700"/>
          </a:xfrm>
          <a:prstGeom prst="rect">
            <a:avLst/>
          </a:prstGeom>
        </p:spPr>
        <p:txBody>
          <a:bodyPr spcFirstLastPara="1" wrap="square" lIns="91425" tIns="91425" rIns="91425" bIns="91425" anchor="t" anchorCtr="0">
            <a:norm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1">
  <p:cSld name="CUSTOM_30">
    <p:spTree>
      <p:nvGrpSpPr>
        <p:cNvPr id="1" name="Shape 3491"/>
        <p:cNvGrpSpPr/>
        <p:nvPr/>
      </p:nvGrpSpPr>
      <p:grpSpPr>
        <a:xfrm>
          <a:off x="0" y="0"/>
          <a:ext cx="0" cy="0"/>
          <a:chOff x="0" y="0"/>
          <a:chExt cx="0" cy="0"/>
        </a:xfrm>
      </p:grpSpPr>
      <p:sp>
        <p:nvSpPr>
          <p:cNvPr id="3492" name="Google Shape;3492;p40"/>
          <p:cNvSpPr/>
          <p:nvPr/>
        </p:nvSpPr>
        <p:spPr>
          <a:xfrm>
            <a:off x="2422021" y="-95250"/>
            <a:ext cx="6744729" cy="5334013"/>
          </a:xfrm>
          <a:custGeom>
            <a:avLst/>
            <a:gdLst/>
            <a:ahLst/>
            <a:cxnLst/>
            <a:rect l="l" t="t" r="r" b="b"/>
            <a:pathLst>
              <a:path w="29241" h="23125" extrusionOk="0">
                <a:moveTo>
                  <a:pt x="4180" y="1"/>
                </a:moveTo>
                <a:cubicBezTo>
                  <a:pt x="1575" y="3086"/>
                  <a:pt x="1" y="7023"/>
                  <a:pt x="1" y="11381"/>
                </a:cubicBezTo>
                <a:cubicBezTo>
                  <a:pt x="1" y="15918"/>
                  <a:pt x="1696" y="19976"/>
                  <a:pt x="4480" y="23124"/>
                </a:cubicBezTo>
                <a:lnTo>
                  <a:pt x="29240" y="23124"/>
                </a:lnTo>
                <a:lnTo>
                  <a:pt x="29240" y="1"/>
                </a:lnTo>
                <a:close/>
              </a:path>
            </a:pathLst>
          </a:custGeom>
          <a:solidFill>
            <a:srgbClr val="9CD3ED">
              <a:alpha val="24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3" name="Google Shape;3493;p40"/>
          <p:cNvGrpSpPr/>
          <p:nvPr/>
        </p:nvGrpSpPr>
        <p:grpSpPr>
          <a:xfrm>
            <a:off x="-22742" y="-53681"/>
            <a:ext cx="9189492" cy="5250864"/>
            <a:chOff x="238125" y="358125"/>
            <a:chExt cx="5988200" cy="3421650"/>
          </a:xfrm>
        </p:grpSpPr>
        <p:sp>
          <p:nvSpPr>
            <p:cNvPr id="3494" name="Google Shape;3494;p40"/>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40"/>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40"/>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40"/>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40"/>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40"/>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40"/>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40"/>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40"/>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40"/>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40"/>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40"/>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40"/>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40"/>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40"/>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40"/>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40"/>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0"/>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40"/>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40"/>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40"/>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40"/>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40"/>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40"/>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40"/>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40"/>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40"/>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40"/>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40"/>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40"/>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40"/>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40"/>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40"/>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40"/>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40"/>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40"/>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40"/>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40"/>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40"/>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40"/>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40"/>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40"/>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40"/>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40"/>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40"/>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40"/>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40"/>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40"/>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40"/>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40"/>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40"/>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40"/>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40"/>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40"/>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40"/>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40"/>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40"/>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40"/>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40"/>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40"/>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40"/>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40"/>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40"/>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40"/>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40"/>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40"/>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40"/>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40"/>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40"/>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40"/>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40"/>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40"/>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40"/>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40"/>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40"/>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40"/>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40"/>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40"/>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40"/>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40"/>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40"/>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40"/>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40"/>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40"/>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40"/>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40"/>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40"/>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40"/>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40"/>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40"/>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40"/>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5" name="Google Shape;3585;p40"/>
          <p:cNvSpPr txBox="1">
            <a:spLocks noGrp="1"/>
          </p:cNvSpPr>
          <p:nvPr>
            <p:ph type="subTitle" idx="1"/>
          </p:nvPr>
        </p:nvSpPr>
        <p:spPr>
          <a:xfrm>
            <a:off x="4121750" y="1538288"/>
            <a:ext cx="4210200" cy="1600200"/>
          </a:xfrm>
          <a:prstGeom prst="rect">
            <a:avLst/>
          </a:prstGeom>
        </p:spPr>
        <p:txBody>
          <a:bodyPr spcFirstLastPara="1" wrap="square" lIns="91425" tIns="91425" rIns="91425" bIns="91425" anchor="ctr" anchorCtr="0">
            <a:normAutofit/>
          </a:bodyPr>
          <a:lstStyle>
            <a:lvl1pPr lvl="0" algn="ctr" rtl="0">
              <a:spcBef>
                <a:spcPts val="0"/>
              </a:spcBef>
              <a:spcAft>
                <a:spcPts val="0"/>
              </a:spcAft>
              <a:buNone/>
              <a:defRPr sz="2200">
                <a:highlight>
                  <a:srgbClr val="FFF2CC"/>
                </a:highlight>
                <a:latin typeface="Open Sans SemiBold"/>
                <a:ea typeface="Open Sans SemiBold"/>
                <a:cs typeface="Open Sans SemiBold"/>
                <a:sym typeface="Open Sans SemiBold"/>
              </a:defRPr>
            </a:lvl1pPr>
            <a:lvl2pPr lvl="1" algn="ctr" rtl="0">
              <a:spcBef>
                <a:spcPts val="0"/>
              </a:spcBef>
              <a:spcAft>
                <a:spcPts val="0"/>
              </a:spcAft>
              <a:buNone/>
              <a:defRPr>
                <a:highlight>
                  <a:srgbClr val="FFF2CC"/>
                </a:highlight>
                <a:latin typeface="Open Sans SemiBold"/>
                <a:ea typeface="Open Sans SemiBold"/>
                <a:cs typeface="Open Sans SemiBold"/>
                <a:sym typeface="Open Sans SemiBold"/>
              </a:defRPr>
            </a:lvl2pPr>
            <a:lvl3pPr lvl="2" algn="ctr" rtl="0">
              <a:spcBef>
                <a:spcPts val="0"/>
              </a:spcBef>
              <a:spcAft>
                <a:spcPts val="0"/>
              </a:spcAft>
              <a:buNone/>
              <a:defRPr>
                <a:highlight>
                  <a:srgbClr val="FFF2CC"/>
                </a:highlight>
                <a:latin typeface="Open Sans SemiBold"/>
                <a:ea typeface="Open Sans SemiBold"/>
                <a:cs typeface="Open Sans SemiBold"/>
                <a:sym typeface="Open Sans SemiBold"/>
              </a:defRPr>
            </a:lvl3pPr>
            <a:lvl4pPr lvl="3" algn="ctr" rtl="0">
              <a:spcBef>
                <a:spcPts val="0"/>
              </a:spcBef>
              <a:spcAft>
                <a:spcPts val="0"/>
              </a:spcAft>
              <a:buNone/>
              <a:defRPr>
                <a:highlight>
                  <a:srgbClr val="FFF2CC"/>
                </a:highlight>
                <a:latin typeface="Open Sans SemiBold"/>
                <a:ea typeface="Open Sans SemiBold"/>
                <a:cs typeface="Open Sans SemiBold"/>
                <a:sym typeface="Open Sans SemiBold"/>
              </a:defRPr>
            </a:lvl4pPr>
            <a:lvl5pPr lvl="4" algn="ctr" rtl="0">
              <a:spcBef>
                <a:spcPts val="0"/>
              </a:spcBef>
              <a:spcAft>
                <a:spcPts val="0"/>
              </a:spcAft>
              <a:buNone/>
              <a:defRPr>
                <a:highlight>
                  <a:srgbClr val="FFF2CC"/>
                </a:highlight>
                <a:latin typeface="Open Sans SemiBold"/>
                <a:ea typeface="Open Sans SemiBold"/>
                <a:cs typeface="Open Sans SemiBold"/>
                <a:sym typeface="Open Sans SemiBold"/>
              </a:defRPr>
            </a:lvl5pPr>
            <a:lvl6pPr lvl="5" algn="ctr" rtl="0">
              <a:spcBef>
                <a:spcPts val="0"/>
              </a:spcBef>
              <a:spcAft>
                <a:spcPts val="0"/>
              </a:spcAft>
              <a:buNone/>
              <a:defRPr>
                <a:highlight>
                  <a:srgbClr val="FFF2CC"/>
                </a:highlight>
                <a:latin typeface="Open Sans SemiBold"/>
                <a:ea typeface="Open Sans SemiBold"/>
                <a:cs typeface="Open Sans SemiBold"/>
                <a:sym typeface="Open Sans SemiBold"/>
              </a:defRPr>
            </a:lvl6pPr>
            <a:lvl7pPr lvl="6" algn="ctr" rtl="0">
              <a:spcBef>
                <a:spcPts val="0"/>
              </a:spcBef>
              <a:spcAft>
                <a:spcPts val="0"/>
              </a:spcAft>
              <a:buNone/>
              <a:defRPr>
                <a:highlight>
                  <a:srgbClr val="FFF2CC"/>
                </a:highlight>
                <a:latin typeface="Open Sans SemiBold"/>
                <a:ea typeface="Open Sans SemiBold"/>
                <a:cs typeface="Open Sans SemiBold"/>
                <a:sym typeface="Open Sans SemiBold"/>
              </a:defRPr>
            </a:lvl7pPr>
            <a:lvl8pPr lvl="7" algn="ctr" rtl="0">
              <a:spcBef>
                <a:spcPts val="0"/>
              </a:spcBef>
              <a:spcAft>
                <a:spcPts val="0"/>
              </a:spcAft>
              <a:buNone/>
              <a:defRPr>
                <a:highlight>
                  <a:srgbClr val="FFF2CC"/>
                </a:highlight>
                <a:latin typeface="Open Sans SemiBold"/>
                <a:ea typeface="Open Sans SemiBold"/>
                <a:cs typeface="Open Sans SemiBold"/>
                <a:sym typeface="Open Sans SemiBold"/>
              </a:defRPr>
            </a:lvl8pPr>
            <a:lvl9pPr lvl="8" algn="ctr" rtl="0">
              <a:spcBef>
                <a:spcPts val="0"/>
              </a:spcBef>
              <a:spcAft>
                <a:spcPts val="0"/>
              </a:spcAft>
              <a:buNone/>
              <a:defRPr>
                <a:highlight>
                  <a:srgbClr val="FFF2CC"/>
                </a:highlight>
                <a:latin typeface="Open Sans SemiBold"/>
                <a:ea typeface="Open Sans SemiBold"/>
                <a:cs typeface="Open Sans SemiBold"/>
                <a:sym typeface="Open Sans SemiBold"/>
              </a:defRPr>
            </a:lvl9pPr>
          </a:lstStyle>
          <a:p>
            <a:endParaRPr/>
          </a:p>
        </p:txBody>
      </p:sp>
      <p:sp>
        <p:nvSpPr>
          <p:cNvPr id="3586" name="Google Shape;3586;p40"/>
          <p:cNvSpPr txBox="1">
            <a:spLocks noGrp="1"/>
          </p:cNvSpPr>
          <p:nvPr>
            <p:ph type="subTitle" idx="2"/>
          </p:nvPr>
        </p:nvSpPr>
        <p:spPr>
          <a:xfrm>
            <a:off x="4131275" y="3148013"/>
            <a:ext cx="4210200" cy="4572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None/>
              <a:defRPr sz="1600">
                <a:latin typeface="Passion One"/>
                <a:ea typeface="Passion One"/>
                <a:cs typeface="Passion One"/>
                <a:sym typeface="Passion One"/>
              </a:defRPr>
            </a:lvl1pPr>
            <a:lvl2pPr lvl="1" algn="ctr" rtl="0">
              <a:lnSpc>
                <a:spcPct val="100000"/>
              </a:lnSpc>
              <a:spcBef>
                <a:spcPts val="1200"/>
              </a:spcBef>
              <a:spcAft>
                <a:spcPts val="0"/>
              </a:spcAft>
              <a:buNone/>
              <a:defRPr sz="1600"/>
            </a:lvl2pPr>
            <a:lvl3pPr lvl="2" algn="ctr" rtl="0">
              <a:lnSpc>
                <a:spcPct val="100000"/>
              </a:lnSpc>
              <a:spcBef>
                <a:spcPts val="1200"/>
              </a:spcBef>
              <a:spcAft>
                <a:spcPts val="0"/>
              </a:spcAft>
              <a:buNone/>
              <a:defRPr sz="1600"/>
            </a:lvl3pPr>
            <a:lvl4pPr lvl="3" algn="ctr" rtl="0">
              <a:lnSpc>
                <a:spcPct val="100000"/>
              </a:lnSpc>
              <a:spcBef>
                <a:spcPts val="1200"/>
              </a:spcBef>
              <a:spcAft>
                <a:spcPts val="0"/>
              </a:spcAft>
              <a:buNone/>
              <a:defRPr sz="1600"/>
            </a:lvl4pPr>
            <a:lvl5pPr lvl="4" algn="ctr" rtl="0">
              <a:lnSpc>
                <a:spcPct val="100000"/>
              </a:lnSpc>
              <a:spcBef>
                <a:spcPts val="1200"/>
              </a:spcBef>
              <a:spcAft>
                <a:spcPts val="0"/>
              </a:spcAft>
              <a:buNone/>
              <a:defRPr sz="1600"/>
            </a:lvl5pPr>
            <a:lvl6pPr lvl="5" algn="ctr" rtl="0">
              <a:lnSpc>
                <a:spcPct val="100000"/>
              </a:lnSpc>
              <a:spcBef>
                <a:spcPts val="1200"/>
              </a:spcBef>
              <a:spcAft>
                <a:spcPts val="0"/>
              </a:spcAft>
              <a:buNone/>
              <a:defRPr sz="1600"/>
            </a:lvl6pPr>
            <a:lvl7pPr lvl="6" algn="ctr" rtl="0">
              <a:lnSpc>
                <a:spcPct val="100000"/>
              </a:lnSpc>
              <a:spcBef>
                <a:spcPts val="1200"/>
              </a:spcBef>
              <a:spcAft>
                <a:spcPts val="0"/>
              </a:spcAft>
              <a:buNone/>
              <a:defRPr sz="1600"/>
            </a:lvl7pPr>
            <a:lvl8pPr lvl="7" algn="ctr" rtl="0">
              <a:lnSpc>
                <a:spcPct val="100000"/>
              </a:lnSpc>
              <a:spcBef>
                <a:spcPts val="1200"/>
              </a:spcBef>
              <a:spcAft>
                <a:spcPts val="0"/>
              </a:spcAft>
              <a:buNone/>
              <a:defRPr sz="1600"/>
            </a:lvl8pPr>
            <a:lvl9pPr lvl="8" algn="ctr" rtl="0">
              <a:lnSpc>
                <a:spcPct val="100000"/>
              </a:lnSpc>
              <a:spcBef>
                <a:spcPts val="1200"/>
              </a:spcBef>
              <a:spcAft>
                <a:spcPts val="1200"/>
              </a:spcAft>
              <a:buNone/>
              <a:defRPr sz="16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1">
  <p:cSld name="CUSTOM_21">
    <p:spTree>
      <p:nvGrpSpPr>
        <p:cNvPr id="1" name="Shape 3587"/>
        <p:cNvGrpSpPr/>
        <p:nvPr/>
      </p:nvGrpSpPr>
      <p:grpSpPr>
        <a:xfrm>
          <a:off x="0" y="0"/>
          <a:ext cx="0" cy="0"/>
          <a:chOff x="0" y="0"/>
          <a:chExt cx="0" cy="0"/>
        </a:xfrm>
      </p:grpSpPr>
      <p:grpSp>
        <p:nvGrpSpPr>
          <p:cNvPr id="3588" name="Google Shape;3588;p41"/>
          <p:cNvGrpSpPr/>
          <p:nvPr/>
        </p:nvGrpSpPr>
        <p:grpSpPr>
          <a:xfrm>
            <a:off x="-22742" y="-53681"/>
            <a:ext cx="9189492" cy="5250864"/>
            <a:chOff x="238125" y="358125"/>
            <a:chExt cx="5988200" cy="3421650"/>
          </a:xfrm>
        </p:grpSpPr>
        <p:sp>
          <p:nvSpPr>
            <p:cNvPr id="3589" name="Google Shape;3589;p41"/>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41"/>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41"/>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41"/>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41"/>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41"/>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41"/>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41"/>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41"/>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41"/>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41"/>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41"/>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41"/>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41"/>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41"/>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41"/>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1"/>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41"/>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41"/>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41"/>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41"/>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41"/>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41"/>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41"/>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41"/>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41"/>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1"/>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1"/>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1"/>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1"/>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41"/>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41"/>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41"/>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41"/>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41"/>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41"/>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41"/>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41"/>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41"/>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41"/>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41"/>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41"/>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41"/>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41"/>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41"/>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41"/>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41"/>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41"/>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41"/>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41"/>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41"/>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41"/>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41"/>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41"/>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41"/>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41"/>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41"/>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41"/>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41"/>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41"/>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41"/>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41"/>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41"/>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41"/>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41"/>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41"/>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41"/>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41"/>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41"/>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41"/>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41"/>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41"/>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41"/>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41"/>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41"/>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41"/>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41"/>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41"/>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41"/>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41"/>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41"/>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41"/>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41"/>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41"/>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41"/>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41"/>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41"/>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41"/>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41"/>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41"/>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41"/>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0" name="Google Shape;3680;p41"/>
          <p:cNvSpPr txBox="1">
            <a:spLocks noGrp="1"/>
          </p:cNvSpPr>
          <p:nvPr>
            <p:ph type="title" hasCustomPrompt="1"/>
          </p:nvPr>
        </p:nvSpPr>
        <p:spPr>
          <a:xfrm>
            <a:off x="685025" y="1412600"/>
            <a:ext cx="3787200" cy="1348200"/>
          </a:xfrm>
          <a:prstGeom prst="rect">
            <a:avLst/>
          </a:prstGeom>
        </p:spPr>
        <p:txBody>
          <a:bodyPr spcFirstLastPara="1" wrap="square" lIns="91425" tIns="91425" rIns="91425" bIns="91425" anchor="b" anchorCtr="0">
            <a:normAutofit/>
          </a:bodyPr>
          <a:lstStyle>
            <a:lvl1pPr lvl="0" rtl="0">
              <a:spcBef>
                <a:spcPts val="0"/>
              </a:spcBef>
              <a:spcAft>
                <a:spcPts val="0"/>
              </a:spcAft>
              <a:buSzPts val="12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681" name="Google Shape;3681;p41"/>
          <p:cNvSpPr txBox="1">
            <a:spLocks noGrp="1"/>
          </p:cNvSpPr>
          <p:nvPr>
            <p:ph type="subTitle" idx="1"/>
          </p:nvPr>
        </p:nvSpPr>
        <p:spPr>
          <a:xfrm>
            <a:off x="685025" y="2816675"/>
            <a:ext cx="3787200" cy="846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400"/>
              <a:buNone/>
              <a:defRPr sz="1600">
                <a:latin typeface="Open Sans SemiBold"/>
                <a:ea typeface="Open Sans SemiBold"/>
                <a:cs typeface="Open Sans SemiBold"/>
                <a:sym typeface="Open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82" name="Google Shape;3682;p41"/>
          <p:cNvSpPr/>
          <p:nvPr/>
        </p:nvSpPr>
        <p:spPr>
          <a:xfrm>
            <a:off x="4857750" y="762000"/>
            <a:ext cx="8602036" cy="8602036"/>
          </a:xfrm>
          <a:custGeom>
            <a:avLst/>
            <a:gdLst/>
            <a:ahLst/>
            <a:cxnLst/>
            <a:rect l="l" t="t" r="r" b="b"/>
            <a:pathLst>
              <a:path w="15497" h="15497" extrusionOk="0">
                <a:moveTo>
                  <a:pt x="7749" y="0"/>
                </a:moveTo>
                <a:cubicBezTo>
                  <a:pt x="3449" y="0"/>
                  <a:pt x="1" y="3453"/>
                  <a:pt x="1" y="7748"/>
                </a:cubicBezTo>
                <a:cubicBezTo>
                  <a:pt x="1" y="12048"/>
                  <a:pt x="3449" y="15496"/>
                  <a:pt x="7749" y="15496"/>
                </a:cubicBezTo>
                <a:cubicBezTo>
                  <a:pt x="12044" y="15496"/>
                  <a:pt x="15497" y="12048"/>
                  <a:pt x="15497" y="7748"/>
                </a:cubicBezTo>
                <a:cubicBezTo>
                  <a:pt x="15497" y="3453"/>
                  <a:pt x="12044" y="0"/>
                  <a:pt x="7749" y="0"/>
                </a:cubicBezTo>
                <a:close/>
              </a:path>
            </a:pathLst>
          </a:custGeom>
          <a:solidFill>
            <a:srgbClr val="9CD3ED">
              <a:alpha val="2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1">
  <p:cSld name="CUSTOM_28">
    <p:spTree>
      <p:nvGrpSpPr>
        <p:cNvPr id="1" name="Shape 3782"/>
        <p:cNvGrpSpPr/>
        <p:nvPr/>
      </p:nvGrpSpPr>
      <p:grpSpPr>
        <a:xfrm>
          <a:off x="0" y="0"/>
          <a:ext cx="0" cy="0"/>
          <a:chOff x="0" y="0"/>
          <a:chExt cx="0" cy="0"/>
        </a:xfrm>
      </p:grpSpPr>
      <p:grpSp>
        <p:nvGrpSpPr>
          <p:cNvPr id="3783" name="Google Shape;3783;p43"/>
          <p:cNvGrpSpPr/>
          <p:nvPr/>
        </p:nvGrpSpPr>
        <p:grpSpPr>
          <a:xfrm>
            <a:off x="-22742" y="-53681"/>
            <a:ext cx="9189492" cy="5250864"/>
            <a:chOff x="238125" y="358125"/>
            <a:chExt cx="5988200" cy="3421650"/>
          </a:xfrm>
        </p:grpSpPr>
        <p:sp>
          <p:nvSpPr>
            <p:cNvPr id="3784" name="Google Shape;3784;p43"/>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43"/>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43"/>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43"/>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3"/>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43"/>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43"/>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43"/>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43"/>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43"/>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43"/>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43"/>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43"/>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43"/>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43"/>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43"/>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43"/>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43"/>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43"/>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43"/>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43"/>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43"/>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43"/>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43"/>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43"/>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43"/>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43"/>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43"/>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43"/>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43"/>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43"/>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43"/>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43"/>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43"/>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43"/>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43"/>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43"/>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43"/>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43"/>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43"/>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43"/>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43"/>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43"/>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43"/>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43"/>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43"/>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43"/>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43"/>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43"/>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43"/>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43"/>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43"/>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43"/>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43"/>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43"/>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43"/>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43"/>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43"/>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43"/>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43"/>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43"/>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43"/>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43"/>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43"/>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43"/>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43"/>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43"/>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43"/>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43"/>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43"/>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43"/>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43"/>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43"/>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43"/>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43"/>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43"/>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43"/>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43"/>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43"/>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43"/>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43"/>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43"/>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43"/>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43"/>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43"/>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43"/>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43"/>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43"/>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43"/>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43"/>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43"/>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5" name="Google Shape;3875;p4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Font typeface="Lalezar"/>
              <a:buNone/>
              <a:defRPr>
                <a:latin typeface="Lalezar"/>
                <a:ea typeface="Lalezar"/>
                <a:cs typeface="Lalezar"/>
                <a:sym typeface="Lalezar"/>
              </a:defRPr>
            </a:lvl9pPr>
          </a:lstStyle>
          <a:p>
            <a:endParaRPr/>
          </a:p>
        </p:txBody>
      </p:sp>
      <p:sp>
        <p:nvSpPr>
          <p:cNvPr id="3876" name="Google Shape;3876;p43"/>
          <p:cNvSpPr txBox="1">
            <a:spLocks noGrp="1"/>
          </p:cNvSpPr>
          <p:nvPr>
            <p:ph type="subTitle" idx="1"/>
          </p:nvPr>
        </p:nvSpPr>
        <p:spPr>
          <a:xfrm>
            <a:off x="660100" y="2653475"/>
            <a:ext cx="1764600" cy="393600"/>
          </a:xfrm>
          <a:prstGeom prst="rect">
            <a:avLst/>
          </a:prstGeom>
        </p:spPr>
        <p:txBody>
          <a:bodyPr spcFirstLastPara="1" wrap="square" lIns="91425" tIns="91425" rIns="91425" bIns="91425" anchor="t" anchorCtr="0">
            <a:normAutofit/>
          </a:bodyPr>
          <a:lstStyle>
            <a:lvl1pPr lvl="0" algn="ctr" rtl="0">
              <a:lnSpc>
                <a:spcPct val="95000"/>
              </a:lnSpc>
              <a:spcBef>
                <a:spcPts val="0"/>
              </a:spcBef>
              <a:spcAft>
                <a:spcPts val="0"/>
              </a:spcAft>
              <a:buNone/>
              <a:defRPr sz="1800">
                <a:highlight>
                  <a:srgbClr val="FFF2CC"/>
                </a:highlight>
                <a:latin typeface="Open Sans SemiBold"/>
                <a:ea typeface="Open Sans SemiBold"/>
                <a:cs typeface="Open Sans SemiBold"/>
                <a:sym typeface="Open Sans SemiBold"/>
              </a:defRPr>
            </a:lvl1pPr>
            <a:lvl2pPr lvl="1" algn="ctr" rtl="0">
              <a:lnSpc>
                <a:spcPct val="95000"/>
              </a:lnSpc>
              <a:spcBef>
                <a:spcPts val="1200"/>
              </a:spcBef>
              <a:spcAft>
                <a:spcPts val="0"/>
              </a:spcAft>
              <a:buNone/>
              <a:defRPr sz="1800">
                <a:latin typeface="Open Sans SemiBold"/>
                <a:ea typeface="Open Sans SemiBold"/>
                <a:cs typeface="Open Sans SemiBold"/>
                <a:sym typeface="Open Sans SemiBold"/>
              </a:defRPr>
            </a:lvl2pPr>
            <a:lvl3pPr lvl="2" algn="ctr" rtl="0">
              <a:lnSpc>
                <a:spcPct val="95000"/>
              </a:lnSpc>
              <a:spcBef>
                <a:spcPts val="1200"/>
              </a:spcBef>
              <a:spcAft>
                <a:spcPts val="0"/>
              </a:spcAft>
              <a:buNone/>
              <a:defRPr sz="1800">
                <a:latin typeface="Open Sans SemiBold"/>
                <a:ea typeface="Open Sans SemiBold"/>
                <a:cs typeface="Open Sans SemiBold"/>
                <a:sym typeface="Open Sans SemiBold"/>
              </a:defRPr>
            </a:lvl3pPr>
            <a:lvl4pPr lvl="3" algn="ctr" rtl="0">
              <a:lnSpc>
                <a:spcPct val="95000"/>
              </a:lnSpc>
              <a:spcBef>
                <a:spcPts val="1200"/>
              </a:spcBef>
              <a:spcAft>
                <a:spcPts val="0"/>
              </a:spcAft>
              <a:buNone/>
              <a:defRPr sz="1800">
                <a:latin typeface="Open Sans SemiBold"/>
                <a:ea typeface="Open Sans SemiBold"/>
                <a:cs typeface="Open Sans SemiBold"/>
                <a:sym typeface="Open Sans SemiBold"/>
              </a:defRPr>
            </a:lvl4pPr>
            <a:lvl5pPr lvl="4" algn="ctr" rtl="0">
              <a:lnSpc>
                <a:spcPct val="95000"/>
              </a:lnSpc>
              <a:spcBef>
                <a:spcPts val="1200"/>
              </a:spcBef>
              <a:spcAft>
                <a:spcPts val="0"/>
              </a:spcAft>
              <a:buNone/>
              <a:defRPr sz="1800">
                <a:latin typeface="Open Sans SemiBold"/>
                <a:ea typeface="Open Sans SemiBold"/>
                <a:cs typeface="Open Sans SemiBold"/>
                <a:sym typeface="Open Sans SemiBold"/>
              </a:defRPr>
            </a:lvl5pPr>
            <a:lvl6pPr lvl="5" algn="ctr" rtl="0">
              <a:lnSpc>
                <a:spcPct val="95000"/>
              </a:lnSpc>
              <a:spcBef>
                <a:spcPts val="1200"/>
              </a:spcBef>
              <a:spcAft>
                <a:spcPts val="0"/>
              </a:spcAft>
              <a:buNone/>
              <a:defRPr sz="1800">
                <a:latin typeface="Open Sans SemiBold"/>
                <a:ea typeface="Open Sans SemiBold"/>
                <a:cs typeface="Open Sans SemiBold"/>
                <a:sym typeface="Open Sans SemiBold"/>
              </a:defRPr>
            </a:lvl6pPr>
            <a:lvl7pPr lvl="6" algn="ctr" rtl="0">
              <a:lnSpc>
                <a:spcPct val="95000"/>
              </a:lnSpc>
              <a:spcBef>
                <a:spcPts val="1200"/>
              </a:spcBef>
              <a:spcAft>
                <a:spcPts val="0"/>
              </a:spcAft>
              <a:buNone/>
              <a:defRPr sz="1800">
                <a:latin typeface="Open Sans SemiBold"/>
                <a:ea typeface="Open Sans SemiBold"/>
                <a:cs typeface="Open Sans SemiBold"/>
                <a:sym typeface="Open Sans SemiBold"/>
              </a:defRPr>
            </a:lvl7pPr>
            <a:lvl8pPr lvl="7" algn="ctr" rtl="0">
              <a:lnSpc>
                <a:spcPct val="95000"/>
              </a:lnSpc>
              <a:spcBef>
                <a:spcPts val="1200"/>
              </a:spcBef>
              <a:spcAft>
                <a:spcPts val="0"/>
              </a:spcAft>
              <a:buNone/>
              <a:defRPr sz="1800">
                <a:latin typeface="Open Sans SemiBold"/>
                <a:ea typeface="Open Sans SemiBold"/>
                <a:cs typeface="Open Sans SemiBold"/>
                <a:sym typeface="Open Sans SemiBold"/>
              </a:defRPr>
            </a:lvl8pPr>
            <a:lvl9pPr lvl="8" algn="ctr" rtl="0">
              <a:lnSpc>
                <a:spcPct val="95000"/>
              </a:lnSpc>
              <a:spcBef>
                <a:spcPts val="1200"/>
              </a:spcBef>
              <a:spcAft>
                <a:spcPts val="1200"/>
              </a:spcAft>
              <a:buNone/>
              <a:defRPr sz="1800">
                <a:latin typeface="Open Sans SemiBold"/>
                <a:ea typeface="Open Sans SemiBold"/>
                <a:cs typeface="Open Sans SemiBold"/>
                <a:sym typeface="Open Sans SemiBold"/>
              </a:defRPr>
            </a:lvl9pPr>
          </a:lstStyle>
          <a:p>
            <a:endParaRPr/>
          </a:p>
        </p:txBody>
      </p:sp>
      <p:sp>
        <p:nvSpPr>
          <p:cNvPr id="3877" name="Google Shape;3877;p43"/>
          <p:cNvSpPr txBox="1">
            <a:spLocks noGrp="1"/>
          </p:cNvSpPr>
          <p:nvPr>
            <p:ph type="subTitle" idx="2"/>
          </p:nvPr>
        </p:nvSpPr>
        <p:spPr>
          <a:xfrm>
            <a:off x="660100" y="3063475"/>
            <a:ext cx="1764600" cy="10134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600"/>
              <a:buNone/>
              <a:defRPr sz="162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78" name="Google Shape;3878;p43"/>
          <p:cNvSpPr txBox="1">
            <a:spLocks noGrp="1"/>
          </p:cNvSpPr>
          <p:nvPr>
            <p:ph type="subTitle" idx="3"/>
          </p:nvPr>
        </p:nvSpPr>
        <p:spPr>
          <a:xfrm>
            <a:off x="4708543" y="2653475"/>
            <a:ext cx="1755600" cy="393600"/>
          </a:xfrm>
          <a:prstGeom prst="rect">
            <a:avLst/>
          </a:prstGeom>
        </p:spPr>
        <p:txBody>
          <a:bodyPr spcFirstLastPara="1" wrap="square" lIns="91425" tIns="91425" rIns="91425" bIns="91425" anchor="t" anchorCtr="0">
            <a:normAutofit/>
          </a:bodyPr>
          <a:lstStyle>
            <a:lvl1pPr lvl="0" algn="ctr" rtl="0">
              <a:lnSpc>
                <a:spcPct val="95000"/>
              </a:lnSpc>
              <a:spcBef>
                <a:spcPts val="0"/>
              </a:spcBef>
              <a:spcAft>
                <a:spcPts val="0"/>
              </a:spcAft>
              <a:buNone/>
              <a:defRPr sz="1800">
                <a:highlight>
                  <a:srgbClr val="FFF2CC"/>
                </a:highlight>
                <a:latin typeface="Open Sans SemiBold"/>
                <a:ea typeface="Open Sans SemiBold"/>
                <a:cs typeface="Open Sans SemiBold"/>
                <a:sym typeface="Open Sans SemiBold"/>
              </a:defRPr>
            </a:lvl1pPr>
            <a:lvl2pPr lvl="1" algn="ctr" rtl="0">
              <a:lnSpc>
                <a:spcPct val="95000"/>
              </a:lnSpc>
              <a:spcBef>
                <a:spcPts val="1200"/>
              </a:spcBef>
              <a:spcAft>
                <a:spcPts val="0"/>
              </a:spcAft>
              <a:buNone/>
              <a:defRPr sz="1800">
                <a:latin typeface="Open Sans SemiBold"/>
                <a:ea typeface="Open Sans SemiBold"/>
                <a:cs typeface="Open Sans SemiBold"/>
                <a:sym typeface="Open Sans SemiBold"/>
              </a:defRPr>
            </a:lvl2pPr>
            <a:lvl3pPr lvl="2" algn="ctr" rtl="0">
              <a:lnSpc>
                <a:spcPct val="95000"/>
              </a:lnSpc>
              <a:spcBef>
                <a:spcPts val="1200"/>
              </a:spcBef>
              <a:spcAft>
                <a:spcPts val="0"/>
              </a:spcAft>
              <a:buNone/>
              <a:defRPr sz="1800">
                <a:latin typeface="Open Sans SemiBold"/>
                <a:ea typeface="Open Sans SemiBold"/>
                <a:cs typeface="Open Sans SemiBold"/>
                <a:sym typeface="Open Sans SemiBold"/>
              </a:defRPr>
            </a:lvl3pPr>
            <a:lvl4pPr lvl="3" algn="ctr" rtl="0">
              <a:lnSpc>
                <a:spcPct val="95000"/>
              </a:lnSpc>
              <a:spcBef>
                <a:spcPts val="1200"/>
              </a:spcBef>
              <a:spcAft>
                <a:spcPts val="0"/>
              </a:spcAft>
              <a:buNone/>
              <a:defRPr sz="1800">
                <a:latin typeface="Open Sans SemiBold"/>
                <a:ea typeface="Open Sans SemiBold"/>
                <a:cs typeface="Open Sans SemiBold"/>
                <a:sym typeface="Open Sans SemiBold"/>
              </a:defRPr>
            </a:lvl4pPr>
            <a:lvl5pPr lvl="4" algn="ctr" rtl="0">
              <a:lnSpc>
                <a:spcPct val="95000"/>
              </a:lnSpc>
              <a:spcBef>
                <a:spcPts val="1200"/>
              </a:spcBef>
              <a:spcAft>
                <a:spcPts val="0"/>
              </a:spcAft>
              <a:buNone/>
              <a:defRPr sz="1800">
                <a:latin typeface="Open Sans SemiBold"/>
                <a:ea typeface="Open Sans SemiBold"/>
                <a:cs typeface="Open Sans SemiBold"/>
                <a:sym typeface="Open Sans SemiBold"/>
              </a:defRPr>
            </a:lvl5pPr>
            <a:lvl6pPr lvl="5" algn="ctr" rtl="0">
              <a:lnSpc>
                <a:spcPct val="95000"/>
              </a:lnSpc>
              <a:spcBef>
                <a:spcPts val="1200"/>
              </a:spcBef>
              <a:spcAft>
                <a:spcPts val="0"/>
              </a:spcAft>
              <a:buNone/>
              <a:defRPr sz="1800">
                <a:latin typeface="Open Sans SemiBold"/>
                <a:ea typeface="Open Sans SemiBold"/>
                <a:cs typeface="Open Sans SemiBold"/>
                <a:sym typeface="Open Sans SemiBold"/>
              </a:defRPr>
            </a:lvl6pPr>
            <a:lvl7pPr lvl="6" algn="ctr" rtl="0">
              <a:lnSpc>
                <a:spcPct val="95000"/>
              </a:lnSpc>
              <a:spcBef>
                <a:spcPts val="1200"/>
              </a:spcBef>
              <a:spcAft>
                <a:spcPts val="0"/>
              </a:spcAft>
              <a:buNone/>
              <a:defRPr sz="1800">
                <a:latin typeface="Open Sans SemiBold"/>
                <a:ea typeface="Open Sans SemiBold"/>
                <a:cs typeface="Open Sans SemiBold"/>
                <a:sym typeface="Open Sans SemiBold"/>
              </a:defRPr>
            </a:lvl7pPr>
            <a:lvl8pPr lvl="7" algn="ctr" rtl="0">
              <a:lnSpc>
                <a:spcPct val="95000"/>
              </a:lnSpc>
              <a:spcBef>
                <a:spcPts val="1200"/>
              </a:spcBef>
              <a:spcAft>
                <a:spcPts val="0"/>
              </a:spcAft>
              <a:buNone/>
              <a:defRPr sz="1800">
                <a:latin typeface="Open Sans SemiBold"/>
                <a:ea typeface="Open Sans SemiBold"/>
                <a:cs typeface="Open Sans SemiBold"/>
                <a:sym typeface="Open Sans SemiBold"/>
              </a:defRPr>
            </a:lvl8pPr>
            <a:lvl9pPr lvl="8" algn="ctr" rtl="0">
              <a:lnSpc>
                <a:spcPct val="95000"/>
              </a:lnSpc>
              <a:spcBef>
                <a:spcPts val="1200"/>
              </a:spcBef>
              <a:spcAft>
                <a:spcPts val="1200"/>
              </a:spcAft>
              <a:buNone/>
              <a:defRPr sz="1800">
                <a:latin typeface="Open Sans SemiBold"/>
                <a:ea typeface="Open Sans SemiBold"/>
                <a:cs typeface="Open Sans SemiBold"/>
                <a:sym typeface="Open Sans SemiBold"/>
              </a:defRPr>
            </a:lvl9pPr>
          </a:lstStyle>
          <a:p>
            <a:endParaRPr/>
          </a:p>
        </p:txBody>
      </p:sp>
      <p:sp>
        <p:nvSpPr>
          <p:cNvPr id="3879" name="Google Shape;3879;p43"/>
          <p:cNvSpPr txBox="1">
            <a:spLocks noGrp="1"/>
          </p:cNvSpPr>
          <p:nvPr>
            <p:ph type="subTitle" idx="4"/>
          </p:nvPr>
        </p:nvSpPr>
        <p:spPr>
          <a:xfrm>
            <a:off x="4699500" y="3063475"/>
            <a:ext cx="1757100" cy="10134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80" name="Google Shape;3880;p43"/>
          <p:cNvSpPr txBox="1">
            <a:spLocks noGrp="1"/>
          </p:cNvSpPr>
          <p:nvPr>
            <p:ph type="subTitle" idx="5"/>
          </p:nvPr>
        </p:nvSpPr>
        <p:spPr>
          <a:xfrm>
            <a:off x="2679800" y="2653475"/>
            <a:ext cx="1764600" cy="393600"/>
          </a:xfrm>
          <a:prstGeom prst="rect">
            <a:avLst/>
          </a:prstGeom>
        </p:spPr>
        <p:txBody>
          <a:bodyPr spcFirstLastPara="1" wrap="square" lIns="91425" tIns="91425" rIns="91425" bIns="91425" anchor="t" anchorCtr="0">
            <a:normAutofit/>
          </a:bodyPr>
          <a:lstStyle>
            <a:lvl1pPr lvl="0" algn="ctr" rtl="0">
              <a:lnSpc>
                <a:spcPct val="95000"/>
              </a:lnSpc>
              <a:spcBef>
                <a:spcPts val="0"/>
              </a:spcBef>
              <a:spcAft>
                <a:spcPts val="0"/>
              </a:spcAft>
              <a:buNone/>
              <a:defRPr sz="1800">
                <a:highlight>
                  <a:srgbClr val="FFF2CC"/>
                </a:highlight>
                <a:latin typeface="Open Sans SemiBold"/>
                <a:ea typeface="Open Sans SemiBold"/>
                <a:cs typeface="Open Sans SemiBold"/>
                <a:sym typeface="Open Sans SemiBold"/>
              </a:defRPr>
            </a:lvl1pPr>
            <a:lvl2pPr lvl="1" algn="ctr" rtl="0">
              <a:lnSpc>
                <a:spcPct val="95000"/>
              </a:lnSpc>
              <a:spcBef>
                <a:spcPts val="1200"/>
              </a:spcBef>
              <a:spcAft>
                <a:spcPts val="0"/>
              </a:spcAft>
              <a:buNone/>
              <a:defRPr sz="1800">
                <a:latin typeface="Open Sans SemiBold"/>
                <a:ea typeface="Open Sans SemiBold"/>
                <a:cs typeface="Open Sans SemiBold"/>
                <a:sym typeface="Open Sans SemiBold"/>
              </a:defRPr>
            </a:lvl2pPr>
            <a:lvl3pPr lvl="2" algn="ctr" rtl="0">
              <a:lnSpc>
                <a:spcPct val="95000"/>
              </a:lnSpc>
              <a:spcBef>
                <a:spcPts val="1200"/>
              </a:spcBef>
              <a:spcAft>
                <a:spcPts val="0"/>
              </a:spcAft>
              <a:buNone/>
              <a:defRPr sz="1800">
                <a:latin typeface="Open Sans SemiBold"/>
                <a:ea typeface="Open Sans SemiBold"/>
                <a:cs typeface="Open Sans SemiBold"/>
                <a:sym typeface="Open Sans SemiBold"/>
              </a:defRPr>
            </a:lvl3pPr>
            <a:lvl4pPr lvl="3" algn="ctr" rtl="0">
              <a:lnSpc>
                <a:spcPct val="95000"/>
              </a:lnSpc>
              <a:spcBef>
                <a:spcPts val="1200"/>
              </a:spcBef>
              <a:spcAft>
                <a:spcPts val="0"/>
              </a:spcAft>
              <a:buNone/>
              <a:defRPr sz="1800">
                <a:latin typeface="Open Sans SemiBold"/>
                <a:ea typeface="Open Sans SemiBold"/>
                <a:cs typeface="Open Sans SemiBold"/>
                <a:sym typeface="Open Sans SemiBold"/>
              </a:defRPr>
            </a:lvl4pPr>
            <a:lvl5pPr lvl="4" algn="ctr" rtl="0">
              <a:lnSpc>
                <a:spcPct val="95000"/>
              </a:lnSpc>
              <a:spcBef>
                <a:spcPts val="1200"/>
              </a:spcBef>
              <a:spcAft>
                <a:spcPts val="0"/>
              </a:spcAft>
              <a:buNone/>
              <a:defRPr sz="1800">
                <a:latin typeface="Open Sans SemiBold"/>
                <a:ea typeface="Open Sans SemiBold"/>
                <a:cs typeface="Open Sans SemiBold"/>
                <a:sym typeface="Open Sans SemiBold"/>
              </a:defRPr>
            </a:lvl5pPr>
            <a:lvl6pPr lvl="5" algn="ctr" rtl="0">
              <a:lnSpc>
                <a:spcPct val="95000"/>
              </a:lnSpc>
              <a:spcBef>
                <a:spcPts val="1200"/>
              </a:spcBef>
              <a:spcAft>
                <a:spcPts val="0"/>
              </a:spcAft>
              <a:buNone/>
              <a:defRPr sz="1800">
                <a:latin typeface="Open Sans SemiBold"/>
                <a:ea typeface="Open Sans SemiBold"/>
                <a:cs typeface="Open Sans SemiBold"/>
                <a:sym typeface="Open Sans SemiBold"/>
              </a:defRPr>
            </a:lvl6pPr>
            <a:lvl7pPr lvl="6" algn="ctr" rtl="0">
              <a:lnSpc>
                <a:spcPct val="95000"/>
              </a:lnSpc>
              <a:spcBef>
                <a:spcPts val="1200"/>
              </a:spcBef>
              <a:spcAft>
                <a:spcPts val="0"/>
              </a:spcAft>
              <a:buNone/>
              <a:defRPr sz="1800">
                <a:latin typeface="Open Sans SemiBold"/>
                <a:ea typeface="Open Sans SemiBold"/>
                <a:cs typeface="Open Sans SemiBold"/>
                <a:sym typeface="Open Sans SemiBold"/>
              </a:defRPr>
            </a:lvl7pPr>
            <a:lvl8pPr lvl="7" algn="ctr" rtl="0">
              <a:lnSpc>
                <a:spcPct val="95000"/>
              </a:lnSpc>
              <a:spcBef>
                <a:spcPts val="1200"/>
              </a:spcBef>
              <a:spcAft>
                <a:spcPts val="0"/>
              </a:spcAft>
              <a:buNone/>
              <a:defRPr sz="1800">
                <a:latin typeface="Open Sans SemiBold"/>
                <a:ea typeface="Open Sans SemiBold"/>
                <a:cs typeface="Open Sans SemiBold"/>
                <a:sym typeface="Open Sans SemiBold"/>
              </a:defRPr>
            </a:lvl8pPr>
            <a:lvl9pPr lvl="8" algn="ctr" rtl="0">
              <a:lnSpc>
                <a:spcPct val="95000"/>
              </a:lnSpc>
              <a:spcBef>
                <a:spcPts val="1200"/>
              </a:spcBef>
              <a:spcAft>
                <a:spcPts val="1200"/>
              </a:spcAft>
              <a:buNone/>
              <a:defRPr sz="1800">
                <a:latin typeface="Open Sans SemiBold"/>
                <a:ea typeface="Open Sans SemiBold"/>
                <a:cs typeface="Open Sans SemiBold"/>
                <a:sym typeface="Open Sans SemiBold"/>
              </a:defRPr>
            </a:lvl9pPr>
          </a:lstStyle>
          <a:p>
            <a:endParaRPr/>
          </a:p>
        </p:txBody>
      </p:sp>
      <p:sp>
        <p:nvSpPr>
          <p:cNvPr id="3881" name="Google Shape;3881;p43"/>
          <p:cNvSpPr txBox="1">
            <a:spLocks noGrp="1"/>
          </p:cNvSpPr>
          <p:nvPr>
            <p:ph type="subTitle" idx="6"/>
          </p:nvPr>
        </p:nvSpPr>
        <p:spPr>
          <a:xfrm>
            <a:off x="2679800" y="3063475"/>
            <a:ext cx="1764600" cy="10134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82" name="Google Shape;3882;p43"/>
          <p:cNvSpPr txBox="1">
            <a:spLocks noGrp="1"/>
          </p:cNvSpPr>
          <p:nvPr>
            <p:ph type="subTitle" idx="7"/>
          </p:nvPr>
        </p:nvSpPr>
        <p:spPr>
          <a:xfrm>
            <a:off x="6737297" y="2653475"/>
            <a:ext cx="1746600" cy="393600"/>
          </a:xfrm>
          <a:prstGeom prst="rect">
            <a:avLst/>
          </a:prstGeom>
        </p:spPr>
        <p:txBody>
          <a:bodyPr spcFirstLastPara="1" wrap="square" lIns="91425" tIns="91425" rIns="91425" bIns="91425" anchor="t" anchorCtr="0">
            <a:normAutofit/>
          </a:bodyPr>
          <a:lstStyle>
            <a:lvl1pPr lvl="0" algn="ctr" rtl="0">
              <a:lnSpc>
                <a:spcPct val="95000"/>
              </a:lnSpc>
              <a:spcBef>
                <a:spcPts val="0"/>
              </a:spcBef>
              <a:spcAft>
                <a:spcPts val="0"/>
              </a:spcAft>
              <a:buNone/>
              <a:defRPr sz="1800">
                <a:highlight>
                  <a:srgbClr val="FFF2CC"/>
                </a:highlight>
                <a:latin typeface="Open Sans SemiBold"/>
                <a:ea typeface="Open Sans SemiBold"/>
                <a:cs typeface="Open Sans SemiBold"/>
                <a:sym typeface="Open Sans SemiBold"/>
              </a:defRPr>
            </a:lvl1pPr>
            <a:lvl2pPr lvl="1" algn="ctr" rtl="0">
              <a:lnSpc>
                <a:spcPct val="95000"/>
              </a:lnSpc>
              <a:spcBef>
                <a:spcPts val="1200"/>
              </a:spcBef>
              <a:spcAft>
                <a:spcPts val="0"/>
              </a:spcAft>
              <a:buNone/>
              <a:defRPr sz="1800">
                <a:latin typeface="Open Sans SemiBold"/>
                <a:ea typeface="Open Sans SemiBold"/>
                <a:cs typeface="Open Sans SemiBold"/>
                <a:sym typeface="Open Sans SemiBold"/>
              </a:defRPr>
            </a:lvl2pPr>
            <a:lvl3pPr lvl="2" algn="ctr" rtl="0">
              <a:lnSpc>
                <a:spcPct val="95000"/>
              </a:lnSpc>
              <a:spcBef>
                <a:spcPts val="1200"/>
              </a:spcBef>
              <a:spcAft>
                <a:spcPts val="0"/>
              </a:spcAft>
              <a:buNone/>
              <a:defRPr sz="1800">
                <a:latin typeface="Open Sans SemiBold"/>
                <a:ea typeface="Open Sans SemiBold"/>
                <a:cs typeface="Open Sans SemiBold"/>
                <a:sym typeface="Open Sans SemiBold"/>
              </a:defRPr>
            </a:lvl3pPr>
            <a:lvl4pPr lvl="3" algn="ctr" rtl="0">
              <a:lnSpc>
                <a:spcPct val="95000"/>
              </a:lnSpc>
              <a:spcBef>
                <a:spcPts val="1200"/>
              </a:spcBef>
              <a:spcAft>
                <a:spcPts val="0"/>
              </a:spcAft>
              <a:buNone/>
              <a:defRPr sz="1800">
                <a:latin typeface="Open Sans SemiBold"/>
                <a:ea typeface="Open Sans SemiBold"/>
                <a:cs typeface="Open Sans SemiBold"/>
                <a:sym typeface="Open Sans SemiBold"/>
              </a:defRPr>
            </a:lvl4pPr>
            <a:lvl5pPr lvl="4" algn="ctr" rtl="0">
              <a:lnSpc>
                <a:spcPct val="95000"/>
              </a:lnSpc>
              <a:spcBef>
                <a:spcPts val="1200"/>
              </a:spcBef>
              <a:spcAft>
                <a:spcPts val="0"/>
              </a:spcAft>
              <a:buNone/>
              <a:defRPr sz="1800">
                <a:latin typeface="Open Sans SemiBold"/>
                <a:ea typeface="Open Sans SemiBold"/>
                <a:cs typeface="Open Sans SemiBold"/>
                <a:sym typeface="Open Sans SemiBold"/>
              </a:defRPr>
            </a:lvl5pPr>
            <a:lvl6pPr lvl="5" algn="ctr" rtl="0">
              <a:lnSpc>
                <a:spcPct val="95000"/>
              </a:lnSpc>
              <a:spcBef>
                <a:spcPts val="1200"/>
              </a:spcBef>
              <a:spcAft>
                <a:spcPts val="0"/>
              </a:spcAft>
              <a:buNone/>
              <a:defRPr sz="1800">
                <a:latin typeface="Open Sans SemiBold"/>
                <a:ea typeface="Open Sans SemiBold"/>
                <a:cs typeface="Open Sans SemiBold"/>
                <a:sym typeface="Open Sans SemiBold"/>
              </a:defRPr>
            </a:lvl6pPr>
            <a:lvl7pPr lvl="6" algn="ctr" rtl="0">
              <a:lnSpc>
                <a:spcPct val="95000"/>
              </a:lnSpc>
              <a:spcBef>
                <a:spcPts val="1200"/>
              </a:spcBef>
              <a:spcAft>
                <a:spcPts val="0"/>
              </a:spcAft>
              <a:buNone/>
              <a:defRPr sz="1800">
                <a:latin typeface="Open Sans SemiBold"/>
                <a:ea typeface="Open Sans SemiBold"/>
                <a:cs typeface="Open Sans SemiBold"/>
                <a:sym typeface="Open Sans SemiBold"/>
              </a:defRPr>
            </a:lvl7pPr>
            <a:lvl8pPr lvl="7" algn="ctr" rtl="0">
              <a:lnSpc>
                <a:spcPct val="95000"/>
              </a:lnSpc>
              <a:spcBef>
                <a:spcPts val="1200"/>
              </a:spcBef>
              <a:spcAft>
                <a:spcPts val="0"/>
              </a:spcAft>
              <a:buNone/>
              <a:defRPr sz="1800">
                <a:latin typeface="Open Sans SemiBold"/>
                <a:ea typeface="Open Sans SemiBold"/>
                <a:cs typeface="Open Sans SemiBold"/>
                <a:sym typeface="Open Sans SemiBold"/>
              </a:defRPr>
            </a:lvl8pPr>
            <a:lvl9pPr lvl="8" algn="ctr" rtl="0">
              <a:lnSpc>
                <a:spcPct val="95000"/>
              </a:lnSpc>
              <a:spcBef>
                <a:spcPts val="1200"/>
              </a:spcBef>
              <a:spcAft>
                <a:spcPts val="1200"/>
              </a:spcAft>
              <a:buNone/>
              <a:defRPr sz="1800">
                <a:latin typeface="Open Sans SemiBold"/>
                <a:ea typeface="Open Sans SemiBold"/>
                <a:cs typeface="Open Sans SemiBold"/>
                <a:sym typeface="Open Sans SemiBold"/>
              </a:defRPr>
            </a:lvl9pPr>
          </a:lstStyle>
          <a:p>
            <a:endParaRPr/>
          </a:p>
        </p:txBody>
      </p:sp>
      <p:sp>
        <p:nvSpPr>
          <p:cNvPr id="3883" name="Google Shape;3883;p43"/>
          <p:cNvSpPr txBox="1">
            <a:spLocks noGrp="1"/>
          </p:cNvSpPr>
          <p:nvPr>
            <p:ph type="subTitle" idx="8"/>
          </p:nvPr>
        </p:nvSpPr>
        <p:spPr>
          <a:xfrm>
            <a:off x="6728300" y="3063475"/>
            <a:ext cx="1748100" cy="10134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
  <p:cSld name="CUSTOM_35">
    <p:spTree>
      <p:nvGrpSpPr>
        <p:cNvPr id="1" name="Shape 3981"/>
        <p:cNvGrpSpPr/>
        <p:nvPr/>
      </p:nvGrpSpPr>
      <p:grpSpPr>
        <a:xfrm>
          <a:off x="0" y="0"/>
          <a:ext cx="0" cy="0"/>
          <a:chOff x="0" y="0"/>
          <a:chExt cx="0" cy="0"/>
        </a:xfrm>
      </p:grpSpPr>
      <p:grpSp>
        <p:nvGrpSpPr>
          <p:cNvPr id="3982" name="Google Shape;3982;p45"/>
          <p:cNvGrpSpPr/>
          <p:nvPr/>
        </p:nvGrpSpPr>
        <p:grpSpPr>
          <a:xfrm>
            <a:off x="-22742" y="-53681"/>
            <a:ext cx="9189492" cy="5250864"/>
            <a:chOff x="238125" y="358125"/>
            <a:chExt cx="5988200" cy="3421650"/>
          </a:xfrm>
        </p:grpSpPr>
        <p:sp>
          <p:nvSpPr>
            <p:cNvPr id="3983" name="Google Shape;3983;p45"/>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45"/>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45"/>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45"/>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45"/>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45"/>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45"/>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45"/>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45"/>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45"/>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45"/>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45"/>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45"/>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45"/>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45"/>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45"/>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45"/>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45"/>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45"/>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45"/>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45"/>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45"/>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45"/>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45"/>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45"/>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45"/>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45"/>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45"/>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45"/>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45"/>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45"/>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45"/>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45"/>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45"/>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45"/>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45"/>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45"/>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45"/>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45"/>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45"/>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45"/>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45"/>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45"/>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45"/>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45"/>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45"/>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45"/>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45"/>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45"/>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45"/>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45"/>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45"/>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45"/>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45"/>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45"/>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45"/>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45"/>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45"/>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45"/>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45"/>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45"/>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45"/>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45"/>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45"/>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45"/>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45"/>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45"/>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45"/>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45"/>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45"/>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45"/>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45"/>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45"/>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45"/>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45"/>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45"/>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45"/>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45"/>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45"/>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45"/>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45"/>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45"/>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45"/>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45"/>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45"/>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45"/>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45"/>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45"/>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45"/>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45"/>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45"/>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1_1">
    <p:spTree>
      <p:nvGrpSpPr>
        <p:cNvPr id="1" name="Shape 4074"/>
        <p:cNvGrpSpPr/>
        <p:nvPr/>
      </p:nvGrpSpPr>
      <p:grpSpPr>
        <a:xfrm>
          <a:off x="0" y="0"/>
          <a:ext cx="0" cy="0"/>
          <a:chOff x="0" y="0"/>
          <a:chExt cx="0" cy="0"/>
        </a:xfrm>
      </p:grpSpPr>
      <p:grpSp>
        <p:nvGrpSpPr>
          <p:cNvPr id="4075" name="Google Shape;4075;p46"/>
          <p:cNvGrpSpPr/>
          <p:nvPr/>
        </p:nvGrpSpPr>
        <p:grpSpPr>
          <a:xfrm>
            <a:off x="-22742" y="-53681"/>
            <a:ext cx="9189492" cy="5250864"/>
            <a:chOff x="238125" y="358125"/>
            <a:chExt cx="5988200" cy="3421650"/>
          </a:xfrm>
        </p:grpSpPr>
        <p:sp>
          <p:nvSpPr>
            <p:cNvPr id="4076" name="Google Shape;4076;p46"/>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46"/>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46"/>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46"/>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46"/>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46"/>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46"/>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46"/>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46"/>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46"/>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46"/>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46"/>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46"/>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46"/>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46"/>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46"/>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46"/>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46"/>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46"/>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46"/>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46"/>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46"/>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46"/>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46"/>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46"/>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46"/>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46"/>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46"/>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46"/>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46"/>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46"/>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46"/>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46"/>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46"/>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46"/>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46"/>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46"/>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46"/>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46"/>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46"/>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46"/>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46"/>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46"/>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46"/>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46"/>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46"/>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46"/>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46"/>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46"/>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46"/>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46"/>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46"/>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46"/>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46"/>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46"/>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46"/>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46"/>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46"/>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46"/>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46"/>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46"/>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46"/>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46"/>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46"/>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46"/>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46"/>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46"/>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46"/>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46"/>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46"/>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46"/>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46"/>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46"/>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46"/>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46"/>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46"/>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46"/>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46"/>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46"/>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46"/>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46"/>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46"/>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46"/>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46"/>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46"/>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46"/>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46"/>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46"/>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46"/>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46"/>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46"/>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7" name="Google Shape;4167;p46"/>
          <p:cNvSpPr/>
          <p:nvPr/>
        </p:nvSpPr>
        <p:spPr>
          <a:xfrm>
            <a:off x="590556" y="-1409694"/>
            <a:ext cx="7962901" cy="7962901"/>
          </a:xfrm>
          <a:custGeom>
            <a:avLst/>
            <a:gdLst/>
            <a:ahLst/>
            <a:cxnLst/>
            <a:rect l="l" t="t" r="r" b="b"/>
            <a:pathLst>
              <a:path w="15497" h="15497" extrusionOk="0">
                <a:moveTo>
                  <a:pt x="7749" y="0"/>
                </a:moveTo>
                <a:cubicBezTo>
                  <a:pt x="3449" y="0"/>
                  <a:pt x="1" y="3453"/>
                  <a:pt x="1" y="7748"/>
                </a:cubicBezTo>
                <a:cubicBezTo>
                  <a:pt x="1" y="12048"/>
                  <a:pt x="3449" y="15496"/>
                  <a:pt x="7749" y="15496"/>
                </a:cubicBezTo>
                <a:cubicBezTo>
                  <a:pt x="12044" y="15496"/>
                  <a:pt x="15497" y="12048"/>
                  <a:pt x="15497" y="7748"/>
                </a:cubicBezTo>
                <a:cubicBezTo>
                  <a:pt x="15497" y="3453"/>
                  <a:pt x="12044" y="0"/>
                  <a:pt x="7749" y="0"/>
                </a:cubicBezTo>
                <a:close/>
              </a:path>
            </a:pathLst>
          </a:custGeom>
          <a:solidFill>
            <a:srgbClr val="9CD3ED">
              <a:alpha val="24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
  <p:cSld name="CUSTOM_2_2">
    <p:spTree>
      <p:nvGrpSpPr>
        <p:cNvPr id="1" name="Shape 4168"/>
        <p:cNvGrpSpPr/>
        <p:nvPr/>
      </p:nvGrpSpPr>
      <p:grpSpPr>
        <a:xfrm>
          <a:off x="0" y="0"/>
          <a:ext cx="0" cy="0"/>
          <a:chOff x="0" y="0"/>
          <a:chExt cx="0" cy="0"/>
        </a:xfrm>
      </p:grpSpPr>
      <p:grpSp>
        <p:nvGrpSpPr>
          <p:cNvPr id="4169" name="Google Shape;4169;p47"/>
          <p:cNvGrpSpPr/>
          <p:nvPr/>
        </p:nvGrpSpPr>
        <p:grpSpPr>
          <a:xfrm>
            <a:off x="-22742" y="-53681"/>
            <a:ext cx="9189492" cy="5250864"/>
            <a:chOff x="238125" y="358125"/>
            <a:chExt cx="5988200" cy="3421650"/>
          </a:xfrm>
        </p:grpSpPr>
        <p:sp>
          <p:nvSpPr>
            <p:cNvPr id="4170" name="Google Shape;4170;p47"/>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47"/>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47"/>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47"/>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47"/>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47"/>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47"/>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47"/>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47"/>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47"/>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47"/>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47"/>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47"/>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47"/>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47"/>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47"/>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47"/>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47"/>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47"/>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47"/>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47"/>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47"/>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47"/>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47"/>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47"/>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47"/>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47"/>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47"/>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47"/>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47"/>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47"/>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47"/>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47"/>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47"/>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47"/>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47"/>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47"/>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47"/>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47"/>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47"/>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47"/>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47"/>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47"/>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47"/>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47"/>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47"/>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47"/>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47"/>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47"/>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47"/>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47"/>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47"/>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47"/>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47"/>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47"/>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47"/>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47"/>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47"/>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47"/>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47"/>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47"/>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47"/>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47"/>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47"/>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47"/>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47"/>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47"/>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47"/>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47"/>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47"/>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47"/>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47"/>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47"/>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47"/>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47"/>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47"/>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47"/>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47"/>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47"/>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47"/>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47"/>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47"/>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47"/>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47"/>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47"/>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47"/>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47"/>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47"/>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47"/>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47"/>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47"/>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1" name="Google Shape;4261;p47"/>
          <p:cNvSpPr/>
          <p:nvPr/>
        </p:nvSpPr>
        <p:spPr>
          <a:xfrm>
            <a:off x="-1352187" y="-1532187"/>
            <a:ext cx="4144363" cy="4144363"/>
          </a:xfrm>
          <a:custGeom>
            <a:avLst/>
            <a:gdLst/>
            <a:ahLst/>
            <a:cxnLst/>
            <a:rect l="l" t="t" r="r" b="b"/>
            <a:pathLst>
              <a:path w="15497" h="15497" extrusionOk="0">
                <a:moveTo>
                  <a:pt x="7749" y="0"/>
                </a:moveTo>
                <a:cubicBezTo>
                  <a:pt x="3449" y="0"/>
                  <a:pt x="1" y="3453"/>
                  <a:pt x="1" y="7748"/>
                </a:cubicBezTo>
                <a:cubicBezTo>
                  <a:pt x="1" y="12048"/>
                  <a:pt x="3449" y="15496"/>
                  <a:pt x="7749" y="15496"/>
                </a:cubicBezTo>
                <a:cubicBezTo>
                  <a:pt x="12044" y="15496"/>
                  <a:pt x="15497" y="12048"/>
                  <a:pt x="15497" y="7748"/>
                </a:cubicBezTo>
                <a:cubicBezTo>
                  <a:pt x="15497" y="3453"/>
                  <a:pt x="12044" y="0"/>
                  <a:pt x="7749" y="0"/>
                </a:cubicBezTo>
                <a:close/>
              </a:path>
            </a:pathLst>
          </a:custGeom>
          <a:solidFill>
            <a:srgbClr val="9CD3ED">
              <a:alpha val="2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3 ">
  <p:cSld name="CUSTOM_3_1">
    <p:spTree>
      <p:nvGrpSpPr>
        <p:cNvPr id="1" name="Shape 4262"/>
        <p:cNvGrpSpPr/>
        <p:nvPr/>
      </p:nvGrpSpPr>
      <p:grpSpPr>
        <a:xfrm>
          <a:off x="0" y="0"/>
          <a:ext cx="0" cy="0"/>
          <a:chOff x="0" y="0"/>
          <a:chExt cx="0" cy="0"/>
        </a:xfrm>
      </p:grpSpPr>
      <p:grpSp>
        <p:nvGrpSpPr>
          <p:cNvPr id="4263" name="Google Shape;4263;p48"/>
          <p:cNvGrpSpPr/>
          <p:nvPr/>
        </p:nvGrpSpPr>
        <p:grpSpPr>
          <a:xfrm>
            <a:off x="-22742" y="-53681"/>
            <a:ext cx="9189492" cy="5250864"/>
            <a:chOff x="238125" y="358125"/>
            <a:chExt cx="5988200" cy="3421650"/>
          </a:xfrm>
        </p:grpSpPr>
        <p:sp>
          <p:nvSpPr>
            <p:cNvPr id="4264" name="Google Shape;4264;p48"/>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48"/>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48"/>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48"/>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48"/>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48"/>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48"/>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48"/>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48"/>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48"/>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48"/>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48"/>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48"/>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48"/>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48"/>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48"/>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48"/>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48"/>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48"/>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48"/>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48"/>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48"/>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48"/>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48"/>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48"/>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48"/>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48"/>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48"/>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48"/>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48"/>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48"/>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48"/>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48"/>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48"/>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48"/>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48"/>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48"/>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48"/>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48"/>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48"/>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48"/>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48"/>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48"/>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48"/>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48"/>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48"/>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48"/>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48"/>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48"/>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48"/>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48"/>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48"/>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48"/>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48"/>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48"/>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48"/>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48"/>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48"/>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48"/>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48"/>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48"/>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48"/>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48"/>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48"/>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48"/>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48"/>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48"/>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48"/>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48"/>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48"/>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48"/>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48"/>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48"/>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48"/>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48"/>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48"/>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48"/>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48"/>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48"/>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48"/>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48"/>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48"/>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48"/>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48"/>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48"/>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48"/>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48"/>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48"/>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48"/>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48"/>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48"/>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5" name="Google Shape;4355;p48"/>
          <p:cNvSpPr/>
          <p:nvPr/>
        </p:nvSpPr>
        <p:spPr>
          <a:xfrm>
            <a:off x="-4305300" y="762000"/>
            <a:ext cx="8602036" cy="8602036"/>
          </a:xfrm>
          <a:custGeom>
            <a:avLst/>
            <a:gdLst/>
            <a:ahLst/>
            <a:cxnLst/>
            <a:rect l="l" t="t" r="r" b="b"/>
            <a:pathLst>
              <a:path w="15497" h="15497" extrusionOk="0">
                <a:moveTo>
                  <a:pt x="7749" y="0"/>
                </a:moveTo>
                <a:cubicBezTo>
                  <a:pt x="3449" y="0"/>
                  <a:pt x="1" y="3453"/>
                  <a:pt x="1" y="7748"/>
                </a:cubicBezTo>
                <a:cubicBezTo>
                  <a:pt x="1" y="12048"/>
                  <a:pt x="3449" y="15496"/>
                  <a:pt x="7749" y="15496"/>
                </a:cubicBezTo>
                <a:cubicBezTo>
                  <a:pt x="12044" y="15496"/>
                  <a:pt x="15497" y="12048"/>
                  <a:pt x="15497" y="7748"/>
                </a:cubicBezTo>
                <a:cubicBezTo>
                  <a:pt x="15497" y="3453"/>
                  <a:pt x="12044" y="0"/>
                  <a:pt x="7749" y="0"/>
                </a:cubicBezTo>
                <a:close/>
              </a:path>
            </a:pathLst>
          </a:custGeom>
          <a:solidFill>
            <a:srgbClr val="9CD3ED">
              <a:alpha val="2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4 ">
  <p:cSld name="CUSTOM_4_1">
    <p:spTree>
      <p:nvGrpSpPr>
        <p:cNvPr id="1" name="Shape 4356"/>
        <p:cNvGrpSpPr/>
        <p:nvPr/>
      </p:nvGrpSpPr>
      <p:grpSpPr>
        <a:xfrm>
          <a:off x="0" y="0"/>
          <a:ext cx="0" cy="0"/>
          <a:chOff x="0" y="0"/>
          <a:chExt cx="0" cy="0"/>
        </a:xfrm>
      </p:grpSpPr>
      <p:grpSp>
        <p:nvGrpSpPr>
          <p:cNvPr id="4357" name="Google Shape;4357;p49"/>
          <p:cNvGrpSpPr/>
          <p:nvPr/>
        </p:nvGrpSpPr>
        <p:grpSpPr>
          <a:xfrm>
            <a:off x="-22742" y="-53681"/>
            <a:ext cx="9189492" cy="5250864"/>
            <a:chOff x="238125" y="358125"/>
            <a:chExt cx="5988200" cy="3421650"/>
          </a:xfrm>
        </p:grpSpPr>
        <p:sp>
          <p:nvSpPr>
            <p:cNvPr id="4358" name="Google Shape;4358;p49"/>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49"/>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49"/>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49"/>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49"/>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49"/>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49"/>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49"/>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49"/>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49"/>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49"/>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49"/>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49"/>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49"/>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49"/>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49"/>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49"/>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49"/>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49"/>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49"/>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49"/>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49"/>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49"/>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49"/>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49"/>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49"/>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49"/>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49"/>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49"/>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49"/>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49"/>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49"/>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49"/>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49"/>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49"/>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49"/>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49"/>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49"/>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49"/>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49"/>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49"/>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49"/>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49"/>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49"/>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49"/>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49"/>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49"/>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49"/>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49"/>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49"/>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49"/>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49"/>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49"/>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49"/>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49"/>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49"/>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49"/>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49"/>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49"/>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49"/>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49"/>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49"/>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49"/>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49"/>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49"/>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49"/>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49"/>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49"/>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49"/>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49"/>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49"/>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49"/>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49"/>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49"/>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49"/>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49"/>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49"/>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49"/>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49"/>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49"/>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49"/>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49"/>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49"/>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49"/>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49"/>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49"/>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49"/>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49"/>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49"/>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49"/>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49"/>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9" name="Google Shape;4449;p49"/>
          <p:cNvSpPr/>
          <p:nvPr/>
        </p:nvSpPr>
        <p:spPr>
          <a:xfrm>
            <a:off x="4800600" y="762000"/>
            <a:ext cx="8602036" cy="8602036"/>
          </a:xfrm>
          <a:custGeom>
            <a:avLst/>
            <a:gdLst/>
            <a:ahLst/>
            <a:cxnLst/>
            <a:rect l="l" t="t" r="r" b="b"/>
            <a:pathLst>
              <a:path w="15497" h="15497" extrusionOk="0">
                <a:moveTo>
                  <a:pt x="7749" y="0"/>
                </a:moveTo>
                <a:cubicBezTo>
                  <a:pt x="3449" y="0"/>
                  <a:pt x="1" y="3453"/>
                  <a:pt x="1" y="7748"/>
                </a:cubicBezTo>
                <a:cubicBezTo>
                  <a:pt x="1" y="12048"/>
                  <a:pt x="3449" y="15496"/>
                  <a:pt x="7749" y="15496"/>
                </a:cubicBezTo>
                <a:cubicBezTo>
                  <a:pt x="12044" y="15496"/>
                  <a:pt x="15497" y="12048"/>
                  <a:pt x="15497" y="7748"/>
                </a:cubicBezTo>
                <a:cubicBezTo>
                  <a:pt x="15497" y="3453"/>
                  <a:pt x="12044" y="0"/>
                  <a:pt x="7749" y="0"/>
                </a:cubicBezTo>
                <a:close/>
              </a:path>
            </a:pathLst>
          </a:custGeom>
          <a:solidFill>
            <a:srgbClr val="9CD3ED">
              <a:alpha val="2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5 ">
  <p:cSld name="CUSTOM_16_1">
    <p:spTree>
      <p:nvGrpSpPr>
        <p:cNvPr id="1" name="Shape 4450"/>
        <p:cNvGrpSpPr/>
        <p:nvPr/>
      </p:nvGrpSpPr>
      <p:grpSpPr>
        <a:xfrm>
          <a:off x="0" y="0"/>
          <a:ext cx="0" cy="0"/>
          <a:chOff x="0" y="0"/>
          <a:chExt cx="0" cy="0"/>
        </a:xfrm>
      </p:grpSpPr>
      <p:grpSp>
        <p:nvGrpSpPr>
          <p:cNvPr id="4451" name="Google Shape;4451;p50"/>
          <p:cNvGrpSpPr/>
          <p:nvPr/>
        </p:nvGrpSpPr>
        <p:grpSpPr>
          <a:xfrm>
            <a:off x="-22742" y="-53681"/>
            <a:ext cx="9189492" cy="5250864"/>
            <a:chOff x="238125" y="358125"/>
            <a:chExt cx="5988200" cy="3421650"/>
          </a:xfrm>
        </p:grpSpPr>
        <p:sp>
          <p:nvSpPr>
            <p:cNvPr id="4452" name="Google Shape;4452;p50"/>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50"/>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50"/>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50"/>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50"/>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50"/>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50"/>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50"/>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50"/>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50"/>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50"/>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50"/>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50"/>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50"/>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50"/>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50"/>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50"/>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50"/>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50"/>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50"/>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50"/>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50"/>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50"/>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50"/>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50"/>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50"/>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50"/>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50"/>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50"/>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50"/>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50"/>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50"/>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50"/>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50"/>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50"/>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50"/>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50"/>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50"/>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50"/>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50"/>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50"/>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50"/>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50"/>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50"/>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50"/>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50"/>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50"/>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50"/>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50"/>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50"/>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50"/>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50"/>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50"/>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50"/>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50"/>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50"/>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50"/>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50"/>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50"/>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50"/>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50"/>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50"/>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50"/>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50"/>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50"/>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50"/>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50"/>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50"/>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50"/>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50"/>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50"/>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50"/>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50"/>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50"/>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50"/>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50"/>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50"/>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50"/>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50"/>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50"/>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50"/>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50"/>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50"/>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50"/>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50"/>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50"/>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50"/>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50"/>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50"/>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50"/>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50"/>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3" name="Google Shape;4543;p50"/>
          <p:cNvSpPr/>
          <p:nvPr/>
        </p:nvSpPr>
        <p:spPr>
          <a:xfrm>
            <a:off x="6351813" y="-1532187"/>
            <a:ext cx="4144363" cy="4144363"/>
          </a:xfrm>
          <a:custGeom>
            <a:avLst/>
            <a:gdLst/>
            <a:ahLst/>
            <a:cxnLst/>
            <a:rect l="l" t="t" r="r" b="b"/>
            <a:pathLst>
              <a:path w="15497" h="15497" extrusionOk="0">
                <a:moveTo>
                  <a:pt x="7749" y="0"/>
                </a:moveTo>
                <a:cubicBezTo>
                  <a:pt x="3449" y="0"/>
                  <a:pt x="1" y="3453"/>
                  <a:pt x="1" y="7748"/>
                </a:cubicBezTo>
                <a:cubicBezTo>
                  <a:pt x="1" y="12048"/>
                  <a:pt x="3449" y="15496"/>
                  <a:pt x="7749" y="15496"/>
                </a:cubicBezTo>
                <a:cubicBezTo>
                  <a:pt x="12044" y="15496"/>
                  <a:pt x="15497" y="12048"/>
                  <a:pt x="15497" y="7748"/>
                </a:cubicBezTo>
                <a:cubicBezTo>
                  <a:pt x="15497" y="3453"/>
                  <a:pt x="12044" y="0"/>
                  <a:pt x="7749" y="0"/>
                </a:cubicBezTo>
                <a:close/>
              </a:path>
            </a:pathLst>
          </a:custGeom>
          <a:solidFill>
            <a:srgbClr val="9CD3ED">
              <a:alpha val="2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50"/>
          <p:cNvSpPr/>
          <p:nvPr/>
        </p:nvSpPr>
        <p:spPr>
          <a:xfrm>
            <a:off x="-1352187" y="2531313"/>
            <a:ext cx="4144363" cy="4144363"/>
          </a:xfrm>
          <a:custGeom>
            <a:avLst/>
            <a:gdLst/>
            <a:ahLst/>
            <a:cxnLst/>
            <a:rect l="l" t="t" r="r" b="b"/>
            <a:pathLst>
              <a:path w="15497" h="15497" extrusionOk="0">
                <a:moveTo>
                  <a:pt x="7749" y="0"/>
                </a:moveTo>
                <a:cubicBezTo>
                  <a:pt x="3449" y="0"/>
                  <a:pt x="1" y="3453"/>
                  <a:pt x="1" y="7748"/>
                </a:cubicBezTo>
                <a:cubicBezTo>
                  <a:pt x="1" y="12048"/>
                  <a:pt x="3449" y="15496"/>
                  <a:pt x="7749" y="15496"/>
                </a:cubicBezTo>
                <a:cubicBezTo>
                  <a:pt x="12044" y="15496"/>
                  <a:pt x="15497" y="12048"/>
                  <a:pt x="15497" y="7748"/>
                </a:cubicBezTo>
                <a:cubicBezTo>
                  <a:pt x="15497" y="3453"/>
                  <a:pt x="12044" y="0"/>
                  <a:pt x="7749" y="0"/>
                </a:cubicBezTo>
                <a:close/>
              </a:path>
            </a:pathLst>
          </a:custGeom>
          <a:solidFill>
            <a:srgbClr val="9CD3ED">
              <a:alpha val="2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9"/>
        <p:cNvGrpSpPr/>
        <p:nvPr/>
      </p:nvGrpSpPr>
      <p:grpSpPr>
        <a:xfrm>
          <a:off x="0" y="0"/>
          <a:ext cx="0" cy="0"/>
          <a:chOff x="0" y="0"/>
          <a:chExt cx="0" cy="0"/>
        </a:xfrm>
      </p:grpSpPr>
      <p:grpSp>
        <p:nvGrpSpPr>
          <p:cNvPr id="590" name="Google Shape;590;p8"/>
          <p:cNvGrpSpPr/>
          <p:nvPr/>
        </p:nvGrpSpPr>
        <p:grpSpPr>
          <a:xfrm>
            <a:off x="-22742" y="-53681"/>
            <a:ext cx="9189492" cy="5250864"/>
            <a:chOff x="238125" y="358125"/>
            <a:chExt cx="5988200" cy="3421650"/>
          </a:xfrm>
        </p:grpSpPr>
        <p:sp>
          <p:nvSpPr>
            <p:cNvPr id="591" name="Google Shape;591;p8"/>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8"/>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8"/>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8"/>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8"/>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8"/>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8"/>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8"/>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8"/>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8"/>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8"/>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8"/>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8"/>
          <p:cNvSpPr/>
          <p:nvPr/>
        </p:nvSpPr>
        <p:spPr>
          <a:xfrm>
            <a:off x="590556" y="-1409694"/>
            <a:ext cx="7962901" cy="7962901"/>
          </a:xfrm>
          <a:custGeom>
            <a:avLst/>
            <a:gdLst/>
            <a:ahLst/>
            <a:cxnLst/>
            <a:rect l="l" t="t" r="r" b="b"/>
            <a:pathLst>
              <a:path w="15497" h="15497" extrusionOk="0">
                <a:moveTo>
                  <a:pt x="7749" y="0"/>
                </a:moveTo>
                <a:cubicBezTo>
                  <a:pt x="3449" y="0"/>
                  <a:pt x="1" y="3453"/>
                  <a:pt x="1" y="7748"/>
                </a:cubicBezTo>
                <a:cubicBezTo>
                  <a:pt x="1" y="12048"/>
                  <a:pt x="3449" y="15496"/>
                  <a:pt x="7749" y="15496"/>
                </a:cubicBezTo>
                <a:cubicBezTo>
                  <a:pt x="12044" y="15496"/>
                  <a:pt x="15497" y="12048"/>
                  <a:pt x="15497" y="7748"/>
                </a:cubicBezTo>
                <a:cubicBezTo>
                  <a:pt x="15497" y="3453"/>
                  <a:pt x="12044" y="0"/>
                  <a:pt x="7749" y="0"/>
                </a:cubicBezTo>
                <a:close/>
              </a:path>
            </a:pathLst>
          </a:custGeom>
          <a:solidFill>
            <a:srgbClr val="9CD3ED">
              <a:alpha val="24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8"/>
          <p:cNvSpPr/>
          <p:nvPr/>
        </p:nvSpPr>
        <p:spPr>
          <a:xfrm>
            <a:off x="6056100" y="3941650"/>
            <a:ext cx="3175675" cy="1332500"/>
          </a:xfrm>
          <a:custGeom>
            <a:avLst/>
            <a:gdLst/>
            <a:ahLst/>
            <a:cxnLst/>
            <a:rect l="l" t="t" r="r" b="b"/>
            <a:pathLst>
              <a:path w="127027" h="53300" extrusionOk="0">
                <a:moveTo>
                  <a:pt x="127027" y="0"/>
                </a:moveTo>
                <a:cubicBezTo>
                  <a:pt x="127027" y="4852"/>
                  <a:pt x="122913" y="10955"/>
                  <a:pt x="118090" y="11490"/>
                </a:cubicBezTo>
                <a:cubicBezTo>
                  <a:pt x="107939" y="12617"/>
                  <a:pt x="96208" y="6553"/>
                  <a:pt x="87451" y="11809"/>
                </a:cubicBezTo>
                <a:cubicBezTo>
                  <a:pt x="83337" y="14278"/>
                  <a:pt x="83794" y="24854"/>
                  <a:pt x="88408" y="26171"/>
                </a:cubicBezTo>
                <a:cubicBezTo>
                  <a:pt x="91713" y="27114"/>
                  <a:pt x="94668" y="19028"/>
                  <a:pt x="92238" y="16597"/>
                </a:cubicBezTo>
                <a:cubicBezTo>
                  <a:pt x="89151" y="13508"/>
                  <a:pt x="81575" y="13602"/>
                  <a:pt x="79152" y="17235"/>
                </a:cubicBezTo>
                <a:cubicBezTo>
                  <a:pt x="76353" y="21433"/>
                  <a:pt x="77096" y="28364"/>
                  <a:pt x="72769" y="30959"/>
                </a:cubicBezTo>
                <a:cubicBezTo>
                  <a:pt x="59163" y="39117"/>
                  <a:pt x="41000" y="27466"/>
                  <a:pt x="25214" y="29044"/>
                </a:cubicBezTo>
                <a:cubicBezTo>
                  <a:pt x="13609" y="30204"/>
                  <a:pt x="0" y="41638"/>
                  <a:pt x="0" y="53300"/>
                </a:cubicBezTo>
              </a:path>
            </a:pathLst>
          </a:custGeom>
          <a:noFill/>
          <a:ln w="9525" cap="flat" cmpd="sng">
            <a:solidFill>
              <a:srgbClr val="09375F"/>
            </a:solidFill>
            <a:prstDash val="dash"/>
            <a:round/>
            <a:headEnd type="none" w="med" len="med"/>
            <a:tailEnd type="none" w="med" len="med"/>
          </a:ln>
        </p:spPr>
      </p:sp>
      <p:sp>
        <p:nvSpPr>
          <p:cNvPr id="684" name="Google Shape;684;p8"/>
          <p:cNvSpPr txBox="1">
            <a:spLocks noGrp="1"/>
          </p:cNvSpPr>
          <p:nvPr>
            <p:ph type="title"/>
          </p:nvPr>
        </p:nvSpPr>
        <p:spPr>
          <a:xfrm>
            <a:off x="720000" y="1827300"/>
            <a:ext cx="7704000" cy="1031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5000"/>
              <a:buNone/>
              <a:defRPr sz="5000" b="1">
                <a:highlight>
                  <a:srgbClr val="FFF2CC"/>
                </a:highlight>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04"/>
        <p:cNvGrpSpPr/>
        <p:nvPr/>
      </p:nvGrpSpPr>
      <p:grpSpPr>
        <a:xfrm>
          <a:off x="0" y="0"/>
          <a:ext cx="0" cy="0"/>
          <a:chOff x="0" y="0"/>
          <a:chExt cx="0" cy="0"/>
        </a:xfrm>
      </p:grpSpPr>
      <p:grpSp>
        <p:nvGrpSpPr>
          <p:cNvPr id="105" name="Google Shape;105;p3"/>
          <p:cNvGrpSpPr/>
          <p:nvPr/>
        </p:nvGrpSpPr>
        <p:grpSpPr>
          <a:xfrm>
            <a:off x="-22742" y="-53681"/>
            <a:ext cx="9189492" cy="5250864"/>
            <a:chOff x="238125" y="358125"/>
            <a:chExt cx="5988200" cy="3421650"/>
          </a:xfrm>
        </p:grpSpPr>
        <p:sp>
          <p:nvSpPr>
            <p:cNvPr id="106" name="Google Shape;106;p3"/>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3"/>
          <p:cNvSpPr/>
          <p:nvPr/>
        </p:nvSpPr>
        <p:spPr>
          <a:xfrm flipH="1">
            <a:off x="-136329" y="-95250"/>
            <a:ext cx="6744729" cy="5334013"/>
          </a:xfrm>
          <a:custGeom>
            <a:avLst/>
            <a:gdLst/>
            <a:ahLst/>
            <a:cxnLst/>
            <a:rect l="l" t="t" r="r" b="b"/>
            <a:pathLst>
              <a:path w="29241" h="23125" extrusionOk="0">
                <a:moveTo>
                  <a:pt x="4180" y="1"/>
                </a:moveTo>
                <a:cubicBezTo>
                  <a:pt x="1575" y="3086"/>
                  <a:pt x="1" y="7023"/>
                  <a:pt x="1" y="11381"/>
                </a:cubicBezTo>
                <a:cubicBezTo>
                  <a:pt x="1" y="15918"/>
                  <a:pt x="1696" y="19976"/>
                  <a:pt x="4480" y="23124"/>
                </a:cubicBezTo>
                <a:lnTo>
                  <a:pt x="29240" y="23124"/>
                </a:lnTo>
                <a:lnTo>
                  <a:pt x="29240" y="1"/>
                </a:lnTo>
                <a:close/>
              </a:path>
            </a:pathLst>
          </a:custGeom>
          <a:solidFill>
            <a:srgbClr val="9CD3ED">
              <a:alpha val="24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txBox="1">
            <a:spLocks noGrp="1"/>
          </p:cNvSpPr>
          <p:nvPr>
            <p:ph type="title"/>
          </p:nvPr>
        </p:nvSpPr>
        <p:spPr>
          <a:xfrm>
            <a:off x="720000" y="2821300"/>
            <a:ext cx="3388800" cy="498000"/>
          </a:xfrm>
          <a:prstGeom prst="rect">
            <a:avLst/>
          </a:prstGeom>
        </p:spPr>
        <p:txBody>
          <a:bodyPr spcFirstLastPara="1" wrap="square" lIns="91425" tIns="91425" rIns="91425" bIns="91425" anchor="ctr" anchorCtr="0">
            <a:normAutofit/>
          </a:bodyPr>
          <a:lstStyle>
            <a:lvl1pPr lvl="0" algn="l" rtl="0">
              <a:spcBef>
                <a:spcPts val="0"/>
              </a:spcBef>
              <a:spcAft>
                <a:spcPts val="0"/>
              </a:spcAft>
              <a:buSzPts val="3600"/>
              <a:buNone/>
              <a:defRPr sz="364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99" name="Google Shape;199;p3"/>
          <p:cNvSpPr txBox="1">
            <a:spLocks noGrp="1"/>
          </p:cNvSpPr>
          <p:nvPr>
            <p:ph type="title" idx="2" hasCustomPrompt="1"/>
          </p:nvPr>
        </p:nvSpPr>
        <p:spPr>
          <a:xfrm>
            <a:off x="720000" y="1258525"/>
            <a:ext cx="3388800" cy="1963500"/>
          </a:xfrm>
          <a:prstGeom prst="rect">
            <a:avLst/>
          </a:prstGeom>
        </p:spPr>
        <p:txBody>
          <a:bodyPr spcFirstLastPara="1" wrap="square" lIns="91425" tIns="91425" rIns="91425" bIns="91425" anchor="b" anchorCtr="0">
            <a:normAutofit/>
          </a:bodyPr>
          <a:lstStyle>
            <a:lvl1pPr lvl="0" algn="l" rtl="0">
              <a:spcBef>
                <a:spcPts val="0"/>
              </a:spcBef>
              <a:spcAft>
                <a:spcPts val="0"/>
              </a:spcAft>
              <a:buSzPts val="13000"/>
              <a:buNone/>
              <a:defRPr sz="130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00" name="Google Shape;200;p3"/>
          <p:cNvSpPr txBox="1">
            <a:spLocks noGrp="1"/>
          </p:cNvSpPr>
          <p:nvPr>
            <p:ph type="subTitle" idx="1"/>
          </p:nvPr>
        </p:nvSpPr>
        <p:spPr>
          <a:xfrm>
            <a:off x="720000" y="3375775"/>
            <a:ext cx="3388800" cy="695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Font typeface="Open Sans SemiBold"/>
              <a:buNone/>
              <a:defRPr sz="1800">
                <a:highlight>
                  <a:srgbClr val="FFF2CC"/>
                </a:highlight>
                <a:latin typeface="Open Sans SemiBold"/>
                <a:ea typeface="Open Sans SemiBold"/>
                <a:cs typeface="Open Sans SemiBold"/>
                <a:sym typeface="Open Sans SemiBold"/>
              </a:defRPr>
            </a:lvl1pPr>
            <a:lvl2pPr lvl="1" rtl="0">
              <a:lnSpc>
                <a:spcPct val="100000"/>
              </a:lnSpc>
              <a:spcBef>
                <a:spcPts val="0"/>
              </a:spcBef>
              <a:spcAft>
                <a:spcPts val="0"/>
              </a:spcAft>
              <a:buClr>
                <a:srgbClr val="2E80A0"/>
              </a:buClr>
              <a:buSzPts val="1600"/>
              <a:buFont typeface="Open Sans SemiBold"/>
              <a:buNone/>
              <a:defRPr sz="1600">
                <a:solidFill>
                  <a:srgbClr val="2E80A0"/>
                </a:solidFill>
                <a:highlight>
                  <a:srgbClr val="FFF2CC"/>
                </a:highlight>
                <a:latin typeface="Open Sans SemiBold"/>
                <a:ea typeface="Open Sans SemiBold"/>
                <a:cs typeface="Open Sans SemiBold"/>
                <a:sym typeface="Open Sans SemiBold"/>
              </a:defRPr>
            </a:lvl2pPr>
            <a:lvl3pPr lvl="2" rtl="0">
              <a:lnSpc>
                <a:spcPct val="100000"/>
              </a:lnSpc>
              <a:spcBef>
                <a:spcPts val="0"/>
              </a:spcBef>
              <a:spcAft>
                <a:spcPts val="0"/>
              </a:spcAft>
              <a:buClr>
                <a:srgbClr val="2E80A0"/>
              </a:buClr>
              <a:buSzPts val="1600"/>
              <a:buFont typeface="Open Sans SemiBold"/>
              <a:buNone/>
              <a:defRPr sz="1600">
                <a:solidFill>
                  <a:srgbClr val="2E80A0"/>
                </a:solidFill>
                <a:highlight>
                  <a:srgbClr val="FFF2CC"/>
                </a:highlight>
                <a:latin typeface="Open Sans SemiBold"/>
                <a:ea typeface="Open Sans SemiBold"/>
                <a:cs typeface="Open Sans SemiBold"/>
                <a:sym typeface="Open Sans SemiBold"/>
              </a:defRPr>
            </a:lvl3pPr>
            <a:lvl4pPr lvl="3" rtl="0">
              <a:lnSpc>
                <a:spcPct val="100000"/>
              </a:lnSpc>
              <a:spcBef>
                <a:spcPts val="0"/>
              </a:spcBef>
              <a:spcAft>
                <a:spcPts val="0"/>
              </a:spcAft>
              <a:buClr>
                <a:srgbClr val="2E80A0"/>
              </a:buClr>
              <a:buSzPts val="1600"/>
              <a:buFont typeface="Open Sans SemiBold"/>
              <a:buNone/>
              <a:defRPr sz="1600">
                <a:solidFill>
                  <a:srgbClr val="2E80A0"/>
                </a:solidFill>
                <a:highlight>
                  <a:srgbClr val="FFF2CC"/>
                </a:highlight>
                <a:latin typeface="Open Sans SemiBold"/>
                <a:ea typeface="Open Sans SemiBold"/>
                <a:cs typeface="Open Sans SemiBold"/>
                <a:sym typeface="Open Sans SemiBold"/>
              </a:defRPr>
            </a:lvl4pPr>
            <a:lvl5pPr lvl="4" rtl="0">
              <a:lnSpc>
                <a:spcPct val="100000"/>
              </a:lnSpc>
              <a:spcBef>
                <a:spcPts val="0"/>
              </a:spcBef>
              <a:spcAft>
                <a:spcPts val="0"/>
              </a:spcAft>
              <a:buClr>
                <a:srgbClr val="2E80A0"/>
              </a:buClr>
              <a:buSzPts val="1600"/>
              <a:buFont typeface="Open Sans SemiBold"/>
              <a:buNone/>
              <a:defRPr sz="1600">
                <a:solidFill>
                  <a:srgbClr val="2E80A0"/>
                </a:solidFill>
                <a:highlight>
                  <a:srgbClr val="FFF2CC"/>
                </a:highlight>
                <a:latin typeface="Open Sans SemiBold"/>
                <a:ea typeface="Open Sans SemiBold"/>
                <a:cs typeface="Open Sans SemiBold"/>
                <a:sym typeface="Open Sans SemiBold"/>
              </a:defRPr>
            </a:lvl5pPr>
            <a:lvl6pPr lvl="5" rtl="0">
              <a:lnSpc>
                <a:spcPct val="100000"/>
              </a:lnSpc>
              <a:spcBef>
                <a:spcPts val="0"/>
              </a:spcBef>
              <a:spcAft>
                <a:spcPts val="0"/>
              </a:spcAft>
              <a:buClr>
                <a:srgbClr val="2E80A0"/>
              </a:buClr>
              <a:buSzPts val="1600"/>
              <a:buFont typeface="Open Sans SemiBold"/>
              <a:buNone/>
              <a:defRPr sz="1600">
                <a:solidFill>
                  <a:srgbClr val="2E80A0"/>
                </a:solidFill>
                <a:highlight>
                  <a:srgbClr val="FFF2CC"/>
                </a:highlight>
                <a:latin typeface="Open Sans SemiBold"/>
                <a:ea typeface="Open Sans SemiBold"/>
                <a:cs typeface="Open Sans SemiBold"/>
                <a:sym typeface="Open Sans SemiBold"/>
              </a:defRPr>
            </a:lvl6pPr>
            <a:lvl7pPr lvl="6" rtl="0">
              <a:lnSpc>
                <a:spcPct val="100000"/>
              </a:lnSpc>
              <a:spcBef>
                <a:spcPts val="0"/>
              </a:spcBef>
              <a:spcAft>
                <a:spcPts val="0"/>
              </a:spcAft>
              <a:buClr>
                <a:srgbClr val="2E80A0"/>
              </a:buClr>
              <a:buSzPts val="1600"/>
              <a:buFont typeface="Open Sans SemiBold"/>
              <a:buNone/>
              <a:defRPr sz="1600">
                <a:solidFill>
                  <a:srgbClr val="2E80A0"/>
                </a:solidFill>
                <a:highlight>
                  <a:srgbClr val="FFF2CC"/>
                </a:highlight>
                <a:latin typeface="Open Sans SemiBold"/>
                <a:ea typeface="Open Sans SemiBold"/>
                <a:cs typeface="Open Sans SemiBold"/>
                <a:sym typeface="Open Sans SemiBold"/>
              </a:defRPr>
            </a:lvl7pPr>
            <a:lvl8pPr lvl="7" rtl="0">
              <a:lnSpc>
                <a:spcPct val="100000"/>
              </a:lnSpc>
              <a:spcBef>
                <a:spcPts val="0"/>
              </a:spcBef>
              <a:spcAft>
                <a:spcPts val="0"/>
              </a:spcAft>
              <a:buClr>
                <a:srgbClr val="2E80A0"/>
              </a:buClr>
              <a:buSzPts val="1600"/>
              <a:buFont typeface="Open Sans SemiBold"/>
              <a:buNone/>
              <a:defRPr sz="1600">
                <a:solidFill>
                  <a:srgbClr val="2E80A0"/>
                </a:solidFill>
                <a:highlight>
                  <a:srgbClr val="FFF2CC"/>
                </a:highlight>
                <a:latin typeface="Open Sans SemiBold"/>
                <a:ea typeface="Open Sans SemiBold"/>
                <a:cs typeface="Open Sans SemiBold"/>
                <a:sym typeface="Open Sans SemiBold"/>
              </a:defRPr>
            </a:lvl8pPr>
            <a:lvl9pPr lvl="8" rtl="0">
              <a:lnSpc>
                <a:spcPct val="100000"/>
              </a:lnSpc>
              <a:spcBef>
                <a:spcPts val="0"/>
              </a:spcBef>
              <a:spcAft>
                <a:spcPts val="0"/>
              </a:spcAft>
              <a:buClr>
                <a:srgbClr val="2E80A0"/>
              </a:buClr>
              <a:buSzPts val="1600"/>
              <a:buFont typeface="Open Sans SemiBold"/>
              <a:buNone/>
              <a:defRPr sz="1600">
                <a:solidFill>
                  <a:srgbClr val="2E80A0"/>
                </a:solidFill>
                <a:highlight>
                  <a:srgbClr val="FFF2CC"/>
                </a:highlight>
                <a:latin typeface="Open Sans SemiBold"/>
                <a:ea typeface="Open Sans SemiBold"/>
                <a:cs typeface="Open Sans SemiBold"/>
                <a:sym typeface="Open Sans SemiBold"/>
              </a:defRPr>
            </a:lvl9pPr>
          </a:lstStyle>
          <a:p>
            <a:endParaRPr/>
          </a:p>
        </p:txBody>
      </p:sp>
    </p:spTree>
    <p:extLst>
      <p:ext uri="{BB962C8B-B14F-4D97-AF65-F5344CB8AC3E}">
        <p14:creationId xmlns:p14="http://schemas.microsoft.com/office/powerpoint/2010/main" val="28348644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1">
  <p:cSld name="Section header 1">
    <p:bg>
      <p:bgPr>
        <a:solidFill>
          <a:schemeClr val="accent2"/>
        </a:solidFill>
        <a:effectLst/>
      </p:bgPr>
    </p:bg>
    <p:spTree>
      <p:nvGrpSpPr>
        <p:cNvPr id="1" name="Shape 2683"/>
        <p:cNvGrpSpPr/>
        <p:nvPr/>
      </p:nvGrpSpPr>
      <p:grpSpPr>
        <a:xfrm>
          <a:off x="0" y="0"/>
          <a:ext cx="0" cy="0"/>
          <a:chOff x="0" y="0"/>
          <a:chExt cx="0" cy="0"/>
        </a:xfrm>
      </p:grpSpPr>
      <p:grpSp>
        <p:nvGrpSpPr>
          <p:cNvPr id="2684" name="Google Shape;2684;p32"/>
          <p:cNvGrpSpPr/>
          <p:nvPr/>
        </p:nvGrpSpPr>
        <p:grpSpPr>
          <a:xfrm>
            <a:off x="-22742" y="-53681"/>
            <a:ext cx="9189492" cy="5250864"/>
            <a:chOff x="238125" y="358125"/>
            <a:chExt cx="5988200" cy="3421650"/>
          </a:xfrm>
        </p:grpSpPr>
        <p:sp>
          <p:nvSpPr>
            <p:cNvPr id="2685" name="Google Shape;2685;p32"/>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2"/>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2"/>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2"/>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2"/>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2"/>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2"/>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2"/>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2"/>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2"/>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2"/>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2"/>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2"/>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2"/>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2"/>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2"/>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2"/>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2"/>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2"/>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2"/>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2"/>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2"/>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2"/>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2"/>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2"/>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2"/>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2"/>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2"/>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2"/>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2"/>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2"/>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2"/>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2"/>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2"/>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2"/>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2"/>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2"/>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2"/>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2"/>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2"/>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2"/>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2"/>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2"/>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2"/>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2"/>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2"/>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2"/>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2"/>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2"/>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2"/>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2"/>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2"/>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2"/>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2"/>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2"/>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2"/>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2"/>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2"/>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2"/>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2"/>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2"/>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2"/>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2"/>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2"/>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2"/>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2"/>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2"/>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2"/>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2"/>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2"/>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2"/>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2"/>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2"/>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2"/>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2"/>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2"/>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2"/>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2"/>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2"/>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2"/>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2"/>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2"/>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2"/>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2"/>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2"/>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2"/>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2"/>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2"/>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2"/>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2"/>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2"/>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6" name="Google Shape;2776;p32"/>
          <p:cNvSpPr/>
          <p:nvPr/>
        </p:nvSpPr>
        <p:spPr>
          <a:xfrm>
            <a:off x="2422021" y="-95250"/>
            <a:ext cx="6744729" cy="5334013"/>
          </a:xfrm>
          <a:custGeom>
            <a:avLst/>
            <a:gdLst/>
            <a:ahLst/>
            <a:cxnLst/>
            <a:rect l="l" t="t" r="r" b="b"/>
            <a:pathLst>
              <a:path w="29241" h="23125" extrusionOk="0">
                <a:moveTo>
                  <a:pt x="4180" y="1"/>
                </a:moveTo>
                <a:cubicBezTo>
                  <a:pt x="1575" y="3086"/>
                  <a:pt x="1" y="7023"/>
                  <a:pt x="1" y="11381"/>
                </a:cubicBezTo>
                <a:cubicBezTo>
                  <a:pt x="1" y="15918"/>
                  <a:pt x="1696" y="19976"/>
                  <a:pt x="4480" y="23124"/>
                </a:cubicBezTo>
                <a:lnTo>
                  <a:pt x="29240" y="23124"/>
                </a:lnTo>
                <a:lnTo>
                  <a:pt x="29240" y="1"/>
                </a:lnTo>
                <a:close/>
              </a:path>
            </a:pathLst>
          </a:custGeom>
          <a:solidFill>
            <a:srgbClr val="9CD3ED">
              <a:alpha val="24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2"/>
          <p:cNvSpPr txBox="1">
            <a:spLocks noGrp="1"/>
          </p:cNvSpPr>
          <p:nvPr>
            <p:ph type="title"/>
          </p:nvPr>
        </p:nvSpPr>
        <p:spPr>
          <a:xfrm>
            <a:off x="5057775" y="2821300"/>
            <a:ext cx="3366300" cy="4980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3600"/>
              <a:buNone/>
              <a:defRPr sz="3640" b="1"/>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2778" name="Google Shape;2778;p32"/>
          <p:cNvSpPr txBox="1">
            <a:spLocks noGrp="1"/>
          </p:cNvSpPr>
          <p:nvPr>
            <p:ph type="title" idx="2" hasCustomPrompt="1"/>
          </p:nvPr>
        </p:nvSpPr>
        <p:spPr>
          <a:xfrm>
            <a:off x="5057775" y="1258525"/>
            <a:ext cx="3366300" cy="1963500"/>
          </a:xfrm>
          <a:prstGeom prst="rect">
            <a:avLst/>
          </a:prstGeom>
        </p:spPr>
        <p:txBody>
          <a:bodyPr spcFirstLastPara="1" wrap="square" lIns="91425" tIns="91425" rIns="91425" bIns="91425" anchor="b" anchorCtr="0">
            <a:normAutofit/>
          </a:bodyPr>
          <a:lstStyle>
            <a:lvl1pPr lvl="0" algn="r" rtl="0">
              <a:spcBef>
                <a:spcPts val="0"/>
              </a:spcBef>
              <a:spcAft>
                <a:spcPts val="0"/>
              </a:spcAft>
              <a:buSzPts val="13000"/>
              <a:buNone/>
              <a:defRPr sz="13000" b="1"/>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2779" name="Google Shape;2779;p32"/>
          <p:cNvSpPr txBox="1">
            <a:spLocks noGrp="1"/>
          </p:cNvSpPr>
          <p:nvPr>
            <p:ph type="subTitle" idx="1"/>
          </p:nvPr>
        </p:nvSpPr>
        <p:spPr>
          <a:xfrm>
            <a:off x="5057400" y="3375775"/>
            <a:ext cx="3366300" cy="6951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600"/>
              <a:buFont typeface="Open Sans SemiBold"/>
              <a:buNone/>
              <a:defRPr sz="1800">
                <a:highlight>
                  <a:srgbClr val="FFF2CC"/>
                </a:highlight>
                <a:latin typeface="Open Sans SemiBold"/>
                <a:ea typeface="Open Sans SemiBold"/>
                <a:cs typeface="Open Sans SemiBold"/>
                <a:sym typeface="Open Sans SemiBold"/>
              </a:defRPr>
            </a:lvl1pPr>
            <a:lvl2pPr lvl="1" algn="r" rtl="0">
              <a:lnSpc>
                <a:spcPct val="100000"/>
              </a:lnSpc>
              <a:spcBef>
                <a:spcPts val="0"/>
              </a:spcBef>
              <a:spcAft>
                <a:spcPts val="0"/>
              </a:spcAft>
              <a:buClr>
                <a:srgbClr val="2E80A0"/>
              </a:buClr>
              <a:buSzPts val="1600"/>
              <a:buFont typeface="Open Sans SemiBold"/>
              <a:buNone/>
              <a:defRPr sz="1600">
                <a:solidFill>
                  <a:srgbClr val="2E80A0"/>
                </a:solidFill>
                <a:highlight>
                  <a:srgbClr val="FFF2CC"/>
                </a:highlight>
                <a:latin typeface="Open Sans SemiBold"/>
                <a:ea typeface="Open Sans SemiBold"/>
                <a:cs typeface="Open Sans SemiBold"/>
                <a:sym typeface="Open Sans SemiBold"/>
              </a:defRPr>
            </a:lvl2pPr>
            <a:lvl3pPr lvl="2" algn="r" rtl="0">
              <a:lnSpc>
                <a:spcPct val="100000"/>
              </a:lnSpc>
              <a:spcBef>
                <a:spcPts val="0"/>
              </a:spcBef>
              <a:spcAft>
                <a:spcPts val="0"/>
              </a:spcAft>
              <a:buClr>
                <a:srgbClr val="2E80A0"/>
              </a:buClr>
              <a:buSzPts val="1600"/>
              <a:buFont typeface="Open Sans SemiBold"/>
              <a:buNone/>
              <a:defRPr sz="1600">
                <a:solidFill>
                  <a:srgbClr val="2E80A0"/>
                </a:solidFill>
                <a:highlight>
                  <a:srgbClr val="FFF2CC"/>
                </a:highlight>
                <a:latin typeface="Open Sans SemiBold"/>
                <a:ea typeface="Open Sans SemiBold"/>
                <a:cs typeface="Open Sans SemiBold"/>
                <a:sym typeface="Open Sans SemiBold"/>
              </a:defRPr>
            </a:lvl3pPr>
            <a:lvl4pPr lvl="3" algn="r" rtl="0">
              <a:lnSpc>
                <a:spcPct val="100000"/>
              </a:lnSpc>
              <a:spcBef>
                <a:spcPts val="0"/>
              </a:spcBef>
              <a:spcAft>
                <a:spcPts val="0"/>
              </a:spcAft>
              <a:buClr>
                <a:srgbClr val="2E80A0"/>
              </a:buClr>
              <a:buSzPts val="1600"/>
              <a:buFont typeface="Open Sans SemiBold"/>
              <a:buNone/>
              <a:defRPr sz="1600">
                <a:solidFill>
                  <a:srgbClr val="2E80A0"/>
                </a:solidFill>
                <a:highlight>
                  <a:srgbClr val="FFF2CC"/>
                </a:highlight>
                <a:latin typeface="Open Sans SemiBold"/>
                <a:ea typeface="Open Sans SemiBold"/>
                <a:cs typeface="Open Sans SemiBold"/>
                <a:sym typeface="Open Sans SemiBold"/>
              </a:defRPr>
            </a:lvl4pPr>
            <a:lvl5pPr lvl="4" algn="r" rtl="0">
              <a:lnSpc>
                <a:spcPct val="100000"/>
              </a:lnSpc>
              <a:spcBef>
                <a:spcPts val="0"/>
              </a:spcBef>
              <a:spcAft>
                <a:spcPts val="0"/>
              </a:spcAft>
              <a:buClr>
                <a:srgbClr val="2E80A0"/>
              </a:buClr>
              <a:buSzPts val="1600"/>
              <a:buFont typeface="Open Sans SemiBold"/>
              <a:buNone/>
              <a:defRPr sz="1600">
                <a:solidFill>
                  <a:srgbClr val="2E80A0"/>
                </a:solidFill>
                <a:highlight>
                  <a:srgbClr val="FFF2CC"/>
                </a:highlight>
                <a:latin typeface="Open Sans SemiBold"/>
                <a:ea typeface="Open Sans SemiBold"/>
                <a:cs typeface="Open Sans SemiBold"/>
                <a:sym typeface="Open Sans SemiBold"/>
              </a:defRPr>
            </a:lvl5pPr>
            <a:lvl6pPr lvl="5" algn="r" rtl="0">
              <a:lnSpc>
                <a:spcPct val="100000"/>
              </a:lnSpc>
              <a:spcBef>
                <a:spcPts val="0"/>
              </a:spcBef>
              <a:spcAft>
                <a:spcPts val="0"/>
              </a:spcAft>
              <a:buClr>
                <a:srgbClr val="2E80A0"/>
              </a:buClr>
              <a:buSzPts val="1600"/>
              <a:buFont typeface="Open Sans SemiBold"/>
              <a:buNone/>
              <a:defRPr sz="1600">
                <a:solidFill>
                  <a:srgbClr val="2E80A0"/>
                </a:solidFill>
                <a:highlight>
                  <a:srgbClr val="FFF2CC"/>
                </a:highlight>
                <a:latin typeface="Open Sans SemiBold"/>
                <a:ea typeface="Open Sans SemiBold"/>
                <a:cs typeface="Open Sans SemiBold"/>
                <a:sym typeface="Open Sans SemiBold"/>
              </a:defRPr>
            </a:lvl6pPr>
            <a:lvl7pPr lvl="6" algn="r" rtl="0">
              <a:lnSpc>
                <a:spcPct val="100000"/>
              </a:lnSpc>
              <a:spcBef>
                <a:spcPts val="0"/>
              </a:spcBef>
              <a:spcAft>
                <a:spcPts val="0"/>
              </a:spcAft>
              <a:buClr>
                <a:srgbClr val="2E80A0"/>
              </a:buClr>
              <a:buSzPts val="1600"/>
              <a:buFont typeface="Open Sans SemiBold"/>
              <a:buNone/>
              <a:defRPr sz="1600">
                <a:solidFill>
                  <a:srgbClr val="2E80A0"/>
                </a:solidFill>
                <a:highlight>
                  <a:srgbClr val="FFF2CC"/>
                </a:highlight>
                <a:latin typeface="Open Sans SemiBold"/>
                <a:ea typeface="Open Sans SemiBold"/>
                <a:cs typeface="Open Sans SemiBold"/>
                <a:sym typeface="Open Sans SemiBold"/>
              </a:defRPr>
            </a:lvl7pPr>
            <a:lvl8pPr lvl="7" algn="r" rtl="0">
              <a:lnSpc>
                <a:spcPct val="100000"/>
              </a:lnSpc>
              <a:spcBef>
                <a:spcPts val="0"/>
              </a:spcBef>
              <a:spcAft>
                <a:spcPts val="0"/>
              </a:spcAft>
              <a:buClr>
                <a:srgbClr val="2E80A0"/>
              </a:buClr>
              <a:buSzPts val="1600"/>
              <a:buFont typeface="Open Sans SemiBold"/>
              <a:buNone/>
              <a:defRPr sz="1600">
                <a:solidFill>
                  <a:srgbClr val="2E80A0"/>
                </a:solidFill>
                <a:highlight>
                  <a:srgbClr val="FFF2CC"/>
                </a:highlight>
                <a:latin typeface="Open Sans SemiBold"/>
                <a:ea typeface="Open Sans SemiBold"/>
                <a:cs typeface="Open Sans SemiBold"/>
                <a:sym typeface="Open Sans SemiBold"/>
              </a:defRPr>
            </a:lvl8pPr>
            <a:lvl9pPr lvl="8" algn="r" rtl="0">
              <a:lnSpc>
                <a:spcPct val="100000"/>
              </a:lnSpc>
              <a:spcBef>
                <a:spcPts val="0"/>
              </a:spcBef>
              <a:spcAft>
                <a:spcPts val="0"/>
              </a:spcAft>
              <a:buClr>
                <a:srgbClr val="2E80A0"/>
              </a:buClr>
              <a:buSzPts val="1600"/>
              <a:buFont typeface="Open Sans SemiBold"/>
              <a:buNone/>
              <a:defRPr sz="1600">
                <a:solidFill>
                  <a:srgbClr val="2E80A0"/>
                </a:solidFill>
                <a:highlight>
                  <a:srgbClr val="FFF2CC"/>
                </a:highlight>
                <a:latin typeface="Open Sans SemiBold"/>
                <a:ea typeface="Open Sans SemiBold"/>
                <a:cs typeface="Open Sans SemiBold"/>
                <a:sym typeface="Open Sans SemiBold"/>
              </a:defRPr>
            </a:lvl9pPr>
          </a:lstStyle>
          <a:p>
            <a:endParaRPr/>
          </a:p>
        </p:txBody>
      </p:sp>
    </p:spTree>
    <p:extLst>
      <p:ext uri="{BB962C8B-B14F-4D97-AF65-F5344CB8AC3E}">
        <p14:creationId xmlns:p14="http://schemas.microsoft.com/office/powerpoint/2010/main" val="18167462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2"/>
        </a:solidFill>
        <a:effectLst/>
      </p:bgPr>
    </p:bg>
    <p:spTree>
      <p:nvGrpSpPr>
        <p:cNvPr id="1" name="Shape 3395"/>
        <p:cNvGrpSpPr/>
        <p:nvPr/>
      </p:nvGrpSpPr>
      <p:grpSpPr>
        <a:xfrm>
          <a:off x="0" y="0"/>
          <a:ext cx="0" cy="0"/>
          <a:chOff x="0" y="0"/>
          <a:chExt cx="0" cy="0"/>
        </a:xfrm>
      </p:grpSpPr>
      <p:grpSp>
        <p:nvGrpSpPr>
          <p:cNvPr id="3396" name="Google Shape;3396;p39"/>
          <p:cNvGrpSpPr/>
          <p:nvPr/>
        </p:nvGrpSpPr>
        <p:grpSpPr>
          <a:xfrm>
            <a:off x="-22742" y="-53681"/>
            <a:ext cx="9189492" cy="5250864"/>
            <a:chOff x="238125" y="358125"/>
            <a:chExt cx="5988200" cy="3421650"/>
          </a:xfrm>
        </p:grpSpPr>
        <p:sp>
          <p:nvSpPr>
            <p:cNvPr id="3397" name="Google Shape;3397;p39"/>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9"/>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9"/>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9"/>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39"/>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9"/>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9"/>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9"/>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9"/>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9"/>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9"/>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9"/>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9"/>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9"/>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9"/>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9"/>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9"/>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9"/>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9"/>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9"/>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9"/>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9"/>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9"/>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39"/>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39"/>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9"/>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9"/>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9"/>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9"/>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9"/>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9"/>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9"/>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9"/>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39"/>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39"/>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9"/>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9"/>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9"/>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9"/>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9"/>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39"/>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39"/>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9"/>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9"/>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9"/>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9"/>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9"/>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9"/>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39"/>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9"/>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9"/>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9"/>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9"/>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9"/>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9"/>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39"/>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39"/>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39"/>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39"/>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9"/>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9"/>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39"/>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39"/>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39"/>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39"/>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39"/>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39"/>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39"/>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39"/>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39"/>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9"/>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39"/>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39"/>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39"/>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39"/>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39"/>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39"/>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39"/>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39"/>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39"/>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39"/>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39"/>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39"/>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39"/>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39"/>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39"/>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39"/>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39"/>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9"/>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39"/>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39"/>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8" name="Google Shape;3488;p39"/>
          <p:cNvSpPr/>
          <p:nvPr/>
        </p:nvSpPr>
        <p:spPr>
          <a:xfrm>
            <a:off x="553349" y="785862"/>
            <a:ext cx="3571787" cy="3571787"/>
          </a:xfrm>
          <a:custGeom>
            <a:avLst/>
            <a:gdLst/>
            <a:ahLst/>
            <a:cxnLst/>
            <a:rect l="l" t="t" r="r" b="b"/>
            <a:pathLst>
              <a:path w="15497" h="15497" extrusionOk="0">
                <a:moveTo>
                  <a:pt x="7749" y="0"/>
                </a:moveTo>
                <a:cubicBezTo>
                  <a:pt x="3449" y="0"/>
                  <a:pt x="1" y="3453"/>
                  <a:pt x="1" y="7748"/>
                </a:cubicBezTo>
                <a:cubicBezTo>
                  <a:pt x="1" y="12048"/>
                  <a:pt x="3449" y="15496"/>
                  <a:pt x="7749" y="15496"/>
                </a:cubicBezTo>
                <a:cubicBezTo>
                  <a:pt x="12044" y="15496"/>
                  <a:pt x="15497" y="12048"/>
                  <a:pt x="15497" y="7748"/>
                </a:cubicBezTo>
                <a:cubicBezTo>
                  <a:pt x="15497" y="3453"/>
                  <a:pt x="12044" y="0"/>
                  <a:pt x="7749" y="0"/>
                </a:cubicBezTo>
                <a:close/>
              </a:path>
            </a:pathLst>
          </a:custGeom>
          <a:solidFill>
            <a:srgbClr val="9CD3ED">
              <a:alpha val="2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39"/>
          <p:cNvSpPr txBox="1">
            <a:spLocks noGrp="1"/>
          </p:cNvSpPr>
          <p:nvPr>
            <p:ph type="subTitle" idx="1"/>
          </p:nvPr>
        </p:nvSpPr>
        <p:spPr>
          <a:xfrm>
            <a:off x="1047750" y="1552575"/>
            <a:ext cx="4210200" cy="1600200"/>
          </a:xfrm>
          <a:prstGeom prst="rect">
            <a:avLst/>
          </a:prstGeom>
        </p:spPr>
        <p:txBody>
          <a:bodyPr spcFirstLastPara="1" wrap="square" lIns="91425" tIns="91425" rIns="91425" bIns="91425" anchor="ctr" anchorCtr="0">
            <a:normAutofit/>
          </a:bodyPr>
          <a:lstStyle>
            <a:lvl1pPr lvl="0" rtl="0">
              <a:spcBef>
                <a:spcPts val="0"/>
              </a:spcBef>
              <a:spcAft>
                <a:spcPts val="0"/>
              </a:spcAft>
              <a:buNone/>
              <a:defRPr sz="2200">
                <a:highlight>
                  <a:srgbClr val="FFF2CC"/>
                </a:highlight>
                <a:latin typeface="Open Sans SemiBold"/>
                <a:ea typeface="Open Sans SemiBold"/>
                <a:cs typeface="Open Sans SemiBold"/>
                <a:sym typeface="Open Sans SemiBold"/>
              </a:defRPr>
            </a:lvl1pPr>
            <a:lvl2pPr lvl="1" rtl="0">
              <a:spcBef>
                <a:spcPts val="0"/>
              </a:spcBef>
              <a:spcAft>
                <a:spcPts val="0"/>
              </a:spcAft>
              <a:buNone/>
              <a:defRPr>
                <a:highlight>
                  <a:srgbClr val="FFF2CC"/>
                </a:highlight>
                <a:latin typeface="Open Sans SemiBold"/>
                <a:ea typeface="Open Sans SemiBold"/>
                <a:cs typeface="Open Sans SemiBold"/>
                <a:sym typeface="Open Sans SemiBold"/>
              </a:defRPr>
            </a:lvl2pPr>
            <a:lvl3pPr lvl="2" rtl="0">
              <a:spcBef>
                <a:spcPts val="0"/>
              </a:spcBef>
              <a:spcAft>
                <a:spcPts val="0"/>
              </a:spcAft>
              <a:buNone/>
              <a:defRPr>
                <a:highlight>
                  <a:srgbClr val="FFF2CC"/>
                </a:highlight>
                <a:latin typeface="Open Sans SemiBold"/>
                <a:ea typeface="Open Sans SemiBold"/>
                <a:cs typeface="Open Sans SemiBold"/>
                <a:sym typeface="Open Sans SemiBold"/>
              </a:defRPr>
            </a:lvl3pPr>
            <a:lvl4pPr lvl="3" rtl="0">
              <a:spcBef>
                <a:spcPts val="0"/>
              </a:spcBef>
              <a:spcAft>
                <a:spcPts val="0"/>
              </a:spcAft>
              <a:buNone/>
              <a:defRPr>
                <a:highlight>
                  <a:srgbClr val="FFF2CC"/>
                </a:highlight>
                <a:latin typeface="Open Sans SemiBold"/>
                <a:ea typeface="Open Sans SemiBold"/>
                <a:cs typeface="Open Sans SemiBold"/>
                <a:sym typeface="Open Sans SemiBold"/>
              </a:defRPr>
            </a:lvl4pPr>
            <a:lvl5pPr lvl="4" rtl="0">
              <a:spcBef>
                <a:spcPts val="0"/>
              </a:spcBef>
              <a:spcAft>
                <a:spcPts val="0"/>
              </a:spcAft>
              <a:buNone/>
              <a:defRPr>
                <a:highlight>
                  <a:srgbClr val="FFF2CC"/>
                </a:highlight>
                <a:latin typeface="Open Sans SemiBold"/>
                <a:ea typeface="Open Sans SemiBold"/>
                <a:cs typeface="Open Sans SemiBold"/>
                <a:sym typeface="Open Sans SemiBold"/>
              </a:defRPr>
            </a:lvl5pPr>
            <a:lvl6pPr lvl="5" rtl="0">
              <a:spcBef>
                <a:spcPts val="0"/>
              </a:spcBef>
              <a:spcAft>
                <a:spcPts val="0"/>
              </a:spcAft>
              <a:buNone/>
              <a:defRPr>
                <a:highlight>
                  <a:srgbClr val="FFF2CC"/>
                </a:highlight>
                <a:latin typeface="Open Sans SemiBold"/>
                <a:ea typeface="Open Sans SemiBold"/>
                <a:cs typeface="Open Sans SemiBold"/>
                <a:sym typeface="Open Sans SemiBold"/>
              </a:defRPr>
            </a:lvl6pPr>
            <a:lvl7pPr lvl="6" rtl="0">
              <a:spcBef>
                <a:spcPts val="0"/>
              </a:spcBef>
              <a:spcAft>
                <a:spcPts val="0"/>
              </a:spcAft>
              <a:buNone/>
              <a:defRPr>
                <a:highlight>
                  <a:srgbClr val="FFF2CC"/>
                </a:highlight>
                <a:latin typeface="Open Sans SemiBold"/>
                <a:ea typeface="Open Sans SemiBold"/>
                <a:cs typeface="Open Sans SemiBold"/>
                <a:sym typeface="Open Sans SemiBold"/>
              </a:defRPr>
            </a:lvl7pPr>
            <a:lvl8pPr lvl="7" rtl="0">
              <a:spcBef>
                <a:spcPts val="0"/>
              </a:spcBef>
              <a:spcAft>
                <a:spcPts val="0"/>
              </a:spcAft>
              <a:buNone/>
              <a:defRPr>
                <a:highlight>
                  <a:srgbClr val="FFF2CC"/>
                </a:highlight>
                <a:latin typeface="Open Sans SemiBold"/>
                <a:ea typeface="Open Sans SemiBold"/>
                <a:cs typeface="Open Sans SemiBold"/>
                <a:sym typeface="Open Sans SemiBold"/>
              </a:defRPr>
            </a:lvl8pPr>
            <a:lvl9pPr lvl="8" rtl="0">
              <a:spcBef>
                <a:spcPts val="0"/>
              </a:spcBef>
              <a:spcAft>
                <a:spcPts val="0"/>
              </a:spcAft>
              <a:buNone/>
              <a:defRPr>
                <a:highlight>
                  <a:srgbClr val="FFF2CC"/>
                </a:highlight>
                <a:latin typeface="Open Sans SemiBold"/>
                <a:ea typeface="Open Sans SemiBold"/>
                <a:cs typeface="Open Sans SemiBold"/>
                <a:sym typeface="Open Sans SemiBold"/>
              </a:defRPr>
            </a:lvl9pPr>
          </a:lstStyle>
          <a:p>
            <a:endParaRPr/>
          </a:p>
        </p:txBody>
      </p:sp>
      <p:sp>
        <p:nvSpPr>
          <p:cNvPr id="3490" name="Google Shape;3490;p39"/>
          <p:cNvSpPr txBox="1">
            <a:spLocks noGrp="1"/>
          </p:cNvSpPr>
          <p:nvPr>
            <p:ph type="subTitle" idx="2"/>
          </p:nvPr>
        </p:nvSpPr>
        <p:spPr>
          <a:xfrm>
            <a:off x="1057275" y="3162300"/>
            <a:ext cx="4210200" cy="4572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None/>
              <a:defRPr sz="1600">
                <a:latin typeface="Passion One"/>
                <a:ea typeface="Passion One"/>
                <a:cs typeface="Passion One"/>
                <a:sym typeface="Passion One"/>
              </a:defRPr>
            </a:lvl1pPr>
            <a:lvl2pPr lvl="1" rtl="0">
              <a:lnSpc>
                <a:spcPct val="100000"/>
              </a:lnSpc>
              <a:spcBef>
                <a:spcPts val="1200"/>
              </a:spcBef>
              <a:spcAft>
                <a:spcPts val="0"/>
              </a:spcAft>
              <a:buNone/>
              <a:defRPr sz="1600"/>
            </a:lvl2pPr>
            <a:lvl3pPr lvl="2" rtl="0">
              <a:lnSpc>
                <a:spcPct val="100000"/>
              </a:lnSpc>
              <a:spcBef>
                <a:spcPts val="1200"/>
              </a:spcBef>
              <a:spcAft>
                <a:spcPts val="0"/>
              </a:spcAft>
              <a:buNone/>
              <a:defRPr sz="1600"/>
            </a:lvl3pPr>
            <a:lvl4pPr lvl="3" rtl="0">
              <a:lnSpc>
                <a:spcPct val="100000"/>
              </a:lnSpc>
              <a:spcBef>
                <a:spcPts val="1200"/>
              </a:spcBef>
              <a:spcAft>
                <a:spcPts val="0"/>
              </a:spcAft>
              <a:buNone/>
              <a:defRPr sz="1600"/>
            </a:lvl4pPr>
            <a:lvl5pPr lvl="4" rtl="0">
              <a:lnSpc>
                <a:spcPct val="100000"/>
              </a:lnSpc>
              <a:spcBef>
                <a:spcPts val="1200"/>
              </a:spcBef>
              <a:spcAft>
                <a:spcPts val="0"/>
              </a:spcAft>
              <a:buNone/>
              <a:defRPr sz="1600"/>
            </a:lvl5pPr>
            <a:lvl6pPr lvl="5" rtl="0">
              <a:lnSpc>
                <a:spcPct val="100000"/>
              </a:lnSpc>
              <a:spcBef>
                <a:spcPts val="1200"/>
              </a:spcBef>
              <a:spcAft>
                <a:spcPts val="0"/>
              </a:spcAft>
              <a:buNone/>
              <a:defRPr sz="1600"/>
            </a:lvl6pPr>
            <a:lvl7pPr lvl="6" rtl="0">
              <a:lnSpc>
                <a:spcPct val="100000"/>
              </a:lnSpc>
              <a:spcBef>
                <a:spcPts val="1200"/>
              </a:spcBef>
              <a:spcAft>
                <a:spcPts val="0"/>
              </a:spcAft>
              <a:buNone/>
              <a:defRPr sz="1600"/>
            </a:lvl7pPr>
            <a:lvl8pPr lvl="7" rtl="0">
              <a:lnSpc>
                <a:spcPct val="100000"/>
              </a:lnSpc>
              <a:spcBef>
                <a:spcPts val="1200"/>
              </a:spcBef>
              <a:spcAft>
                <a:spcPts val="0"/>
              </a:spcAft>
              <a:buNone/>
              <a:defRPr sz="1600"/>
            </a:lvl8pPr>
            <a:lvl9pPr lvl="8" rtl="0">
              <a:lnSpc>
                <a:spcPct val="100000"/>
              </a:lnSpc>
              <a:spcBef>
                <a:spcPts val="1200"/>
              </a:spcBef>
              <a:spcAft>
                <a:spcPts val="1200"/>
              </a:spcAft>
              <a:buNone/>
              <a:defRPr sz="1600"/>
            </a:lvl9pPr>
          </a:lstStyle>
          <a:p>
            <a:endParaRPr/>
          </a:p>
        </p:txBody>
      </p:sp>
    </p:spTree>
    <p:extLst>
      <p:ext uri="{BB962C8B-B14F-4D97-AF65-F5344CB8AC3E}">
        <p14:creationId xmlns:p14="http://schemas.microsoft.com/office/powerpoint/2010/main" val="2732257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5"/>
        <p:cNvGrpSpPr/>
        <p:nvPr/>
      </p:nvGrpSpPr>
      <p:grpSpPr>
        <a:xfrm>
          <a:off x="0" y="0"/>
          <a:ext cx="0" cy="0"/>
          <a:chOff x="0" y="0"/>
          <a:chExt cx="0" cy="0"/>
        </a:xfrm>
      </p:grpSpPr>
      <p:grpSp>
        <p:nvGrpSpPr>
          <p:cNvPr id="686" name="Google Shape;686;p9"/>
          <p:cNvGrpSpPr/>
          <p:nvPr/>
        </p:nvGrpSpPr>
        <p:grpSpPr>
          <a:xfrm>
            <a:off x="-22742" y="-53681"/>
            <a:ext cx="9189492" cy="5250864"/>
            <a:chOff x="238125" y="358125"/>
            <a:chExt cx="5988200" cy="3421650"/>
          </a:xfrm>
        </p:grpSpPr>
        <p:sp>
          <p:nvSpPr>
            <p:cNvPr id="687" name="Google Shape;687;p9"/>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9"/>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9"/>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9"/>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9"/>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9"/>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9"/>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9"/>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9"/>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9"/>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9"/>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9"/>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9"/>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9"/>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9"/>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9"/>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9"/>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8" name="Google Shape;778;p9"/>
          <p:cNvSpPr/>
          <p:nvPr/>
        </p:nvSpPr>
        <p:spPr>
          <a:xfrm>
            <a:off x="7421699" y="736649"/>
            <a:ext cx="3513015" cy="3513015"/>
          </a:xfrm>
          <a:custGeom>
            <a:avLst/>
            <a:gdLst/>
            <a:ahLst/>
            <a:cxnLst/>
            <a:rect l="l" t="t" r="r" b="b"/>
            <a:pathLst>
              <a:path w="15497" h="15497" extrusionOk="0">
                <a:moveTo>
                  <a:pt x="7749" y="0"/>
                </a:moveTo>
                <a:cubicBezTo>
                  <a:pt x="3449" y="0"/>
                  <a:pt x="1" y="3453"/>
                  <a:pt x="1" y="7748"/>
                </a:cubicBezTo>
                <a:cubicBezTo>
                  <a:pt x="1" y="12048"/>
                  <a:pt x="3449" y="15496"/>
                  <a:pt x="7749" y="15496"/>
                </a:cubicBezTo>
                <a:cubicBezTo>
                  <a:pt x="12044" y="15496"/>
                  <a:pt x="15497" y="12048"/>
                  <a:pt x="15497" y="7748"/>
                </a:cubicBezTo>
                <a:cubicBezTo>
                  <a:pt x="15497" y="3453"/>
                  <a:pt x="12044" y="0"/>
                  <a:pt x="7749" y="0"/>
                </a:cubicBezTo>
                <a:close/>
              </a:path>
            </a:pathLst>
          </a:custGeom>
          <a:solidFill>
            <a:srgbClr val="9CD3ED">
              <a:alpha val="2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txBox="1">
            <a:spLocks noGrp="1"/>
          </p:cNvSpPr>
          <p:nvPr>
            <p:ph type="title"/>
          </p:nvPr>
        </p:nvSpPr>
        <p:spPr>
          <a:xfrm>
            <a:off x="872400" y="1285875"/>
            <a:ext cx="3302700" cy="993300"/>
          </a:xfrm>
          <a:prstGeom prst="rect">
            <a:avLst/>
          </a:prstGeom>
        </p:spPr>
        <p:txBody>
          <a:bodyPr spcFirstLastPara="1" wrap="square" lIns="91425" tIns="91425" rIns="91425" bIns="91425" anchor="ctr" anchorCtr="0">
            <a:normAutofit/>
          </a:bodyPr>
          <a:lstStyle>
            <a:lvl1pPr lvl="0" algn="l" rtl="0">
              <a:spcBef>
                <a:spcPts val="0"/>
              </a:spcBef>
              <a:spcAft>
                <a:spcPts val="0"/>
              </a:spcAft>
              <a:buSzPts val="6000"/>
              <a:buNone/>
              <a:defRPr sz="6000" b="1"/>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80" name="Google Shape;780;p9"/>
          <p:cNvSpPr txBox="1">
            <a:spLocks noGrp="1"/>
          </p:cNvSpPr>
          <p:nvPr>
            <p:ph type="subTitle" idx="1"/>
          </p:nvPr>
        </p:nvSpPr>
        <p:spPr>
          <a:xfrm>
            <a:off x="876300" y="2333625"/>
            <a:ext cx="3302700" cy="14268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800">
                <a:solidFill>
                  <a:schemeClr val="dk1"/>
                </a:solidFill>
              </a:defRPr>
            </a:lvl1pPr>
            <a:lvl2pPr lvl="1" rtl="0">
              <a:lnSpc>
                <a:spcPct val="100000"/>
              </a:lnSpc>
              <a:spcBef>
                <a:spcPts val="1600"/>
              </a:spcBef>
              <a:spcAft>
                <a:spcPts val="0"/>
              </a:spcAft>
              <a:buNone/>
              <a:defRPr sz="1800">
                <a:solidFill>
                  <a:schemeClr val="dk1"/>
                </a:solidFill>
              </a:defRPr>
            </a:lvl2pPr>
            <a:lvl3pPr lvl="2" rtl="0">
              <a:lnSpc>
                <a:spcPct val="100000"/>
              </a:lnSpc>
              <a:spcBef>
                <a:spcPts val="1600"/>
              </a:spcBef>
              <a:spcAft>
                <a:spcPts val="0"/>
              </a:spcAft>
              <a:buNone/>
              <a:defRPr sz="1800">
                <a:solidFill>
                  <a:schemeClr val="dk1"/>
                </a:solidFill>
              </a:defRPr>
            </a:lvl3pPr>
            <a:lvl4pPr lvl="3" rtl="0">
              <a:lnSpc>
                <a:spcPct val="100000"/>
              </a:lnSpc>
              <a:spcBef>
                <a:spcPts val="1600"/>
              </a:spcBef>
              <a:spcAft>
                <a:spcPts val="0"/>
              </a:spcAft>
              <a:buNone/>
              <a:defRPr sz="1800">
                <a:solidFill>
                  <a:schemeClr val="dk1"/>
                </a:solidFill>
              </a:defRPr>
            </a:lvl4pPr>
            <a:lvl5pPr lvl="4" rtl="0">
              <a:lnSpc>
                <a:spcPct val="100000"/>
              </a:lnSpc>
              <a:spcBef>
                <a:spcPts val="1600"/>
              </a:spcBef>
              <a:spcAft>
                <a:spcPts val="0"/>
              </a:spcAft>
              <a:buNone/>
              <a:defRPr sz="1800">
                <a:solidFill>
                  <a:schemeClr val="dk1"/>
                </a:solidFill>
              </a:defRPr>
            </a:lvl5pPr>
            <a:lvl6pPr lvl="5" rtl="0">
              <a:lnSpc>
                <a:spcPct val="100000"/>
              </a:lnSpc>
              <a:spcBef>
                <a:spcPts val="1600"/>
              </a:spcBef>
              <a:spcAft>
                <a:spcPts val="0"/>
              </a:spcAft>
              <a:buNone/>
              <a:defRPr sz="1800">
                <a:solidFill>
                  <a:schemeClr val="dk1"/>
                </a:solidFill>
              </a:defRPr>
            </a:lvl6pPr>
            <a:lvl7pPr lvl="6" rtl="0">
              <a:lnSpc>
                <a:spcPct val="100000"/>
              </a:lnSpc>
              <a:spcBef>
                <a:spcPts val="1600"/>
              </a:spcBef>
              <a:spcAft>
                <a:spcPts val="0"/>
              </a:spcAft>
              <a:buNone/>
              <a:defRPr sz="1800">
                <a:solidFill>
                  <a:schemeClr val="dk1"/>
                </a:solidFill>
              </a:defRPr>
            </a:lvl7pPr>
            <a:lvl8pPr lvl="7" rtl="0">
              <a:lnSpc>
                <a:spcPct val="100000"/>
              </a:lnSpc>
              <a:spcBef>
                <a:spcPts val="1600"/>
              </a:spcBef>
              <a:spcAft>
                <a:spcPts val="0"/>
              </a:spcAft>
              <a:buNone/>
              <a:defRPr sz="1800">
                <a:solidFill>
                  <a:schemeClr val="dk1"/>
                </a:solidFill>
              </a:defRPr>
            </a:lvl8pPr>
            <a:lvl9pPr lvl="8" rtl="0">
              <a:lnSpc>
                <a:spcPct val="100000"/>
              </a:lnSpc>
              <a:spcBef>
                <a:spcPts val="1600"/>
              </a:spcBef>
              <a:spcAft>
                <a:spcPts val="1600"/>
              </a:spcAft>
              <a:buNone/>
              <a:defRPr sz="18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9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CUSTOM_34">
    <p:spTree>
      <p:nvGrpSpPr>
        <p:cNvPr id="1" name="Shape 1005"/>
        <p:cNvGrpSpPr/>
        <p:nvPr/>
      </p:nvGrpSpPr>
      <p:grpSpPr>
        <a:xfrm>
          <a:off x="0" y="0"/>
          <a:ext cx="0" cy="0"/>
          <a:chOff x="0" y="0"/>
          <a:chExt cx="0" cy="0"/>
        </a:xfrm>
      </p:grpSpPr>
      <p:grpSp>
        <p:nvGrpSpPr>
          <p:cNvPr id="1006" name="Google Shape;1006;p14"/>
          <p:cNvGrpSpPr/>
          <p:nvPr/>
        </p:nvGrpSpPr>
        <p:grpSpPr>
          <a:xfrm>
            <a:off x="-22742" y="-53681"/>
            <a:ext cx="9189492" cy="5250864"/>
            <a:chOff x="238125" y="358125"/>
            <a:chExt cx="5988200" cy="3421650"/>
          </a:xfrm>
        </p:grpSpPr>
        <p:sp>
          <p:nvSpPr>
            <p:cNvPr id="1007" name="Google Shape;1007;p14"/>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4"/>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4"/>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4"/>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4"/>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4"/>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4"/>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4"/>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4"/>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4"/>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4"/>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4"/>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4"/>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4"/>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4"/>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4"/>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4"/>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4"/>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4"/>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4"/>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4"/>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4"/>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4"/>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4"/>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4"/>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4"/>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4"/>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4"/>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4"/>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4"/>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4"/>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4"/>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4"/>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4"/>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4"/>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4"/>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4"/>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4"/>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4"/>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4"/>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4"/>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4"/>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4"/>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4"/>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4"/>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4"/>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4"/>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4"/>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4"/>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4"/>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4"/>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4"/>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4"/>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4"/>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4"/>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4"/>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4"/>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4"/>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4"/>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4"/>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4"/>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4"/>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4"/>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4"/>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4"/>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4"/>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4"/>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4"/>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4"/>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4"/>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4"/>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4"/>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4"/>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4"/>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4"/>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4"/>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4"/>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4"/>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8" name="Google Shape;1098;p1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838"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Font typeface="Lalezar"/>
              <a:buNone/>
              <a:defRPr>
                <a:latin typeface="Lalezar"/>
                <a:ea typeface="Lalezar"/>
                <a:cs typeface="Lalezar"/>
                <a:sym typeface="Lalezar"/>
              </a:defRPr>
            </a:lvl9pPr>
          </a:lstStyle>
          <a:p>
            <a:endParaRPr/>
          </a:p>
        </p:txBody>
      </p:sp>
      <p:sp>
        <p:nvSpPr>
          <p:cNvPr id="1099" name="Google Shape;1099;p14"/>
          <p:cNvSpPr txBox="1">
            <a:spLocks noGrp="1"/>
          </p:cNvSpPr>
          <p:nvPr>
            <p:ph type="title" idx="2" hasCustomPrompt="1"/>
          </p:nvPr>
        </p:nvSpPr>
        <p:spPr>
          <a:xfrm>
            <a:off x="1011991" y="1355150"/>
            <a:ext cx="8370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09375F"/>
              </a:buClr>
              <a:buSzPts val="6000"/>
              <a:buNone/>
              <a:defRPr sz="4400" b="1"/>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r>
              <a:t>xx%</a:t>
            </a:r>
          </a:p>
        </p:txBody>
      </p:sp>
      <p:sp>
        <p:nvSpPr>
          <p:cNvPr id="1100" name="Google Shape;1100;p14"/>
          <p:cNvSpPr txBox="1">
            <a:spLocks noGrp="1"/>
          </p:cNvSpPr>
          <p:nvPr>
            <p:ph type="subTitle" idx="1"/>
          </p:nvPr>
        </p:nvSpPr>
        <p:spPr>
          <a:xfrm>
            <a:off x="1922834" y="1400175"/>
            <a:ext cx="2555700" cy="419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09375F"/>
              </a:buClr>
              <a:buSzPts val="1400"/>
              <a:buFont typeface="Open Sans SemiBold"/>
              <a:buNone/>
              <a:defRPr sz="1829">
                <a:highlight>
                  <a:srgbClr val="FFF2CC"/>
                </a:highlight>
                <a:latin typeface="Open Sans SemiBold"/>
                <a:ea typeface="Open Sans SemiBold"/>
                <a:cs typeface="Open Sans SemiBold"/>
                <a:sym typeface="Open Sans SemiBold"/>
              </a:defRPr>
            </a:lvl1pPr>
            <a:lvl2pPr lvl="1" rtl="0">
              <a:spcBef>
                <a:spcPts val="0"/>
              </a:spcBef>
              <a:spcAft>
                <a:spcPts val="0"/>
              </a:spcAft>
              <a:buSzPts val="1400"/>
              <a:buFont typeface="Open Sans SemiBold"/>
              <a:buNone/>
              <a:defRPr>
                <a:latin typeface="Open Sans SemiBold"/>
                <a:ea typeface="Open Sans SemiBold"/>
                <a:cs typeface="Open Sans SemiBold"/>
                <a:sym typeface="Open Sans SemiBold"/>
              </a:defRPr>
            </a:lvl2pPr>
            <a:lvl3pPr lvl="2" rtl="0">
              <a:spcBef>
                <a:spcPts val="0"/>
              </a:spcBef>
              <a:spcAft>
                <a:spcPts val="0"/>
              </a:spcAft>
              <a:buSzPts val="1400"/>
              <a:buFont typeface="Open Sans SemiBold"/>
              <a:buNone/>
              <a:defRPr>
                <a:latin typeface="Open Sans SemiBold"/>
                <a:ea typeface="Open Sans SemiBold"/>
                <a:cs typeface="Open Sans SemiBold"/>
                <a:sym typeface="Open Sans SemiBold"/>
              </a:defRPr>
            </a:lvl3pPr>
            <a:lvl4pPr lvl="3" rtl="0">
              <a:spcBef>
                <a:spcPts val="0"/>
              </a:spcBef>
              <a:spcAft>
                <a:spcPts val="0"/>
              </a:spcAft>
              <a:buSzPts val="1400"/>
              <a:buFont typeface="Open Sans SemiBold"/>
              <a:buNone/>
              <a:defRPr>
                <a:latin typeface="Open Sans SemiBold"/>
                <a:ea typeface="Open Sans SemiBold"/>
                <a:cs typeface="Open Sans SemiBold"/>
                <a:sym typeface="Open Sans SemiBold"/>
              </a:defRPr>
            </a:lvl4pPr>
            <a:lvl5pPr lvl="4" rtl="0">
              <a:spcBef>
                <a:spcPts val="0"/>
              </a:spcBef>
              <a:spcAft>
                <a:spcPts val="0"/>
              </a:spcAft>
              <a:buSzPts val="1400"/>
              <a:buFont typeface="Open Sans SemiBold"/>
              <a:buNone/>
              <a:defRPr>
                <a:latin typeface="Open Sans SemiBold"/>
                <a:ea typeface="Open Sans SemiBold"/>
                <a:cs typeface="Open Sans SemiBold"/>
                <a:sym typeface="Open Sans SemiBold"/>
              </a:defRPr>
            </a:lvl5pPr>
            <a:lvl6pPr lvl="5" rtl="0">
              <a:spcBef>
                <a:spcPts val="0"/>
              </a:spcBef>
              <a:spcAft>
                <a:spcPts val="0"/>
              </a:spcAft>
              <a:buSzPts val="1400"/>
              <a:buFont typeface="Open Sans SemiBold"/>
              <a:buNone/>
              <a:defRPr>
                <a:latin typeface="Open Sans SemiBold"/>
                <a:ea typeface="Open Sans SemiBold"/>
                <a:cs typeface="Open Sans SemiBold"/>
                <a:sym typeface="Open Sans SemiBold"/>
              </a:defRPr>
            </a:lvl6pPr>
            <a:lvl7pPr lvl="6" rtl="0">
              <a:spcBef>
                <a:spcPts val="0"/>
              </a:spcBef>
              <a:spcAft>
                <a:spcPts val="0"/>
              </a:spcAft>
              <a:buSzPts val="1400"/>
              <a:buFont typeface="Open Sans SemiBold"/>
              <a:buNone/>
              <a:defRPr>
                <a:latin typeface="Open Sans SemiBold"/>
                <a:ea typeface="Open Sans SemiBold"/>
                <a:cs typeface="Open Sans SemiBold"/>
                <a:sym typeface="Open Sans SemiBold"/>
              </a:defRPr>
            </a:lvl7pPr>
            <a:lvl8pPr lvl="7" rtl="0">
              <a:spcBef>
                <a:spcPts val="0"/>
              </a:spcBef>
              <a:spcAft>
                <a:spcPts val="0"/>
              </a:spcAft>
              <a:buSzPts val="1400"/>
              <a:buFont typeface="Open Sans SemiBold"/>
              <a:buNone/>
              <a:defRPr>
                <a:latin typeface="Open Sans SemiBold"/>
                <a:ea typeface="Open Sans SemiBold"/>
                <a:cs typeface="Open Sans SemiBold"/>
                <a:sym typeface="Open Sans SemiBold"/>
              </a:defRPr>
            </a:lvl8pPr>
            <a:lvl9pPr lvl="8" rtl="0">
              <a:spcBef>
                <a:spcPts val="0"/>
              </a:spcBef>
              <a:spcAft>
                <a:spcPts val="0"/>
              </a:spcAft>
              <a:buSzPts val="1400"/>
              <a:buFont typeface="Open Sans SemiBold"/>
              <a:buNone/>
              <a:defRPr>
                <a:latin typeface="Open Sans SemiBold"/>
                <a:ea typeface="Open Sans SemiBold"/>
                <a:cs typeface="Open Sans SemiBold"/>
                <a:sym typeface="Open Sans SemiBold"/>
              </a:defRPr>
            </a:lvl9pPr>
          </a:lstStyle>
          <a:p>
            <a:endParaRPr/>
          </a:p>
        </p:txBody>
      </p:sp>
      <p:sp>
        <p:nvSpPr>
          <p:cNvPr id="1101" name="Google Shape;1101;p14"/>
          <p:cNvSpPr txBox="1">
            <a:spLocks noGrp="1"/>
          </p:cNvSpPr>
          <p:nvPr>
            <p:ph type="subTitle" idx="3"/>
          </p:nvPr>
        </p:nvSpPr>
        <p:spPr>
          <a:xfrm>
            <a:off x="1922834" y="1796625"/>
            <a:ext cx="2555700" cy="743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2" name="Google Shape;1102;p14"/>
          <p:cNvSpPr txBox="1">
            <a:spLocks noGrp="1"/>
          </p:cNvSpPr>
          <p:nvPr>
            <p:ph type="title" idx="4" hasCustomPrompt="1"/>
          </p:nvPr>
        </p:nvSpPr>
        <p:spPr>
          <a:xfrm>
            <a:off x="1011991" y="2449400"/>
            <a:ext cx="8370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09375F"/>
              </a:buClr>
              <a:buSzPts val="6000"/>
              <a:buNone/>
              <a:defRPr sz="4400" b="1"/>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r>
              <a:t>xx%</a:t>
            </a:r>
          </a:p>
        </p:txBody>
      </p:sp>
      <p:sp>
        <p:nvSpPr>
          <p:cNvPr id="1103" name="Google Shape;1103;p14"/>
          <p:cNvSpPr txBox="1">
            <a:spLocks noGrp="1"/>
          </p:cNvSpPr>
          <p:nvPr>
            <p:ph type="subTitle" idx="5"/>
          </p:nvPr>
        </p:nvSpPr>
        <p:spPr>
          <a:xfrm>
            <a:off x="1922834" y="2527600"/>
            <a:ext cx="2555700" cy="419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09375F"/>
              </a:buClr>
              <a:buSzPts val="1400"/>
              <a:buFont typeface="Open Sans SemiBold"/>
              <a:buNone/>
              <a:defRPr sz="1829">
                <a:highlight>
                  <a:srgbClr val="FFF2CC"/>
                </a:highlight>
                <a:latin typeface="Open Sans SemiBold"/>
                <a:ea typeface="Open Sans SemiBold"/>
                <a:cs typeface="Open Sans SemiBold"/>
                <a:sym typeface="Open Sans SemiBold"/>
              </a:defRPr>
            </a:lvl1pPr>
            <a:lvl2pPr lvl="1" rtl="0">
              <a:spcBef>
                <a:spcPts val="0"/>
              </a:spcBef>
              <a:spcAft>
                <a:spcPts val="0"/>
              </a:spcAft>
              <a:buSzPts val="1400"/>
              <a:buFont typeface="Open Sans SemiBold"/>
              <a:buNone/>
              <a:defRPr>
                <a:latin typeface="Open Sans SemiBold"/>
                <a:ea typeface="Open Sans SemiBold"/>
                <a:cs typeface="Open Sans SemiBold"/>
                <a:sym typeface="Open Sans SemiBold"/>
              </a:defRPr>
            </a:lvl2pPr>
            <a:lvl3pPr lvl="2" rtl="0">
              <a:spcBef>
                <a:spcPts val="0"/>
              </a:spcBef>
              <a:spcAft>
                <a:spcPts val="0"/>
              </a:spcAft>
              <a:buSzPts val="1400"/>
              <a:buFont typeface="Open Sans SemiBold"/>
              <a:buNone/>
              <a:defRPr>
                <a:latin typeface="Open Sans SemiBold"/>
                <a:ea typeface="Open Sans SemiBold"/>
                <a:cs typeface="Open Sans SemiBold"/>
                <a:sym typeface="Open Sans SemiBold"/>
              </a:defRPr>
            </a:lvl3pPr>
            <a:lvl4pPr lvl="3" rtl="0">
              <a:spcBef>
                <a:spcPts val="0"/>
              </a:spcBef>
              <a:spcAft>
                <a:spcPts val="0"/>
              </a:spcAft>
              <a:buSzPts val="1400"/>
              <a:buFont typeface="Open Sans SemiBold"/>
              <a:buNone/>
              <a:defRPr>
                <a:latin typeface="Open Sans SemiBold"/>
                <a:ea typeface="Open Sans SemiBold"/>
                <a:cs typeface="Open Sans SemiBold"/>
                <a:sym typeface="Open Sans SemiBold"/>
              </a:defRPr>
            </a:lvl4pPr>
            <a:lvl5pPr lvl="4" rtl="0">
              <a:spcBef>
                <a:spcPts val="0"/>
              </a:spcBef>
              <a:spcAft>
                <a:spcPts val="0"/>
              </a:spcAft>
              <a:buSzPts val="1400"/>
              <a:buFont typeface="Open Sans SemiBold"/>
              <a:buNone/>
              <a:defRPr>
                <a:latin typeface="Open Sans SemiBold"/>
                <a:ea typeface="Open Sans SemiBold"/>
                <a:cs typeface="Open Sans SemiBold"/>
                <a:sym typeface="Open Sans SemiBold"/>
              </a:defRPr>
            </a:lvl5pPr>
            <a:lvl6pPr lvl="5" rtl="0">
              <a:spcBef>
                <a:spcPts val="0"/>
              </a:spcBef>
              <a:spcAft>
                <a:spcPts val="0"/>
              </a:spcAft>
              <a:buSzPts val="1400"/>
              <a:buFont typeface="Open Sans SemiBold"/>
              <a:buNone/>
              <a:defRPr>
                <a:latin typeface="Open Sans SemiBold"/>
                <a:ea typeface="Open Sans SemiBold"/>
                <a:cs typeface="Open Sans SemiBold"/>
                <a:sym typeface="Open Sans SemiBold"/>
              </a:defRPr>
            </a:lvl6pPr>
            <a:lvl7pPr lvl="6" rtl="0">
              <a:spcBef>
                <a:spcPts val="0"/>
              </a:spcBef>
              <a:spcAft>
                <a:spcPts val="0"/>
              </a:spcAft>
              <a:buSzPts val="1400"/>
              <a:buFont typeface="Open Sans SemiBold"/>
              <a:buNone/>
              <a:defRPr>
                <a:latin typeface="Open Sans SemiBold"/>
                <a:ea typeface="Open Sans SemiBold"/>
                <a:cs typeface="Open Sans SemiBold"/>
                <a:sym typeface="Open Sans SemiBold"/>
              </a:defRPr>
            </a:lvl7pPr>
            <a:lvl8pPr lvl="7" rtl="0">
              <a:spcBef>
                <a:spcPts val="0"/>
              </a:spcBef>
              <a:spcAft>
                <a:spcPts val="0"/>
              </a:spcAft>
              <a:buSzPts val="1400"/>
              <a:buFont typeface="Open Sans SemiBold"/>
              <a:buNone/>
              <a:defRPr>
                <a:latin typeface="Open Sans SemiBold"/>
                <a:ea typeface="Open Sans SemiBold"/>
                <a:cs typeface="Open Sans SemiBold"/>
                <a:sym typeface="Open Sans SemiBold"/>
              </a:defRPr>
            </a:lvl8pPr>
            <a:lvl9pPr lvl="8" rtl="0">
              <a:spcBef>
                <a:spcPts val="0"/>
              </a:spcBef>
              <a:spcAft>
                <a:spcPts val="0"/>
              </a:spcAft>
              <a:buSzPts val="1400"/>
              <a:buFont typeface="Open Sans SemiBold"/>
              <a:buNone/>
              <a:defRPr>
                <a:latin typeface="Open Sans SemiBold"/>
                <a:ea typeface="Open Sans SemiBold"/>
                <a:cs typeface="Open Sans SemiBold"/>
                <a:sym typeface="Open Sans SemiBold"/>
              </a:defRPr>
            </a:lvl9pPr>
          </a:lstStyle>
          <a:p>
            <a:endParaRPr/>
          </a:p>
        </p:txBody>
      </p:sp>
      <p:sp>
        <p:nvSpPr>
          <p:cNvPr id="1104" name="Google Shape;1104;p14"/>
          <p:cNvSpPr txBox="1">
            <a:spLocks noGrp="1"/>
          </p:cNvSpPr>
          <p:nvPr>
            <p:ph type="subTitle" idx="6"/>
          </p:nvPr>
        </p:nvSpPr>
        <p:spPr>
          <a:xfrm>
            <a:off x="1922834" y="2924044"/>
            <a:ext cx="2555700" cy="743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5" name="Google Shape;1105;p14"/>
          <p:cNvSpPr txBox="1">
            <a:spLocks noGrp="1"/>
          </p:cNvSpPr>
          <p:nvPr>
            <p:ph type="title" idx="7" hasCustomPrompt="1"/>
          </p:nvPr>
        </p:nvSpPr>
        <p:spPr>
          <a:xfrm>
            <a:off x="1011991" y="3591700"/>
            <a:ext cx="8370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09375F"/>
              </a:buClr>
              <a:buSzPts val="6000"/>
              <a:buNone/>
              <a:defRPr sz="4400" b="1"/>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r>
              <a:t>xx%</a:t>
            </a:r>
          </a:p>
        </p:txBody>
      </p:sp>
      <p:sp>
        <p:nvSpPr>
          <p:cNvPr id="1106" name="Google Shape;1106;p14"/>
          <p:cNvSpPr txBox="1">
            <a:spLocks noGrp="1"/>
          </p:cNvSpPr>
          <p:nvPr>
            <p:ph type="subTitle" idx="8"/>
          </p:nvPr>
        </p:nvSpPr>
        <p:spPr>
          <a:xfrm>
            <a:off x="1922834" y="3640775"/>
            <a:ext cx="2555700" cy="419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09375F"/>
              </a:buClr>
              <a:buSzPts val="1400"/>
              <a:buFont typeface="Open Sans SemiBold"/>
              <a:buNone/>
              <a:defRPr sz="1829">
                <a:highlight>
                  <a:srgbClr val="FFF2CC"/>
                </a:highlight>
                <a:latin typeface="Open Sans SemiBold"/>
                <a:ea typeface="Open Sans SemiBold"/>
                <a:cs typeface="Open Sans SemiBold"/>
                <a:sym typeface="Open Sans SemiBold"/>
              </a:defRPr>
            </a:lvl1pPr>
            <a:lvl2pPr lvl="1" rtl="0">
              <a:spcBef>
                <a:spcPts val="0"/>
              </a:spcBef>
              <a:spcAft>
                <a:spcPts val="0"/>
              </a:spcAft>
              <a:buSzPts val="1400"/>
              <a:buFont typeface="Open Sans SemiBold"/>
              <a:buNone/>
              <a:defRPr>
                <a:latin typeface="Open Sans SemiBold"/>
                <a:ea typeface="Open Sans SemiBold"/>
                <a:cs typeface="Open Sans SemiBold"/>
                <a:sym typeface="Open Sans SemiBold"/>
              </a:defRPr>
            </a:lvl2pPr>
            <a:lvl3pPr lvl="2" rtl="0">
              <a:spcBef>
                <a:spcPts val="0"/>
              </a:spcBef>
              <a:spcAft>
                <a:spcPts val="0"/>
              </a:spcAft>
              <a:buSzPts val="1400"/>
              <a:buFont typeface="Open Sans SemiBold"/>
              <a:buNone/>
              <a:defRPr>
                <a:latin typeface="Open Sans SemiBold"/>
                <a:ea typeface="Open Sans SemiBold"/>
                <a:cs typeface="Open Sans SemiBold"/>
                <a:sym typeface="Open Sans SemiBold"/>
              </a:defRPr>
            </a:lvl3pPr>
            <a:lvl4pPr lvl="3" rtl="0">
              <a:spcBef>
                <a:spcPts val="0"/>
              </a:spcBef>
              <a:spcAft>
                <a:spcPts val="0"/>
              </a:spcAft>
              <a:buSzPts val="1400"/>
              <a:buFont typeface="Open Sans SemiBold"/>
              <a:buNone/>
              <a:defRPr>
                <a:latin typeface="Open Sans SemiBold"/>
                <a:ea typeface="Open Sans SemiBold"/>
                <a:cs typeface="Open Sans SemiBold"/>
                <a:sym typeface="Open Sans SemiBold"/>
              </a:defRPr>
            </a:lvl4pPr>
            <a:lvl5pPr lvl="4" rtl="0">
              <a:spcBef>
                <a:spcPts val="0"/>
              </a:spcBef>
              <a:spcAft>
                <a:spcPts val="0"/>
              </a:spcAft>
              <a:buSzPts val="1400"/>
              <a:buFont typeface="Open Sans SemiBold"/>
              <a:buNone/>
              <a:defRPr>
                <a:latin typeface="Open Sans SemiBold"/>
                <a:ea typeface="Open Sans SemiBold"/>
                <a:cs typeface="Open Sans SemiBold"/>
                <a:sym typeface="Open Sans SemiBold"/>
              </a:defRPr>
            </a:lvl5pPr>
            <a:lvl6pPr lvl="5" rtl="0">
              <a:spcBef>
                <a:spcPts val="0"/>
              </a:spcBef>
              <a:spcAft>
                <a:spcPts val="0"/>
              </a:spcAft>
              <a:buSzPts val="1400"/>
              <a:buFont typeface="Open Sans SemiBold"/>
              <a:buNone/>
              <a:defRPr>
                <a:latin typeface="Open Sans SemiBold"/>
                <a:ea typeface="Open Sans SemiBold"/>
                <a:cs typeface="Open Sans SemiBold"/>
                <a:sym typeface="Open Sans SemiBold"/>
              </a:defRPr>
            </a:lvl6pPr>
            <a:lvl7pPr lvl="6" rtl="0">
              <a:spcBef>
                <a:spcPts val="0"/>
              </a:spcBef>
              <a:spcAft>
                <a:spcPts val="0"/>
              </a:spcAft>
              <a:buSzPts val="1400"/>
              <a:buFont typeface="Open Sans SemiBold"/>
              <a:buNone/>
              <a:defRPr>
                <a:latin typeface="Open Sans SemiBold"/>
                <a:ea typeface="Open Sans SemiBold"/>
                <a:cs typeface="Open Sans SemiBold"/>
                <a:sym typeface="Open Sans SemiBold"/>
              </a:defRPr>
            </a:lvl7pPr>
            <a:lvl8pPr lvl="7" rtl="0">
              <a:spcBef>
                <a:spcPts val="0"/>
              </a:spcBef>
              <a:spcAft>
                <a:spcPts val="0"/>
              </a:spcAft>
              <a:buSzPts val="1400"/>
              <a:buFont typeface="Open Sans SemiBold"/>
              <a:buNone/>
              <a:defRPr>
                <a:latin typeface="Open Sans SemiBold"/>
                <a:ea typeface="Open Sans SemiBold"/>
                <a:cs typeface="Open Sans SemiBold"/>
                <a:sym typeface="Open Sans SemiBold"/>
              </a:defRPr>
            </a:lvl8pPr>
            <a:lvl9pPr lvl="8" rtl="0">
              <a:spcBef>
                <a:spcPts val="0"/>
              </a:spcBef>
              <a:spcAft>
                <a:spcPts val="0"/>
              </a:spcAft>
              <a:buSzPts val="1400"/>
              <a:buFont typeface="Open Sans SemiBold"/>
              <a:buNone/>
              <a:defRPr>
                <a:latin typeface="Open Sans SemiBold"/>
                <a:ea typeface="Open Sans SemiBold"/>
                <a:cs typeface="Open Sans SemiBold"/>
                <a:sym typeface="Open Sans SemiBold"/>
              </a:defRPr>
            </a:lvl9pPr>
          </a:lstStyle>
          <a:p>
            <a:endParaRPr/>
          </a:p>
        </p:txBody>
      </p:sp>
      <p:sp>
        <p:nvSpPr>
          <p:cNvPr id="1107" name="Google Shape;1107;p14"/>
          <p:cNvSpPr txBox="1">
            <a:spLocks noGrp="1"/>
          </p:cNvSpPr>
          <p:nvPr>
            <p:ph type="subTitle" idx="9"/>
          </p:nvPr>
        </p:nvSpPr>
        <p:spPr>
          <a:xfrm>
            <a:off x="1922834" y="4037225"/>
            <a:ext cx="2555700" cy="743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8" name="Google Shape;1108;p14"/>
          <p:cNvSpPr txBox="1">
            <a:spLocks noGrp="1"/>
          </p:cNvSpPr>
          <p:nvPr>
            <p:ph type="title" idx="13" hasCustomPrompt="1"/>
          </p:nvPr>
        </p:nvSpPr>
        <p:spPr>
          <a:xfrm>
            <a:off x="4664284" y="1349050"/>
            <a:ext cx="8370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09375F"/>
              </a:buClr>
              <a:buSzPts val="6000"/>
              <a:buNone/>
              <a:defRPr sz="4400" b="1"/>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r>
              <a:t>xx%</a:t>
            </a:r>
          </a:p>
        </p:txBody>
      </p:sp>
      <p:sp>
        <p:nvSpPr>
          <p:cNvPr id="1109" name="Google Shape;1109;p14"/>
          <p:cNvSpPr txBox="1">
            <a:spLocks noGrp="1"/>
          </p:cNvSpPr>
          <p:nvPr>
            <p:ph type="subTitle" idx="14"/>
          </p:nvPr>
        </p:nvSpPr>
        <p:spPr>
          <a:xfrm>
            <a:off x="5576309" y="1404625"/>
            <a:ext cx="2555700" cy="419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09375F"/>
              </a:buClr>
              <a:buSzPts val="1400"/>
              <a:buFont typeface="Open Sans SemiBold"/>
              <a:buNone/>
              <a:defRPr sz="1829">
                <a:highlight>
                  <a:srgbClr val="FFF2CC"/>
                </a:highlight>
                <a:latin typeface="Open Sans SemiBold"/>
                <a:ea typeface="Open Sans SemiBold"/>
                <a:cs typeface="Open Sans SemiBold"/>
                <a:sym typeface="Open Sans SemiBold"/>
              </a:defRPr>
            </a:lvl1pPr>
            <a:lvl2pPr lvl="1" rtl="0">
              <a:spcBef>
                <a:spcPts val="0"/>
              </a:spcBef>
              <a:spcAft>
                <a:spcPts val="0"/>
              </a:spcAft>
              <a:buSzPts val="1400"/>
              <a:buFont typeface="Open Sans SemiBold"/>
              <a:buNone/>
              <a:defRPr>
                <a:latin typeface="Open Sans SemiBold"/>
                <a:ea typeface="Open Sans SemiBold"/>
                <a:cs typeface="Open Sans SemiBold"/>
                <a:sym typeface="Open Sans SemiBold"/>
              </a:defRPr>
            </a:lvl2pPr>
            <a:lvl3pPr lvl="2" rtl="0">
              <a:spcBef>
                <a:spcPts val="0"/>
              </a:spcBef>
              <a:spcAft>
                <a:spcPts val="0"/>
              </a:spcAft>
              <a:buSzPts val="1400"/>
              <a:buFont typeface="Open Sans SemiBold"/>
              <a:buNone/>
              <a:defRPr>
                <a:latin typeface="Open Sans SemiBold"/>
                <a:ea typeface="Open Sans SemiBold"/>
                <a:cs typeface="Open Sans SemiBold"/>
                <a:sym typeface="Open Sans SemiBold"/>
              </a:defRPr>
            </a:lvl3pPr>
            <a:lvl4pPr lvl="3" rtl="0">
              <a:spcBef>
                <a:spcPts val="0"/>
              </a:spcBef>
              <a:spcAft>
                <a:spcPts val="0"/>
              </a:spcAft>
              <a:buSzPts val="1400"/>
              <a:buFont typeface="Open Sans SemiBold"/>
              <a:buNone/>
              <a:defRPr>
                <a:latin typeface="Open Sans SemiBold"/>
                <a:ea typeface="Open Sans SemiBold"/>
                <a:cs typeface="Open Sans SemiBold"/>
                <a:sym typeface="Open Sans SemiBold"/>
              </a:defRPr>
            </a:lvl4pPr>
            <a:lvl5pPr lvl="4" rtl="0">
              <a:spcBef>
                <a:spcPts val="0"/>
              </a:spcBef>
              <a:spcAft>
                <a:spcPts val="0"/>
              </a:spcAft>
              <a:buSzPts val="1400"/>
              <a:buFont typeface="Open Sans SemiBold"/>
              <a:buNone/>
              <a:defRPr>
                <a:latin typeface="Open Sans SemiBold"/>
                <a:ea typeface="Open Sans SemiBold"/>
                <a:cs typeface="Open Sans SemiBold"/>
                <a:sym typeface="Open Sans SemiBold"/>
              </a:defRPr>
            </a:lvl5pPr>
            <a:lvl6pPr lvl="5" rtl="0">
              <a:spcBef>
                <a:spcPts val="0"/>
              </a:spcBef>
              <a:spcAft>
                <a:spcPts val="0"/>
              </a:spcAft>
              <a:buSzPts val="1400"/>
              <a:buFont typeface="Open Sans SemiBold"/>
              <a:buNone/>
              <a:defRPr>
                <a:latin typeface="Open Sans SemiBold"/>
                <a:ea typeface="Open Sans SemiBold"/>
                <a:cs typeface="Open Sans SemiBold"/>
                <a:sym typeface="Open Sans SemiBold"/>
              </a:defRPr>
            </a:lvl6pPr>
            <a:lvl7pPr lvl="6" rtl="0">
              <a:spcBef>
                <a:spcPts val="0"/>
              </a:spcBef>
              <a:spcAft>
                <a:spcPts val="0"/>
              </a:spcAft>
              <a:buSzPts val="1400"/>
              <a:buFont typeface="Open Sans SemiBold"/>
              <a:buNone/>
              <a:defRPr>
                <a:latin typeface="Open Sans SemiBold"/>
                <a:ea typeface="Open Sans SemiBold"/>
                <a:cs typeface="Open Sans SemiBold"/>
                <a:sym typeface="Open Sans SemiBold"/>
              </a:defRPr>
            </a:lvl7pPr>
            <a:lvl8pPr lvl="7" rtl="0">
              <a:spcBef>
                <a:spcPts val="0"/>
              </a:spcBef>
              <a:spcAft>
                <a:spcPts val="0"/>
              </a:spcAft>
              <a:buSzPts val="1400"/>
              <a:buFont typeface="Open Sans SemiBold"/>
              <a:buNone/>
              <a:defRPr>
                <a:latin typeface="Open Sans SemiBold"/>
                <a:ea typeface="Open Sans SemiBold"/>
                <a:cs typeface="Open Sans SemiBold"/>
                <a:sym typeface="Open Sans SemiBold"/>
              </a:defRPr>
            </a:lvl8pPr>
            <a:lvl9pPr lvl="8" rtl="0">
              <a:spcBef>
                <a:spcPts val="0"/>
              </a:spcBef>
              <a:spcAft>
                <a:spcPts val="0"/>
              </a:spcAft>
              <a:buSzPts val="1400"/>
              <a:buFont typeface="Open Sans SemiBold"/>
              <a:buNone/>
              <a:defRPr>
                <a:latin typeface="Open Sans SemiBold"/>
                <a:ea typeface="Open Sans SemiBold"/>
                <a:cs typeface="Open Sans SemiBold"/>
                <a:sym typeface="Open Sans SemiBold"/>
              </a:defRPr>
            </a:lvl9pPr>
          </a:lstStyle>
          <a:p>
            <a:endParaRPr/>
          </a:p>
        </p:txBody>
      </p:sp>
      <p:sp>
        <p:nvSpPr>
          <p:cNvPr id="1110" name="Google Shape;1110;p14"/>
          <p:cNvSpPr txBox="1">
            <a:spLocks noGrp="1"/>
          </p:cNvSpPr>
          <p:nvPr>
            <p:ph type="subTitle" idx="15"/>
          </p:nvPr>
        </p:nvSpPr>
        <p:spPr>
          <a:xfrm>
            <a:off x="5576309" y="1801075"/>
            <a:ext cx="2555700" cy="743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11" name="Google Shape;1111;p14"/>
          <p:cNvSpPr txBox="1">
            <a:spLocks noGrp="1"/>
          </p:cNvSpPr>
          <p:nvPr>
            <p:ph type="title" idx="16" hasCustomPrompt="1"/>
          </p:nvPr>
        </p:nvSpPr>
        <p:spPr>
          <a:xfrm>
            <a:off x="4664284" y="2443300"/>
            <a:ext cx="8370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09375F"/>
              </a:buClr>
              <a:buSzPts val="6000"/>
              <a:buNone/>
              <a:defRPr sz="4400" b="1"/>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r>
              <a:t>xx%</a:t>
            </a:r>
          </a:p>
        </p:txBody>
      </p:sp>
      <p:sp>
        <p:nvSpPr>
          <p:cNvPr id="1112" name="Google Shape;1112;p14"/>
          <p:cNvSpPr txBox="1">
            <a:spLocks noGrp="1"/>
          </p:cNvSpPr>
          <p:nvPr>
            <p:ph type="subTitle" idx="17"/>
          </p:nvPr>
        </p:nvSpPr>
        <p:spPr>
          <a:xfrm>
            <a:off x="5576309" y="2527600"/>
            <a:ext cx="2555700" cy="419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09375F"/>
              </a:buClr>
              <a:buSzPts val="1400"/>
              <a:buFont typeface="Open Sans SemiBold"/>
              <a:buNone/>
              <a:defRPr sz="1829">
                <a:highlight>
                  <a:srgbClr val="FFF2CC"/>
                </a:highlight>
                <a:latin typeface="Open Sans SemiBold"/>
                <a:ea typeface="Open Sans SemiBold"/>
                <a:cs typeface="Open Sans SemiBold"/>
                <a:sym typeface="Open Sans SemiBold"/>
              </a:defRPr>
            </a:lvl1pPr>
            <a:lvl2pPr lvl="1" rtl="0">
              <a:spcBef>
                <a:spcPts val="0"/>
              </a:spcBef>
              <a:spcAft>
                <a:spcPts val="0"/>
              </a:spcAft>
              <a:buSzPts val="1400"/>
              <a:buFont typeface="Open Sans SemiBold"/>
              <a:buNone/>
              <a:defRPr>
                <a:latin typeface="Open Sans SemiBold"/>
                <a:ea typeface="Open Sans SemiBold"/>
                <a:cs typeface="Open Sans SemiBold"/>
                <a:sym typeface="Open Sans SemiBold"/>
              </a:defRPr>
            </a:lvl2pPr>
            <a:lvl3pPr lvl="2" rtl="0">
              <a:spcBef>
                <a:spcPts val="0"/>
              </a:spcBef>
              <a:spcAft>
                <a:spcPts val="0"/>
              </a:spcAft>
              <a:buSzPts val="1400"/>
              <a:buFont typeface="Open Sans SemiBold"/>
              <a:buNone/>
              <a:defRPr>
                <a:latin typeface="Open Sans SemiBold"/>
                <a:ea typeface="Open Sans SemiBold"/>
                <a:cs typeface="Open Sans SemiBold"/>
                <a:sym typeface="Open Sans SemiBold"/>
              </a:defRPr>
            </a:lvl3pPr>
            <a:lvl4pPr lvl="3" rtl="0">
              <a:spcBef>
                <a:spcPts val="0"/>
              </a:spcBef>
              <a:spcAft>
                <a:spcPts val="0"/>
              </a:spcAft>
              <a:buSzPts val="1400"/>
              <a:buFont typeface="Open Sans SemiBold"/>
              <a:buNone/>
              <a:defRPr>
                <a:latin typeface="Open Sans SemiBold"/>
                <a:ea typeface="Open Sans SemiBold"/>
                <a:cs typeface="Open Sans SemiBold"/>
                <a:sym typeface="Open Sans SemiBold"/>
              </a:defRPr>
            </a:lvl4pPr>
            <a:lvl5pPr lvl="4" rtl="0">
              <a:spcBef>
                <a:spcPts val="0"/>
              </a:spcBef>
              <a:spcAft>
                <a:spcPts val="0"/>
              </a:spcAft>
              <a:buSzPts val="1400"/>
              <a:buFont typeface="Open Sans SemiBold"/>
              <a:buNone/>
              <a:defRPr>
                <a:latin typeface="Open Sans SemiBold"/>
                <a:ea typeface="Open Sans SemiBold"/>
                <a:cs typeface="Open Sans SemiBold"/>
                <a:sym typeface="Open Sans SemiBold"/>
              </a:defRPr>
            </a:lvl5pPr>
            <a:lvl6pPr lvl="5" rtl="0">
              <a:spcBef>
                <a:spcPts val="0"/>
              </a:spcBef>
              <a:spcAft>
                <a:spcPts val="0"/>
              </a:spcAft>
              <a:buSzPts val="1400"/>
              <a:buFont typeface="Open Sans SemiBold"/>
              <a:buNone/>
              <a:defRPr>
                <a:latin typeface="Open Sans SemiBold"/>
                <a:ea typeface="Open Sans SemiBold"/>
                <a:cs typeface="Open Sans SemiBold"/>
                <a:sym typeface="Open Sans SemiBold"/>
              </a:defRPr>
            </a:lvl6pPr>
            <a:lvl7pPr lvl="6" rtl="0">
              <a:spcBef>
                <a:spcPts val="0"/>
              </a:spcBef>
              <a:spcAft>
                <a:spcPts val="0"/>
              </a:spcAft>
              <a:buSzPts val="1400"/>
              <a:buFont typeface="Open Sans SemiBold"/>
              <a:buNone/>
              <a:defRPr>
                <a:latin typeface="Open Sans SemiBold"/>
                <a:ea typeface="Open Sans SemiBold"/>
                <a:cs typeface="Open Sans SemiBold"/>
                <a:sym typeface="Open Sans SemiBold"/>
              </a:defRPr>
            </a:lvl7pPr>
            <a:lvl8pPr lvl="7" rtl="0">
              <a:spcBef>
                <a:spcPts val="0"/>
              </a:spcBef>
              <a:spcAft>
                <a:spcPts val="0"/>
              </a:spcAft>
              <a:buSzPts val="1400"/>
              <a:buFont typeface="Open Sans SemiBold"/>
              <a:buNone/>
              <a:defRPr>
                <a:latin typeface="Open Sans SemiBold"/>
                <a:ea typeface="Open Sans SemiBold"/>
                <a:cs typeface="Open Sans SemiBold"/>
                <a:sym typeface="Open Sans SemiBold"/>
              </a:defRPr>
            </a:lvl8pPr>
            <a:lvl9pPr lvl="8" rtl="0">
              <a:spcBef>
                <a:spcPts val="0"/>
              </a:spcBef>
              <a:spcAft>
                <a:spcPts val="0"/>
              </a:spcAft>
              <a:buSzPts val="1400"/>
              <a:buFont typeface="Open Sans SemiBold"/>
              <a:buNone/>
              <a:defRPr>
                <a:latin typeface="Open Sans SemiBold"/>
                <a:ea typeface="Open Sans SemiBold"/>
                <a:cs typeface="Open Sans SemiBold"/>
                <a:sym typeface="Open Sans SemiBold"/>
              </a:defRPr>
            </a:lvl9pPr>
          </a:lstStyle>
          <a:p>
            <a:endParaRPr/>
          </a:p>
        </p:txBody>
      </p:sp>
      <p:sp>
        <p:nvSpPr>
          <p:cNvPr id="1113" name="Google Shape;1113;p14"/>
          <p:cNvSpPr txBox="1">
            <a:spLocks noGrp="1"/>
          </p:cNvSpPr>
          <p:nvPr>
            <p:ph type="subTitle" idx="18"/>
          </p:nvPr>
        </p:nvSpPr>
        <p:spPr>
          <a:xfrm>
            <a:off x="5576309" y="2924044"/>
            <a:ext cx="2555700" cy="743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14" name="Google Shape;1114;p14"/>
          <p:cNvSpPr txBox="1">
            <a:spLocks noGrp="1"/>
          </p:cNvSpPr>
          <p:nvPr>
            <p:ph type="title" idx="19" hasCustomPrompt="1"/>
          </p:nvPr>
        </p:nvSpPr>
        <p:spPr>
          <a:xfrm>
            <a:off x="4664284" y="3585600"/>
            <a:ext cx="8370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09375F"/>
              </a:buClr>
              <a:buSzPts val="6000"/>
              <a:buNone/>
              <a:defRPr sz="4400" b="1"/>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r>
              <a:t>xx%</a:t>
            </a:r>
          </a:p>
        </p:txBody>
      </p:sp>
      <p:sp>
        <p:nvSpPr>
          <p:cNvPr id="1115" name="Google Shape;1115;p14"/>
          <p:cNvSpPr txBox="1">
            <a:spLocks noGrp="1"/>
          </p:cNvSpPr>
          <p:nvPr>
            <p:ph type="subTitle" idx="20"/>
          </p:nvPr>
        </p:nvSpPr>
        <p:spPr>
          <a:xfrm>
            <a:off x="5576309" y="3640775"/>
            <a:ext cx="2555700" cy="419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09375F"/>
              </a:buClr>
              <a:buSzPts val="1400"/>
              <a:buFont typeface="Open Sans SemiBold"/>
              <a:buNone/>
              <a:defRPr sz="1829">
                <a:highlight>
                  <a:srgbClr val="FFF2CC"/>
                </a:highlight>
                <a:latin typeface="Open Sans SemiBold"/>
                <a:ea typeface="Open Sans SemiBold"/>
                <a:cs typeface="Open Sans SemiBold"/>
                <a:sym typeface="Open Sans SemiBold"/>
              </a:defRPr>
            </a:lvl1pPr>
            <a:lvl2pPr lvl="1" rtl="0">
              <a:spcBef>
                <a:spcPts val="0"/>
              </a:spcBef>
              <a:spcAft>
                <a:spcPts val="0"/>
              </a:spcAft>
              <a:buSzPts val="1400"/>
              <a:buFont typeface="Open Sans SemiBold"/>
              <a:buNone/>
              <a:defRPr>
                <a:latin typeface="Open Sans SemiBold"/>
                <a:ea typeface="Open Sans SemiBold"/>
                <a:cs typeface="Open Sans SemiBold"/>
                <a:sym typeface="Open Sans SemiBold"/>
              </a:defRPr>
            </a:lvl2pPr>
            <a:lvl3pPr lvl="2" rtl="0">
              <a:spcBef>
                <a:spcPts val="0"/>
              </a:spcBef>
              <a:spcAft>
                <a:spcPts val="0"/>
              </a:spcAft>
              <a:buSzPts val="1400"/>
              <a:buFont typeface="Open Sans SemiBold"/>
              <a:buNone/>
              <a:defRPr>
                <a:latin typeface="Open Sans SemiBold"/>
                <a:ea typeface="Open Sans SemiBold"/>
                <a:cs typeface="Open Sans SemiBold"/>
                <a:sym typeface="Open Sans SemiBold"/>
              </a:defRPr>
            </a:lvl3pPr>
            <a:lvl4pPr lvl="3" rtl="0">
              <a:spcBef>
                <a:spcPts val="0"/>
              </a:spcBef>
              <a:spcAft>
                <a:spcPts val="0"/>
              </a:spcAft>
              <a:buSzPts val="1400"/>
              <a:buFont typeface="Open Sans SemiBold"/>
              <a:buNone/>
              <a:defRPr>
                <a:latin typeface="Open Sans SemiBold"/>
                <a:ea typeface="Open Sans SemiBold"/>
                <a:cs typeface="Open Sans SemiBold"/>
                <a:sym typeface="Open Sans SemiBold"/>
              </a:defRPr>
            </a:lvl4pPr>
            <a:lvl5pPr lvl="4" rtl="0">
              <a:spcBef>
                <a:spcPts val="0"/>
              </a:spcBef>
              <a:spcAft>
                <a:spcPts val="0"/>
              </a:spcAft>
              <a:buSzPts val="1400"/>
              <a:buFont typeface="Open Sans SemiBold"/>
              <a:buNone/>
              <a:defRPr>
                <a:latin typeface="Open Sans SemiBold"/>
                <a:ea typeface="Open Sans SemiBold"/>
                <a:cs typeface="Open Sans SemiBold"/>
                <a:sym typeface="Open Sans SemiBold"/>
              </a:defRPr>
            </a:lvl5pPr>
            <a:lvl6pPr lvl="5" rtl="0">
              <a:spcBef>
                <a:spcPts val="0"/>
              </a:spcBef>
              <a:spcAft>
                <a:spcPts val="0"/>
              </a:spcAft>
              <a:buSzPts val="1400"/>
              <a:buFont typeface="Open Sans SemiBold"/>
              <a:buNone/>
              <a:defRPr>
                <a:latin typeface="Open Sans SemiBold"/>
                <a:ea typeface="Open Sans SemiBold"/>
                <a:cs typeface="Open Sans SemiBold"/>
                <a:sym typeface="Open Sans SemiBold"/>
              </a:defRPr>
            </a:lvl6pPr>
            <a:lvl7pPr lvl="6" rtl="0">
              <a:spcBef>
                <a:spcPts val="0"/>
              </a:spcBef>
              <a:spcAft>
                <a:spcPts val="0"/>
              </a:spcAft>
              <a:buSzPts val="1400"/>
              <a:buFont typeface="Open Sans SemiBold"/>
              <a:buNone/>
              <a:defRPr>
                <a:latin typeface="Open Sans SemiBold"/>
                <a:ea typeface="Open Sans SemiBold"/>
                <a:cs typeface="Open Sans SemiBold"/>
                <a:sym typeface="Open Sans SemiBold"/>
              </a:defRPr>
            </a:lvl7pPr>
            <a:lvl8pPr lvl="7" rtl="0">
              <a:spcBef>
                <a:spcPts val="0"/>
              </a:spcBef>
              <a:spcAft>
                <a:spcPts val="0"/>
              </a:spcAft>
              <a:buSzPts val="1400"/>
              <a:buFont typeface="Open Sans SemiBold"/>
              <a:buNone/>
              <a:defRPr>
                <a:latin typeface="Open Sans SemiBold"/>
                <a:ea typeface="Open Sans SemiBold"/>
                <a:cs typeface="Open Sans SemiBold"/>
                <a:sym typeface="Open Sans SemiBold"/>
              </a:defRPr>
            </a:lvl8pPr>
            <a:lvl9pPr lvl="8" rtl="0">
              <a:spcBef>
                <a:spcPts val="0"/>
              </a:spcBef>
              <a:spcAft>
                <a:spcPts val="0"/>
              </a:spcAft>
              <a:buSzPts val="1400"/>
              <a:buFont typeface="Open Sans SemiBold"/>
              <a:buNone/>
              <a:defRPr>
                <a:latin typeface="Open Sans SemiBold"/>
                <a:ea typeface="Open Sans SemiBold"/>
                <a:cs typeface="Open Sans SemiBold"/>
                <a:sym typeface="Open Sans SemiBold"/>
              </a:defRPr>
            </a:lvl9pPr>
          </a:lstStyle>
          <a:p>
            <a:endParaRPr/>
          </a:p>
        </p:txBody>
      </p:sp>
      <p:sp>
        <p:nvSpPr>
          <p:cNvPr id="1116" name="Google Shape;1116;p14"/>
          <p:cNvSpPr txBox="1">
            <a:spLocks noGrp="1"/>
          </p:cNvSpPr>
          <p:nvPr>
            <p:ph type="subTitle" idx="21"/>
          </p:nvPr>
        </p:nvSpPr>
        <p:spPr>
          <a:xfrm>
            <a:off x="5576309" y="4037225"/>
            <a:ext cx="2555700" cy="743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idea">
  <p:cSld name="CUSTOM_19">
    <p:spTree>
      <p:nvGrpSpPr>
        <p:cNvPr id="1" name="Shape 1117"/>
        <p:cNvGrpSpPr/>
        <p:nvPr/>
      </p:nvGrpSpPr>
      <p:grpSpPr>
        <a:xfrm>
          <a:off x="0" y="0"/>
          <a:ext cx="0" cy="0"/>
          <a:chOff x="0" y="0"/>
          <a:chExt cx="0" cy="0"/>
        </a:xfrm>
      </p:grpSpPr>
      <p:grpSp>
        <p:nvGrpSpPr>
          <p:cNvPr id="1118" name="Google Shape;1118;p15"/>
          <p:cNvGrpSpPr/>
          <p:nvPr/>
        </p:nvGrpSpPr>
        <p:grpSpPr>
          <a:xfrm>
            <a:off x="-22742" y="-53681"/>
            <a:ext cx="9189492" cy="5250864"/>
            <a:chOff x="238125" y="358125"/>
            <a:chExt cx="5988200" cy="3421650"/>
          </a:xfrm>
        </p:grpSpPr>
        <p:sp>
          <p:nvSpPr>
            <p:cNvPr id="1119" name="Google Shape;1119;p15"/>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5"/>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5"/>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5"/>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5"/>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5"/>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5"/>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5"/>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5"/>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5"/>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5"/>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5"/>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5"/>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5"/>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5"/>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5"/>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5"/>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5"/>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5"/>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5"/>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5"/>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5"/>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5"/>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5"/>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5"/>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5"/>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5"/>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5"/>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5"/>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5"/>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5"/>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5"/>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5"/>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5"/>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5"/>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5"/>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5"/>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5"/>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5"/>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5"/>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5"/>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5"/>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5"/>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5"/>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5"/>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5"/>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5"/>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5"/>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5"/>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5"/>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5"/>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0" name="Google Shape;1210;p15"/>
          <p:cNvSpPr txBox="1">
            <a:spLocks noGrp="1"/>
          </p:cNvSpPr>
          <p:nvPr>
            <p:ph type="title"/>
          </p:nvPr>
        </p:nvSpPr>
        <p:spPr>
          <a:xfrm>
            <a:off x="789425" y="1433250"/>
            <a:ext cx="3764100" cy="2277000"/>
          </a:xfrm>
          <a:prstGeom prst="rect">
            <a:avLst/>
          </a:prstGeom>
        </p:spPr>
        <p:txBody>
          <a:bodyPr spcFirstLastPara="1" wrap="square" lIns="91425" tIns="91425" rIns="91425" bIns="91425" anchor="t" anchorCtr="0">
            <a:normAutofit/>
          </a:bodyPr>
          <a:lstStyle>
            <a:lvl1pPr lvl="0" rtl="0">
              <a:spcBef>
                <a:spcPts val="0"/>
              </a:spcBef>
              <a:spcAft>
                <a:spcPts val="0"/>
              </a:spcAft>
              <a:buSzPts val="5000"/>
              <a:buNone/>
              <a:defRPr sz="7200" b="1">
                <a:highlight>
                  <a:srgbClr val="FFF2CC"/>
                </a:highlight>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1211" name="Google Shape;1211;p15"/>
          <p:cNvSpPr/>
          <p:nvPr/>
        </p:nvSpPr>
        <p:spPr>
          <a:xfrm>
            <a:off x="-1352187" y="2531313"/>
            <a:ext cx="4144363" cy="4144363"/>
          </a:xfrm>
          <a:custGeom>
            <a:avLst/>
            <a:gdLst/>
            <a:ahLst/>
            <a:cxnLst/>
            <a:rect l="l" t="t" r="r" b="b"/>
            <a:pathLst>
              <a:path w="15497" h="15497" extrusionOk="0">
                <a:moveTo>
                  <a:pt x="7749" y="0"/>
                </a:moveTo>
                <a:cubicBezTo>
                  <a:pt x="3449" y="0"/>
                  <a:pt x="1" y="3453"/>
                  <a:pt x="1" y="7748"/>
                </a:cubicBezTo>
                <a:cubicBezTo>
                  <a:pt x="1" y="12048"/>
                  <a:pt x="3449" y="15496"/>
                  <a:pt x="7749" y="15496"/>
                </a:cubicBezTo>
                <a:cubicBezTo>
                  <a:pt x="12044" y="15496"/>
                  <a:pt x="15497" y="12048"/>
                  <a:pt x="15497" y="7748"/>
                </a:cubicBezTo>
                <a:cubicBezTo>
                  <a:pt x="15497" y="3453"/>
                  <a:pt x="12044" y="0"/>
                  <a:pt x="7749" y="0"/>
                </a:cubicBezTo>
                <a:close/>
              </a:path>
            </a:pathLst>
          </a:custGeom>
          <a:solidFill>
            <a:srgbClr val="9CD3ED">
              <a:alpha val="2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CUSTOM_33">
    <p:spTree>
      <p:nvGrpSpPr>
        <p:cNvPr id="1" name="Shape 1212"/>
        <p:cNvGrpSpPr/>
        <p:nvPr/>
      </p:nvGrpSpPr>
      <p:grpSpPr>
        <a:xfrm>
          <a:off x="0" y="0"/>
          <a:ext cx="0" cy="0"/>
          <a:chOff x="0" y="0"/>
          <a:chExt cx="0" cy="0"/>
        </a:xfrm>
      </p:grpSpPr>
      <p:grpSp>
        <p:nvGrpSpPr>
          <p:cNvPr id="1213" name="Google Shape;1213;p16"/>
          <p:cNvGrpSpPr/>
          <p:nvPr/>
        </p:nvGrpSpPr>
        <p:grpSpPr>
          <a:xfrm>
            <a:off x="-22742" y="-53681"/>
            <a:ext cx="9189492" cy="5250864"/>
            <a:chOff x="238125" y="358125"/>
            <a:chExt cx="5988200" cy="3421650"/>
          </a:xfrm>
        </p:grpSpPr>
        <p:sp>
          <p:nvSpPr>
            <p:cNvPr id="1214" name="Google Shape;1214;p16"/>
            <p:cNvSpPr/>
            <p:nvPr/>
          </p:nvSpPr>
          <p:spPr>
            <a:xfrm>
              <a:off x="593800" y="2994275"/>
              <a:ext cx="95300" cy="95425"/>
            </a:xfrm>
            <a:custGeom>
              <a:avLst/>
              <a:gdLst/>
              <a:ahLst/>
              <a:cxnLst/>
              <a:rect l="l" t="t" r="r" b="b"/>
              <a:pathLst>
                <a:path w="3812" h="3817" extrusionOk="0">
                  <a:moveTo>
                    <a:pt x="1937" y="1"/>
                  </a:moveTo>
                  <a:lnTo>
                    <a:pt x="0" y="1938"/>
                  </a:lnTo>
                  <a:lnTo>
                    <a:pt x="1937" y="3817"/>
                  </a:lnTo>
                  <a:lnTo>
                    <a:pt x="3812" y="1938"/>
                  </a:lnTo>
                  <a:lnTo>
                    <a:pt x="1937"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6"/>
            <p:cNvSpPr/>
            <p:nvPr/>
          </p:nvSpPr>
          <p:spPr>
            <a:xfrm>
              <a:off x="5260825" y="2994275"/>
              <a:ext cx="95300" cy="95425"/>
            </a:xfrm>
            <a:custGeom>
              <a:avLst/>
              <a:gdLst/>
              <a:ahLst/>
              <a:cxnLst/>
              <a:rect l="l" t="t" r="r" b="b"/>
              <a:pathLst>
                <a:path w="3812" h="3817" extrusionOk="0">
                  <a:moveTo>
                    <a:pt x="1874" y="1"/>
                  </a:moveTo>
                  <a:lnTo>
                    <a:pt x="0" y="1938"/>
                  </a:lnTo>
                  <a:lnTo>
                    <a:pt x="1874" y="3817"/>
                  </a:lnTo>
                  <a:lnTo>
                    <a:pt x="3811" y="1938"/>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6"/>
            <p:cNvSpPr/>
            <p:nvPr/>
          </p:nvSpPr>
          <p:spPr>
            <a:xfrm>
              <a:off x="3124050" y="1093575"/>
              <a:ext cx="95300" cy="93850"/>
            </a:xfrm>
            <a:custGeom>
              <a:avLst/>
              <a:gdLst/>
              <a:ahLst/>
              <a:cxnLst/>
              <a:rect l="l" t="t" r="r" b="b"/>
              <a:pathLst>
                <a:path w="3812" h="3754" extrusionOk="0">
                  <a:moveTo>
                    <a:pt x="1874" y="1"/>
                  </a:moveTo>
                  <a:lnTo>
                    <a:pt x="0" y="1879"/>
                  </a:lnTo>
                  <a:lnTo>
                    <a:pt x="1874" y="3753"/>
                  </a:lnTo>
                  <a:lnTo>
                    <a:pt x="3811" y="1879"/>
                  </a:lnTo>
                  <a:lnTo>
                    <a:pt x="1874" y="1"/>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6"/>
            <p:cNvSpPr/>
            <p:nvPr/>
          </p:nvSpPr>
          <p:spPr>
            <a:xfrm>
              <a:off x="5652700" y="712225"/>
              <a:ext cx="87800" cy="86350"/>
            </a:xfrm>
            <a:custGeom>
              <a:avLst/>
              <a:gdLst/>
              <a:ahLst/>
              <a:cxnLst/>
              <a:rect l="l" t="t" r="r" b="b"/>
              <a:pathLst>
                <a:path w="3512" h="3454" extrusionOk="0">
                  <a:moveTo>
                    <a:pt x="1759" y="911"/>
                  </a:moveTo>
                  <a:cubicBezTo>
                    <a:pt x="2180" y="911"/>
                    <a:pt x="2606" y="1274"/>
                    <a:pt x="2606" y="1758"/>
                  </a:cubicBezTo>
                  <a:cubicBezTo>
                    <a:pt x="2606" y="2180"/>
                    <a:pt x="2180" y="2543"/>
                    <a:pt x="1759" y="2543"/>
                  </a:cubicBezTo>
                  <a:cubicBezTo>
                    <a:pt x="1274" y="2543"/>
                    <a:pt x="911" y="2180"/>
                    <a:pt x="911" y="1758"/>
                  </a:cubicBezTo>
                  <a:cubicBezTo>
                    <a:pt x="911" y="1274"/>
                    <a:pt x="1274" y="911"/>
                    <a:pt x="1759" y="911"/>
                  </a:cubicBezTo>
                  <a:close/>
                  <a:moveTo>
                    <a:pt x="1759" y="0"/>
                  </a:moveTo>
                  <a:cubicBezTo>
                    <a:pt x="790" y="0"/>
                    <a:pt x="1" y="790"/>
                    <a:pt x="1" y="1758"/>
                  </a:cubicBezTo>
                  <a:cubicBezTo>
                    <a:pt x="1" y="2727"/>
                    <a:pt x="790" y="3453"/>
                    <a:pt x="1759" y="3453"/>
                  </a:cubicBezTo>
                  <a:cubicBezTo>
                    <a:pt x="2727" y="3453"/>
                    <a:pt x="3512" y="2727"/>
                    <a:pt x="3512" y="1758"/>
                  </a:cubicBezTo>
                  <a:cubicBezTo>
                    <a:pt x="3512" y="790"/>
                    <a:pt x="2727" y="0"/>
                    <a:pt x="1759"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6"/>
            <p:cNvSpPr/>
            <p:nvPr/>
          </p:nvSpPr>
          <p:spPr>
            <a:xfrm>
              <a:off x="1187025" y="712225"/>
              <a:ext cx="87775" cy="86350"/>
            </a:xfrm>
            <a:custGeom>
              <a:avLst/>
              <a:gdLst/>
              <a:ahLst/>
              <a:cxnLst/>
              <a:rect l="l" t="t" r="r" b="b"/>
              <a:pathLst>
                <a:path w="3511" h="3454" extrusionOk="0">
                  <a:moveTo>
                    <a:pt x="1753" y="911"/>
                  </a:moveTo>
                  <a:cubicBezTo>
                    <a:pt x="2179" y="911"/>
                    <a:pt x="2600" y="1274"/>
                    <a:pt x="2600" y="1758"/>
                  </a:cubicBezTo>
                  <a:cubicBezTo>
                    <a:pt x="2600" y="2180"/>
                    <a:pt x="2179" y="2543"/>
                    <a:pt x="1753" y="2543"/>
                  </a:cubicBezTo>
                  <a:cubicBezTo>
                    <a:pt x="1269" y="2543"/>
                    <a:pt x="906" y="2180"/>
                    <a:pt x="906" y="1758"/>
                  </a:cubicBezTo>
                  <a:cubicBezTo>
                    <a:pt x="906" y="1274"/>
                    <a:pt x="1269" y="911"/>
                    <a:pt x="1753" y="911"/>
                  </a:cubicBezTo>
                  <a:close/>
                  <a:moveTo>
                    <a:pt x="1753" y="0"/>
                  </a:moveTo>
                  <a:cubicBezTo>
                    <a:pt x="785" y="0"/>
                    <a:pt x="0" y="790"/>
                    <a:pt x="0" y="1758"/>
                  </a:cubicBezTo>
                  <a:cubicBezTo>
                    <a:pt x="0" y="2727"/>
                    <a:pt x="785" y="3453"/>
                    <a:pt x="1753" y="3453"/>
                  </a:cubicBezTo>
                  <a:cubicBezTo>
                    <a:pt x="2722" y="3453"/>
                    <a:pt x="3511" y="2727"/>
                    <a:pt x="3511" y="1758"/>
                  </a:cubicBezTo>
                  <a:cubicBezTo>
                    <a:pt x="3511" y="790"/>
                    <a:pt x="2722" y="0"/>
                    <a:pt x="1753"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6"/>
            <p:cNvSpPr/>
            <p:nvPr/>
          </p:nvSpPr>
          <p:spPr>
            <a:xfrm>
              <a:off x="6035625" y="3555775"/>
              <a:ext cx="86225" cy="86225"/>
            </a:xfrm>
            <a:custGeom>
              <a:avLst/>
              <a:gdLst/>
              <a:ahLst/>
              <a:cxnLst/>
              <a:rect l="l" t="t" r="r" b="b"/>
              <a:pathLst>
                <a:path w="3449" h="3449" extrusionOk="0">
                  <a:moveTo>
                    <a:pt x="1696" y="906"/>
                  </a:moveTo>
                  <a:cubicBezTo>
                    <a:pt x="2180" y="906"/>
                    <a:pt x="2543" y="1269"/>
                    <a:pt x="2543" y="1695"/>
                  </a:cubicBezTo>
                  <a:cubicBezTo>
                    <a:pt x="2543" y="2180"/>
                    <a:pt x="2180" y="2543"/>
                    <a:pt x="1696" y="2543"/>
                  </a:cubicBezTo>
                  <a:cubicBezTo>
                    <a:pt x="1269" y="2543"/>
                    <a:pt x="906" y="2180"/>
                    <a:pt x="906" y="1695"/>
                  </a:cubicBezTo>
                  <a:cubicBezTo>
                    <a:pt x="906" y="1269"/>
                    <a:pt x="1269" y="906"/>
                    <a:pt x="1696" y="906"/>
                  </a:cubicBezTo>
                  <a:close/>
                  <a:moveTo>
                    <a:pt x="1696" y="0"/>
                  </a:moveTo>
                  <a:cubicBezTo>
                    <a:pt x="785" y="0"/>
                    <a:pt x="1" y="785"/>
                    <a:pt x="1" y="1695"/>
                  </a:cubicBezTo>
                  <a:cubicBezTo>
                    <a:pt x="1" y="2664"/>
                    <a:pt x="785" y="3448"/>
                    <a:pt x="1696" y="3448"/>
                  </a:cubicBezTo>
                  <a:cubicBezTo>
                    <a:pt x="2664" y="3448"/>
                    <a:pt x="3449" y="2664"/>
                    <a:pt x="3449" y="1695"/>
                  </a:cubicBezTo>
                  <a:cubicBezTo>
                    <a:pt x="3449" y="785"/>
                    <a:pt x="2664" y="0"/>
                    <a:pt x="169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6"/>
            <p:cNvSpPr/>
            <p:nvPr/>
          </p:nvSpPr>
          <p:spPr>
            <a:xfrm>
              <a:off x="3518950" y="3371150"/>
              <a:ext cx="86350" cy="87800"/>
            </a:xfrm>
            <a:custGeom>
              <a:avLst/>
              <a:gdLst/>
              <a:ahLst/>
              <a:cxnLst/>
              <a:rect l="l" t="t" r="r" b="b"/>
              <a:pathLst>
                <a:path w="3454" h="3512" extrusionOk="0">
                  <a:moveTo>
                    <a:pt x="1758" y="906"/>
                  </a:moveTo>
                  <a:cubicBezTo>
                    <a:pt x="2180" y="906"/>
                    <a:pt x="2543" y="1269"/>
                    <a:pt x="2543" y="1753"/>
                  </a:cubicBezTo>
                  <a:cubicBezTo>
                    <a:pt x="2543" y="2238"/>
                    <a:pt x="2180" y="2601"/>
                    <a:pt x="1758" y="2601"/>
                  </a:cubicBezTo>
                  <a:cubicBezTo>
                    <a:pt x="1274" y="2601"/>
                    <a:pt x="911" y="2238"/>
                    <a:pt x="911" y="1753"/>
                  </a:cubicBezTo>
                  <a:cubicBezTo>
                    <a:pt x="911" y="1269"/>
                    <a:pt x="1274" y="906"/>
                    <a:pt x="1758" y="906"/>
                  </a:cubicBezTo>
                  <a:close/>
                  <a:moveTo>
                    <a:pt x="1758" y="0"/>
                  </a:moveTo>
                  <a:cubicBezTo>
                    <a:pt x="790" y="0"/>
                    <a:pt x="0" y="785"/>
                    <a:pt x="0" y="1753"/>
                  </a:cubicBezTo>
                  <a:cubicBezTo>
                    <a:pt x="0" y="2722"/>
                    <a:pt x="790" y="3511"/>
                    <a:pt x="1758" y="3511"/>
                  </a:cubicBezTo>
                  <a:cubicBezTo>
                    <a:pt x="2664" y="3511"/>
                    <a:pt x="3453" y="2722"/>
                    <a:pt x="3453" y="1753"/>
                  </a:cubicBezTo>
                  <a:cubicBezTo>
                    <a:pt x="3453" y="785"/>
                    <a:pt x="2664" y="0"/>
                    <a:pt x="175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6"/>
            <p:cNvSpPr/>
            <p:nvPr/>
          </p:nvSpPr>
          <p:spPr>
            <a:xfrm>
              <a:off x="4495100" y="2033400"/>
              <a:ext cx="77125" cy="76025"/>
            </a:xfrm>
            <a:custGeom>
              <a:avLst/>
              <a:gdLst/>
              <a:ahLst/>
              <a:cxnLst/>
              <a:rect l="l" t="t" r="r" b="b"/>
              <a:pathLst>
                <a:path w="3085" h="3041" extrusionOk="0">
                  <a:moveTo>
                    <a:pt x="484" y="0"/>
                  </a:moveTo>
                  <a:cubicBezTo>
                    <a:pt x="421" y="0"/>
                    <a:pt x="300" y="58"/>
                    <a:pt x="179" y="179"/>
                  </a:cubicBezTo>
                  <a:cubicBezTo>
                    <a:pt x="0" y="363"/>
                    <a:pt x="0" y="606"/>
                    <a:pt x="179" y="785"/>
                  </a:cubicBezTo>
                  <a:lnTo>
                    <a:pt x="2300" y="2906"/>
                  </a:lnTo>
                  <a:cubicBezTo>
                    <a:pt x="2390" y="2995"/>
                    <a:pt x="2495" y="3040"/>
                    <a:pt x="2601" y="3040"/>
                  </a:cubicBezTo>
                  <a:cubicBezTo>
                    <a:pt x="2707" y="3040"/>
                    <a:pt x="2814" y="2995"/>
                    <a:pt x="2906" y="2906"/>
                  </a:cubicBezTo>
                  <a:cubicBezTo>
                    <a:pt x="3085" y="2722"/>
                    <a:pt x="3085" y="2422"/>
                    <a:pt x="2906" y="2238"/>
                  </a:cubicBezTo>
                  <a:lnTo>
                    <a:pt x="848" y="179"/>
                  </a:lnTo>
                  <a:cubicBezTo>
                    <a:pt x="726" y="58"/>
                    <a:pt x="605" y="0"/>
                    <a:pt x="484"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6"/>
            <p:cNvSpPr/>
            <p:nvPr/>
          </p:nvSpPr>
          <p:spPr>
            <a:xfrm>
              <a:off x="4495100" y="2033400"/>
              <a:ext cx="77125" cy="76025"/>
            </a:xfrm>
            <a:custGeom>
              <a:avLst/>
              <a:gdLst/>
              <a:ahLst/>
              <a:cxnLst/>
              <a:rect l="l" t="t" r="r" b="b"/>
              <a:pathLst>
                <a:path w="3085" h="3041" extrusionOk="0">
                  <a:moveTo>
                    <a:pt x="2601" y="0"/>
                  </a:moveTo>
                  <a:cubicBezTo>
                    <a:pt x="2479" y="0"/>
                    <a:pt x="2358" y="58"/>
                    <a:pt x="2300" y="179"/>
                  </a:cubicBezTo>
                  <a:lnTo>
                    <a:pt x="179" y="2238"/>
                  </a:lnTo>
                  <a:cubicBezTo>
                    <a:pt x="0" y="2422"/>
                    <a:pt x="0" y="2722"/>
                    <a:pt x="179" y="2906"/>
                  </a:cubicBezTo>
                  <a:cubicBezTo>
                    <a:pt x="271" y="2995"/>
                    <a:pt x="392" y="3040"/>
                    <a:pt x="513" y="3040"/>
                  </a:cubicBezTo>
                  <a:cubicBezTo>
                    <a:pt x="634" y="3040"/>
                    <a:pt x="756" y="2995"/>
                    <a:pt x="848" y="2906"/>
                  </a:cubicBezTo>
                  <a:lnTo>
                    <a:pt x="2906" y="785"/>
                  </a:lnTo>
                  <a:cubicBezTo>
                    <a:pt x="3085" y="606"/>
                    <a:pt x="3085" y="363"/>
                    <a:pt x="2906" y="179"/>
                  </a:cubicBezTo>
                  <a:cubicBezTo>
                    <a:pt x="2843" y="58"/>
                    <a:pt x="2722" y="0"/>
                    <a:pt x="2601"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6"/>
            <p:cNvSpPr/>
            <p:nvPr/>
          </p:nvSpPr>
          <p:spPr>
            <a:xfrm>
              <a:off x="1769575" y="2423825"/>
              <a:ext cx="77250" cy="74550"/>
            </a:xfrm>
            <a:custGeom>
              <a:avLst/>
              <a:gdLst/>
              <a:ahLst/>
              <a:cxnLst/>
              <a:rect l="l" t="t" r="r" b="b"/>
              <a:pathLst>
                <a:path w="3090" h="2982" extrusionOk="0">
                  <a:moveTo>
                    <a:pt x="548" y="0"/>
                  </a:moveTo>
                  <a:cubicBezTo>
                    <a:pt x="427" y="0"/>
                    <a:pt x="306" y="59"/>
                    <a:pt x="184" y="122"/>
                  </a:cubicBezTo>
                  <a:cubicBezTo>
                    <a:pt x="0" y="301"/>
                    <a:pt x="0" y="606"/>
                    <a:pt x="184" y="785"/>
                  </a:cubicBezTo>
                  <a:lnTo>
                    <a:pt x="2301" y="2843"/>
                  </a:lnTo>
                  <a:cubicBezTo>
                    <a:pt x="2393" y="2935"/>
                    <a:pt x="2499" y="2981"/>
                    <a:pt x="2605" y="2981"/>
                  </a:cubicBezTo>
                  <a:cubicBezTo>
                    <a:pt x="2711" y="2981"/>
                    <a:pt x="2816" y="2935"/>
                    <a:pt x="2906" y="2843"/>
                  </a:cubicBezTo>
                  <a:cubicBezTo>
                    <a:pt x="3090" y="2664"/>
                    <a:pt x="3090" y="2422"/>
                    <a:pt x="2906" y="2238"/>
                  </a:cubicBezTo>
                  <a:lnTo>
                    <a:pt x="848" y="122"/>
                  </a:lnTo>
                  <a:cubicBezTo>
                    <a:pt x="727" y="59"/>
                    <a:pt x="669" y="0"/>
                    <a:pt x="548"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6"/>
            <p:cNvSpPr/>
            <p:nvPr/>
          </p:nvSpPr>
          <p:spPr>
            <a:xfrm>
              <a:off x="1769575" y="2423825"/>
              <a:ext cx="77250" cy="74550"/>
            </a:xfrm>
            <a:custGeom>
              <a:avLst/>
              <a:gdLst/>
              <a:ahLst/>
              <a:cxnLst/>
              <a:rect l="l" t="t" r="r" b="b"/>
              <a:pathLst>
                <a:path w="3090" h="2982" extrusionOk="0">
                  <a:moveTo>
                    <a:pt x="2606" y="0"/>
                  </a:moveTo>
                  <a:cubicBezTo>
                    <a:pt x="2485" y="0"/>
                    <a:pt x="2364" y="59"/>
                    <a:pt x="2301" y="122"/>
                  </a:cubicBezTo>
                  <a:lnTo>
                    <a:pt x="184" y="2238"/>
                  </a:lnTo>
                  <a:cubicBezTo>
                    <a:pt x="0" y="2422"/>
                    <a:pt x="0" y="2664"/>
                    <a:pt x="184" y="2843"/>
                  </a:cubicBezTo>
                  <a:cubicBezTo>
                    <a:pt x="274" y="2935"/>
                    <a:pt x="395" y="2981"/>
                    <a:pt x="516" y="2981"/>
                  </a:cubicBezTo>
                  <a:cubicBezTo>
                    <a:pt x="637" y="2981"/>
                    <a:pt x="758" y="2935"/>
                    <a:pt x="848" y="2843"/>
                  </a:cubicBezTo>
                  <a:lnTo>
                    <a:pt x="2906" y="785"/>
                  </a:lnTo>
                  <a:cubicBezTo>
                    <a:pt x="3090" y="606"/>
                    <a:pt x="3090" y="301"/>
                    <a:pt x="2906" y="122"/>
                  </a:cubicBezTo>
                  <a:cubicBezTo>
                    <a:pt x="2848" y="59"/>
                    <a:pt x="2727" y="0"/>
                    <a:pt x="2606" y="0"/>
                  </a:cubicBez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6"/>
            <p:cNvSpPr/>
            <p:nvPr/>
          </p:nvSpPr>
          <p:spPr>
            <a:xfrm>
              <a:off x="238125" y="373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238125" y="562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238125" y="753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238125" y="942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238125" y="113147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238125" y="1322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238125" y="1511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238125" y="1701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238125" y="1891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238125" y="20802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238125" y="2270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238125" y="2460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238125" y="2650825"/>
              <a:ext cx="5988200" cy="4500"/>
            </a:xfrm>
            <a:custGeom>
              <a:avLst/>
              <a:gdLst/>
              <a:ahLst/>
              <a:cxnLst/>
              <a:rect l="l" t="t" r="r" b="b"/>
              <a:pathLst>
                <a:path w="239528" h="180" extrusionOk="0">
                  <a:moveTo>
                    <a:pt x="0" y="0"/>
                  </a:moveTo>
                  <a:lnTo>
                    <a:pt x="0" y="179"/>
                  </a:lnTo>
                  <a:lnTo>
                    <a:pt x="239528" y="179"/>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238125" y="2839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238125" y="3029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238125" y="32198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238125" y="3408925"/>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238125" y="3598150"/>
              <a:ext cx="5988200" cy="6075"/>
            </a:xfrm>
            <a:custGeom>
              <a:avLst/>
              <a:gdLst/>
              <a:ahLst/>
              <a:cxnLst/>
              <a:rect l="l" t="t" r="r" b="b"/>
              <a:pathLst>
                <a:path w="239528" h="243" extrusionOk="0">
                  <a:moveTo>
                    <a:pt x="0" y="0"/>
                  </a:moveTo>
                  <a:lnTo>
                    <a:pt x="0" y="242"/>
                  </a:lnTo>
                  <a:lnTo>
                    <a:pt x="239528" y="242"/>
                  </a:lnTo>
                  <a:lnTo>
                    <a:pt x="239528"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254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4485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64222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8359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1031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12247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14184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1612200"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1807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2001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6"/>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6"/>
            <p:cNvSpPr/>
            <p:nvPr/>
          </p:nvSpPr>
          <p:spPr>
            <a:xfrm>
              <a:off x="2194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6"/>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6"/>
            <p:cNvSpPr/>
            <p:nvPr/>
          </p:nvSpPr>
          <p:spPr>
            <a:xfrm>
              <a:off x="2388575" y="358125"/>
              <a:ext cx="6075" cy="3421650"/>
            </a:xfrm>
            <a:custGeom>
              <a:avLst/>
              <a:gdLst/>
              <a:ahLst/>
              <a:cxnLst/>
              <a:rect l="l" t="t" r="r" b="b"/>
              <a:pathLst>
                <a:path w="243" h="136866" extrusionOk="0">
                  <a:moveTo>
                    <a:pt x="0" y="0"/>
                  </a:moveTo>
                  <a:lnTo>
                    <a:pt x="0"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6"/>
            <p:cNvSpPr/>
            <p:nvPr/>
          </p:nvSpPr>
          <p:spPr>
            <a:xfrm>
              <a:off x="2583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6"/>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2777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29711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316482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6"/>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6"/>
            <p:cNvSpPr/>
            <p:nvPr/>
          </p:nvSpPr>
          <p:spPr>
            <a:xfrm>
              <a:off x="3360125" y="358125"/>
              <a:ext cx="4500" cy="3421650"/>
            </a:xfrm>
            <a:custGeom>
              <a:avLst/>
              <a:gdLst/>
              <a:ahLst/>
              <a:cxnLst/>
              <a:rect l="l" t="t" r="r" b="b"/>
              <a:pathLst>
                <a:path w="180" h="136866" extrusionOk="0">
                  <a:moveTo>
                    <a:pt x="0" y="0"/>
                  </a:moveTo>
                  <a:lnTo>
                    <a:pt x="0" y="136865"/>
                  </a:lnTo>
                  <a:lnTo>
                    <a:pt x="179" y="136865"/>
                  </a:lnTo>
                  <a:lnTo>
                    <a:pt x="179"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35538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37475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6"/>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6"/>
            <p:cNvSpPr/>
            <p:nvPr/>
          </p:nvSpPr>
          <p:spPr>
            <a:xfrm>
              <a:off x="394122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6"/>
            <p:cNvSpPr/>
            <p:nvPr/>
          </p:nvSpPr>
          <p:spPr>
            <a:xfrm>
              <a:off x="4136375" y="358125"/>
              <a:ext cx="4625" cy="3421650"/>
            </a:xfrm>
            <a:custGeom>
              <a:avLst/>
              <a:gdLst/>
              <a:ahLst/>
              <a:cxnLst/>
              <a:rect l="l" t="t" r="r" b="b"/>
              <a:pathLst>
                <a:path w="185" h="136866" extrusionOk="0">
                  <a:moveTo>
                    <a:pt x="1" y="0"/>
                  </a:moveTo>
                  <a:lnTo>
                    <a:pt x="1" y="136865"/>
                  </a:lnTo>
                  <a:lnTo>
                    <a:pt x="185" y="136865"/>
                  </a:lnTo>
                  <a:lnTo>
                    <a:pt x="185"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6"/>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6"/>
            <p:cNvSpPr/>
            <p:nvPr/>
          </p:nvSpPr>
          <p:spPr>
            <a:xfrm>
              <a:off x="43300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45237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471747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6"/>
            <p:cNvSpPr/>
            <p:nvPr/>
          </p:nvSpPr>
          <p:spPr>
            <a:xfrm>
              <a:off x="4911175" y="358125"/>
              <a:ext cx="6100" cy="3421650"/>
            </a:xfrm>
            <a:custGeom>
              <a:avLst/>
              <a:gdLst/>
              <a:ahLst/>
              <a:cxnLst/>
              <a:rect l="l" t="t" r="r" b="b"/>
              <a:pathLst>
                <a:path w="244"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6"/>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a:off x="51064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6"/>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a:off x="53001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6"/>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6"/>
            <p:cNvSpPr/>
            <p:nvPr/>
          </p:nvSpPr>
          <p:spPr>
            <a:xfrm>
              <a:off x="54938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5687575" y="358125"/>
              <a:ext cx="6075" cy="3421650"/>
            </a:xfrm>
            <a:custGeom>
              <a:avLst/>
              <a:gdLst/>
              <a:ahLst/>
              <a:cxnLst/>
              <a:rect l="l" t="t" r="r" b="b"/>
              <a:pathLst>
                <a:path w="243" h="136866" extrusionOk="0">
                  <a:moveTo>
                    <a:pt x="0" y="0"/>
                  </a:moveTo>
                  <a:lnTo>
                    <a:pt x="0" y="136865"/>
                  </a:lnTo>
                  <a:lnTo>
                    <a:pt x="242" y="136865"/>
                  </a:lnTo>
                  <a:lnTo>
                    <a:pt x="242"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58827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6"/>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6"/>
            <p:cNvSpPr/>
            <p:nvPr/>
          </p:nvSpPr>
          <p:spPr>
            <a:xfrm>
              <a:off x="6076425" y="358125"/>
              <a:ext cx="6075" cy="3421650"/>
            </a:xfrm>
            <a:custGeom>
              <a:avLst/>
              <a:gdLst/>
              <a:ahLst/>
              <a:cxnLst/>
              <a:rect l="l" t="t" r="r" b="b"/>
              <a:pathLst>
                <a:path w="243" h="136866" extrusionOk="0">
                  <a:moveTo>
                    <a:pt x="1" y="0"/>
                  </a:moveTo>
                  <a:lnTo>
                    <a:pt x="1" y="136865"/>
                  </a:lnTo>
                  <a:lnTo>
                    <a:pt x="243" y="136865"/>
                  </a:lnTo>
                  <a:lnTo>
                    <a:pt x="243" y="0"/>
                  </a:lnTo>
                  <a:close/>
                </a:path>
              </a:pathLst>
            </a:custGeom>
            <a:solidFill>
              <a:schemeClr val="lt2">
                <a:alpha val="52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5" name="Google Shape;1305;p16"/>
          <p:cNvSpPr txBox="1">
            <a:spLocks noGrp="1"/>
          </p:cNvSpPr>
          <p:nvPr>
            <p:ph type="title"/>
          </p:nvPr>
        </p:nvSpPr>
        <p:spPr>
          <a:xfrm>
            <a:off x="820150" y="1437675"/>
            <a:ext cx="5606700" cy="15069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06" name="Google Shape;1306;p16"/>
          <p:cNvSpPr txBox="1">
            <a:spLocks noGrp="1"/>
          </p:cNvSpPr>
          <p:nvPr>
            <p:ph type="subTitle" idx="1"/>
          </p:nvPr>
        </p:nvSpPr>
        <p:spPr>
          <a:xfrm>
            <a:off x="820150" y="3020775"/>
            <a:ext cx="5606700" cy="858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07" name="Google Shape;1307;p16"/>
          <p:cNvSpPr/>
          <p:nvPr/>
        </p:nvSpPr>
        <p:spPr>
          <a:xfrm>
            <a:off x="-1352187" y="2531313"/>
            <a:ext cx="4144363" cy="4144363"/>
          </a:xfrm>
          <a:custGeom>
            <a:avLst/>
            <a:gdLst/>
            <a:ahLst/>
            <a:cxnLst/>
            <a:rect l="l" t="t" r="r" b="b"/>
            <a:pathLst>
              <a:path w="15497" h="15497" extrusionOk="0">
                <a:moveTo>
                  <a:pt x="7749" y="0"/>
                </a:moveTo>
                <a:cubicBezTo>
                  <a:pt x="3449" y="0"/>
                  <a:pt x="1" y="3453"/>
                  <a:pt x="1" y="7748"/>
                </a:cubicBezTo>
                <a:cubicBezTo>
                  <a:pt x="1" y="12048"/>
                  <a:pt x="3449" y="15496"/>
                  <a:pt x="7749" y="15496"/>
                </a:cubicBezTo>
                <a:cubicBezTo>
                  <a:pt x="12044" y="15496"/>
                  <a:pt x="15497" y="12048"/>
                  <a:pt x="15497" y="7748"/>
                </a:cubicBezTo>
                <a:cubicBezTo>
                  <a:pt x="15497" y="3453"/>
                  <a:pt x="12044" y="0"/>
                  <a:pt x="7749" y="0"/>
                </a:cubicBezTo>
                <a:close/>
              </a:path>
            </a:pathLst>
          </a:custGeom>
          <a:solidFill>
            <a:srgbClr val="9CD3ED">
              <a:alpha val="2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1">
  <p:cSld name="CUSTOM_26">
    <p:spTree>
      <p:nvGrpSpPr>
        <p:cNvPr id="1" name="Shape 1308"/>
        <p:cNvGrpSpPr/>
        <p:nvPr/>
      </p:nvGrpSpPr>
      <p:grpSpPr>
        <a:xfrm>
          <a:off x="0" y="0"/>
          <a:ext cx="0" cy="0"/>
          <a:chOff x="0" y="0"/>
          <a:chExt cx="0" cy="0"/>
        </a:xfrm>
      </p:grpSpPr>
      <p:sp>
        <p:nvSpPr>
          <p:cNvPr id="1309" name="Google Shape;1309;p17"/>
          <p:cNvSpPr txBox="1">
            <a:spLocks noGrp="1"/>
          </p:cNvSpPr>
          <p:nvPr>
            <p:ph type="title"/>
          </p:nvPr>
        </p:nvSpPr>
        <p:spPr>
          <a:xfrm>
            <a:off x="900400" y="2647950"/>
            <a:ext cx="3232800" cy="17241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sz="3000" b="1">
                <a:highlight>
                  <a:srgbClr val="FFF2CC"/>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assion One"/>
              <a:buNone/>
              <a:defRPr sz="2800">
                <a:solidFill>
                  <a:schemeClr val="dk1"/>
                </a:solidFill>
                <a:latin typeface="Passion One"/>
                <a:ea typeface="Passion One"/>
                <a:cs typeface="Passion One"/>
                <a:sym typeface="Passion One"/>
              </a:defRPr>
            </a:lvl1pPr>
            <a:lvl2pPr lvl="1">
              <a:spcBef>
                <a:spcPts val="0"/>
              </a:spcBef>
              <a:spcAft>
                <a:spcPts val="0"/>
              </a:spcAft>
              <a:buClr>
                <a:schemeClr val="dk1"/>
              </a:buClr>
              <a:buSzPts val="2800"/>
              <a:buFont typeface="Passion One"/>
              <a:buNone/>
              <a:defRPr sz="2800">
                <a:solidFill>
                  <a:schemeClr val="dk1"/>
                </a:solidFill>
                <a:latin typeface="Passion One"/>
                <a:ea typeface="Passion One"/>
                <a:cs typeface="Passion One"/>
                <a:sym typeface="Passion One"/>
              </a:defRPr>
            </a:lvl2pPr>
            <a:lvl3pPr lvl="2">
              <a:spcBef>
                <a:spcPts val="0"/>
              </a:spcBef>
              <a:spcAft>
                <a:spcPts val="0"/>
              </a:spcAft>
              <a:buClr>
                <a:schemeClr val="dk1"/>
              </a:buClr>
              <a:buSzPts val="2800"/>
              <a:buFont typeface="Passion One"/>
              <a:buNone/>
              <a:defRPr sz="2800">
                <a:solidFill>
                  <a:schemeClr val="dk1"/>
                </a:solidFill>
                <a:latin typeface="Passion One"/>
                <a:ea typeface="Passion One"/>
                <a:cs typeface="Passion One"/>
                <a:sym typeface="Passion One"/>
              </a:defRPr>
            </a:lvl3pPr>
            <a:lvl4pPr lvl="3">
              <a:spcBef>
                <a:spcPts val="0"/>
              </a:spcBef>
              <a:spcAft>
                <a:spcPts val="0"/>
              </a:spcAft>
              <a:buClr>
                <a:schemeClr val="dk1"/>
              </a:buClr>
              <a:buSzPts val="2800"/>
              <a:buFont typeface="Passion One"/>
              <a:buNone/>
              <a:defRPr sz="2800">
                <a:solidFill>
                  <a:schemeClr val="dk1"/>
                </a:solidFill>
                <a:latin typeface="Passion One"/>
                <a:ea typeface="Passion One"/>
                <a:cs typeface="Passion One"/>
                <a:sym typeface="Passion One"/>
              </a:defRPr>
            </a:lvl4pPr>
            <a:lvl5pPr lvl="4">
              <a:spcBef>
                <a:spcPts val="0"/>
              </a:spcBef>
              <a:spcAft>
                <a:spcPts val="0"/>
              </a:spcAft>
              <a:buClr>
                <a:schemeClr val="dk1"/>
              </a:buClr>
              <a:buSzPts val="2800"/>
              <a:buFont typeface="Passion One"/>
              <a:buNone/>
              <a:defRPr sz="2800">
                <a:solidFill>
                  <a:schemeClr val="dk1"/>
                </a:solidFill>
                <a:latin typeface="Passion One"/>
                <a:ea typeface="Passion One"/>
                <a:cs typeface="Passion One"/>
                <a:sym typeface="Passion One"/>
              </a:defRPr>
            </a:lvl5pPr>
            <a:lvl6pPr lvl="5">
              <a:spcBef>
                <a:spcPts val="0"/>
              </a:spcBef>
              <a:spcAft>
                <a:spcPts val="0"/>
              </a:spcAft>
              <a:buClr>
                <a:schemeClr val="dk1"/>
              </a:buClr>
              <a:buSzPts val="2800"/>
              <a:buFont typeface="Passion One"/>
              <a:buNone/>
              <a:defRPr sz="2800">
                <a:solidFill>
                  <a:schemeClr val="dk1"/>
                </a:solidFill>
                <a:latin typeface="Passion One"/>
                <a:ea typeface="Passion One"/>
                <a:cs typeface="Passion One"/>
                <a:sym typeface="Passion One"/>
              </a:defRPr>
            </a:lvl6pPr>
            <a:lvl7pPr lvl="6">
              <a:spcBef>
                <a:spcPts val="0"/>
              </a:spcBef>
              <a:spcAft>
                <a:spcPts val="0"/>
              </a:spcAft>
              <a:buClr>
                <a:schemeClr val="dk1"/>
              </a:buClr>
              <a:buSzPts val="2800"/>
              <a:buFont typeface="Passion One"/>
              <a:buNone/>
              <a:defRPr sz="2800">
                <a:solidFill>
                  <a:schemeClr val="dk1"/>
                </a:solidFill>
                <a:latin typeface="Passion One"/>
                <a:ea typeface="Passion One"/>
                <a:cs typeface="Passion One"/>
                <a:sym typeface="Passion One"/>
              </a:defRPr>
            </a:lvl7pPr>
            <a:lvl8pPr lvl="7">
              <a:spcBef>
                <a:spcPts val="0"/>
              </a:spcBef>
              <a:spcAft>
                <a:spcPts val="0"/>
              </a:spcAft>
              <a:buClr>
                <a:schemeClr val="dk1"/>
              </a:buClr>
              <a:buSzPts val="2800"/>
              <a:buFont typeface="Passion One"/>
              <a:buNone/>
              <a:defRPr sz="2800">
                <a:solidFill>
                  <a:schemeClr val="dk1"/>
                </a:solidFill>
                <a:latin typeface="Passion One"/>
                <a:ea typeface="Passion One"/>
                <a:cs typeface="Passion One"/>
                <a:sym typeface="Passion One"/>
              </a:defRPr>
            </a:lvl8pPr>
            <a:lvl9pPr lvl="8">
              <a:spcBef>
                <a:spcPts val="0"/>
              </a:spcBef>
              <a:spcAft>
                <a:spcPts val="0"/>
              </a:spcAft>
              <a:buClr>
                <a:schemeClr val="dk1"/>
              </a:buClr>
              <a:buSzPts val="2800"/>
              <a:buFont typeface="Passion One"/>
              <a:buNone/>
              <a:defRPr sz="2800">
                <a:solidFill>
                  <a:schemeClr val="dk1"/>
                </a:solidFill>
                <a:latin typeface="Passion One"/>
                <a:ea typeface="Passion One"/>
                <a:cs typeface="Passion One"/>
                <a:sym typeface="Passion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8" r:id="rId5"/>
    <p:sldLayoutId id="2147483660" r:id="rId6"/>
    <p:sldLayoutId id="2147483661" r:id="rId7"/>
    <p:sldLayoutId id="2147483662" r:id="rId8"/>
    <p:sldLayoutId id="2147483663" r:id="rId9"/>
    <p:sldLayoutId id="2147483665" r:id="rId10"/>
    <p:sldLayoutId id="2147483666" r:id="rId11"/>
    <p:sldLayoutId id="2147483667" r:id="rId12"/>
    <p:sldLayoutId id="2147483670" r:id="rId13"/>
    <p:sldLayoutId id="2147483671" r:id="rId14"/>
    <p:sldLayoutId id="2147483676" r:id="rId15"/>
    <p:sldLayoutId id="2147483677" r:id="rId16"/>
    <p:sldLayoutId id="2147483679" r:id="rId17"/>
    <p:sldLayoutId id="2147483680" r:id="rId18"/>
    <p:sldLayoutId id="2147483682" r:id="rId19"/>
    <p:sldLayoutId id="2147483684" r:id="rId20"/>
    <p:sldLayoutId id="2147483686" r:id="rId21"/>
    <p:sldLayoutId id="2147483687" r:id="rId22"/>
    <p:sldLayoutId id="2147483689" r:id="rId23"/>
    <p:sldLayoutId id="2147483691" r:id="rId24"/>
    <p:sldLayoutId id="2147483692" r:id="rId25"/>
    <p:sldLayoutId id="2147483693" r:id="rId26"/>
    <p:sldLayoutId id="2147483694" r:id="rId27"/>
    <p:sldLayoutId id="2147483695" r:id="rId28"/>
    <p:sldLayoutId id="2147483696" r:id="rId29"/>
    <p:sldLayoutId id="2147483700" r:id="rId30"/>
    <p:sldLayoutId id="2147483701" r:id="rId31"/>
    <p:sldLayoutId id="2147483702"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54"/>
        <p:cNvGrpSpPr/>
        <p:nvPr/>
      </p:nvGrpSpPr>
      <p:grpSpPr>
        <a:xfrm>
          <a:off x="0" y="0"/>
          <a:ext cx="0" cy="0"/>
          <a:chOff x="0" y="0"/>
          <a:chExt cx="0" cy="0"/>
        </a:xfrm>
      </p:grpSpPr>
      <p:grpSp>
        <p:nvGrpSpPr>
          <p:cNvPr id="4555" name="Google Shape;4555;p54"/>
          <p:cNvGrpSpPr/>
          <p:nvPr/>
        </p:nvGrpSpPr>
        <p:grpSpPr>
          <a:xfrm>
            <a:off x="5257800" y="213429"/>
            <a:ext cx="1604598" cy="1454726"/>
            <a:chOff x="249262" y="1456486"/>
            <a:chExt cx="540393" cy="540345"/>
          </a:xfrm>
          <a:scene3d>
            <a:camera prst="perspectiveLeft"/>
            <a:lightRig rig="threePt" dir="t"/>
          </a:scene3d>
        </p:grpSpPr>
        <p:sp>
          <p:nvSpPr>
            <p:cNvPr id="4556" name="Google Shape;4556;p54"/>
            <p:cNvSpPr/>
            <p:nvPr/>
          </p:nvSpPr>
          <p:spPr>
            <a:xfrm>
              <a:off x="265821" y="1456486"/>
              <a:ext cx="507164" cy="176122"/>
            </a:xfrm>
            <a:custGeom>
              <a:avLst/>
              <a:gdLst/>
              <a:ahLst/>
              <a:cxnLst/>
              <a:rect l="l" t="t" r="r" b="b"/>
              <a:pathLst>
                <a:path w="13874" h="4818" extrusionOk="0">
                  <a:moveTo>
                    <a:pt x="6938" y="0"/>
                  </a:moveTo>
                  <a:cubicBezTo>
                    <a:pt x="3757" y="0"/>
                    <a:pt x="1031" y="2000"/>
                    <a:pt x="1" y="4818"/>
                  </a:cubicBezTo>
                  <a:lnTo>
                    <a:pt x="13873" y="4818"/>
                  </a:lnTo>
                  <a:cubicBezTo>
                    <a:pt x="12815" y="2000"/>
                    <a:pt x="10118" y="0"/>
                    <a:pt x="6938" y="0"/>
                  </a:cubicBezTo>
                  <a:close/>
                </a:path>
              </a:pathLst>
            </a:custGeom>
            <a:solidFill>
              <a:srgbClr val="2B2B2B"/>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54"/>
            <p:cNvSpPr/>
            <p:nvPr/>
          </p:nvSpPr>
          <p:spPr>
            <a:xfrm>
              <a:off x="264761" y="1817419"/>
              <a:ext cx="509357" cy="179412"/>
            </a:xfrm>
            <a:custGeom>
              <a:avLst/>
              <a:gdLst/>
              <a:ahLst/>
              <a:cxnLst/>
              <a:rect l="l" t="t" r="r" b="b"/>
              <a:pathLst>
                <a:path w="13934" h="4908" extrusionOk="0">
                  <a:moveTo>
                    <a:pt x="1" y="1"/>
                  </a:moveTo>
                  <a:cubicBezTo>
                    <a:pt x="1030" y="2848"/>
                    <a:pt x="3757" y="4908"/>
                    <a:pt x="6967" y="4908"/>
                  </a:cubicBezTo>
                  <a:cubicBezTo>
                    <a:pt x="10178" y="4908"/>
                    <a:pt x="12904" y="2848"/>
                    <a:pt x="13934" y="1"/>
                  </a:cubicBezTo>
                  <a:close/>
                </a:path>
              </a:pathLst>
            </a:custGeom>
            <a:solidFill>
              <a:srgbClr val="FFD666"/>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54"/>
            <p:cNvSpPr/>
            <p:nvPr/>
          </p:nvSpPr>
          <p:spPr>
            <a:xfrm>
              <a:off x="249262" y="1632566"/>
              <a:ext cx="540393" cy="184895"/>
            </a:xfrm>
            <a:custGeom>
              <a:avLst/>
              <a:gdLst/>
              <a:ahLst/>
              <a:cxnLst/>
              <a:rect l="l" t="t" r="r" b="b"/>
              <a:pathLst>
                <a:path w="14783" h="5058" extrusionOk="0">
                  <a:moveTo>
                    <a:pt x="454" y="1"/>
                  </a:moveTo>
                  <a:cubicBezTo>
                    <a:pt x="182" y="728"/>
                    <a:pt x="30" y="1515"/>
                    <a:pt x="1" y="2332"/>
                  </a:cubicBezTo>
                  <a:lnTo>
                    <a:pt x="1" y="2574"/>
                  </a:lnTo>
                  <a:cubicBezTo>
                    <a:pt x="1" y="3454"/>
                    <a:pt x="151" y="4270"/>
                    <a:pt x="425" y="5058"/>
                  </a:cubicBezTo>
                  <a:lnTo>
                    <a:pt x="14358" y="5058"/>
                  </a:lnTo>
                  <a:cubicBezTo>
                    <a:pt x="14629" y="4270"/>
                    <a:pt x="14782" y="3454"/>
                    <a:pt x="14782" y="2574"/>
                  </a:cubicBezTo>
                  <a:lnTo>
                    <a:pt x="14782" y="2332"/>
                  </a:lnTo>
                  <a:cubicBezTo>
                    <a:pt x="14751" y="1515"/>
                    <a:pt x="14600" y="728"/>
                    <a:pt x="14326" y="1"/>
                  </a:cubicBezTo>
                  <a:close/>
                </a:path>
              </a:pathLst>
            </a:custGeom>
            <a:solidFill>
              <a:srgbClr val="FF6659"/>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9" name="Google Shape;4559;p54"/>
          <p:cNvGrpSpPr/>
          <p:nvPr/>
        </p:nvGrpSpPr>
        <p:grpSpPr>
          <a:xfrm>
            <a:off x="7491126" y="3020340"/>
            <a:ext cx="1622348" cy="1521622"/>
            <a:chOff x="4374549" y="1381750"/>
            <a:chExt cx="540356" cy="541453"/>
          </a:xfrm>
          <a:scene3d>
            <a:camera prst="perspectiveLeft"/>
            <a:lightRig rig="threePt" dir="t"/>
          </a:scene3d>
        </p:grpSpPr>
        <p:sp>
          <p:nvSpPr>
            <p:cNvPr id="4560" name="Google Shape;4560;p54"/>
            <p:cNvSpPr/>
            <p:nvPr/>
          </p:nvSpPr>
          <p:spPr>
            <a:xfrm>
              <a:off x="4374549" y="1381750"/>
              <a:ext cx="540356" cy="541453"/>
            </a:xfrm>
            <a:custGeom>
              <a:avLst/>
              <a:gdLst/>
              <a:ahLst/>
              <a:cxnLst/>
              <a:rect l="l" t="t" r="r" b="b"/>
              <a:pathLst>
                <a:path w="14782" h="14812" extrusionOk="0">
                  <a:moveTo>
                    <a:pt x="7391" y="1"/>
                  </a:moveTo>
                  <a:cubicBezTo>
                    <a:pt x="3301" y="1"/>
                    <a:pt x="0" y="3333"/>
                    <a:pt x="0" y="7391"/>
                  </a:cubicBezTo>
                  <a:cubicBezTo>
                    <a:pt x="0" y="11479"/>
                    <a:pt x="3301" y="14811"/>
                    <a:pt x="7391" y="14811"/>
                  </a:cubicBezTo>
                  <a:cubicBezTo>
                    <a:pt x="11479" y="14811"/>
                    <a:pt x="14782" y="11479"/>
                    <a:pt x="14782" y="7391"/>
                  </a:cubicBezTo>
                  <a:cubicBezTo>
                    <a:pt x="14782" y="3333"/>
                    <a:pt x="11479" y="1"/>
                    <a:pt x="7391" y="1"/>
                  </a:cubicBezTo>
                  <a:close/>
                </a:path>
              </a:pathLst>
            </a:custGeom>
            <a:solidFill>
              <a:srgbClr val="4D9966"/>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54"/>
            <p:cNvSpPr/>
            <p:nvPr/>
          </p:nvSpPr>
          <p:spPr>
            <a:xfrm>
              <a:off x="4374549" y="1381750"/>
              <a:ext cx="540356" cy="541453"/>
            </a:xfrm>
            <a:custGeom>
              <a:avLst/>
              <a:gdLst/>
              <a:ahLst/>
              <a:cxnLst/>
              <a:rect l="l" t="t" r="r" b="b"/>
              <a:pathLst>
                <a:path w="14782" h="14812" extrusionOk="0">
                  <a:moveTo>
                    <a:pt x="7330" y="2848"/>
                  </a:moveTo>
                  <a:lnTo>
                    <a:pt x="14600" y="7299"/>
                  </a:lnTo>
                  <a:lnTo>
                    <a:pt x="7420" y="11814"/>
                  </a:lnTo>
                  <a:lnTo>
                    <a:pt x="150" y="7360"/>
                  </a:lnTo>
                  <a:lnTo>
                    <a:pt x="7330" y="2848"/>
                  </a:lnTo>
                  <a:close/>
                  <a:moveTo>
                    <a:pt x="7391" y="1"/>
                  </a:moveTo>
                  <a:cubicBezTo>
                    <a:pt x="3301" y="1"/>
                    <a:pt x="0" y="3333"/>
                    <a:pt x="0" y="7391"/>
                  </a:cubicBezTo>
                  <a:cubicBezTo>
                    <a:pt x="0" y="11479"/>
                    <a:pt x="3301" y="14811"/>
                    <a:pt x="7391" y="14811"/>
                  </a:cubicBezTo>
                  <a:cubicBezTo>
                    <a:pt x="11479" y="14811"/>
                    <a:pt x="14782" y="11479"/>
                    <a:pt x="14782" y="7391"/>
                  </a:cubicBezTo>
                  <a:cubicBezTo>
                    <a:pt x="14782" y="3333"/>
                    <a:pt x="11479" y="1"/>
                    <a:pt x="7391" y="1"/>
                  </a:cubicBezTo>
                  <a:close/>
                </a:path>
              </a:pathLst>
            </a:custGeom>
            <a:solidFill>
              <a:srgbClr val="52CCB0"/>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54"/>
            <p:cNvSpPr/>
            <p:nvPr/>
          </p:nvSpPr>
          <p:spPr>
            <a:xfrm>
              <a:off x="4380032" y="1485819"/>
              <a:ext cx="528220" cy="327789"/>
            </a:xfrm>
            <a:custGeom>
              <a:avLst/>
              <a:gdLst/>
              <a:ahLst/>
              <a:cxnLst/>
              <a:rect l="l" t="t" r="r" b="b"/>
              <a:pathLst>
                <a:path w="14450" h="8967" extrusionOk="0">
                  <a:moveTo>
                    <a:pt x="7180" y="1334"/>
                  </a:moveTo>
                  <a:cubicBezTo>
                    <a:pt x="8906" y="1334"/>
                    <a:pt x="10270" y="2727"/>
                    <a:pt x="10270" y="4452"/>
                  </a:cubicBezTo>
                  <a:cubicBezTo>
                    <a:pt x="10270" y="4666"/>
                    <a:pt x="10270" y="4876"/>
                    <a:pt x="10209" y="5090"/>
                  </a:cubicBezTo>
                  <a:cubicBezTo>
                    <a:pt x="10178" y="5332"/>
                    <a:pt x="10088" y="5543"/>
                    <a:pt x="9996" y="5756"/>
                  </a:cubicBezTo>
                  <a:cubicBezTo>
                    <a:pt x="9511" y="6815"/>
                    <a:pt x="8421" y="7542"/>
                    <a:pt x="7180" y="7542"/>
                  </a:cubicBezTo>
                  <a:cubicBezTo>
                    <a:pt x="5484" y="7542"/>
                    <a:pt x="4091" y="6149"/>
                    <a:pt x="4091" y="4452"/>
                  </a:cubicBezTo>
                  <a:cubicBezTo>
                    <a:pt x="4091" y="4149"/>
                    <a:pt x="4120" y="3847"/>
                    <a:pt x="4212" y="3575"/>
                  </a:cubicBezTo>
                  <a:cubicBezTo>
                    <a:pt x="4272" y="3362"/>
                    <a:pt x="4362" y="3120"/>
                    <a:pt x="4483" y="2909"/>
                  </a:cubicBezTo>
                  <a:cubicBezTo>
                    <a:pt x="5029" y="1969"/>
                    <a:pt x="6029" y="1334"/>
                    <a:pt x="7180" y="1334"/>
                  </a:cubicBezTo>
                  <a:close/>
                  <a:moveTo>
                    <a:pt x="7180" y="1"/>
                  </a:moveTo>
                  <a:lnTo>
                    <a:pt x="0" y="4513"/>
                  </a:lnTo>
                  <a:lnTo>
                    <a:pt x="7270" y="8967"/>
                  </a:lnTo>
                  <a:lnTo>
                    <a:pt x="14450" y="4452"/>
                  </a:lnTo>
                  <a:lnTo>
                    <a:pt x="7180" y="1"/>
                  </a:lnTo>
                  <a:close/>
                </a:path>
              </a:pathLst>
            </a:custGeom>
            <a:solidFill>
              <a:srgbClr val="FFD666"/>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54"/>
            <p:cNvSpPr/>
            <p:nvPr/>
          </p:nvSpPr>
          <p:spPr>
            <a:xfrm>
              <a:off x="4529537" y="1616462"/>
              <a:ext cx="215930" cy="145050"/>
            </a:xfrm>
            <a:custGeom>
              <a:avLst/>
              <a:gdLst/>
              <a:ahLst/>
              <a:cxnLst/>
              <a:rect l="l" t="t" r="r" b="b"/>
              <a:pathLst>
                <a:path w="5907" h="3968" extrusionOk="0">
                  <a:moveTo>
                    <a:pt x="393" y="394"/>
                  </a:moveTo>
                  <a:cubicBezTo>
                    <a:pt x="425" y="394"/>
                    <a:pt x="454" y="394"/>
                    <a:pt x="454" y="425"/>
                  </a:cubicBezTo>
                  <a:cubicBezTo>
                    <a:pt x="454" y="454"/>
                    <a:pt x="425" y="454"/>
                    <a:pt x="393" y="454"/>
                  </a:cubicBezTo>
                  <a:cubicBezTo>
                    <a:pt x="393" y="454"/>
                    <a:pt x="364" y="454"/>
                    <a:pt x="364" y="425"/>
                  </a:cubicBezTo>
                  <a:cubicBezTo>
                    <a:pt x="364" y="394"/>
                    <a:pt x="393" y="394"/>
                    <a:pt x="393" y="394"/>
                  </a:cubicBezTo>
                  <a:close/>
                  <a:moveTo>
                    <a:pt x="3604" y="818"/>
                  </a:moveTo>
                  <a:cubicBezTo>
                    <a:pt x="3636" y="818"/>
                    <a:pt x="3636" y="818"/>
                    <a:pt x="3636" y="849"/>
                  </a:cubicBezTo>
                  <a:cubicBezTo>
                    <a:pt x="3636" y="878"/>
                    <a:pt x="3636" y="878"/>
                    <a:pt x="3604" y="878"/>
                  </a:cubicBezTo>
                  <a:cubicBezTo>
                    <a:pt x="3575" y="878"/>
                    <a:pt x="3575" y="878"/>
                    <a:pt x="3575" y="849"/>
                  </a:cubicBezTo>
                  <a:cubicBezTo>
                    <a:pt x="3575" y="818"/>
                    <a:pt x="3575" y="818"/>
                    <a:pt x="3604" y="818"/>
                  </a:cubicBezTo>
                  <a:close/>
                  <a:moveTo>
                    <a:pt x="1968" y="1031"/>
                  </a:moveTo>
                  <a:cubicBezTo>
                    <a:pt x="2000" y="1031"/>
                    <a:pt x="2000" y="1060"/>
                    <a:pt x="2000" y="1060"/>
                  </a:cubicBezTo>
                  <a:cubicBezTo>
                    <a:pt x="2000" y="1092"/>
                    <a:pt x="2000" y="1121"/>
                    <a:pt x="1968" y="1121"/>
                  </a:cubicBezTo>
                  <a:cubicBezTo>
                    <a:pt x="1939" y="1121"/>
                    <a:pt x="1939" y="1092"/>
                    <a:pt x="1939" y="1060"/>
                  </a:cubicBezTo>
                  <a:cubicBezTo>
                    <a:pt x="1939" y="1060"/>
                    <a:pt x="1939" y="1031"/>
                    <a:pt x="1968" y="1031"/>
                  </a:cubicBezTo>
                  <a:close/>
                  <a:moveTo>
                    <a:pt x="2877" y="1516"/>
                  </a:moveTo>
                  <a:cubicBezTo>
                    <a:pt x="2909" y="1516"/>
                    <a:pt x="2909" y="1545"/>
                    <a:pt x="2909" y="1545"/>
                  </a:cubicBezTo>
                  <a:cubicBezTo>
                    <a:pt x="2909" y="1576"/>
                    <a:pt x="2909" y="1576"/>
                    <a:pt x="2877" y="1576"/>
                  </a:cubicBezTo>
                  <a:cubicBezTo>
                    <a:pt x="2848" y="1576"/>
                    <a:pt x="2848" y="1576"/>
                    <a:pt x="2848" y="1545"/>
                  </a:cubicBezTo>
                  <a:cubicBezTo>
                    <a:pt x="2848" y="1545"/>
                    <a:pt x="2848" y="1516"/>
                    <a:pt x="2877" y="1516"/>
                  </a:cubicBezTo>
                  <a:close/>
                  <a:moveTo>
                    <a:pt x="2606" y="1697"/>
                  </a:moveTo>
                  <a:cubicBezTo>
                    <a:pt x="2635" y="1697"/>
                    <a:pt x="2635" y="1726"/>
                    <a:pt x="2635" y="1758"/>
                  </a:cubicBezTo>
                  <a:cubicBezTo>
                    <a:pt x="2635" y="1758"/>
                    <a:pt x="2635" y="1787"/>
                    <a:pt x="2606" y="1787"/>
                  </a:cubicBezTo>
                  <a:cubicBezTo>
                    <a:pt x="2574" y="1787"/>
                    <a:pt x="2574" y="1758"/>
                    <a:pt x="2574" y="1758"/>
                  </a:cubicBezTo>
                  <a:cubicBezTo>
                    <a:pt x="2574" y="1726"/>
                    <a:pt x="2574" y="1697"/>
                    <a:pt x="2606" y="1697"/>
                  </a:cubicBezTo>
                  <a:close/>
                  <a:moveTo>
                    <a:pt x="999" y="1787"/>
                  </a:moveTo>
                  <a:cubicBezTo>
                    <a:pt x="999" y="1787"/>
                    <a:pt x="1031" y="1787"/>
                    <a:pt x="1031" y="1818"/>
                  </a:cubicBezTo>
                  <a:lnTo>
                    <a:pt x="999" y="1848"/>
                  </a:lnTo>
                  <a:cubicBezTo>
                    <a:pt x="970" y="1848"/>
                    <a:pt x="970" y="1818"/>
                    <a:pt x="970" y="1818"/>
                  </a:cubicBezTo>
                  <a:cubicBezTo>
                    <a:pt x="970" y="1787"/>
                    <a:pt x="970" y="1787"/>
                    <a:pt x="999" y="1787"/>
                  </a:cubicBezTo>
                  <a:close/>
                  <a:moveTo>
                    <a:pt x="3151" y="1787"/>
                  </a:moveTo>
                  <a:cubicBezTo>
                    <a:pt x="3180" y="1787"/>
                    <a:pt x="3211" y="1787"/>
                    <a:pt x="3211" y="1818"/>
                  </a:cubicBezTo>
                  <a:cubicBezTo>
                    <a:pt x="3211" y="1848"/>
                    <a:pt x="3180" y="1848"/>
                    <a:pt x="3151" y="1848"/>
                  </a:cubicBezTo>
                  <a:cubicBezTo>
                    <a:pt x="3151" y="1848"/>
                    <a:pt x="3119" y="1848"/>
                    <a:pt x="3119" y="1818"/>
                  </a:cubicBezTo>
                  <a:cubicBezTo>
                    <a:pt x="3119" y="1787"/>
                    <a:pt x="3151" y="1787"/>
                    <a:pt x="3151" y="1787"/>
                  </a:cubicBezTo>
                  <a:close/>
                  <a:moveTo>
                    <a:pt x="667" y="1818"/>
                  </a:moveTo>
                  <a:cubicBezTo>
                    <a:pt x="696" y="1818"/>
                    <a:pt x="696" y="1818"/>
                    <a:pt x="696" y="1848"/>
                  </a:cubicBezTo>
                  <a:cubicBezTo>
                    <a:pt x="696" y="1879"/>
                    <a:pt x="696" y="1879"/>
                    <a:pt x="667" y="1879"/>
                  </a:cubicBezTo>
                  <a:cubicBezTo>
                    <a:pt x="667" y="1879"/>
                    <a:pt x="636" y="1879"/>
                    <a:pt x="636" y="1848"/>
                  </a:cubicBezTo>
                  <a:cubicBezTo>
                    <a:pt x="636" y="1818"/>
                    <a:pt x="667" y="1818"/>
                    <a:pt x="667" y="1818"/>
                  </a:cubicBezTo>
                  <a:close/>
                  <a:moveTo>
                    <a:pt x="2756" y="1848"/>
                  </a:moveTo>
                  <a:cubicBezTo>
                    <a:pt x="2756" y="1848"/>
                    <a:pt x="2787" y="1848"/>
                    <a:pt x="2787" y="1879"/>
                  </a:cubicBezTo>
                  <a:lnTo>
                    <a:pt x="2756" y="1908"/>
                  </a:lnTo>
                  <a:cubicBezTo>
                    <a:pt x="2727" y="1908"/>
                    <a:pt x="2727" y="1879"/>
                    <a:pt x="2727" y="1879"/>
                  </a:cubicBezTo>
                  <a:cubicBezTo>
                    <a:pt x="2727" y="1848"/>
                    <a:pt x="2727" y="1848"/>
                    <a:pt x="2756" y="1848"/>
                  </a:cubicBezTo>
                  <a:close/>
                  <a:moveTo>
                    <a:pt x="425" y="1969"/>
                  </a:moveTo>
                  <a:cubicBezTo>
                    <a:pt x="425" y="2000"/>
                    <a:pt x="393" y="2000"/>
                    <a:pt x="393" y="2000"/>
                  </a:cubicBezTo>
                  <a:cubicBezTo>
                    <a:pt x="393" y="2000"/>
                    <a:pt x="364" y="2000"/>
                    <a:pt x="364" y="1969"/>
                  </a:cubicBezTo>
                  <a:close/>
                  <a:moveTo>
                    <a:pt x="1152" y="2000"/>
                  </a:moveTo>
                  <a:cubicBezTo>
                    <a:pt x="1152" y="2000"/>
                    <a:pt x="1181" y="2000"/>
                    <a:pt x="1181" y="2029"/>
                  </a:cubicBezTo>
                  <a:lnTo>
                    <a:pt x="1152" y="2061"/>
                  </a:lnTo>
                  <a:cubicBezTo>
                    <a:pt x="1120" y="2061"/>
                    <a:pt x="1120" y="2029"/>
                    <a:pt x="1120" y="2029"/>
                  </a:cubicBezTo>
                  <a:cubicBezTo>
                    <a:pt x="1120" y="2000"/>
                    <a:pt x="1120" y="2000"/>
                    <a:pt x="1152" y="2000"/>
                  </a:cubicBezTo>
                  <a:close/>
                  <a:moveTo>
                    <a:pt x="4968" y="2000"/>
                  </a:moveTo>
                  <a:cubicBezTo>
                    <a:pt x="4997" y="2000"/>
                    <a:pt x="5029" y="2000"/>
                    <a:pt x="5029" y="2029"/>
                  </a:cubicBezTo>
                  <a:cubicBezTo>
                    <a:pt x="5029" y="2061"/>
                    <a:pt x="4997" y="2061"/>
                    <a:pt x="4968" y="2061"/>
                  </a:cubicBezTo>
                  <a:cubicBezTo>
                    <a:pt x="4968" y="2061"/>
                    <a:pt x="4937" y="2061"/>
                    <a:pt x="4937" y="2029"/>
                  </a:cubicBezTo>
                  <a:cubicBezTo>
                    <a:pt x="4937" y="2000"/>
                    <a:pt x="4968" y="2000"/>
                    <a:pt x="4968" y="2000"/>
                  </a:cubicBezTo>
                  <a:close/>
                  <a:moveTo>
                    <a:pt x="4694" y="2000"/>
                  </a:moveTo>
                  <a:cubicBezTo>
                    <a:pt x="4726" y="2000"/>
                    <a:pt x="4755" y="2029"/>
                    <a:pt x="4755" y="2061"/>
                  </a:cubicBezTo>
                  <a:cubicBezTo>
                    <a:pt x="4755" y="2061"/>
                    <a:pt x="4726" y="2090"/>
                    <a:pt x="4694" y="2090"/>
                  </a:cubicBezTo>
                  <a:lnTo>
                    <a:pt x="4665" y="2061"/>
                  </a:lnTo>
                  <a:cubicBezTo>
                    <a:pt x="4665" y="2029"/>
                    <a:pt x="4694" y="2000"/>
                    <a:pt x="4694" y="2000"/>
                  </a:cubicBezTo>
                  <a:close/>
                  <a:moveTo>
                    <a:pt x="2909" y="2061"/>
                  </a:moveTo>
                  <a:cubicBezTo>
                    <a:pt x="2938" y="2061"/>
                    <a:pt x="2969" y="2090"/>
                    <a:pt x="2969" y="2090"/>
                  </a:cubicBezTo>
                  <a:cubicBezTo>
                    <a:pt x="2969" y="2121"/>
                    <a:pt x="2938" y="2150"/>
                    <a:pt x="2909" y="2150"/>
                  </a:cubicBezTo>
                  <a:cubicBezTo>
                    <a:pt x="2909" y="2150"/>
                    <a:pt x="2877" y="2121"/>
                    <a:pt x="2877" y="2090"/>
                  </a:cubicBezTo>
                  <a:lnTo>
                    <a:pt x="2909" y="2061"/>
                  </a:lnTo>
                  <a:close/>
                  <a:moveTo>
                    <a:pt x="1120" y="2211"/>
                  </a:moveTo>
                  <a:lnTo>
                    <a:pt x="1152" y="2243"/>
                  </a:lnTo>
                  <a:cubicBezTo>
                    <a:pt x="1152" y="2272"/>
                    <a:pt x="1120" y="2272"/>
                    <a:pt x="1120" y="2272"/>
                  </a:cubicBezTo>
                  <a:cubicBezTo>
                    <a:pt x="1091" y="2272"/>
                    <a:pt x="1091" y="2272"/>
                    <a:pt x="1091" y="2243"/>
                  </a:cubicBezTo>
                  <a:cubicBezTo>
                    <a:pt x="1091" y="2243"/>
                    <a:pt x="1091" y="2211"/>
                    <a:pt x="1120" y="2211"/>
                  </a:cubicBezTo>
                  <a:close/>
                  <a:moveTo>
                    <a:pt x="4694" y="2211"/>
                  </a:moveTo>
                  <a:cubicBezTo>
                    <a:pt x="4694" y="2211"/>
                    <a:pt x="4726" y="2211"/>
                    <a:pt x="4726" y="2243"/>
                  </a:cubicBezTo>
                  <a:cubicBezTo>
                    <a:pt x="4726" y="2272"/>
                    <a:pt x="4694" y="2272"/>
                    <a:pt x="4694" y="2272"/>
                  </a:cubicBezTo>
                  <a:cubicBezTo>
                    <a:pt x="4665" y="2272"/>
                    <a:pt x="4634" y="2272"/>
                    <a:pt x="4634" y="2243"/>
                  </a:cubicBezTo>
                  <a:cubicBezTo>
                    <a:pt x="4634" y="2211"/>
                    <a:pt x="4665" y="2211"/>
                    <a:pt x="4694" y="2211"/>
                  </a:cubicBezTo>
                  <a:close/>
                  <a:moveTo>
                    <a:pt x="4634" y="2332"/>
                  </a:moveTo>
                  <a:cubicBezTo>
                    <a:pt x="4634" y="2332"/>
                    <a:pt x="4665" y="2332"/>
                    <a:pt x="4665" y="2364"/>
                  </a:cubicBezTo>
                  <a:lnTo>
                    <a:pt x="4634" y="2393"/>
                  </a:lnTo>
                  <a:cubicBezTo>
                    <a:pt x="4605" y="2393"/>
                    <a:pt x="4605" y="2364"/>
                    <a:pt x="4605" y="2364"/>
                  </a:cubicBezTo>
                  <a:cubicBezTo>
                    <a:pt x="4605" y="2332"/>
                    <a:pt x="4605" y="2332"/>
                    <a:pt x="4634" y="2332"/>
                  </a:cubicBezTo>
                  <a:close/>
                  <a:moveTo>
                    <a:pt x="4513" y="2393"/>
                  </a:moveTo>
                  <a:cubicBezTo>
                    <a:pt x="4513" y="2393"/>
                    <a:pt x="4544" y="2393"/>
                    <a:pt x="4544" y="2424"/>
                  </a:cubicBezTo>
                  <a:lnTo>
                    <a:pt x="4513" y="2453"/>
                  </a:lnTo>
                  <a:cubicBezTo>
                    <a:pt x="4484" y="2453"/>
                    <a:pt x="4484" y="2424"/>
                    <a:pt x="4484" y="2424"/>
                  </a:cubicBezTo>
                  <a:cubicBezTo>
                    <a:pt x="4484" y="2393"/>
                    <a:pt x="4484" y="2393"/>
                    <a:pt x="4513" y="2393"/>
                  </a:cubicBezTo>
                  <a:close/>
                  <a:moveTo>
                    <a:pt x="3636" y="2453"/>
                  </a:moveTo>
                  <a:cubicBezTo>
                    <a:pt x="3665" y="2453"/>
                    <a:pt x="3665" y="2453"/>
                    <a:pt x="3665" y="2485"/>
                  </a:cubicBezTo>
                  <a:lnTo>
                    <a:pt x="3636" y="2485"/>
                  </a:lnTo>
                  <a:lnTo>
                    <a:pt x="3636" y="2453"/>
                  </a:lnTo>
                  <a:close/>
                  <a:moveTo>
                    <a:pt x="3846" y="2453"/>
                  </a:moveTo>
                  <a:lnTo>
                    <a:pt x="3846" y="2485"/>
                  </a:lnTo>
                  <a:lnTo>
                    <a:pt x="3817" y="2485"/>
                  </a:lnTo>
                  <a:cubicBezTo>
                    <a:pt x="3817" y="2453"/>
                    <a:pt x="3817" y="2453"/>
                    <a:pt x="3846" y="2453"/>
                  </a:cubicBezTo>
                  <a:close/>
                  <a:moveTo>
                    <a:pt x="4331" y="2424"/>
                  </a:moveTo>
                  <a:cubicBezTo>
                    <a:pt x="4362" y="2424"/>
                    <a:pt x="4362" y="2453"/>
                    <a:pt x="4362" y="2453"/>
                  </a:cubicBezTo>
                  <a:cubicBezTo>
                    <a:pt x="4362" y="2485"/>
                    <a:pt x="4362" y="2485"/>
                    <a:pt x="4331" y="2485"/>
                  </a:cubicBezTo>
                  <a:cubicBezTo>
                    <a:pt x="4302" y="2485"/>
                    <a:pt x="4302" y="2485"/>
                    <a:pt x="4302" y="2453"/>
                  </a:cubicBezTo>
                  <a:cubicBezTo>
                    <a:pt x="4302" y="2453"/>
                    <a:pt x="4302" y="2424"/>
                    <a:pt x="4331" y="2424"/>
                  </a:cubicBezTo>
                  <a:close/>
                  <a:moveTo>
                    <a:pt x="1636" y="2424"/>
                  </a:moveTo>
                  <a:cubicBezTo>
                    <a:pt x="1665" y="2424"/>
                    <a:pt x="1665" y="2453"/>
                    <a:pt x="1665" y="2453"/>
                  </a:cubicBezTo>
                  <a:cubicBezTo>
                    <a:pt x="1665" y="2485"/>
                    <a:pt x="1665" y="2514"/>
                    <a:pt x="1636" y="2514"/>
                  </a:cubicBezTo>
                  <a:cubicBezTo>
                    <a:pt x="1636" y="2514"/>
                    <a:pt x="1605" y="2485"/>
                    <a:pt x="1605" y="2453"/>
                  </a:cubicBezTo>
                  <a:lnTo>
                    <a:pt x="1636" y="2424"/>
                  </a:lnTo>
                  <a:close/>
                  <a:moveTo>
                    <a:pt x="3725" y="2667"/>
                  </a:moveTo>
                  <a:lnTo>
                    <a:pt x="3725" y="2696"/>
                  </a:lnTo>
                  <a:lnTo>
                    <a:pt x="3725" y="2727"/>
                  </a:lnTo>
                  <a:cubicBezTo>
                    <a:pt x="3696" y="2727"/>
                    <a:pt x="3696" y="2696"/>
                    <a:pt x="3696" y="2696"/>
                  </a:cubicBezTo>
                  <a:cubicBezTo>
                    <a:pt x="3696" y="2667"/>
                    <a:pt x="3696" y="2667"/>
                    <a:pt x="3725" y="2667"/>
                  </a:cubicBezTo>
                  <a:close/>
                  <a:moveTo>
                    <a:pt x="4452" y="2635"/>
                  </a:moveTo>
                  <a:cubicBezTo>
                    <a:pt x="4484" y="2635"/>
                    <a:pt x="4484" y="2667"/>
                    <a:pt x="4484" y="2696"/>
                  </a:cubicBezTo>
                  <a:cubicBezTo>
                    <a:pt x="4484" y="2696"/>
                    <a:pt x="4484" y="2727"/>
                    <a:pt x="4452" y="2727"/>
                  </a:cubicBezTo>
                  <a:cubicBezTo>
                    <a:pt x="4423" y="2727"/>
                    <a:pt x="4423" y="2696"/>
                    <a:pt x="4423" y="2696"/>
                  </a:cubicBezTo>
                  <a:cubicBezTo>
                    <a:pt x="4423" y="2667"/>
                    <a:pt x="4423" y="2635"/>
                    <a:pt x="4452" y="2635"/>
                  </a:cubicBezTo>
                  <a:close/>
                  <a:moveTo>
                    <a:pt x="4484" y="2817"/>
                  </a:moveTo>
                  <a:lnTo>
                    <a:pt x="4513" y="2848"/>
                  </a:lnTo>
                  <a:cubicBezTo>
                    <a:pt x="4513" y="2877"/>
                    <a:pt x="4484" y="2909"/>
                    <a:pt x="4484" y="2909"/>
                  </a:cubicBezTo>
                  <a:cubicBezTo>
                    <a:pt x="4452" y="2909"/>
                    <a:pt x="4423" y="2877"/>
                    <a:pt x="4423" y="2848"/>
                  </a:cubicBezTo>
                  <a:cubicBezTo>
                    <a:pt x="4423" y="2848"/>
                    <a:pt x="4452" y="2817"/>
                    <a:pt x="4484" y="2817"/>
                  </a:cubicBezTo>
                  <a:close/>
                  <a:moveTo>
                    <a:pt x="2969" y="2969"/>
                  </a:moveTo>
                  <a:lnTo>
                    <a:pt x="2998" y="2999"/>
                  </a:lnTo>
                  <a:cubicBezTo>
                    <a:pt x="2998" y="3030"/>
                    <a:pt x="2969" y="3059"/>
                    <a:pt x="2969" y="3059"/>
                  </a:cubicBezTo>
                  <a:cubicBezTo>
                    <a:pt x="2938" y="3059"/>
                    <a:pt x="2909" y="3030"/>
                    <a:pt x="2909" y="2999"/>
                  </a:cubicBezTo>
                  <a:cubicBezTo>
                    <a:pt x="2909" y="2999"/>
                    <a:pt x="2938" y="2969"/>
                    <a:pt x="2969" y="2969"/>
                  </a:cubicBezTo>
                  <a:close/>
                  <a:moveTo>
                    <a:pt x="294" y="1"/>
                  </a:moveTo>
                  <a:cubicBezTo>
                    <a:pt x="214" y="1"/>
                    <a:pt x="155" y="1"/>
                    <a:pt x="122" y="1"/>
                  </a:cubicBezTo>
                  <a:cubicBezTo>
                    <a:pt x="30" y="273"/>
                    <a:pt x="1" y="575"/>
                    <a:pt x="1" y="878"/>
                  </a:cubicBezTo>
                  <a:cubicBezTo>
                    <a:pt x="1" y="2575"/>
                    <a:pt x="1394" y="3968"/>
                    <a:pt x="3090" y="3968"/>
                  </a:cubicBezTo>
                  <a:cubicBezTo>
                    <a:pt x="4331" y="3968"/>
                    <a:pt x="5421" y="3241"/>
                    <a:pt x="5906" y="2182"/>
                  </a:cubicBezTo>
                  <a:lnTo>
                    <a:pt x="5877" y="2182"/>
                  </a:lnTo>
                  <a:cubicBezTo>
                    <a:pt x="5240" y="1363"/>
                    <a:pt x="4241" y="757"/>
                    <a:pt x="3059" y="365"/>
                  </a:cubicBezTo>
                  <a:cubicBezTo>
                    <a:pt x="2118" y="24"/>
                    <a:pt x="796" y="1"/>
                    <a:pt x="294" y="1"/>
                  </a:cubicBezTo>
                  <a:close/>
                </a:path>
              </a:pathLst>
            </a:custGeom>
            <a:solidFill>
              <a:srgbClr val="63A8E6"/>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54"/>
            <p:cNvSpPr/>
            <p:nvPr/>
          </p:nvSpPr>
          <p:spPr>
            <a:xfrm>
              <a:off x="4543903" y="1534545"/>
              <a:ext cx="211544" cy="137337"/>
            </a:xfrm>
            <a:custGeom>
              <a:avLst/>
              <a:gdLst/>
              <a:ahLst/>
              <a:cxnLst/>
              <a:rect l="l" t="t" r="r" b="b"/>
              <a:pathLst>
                <a:path w="5787" h="3757" extrusionOk="0">
                  <a:moveTo>
                    <a:pt x="3514" y="1939"/>
                  </a:moveTo>
                  <a:cubicBezTo>
                    <a:pt x="3514" y="1939"/>
                    <a:pt x="3545" y="1968"/>
                    <a:pt x="3545" y="2000"/>
                  </a:cubicBezTo>
                  <a:lnTo>
                    <a:pt x="3514" y="2029"/>
                  </a:lnTo>
                  <a:cubicBezTo>
                    <a:pt x="3485" y="2029"/>
                    <a:pt x="3453" y="2000"/>
                    <a:pt x="3453" y="2000"/>
                  </a:cubicBezTo>
                  <a:cubicBezTo>
                    <a:pt x="3453" y="1968"/>
                    <a:pt x="3485" y="1939"/>
                    <a:pt x="3514" y="1939"/>
                  </a:cubicBezTo>
                  <a:close/>
                  <a:moveTo>
                    <a:pt x="2697" y="1"/>
                  </a:moveTo>
                  <a:cubicBezTo>
                    <a:pt x="1546" y="1"/>
                    <a:pt x="546" y="636"/>
                    <a:pt x="0" y="1576"/>
                  </a:cubicBezTo>
                  <a:cubicBezTo>
                    <a:pt x="0" y="1576"/>
                    <a:pt x="86" y="1568"/>
                    <a:pt x="250" y="1568"/>
                  </a:cubicBezTo>
                  <a:cubicBezTo>
                    <a:pt x="656" y="1568"/>
                    <a:pt x="1545" y="1615"/>
                    <a:pt x="2818" y="1939"/>
                  </a:cubicBezTo>
                  <a:cubicBezTo>
                    <a:pt x="4575" y="2392"/>
                    <a:pt x="5574" y="3514"/>
                    <a:pt x="5726" y="3757"/>
                  </a:cubicBezTo>
                  <a:cubicBezTo>
                    <a:pt x="5787" y="3543"/>
                    <a:pt x="5787" y="3333"/>
                    <a:pt x="5787" y="3119"/>
                  </a:cubicBezTo>
                  <a:cubicBezTo>
                    <a:pt x="5787" y="1394"/>
                    <a:pt x="4423" y="1"/>
                    <a:pt x="2697" y="1"/>
                  </a:cubicBezTo>
                  <a:close/>
                </a:path>
              </a:pathLst>
            </a:custGeom>
            <a:solidFill>
              <a:srgbClr val="63A8E6"/>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54"/>
            <p:cNvSpPr/>
            <p:nvPr/>
          </p:nvSpPr>
          <p:spPr>
            <a:xfrm>
              <a:off x="4671256" y="1623919"/>
              <a:ext cx="12173" cy="11698"/>
            </a:xfrm>
            <a:custGeom>
              <a:avLst/>
              <a:gdLst/>
              <a:ahLst/>
              <a:cxnLst/>
              <a:rect l="l" t="t" r="r" b="b"/>
              <a:pathLst>
                <a:path w="333" h="320" extrusionOk="0">
                  <a:moveTo>
                    <a:pt x="197" y="0"/>
                  </a:moveTo>
                  <a:cubicBezTo>
                    <a:pt x="131" y="0"/>
                    <a:pt x="85" y="50"/>
                    <a:pt x="61" y="100"/>
                  </a:cubicBezTo>
                  <a:cubicBezTo>
                    <a:pt x="1" y="190"/>
                    <a:pt x="30" y="282"/>
                    <a:pt x="91" y="311"/>
                  </a:cubicBezTo>
                  <a:cubicBezTo>
                    <a:pt x="108" y="317"/>
                    <a:pt x="124" y="319"/>
                    <a:pt x="140" y="319"/>
                  </a:cubicBezTo>
                  <a:cubicBezTo>
                    <a:pt x="205" y="319"/>
                    <a:pt x="255" y="270"/>
                    <a:pt x="304" y="221"/>
                  </a:cubicBezTo>
                  <a:cubicBezTo>
                    <a:pt x="333" y="129"/>
                    <a:pt x="304" y="39"/>
                    <a:pt x="243" y="8"/>
                  </a:cubicBezTo>
                  <a:cubicBezTo>
                    <a:pt x="227" y="3"/>
                    <a:pt x="211" y="0"/>
                    <a:pt x="197" y="0"/>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54"/>
            <p:cNvSpPr/>
            <p:nvPr/>
          </p:nvSpPr>
          <p:spPr>
            <a:xfrm>
              <a:off x="4651335" y="1614269"/>
              <a:ext cx="6690" cy="6287"/>
            </a:xfrm>
            <a:custGeom>
              <a:avLst/>
              <a:gdLst/>
              <a:ahLst/>
              <a:cxnLst/>
              <a:rect l="l" t="t" r="r" b="b"/>
              <a:pathLst>
                <a:path w="183" h="172" extrusionOk="0">
                  <a:moveTo>
                    <a:pt x="30" y="1"/>
                  </a:moveTo>
                  <a:lnTo>
                    <a:pt x="1" y="151"/>
                  </a:lnTo>
                  <a:lnTo>
                    <a:pt x="30" y="151"/>
                  </a:lnTo>
                  <a:cubicBezTo>
                    <a:pt x="55" y="164"/>
                    <a:pt x="80" y="172"/>
                    <a:pt x="101" y="172"/>
                  </a:cubicBezTo>
                  <a:cubicBezTo>
                    <a:pt x="130" y="172"/>
                    <a:pt x="151" y="157"/>
                    <a:pt x="151" y="122"/>
                  </a:cubicBezTo>
                  <a:cubicBezTo>
                    <a:pt x="182" y="61"/>
                    <a:pt x="151" y="30"/>
                    <a:pt x="90" y="1"/>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54"/>
            <p:cNvSpPr/>
            <p:nvPr/>
          </p:nvSpPr>
          <p:spPr>
            <a:xfrm>
              <a:off x="4662410" y="1617559"/>
              <a:ext cx="6690" cy="6653"/>
            </a:xfrm>
            <a:custGeom>
              <a:avLst/>
              <a:gdLst/>
              <a:ahLst/>
              <a:cxnLst/>
              <a:rect l="l" t="t" r="r" b="b"/>
              <a:pathLst>
                <a:path w="183" h="182" extrusionOk="0">
                  <a:moveTo>
                    <a:pt x="61" y="0"/>
                  </a:moveTo>
                  <a:lnTo>
                    <a:pt x="1" y="153"/>
                  </a:lnTo>
                  <a:lnTo>
                    <a:pt x="61" y="182"/>
                  </a:lnTo>
                  <a:cubicBezTo>
                    <a:pt x="122" y="182"/>
                    <a:pt x="151" y="182"/>
                    <a:pt x="182" y="121"/>
                  </a:cubicBezTo>
                  <a:cubicBezTo>
                    <a:pt x="182" y="92"/>
                    <a:pt x="151" y="61"/>
                    <a:pt x="122" y="32"/>
                  </a:cubicBezTo>
                  <a:cubicBezTo>
                    <a:pt x="90" y="32"/>
                    <a:pt x="61" y="32"/>
                    <a:pt x="61" y="0"/>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54"/>
            <p:cNvSpPr/>
            <p:nvPr/>
          </p:nvSpPr>
          <p:spPr>
            <a:xfrm>
              <a:off x="4626990" y="1614269"/>
              <a:ext cx="5520" cy="5520"/>
            </a:xfrm>
            <a:custGeom>
              <a:avLst/>
              <a:gdLst/>
              <a:ahLst/>
              <a:cxnLst/>
              <a:rect l="l" t="t" r="r" b="b"/>
              <a:pathLst>
                <a:path w="151" h="151" extrusionOk="0">
                  <a:moveTo>
                    <a:pt x="61" y="1"/>
                  </a:moveTo>
                  <a:cubicBezTo>
                    <a:pt x="61" y="1"/>
                    <a:pt x="0" y="1"/>
                    <a:pt x="0" y="61"/>
                  </a:cubicBezTo>
                  <a:cubicBezTo>
                    <a:pt x="0" y="90"/>
                    <a:pt x="29" y="151"/>
                    <a:pt x="61" y="151"/>
                  </a:cubicBezTo>
                  <a:lnTo>
                    <a:pt x="150" y="151"/>
                  </a:lnTo>
                  <a:cubicBezTo>
                    <a:pt x="150" y="122"/>
                    <a:pt x="121" y="61"/>
                    <a:pt x="61" y="1"/>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54"/>
            <p:cNvSpPr/>
            <p:nvPr/>
          </p:nvSpPr>
          <p:spPr>
            <a:xfrm>
              <a:off x="4563825" y="1599830"/>
              <a:ext cx="5629" cy="5629"/>
            </a:xfrm>
            <a:custGeom>
              <a:avLst/>
              <a:gdLst/>
              <a:ahLst/>
              <a:cxnLst/>
              <a:rect l="l" t="t" r="r" b="b"/>
              <a:pathLst>
                <a:path w="154" h="154" extrusionOk="0">
                  <a:moveTo>
                    <a:pt x="61" y="1"/>
                  </a:moveTo>
                  <a:cubicBezTo>
                    <a:pt x="32" y="1"/>
                    <a:pt x="1" y="1"/>
                    <a:pt x="1" y="32"/>
                  </a:cubicBezTo>
                  <a:lnTo>
                    <a:pt x="1" y="153"/>
                  </a:lnTo>
                  <a:lnTo>
                    <a:pt x="61" y="153"/>
                  </a:lnTo>
                  <a:cubicBezTo>
                    <a:pt x="122" y="153"/>
                    <a:pt x="153" y="122"/>
                    <a:pt x="153" y="93"/>
                  </a:cubicBezTo>
                  <a:cubicBezTo>
                    <a:pt x="153" y="32"/>
                    <a:pt x="93" y="1"/>
                    <a:pt x="61" y="1"/>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54"/>
            <p:cNvSpPr/>
            <p:nvPr/>
          </p:nvSpPr>
          <p:spPr>
            <a:xfrm>
              <a:off x="4630243" y="1607616"/>
              <a:ext cx="4496" cy="4460"/>
            </a:xfrm>
            <a:custGeom>
              <a:avLst/>
              <a:gdLst/>
              <a:ahLst/>
              <a:cxnLst/>
              <a:rect l="l" t="t" r="r" b="b"/>
              <a:pathLst>
                <a:path w="123" h="122" extrusionOk="0">
                  <a:moveTo>
                    <a:pt x="61" y="1"/>
                  </a:moveTo>
                  <a:cubicBezTo>
                    <a:pt x="32" y="1"/>
                    <a:pt x="1" y="30"/>
                    <a:pt x="1" y="61"/>
                  </a:cubicBezTo>
                  <a:cubicBezTo>
                    <a:pt x="1" y="90"/>
                    <a:pt x="1" y="90"/>
                    <a:pt x="32" y="122"/>
                  </a:cubicBezTo>
                  <a:cubicBezTo>
                    <a:pt x="61" y="122"/>
                    <a:pt x="93" y="90"/>
                    <a:pt x="93" y="61"/>
                  </a:cubicBezTo>
                  <a:cubicBezTo>
                    <a:pt x="122" y="30"/>
                    <a:pt x="93" y="1"/>
                    <a:pt x="61" y="1"/>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54"/>
            <p:cNvSpPr/>
            <p:nvPr/>
          </p:nvSpPr>
          <p:spPr>
            <a:xfrm>
              <a:off x="4574901" y="1601000"/>
              <a:ext cx="8883" cy="12173"/>
            </a:xfrm>
            <a:custGeom>
              <a:avLst/>
              <a:gdLst/>
              <a:ahLst/>
              <a:cxnLst/>
              <a:rect l="l" t="t" r="r" b="b"/>
              <a:pathLst>
                <a:path w="243" h="333" extrusionOk="0">
                  <a:moveTo>
                    <a:pt x="32" y="0"/>
                  </a:moveTo>
                  <a:lnTo>
                    <a:pt x="0" y="303"/>
                  </a:lnTo>
                  <a:cubicBezTo>
                    <a:pt x="32" y="303"/>
                    <a:pt x="61" y="332"/>
                    <a:pt x="61" y="332"/>
                  </a:cubicBezTo>
                  <a:cubicBezTo>
                    <a:pt x="182" y="332"/>
                    <a:pt x="243" y="271"/>
                    <a:pt x="243" y="150"/>
                  </a:cubicBezTo>
                  <a:cubicBezTo>
                    <a:pt x="243" y="61"/>
                    <a:pt x="214" y="0"/>
                    <a:pt x="93" y="0"/>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54"/>
            <p:cNvSpPr/>
            <p:nvPr/>
          </p:nvSpPr>
          <p:spPr>
            <a:xfrm>
              <a:off x="4547266" y="1599830"/>
              <a:ext cx="9943" cy="12465"/>
            </a:xfrm>
            <a:custGeom>
              <a:avLst/>
              <a:gdLst/>
              <a:ahLst/>
              <a:cxnLst/>
              <a:rect l="l" t="t" r="r" b="b"/>
              <a:pathLst>
                <a:path w="272" h="341" extrusionOk="0">
                  <a:moveTo>
                    <a:pt x="151" y="1"/>
                  </a:moveTo>
                  <a:cubicBezTo>
                    <a:pt x="61" y="32"/>
                    <a:pt x="0" y="93"/>
                    <a:pt x="0" y="182"/>
                  </a:cubicBezTo>
                  <a:cubicBezTo>
                    <a:pt x="0" y="262"/>
                    <a:pt x="46" y="341"/>
                    <a:pt x="117" y="341"/>
                  </a:cubicBezTo>
                  <a:cubicBezTo>
                    <a:pt x="128" y="341"/>
                    <a:pt x="139" y="339"/>
                    <a:pt x="151" y="335"/>
                  </a:cubicBezTo>
                  <a:cubicBezTo>
                    <a:pt x="243" y="335"/>
                    <a:pt x="272" y="274"/>
                    <a:pt x="272" y="182"/>
                  </a:cubicBezTo>
                  <a:cubicBezTo>
                    <a:pt x="272" y="93"/>
                    <a:pt x="211" y="1"/>
                    <a:pt x="151" y="1"/>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54"/>
            <p:cNvSpPr/>
            <p:nvPr/>
          </p:nvSpPr>
          <p:spPr>
            <a:xfrm>
              <a:off x="4732119" y="1668076"/>
              <a:ext cx="13343" cy="10967"/>
            </a:xfrm>
            <a:custGeom>
              <a:avLst/>
              <a:gdLst/>
              <a:ahLst/>
              <a:cxnLst/>
              <a:rect l="l" t="t" r="r" b="b"/>
              <a:pathLst>
                <a:path w="365" h="300" extrusionOk="0">
                  <a:moveTo>
                    <a:pt x="197" y="1"/>
                  </a:moveTo>
                  <a:cubicBezTo>
                    <a:pt x="159" y="1"/>
                    <a:pt x="126" y="23"/>
                    <a:pt x="93" y="72"/>
                  </a:cubicBezTo>
                  <a:cubicBezTo>
                    <a:pt x="1" y="133"/>
                    <a:pt x="1" y="225"/>
                    <a:pt x="61" y="254"/>
                  </a:cubicBezTo>
                  <a:cubicBezTo>
                    <a:pt x="91" y="284"/>
                    <a:pt x="130" y="299"/>
                    <a:pt x="168" y="299"/>
                  </a:cubicBezTo>
                  <a:cubicBezTo>
                    <a:pt x="206" y="299"/>
                    <a:pt x="244" y="284"/>
                    <a:pt x="274" y="254"/>
                  </a:cubicBezTo>
                  <a:cubicBezTo>
                    <a:pt x="335" y="193"/>
                    <a:pt x="364" y="104"/>
                    <a:pt x="303" y="43"/>
                  </a:cubicBezTo>
                  <a:cubicBezTo>
                    <a:pt x="263" y="16"/>
                    <a:pt x="229" y="1"/>
                    <a:pt x="197" y="1"/>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54"/>
            <p:cNvSpPr/>
            <p:nvPr/>
          </p:nvSpPr>
          <p:spPr>
            <a:xfrm>
              <a:off x="4701121" y="1637481"/>
              <a:ext cx="6690" cy="6287"/>
            </a:xfrm>
            <a:custGeom>
              <a:avLst/>
              <a:gdLst/>
              <a:ahLst/>
              <a:cxnLst/>
              <a:rect l="l" t="t" r="r" b="b"/>
              <a:pathLst>
                <a:path w="183" h="172" extrusionOk="0">
                  <a:moveTo>
                    <a:pt x="61" y="0"/>
                  </a:moveTo>
                  <a:lnTo>
                    <a:pt x="0" y="122"/>
                  </a:lnTo>
                  <a:lnTo>
                    <a:pt x="32" y="153"/>
                  </a:lnTo>
                  <a:cubicBezTo>
                    <a:pt x="57" y="165"/>
                    <a:pt x="76" y="172"/>
                    <a:pt x="93" y="172"/>
                  </a:cubicBezTo>
                  <a:cubicBezTo>
                    <a:pt x="117" y="172"/>
                    <a:pt x="135" y="157"/>
                    <a:pt x="153" y="122"/>
                  </a:cubicBezTo>
                  <a:cubicBezTo>
                    <a:pt x="182" y="92"/>
                    <a:pt x="153" y="61"/>
                    <a:pt x="122" y="0"/>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54"/>
            <p:cNvSpPr/>
            <p:nvPr/>
          </p:nvSpPr>
          <p:spPr>
            <a:xfrm>
              <a:off x="4533960" y="1591861"/>
              <a:ext cx="219293" cy="104365"/>
            </a:xfrm>
            <a:custGeom>
              <a:avLst/>
              <a:gdLst/>
              <a:ahLst/>
              <a:cxnLst/>
              <a:rect l="l" t="t" r="r" b="b"/>
              <a:pathLst>
                <a:path w="5999" h="2855" extrusionOk="0">
                  <a:moveTo>
                    <a:pt x="522" y="0"/>
                  </a:moveTo>
                  <a:cubicBezTo>
                    <a:pt x="358" y="0"/>
                    <a:pt x="272" y="8"/>
                    <a:pt x="272" y="8"/>
                  </a:cubicBezTo>
                  <a:cubicBezTo>
                    <a:pt x="151" y="219"/>
                    <a:pt x="61" y="461"/>
                    <a:pt x="1" y="674"/>
                  </a:cubicBezTo>
                  <a:cubicBezTo>
                    <a:pt x="34" y="674"/>
                    <a:pt x="93" y="674"/>
                    <a:pt x="173" y="674"/>
                  </a:cubicBezTo>
                  <a:cubicBezTo>
                    <a:pt x="675" y="674"/>
                    <a:pt x="1997" y="697"/>
                    <a:pt x="2938" y="1038"/>
                  </a:cubicBezTo>
                  <a:cubicBezTo>
                    <a:pt x="4120" y="1430"/>
                    <a:pt x="5119" y="2036"/>
                    <a:pt x="5756" y="2855"/>
                  </a:cubicBezTo>
                  <a:lnTo>
                    <a:pt x="5785" y="2855"/>
                  </a:lnTo>
                  <a:cubicBezTo>
                    <a:pt x="5877" y="2642"/>
                    <a:pt x="5967" y="2431"/>
                    <a:pt x="5998" y="2189"/>
                  </a:cubicBezTo>
                  <a:cubicBezTo>
                    <a:pt x="5846" y="1946"/>
                    <a:pt x="4847" y="824"/>
                    <a:pt x="3090" y="371"/>
                  </a:cubicBezTo>
                  <a:cubicBezTo>
                    <a:pt x="1817" y="47"/>
                    <a:pt x="928" y="0"/>
                    <a:pt x="522" y="0"/>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54"/>
            <p:cNvSpPr/>
            <p:nvPr/>
          </p:nvSpPr>
          <p:spPr>
            <a:xfrm>
              <a:off x="4709967" y="1689570"/>
              <a:ext cx="3400" cy="2230"/>
            </a:xfrm>
            <a:custGeom>
              <a:avLst/>
              <a:gdLst/>
              <a:ahLst/>
              <a:cxnLst/>
              <a:rect l="l" t="t" r="r" b="b"/>
              <a:pathLst>
                <a:path w="93" h="61" extrusionOk="0">
                  <a:moveTo>
                    <a:pt x="32" y="0"/>
                  </a:moveTo>
                  <a:cubicBezTo>
                    <a:pt x="32" y="0"/>
                    <a:pt x="1" y="0"/>
                    <a:pt x="1" y="29"/>
                  </a:cubicBezTo>
                  <a:cubicBezTo>
                    <a:pt x="1" y="61"/>
                    <a:pt x="32" y="61"/>
                    <a:pt x="32" y="61"/>
                  </a:cubicBezTo>
                  <a:cubicBezTo>
                    <a:pt x="61" y="61"/>
                    <a:pt x="93" y="61"/>
                    <a:pt x="93" y="29"/>
                  </a:cubicBezTo>
                  <a:cubicBezTo>
                    <a:pt x="93" y="0"/>
                    <a:pt x="61" y="0"/>
                    <a:pt x="32" y="0"/>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54"/>
            <p:cNvSpPr/>
            <p:nvPr/>
          </p:nvSpPr>
          <p:spPr>
            <a:xfrm>
              <a:off x="4700061" y="1689570"/>
              <a:ext cx="3327" cy="3290"/>
            </a:xfrm>
            <a:custGeom>
              <a:avLst/>
              <a:gdLst/>
              <a:ahLst/>
              <a:cxnLst/>
              <a:rect l="l" t="t" r="r" b="b"/>
              <a:pathLst>
                <a:path w="91" h="90" extrusionOk="0">
                  <a:moveTo>
                    <a:pt x="29" y="0"/>
                  </a:moveTo>
                  <a:cubicBezTo>
                    <a:pt x="29" y="0"/>
                    <a:pt x="0" y="29"/>
                    <a:pt x="0" y="61"/>
                  </a:cubicBezTo>
                  <a:lnTo>
                    <a:pt x="29" y="90"/>
                  </a:lnTo>
                  <a:cubicBezTo>
                    <a:pt x="61" y="90"/>
                    <a:pt x="90" y="61"/>
                    <a:pt x="90" y="61"/>
                  </a:cubicBezTo>
                  <a:cubicBezTo>
                    <a:pt x="90" y="29"/>
                    <a:pt x="61" y="0"/>
                    <a:pt x="29" y="0"/>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54"/>
            <p:cNvSpPr/>
            <p:nvPr/>
          </p:nvSpPr>
          <p:spPr>
            <a:xfrm>
              <a:off x="4698891" y="1697283"/>
              <a:ext cx="3400" cy="2230"/>
            </a:xfrm>
            <a:custGeom>
              <a:avLst/>
              <a:gdLst/>
              <a:ahLst/>
              <a:cxnLst/>
              <a:rect l="l" t="t" r="r" b="b"/>
              <a:pathLst>
                <a:path w="93" h="61" extrusionOk="0">
                  <a:moveTo>
                    <a:pt x="61" y="0"/>
                  </a:moveTo>
                  <a:cubicBezTo>
                    <a:pt x="32" y="0"/>
                    <a:pt x="1" y="0"/>
                    <a:pt x="1" y="32"/>
                  </a:cubicBezTo>
                  <a:cubicBezTo>
                    <a:pt x="1" y="61"/>
                    <a:pt x="32" y="61"/>
                    <a:pt x="61" y="61"/>
                  </a:cubicBezTo>
                  <a:cubicBezTo>
                    <a:pt x="61" y="61"/>
                    <a:pt x="93" y="61"/>
                    <a:pt x="93" y="32"/>
                  </a:cubicBezTo>
                  <a:cubicBezTo>
                    <a:pt x="93" y="0"/>
                    <a:pt x="61" y="0"/>
                    <a:pt x="61" y="0"/>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54"/>
            <p:cNvSpPr/>
            <p:nvPr/>
          </p:nvSpPr>
          <p:spPr>
            <a:xfrm>
              <a:off x="4697831" y="1701706"/>
              <a:ext cx="2266" cy="2230"/>
            </a:xfrm>
            <a:custGeom>
              <a:avLst/>
              <a:gdLst/>
              <a:ahLst/>
              <a:cxnLst/>
              <a:rect l="l" t="t" r="r" b="b"/>
              <a:pathLst>
                <a:path w="62" h="61" extrusionOk="0">
                  <a:moveTo>
                    <a:pt x="30" y="0"/>
                  </a:moveTo>
                  <a:cubicBezTo>
                    <a:pt x="1" y="0"/>
                    <a:pt x="1" y="0"/>
                    <a:pt x="1" y="32"/>
                  </a:cubicBezTo>
                  <a:cubicBezTo>
                    <a:pt x="1" y="32"/>
                    <a:pt x="1" y="61"/>
                    <a:pt x="30" y="61"/>
                  </a:cubicBezTo>
                  <a:lnTo>
                    <a:pt x="61" y="32"/>
                  </a:lnTo>
                  <a:cubicBezTo>
                    <a:pt x="61" y="0"/>
                    <a:pt x="30" y="0"/>
                    <a:pt x="30" y="0"/>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54"/>
            <p:cNvSpPr/>
            <p:nvPr/>
          </p:nvSpPr>
          <p:spPr>
            <a:xfrm>
              <a:off x="4693408" y="1703899"/>
              <a:ext cx="2266" cy="2266"/>
            </a:xfrm>
            <a:custGeom>
              <a:avLst/>
              <a:gdLst/>
              <a:ahLst/>
              <a:cxnLst/>
              <a:rect l="l" t="t" r="r" b="b"/>
              <a:pathLst>
                <a:path w="62" h="62" extrusionOk="0">
                  <a:moveTo>
                    <a:pt x="30" y="1"/>
                  </a:moveTo>
                  <a:cubicBezTo>
                    <a:pt x="1" y="1"/>
                    <a:pt x="1" y="1"/>
                    <a:pt x="1" y="32"/>
                  </a:cubicBezTo>
                  <a:cubicBezTo>
                    <a:pt x="1" y="32"/>
                    <a:pt x="1" y="61"/>
                    <a:pt x="30" y="61"/>
                  </a:cubicBezTo>
                  <a:lnTo>
                    <a:pt x="61" y="32"/>
                  </a:lnTo>
                  <a:cubicBezTo>
                    <a:pt x="61" y="1"/>
                    <a:pt x="30" y="1"/>
                    <a:pt x="30" y="1"/>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54"/>
            <p:cNvSpPr/>
            <p:nvPr/>
          </p:nvSpPr>
          <p:spPr>
            <a:xfrm>
              <a:off x="4686755" y="1705069"/>
              <a:ext cx="2266" cy="2230"/>
            </a:xfrm>
            <a:custGeom>
              <a:avLst/>
              <a:gdLst/>
              <a:ahLst/>
              <a:cxnLst/>
              <a:rect l="l" t="t" r="r" b="b"/>
              <a:pathLst>
                <a:path w="62" h="61" extrusionOk="0">
                  <a:moveTo>
                    <a:pt x="30" y="0"/>
                  </a:moveTo>
                  <a:cubicBezTo>
                    <a:pt x="1" y="0"/>
                    <a:pt x="1" y="29"/>
                    <a:pt x="1" y="29"/>
                  </a:cubicBezTo>
                  <a:cubicBezTo>
                    <a:pt x="1" y="61"/>
                    <a:pt x="1" y="61"/>
                    <a:pt x="30" y="61"/>
                  </a:cubicBezTo>
                  <a:cubicBezTo>
                    <a:pt x="61" y="61"/>
                    <a:pt x="61" y="61"/>
                    <a:pt x="61" y="29"/>
                  </a:cubicBezTo>
                  <a:cubicBezTo>
                    <a:pt x="61" y="29"/>
                    <a:pt x="61" y="0"/>
                    <a:pt x="30" y="0"/>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54"/>
            <p:cNvSpPr/>
            <p:nvPr/>
          </p:nvSpPr>
          <p:spPr>
            <a:xfrm>
              <a:off x="4691215" y="1712782"/>
              <a:ext cx="2230" cy="3400"/>
            </a:xfrm>
            <a:custGeom>
              <a:avLst/>
              <a:gdLst/>
              <a:ahLst/>
              <a:cxnLst/>
              <a:rect l="l" t="t" r="r" b="b"/>
              <a:pathLst>
                <a:path w="61" h="93" extrusionOk="0">
                  <a:moveTo>
                    <a:pt x="29" y="0"/>
                  </a:moveTo>
                  <a:cubicBezTo>
                    <a:pt x="0" y="0"/>
                    <a:pt x="0" y="32"/>
                    <a:pt x="0" y="61"/>
                  </a:cubicBezTo>
                  <a:cubicBezTo>
                    <a:pt x="0" y="61"/>
                    <a:pt x="0" y="92"/>
                    <a:pt x="29" y="92"/>
                  </a:cubicBezTo>
                  <a:cubicBezTo>
                    <a:pt x="61" y="92"/>
                    <a:pt x="61" y="61"/>
                    <a:pt x="61" y="61"/>
                  </a:cubicBezTo>
                  <a:cubicBezTo>
                    <a:pt x="61" y="32"/>
                    <a:pt x="61" y="0"/>
                    <a:pt x="29" y="0"/>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54"/>
            <p:cNvSpPr/>
            <p:nvPr/>
          </p:nvSpPr>
          <p:spPr>
            <a:xfrm>
              <a:off x="4691215" y="1719398"/>
              <a:ext cx="3290" cy="3400"/>
            </a:xfrm>
            <a:custGeom>
              <a:avLst/>
              <a:gdLst/>
              <a:ahLst/>
              <a:cxnLst/>
              <a:rect l="l" t="t" r="r" b="b"/>
              <a:pathLst>
                <a:path w="90" h="93" extrusionOk="0">
                  <a:moveTo>
                    <a:pt x="61" y="1"/>
                  </a:moveTo>
                  <a:cubicBezTo>
                    <a:pt x="29" y="1"/>
                    <a:pt x="0" y="32"/>
                    <a:pt x="0" y="32"/>
                  </a:cubicBezTo>
                  <a:cubicBezTo>
                    <a:pt x="0" y="61"/>
                    <a:pt x="29" y="93"/>
                    <a:pt x="61" y="93"/>
                  </a:cubicBezTo>
                  <a:cubicBezTo>
                    <a:pt x="61" y="93"/>
                    <a:pt x="90" y="61"/>
                    <a:pt x="90" y="32"/>
                  </a:cubicBezTo>
                  <a:lnTo>
                    <a:pt x="61" y="1"/>
                  </a:ln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54"/>
            <p:cNvSpPr/>
            <p:nvPr/>
          </p:nvSpPr>
          <p:spPr>
            <a:xfrm>
              <a:off x="4669063" y="1706129"/>
              <a:ext cx="1097" cy="1170"/>
            </a:xfrm>
            <a:custGeom>
              <a:avLst/>
              <a:gdLst/>
              <a:ahLst/>
              <a:cxnLst/>
              <a:rect l="l" t="t" r="r" b="b"/>
              <a:pathLst>
                <a:path w="30" h="32" extrusionOk="0">
                  <a:moveTo>
                    <a:pt x="29" y="0"/>
                  </a:moveTo>
                  <a:cubicBezTo>
                    <a:pt x="0" y="0"/>
                    <a:pt x="0" y="0"/>
                    <a:pt x="0" y="32"/>
                  </a:cubicBezTo>
                  <a:lnTo>
                    <a:pt x="29" y="32"/>
                  </a:lnTo>
                  <a:lnTo>
                    <a:pt x="29" y="0"/>
                  </a:ln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54"/>
            <p:cNvSpPr/>
            <p:nvPr/>
          </p:nvSpPr>
          <p:spPr>
            <a:xfrm>
              <a:off x="4662410" y="1706129"/>
              <a:ext cx="1097" cy="1170"/>
            </a:xfrm>
            <a:custGeom>
              <a:avLst/>
              <a:gdLst/>
              <a:ahLst/>
              <a:cxnLst/>
              <a:rect l="l" t="t" r="r" b="b"/>
              <a:pathLst>
                <a:path w="30" h="32" extrusionOk="0">
                  <a:moveTo>
                    <a:pt x="1" y="0"/>
                  </a:moveTo>
                  <a:lnTo>
                    <a:pt x="1" y="32"/>
                  </a:lnTo>
                  <a:lnTo>
                    <a:pt x="30" y="32"/>
                  </a:lnTo>
                  <a:cubicBezTo>
                    <a:pt x="30" y="0"/>
                    <a:pt x="30" y="0"/>
                    <a:pt x="1" y="0"/>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54"/>
            <p:cNvSpPr/>
            <p:nvPr/>
          </p:nvSpPr>
          <p:spPr>
            <a:xfrm>
              <a:off x="4664640" y="1713915"/>
              <a:ext cx="1097" cy="2266"/>
            </a:xfrm>
            <a:custGeom>
              <a:avLst/>
              <a:gdLst/>
              <a:ahLst/>
              <a:cxnLst/>
              <a:rect l="l" t="t" r="r" b="b"/>
              <a:pathLst>
                <a:path w="30" h="62" extrusionOk="0">
                  <a:moveTo>
                    <a:pt x="29" y="1"/>
                  </a:moveTo>
                  <a:cubicBezTo>
                    <a:pt x="0" y="1"/>
                    <a:pt x="0" y="1"/>
                    <a:pt x="0" y="30"/>
                  </a:cubicBezTo>
                  <a:cubicBezTo>
                    <a:pt x="0" y="30"/>
                    <a:pt x="0" y="61"/>
                    <a:pt x="29" y="61"/>
                  </a:cubicBezTo>
                  <a:lnTo>
                    <a:pt x="29" y="30"/>
                  </a:lnTo>
                  <a:lnTo>
                    <a:pt x="29" y="1"/>
                  </a:lnTo>
                  <a:close/>
                </a:path>
              </a:pathLst>
            </a:custGeom>
            <a:solidFill>
              <a:srgbClr val="17C3E6"/>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54"/>
            <p:cNvSpPr/>
            <p:nvPr/>
          </p:nvSpPr>
          <p:spPr>
            <a:xfrm>
              <a:off x="4635836" y="1724991"/>
              <a:ext cx="3327" cy="3327"/>
            </a:xfrm>
            <a:custGeom>
              <a:avLst/>
              <a:gdLst/>
              <a:ahLst/>
              <a:cxnLst/>
              <a:rect l="l" t="t" r="r" b="b"/>
              <a:pathLst>
                <a:path w="91" h="91" extrusionOk="0">
                  <a:moveTo>
                    <a:pt x="61" y="0"/>
                  </a:moveTo>
                  <a:cubicBezTo>
                    <a:pt x="30" y="0"/>
                    <a:pt x="1" y="30"/>
                    <a:pt x="1" y="30"/>
                  </a:cubicBezTo>
                  <a:cubicBezTo>
                    <a:pt x="1" y="61"/>
                    <a:pt x="30" y="90"/>
                    <a:pt x="61" y="90"/>
                  </a:cubicBezTo>
                  <a:cubicBezTo>
                    <a:pt x="61" y="90"/>
                    <a:pt x="90" y="61"/>
                    <a:pt x="90" y="30"/>
                  </a:cubicBezTo>
                  <a:lnTo>
                    <a:pt x="61" y="0"/>
                  </a:ln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54"/>
            <p:cNvSpPr/>
            <p:nvPr/>
          </p:nvSpPr>
          <p:spPr>
            <a:xfrm>
              <a:off x="4634703" y="1691763"/>
              <a:ext cx="3400" cy="3327"/>
            </a:xfrm>
            <a:custGeom>
              <a:avLst/>
              <a:gdLst/>
              <a:ahLst/>
              <a:cxnLst/>
              <a:rect l="l" t="t" r="r" b="b"/>
              <a:pathLst>
                <a:path w="93" h="91" extrusionOk="0">
                  <a:moveTo>
                    <a:pt x="32" y="1"/>
                  </a:moveTo>
                  <a:lnTo>
                    <a:pt x="0" y="30"/>
                  </a:lnTo>
                  <a:cubicBezTo>
                    <a:pt x="0" y="61"/>
                    <a:pt x="32" y="90"/>
                    <a:pt x="32" y="90"/>
                  </a:cubicBezTo>
                  <a:cubicBezTo>
                    <a:pt x="61" y="90"/>
                    <a:pt x="92" y="61"/>
                    <a:pt x="92" y="30"/>
                  </a:cubicBezTo>
                  <a:cubicBezTo>
                    <a:pt x="92" y="30"/>
                    <a:pt x="61" y="1"/>
                    <a:pt x="32" y="1"/>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54"/>
            <p:cNvSpPr/>
            <p:nvPr/>
          </p:nvSpPr>
          <p:spPr>
            <a:xfrm>
              <a:off x="4643549" y="1681747"/>
              <a:ext cx="3400" cy="2266"/>
            </a:xfrm>
            <a:custGeom>
              <a:avLst/>
              <a:gdLst/>
              <a:ahLst/>
              <a:cxnLst/>
              <a:rect l="l" t="t" r="r" b="b"/>
              <a:pathLst>
                <a:path w="93" h="62" extrusionOk="0">
                  <a:moveTo>
                    <a:pt x="32" y="1"/>
                  </a:moveTo>
                  <a:cubicBezTo>
                    <a:pt x="32" y="1"/>
                    <a:pt x="0" y="1"/>
                    <a:pt x="0" y="32"/>
                  </a:cubicBezTo>
                  <a:cubicBezTo>
                    <a:pt x="0" y="62"/>
                    <a:pt x="32" y="62"/>
                    <a:pt x="32" y="62"/>
                  </a:cubicBezTo>
                  <a:cubicBezTo>
                    <a:pt x="61" y="62"/>
                    <a:pt x="92" y="62"/>
                    <a:pt x="92" y="32"/>
                  </a:cubicBezTo>
                  <a:cubicBezTo>
                    <a:pt x="92" y="1"/>
                    <a:pt x="61" y="1"/>
                    <a:pt x="32" y="1"/>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54"/>
            <p:cNvSpPr/>
            <p:nvPr/>
          </p:nvSpPr>
          <p:spPr>
            <a:xfrm>
              <a:off x="4633606" y="1671841"/>
              <a:ext cx="2266" cy="2266"/>
            </a:xfrm>
            <a:custGeom>
              <a:avLst/>
              <a:gdLst/>
              <a:ahLst/>
              <a:cxnLst/>
              <a:rect l="l" t="t" r="r" b="b"/>
              <a:pathLst>
                <a:path w="62" h="62" extrusionOk="0">
                  <a:moveTo>
                    <a:pt x="30" y="1"/>
                  </a:moveTo>
                  <a:cubicBezTo>
                    <a:pt x="1" y="1"/>
                    <a:pt x="1" y="30"/>
                    <a:pt x="1" y="30"/>
                  </a:cubicBezTo>
                  <a:cubicBezTo>
                    <a:pt x="1" y="61"/>
                    <a:pt x="1" y="61"/>
                    <a:pt x="30" y="61"/>
                  </a:cubicBezTo>
                  <a:cubicBezTo>
                    <a:pt x="62" y="61"/>
                    <a:pt x="62" y="61"/>
                    <a:pt x="62" y="30"/>
                  </a:cubicBezTo>
                  <a:cubicBezTo>
                    <a:pt x="62" y="30"/>
                    <a:pt x="62" y="1"/>
                    <a:pt x="30" y="1"/>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54"/>
            <p:cNvSpPr/>
            <p:nvPr/>
          </p:nvSpPr>
          <p:spPr>
            <a:xfrm>
              <a:off x="4623627" y="1678494"/>
              <a:ext cx="2230" cy="3290"/>
            </a:xfrm>
            <a:custGeom>
              <a:avLst/>
              <a:gdLst/>
              <a:ahLst/>
              <a:cxnLst/>
              <a:rect l="l" t="t" r="r" b="b"/>
              <a:pathLst>
                <a:path w="61" h="90" extrusionOk="0">
                  <a:moveTo>
                    <a:pt x="32" y="0"/>
                  </a:moveTo>
                  <a:cubicBezTo>
                    <a:pt x="0" y="0"/>
                    <a:pt x="0" y="29"/>
                    <a:pt x="0" y="61"/>
                  </a:cubicBezTo>
                  <a:cubicBezTo>
                    <a:pt x="0" y="61"/>
                    <a:pt x="0" y="90"/>
                    <a:pt x="32" y="90"/>
                  </a:cubicBezTo>
                  <a:cubicBezTo>
                    <a:pt x="61" y="90"/>
                    <a:pt x="61" y="61"/>
                    <a:pt x="61" y="61"/>
                  </a:cubicBezTo>
                  <a:cubicBezTo>
                    <a:pt x="61" y="29"/>
                    <a:pt x="61" y="0"/>
                    <a:pt x="32" y="0"/>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54"/>
            <p:cNvSpPr/>
            <p:nvPr/>
          </p:nvSpPr>
          <p:spPr>
            <a:xfrm>
              <a:off x="4629183" y="1683977"/>
              <a:ext cx="2266" cy="2266"/>
            </a:xfrm>
            <a:custGeom>
              <a:avLst/>
              <a:gdLst/>
              <a:ahLst/>
              <a:cxnLst/>
              <a:rect l="l" t="t" r="r" b="b"/>
              <a:pathLst>
                <a:path w="62" h="62" extrusionOk="0">
                  <a:moveTo>
                    <a:pt x="30" y="1"/>
                  </a:moveTo>
                  <a:cubicBezTo>
                    <a:pt x="1" y="1"/>
                    <a:pt x="1" y="1"/>
                    <a:pt x="1" y="32"/>
                  </a:cubicBezTo>
                  <a:cubicBezTo>
                    <a:pt x="1" y="32"/>
                    <a:pt x="1" y="61"/>
                    <a:pt x="30" y="61"/>
                  </a:cubicBezTo>
                  <a:lnTo>
                    <a:pt x="61" y="32"/>
                  </a:lnTo>
                  <a:cubicBezTo>
                    <a:pt x="61" y="1"/>
                    <a:pt x="30" y="1"/>
                    <a:pt x="30" y="1"/>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54"/>
            <p:cNvSpPr/>
            <p:nvPr/>
          </p:nvSpPr>
          <p:spPr>
            <a:xfrm>
              <a:off x="4660181" y="1646327"/>
              <a:ext cx="2266" cy="2266"/>
            </a:xfrm>
            <a:custGeom>
              <a:avLst/>
              <a:gdLst/>
              <a:ahLst/>
              <a:cxnLst/>
              <a:rect l="l" t="t" r="r" b="b"/>
              <a:pathLst>
                <a:path w="62" h="62" extrusionOk="0">
                  <a:moveTo>
                    <a:pt x="30" y="1"/>
                  </a:moveTo>
                  <a:cubicBezTo>
                    <a:pt x="1" y="1"/>
                    <a:pt x="1" y="1"/>
                    <a:pt x="1" y="32"/>
                  </a:cubicBezTo>
                  <a:cubicBezTo>
                    <a:pt x="1" y="61"/>
                    <a:pt x="1" y="61"/>
                    <a:pt x="30" y="61"/>
                  </a:cubicBezTo>
                  <a:cubicBezTo>
                    <a:pt x="62" y="61"/>
                    <a:pt x="62" y="61"/>
                    <a:pt x="62" y="32"/>
                  </a:cubicBezTo>
                  <a:cubicBezTo>
                    <a:pt x="62" y="1"/>
                    <a:pt x="62" y="1"/>
                    <a:pt x="30" y="1"/>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54"/>
            <p:cNvSpPr/>
            <p:nvPr/>
          </p:nvSpPr>
          <p:spPr>
            <a:xfrm>
              <a:off x="4670123" y="1605423"/>
              <a:ext cx="3400" cy="3290"/>
            </a:xfrm>
            <a:custGeom>
              <a:avLst/>
              <a:gdLst/>
              <a:ahLst/>
              <a:cxnLst/>
              <a:rect l="l" t="t" r="r" b="b"/>
              <a:pathLst>
                <a:path w="93" h="90" extrusionOk="0">
                  <a:moveTo>
                    <a:pt x="61" y="0"/>
                  </a:moveTo>
                  <a:cubicBezTo>
                    <a:pt x="32" y="0"/>
                    <a:pt x="0" y="29"/>
                    <a:pt x="0" y="61"/>
                  </a:cubicBezTo>
                  <a:cubicBezTo>
                    <a:pt x="0" y="61"/>
                    <a:pt x="32" y="90"/>
                    <a:pt x="61" y="90"/>
                  </a:cubicBezTo>
                  <a:lnTo>
                    <a:pt x="92" y="61"/>
                  </a:lnTo>
                  <a:cubicBezTo>
                    <a:pt x="92" y="29"/>
                    <a:pt x="61" y="0"/>
                    <a:pt x="61" y="0"/>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54"/>
            <p:cNvSpPr/>
            <p:nvPr/>
          </p:nvSpPr>
          <p:spPr>
            <a:xfrm>
              <a:off x="4600415" y="1654113"/>
              <a:ext cx="2230" cy="3327"/>
            </a:xfrm>
            <a:custGeom>
              <a:avLst/>
              <a:gdLst/>
              <a:ahLst/>
              <a:cxnLst/>
              <a:rect l="l" t="t" r="r" b="b"/>
              <a:pathLst>
                <a:path w="61" h="91" extrusionOk="0">
                  <a:moveTo>
                    <a:pt x="29" y="1"/>
                  </a:moveTo>
                  <a:cubicBezTo>
                    <a:pt x="0" y="1"/>
                    <a:pt x="0" y="30"/>
                    <a:pt x="0" y="30"/>
                  </a:cubicBezTo>
                  <a:cubicBezTo>
                    <a:pt x="0" y="62"/>
                    <a:pt x="0" y="91"/>
                    <a:pt x="29" y="91"/>
                  </a:cubicBezTo>
                  <a:cubicBezTo>
                    <a:pt x="61" y="91"/>
                    <a:pt x="61" y="62"/>
                    <a:pt x="61" y="30"/>
                  </a:cubicBezTo>
                  <a:cubicBezTo>
                    <a:pt x="61" y="30"/>
                    <a:pt x="61" y="1"/>
                    <a:pt x="29" y="1"/>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54"/>
            <p:cNvSpPr/>
            <p:nvPr/>
          </p:nvSpPr>
          <p:spPr>
            <a:xfrm>
              <a:off x="4588170" y="1705069"/>
              <a:ext cx="2266" cy="3290"/>
            </a:xfrm>
            <a:custGeom>
              <a:avLst/>
              <a:gdLst/>
              <a:ahLst/>
              <a:cxnLst/>
              <a:rect l="l" t="t" r="r" b="b"/>
              <a:pathLst>
                <a:path w="62" h="90" extrusionOk="0">
                  <a:moveTo>
                    <a:pt x="32" y="0"/>
                  </a:moveTo>
                  <a:lnTo>
                    <a:pt x="1" y="29"/>
                  </a:lnTo>
                  <a:cubicBezTo>
                    <a:pt x="1" y="61"/>
                    <a:pt x="32" y="90"/>
                    <a:pt x="32" y="90"/>
                  </a:cubicBezTo>
                  <a:cubicBezTo>
                    <a:pt x="61" y="90"/>
                    <a:pt x="61" y="61"/>
                    <a:pt x="61" y="29"/>
                  </a:cubicBezTo>
                  <a:cubicBezTo>
                    <a:pt x="61" y="29"/>
                    <a:pt x="61" y="0"/>
                    <a:pt x="32" y="0"/>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54"/>
            <p:cNvSpPr/>
            <p:nvPr/>
          </p:nvSpPr>
          <p:spPr>
            <a:xfrm>
              <a:off x="4569417" y="1697283"/>
              <a:ext cx="2230" cy="2230"/>
            </a:xfrm>
            <a:custGeom>
              <a:avLst/>
              <a:gdLst/>
              <a:ahLst/>
              <a:cxnLst/>
              <a:rect l="l" t="t" r="r" b="b"/>
              <a:pathLst>
                <a:path w="61" h="61" extrusionOk="0">
                  <a:moveTo>
                    <a:pt x="29" y="0"/>
                  </a:moveTo>
                  <a:cubicBezTo>
                    <a:pt x="0" y="0"/>
                    <a:pt x="0" y="32"/>
                    <a:pt x="0" y="32"/>
                  </a:cubicBezTo>
                  <a:cubicBezTo>
                    <a:pt x="0" y="61"/>
                    <a:pt x="0" y="61"/>
                    <a:pt x="29" y="61"/>
                  </a:cubicBezTo>
                  <a:cubicBezTo>
                    <a:pt x="29" y="61"/>
                    <a:pt x="61" y="61"/>
                    <a:pt x="61" y="32"/>
                  </a:cubicBezTo>
                  <a:lnTo>
                    <a:pt x="29" y="0"/>
                  </a:ln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54"/>
            <p:cNvSpPr/>
            <p:nvPr/>
          </p:nvSpPr>
          <p:spPr>
            <a:xfrm>
              <a:off x="4570478" y="1689570"/>
              <a:ext cx="2230" cy="2230"/>
            </a:xfrm>
            <a:custGeom>
              <a:avLst/>
              <a:gdLst/>
              <a:ahLst/>
              <a:cxnLst/>
              <a:rect l="l" t="t" r="r" b="b"/>
              <a:pathLst>
                <a:path w="61" h="61" extrusionOk="0">
                  <a:moveTo>
                    <a:pt x="32" y="0"/>
                  </a:moveTo>
                  <a:cubicBezTo>
                    <a:pt x="0" y="0"/>
                    <a:pt x="0" y="0"/>
                    <a:pt x="0" y="29"/>
                  </a:cubicBezTo>
                  <a:cubicBezTo>
                    <a:pt x="0" y="29"/>
                    <a:pt x="0" y="61"/>
                    <a:pt x="32" y="61"/>
                  </a:cubicBezTo>
                  <a:lnTo>
                    <a:pt x="61" y="29"/>
                  </a:lnTo>
                  <a:cubicBezTo>
                    <a:pt x="61" y="0"/>
                    <a:pt x="32" y="0"/>
                    <a:pt x="32" y="0"/>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54"/>
            <p:cNvSpPr/>
            <p:nvPr/>
          </p:nvSpPr>
          <p:spPr>
            <a:xfrm>
              <a:off x="4564994" y="1681747"/>
              <a:ext cx="2230" cy="2266"/>
            </a:xfrm>
            <a:custGeom>
              <a:avLst/>
              <a:gdLst/>
              <a:ahLst/>
              <a:cxnLst/>
              <a:rect l="l" t="t" r="r" b="b"/>
              <a:pathLst>
                <a:path w="61" h="62" extrusionOk="0">
                  <a:moveTo>
                    <a:pt x="29" y="1"/>
                  </a:moveTo>
                  <a:cubicBezTo>
                    <a:pt x="0" y="1"/>
                    <a:pt x="0" y="1"/>
                    <a:pt x="0" y="32"/>
                  </a:cubicBezTo>
                  <a:cubicBezTo>
                    <a:pt x="0" y="32"/>
                    <a:pt x="0" y="62"/>
                    <a:pt x="29" y="62"/>
                  </a:cubicBezTo>
                  <a:lnTo>
                    <a:pt x="61" y="32"/>
                  </a:lnTo>
                  <a:cubicBezTo>
                    <a:pt x="61" y="1"/>
                    <a:pt x="29" y="1"/>
                    <a:pt x="29" y="1"/>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54"/>
            <p:cNvSpPr/>
            <p:nvPr/>
          </p:nvSpPr>
          <p:spPr>
            <a:xfrm>
              <a:off x="4552749" y="1682917"/>
              <a:ext cx="2266" cy="2266"/>
            </a:xfrm>
            <a:custGeom>
              <a:avLst/>
              <a:gdLst/>
              <a:ahLst/>
              <a:cxnLst/>
              <a:rect l="l" t="t" r="r" b="b"/>
              <a:pathLst>
                <a:path w="62" h="62" extrusionOk="0">
                  <a:moveTo>
                    <a:pt x="32" y="0"/>
                  </a:moveTo>
                  <a:cubicBezTo>
                    <a:pt x="32" y="0"/>
                    <a:pt x="1" y="0"/>
                    <a:pt x="1" y="30"/>
                  </a:cubicBezTo>
                  <a:cubicBezTo>
                    <a:pt x="1" y="61"/>
                    <a:pt x="32" y="61"/>
                    <a:pt x="32" y="61"/>
                  </a:cubicBezTo>
                  <a:cubicBezTo>
                    <a:pt x="61" y="61"/>
                    <a:pt x="61" y="61"/>
                    <a:pt x="61" y="30"/>
                  </a:cubicBezTo>
                  <a:cubicBezTo>
                    <a:pt x="61" y="0"/>
                    <a:pt x="61" y="0"/>
                    <a:pt x="32" y="0"/>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54"/>
            <p:cNvSpPr/>
            <p:nvPr/>
          </p:nvSpPr>
          <p:spPr>
            <a:xfrm>
              <a:off x="4542843" y="1688400"/>
              <a:ext cx="2230" cy="1206"/>
            </a:xfrm>
            <a:custGeom>
              <a:avLst/>
              <a:gdLst/>
              <a:ahLst/>
              <a:cxnLst/>
              <a:rect l="l" t="t" r="r" b="b"/>
              <a:pathLst>
                <a:path w="61" h="33" extrusionOk="0">
                  <a:moveTo>
                    <a:pt x="0" y="1"/>
                  </a:moveTo>
                  <a:cubicBezTo>
                    <a:pt x="0" y="32"/>
                    <a:pt x="29" y="32"/>
                    <a:pt x="29" y="32"/>
                  </a:cubicBezTo>
                  <a:cubicBezTo>
                    <a:pt x="29" y="32"/>
                    <a:pt x="61" y="32"/>
                    <a:pt x="61" y="1"/>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54"/>
            <p:cNvSpPr/>
            <p:nvPr/>
          </p:nvSpPr>
          <p:spPr>
            <a:xfrm>
              <a:off x="4542843" y="1630828"/>
              <a:ext cx="3290" cy="2266"/>
            </a:xfrm>
            <a:custGeom>
              <a:avLst/>
              <a:gdLst/>
              <a:ahLst/>
              <a:cxnLst/>
              <a:rect l="l" t="t" r="r" b="b"/>
              <a:pathLst>
                <a:path w="90" h="62" extrusionOk="0">
                  <a:moveTo>
                    <a:pt x="29" y="1"/>
                  </a:moveTo>
                  <a:cubicBezTo>
                    <a:pt x="29" y="1"/>
                    <a:pt x="0" y="1"/>
                    <a:pt x="0" y="32"/>
                  </a:cubicBezTo>
                  <a:cubicBezTo>
                    <a:pt x="0" y="61"/>
                    <a:pt x="29" y="61"/>
                    <a:pt x="29" y="61"/>
                  </a:cubicBezTo>
                  <a:cubicBezTo>
                    <a:pt x="61" y="61"/>
                    <a:pt x="90" y="61"/>
                    <a:pt x="90" y="32"/>
                  </a:cubicBezTo>
                  <a:cubicBezTo>
                    <a:pt x="90" y="1"/>
                    <a:pt x="61" y="1"/>
                    <a:pt x="29" y="1"/>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54"/>
            <p:cNvSpPr/>
            <p:nvPr/>
          </p:nvSpPr>
          <p:spPr>
            <a:xfrm>
              <a:off x="4533960" y="1591861"/>
              <a:ext cx="219293" cy="104365"/>
            </a:xfrm>
            <a:custGeom>
              <a:avLst/>
              <a:gdLst/>
              <a:ahLst/>
              <a:cxnLst/>
              <a:rect l="l" t="t" r="r" b="b"/>
              <a:pathLst>
                <a:path w="5999" h="2855" extrusionOk="0">
                  <a:moveTo>
                    <a:pt x="522" y="0"/>
                  </a:moveTo>
                  <a:cubicBezTo>
                    <a:pt x="358" y="0"/>
                    <a:pt x="272" y="8"/>
                    <a:pt x="272" y="8"/>
                  </a:cubicBezTo>
                  <a:cubicBezTo>
                    <a:pt x="151" y="219"/>
                    <a:pt x="61" y="461"/>
                    <a:pt x="1" y="674"/>
                  </a:cubicBezTo>
                  <a:cubicBezTo>
                    <a:pt x="34" y="674"/>
                    <a:pt x="93" y="674"/>
                    <a:pt x="173" y="674"/>
                  </a:cubicBezTo>
                  <a:cubicBezTo>
                    <a:pt x="675" y="674"/>
                    <a:pt x="1997" y="697"/>
                    <a:pt x="2938" y="1038"/>
                  </a:cubicBezTo>
                  <a:cubicBezTo>
                    <a:pt x="4120" y="1430"/>
                    <a:pt x="5119" y="2036"/>
                    <a:pt x="5756" y="2855"/>
                  </a:cubicBezTo>
                  <a:lnTo>
                    <a:pt x="5785" y="2855"/>
                  </a:lnTo>
                  <a:cubicBezTo>
                    <a:pt x="5877" y="2642"/>
                    <a:pt x="5967" y="2431"/>
                    <a:pt x="5998" y="2189"/>
                  </a:cubicBezTo>
                  <a:cubicBezTo>
                    <a:pt x="5846" y="1946"/>
                    <a:pt x="4847" y="824"/>
                    <a:pt x="3090" y="371"/>
                  </a:cubicBezTo>
                  <a:cubicBezTo>
                    <a:pt x="1817" y="47"/>
                    <a:pt x="928" y="0"/>
                    <a:pt x="522" y="0"/>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4" name="Google Shape;4604;p54"/>
          <p:cNvGrpSpPr/>
          <p:nvPr/>
        </p:nvGrpSpPr>
        <p:grpSpPr>
          <a:xfrm>
            <a:off x="6085260" y="839005"/>
            <a:ext cx="2677740" cy="2610728"/>
            <a:chOff x="3212170" y="680375"/>
            <a:chExt cx="540342" cy="541453"/>
          </a:xfrm>
          <a:scene3d>
            <a:camera prst="perspectiveLeft"/>
            <a:lightRig rig="threePt" dir="t"/>
          </a:scene3d>
        </p:grpSpPr>
        <p:sp>
          <p:nvSpPr>
            <p:cNvPr id="4605" name="Google Shape;4605;p54"/>
            <p:cNvSpPr/>
            <p:nvPr/>
          </p:nvSpPr>
          <p:spPr>
            <a:xfrm>
              <a:off x="3212170" y="731331"/>
              <a:ext cx="112955" cy="439537"/>
            </a:xfrm>
            <a:custGeom>
              <a:avLst/>
              <a:gdLst/>
              <a:ahLst/>
              <a:cxnLst/>
              <a:rect l="l" t="t" r="r" b="b"/>
              <a:pathLst>
                <a:path w="3090" h="12024" extrusionOk="0">
                  <a:moveTo>
                    <a:pt x="3090" y="0"/>
                  </a:moveTo>
                  <a:cubicBezTo>
                    <a:pt x="1212" y="1333"/>
                    <a:pt x="0" y="3543"/>
                    <a:pt x="0" y="5997"/>
                  </a:cubicBezTo>
                  <a:cubicBezTo>
                    <a:pt x="0" y="8481"/>
                    <a:pt x="1212" y="10691"/>
                    <a:pt x="3090" y="12024"/>
                  </a:cubicBezTo>
                  <a:lnTo>
                    <a:pt x="3090" y="0"/>
                  </a:lnTo>
                  <a:close/>
                </a:path>
              </a:pathLst>
            </a:custGeom>
            <a:solidFill>
              <a:srgbClr val="FF6659"/>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54"/>
            <p:cNvSpPr/>
            <p:nvPr/>
          </p:nvSpPr>
          <p:spPr>
            <a:xfrm>
              <a:off x="3638388" y="731331"/>
              <a:ext cx="114125" cy="439537"/>
            </a:xfrm>
            <a:custGeom>
              <a:avLst/>
              <a:gdLst/>
              <a:ahLst/>
              <a:cxnLst/>
              <a:rect l="l" t="t" r="r" b="b"/>
              <a:pathLst>
                <a:path w="3122" h="12024" extrusionOk="0">
                  <a:moveTo>
                    <a:pt x="1" y="0"/>
                  </a:moveTo>
                  <a:lnTo>
                    <a:pt x="1" y="12024"/>
                  </a:lnTo>
                  <a:cubicBezTo>
                    <a:pt x="1879" y="10691"/>
                    <a:pt x="3122" y="8510"/>
                    <a:pt x="3122" y="5997"/>
                  </a:cubicBezTo>
                  <a:cubicBezTo>
                    <a:pt x="3122" y="3514"/>
                    <a:pt x="1879" y="1333"/>
                    <a:pt x="1" y="0"/>
                  </a:cubicBezTo>
                  <a:close/>
                </a:path>
              </a:pathLst>
            </a:custGeom>
            <a:solidFill>
              <a:srgbClr val="FF6659"/>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54"/>
            <p:cNvSpPr/>
            <p:nvPr/>
          </p:nvSpPr>
          <p:spPr>
            <a:xfrm>
              <a:off x="3325085" y="680375"/>
              <a:ext cx="313349" cy="541453"/>
            </a:xfrm>
            <a:custGeom>
              <a:avLst/>
              <a:gdLst/>
              <a:ahLst/>
              <a:cxnLst/>
              <a:rect l="l" t="t" r="r" b="b"/>
              <a:pathLst>
                <a:path w="8572" h="14812" extrusionOk="0">
                  <a:moveTo>
                    <a:pt x="4210" y="3543"/>
                  </a:moveTo>
                  <a:lnTo>
                    <a:pt x="4968" y="4847"/>
                  </a:lnTo>
                  <a:lnTo>
                    <a:pt x="5603" y="4573"/>
                  </a:lnTo>
                  <a:lnTo>
                    <a:pt x="5603" y="4573"/>
                  </a:lnTo>
                  <a:lnTo>
                    <a:pt x="5300" y="6694"/>
                  </a:lnTo>
                  <a:lnTo>
                    <a:pt x="5300" y="6694"/>
                  </a:lnTo>
                  <a:lnTo>
                    <a:pt x="6241" y="5785"/>
                  </a:lnTo>
                  <a:lnTo>
                    <a:pt x="6451" y="6330"/>
                  </a:lnTo>
                  <a:lnTo>
                    <a:pt x="7452" y="6148"/>
                  </a:lnTo>
                  <a:lnTo>
                    <a:pt x="7452" y="6148"/>
                  </a:lnTo>
                  <a:lnTo>
                    <a:pt x="7149" y="7299"/>
                  </a:lnTo>
                  <a:lnTo>
                    <a:pt x="7602" y="7391"/>
                  </a:lnTo>
                  <a:lnTo>
                    <a:pt x="5906" y="8996"/>
                  </a:lnTo>
                  <a:lnTo>
                    <a:pt x="6119" y="9601"/>
                  </a:lnTo>
                  <a:lnTo>
                    <a:pt x="6119" y="9601"/>
                  </a:lnTo>
                  <a:lnTo>
                    <a:pt x="4331" y="9209"/>
                  </a:lnTo>
                  <a:lnTo>
                    <a:pt x="4331" y="11176"/>
                  </a:lnTo>
                  <a:lnTo>
                    <a:pt x="3999" y="11176"/>
                  </a:lnTo>
                  <a:lnTo>
                    <a:pt x="3999" y="9269"/>
                  </a:lnTo>
                  <a:lnTo>
                    <a:pt x="2271" y="9480"/>
                  </a:lnTo>
                  <a:lnTo>
                    <a:pt x="2271" y="9480"/>
                  </a:lnTo>
                  <a:lnTo>
                    <a:pt x="2514" y="8874"/>
                  </a:lnTo>
                  <a:lnTo>
                    <a:pt x="849" y="7391"/>
                  </a:lnTo>
                  <a:lnTo>
                    <a:pt x="1363" y="7178"/>
                  </a:lnTo>
                  <a:lnTo>
                    <a:pt x="1031" y="6088"/>
                  </a:lnTo>
                  <a:lnTo>
                    <a:pt x="2061" y="6301"/>
                  </a:lnTo>
                  <a:lnTo>
                    <a:pt x="2150" y="5695"/>
                  </a:lnTo>
                  <a:lnTo>
                    <a:pt x="3120" y="6694"/>
                  </a:lnTo>
                  <a:lnTo>
                    <a:pt x="2756" y="4484"/>
                  </a:lnTo>
                  <a:lnTo>
                    <a:pt x="2756" y="4484"/>
                  </a:lnTo>
                  <a:lnTo>
                    <a:pt x="3483" y="4876"/>
                  </a:lnTo>
                  <a:lnTo>
                    <a:pt x="4210" y="3543"/>
                  </a:lnTo>
                  <a:close/>
                  <a:moveTo>
                    <a:pt x="4302" y="1"/>
                  </a:moveTo>
                  <a:cubicBezTo>
                    <a:pt x="2695" y="1"/>
                    <a:pt x="1212" y="514"/>
                    <a:pt x="1" y="1394"/>
                  </a:cubicBezTo>
                  <a:lnTo>
                    <a:pt x="1" y="13418"/>
                  </a:lnTo>
                  <a:cubicBezTo>
                    <a:pt x="1212" y="14297"/>
                    <a:pt x="2695" y="14811"/>
                    <a:pt x="4302" y="14811"/>
                  </a:cubicBezTo>
                  <a:cubicBezTo>
                    <a:pt x="5877" y="14811"/>
                    <a:pt x="7360" y="14297"/>
                    <a:pt x="8572" y="13418"/>
                  </a:cubicBezTo>
                  <a:lnTo>
                    <a:pt x="8572" y="1394"/>
                  </a:lnTo>
                  <a:cubicBezTo>
                    <a:pt x="7360" y="514"/>
                    <a:pt x="5877" y="1"/>
                    <a:pt x="4302" y="1"/>
                  </a:cubicBezTo>
                  <a:close/>
                </a:path>
              </a:pathLst>
            </a:custGeom>
            <a:solidFill>
              <a:srgbClr val="FFFFFF"/>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54"/>
            <p:cNvSpPr/>
            <p:nvPr/>
          </p:nvSpPr>
          <p:spPr>
            <a:xfrm>
              <a:off x="3356119" y="809885"/>
              <a:ext cx="246892" cy="279061"/>
            </a:xfrm>
            <a:custGeom>
              <a:avLst/>
              <a:gdLst/>
              <a:ahLst/>
              <a:cxnLst/>
              <a:rect l="l" t="t" r="r" b="b"/>
              <a:pathLst>
                <a:path w="6754" h="7634" extrusionOk="0">
                  <a:moveTo>
                    <a:pt x="3361" y="0"/>
                  </a:moveTo>
                  <a:lnTo>
                    <a:pt x="2634" y="1333"/>
                  </a:lnTo>
                  <a:lnTo>
                    <a:pt x="1907" y="941"/>
                  </a:lnTo>
                  <a:lnTo>
                    <a:pt x="1907" y="941"/>
                  </a:lnTo>
                  <a:lnTo>
                    <a:pt x="2271" y="3151"/>
                  </a:lnTo>
                  <a:lnTo>
                    <a:pt x="1301" y="2152"/>
                  </a:lnTo>
                  <a:lnTo>
                    <a:pt x="1212" y="2758"/>
                  </a:lnTo>
                  <a:lnTo>
                    <a:pt x="182" y="2545"/>
                  </a:lnTo>
                  <a:lnTo>
                    <a:pt x="514" y="3635"/>
                  </a:lnTo>
                  <a:lnTo>
                    <a:pt x="0" y="3848"/>
                  </a:lnTo>
                  <a:lnTo>
                    <a:pt x="1665" y="5331"/>
                  </a:lnTo>
                  <a:lnTo>
                    <a:pt x="1422" y="5937"/>
                  </a:lnTo>
                  <a:lnTo>
                    <a:pt x="1422" y="5937"/>
                  </a:lnTo>
                  <a:lnTo>
                    <a:pt x="3150" y="5726"/>
                  </a:lnTo>
                  <a:lnTo>
                    <a:pt x="3150" y="7633"/>
                  </a:lnTo>
                  <a:lnTo>
                    <a:pt x="3482" y="7633"/>
                  </a:lnTo>
                  <a:lnTo>
                    <a:pt x="3482" y="5666"/>
                  </a:lnTo>
                  <a:lnTo>
                    <a:pt x="5270" y="6058"/>
                  </a:lnTo>
                  <a:lnTo>
                    <a:pt x="5270" y="6058"/>
                  </a:lnTo>
                  <a:lnTo>
                    <a:pt x="5057" y="5453"/>
                  </a:lnTo>
                  <a:lnTo>
                    <a:pt x="6753" y="3848"/>
                  </a:lnTo>
                  <a:lnTo>
                    <a:pt x="6300" y="3756"/>
                  </a:lnTo>
                  <a:lnTo>
                    <a:pt x="6603" y="2605"/>
                  </a:lnTo>
                  <a:lnTo>
                    <a:pt x="6603" y="2605"/>
                  </a:lnTo>
                  <a:lnTo>
                    <a:pt x="5602" y="2787"/>
                  </a:lnTo>
                  <a:lnTo>
                    <a:pt x="5392" y="2242"/>
                  </a:lnTo>
                  <a:lnTo>
                    <a:pt x="4451" y="3151"/>
                  </a:lnTo>
                  <a:lnTo>
                    <a:pt x="4451" y="3151"/>
                  </a:lnTo>
                  <a:lnTo>
                    <a:pt x="4754" y="1030"/>
                  </a:lnTo>
                  <a:lnTo>
                    <a:pt x="4754" y="1030"/>
                  </a:lnTo>
                  <a:lnTo>
                    <a:pt x="4119" y="1304"/>
                  </a:lnTo>
                  <a:lnTo>
                    <a:pt x="3361" y="0"/>
                  </a:lnTo>
                  <a:close/>
                </a:path>
              </a:pathLst>
            </a:custGeom>
            <a:solidFill>
              <a:srgbClr val="FF6659"/>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9" name="Google Shape;4609;p54"/>
          <p:cNvGrpSpPr/>
          <p:nvPr/>
        </p:nvGrpSpPr>
        <p:grpSpPr>
          <a:xfrm rot="2311038">
            <a:off x="1815435" y="413011"/>
            <a:ext cx="991867" cy="993606"/>
            <a:chOff x="5362625" y="2227450"/>
            <a:chExt cx="2025200" cy="2028750"/>
          </a:xfrm>
        </p:grpSpPr>
        <p:sp>
          <p:nvSpPr>
            <p:cNvPr id="4610" name="Google Shape;4610;p54"/>
            <p:cNvSpPr/>
            <p:nvPr/>
          </p:nvSpPr>
          <p:spPr>
            <a:xfrm>
              <a:off x="5403575" y="3491925"/>
              <a:ext cx="365225" cy="259325"/>
            </a:xfrm>
            <a:custGeom>
              <a:avLst/>
              <a:gdLst/>
              <a:ahLst/>
              <a:cxnLst/>
              <a:rect l="l" t="t" r="r" b="b"/>
              <a:pathLst>
                <a:path w="14609" h="10373" extrusionOk="0">
                  <a:moveTo>
                    <a:pt x="2872" y="1"/>
                  </a:moveTo>
                  <a:lnTo>
                    <a:pt x="0" y="1638"/>
                  </a:lnTo>
                  <a:lnTo>
                    <a:pt x="9826" y="10372"/>
                  </a:lnTo>
                  <a:lnTo>
                    <a:pt x="14608" y="4783"/>
                  </a:lnTo>
                  <a:lnTo>
                    <a:pt x="3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54"/>
            <p:cNvSpPr/>
            <p:nvPr/>
          </p:nvSpPr>
          <p:spPr>
            <a:xfrm>
              <a:off x="5362625" y="3532875"/>
              <a:ext cx="286625" cy="266125"/>
            </a:xfrm>
            <a:custGeom>
              <a:avLst/>
              <a:gdLst/>
              <a:ahLst/>
              <a:cxnLst/>
              <a:rect l="l" t="t" r="r" b="b"/>
              <a:pathLst>
                <a:path w="11465" h="10645" extrusionOk="0">
                  <a:moveTo>
                    <a:pt x="1638" y="0"/>
                  </a:moveTo>
                  <a:lnTo>
                    <a:pt x="143" y="961"/>
                  </a:lnTo>
                  <a:cubicBezTo>
                    <a:pt x="1" y="1092"/>
                    <a:pt x="1" y="1092"/>
                    <a:pt x="1" y="1234"/>
                  </a:cubicBezTo>
                  <a:lnTo>
                    <a:pt x="9696" y="10645"/>
                  </a:lnTo>
                  <a:lnTo>
                    <a:pt x="11464" y="8734"/>
                  </a:lnTo>
                  <a:lnTo>
                    <a:pt x="1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54"/>
            <p:cNvSpPr/>
            <p:nvPr/>
          </p:nvSpPr>
          <p:spPr>
            <a:xfrm>
              <a:off x="5649225" y="3611475"/>
              <a:ext cx="180975" cy="177450"/>
            </a:xfrm>
            <a:custGeom>
              <a:avLst/>
              <a:gdLst/>
              <a:ahLst/>
              <a:cxnLst/>
              <a:rect l="l" t="t" r="r" b="b"/>
              <a:pathLst>
                <a:path w="7239" h="7098" extrusionOk="0">
                  <a:moveTo>
                    <a:pt x="4782" y="1"/>
                  </a:moveTo>
                  <a:lnTo>
                    <a:pt x="0" y="5590"/>
                  </a:lnTo>
                  <a:lnTo>
                    <a:pt x="1638" y="7097"/>
                  </a:lnTo>
                  <a:lnTo>
                    <a:pt x="7239" y="950"/>
                  </a:lnTo>
                  <a:lnTo>
                    <a:pt x="4782"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54"/>
            <p:cNvSpPr/>
            <p:nvPr/>
          </p:nvSpPr>
          <p:spPr>
            <a:xfrm>
              <a:off x="5605000" y="3751225"/>
              <a:ext cx="85175" cy="85450"/>
            </a:xfrm>
            <a:custGeom>
              <a:avLst/>
              <a:gdLst/>
              <a:ahLst/>
              <a:cxnLst/>
              <a:rect l="l" t="t" r="r" b="b"/>
              <a:pathLst>
                <a:path w="3407" h="3418" extrusionOk="0">
                  <a:moveTo>
                    <a:pt x="1769" y="0"/>
                  </a:moveTo>
                  <a:lnTo>
                    <a:pt x="1" y="1911"/>
                  </a:lnTo>
                  <a:lnTo>
                    <a:pt x="1496" y="3418"/>
                  </a:lnTo>
                  <a:lnTo>
                    <a:pt x="3407" y="1507"/>
                  </a:lnTo>
                  <a:lnTo>
                    <a:pt x="1769" y="0"/>
                  </a:lnTo>
                  <a:close/>
                </a:path>
              </a:pathLst>
            </a:custGeom>
            <a:solidFill>
              <a:srgbClr val="0C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54"/>
            <p:cNvSpPr/>
            <p:nvPr/>
          </p:nvSpPr>
          <p:spPr>
            <a:xfrm>
              <a:off x="5874400" y="3853575"/>
              <a:ext cx="262875" cy="361675"/>
            </a:xfrm>
            <a:custGeom>
              <a:avLst/>
              <a:gdLst/>
              <a:ahLst/>
              <a:cxnLst/>
              <a:rect l="l" t="t" r="r" b="b"/>
              <a:pathLst>
                <a:path w="10515" h="14467" extrusionOk="0">
                  <a:moveTo>
                    <a:pt x="5601" y="1"/>
                  </a:moveTo>
                  <a:lnTo>
                    <a:pt x="0" y="4782"/>
                  </a:lnTo>
                  <a:lnTo>
                    <a:pt x="8735" y="14466"/>
                  </a:lnTo>
                  <a:lnTo>
                    <a:pt x="10372" y="11606"/>
                  </a:lnTo>
                  <a:cubicBezTo>
                    <a:pt x="10514" y="11606"/>
                    <a:pt x="10514" y="11606"/>
                    <a:pt x="10372" y="11464"/>
                  </a:cubicBezTo>
                  <a:lnTo>
                    <a:pt x="56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54"/>
            <p:cNvSpPr/>
            <p:nvPr/>
          </p:nvSpPr>
          <p:spPr>
            <a:xfrm>
              <a:off x="5823350" y="3973125"/>
              <a:ext cx="269425" cy="283075"/>
            </a:xfrm>
            <a:custGeom>
              <a:avLst/>
              <a:gdLst/>
              <a:ahLst/>
              <a:cxnLst/>
              <a:rect l="l" t="t" r="r" b="b"/>
              <a:pathLst>
                <a:path w="10777" h="11323" extrusionOk="0">
                  <a:moveTo>
                    <a:pt x="2042" y="0"/>
                  </a:moveTo>
                  <a:lnTo>
                    <a:pt x="1" y="1769"/>
                  </a:lnTo>
                  <a:lnTo>
                    <a:pt x="9685" y="11322"/>
                  </a:lnTo>
                  <a:lnTo>
                    <a:pt x="9827" y="11322"/>
                  </a:lnTo>
                  <a:lnTo>
                    <a:pt x="10777" y="9684"/>
                  </a:lnTo>
                  <a:lnTo>
                    <a:pt x="2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54"/>
            <p:cNvSpPr/>
            <p:nvPr/>
          </p:nvSpPr>
          <p:spPr>
            <a:xfrm>
              <a:off x="5837000" y="3792175"/>
              <a:ext cx="177450" cy="180975"/>
            </a:xfrm>
            <a:custGeom>
              <a:avLst/>
              <a:gdLst/>
              <a:ahLst/>
              <a:cxnLst/>
              <a:rect l="l" t="t" r="r" b="b"/>
              <a:pathLst>
                <a:path w="7098" h="7239" extrusionOk="0">
                  <a:moveTo>
                    <a:pt x="6005" y="0"/>
                  </a:moveTo>
                  <a:lnTo>
                    <a:pt x="1" y="5601"/>
                  </a:lnTo>
                  <a:lnTo>
                    <a:pt x="1496" y="7238"/>
                  </a:lnTo>
                  <a:lnTo>
                    <a:pt x="7097" y="2457"/>
                  </a:lnTo>
                  <a:lnTo>
                    <a:pt x="6005"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54"/>
            <p:cNvSpPr/>
            <p:nvPr/>
          </p:nvSpPr>
          <p:spPr>
            <a:xfrm>
              <a:off x="5789225" y="3932175"/>
              <a:ext cx="85200" cy="85200"/>
            </a:xfrm>
            <a:custGeom>
              <a:avLst/>
              <a:gdLst/>
              <a:ahLst/>
              <a:cxnLst/>
              <a:rect l="l" t="t" r="r" b="b"/>
              <a:pathLst>
                <a:path w="3408" h="3408" extrusionOk="0">
                  <a:moveTo>
                    <a:pt x="1912" y="1"/>
                  </a:moveTo>
                  <a:lnTo>
                    <a:pt x="1" y="1911"/>
                  </a:lnTo>
                  <a:lnTo>
                    <a:pt x="1366" y="3407"/>
                  </a:lnTo>
                  <a:lnTo>
                    <a:pt x="3407" y="1638"/>
                  </a:lnTo>
                  <a:lnTo>
                    <a:pt x="1912" y="1"/>
                  </a:lnTo>
                  <a:close/>
                </a:path>
              </a:pathLst>
            </a:custGeom>
            <a:solidFill>
              <a:srgbClr val="0C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54"/>
            <p:cNvSpPr/>
            <p:nvPr/>
          </p:nvSpPr>
          <p:spPr>
            <a:xfrm>
              <a:off x="7007100" y="3012575"/>
              <a:ext cx="187825" cy="182700"/>
            </a:xfrm>
            <a:custGeom>
              <a:avLst/>
              <a:gdLst/>
              <a:ahLst/>
              <a:cxnLst/>
              <a:rect l="l" t="t" r="r" b="b"/>
              <a:pathLst>
                <a:path w="7513" h="7308" extrusionOk="0">
                  <a:moveTo>
                    <a:pt x="4421" y="0"/>
                  </a:moveTo>
                  <a:cubicBezTo>
                    <a:pt x="3825" y="0"/>
                    <a:pt x="3211" y="205"/>
                    <a:pt x="2730" y="615"/>
                  </a:cubicBezTo>
                  <a:lnTo>
                    <a:pt x="1" y="3486"/>
                  </a:lnTo>
                  <a:lnTo>
                    <a:pt x="3822" y="7307"/>
                  </a:lnTo>
                  <a:lnTo>
                    <a:pt x="6552" y="4436"/>
                  </a:lnTo>
                  <a:cubicBezTo>
                    <a:pt x="7512" y="3486"/>
                    <a:pt x="7512" y="1979"/>
                    <a:pt x="6552" y="1160"/>
                  </a:cubicBezTo>
                  <a:lnTo>
                    <a:pt x="6006" y="615"/>
                  </a:lnTo>
                  <a:cubicBezTo>
                    <a:pt x="5596" y="205"/>
                    <a:pt x="5018" y="0"/>
                    <a:pt x="4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54"/>
            <p:cNvSpPr/>
            <p:nvPr/>
          </p:nvSpPr>
          <p:spPr>
            <a:xfrm>
              <a:off x="7102650" y="3341000"/>
              <a:ext cx="187800" cy="185075"/>
            </a:xfrm>
            <a:custGeom>
              <a:avLst/>
              <a:gdLst/>
              <a:ahLst/>
              <a:cxnLst/>
              <a:rect l="l" t="t" r="r" b="b"/>
              <a:pathLst>
                <a:path w="7512" h="7403" extrusionOk="0">
                  <a:moveTo>
                    <a:pt x="4456" y="0"/>
                  </a:moveTo>
                  <a:cubicBezTo>
                    <a:pt x="3860" y="0"/>
                    <a:pt x="3281" y="240"/>
                    <a:pt x="2872" y="721"/>
                  </a:cubicBezTo>
                  <a:lnTo>
                    <a:pt x="0" y="3581"/>
                  </a:lnTo>
                  <a:lnTo>
                    <a:pt x="3821" y="7402"/>
                  </a:lnTo>
                  <a:lnTo>
                    <a:pt x="6693" y="4542"/>
                  </a:lnTo>
                  <a:cubicBezTo>
                    <a:pt x="7512" y="3581"/>
                    <a:pt x="7512" y="2085"/>
                    <a:pt x="6551" y="1267"/>
                  </a:cubicBezTo>
                  <a:lnTo>
                    <a:pt x="6147" y="721"/>
                  </a:lnTo>
                  <a:cubicBezTo>
                    <a:pt x="5666" y="240"/>
                    <a:pt x="5052" y="0"/>
                    <a:pt x="44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54"/>
            <p:cNvSpPr/>
            <p:nvPr/>
          </p:nvSpPr>
          <p:spPr>
            <a:xfrm>
              <a:off x="6556750" y="2806300"/>
              <a:ext cx="767825" cy="1197425"/>
            </a:xfrm>
            <a:custGeom>
              <a:avLst/>
              <a:gdLst/>
              <a:ahLst/>
              <a:cxnLst/>
              <a:rect l="l" t="t" r="r" b="b"/>
              <a:pathLst>
                <a:path w="30713" h="47897" extrusionOk="0">
                  <a:moveTo>
                    <a:pt x="17338" y="0"/>
                  </a:moveTo>
                  <a:lnTo>
                    <a:pt x="1" y="17469"/>
                  </a:lnTo>
                  <a:lnTo>
                    <a:pt x="3003" y="18691"/>
                  </a:lnTo>
                  <a:lnTo>
                    <a:pt x="6420" y="20056"/>
                  </a:lnTo>
                  <a:lnTo>
                    <a:pt x="24293" y="47896"/>
                  </a:lnTo>
                  <a:lnTo>
                    <a:pt x="30712" y="41488"/>
                  </a:lnTo>
                  <a:lnTo>
                    <a:pt x="18561" y="3822"/>
                  </a:lnTo>
                  <a:lnTo>
                    <a:pt x="173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54"/>
            <p:cNvSpPr/>
            <p:nvPr/>
          </p:nvSpPr>
          <p:spPr>
            <a:xfrm>
              <a:off x="6556750" y="3116625"/>
              <a:ext cx="665475" cy="887100"/>
            </a:xfrm>
            <a:custGeom>
              <a:avLst/>
              <a:gdLst/>
              <a:ahLst/>
              <a:cxnLst/>
              <a:rect l="l" t="t" r="r" b="b"/>
              <a:pathLst>
                <a:path w="26619" h="35484" extrusionOk="0">
                  <a:moveTo>
                    <a:pt x="5874" y="1"/>
                  </a:moveTo>
                  <a:lnTo>
                    <a:pt x="2730" y="2326"/>
                  </a:lnTo>
                  <a:lnTo>
                    <a:pt x="1" y="5056"/>
                  </a:lnTo>
                  <a:lnTo>
                    <a:pt x="3003" y="6278"/>
                  </a:lnTo>
                  <a:lnTo>
                    <a:pt x="6420" y="7643"/>
                  </a:lnTo>
                  <a:lnTo>
                    <a:pt x="24293" y="35483"/>
                  </a:lnTo>
                  <a:lnTo>
                    <a:pt x="26618" y="33300"/>
                  </a:lnTo>
                  <a:lnTo>
                    <a:pt x="7239" y="2326"/>
                  </a:lnTo>
                  <a:lnTo>
                    <a:pt x="58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54"/>
            <p:cNvSpPr/>
            <p:nvPr/>
          </p:nvSpPr>
          <p:spPr>
            <a:xfrm>
              <a:off x="6625000" y="2806300"/>
              <a:ext cx="395775" cy="368500"/>
            </a:xfrm>
            <a:custGeom>
              <a:avLst/>
              <a:gdLst/>
              <a:ahLst/>
              <a:cxnLst/>
              <a:rect l="l" t="t" r="r" b="b"/>
              <a:pathLst>
                <a:path w="15831" h="14740" extrusionOk="0">
                  <a:moveTo>
                    <a:pt x="14608" y="0"/>
                  </a:moveTo>
                  <a:lnTo>
                    <a:pt x="0" y="14739"/>
                  </a:lnTo>
                  <a:lnTo>
                    <a:pt x="3144" y="12414"/>
                  </a:lnTo>
                  <a:lnTo>
                    <a:pt x="4509" y="14739"/>
                  </a:lnTo>
                  <a:lnTo>
                    <a:pt x="15831" y="3822"/>
                  </a:lnTo>
                  <a:lnTo>
                    <a:pt x="14608" y="0"/>
                  </a:lnTo>
                  <a:close/>
                </a:path>
              </a:pathLst>
            </a:custGeom>
            <a:solidFill>
              <a:srgbClr val="F2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54"/>
            <p:cNvSpPr/>
            <p:nvPr/>
          </p:nvSpPr>
          <p:spPr>
            <a:xfrm>
              <a:off x="6556750" y="3116625"/>
              <a:ext cx="181000" cy="156975"/>
            </a:xfrm>
            <a:custGeom>
              <a:avLst/>
              <a:gdLst/>
              <a:ahLst/>
              <a:cxnLst/>
              <a:rect l="l" t="t" r="r" b="b"/>
              <a:pathLst>
                <a:path w="7240" h="6279" extrusionOk="0">
                  <a:moveTo>
                    <a:pt x="5874" y="1"/>
                  </a:moveTo>
                  <a:lnTo>
                    <a:pt x="2730" y="2326"/>
                  </a:lnTo>
                  <a:lnTo>
                    <a:pt x="1" y="5056"/>
                  </a:lnTo>
                  <a:lnTo>
                    <a:pt x="3003" y="6278"/>
                  </a:lnTo>
                  <a:lnTo>
                    <a:pt x="7239" y="2326"/>
                  </a:lnTo>
                  <a:lnTo>
                    <a:pt x="58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54"/>
            <p:cNvSpPr/>
            <p:nvPr/>
          </p:nvSpPr>
          <p:spPr>
            <a:xfrm>
              <a:off x="6417000" y="2430125"/>
              <a:ext cx="187550" cy="185150"/>
            </a:xfrm>
            <a:custGeom>
              <a:avLst/>
              <a:gdLst/>
              <a:ahLst/>
              <a:cxnLst/>
              <a:rect l="l" t="t" r="r" b="b"/>
              <a:pathLst>
                <a:path w="7502" h="7406" extrusionOk="0">
                  <a:moveTo>
                    <a:pt x="4450" y="0"/>
                  </a:moveTo>
                  <a:cubicBezTo>
                    <a:pt x="3852" y="0"/>
                    <a:pt x="3271" y="238"/>
                    <a:pt x="2861" y="713"/>
                  </a:cubicBezTo>
                  <a:lnTo>
                    <a:pt x="1" y="3584"/>
                  </a:lnTo>
                  <a:lnTo>
                    <a:pt x="3822" y="7405"/>
                  </a:lnTo>
                  <a:lnTo>
                    <a:pt x="6682" y="4534"/>
                  </a:lnTo>
                  <a:cubicBezTo>
                    <a:pt x="7501" y="3584"/>
                    <a:pt x="7501" y="2077"/>
                    <a:pt x="6682" y="1127"/>
                  </a:cubicBezTo>
                  <a:lnTo>
                    <a:pt x="6137" y="713"/>
                  </a:lnTo>
                  <a:cubicBezTo>
                    <a:pt x="5662" y="238"/>
                    <a:pt x="5048" y="0"/>
                    <a:pt x="4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54"/>
            <p:cNvSpPr/>
            <p:nvPr/>
          </p:nvSpPr>
          <p:spPr>
            <a:xfrm>
              <a:off x="6085925" y="2337925"/>
              <a:ext cx="187800" cy="185075"/>
            </a:xfrm>
            <a:custGeom>
              <a:avLst/>
              <a:gdLst/>
              <a:ahLst/>
              <a:cxnLst/>
              <a:rect l="l" t="t" r="r" b="b"/>
              <a:pathLst>
                <a:path w="7512" h="7403" extrusionOk="0">
                  <a:moveTo>
                    <a:pt x="4456" y="1"/>
                  </a:moveTo>
                  <a:cubicBezTo>
                    <a:pt x="3860" y="1"/>
                    <a:pt x="3281" y="241"/>
                    <a:pt x="2872" y="721"/>
                  </a:cubicBezTo>
                  <a:lnTo>
                    <a:pt x="1" y="3582"/>
                  </a:lnTo>
                  <a:lnTo>
                    <a:pt x="3822" y="7403"/>
                  </a:lnTo>
                  <a:lnTo>
                    <a:pt x="6693" y="4542"/>
                  </a:lnTo>
                  <a:cubicBezTo>
                    <a:pt x="7512" y="3582"/>
                    <a:pt x="7512" y="2086"/>
                    <a:pt x="6551" y="1267"/>
                  </a:cubicBezTo>
                  <a:lnTo>
                    <a:pt x="6147" y="721"/>
                  </a:lnTo>
                  <a:cubicBezTo>
                    <a:pt x="5667" y="241"/>
                    <a:pt x="5053" y="1"/>
                    <a:pt x="44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54"/>
            <p:cNvSpPr/>
            <p:nvPr/>
          </p:nvSpPr>
          <p:spPr>
            <a:xfrm>
              <a:off x="5605000" y="2304625"/>
              <a:ext cx="1200975" cy="761000"/>
            </a:xfrm>
            <a:custGeom>
              <a:avLst/>
              <a:gdLst/>
              <a:ahLst/>
              <a:cxnLst/>
              <a:rect l="l" t="t" r="r" b="b"/>
              <a:pathLst>
                <a:path w="48039" h="30440" extrusionOk="0">
                  <a:moveTo>
                    <a:pt x="6409" y="1"/>
                  </a:moveTo>
                  <a:lnTo>
                    <a:pt x="1" y="6551"/>
                  </a:lnTo>
                  <a:lnTo>
                    <a:pt x="28114" y="24020"/>
                  </a:lnTo>
                  <a:lnTo>
                    <a:pt x="29478" y="27295"/>
                  </a:lnTo>
                  <a:lnTo>
                    <a:pt x="30843" y="30439"/>
                  </a:lnTo>
                  <a:lnTo>
                    <a:pt x="48039" y="12971"/>
                  </a:lnTo>
                  <a:lnTo>
                    <a:pt x="44217" y="11737"/>
                  </a:lnTo>
                  <a:lnTo>
                    <a:pt x="64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54"/>
            <p:cNvSpPr/>
            <p:nvPr/>
          </p:nvSpPr>
          <p:spPr>
            <a:xfrm>
              <a:off x="5605000" y="2410525"/>
              <a:ext cx="893925" cy="655100"/>
            </a:xfrm>
            <a:custGeom>
              <a:avLst/>
              <a:gdLst/>
              <a:ahLst/>
              <a:cxnLst/>
              <a:rect l="l" t="t" r="r" b="b"/>
              <a:pathLst>
                <a:path w="35757" h="26204" extrusionOk="0">
                  <a:moveTo>
                    <a:pt x="2315" y="1"/>
                  </a:moveTo>
                  <a:lnTo>
                    <a:pt x="1" y="2315"/>
                  </a:lnTo>
                  <a:lnTo>
                    <a:pt x="28114" y="19784"/>
                  </a:lnTo>
                  <a:lnTo>
                    <a:pt x="29478" y="23059"/>
                  </a:lnTo>
                  <a:lnTo>
                    <a:pt x="30843" y="26203"/>
                  </a:lnTo>
                  <a:lnTo>
                    <a:pt x="33573" y="23332"/>
                  </a:lnTo>
                  <a:lnTo>
                    <a:pt x="35756" y="20330"/>
                  </a:lnTo>
                  <a:lnTo>
                    <a:pt x="33573" y="18965"/>
                  </a:lnTo>
                  <a:lnTo>
                    <a:pt x="23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54"/>
            <p:cNvSpPr/>
            <p:nvPr/>
          </p:nvSpPr>
          <p:spPr>
            <a:xfrm>
              <a:off x="6444300" y="2628875"/>
              <a:ext cx="361675" cy="364950"/>
            </a:xfrm>
            <a:custGeom>
              <a:avLst/>
              <a:gdLst/>
              <a:ahLst/>
              <a:cxnLst/>
              <a:rect l="l" t="t" r="r" b="b"/>
              <a:pathLst>
                <a:path w="14467" h="14598" extrusionOk="0">
                  <a:moveTo>
                    <a:pt x="14467" y="1"/>
                  </a:moveTo>
                  <a:lnTo>
                    <a:pt x="1" y="14598"/>
                  </a:lnTo>
                  <a:lnTo>
                    <a:pt x="1" y="14598"/>
                  </a:lnTo>
                  <a:close/>
                </a:path>
              </a:pathLst>
            </a:custGeom>
            <a:solidFill>
              <a:srgbClr val="F2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54"/>
            <p:cNvSpPr/>
            <p:nvPr/>
          </p:nvSpPr>
          <p:spPr>
            <a:xfrm>
              <a:off x="6444300" y="2598050"/>
              <a:ext cx="361675" cy="395775"/>
            </a:xfrm>
            <a:custGeom>
              <a:avLst/>
              <a:gdLst/>
              <a:ahLst/>
              <a:cxnLst/>
              <a:rect l="l" t="t" r="r" b="b"/>
              <a:pathLst>
                <a:path w="14467" h="15831" extrusionOk="0">
                  <a:moveTo>
                    <a:pt x="10645" y="0"/>
                  </a:moveTo>
                  <a:lnTo>
                    <a:pt x="1" y="11464"/>
                  </a:lnTo>
                  <a:lnTo>
                    <a:pt x="2184" y="12829"/>
                  </a:lnTo>
                  <a:lnTo>
                    <a:pt x="1" y="15831"/>
                  </a:lnTo>
                  <a:lnTo>
                    <a:pt x="14467" y="1234"/>
                  </a:lnTo>
                  <a:lnTo>
                    <a:pt x="10645" y="0"/>
                  </a:lnTo>
                  <a:close/>
                </a:path>
              </a:pathLst>
            </a:custGeom>
            <a:solidFill>
              <a:srgbClr val="F2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54"/>
            <p:cNvSpPr/>
            <p:nvPr/>
          </p:nvSpPr>
          <p:spPr>
            <a:xfrm>
              <a:off x="6444300" y="2918750"/>
              <a:ext cx="54625" cy="75075"/>
            </a:xfrm>
            <a:custGeom>
              <a:avLst/>
              <a:gdLst/>
              <a:ahLst/>
              <a:cxnLst/>
              <a:rect l="l" t="t" r="r" b="b"/>
              <a:pathLst>
                <a:path w="2185" h="3003" extrusionOk="0">
                  <a:moveTo>
                    <a:pt x="2184" y="1"/>
                  </a:moveTo>
                  <a:lnTo>
                    <a:pt x="1" y="3003"/>
                  </a:lnTo>
                  <a:lnTo>
                    <a:pt x="1" y="300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54"/>
            <p:cNvSpPr/>
            <p:nvPr/>
          </p:nvSpPr>
          <p:spPr>
            <a:xfrm>
              <a:off x="6341950" y="2884625"/>
              <a:ext cx="156975" cy="181000"/>
            </a:xfrm>
            <a:custGeom>
              <a:avLst/>
              <a:gdLst/>
              <a:ahLst/>
              <a:cxnLst/>
              <a:rect l="l" t="t" r="r" b="b"/>
              <a:pathLst>
                <a:path w="6279" h="7240" extrusionOk="0">
                  <a:moveTo>
                    <a:pt x="4095" y="1"/>
                  </a:moveTo>
                  <a:lnTo>
                    <a:pt x="0" y="4095"/>
                  </a:lnTo>
                  <a:lnTo>
                    <a:pt x="1365" y="7239"/>
                  </a:lnTo>
                  <a:lnTo>
                    <a:pt x="4095" y="4368"/>
                  </a:lnTo>
                  <a:lnTo>
                    <a:pt x="6278" y="1366"/>
                  </a:lnTo>
                  <a:lnTo>
                    <a:pt x="4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54"/>
            <p:cNvSpPr/>
            <p:nvPr/>
          </p:nvSpPr>
          <p:spPr>
            <a:xfrm>
              <a:off x="5601450" y="2227450"/>
              <a:ext cx="1786375" cy="1784050"/>
            </a:xfrm>
            <a:custGeom>
              <a:avLst/>
              <a:gdLst/>
              <a:ahLst/>
              <a:cxnLst/>
              <a:rect l="l" t="t" r="r" b="b"/>
              <a:pathLst>
                <a:path w="71455" h="71362" extrusionOk="0">
                  <a:moveTo>
                    <a:pt x="67506" y="1"/>
                  </a:moveTo>
                  <a:cubicBezTo>
                    <a:pt x="67255" y="1"/>
                    <a:pt x="66999" y="28"/>
                    <a:pt x="66741" y="85"/>
                  </a:cubicBezTo>
                  <a:lnTo>
                    <a:pt x="62920" y="1046"/>
                  </a:lnTo>
                  <a:cubicBezTo>
                    <a:pt x="60867" y="1450"/>
                    <a:pt x="59098" y="2542"/>
                    <a:pt x="57592" y="4049"/>
                  </a:cubicBezTo>
                  <a:lnTo>
                    <a:pt x="1638" y="64227"/>
                  </a:lnTo>
                  <a:cubicBezTo>
                    <a:pt x="1" y="66006"/>
                    <a:pt x="143" y="68594"/>
                    <a:pt x="1780" y="70231"/>
                  </a:cubicBezTo>
                  <a:cubicBezTo>
                    <a:pt x="2599" y="70985"/>
                    <a:pt x="3655" y="71361"/>
                    <a:pt x="4712" y="71361"/>
                  </a:cubicBezTo>
                  <a:cubicBezTo>
                    <a:pt x="5768" y="71361"/>
                    <a:pt x="6824" y="70985"/>
                    <a:pt x="7643" y="70231"/>
                  </a:cubicBezTo>
                  <a:lnTo>
                    <a:pt x="67145" y="13460"/>
                  </a:lnTo>
                  <a:cubicBezTo>
                    <a:pt x="68651" y="11964"/>
                    <a:pt x="69601" y="10184"/>
                    <a:pt x="70147" y="8143"/>
                  </a:cubicBezTo>
                  <a:lnTo>
                    <a:pt x="70966" y="4180"/>
                  </a:lnTo>
                  <a:cubicBezTo>
                    <a:pt x="71454" y="1981"/>
                    <a:pt x="69652" y="1"/>
                    <a:pt x="675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54"/>
            <p:cNvSpPr/>
            <p:nvPr/>
          </p:nvSpPr>
          <p:spPr>
            <a:xfrm>
              <a:off x="5632300" y="2243225"/>
              <a:ext cx="1750125" cy="1768275"/>
            </a:xfrm>
            <a:custGeom>
              <a:avLst/>
              <a:gdLst/>
              <a:ahLst/>
              <a:cxnLst/>
              <a:rect l="l" t="t" r="r" b="b"/>
              <a:pathLst>
                <a:path w="70005" h="70731" extrusionOk="0">
                  <a:moveTo>
                    <a:pt x="68236" y="0"/>
                  </a:moveTo>
                  <a:cubicBezTo>
                    <a:pt x="68640" y="688"/>
                    <a:pt x="68913" y="1638"/>
                    <a:pt x="68640" y="2599"/>
                  </a:cubicBezTo>
                  <a:lnTo>
                    <a:pt x="67821" y="6420"/>
                  </a:lnTo>
                  <a:cubicBezTo>
                    <a:pt x="67417" y="8461"/>
                    <a:pt x="66326" y="10372"/>
                    <a:pt x="64819" y="11737"/>
                  </a:cubicBezTo>
                  <a:lnTo>
                    <a:pt x="5317" y="68509"/>
                  </a:lnTo>
                  <a:cubicBezTo>
                    <a:pt x="4567" y="69337"/>
                    <a:pt x="3529" y="69750"/>
                    <a:pt x="2474" y="69750"/>
                  </a:cubicBezTo>
                  <a:cubicBezTo>
                    <a:pt x="1611" y="69750"/>
                    <a:pt x="737" y="69474"/>
                    <a:pt x="0" y="68924"/>
                  </a:cubicBezTo>
                  <a:lnTo>
                    <a:pt x="0" y="68924"/>
                  </a:lnTo>
                  <a:cubicBezTo>
                    <a:pt x="131" y="69196"/>
                    <a:pt x="273" y="69327"/>
                    <a:pt x="546" y="69600"/>
                  </a:cubicBezTo>
                  <a:cubicBezTo>
                    <a:pt x="1365" y="70354"/>
                    <a:pt x="2421" y="70730"/>
                    <a:pt x="3478" y="70730"/>
                  </a:cubicBezTo>
                  <a:cubicBezTo>
                    <a:pt x="4534" y="70730"/>
                    <a:pt x="5590" y="70354"/>
                    <a:pt x="6409" y="69600"/>
                  </a:cubicBezTo>
                  <a:lnTo>
                    <a:pt x="65911" y="12829"/>
                  </a:lnTo>
                  <a:cubicBezTo>
                    <a:pt x="67417" y="11333"/>
                    <a:pt x="68367" y="9553"/>
                    <a:pt x="68913" y="7512"/>
                  </a:cubicBezTo>
                  <a:lnTo>
                    <a:pt x="69732" y="3549"/>
                  </a:lnTo>
                  <a:cubicBezTo>
                    <a:pt x="70005" y="2053"/>
                    <a:pt x="69328" y="688"/>
                    <a:pt x="68236" y="0"/>
                  </a:cubicBezTo>
                  <a:close/>
                </a:path>
              </a:pathLst>
            </a:custGeom>
            <a:solidFill>
              <a:srgbClr val="E1E2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54"/>
            <p:cNvSpPr/>
            <p:nvPr/>
          </p:nvSpPr>
          <p:spPr>
            <a:xfrm>
              <a:off x="7140300" y="2308175"/>
              <a:ext cx="156975" cy="154900"/>
            </a:xfrm>
            <a:custGeom>
              <a:avLst/>
              <a:gdLst/>
              <a:ahLst/>
              <a:cxnLst/>
              <a:rect l="l" t="t" r="r" b="b"/>
              <a:pathLst>
                <a:path w="6279" h="6196" extrusionOk="0">
                  <a:moveTo>
                    <a:pt x="132" y="1"/>
                  </a:moveTo>
                  <a:cubicBezTo>
                    <a:pt x="1" y="1"/>
                    <a:pt x="1" y="132"/>
                    <a:pt x="132" y="132"/>
                  </a:cubicBezTo>
                  <a:lnTo>
                    <a:pt x="3134" y="2184"/>
                  </a:lnTo>
                  <a:cubicBezTo>
                    <a:pt x="3549" y="2457"/>
                    <a:pt x="3953" y="2730"/>
                    <a:pt x="4095" y="3134"/>
                  </a:cubicBezTo>
                  <a:lnTo>
                    <a:pt x="6137" y="6136"/>
                  </a:lnTo>
                  <a:cubicBezTo>
                    <a:pt x="6137" y="6178"/>
                    <a:pt x="6149" y="6195"/>
                    <a:pt x="6166" y="6195"/>
                  </a:cubicBezTo>
                  <a:cubicBezTo>
                    <a:pt x="6208" y="6195"/>
                    <a:pt x="6279" y="6098"/>
                    <a:pt x="6279" y="6005"/>
                  </a:cubicBezTo>
                  <a:lnTo>
                    <a:pt x="5591" y="3134"/>
                  </a:lnTo>
                  <a:cubicBezTo>
                    <a:pt x="5318" y="1911"/>
                    <a:pt x="4368" y="951"/>
                    <a:pt x="3134" y="678"/>
                  </a:cubicBezTo>
                  <a:lnTo>
                    <a:pt x="1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5" name="Google Shape;4635;p54"/>
          <p:cNvSpPr/>
          <p:nvPr/>
        </p:nvSpPr>
        <p:spPr>
          <a:xfrm>
            <a:off x="-471375" y="1019417"/>
            <a:ext cx="2198900" cy="746075"/>
          </a:xfrm>
          <a:custGeom>
            <a:avLst/>
            <a:gdLst/>
            <a:ahLst/>
            <a:cxnLst/>
            <a:rect l="l" t="t" r="r" b="b"/>
            <a:pathLst>
              <a:path w="87956" h="29843" extrusionOk="0">
                <a:moveTo>
                  <a:pt x="0" y="29843"/>
                </a:moveTo>
                <a:cubicBezTo>
                  <a:pt x="7358" y="24324"/>
                  <a:pt x="13309" y="14922"/>
                  <a:pt x="22436" y="13781"/>
                </a:cubicBezTo>
                <a:cubicBezTo>
                  <a:pt x="26231" y="13306"/>
                  <a:pt x="30487" y="12325"/>
                  <a:pt x="33908" y="14036"/>
                </a:cubicBezTo>
                <a:cubicBezTo>
                  <a:pt x="37987" y="16076"/>
                  <a:pt x="41824" y="22082"/>
                  <a:pt x="40027" y="26273"/>
                </a:cubicBezTo>
                <a:cubicBezTo>
                  <a:pt x="38652" y="29479"/>
                  <a:pt x="31135" y="28883"/>
                  <a:pt x="29574" y="25763"/>
                </a:cubicBezTo>
                <a:cubicBezTo>
                  <a:pt x="26842" y="20303"/>
                  <a:pt x="28564" y="12430"/>
                  <a:pt x="32378" y="7662"/>
                </a:cubicBezTo>
                <a:cubicBezTo>
                  <a:pt x="44052" y="-6932"/>
                  <a:pt x="69825" y="4802"/>
                  <a:pt x="87956" y="269"/>
                </a:cubicBezTo>
              </a:path>
            </a:pathLst>
          </a:custGeom>
          <a:noFill/>
          <a:ln w="9525" cap="flat" cmpd="sng">
            <a:solidFill>
              <a:srgbClr val="09375F"/>
            </a:solidFill>
            <a:prstDash val="dash"/>
            <a:round/>
            <a:headEnd type="none" w="med" len="med"/>
            <a:tailEnd type="none" w="med" len="med"/>
          </a:ln>
        </p:spPr>
      </p:sp>
      <p:sp>
        <p:nvSpPr>
          <p:cNvPr id="4636" name="Google Shape;4636;p54"/>
          <p:cNvSpPr txBox="1">
            <a:spLocks noGrp="1"/>
          </p:cNvSpPr>
          <p:nvPr>
            <p:ph type="ctrTitle"/>
          </p:nvPr>
        </p:nvSpPr>
        <p:spPr>
          <a:xfrm>
            <a:off x="762000" y="1655578"/>
            <a:ext cx="5972536" cy="205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FLAGS  RECOGNITION</a:t>
            </a:r>
            <a:br>
              <a:rPr lang="en" dirty="0" smtClean="0"/>
            </a:br>
            <a:r>
              <a:rPr lang="en" dirty="0" smtClean="0"/>
              <a:t>SYSTEM</a:t>
            </a:r>
            <a:endParaRPr dirty="0"/>
          </a:p>
        </p:txBody>
      </p:sp>
      <p:sp>
        <p:nvSpPr>
          <p:cNvPr id="3" name="TextBox 2"/>
          <p:cNvSpPr txBox="1"/>
          <p:nvPr/>
        </p:nvSpPr>
        <p:spPr>
          <a:xfrm>
            <a:off x="4825633" y="4695407"/>
            <a:ext cx="4318367" cy="338554"/>
          </a:xfrm>
          <a:prstGeom prst="rect">
            <a:avLst/>
          </a:prstGeom>
          <a:noFill/>
        </p:spPr>
        <p:txBody>
          <a:bodyPr wrap="square" rtlCol="0">
            <a:spAutoFit/>
          </a:bodyPr>
          <a:lstStyle/>
          <a:p>
            <a:r>
              <a:rPr lang="en-US" sz="1600" b="1" dirty="0" err="1" smtClean="0">
                <a:solidFill>
                  <a:schemeClr val="tx1">
                    <a:lumMod val="75000"/>
                  </a:schemeClr>
                </a:solidFill>
                <a:latin typeface="Arial Black" pitchFamily="34" charset="0"/>
              </a:rPr>
              <a:t>Uva</a:t>
            </a:r>
            <a:r>
              <a:rPr lang="en-US" sz="1600" b="1" dirty="0" smtClean="0">
                <a:solidFill>
                  <a:schemeClr val="tx1">
                    <a:lumMod val="75000"/>
                  </a:schemeClr>
                </a:solidFill>
                <a:latin typeface="Arial Black" pitchFamily="34" charset="0"/>
              </a:rPr>
              <a:t> </a:t>
            </a:r>
            <a:r>
              <a:rPr lang="en-US" sz="1600" b="1" dirty="0" err="1" smtClean="0">
                <a:solidFill>
                  <a:schemeClr val="tx1">
                    <a:lumMod val="75000"/>
                  </a:schemeClr>
                </a:solidFill>
                <a:latin typeface="Arial Black" pitchFamily="34" charset="0"/>
              </a:rPr>
              <a:t>Wellassa</a:t>
            </a:r>
            <a:r>
              <a:rPr lang="en-US" sz="1600" b="1" dirty="0" smtClean="0">
                <a:solidFill>
                  <a:schemeClr val="tx1">
                    <a:lumMod val="75000"/>
                  </a:schemeClr>
                </a:solidFill>
                <a:latin typeface="Arial Black" pitchFamily="34" charset="0"/>
              </a:rPr>
              <a:t> University of Sri Lanka</a:t>
            </a:r>
            <a:endParaRPr lang="en-US" sz="1600" b="1" dirty="0">
              <a:solidFill>
                <a:schemeClr val="tx1">
                  <a:lumMod val="75000"/>
                </a:schemeClr>
              </a:solidFill>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555"/>
                                        </p:tgtEl>
                                        <p:attrNameLst>
                                          <p:attrName>style.visibility</p:attrName>
                                        </p:attrNameLst>
                                      </p:cBhvr>
                                      <p:to>
                                        <p:strVal val="visible"/>
                                      </p:to>
                                    </p:set>
                                    <p:anim calcmode="lin" valueType="num">
                                      <p:cBhvr additive="base">
                                        <p:cTn id="7" dur="1000"/>
                                        <p:tgtEl>
                                          <p:spTgt spid="4555"/>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4604"/>
                                        </p:tgtEl>
                                        <p:attrNameLst>
                                          <p:attrName>style.visibility</p:attrName>
                                        </p:attrNameLst>
                                      </p:cBhvr>
                                      <p:to>
                                        <p:strVal val="visible"/>
                                      </p:to>
                                    </p:set>
                                    <p:anim calcmode="lin" valueType="num">
                                      <p:cBhvr additive="base">
                                        <p:cTn id="10" dur="1000"/>
                                        <p:tgtEl>
                                          <p:spTgt spid="4604"/>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4559"/>
                                        </p:tgtEl>
                                        <p:attrNameLst>
                                          <p:attrName>style.visibility</p:attrName>
                                        </p:attrNameLst>
                                      </p:cBhvr>
                                      <p:to>
                                        <p:strVal val="visible"/>
                                      </p:to>
                                    </p:set>
                                    <p:anim calcmode="lin" valueType="num">
                                      <p:cBhvr additive="base">
                                        <p:cTn id="13" dur="1000"/>
                                        <p:tgtEl>
                                          <p:spTgt spid="45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00"/>
        <p:cNvGrpSpPr/>
        <p:nvPr/>
      </p:nvGrpSpPr>
      <p:grpSpPr>
        <a:xfrm>
          <a:off x="0" y="0"/>
          <a:ext cx="0" cy="0"/>
          <a:chOff x="0" y="0"/>
          <a:chExt cx="0" cy="0"/>
        </a:xfrm>
      </p:grpSpPr>
      <p:sp>
        <p:nvSpPr>
          <p:cNvPr id="5701" name="Google Shape;5701;p73"/>
          <p:cNvSpPr txBox="1">
            <a:spLocks noGrp="1"/>
          </p:cNvSpPr>
          <p:nvPr>
            <p:ph type="title"/>
          </p:nvPr>
        </p:nvSpPr>
        <p:spPr>
          <a:xfrm>
            <a:off x="700530" y="1333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US" sz="4800" b="1" dirty="0" smtClean="0"/>
              <a:t>INTRODUCTION</a:t>
            </a:r>
            <a:endParaRPr sz="4800" b="1" dirty="0"/>
          </a:p>
          <a:p>
            <a:pPr marL="0" lvl="0" indent="0" algn="ctr" rtl="0">
              <a:spcBef>
                <a:spcPts val="0"/>
              </a:spcBef>
              <a:spcAft>
                <a:spcPts val="0"/>
              </a:spcAft>
              <a:buSzPts val="990"/>
              <a:buNone/>
            </a:pPr>
            <a:endParaRPr sz="2820" b="1" dirty="0"/>
          </a:p>
        </p:txBody>
      </p:sp>
      <p:sp>
        <p:nvSpPr>
          <p:cNvPr id="6091" name="Google Shape;6091;p73"/>
          <p:cNvSpPr/>
          <p:nvPr/>
        </p:nvSpPr>
        <p:spPr>
          <a:xfrm rot="4833900" flipH="1">
            <a:off x="367863" y="3637294"/>
            <a:ext cx="869180" cy="2285653"/>
          </a:xfrm>
          <a:custGeom>
            <a:avLst/>
            <a:gdLst/>
            <a:ahLst/>
            <a:cxnLst/>
            <a:rect l="l" t="t" r="r" b="b"/>
            <a:pathLst>
              <a:path w="53622" h="80280" extrusionOk="0">
                <a:moveTo>
                  <a:pt x="0" y="0"/>
                </a:moveTo>
                <a:cubicBezTo>
                  <a:pt x="0" y="18491"/>
                  <a:pt x="21629" y="30413"/>
                  <a:pt x="35544" y="42591"/>
                </a:cubicBezTo>
                <a:cubicBezTo>
                  <a:pt x="46029" y="51767"/>
                  <a:pt x="53622" y="66347"/>
                  <a:pt x="53622" y="80280"/>
                </a:cubicBezTo>
              </a:path>
            </a:pathLst>
          </a:custGeom>
          <a:noFill/>
          <a:ln w="9525" cap="flat" cmpd="sng">
            <a:solidFill>
              <a:srgbClr val="09375F"/>
            </a:solidFill>
            <a:prstDash val="dash"/>
            <a:round/>
            <a:headEnd type="none" w="med" len="med"/>
            <a:tailEnd type="none" w="med" len="med"/>
          </a:ln>
        </p:spPr>
      </p:sp>
      <p:grpSp>
        <p:nvGrpSpPr>
          <p:cNvPr id="6092" name="Google Shape;6092;p73"/>
          <p:cNvGrpSpPr/>
          <p:nvPr/>
        </p:nvGrpSpPr>
        <p:grpSpPr>
          <a:xfrm flipH="1">
            <a:off x="1985552" y="4444905"/>
            <a:ext cx="467765" cy="650704"/>
            <a:chOff x="2753425" y="1458525"/>
            <a:chExt cx="1851800" cy="2576025"/>
          </a:xfrm>
        </p:grpSpPr>
        <p:sp>
          <p:nvSpPr>
            <p:cNvPr id="6093" name="Google Shape;6093;p73"/>
            <p:cNvSpPr/>
            <p:nvPr/>
          </p:nvSpPr>
          <p:spPr>
            <a:xfrm>
              <a:off x="3755800" y="1458525"/>
              <a:ext cx="54625" cy="2224475"/>
            </a:xfrm>
            <a:custGeom>
              <a:avLst/>
              <a:gdLst/>
              <a:ahLst/>
              <a:cxnLst/>
              <a:rect l="l" t="t" r="r" b="b"/>
              <a:pathLst>
                <a:path w="2185" h="88979" extrusionOk="0">
                  <a:moveTo>
                    <a:pt x="1093" y="0"/>
                  </a:moveTo>
                  <a:cubicBezTo>
                    <a:pt x="405" y="0"/>
                    <a:pt x="1" y="546"/>
                    <a:pt x="1" y="1234"/>
                  </a:cubicBezTo>
                  <a:lnTo>
                    <a:pt x="1" y="87887"/>
                  </a:lnTo>
                  <a:cubicBezTo>
                    <a:pt x="1" y="88575"/>
                    <a:pt x="405" y="88979"/>
                    <a:pt x="1093" y="88979"/>
                  </a:cubicBezTo>
                  <a:cubicBezTo>
                    <a:pt x="1638" y="88979"/>
                    <a:pt x="2184" y="88575"/>
                    <a:pt x="2184" y="87887"/>
                  </a:cubicBezTo>
                  <a:lnTo>
                    <a:pt x="2184" y="1234"/>
                  </a:lnTo>
                  <a:cubicBezTo>
                    <a:pt x="2184" y="546"/>
                    <a:pt x="1638" y="0"/>
                    <a:pt x="1093" y="0"/>
                  </a:cubicBezTo>
                  <a:close/>
                </a:path>
              </a:pathLst>
            </a:custGeom>
            <a:solidFill>
              <a:srgbClr val="784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73"/>
            <p:cNvSpPr/>
            <p:nvPr/>
          </p:nvSpPr>
          <p:spPr>
            <a:xfrm>
              <a:off x="2793675" y="1554050"/>
              <a:ext cx="962150" cy="2019775"/>
            </a:xfrm>
            <a:custGeom>
              <a:avLst/>
              <a:gdLst/>
              <a:ahLst/>
              <a:cxnLst/>
              <a:rect l="l" t="t" r="r" b="b"/>
              <a:pathLst>
                <a:path w="38486" h="80791" extrusionOk="0">
                  <a:moveTo>
                    <a:pt x="38486" y="0"/>
                  </a:moveTo>
                  <a:cubicBezTo>
                    <a:pt x="2042" y="35210"/>
                    <a:pt x="1" y="78062"/>
                    <a:pt x="1" y="78062"/>
                  </a:cubicBezTo>
                  <a:lnTo>
                    <a:pt x="38071" y="80791"/>
                  </a:lnTo>
                  <a:cubicBezTo>
                    <a:pt x="38071" y="80791"/>
                    <a:pt x="35614" y="54589"/>
                    <a:pt x="35483" y="45854"/>
                  </a:cubicBezTo>
                  <a:cubicBezTo>
                    <a:pt x="35483" y="34664"/>
                    <a:pt x="38344" y="2053"/>
                    <a:pt x="38486" y="142"/>
                  </a:cubicBezTo>
                  <a:lnTo>
                    <a:pt x="384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73"/>
            <p:cNvSpPr/>
            <p:nvPr/>
          </p:nvSpPr>
          <p:spPr>
            <a:xfrm>
              <a:off x="3810400" y="2035250"/>
              <a:ext cx="733425" cy="1586350"/>
            </a:xfrm>
            <a:custGeom>
              <a:avLst/>
              <a:gdLst/>
              <a:ahLst/>
              <a:cxnLst/>
              <a:rect l="l" t="t" r="r" b="b"/>
              <a:pathLst>
                <a:path w="29337" h="63454" extrusionOk="0">
                  <a:moveTo>
                    <a:pt x="0" y="0"/>
                  </a:moveTo>
                  <a:cubicBezTo>
                    <a:pt x="0" y="1"/>
                    <a:pt x="2042" y="23746"/>
                    <a:pt x="2042" y="31661"/>
                  </a:cubicBezTo>
                  <a:cubicBezTo>
                    <a:pt x="2042" y="39162"/>
                    <a:pt x="273" y="61543"/>
                    <a:pt x="273" y="61543"/>
                  </a:cubicBezTo>
                  <a:lnTo>
                    <a:pt x="29336" y="63454"/>
                  </a:lnTo>
                  <a:cubicBezTo>
                    <a:pt x="29336" y="63454"/>
                    <a:pt x="27699" y="26879"/>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73"/>
            <p:cNvSpPr/>
            <p:nvPr/>
          </p:nvSpPr>
          <p:spPr>
            <a:xfrm>
              <a:off x="2753425" y="3580400"/>
              <a:ext cx="1851800" cy="454150"/>
            </a:xfrm>
            <a:custGeom>
              <a:avLst/>
              <a:gdLst/>
              <a:ahLst/>
              <a:cxnLst/>
              <a:rect l="l" t="t" r="r" b="b"/>
              <a:pathLst>
                <a:path w="74072" h="18166" extrusionOk="0">
                  <a:moveTo>
                    <a:pt x="1703" y="0"/>
                  </a:moveTo>
                  <a:cubicBezTo>
                    <a:pt x="586" y="0"/>
                    <a:pt x="0" y="1150"/>
                    <a:pt x="519" y="2062"/>
                  </a:cubicBezTo>
                  <a:lnTo>
                    <a:pt x="3248" y="6429"/>
                  </a:lnTo>
                  <a:lnTo>
                    <a:pt x="10072" y="17620"/>
                  </a:lnTo>
                  <a:cubicBezTo>
                    <a:pt x="10345" y="18024"/>
                    <a:pt x="10749" y="18166"/>
                    <a:pt x="11295" y="18166"/>
                  </a:cubicBezTo>
                  <a:lnTo>
                    <a:pt x="62608" y="18166"/>
                  </a:lnTo>
                  <a:cubicBezTo>
                    <a:pt x="63023" y="18166"/>
                    <a:pt x="63427" y="18024"/>
                    <a:pt x="63700" y="17751"/>
                  </a:cubicBezTo>
                  <a:lnTo>
                    <a:pt x="73253" y="7106"/>
                  </a:lnTo>
                  <a:cubicBezTo>
                    <a:pt x="74072" y="6157"/>
                    <a:pt x="73526" y="4792"/>
                    <a:pt x="72303" y="4650"/>
                  </a:cubicBezTo>
                  <a:lnTo>
                    <a:pt x="1884" y="10"/>
                  </a:lnTo>
                  <a:cubicBezTo>
                    <a:pt x="1822" y="3"/>
                    <a:pt x="1762" y="0"/>
                    <a:pt x="1703" y="0"/>
                  </a:cubicBezTo>
                  <a:close/>
                </a:path>
              </a:pathLst>
            </a:custGeom>
            <a:solidFill>
              <a:srgbClr val="784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73"/>
            <p:cNvSpPr/>
            <p:nvPr/>
          </p:nvSpPr>
          <p:spPr>
            <a:xfrm>
              <a:off x="3817225" y="1496175"/>
              <a:ext cx="508250" cy="385425"/>
            </a:xfrm>
            <a:custGeom>
              <a:avLst/>
              <a:gdLst/>
              <a:ahLst/>
              <a:cxnLst/>
              <a:rect l="l" t="t" r="r" b="b"/>
              <a:pathLst>
                <a:path w="20330" h="15417" extrusionOk="0">
                  <a:moveTo>
                    <a:pt x="0" y="1"/>
                  </a:moveTo>
                  <a:lnTo>
                    <a:pt x="0" y="15416"/>
                  </a:lnTo>
                  <a:lnTo>
                    <a:pt x="20329" y="2315"/>
                  </a:lnTo>
                  <a:cubicBezTo>
                    <a:pt x="19510" y="2315"/>
                    <a:pt x="18691" y="2315"/>
                    <a:pt x="17742" y="2184"/>
                  </a:cubicBezTo>
                  <a:lnTo>
                    <a:pt x="17600" y="2184"/>
                  </a:lnTo>
                  <a:cubicBezTo>
                    <a:pt x="9957" y="1638"/>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73"/>
            <p:cNvSpPr/>
            <p:nvPr/>
          </p:nvSpPr>
          <p:spPr>
            <a:xfrm>
              <a:off x="3810400" y="2035250"/>
              <a:ext cx="351300" cy="1538575"/>
            </a:xfrm>
            <a:custGeom>
              <a:avLst/>
              <a:gdLst/>
              <a:ahLst/>
              <a:cxnLst/>
              <a:rect l="l" t="t" r="r" b="b"/>
              <a:pathLst>
                <a:path w="14052" h="61543" extrusionOk="0">
                  <a:moveTo>
                    <a:pt x="0" y="0"/>
                  </a:moveTo>
                  <a:cubicBezTo>
                    <a:pt x="0" y="1"/>
                    <a:pt x="2042" y="23604"/>
                    <a:pt x="2042" y="31661"/>
                  </a:cubicBezTo>
                  <a:cubicBezTo>
                    <a:pt x="2042" y="39162"/>
                    <a:pt x="273" y="61543"/>
                    <a:pt x="273" y="61543"/>
                  </a:cubicBezTo>
                  <a:cubicBezTo>
                    <a:pt x="14051" y="39031"/>
                    <a:pt x="1" y="2"/>
                    <a:pt x="0" y="0"/>
                  </a:cubicBezTo>
                  <a:close/>
                </a:path>
              </a:pathLst>
            </a:custGeom>
            <a:solidFill>
              <a:srgbClr val="E6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73"/>
            <p:cNvSpPr/>
            <p:nvPr/>
          </p:nvSpPr>
          <p:spPr>
            <a:xfrm>
              <a:off x="3346400" y="1557600"/>
              <a:ext cx="409425" cy="2016225"/>
            </a:xfrm>
            <a:custGeom>
              <a:avLst/>
              <a:gdLst/>
              <a:ahLst/>
              <a:cxnLst/>
              <a:rect l="l" t="t" r="r" b="b"/>
              <a:pathLst>
                <a:path w="16377" h="80649" extrusionOk="0">
                  <a:moveTo>
                    <a:pt x="16377" y="0"/>
                  </a:moveTo>
                  <a:cubicBezTo>
                    <a:pt x="15689" y="2588"/>
                    <a:pt x="0" y="57864"/>
                    <a:pt x="15962" y="80649"/>
                  </a:cubicBezTo>
                  <a:cubicBezTo>
                    <a:pt x="15962" y="80649"/>
                    <a:pt x="13505" y="54447"/>
                    <a:pt x="13374" y="45712"/>
                  </a:cubicBezTo>
                  <a:lnTo>
                    <a:pt x="13374" y="45167"/>
                  </a:lnTo>
                  <a:cubicBezTo>
                    <a:pt x="13374" y="33430"/>
                    <a:pt x="16235" y="1911"/>
                    <a:pt x="16377" y="0"/>
                  </a:cubicBezTo>
                  <a:close/>
                </a:path>
              </a:pathLst>
            </a:custGeom>
            <a:solidFill>
              <a:srgbClr val="E6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73"/>
            <p:cNvSpPr/>
            <p:nvPr/>
          </p:nvSpPr>
          <p:spPr>
            <a:xfrm>
              <a:off x="3817225" y="1496175"/>
              <a:ext cx="440000" cy="126125"/>
            </a:xfrm>
            <a:custGeom>
              <a:avLst/>
              <a:gdLst/>
              <a:ahLst/>
              <a:cxnLst/>
              <a:rect l="l" t="t" r="r" b="b"/>
              <a:pathLst>
                <a:path w="17600" h="5045" extrusionOk="0">
                  <a:moveTo>
                    <a:pt x="0" y="1"/>
                  </a:moveTo>
                  <a:lnTo>
                    <a:pt x="0" y="5045"/>
                  </a:lnTo>
                  <a:cubicBezTo>
                    <a:pt x="0" y="5045"/>
                    <a:pt x="814" y="2125"/>
                    <a:pt x="14148" y="2125"/>
                  </a:cubicBezTo>
                  <a:cubicBezTo>
                    <a:pt x="15216" y="2125"/>
                    <a:pt x="16365" y="2144"/>
                    <a:pt x="17600" y="2184"/>
                  </a:cubicBezTo>
                  <a:cubicBezTo>
                    <a:pt x="9957" y="1638"/>
                    <a:pt x="0" y="1"/>
                    <a:pt x="0" y="1"/>
                  </a:cubicBezTo>
                  <a:close/>
                </a:path>
              </a:pathLst>
            </a:custGeom>
            <a:solidFill>
              <a:srgbClr val="0C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73"/>
            <p:cNvSpPr/>
            <p:nvPr/>
          </p:nvSpPr>
          <p:spPr>
            <a:xfrm>
              <a:off x="2834625" y="3741125"/>
              <a:ext cx="1422600" cy="293425"/>
            </a:xfrm>
            <a:custGeom>
              <a:avLst/>
              <a:gdLst/>
              <a:ahLst/>
              <a:cxnLst/>
              <a:rect l="l" t="t" r="r" b="b"/>
              <a:pathLst>
                <a:path w="56904" h="11737" extrusionOk="0">
                  <a:moveTo>
                    <a:pt x="0" y="0"/>
                  </a:moveTo>
                  <a:lnTo>
                    <a:pt x="6824" y="11191"/>
                  </a:lnTo>
                  <a:cubicBezTo>
                    <a:pt x="7097" y="11595"/>
                    <a:pt x="7501" y="11737"/>
                    <a:pt x="8047" y="11737"/>
                  </a:cubicBezTo>
                  <a:lnTo>
                    <a:pt x="56904" y="11737"/>
                  </a:lnTo>
                  <a:cubicBezTo>
                    <a:pt x="37667" y="9826"/>
                    <a:pt x="1" y="1"/>
                    <a:pt x="0" y="0"/>
                  </a:cubicBezTo>
                  <a:close/>
                </a:path>
              </a:pathLst>
            </a:custGeom>
            <a:solidFill>
              <a:srgbClr val="6C4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5702;p73"/>
          <p:cNvGrpSpPr/>
          <p:nvPr/>
        </p:nvGrpSpPr>
        <p:grpSpPr>
          <a:xfrm>
            <a:off x="5161398" y="1523354"/>
            <a:ext cx="3920543" cy="3178438"/>
            <a:chOff x="584350" y="238125"/>
            <a:chExt cx="6415550" cy="5201175"/>
          </a:xfrm>
        </p:grpSpPr>
        <p:sp>
          <p:nvSpPr>
            <p:cNvPr id="404" name="Google Shape;5703;p73"/>
            <p:cNvSpPr/>
            <p:nvPr/>
          </p:nvSpPr>
          <p:spPr>
            <a:xfrm>
              <a:off x="2417350" y="3389050"/>
              <a:ext cx="11925" cy="33950"/>
            </a:xfrm>
            <a:custGeom>
              <a:avLst/>
              <a:gdLst/>
              <a:ahLst/>
              <a:cxnLst/>
              <a:rect l="l" t="t" r="r" b="b"/>
              <a:pathLst>
                <a:path w="477" h="1358" extrusionOk="0">
                  <a:moveTo>
                    <a:pt x="477" y="917"/>
                  </a:moveTo>
                  <a:lnTo>
                    <a:pt x="477" y="441"/>
                  </a:lnTo>
                  <a:lnTo>
                    <a:pt x="0" y="1"/>
                  </a:lnTo>
                  <a:lnTo>
                    <a:pt x="0" y="1"/>
                  </a:lnTo>
                  <a:lnTo>
                    <a:pt x="477" y="441"/>
                  </a:lnTo>
                  <a:lnTo>
                    <a:pt x="477" y="917"/>
                  </a:lnTo>
                  <a:lnTo>
                    <a:pt x="477" y="1357"/>
                  </a:lnTo>
                  <a:lnTo>
                    <a:pt x="477" y="135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05" name="Google Shape;5704;p73"/>
            <p:cNvSpPr/>
            <p:nvPr/>
          </p:nvSpPr>
          <p:spPr>
            <a:xfrm>
              <a:off x="2440250" y="3366150"/>
              <a:ext cx="11950" cy="11025"/>
            </a:xfrm>
            <a:custGeom>
              <a:avLst/>
              <a:gdLst/>
              <a:ahLst/>
              <a:cxnLst/>
              <a:rect l="l" t="t" r="r" b="b"/>
              <a:pathLst>
                <a:path w="478" h="441" extrusionOk="0">
                  <a:moveTo>
                    <a:pt x="1" y="0"/>
                  </a:moveTo>
                  <a:lnTo>
                    <a:pt x="1" y="440"/>
                  </a:lnTo>
                  <a:lnTo>
                    <a:pt x="477" y="44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06" name="Google Shape;5705;p73"/>
            <p:cNvSpPr/>
            <p:nvPr/>
          </p:nvSpPr>
          <p:spPr>
            <a:xfrm>
              <a:off x="2417350" y="3445875"/>
              <a:ext cx="11925" cy="11950"/>
            </a:xfrm>
            <a:custGeom>
              <a:avLst/>
              <a:gdLst/>
              <a:ahLst/>
              <a:cxnLst/>
              <a:rect l="l" t="t" r="r" b="b"/>
              <a:pathLst>
                <a:path w="477" h="478" extrusionOk="0">
                  <a:moveTo>
                    <a:pt x="0" y="1"/>
                  </a:moveTo>
                  <a:lnTo>
                    <a:pt x="0" y="477"/>
                  </a:lnTo>
                  <a:lnTo>
                    <a:pt x="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07" name="Google Shape;5706;p73"/>
            <p:cNvSpPr/>
            <p:nvPr/>
          </p:nvSpPr>
          <p:spPr>
            <a:xfrm>
              <a:off x="2417350" y="3480700"/>
              <a:ext cx="25" cy="11025"/>
            </a:xfrm>
            <a:custGeom>
              <a:avLst/>
              <a:gdLst/>
              <a:ahLst/>
              <a:cxnLst/>
              <a:rect l="l" t="t" r="r" b="b"/>
              <a:pathLst>
                <a:path w="1" h="441" extrusionOk="0">
                  <a:moveTo>
                    <a:pt x="0" y="1"/>
                  </a:moveTo>
                  <a:lnTo>
                    <a:pt x="0" y="1"/>
                  </a:lnTo>
                  <a:lnTo>
                    <a:pt x="0" y="441"/>
                  </a:lnTo>
                  <a:lnTo>
                    <a:pt x="0" y="4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08" name="Google Shape;5707;p73"/>
            <p:cNvSpPr/>
            <p:nvPr/>
          </p:nvSpPr>
          <p:spPr>
            <a:xfrm>
              <a:off x="2554825" y="3228675"/>
              <a:ext cx="22925" cy="68750"/>
            </a:xfrm>
            <a:custGeom>
              <a:avLst/>
              <a:gdLst/>
              <a:ahLst/>
              <a:cxnLst/>
              <a:rect l="l" t="t" r="r" b="b"/>
              <a:pathLst>
                <a:path w="917" h="2750" extrusionOk="0">
                  <a:moveTo>
                    <a:pt x="0" y="0"/>
                  </a:moveTo>
                  <a:lnTo>
                    <a:pt x="477" y="917"/>
                  </a:lnTo>
                  <a:lnTo>
                    <a:pt x="832" y="1272"/>
                  </a:lnTo>
                  <a:lnTo>
                    <a:pt x="832" y="1272"/>
                  </a:lnTo>
                  <a:lnTo>
                    <a:pt x="917" y="917"/>
                  </a:lnTo>
                  <a:lnTo>
                    <a:pt x="917" y="440"/>
                  </a:lnTo>
                  <a:lnTo>
                    <a:pt x="0" y="0"/>
                  </a:lnTo>
                  <a:close/>
                  <a:moveTo>
                    <a:pt x="832" y="1272"/>
                  </a:moveTo>
                  <a:lnTo>
                    <a:pt x="477" y="2750"/>
                  </a:lnTo>
                  <a:lnTo>
                    <a:pt x="477" y="2750"/>
                  </a:lnTo>
                  <a:lnTo>
                    <a:pt x="917" y="1357"/>
                  </a:lnTo>
                  <a:lnTo>
                    <a:pt x="832" y="12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09" name="Google Shape;5708;p73"/>
            <p:cNvSpPr/>
            <p:nvPr/>
          </p:nvSpPr>
          <p:spPr>
            <a:xfrm>
              <a:off x="2348600" y="3331325"/>
              <a:ext cx="11950" cy="11925"/>
            </a:xfrm>
            <a:custGeom>
              <a:avLst/>
              <a:gdLst/>
              <a:ahLst/>
              <a:cxnLst/>
              <a:rect l="l" t="t" r="r" b="b"/>
              <a:pathLst>
                <a:path w="478" h="477" extrusionOk="0">
                  <a:moveTo>
                    <a:pt x="1" y="477"/>
                  </a:moveTo>
                  <a:lnTo>
                    <a:pt x="1" y="477"/>
                  </a:lnTo>
                  <a:lnTo>
                    <a:pt x="477" y="0"/>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10" name="Google Shape;5709;p73"/>
            <p:cNvSpPr/>
            <p:nvPr/>
          </p:nvSpPr>
          <p:spPr>
            <a:xfrm>
              <a:off x="2325700" y="3560450"/>
              <a:ext cx="25" cy="11925"/>
            </a:xfrm>
            <a:custGeom>
              <a:avLst/>
              <a:gdLst/>
              <a:ahLst/>
              <a:cxnLst/>
              <a:rect l="l" t="t" r="r" b="b"/>
              <a:pathLst>
                <a:path w="1" h="477" extrusionOk="0">
                  <a:moveTo>
                    <a:pt x="0" y="0"/>
                  </a:moveTo>
                  <a:lnTo>
                    <a:pt x="0" y="477"/>
                  </a:lnTo>
                  <a:lnTo>
                    <a:pt x="0"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11" name="Google Shape;5710;p73"/>
            <p:cNvSpPr/>
            <p:nvPr/>
          </p:nvSpPr>
          <p:spPr>
            <a:xfrm>
              <a:off x="2566725" y="3170925"/>
              <a:ext cx="25" cy="45850"/>
            </a:xfrm>
            <a:custGeom>
              <a:avLst/>
              <a:gdLst/>
              <a:ahLst/>
              <a:cxnLst/>
              <a:rect l="l" t="t" r="r" b="b"/>
              <a:pathLst>
                <a:path w="1" h="1834" extrusionOk="0">
                  <a:moveTo>
                    <a:pt x="1" y="1394"/>
                  </a:moveTo>
                  <a:lnTo>
                    <a:pt x="1" y="477"/>
                  </a:lnTo>
                  <a:lnTo>
                    <a:pt x="1" y="1"/>
                  </a:lnTo>
                  <a:lnTo>
                    <a:pt x="1" y="1"/>
                  </a:lnTo>
                  <a:lnTo>
                    <a:pt x="1" y="477"/>
                  </a:lnTo>
                  <a:lnTo>
                    <a:pt x="1" y="1394"/>
                  </a:lnTo>
                  <a:lnTo>
                    <a:pt x="1" y="1834"/>
                  </a:lnTo>
                  <a:lnTo>
                    <a:pt x="1" y="18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12" name="Google Shape;5711;p73"/>
            <p:cNvSpPr/>
            <p:nvPr/>
          </p:nvSpPr>
          <p:spPr>
            <a:xfrm>
              <a:off x="2577725" y="3137025"/>
              <a:ext cx="25" cy="33925"/>
            </a:xfrm>
            <a:custGeom>
              <a:avLst/>
              <a:gdLst/>
              <a:ahLst/>
              <a:cxnLst/>
              <a:rect l="l" t="t" r="r" b="b"/>
              <a:pathLst>
                <a:path w="1" h="1357" extrusionOk="0">
                  <a:moveTo>
                    <a:pt x="1" y="917"/>
                  </a:moveTo>
                  <a:lnTo>
                    <a:pt x="1" y="440"/>
                  </a:lnTo>
                  <a:lnTo>
                    <a:pt x="1" y="0"/>
                  </a:lnTo>
                  <a:lnTo>
                    <a:pt x="1" y="0"/>
                  </a:lnTo>
                  <a:lnTo>
                    <a:pt x="1" y="440"/>
                  </a:lnTo>
                  <a:lnTo>
                    <a:pt x="1" y="917"/>
                  </a:lnTo>
                  <a:lnTo>
                    <a:pt x="1" y="1357"/>
                  </a:lnTo>
                  <a:lnTo>
                    <a:pt x="1" y="135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13" name="Google Shape;5712;p73"/>
            <p:cNvSpPr/>
            <p:nvPr/>
          </p:nvSpPr>
          <p:spPr>
            <a:xfrm>
              <a:off x="3860850" y="4695075"/>
              <a:ext cx="11925" cy="11025"/>
            </a:xfrm>
            <a:custGeom>
              <a:avLst/>
              <a:gdLst/>
              <a:ahLst/>
              <a:cxnLst/>
              <a:rect l="l" t="t" r="r" b="b"/>
              <a:pathLst>
                <a:path w="477" h="441" extrusionOk="0">
                  <a:moveTo>
                    <a:pt x="0" y="1"/>
                  </a:moveTo>
                  <a:lnTo>
                    <a:pt x="0" y="441"/>
                  </a:lnTo>
                  <a:lnTo>
                    <a:pt x="477" y="44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14" name="Google Shape;5713;p73"/>
            <p:cNvSpPr/>
            <p:nvPr/>
          </p:nvSpPr>
          <p:spPr>
            <a:xfrm>
              <a:off x="2520900" y="3847325"/>
              <a:ext cx="25" cy="11000"/>
            </a:xfrm>
            <a:custGeom>
              <a:avLst/>
              <a:gdLst/>
              <a:ahLst/>
              <a:cxnLst/>
              <a:rect l="l" t="t" r="r" b="b"/>
              <a:pathLst>
                <a:path w="1" h="440" extrusionOk="0">
                  <a:moveTo>
                    <a:pt x="1" y="0"/>
                  </a:moveTo>
                  <a:lnTo>
                    <a:pt x="1" y="440"/>
                  </a:lnTo>
                  <a:lnTo>
                    <a:pt x="1" y="44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15" name="Google Shape;5714;p73"/>
            <p:cNvSpPr/>
            <p:nvPr/>
          </p:nvSpPr>
          <p:spPr>
            <a:xfrm>
              <a:off x="2967250" y="3514625"/>
              <a:ext cx="22925" cy="11925"/>
            </a:xfrm>
            <a:custGeom>
              <a:avLst/>
              <a:gdLst/>
              <a:ahLst/>
              <a:cxnLst/>
              <a:rect l="l" t="t" r="r" b="b"/>
              <a:pathLst>
                <a:path w="917" h="477" extrusionOk="0">
                  <a:moveTo>
                    <a:pt x="917" y="0"/>
                  </a:moveTo>
                  <a:lnTo>
                    <a:pt x="0"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16" name="Google Shape;5715;p73"/>
            <p:cNvSpPr/>
            <p:nvPr/>
          </p:nvSpPr>
          <p:spPr>
            <a:xfrm>
              <a:off x="2314700" y="3537525"/>
              <a:ext cx="25" cy="11950"/>
            </a:xfrm>
            <a:custGeom>
              <a:avLst/>
              <a:gdLst/>
              <a:ahLst/>
              <a:cxnLst/>
              <a:rect l="l" t="t" r="r" b="b"/>
              <a:pathLst>
                <a:path w="1" h="478" extrusionOk="0">
                  <a:moveTo>
                    <a:pt x="0" y="1"/>
                  </a:moveTo>
                  <a:lnTo>
                    <a:pt x="0" y="477"/>
                  </a:lnTo>
                  <a:lnTo>
                    <a:pt x="0"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17" name="Google Shape;5716;p73"/>
            <p:cNvSpPr/>
            <p:nvPr/>
          </p:nvSpPr>
          <p:spPr>
            <a:xfrm>
              <a:off x="2772950" y="3904150"/>
              <a:ext cx="25" cy="11925"/>
            </a:xfrm>
            <a:custGeom>
              <a:avLst/>
              <a:gdLst/>
              <a:ahLst/>
              <a:cxnLst/>
              <a:rect l="l" t="t" r="r" b="b"/>
              <a:pathLst>
                <a:path w="1" h="477" extrusionOk="0">
                  <a:moveTo>
                    <a:pt x="1" y="0"/>
                  </a:moveTo>
                  <a:lnTo>
                    <a:pt x="1" y="0"/>
                  </a:lnTo>
                  <a:lnTo>
                    <a:pt x="1"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18" name="Google Shape;5717;p73"/>
            <p:cNvSpPr/>
            <p:nvPr/>
          </p:nvSpPr>
          <p:spPr>
            <a:xfrm>
              <a:off x="2417350" y="3526525"/>
              <a:ext cx="34850" cy="22950"/>
            </a:xfrm>
            <a:custGeom>
              <a:avLst/>
              <a:gdLst/>
              <a:ahLst/>
              <a:cxnLst/>
              <a:rect l="l" t="t" r="r" b="b"/>
              <a:pathLst>
                <a:path w="1394" h="918" extrusionOk="0">
                  <a:moveTo>
                    <a:pt x="477" y="441"/>
                  </a:moveTo>
                  <a:lnTo>
                    <a:pt x="1393" y="917"/>
                  </a:lnTo>
                  <a:lnTo>
                    <a:pt x="1393" y="917"/>
                  </a:lnTo>
                  <a:lnTo>
                    <a:pt x="1393" y="917"/>
                  </a:lnTo>
                  <a:lnTo>
                    <a:pt x="477" y="441"/>
                  </a:ln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19" name="Google Shape;5718;p73"/>
            <p:cNvSpPr/>
            <p:nvPr/>
          </p:nvSpPr>
          <p:spPr>
            <a:xfrm>
              <a:off x="2452175" y="3560450"/>
              <a:ext cx="25" cy="22925"/>
            </a:xfrm>
            <a:custGeom>
              <a:avLst/>
              <a:gdLst/>
              <a:ahLst/>
              <a:cxnLst/>
              <a:rect l="l" t="t" r="r" b="b"/>
              <a:pathLst>
                <a:path w="1" h="917" extrusionOk="0">
                  <a:moveTo>
                    <a:pt x="0" y="917"/>
                  </a:moveTo>
                  <a:lnTo>
                    <a:pt x="0" y="477"/>
                  </a:lnTo>
                  <a:lnTo>
                    <a:pt x="0" y="0"/>
                  </a:lnTo>
                  <a:lnTo>
                    <a:pt x="0"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20" name="Google Shape;5719;p73"/>
            <p:cNvSpPr/>
            <p:nvPr/>
          </p:nvSpPr>
          <p:spPr>
            <a:xfrm>
              <a:off x="2406350" y="3503625"/>
              <a:ext cx="11025" cy="11025"/>
            </a:xfrm>
            <a:custGeom>
              <a:avLst/>
              <a:gdLst/>
              <a:ahLst/>
              <a:cxnLst/>
              <a:rect l="l" t="t" r="r" b="b"/>
              <a:pathLst>
                <a:path w="441" h="441" extrusionOk="0">
                  <a:moveTo>
                    <a:pt x="0" y="0"/>
                  </a:moveTo>
                  <a:lnTo>
                    <a:pt x="440" y="440"/>
                  </a:ln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21" name="Google Shape;5720;p73"/>
            <p:cNvSpPr/>
            <p:nvPr/>
          </p:nvSpPr>
          <p:spPr>
            <a:xfrm>
              <a:off x="3792100" y="4591525"/>
              <a:ext cx="11950" cy="11925"/>
            </a:xfrm>
            <a:custGeom>
              <a:avLst/>
              <a:gdLst/>
              <a:ahLst/>
              <a:cxnLst/>
              <a:rect l="l" t="t" r="r" b="b"/>
              <a:pathLst>
                <a:path w="478" h="477" extrusionOk="0">
                  <a:moveTo>
                    <a:pt x="1" y="477"/>
                  </a:moveTo>
                  <a:lnTo>
                    <a:pt x="1" y="477"/>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22" name="Google Shape;5721;p73"/>
            <p:cNvSpPr/>
            <p:nvPr/>
          </p:nvSpPr>
          <p:spPr>
            <a:xfrm>
              <a:off x="2440250" y="3606275"/>
              <a:ext cx="22950" cy="34850"/>
            </a:xfrm>
            <a:custGeom>
              <a:avLst/>
              <a:gdLst/>
              <a:ahLst/>
              <a:cxnLst/>
              <a:rect l="l" t="t" r="r" b="b"/>
              <a:pathLst>
                <a:path w="918" h="1394" extrusionOk="0">
                  <a:moveTo>
                    <a:pt x="1" y="0"/>
                  </a:moveTo>
                  <a:lnTo>
                    <a:pt x="477" y="477"/>
                  </a:lnTo>
                  <a:lnTo>
                    <a:pt x="917" y="1394"/>
                  </a:lnTo>
                  <a:lnTo>
                    <a:pt x="917" y="1394"/>
                  </a:lnTo>
                  <a:lnTo>
                    <a:pt x="477"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23" name="Google Shape;5722;p73"/>
            <p:cNvSpPr/>
            <p:nvPr/>
          </p:nvSpPr>
          <p:spPr>
            <a:xfrm>
              <a:off x="2520900" y="3720825"/>
              <a:ext cx="22950" cy="103600"/>
            </a:xfrm>
            <a:custGeom>
              <a:avLst/>
              <a:gdLst/>
              <a:ahLst/>
              <a:cxnLst/>
              <a:rect l="l" t="t" r="r" b="b"/>
              <a:pathLst>
                <a:path w="918" h="4144" extrusionOk="0">
                  <a:moveTo>
                    <a:pt x="917" y="1"/>
                  </a:moveTo>
                  <a:lnTo>
                    <a:pt x="441" y="917"/>
                  </a:lnTo>
                  <a:lnTo>
                    <a:pt x="441" y="1394"/>
                  </a:lnTo>
                  <a:lnTo>
                    <a:pt x="917" y="1"/>
                  </a:lnTo>
                  <a:close/>
                  <a:moveTo>
                    <a:pt x="441" y="1394"/>
                  </a:moveTo>
                  <a:lnTo>
                    <a:pt x="1" y="2311"/>
                  </a:lnTo>
                  <a:lnTo>
                    <a:pt x="441" y="1834"/>
                  </a:lnTo>
                  <a:lnTo>
                    <a:pt x="441" y="1394"/>
                  </a:lnTo>
                  <a:close/>
                  <a:moveTo>
                    <a:pt x="1" y="2750"/>
                  </a:moveTo>
                  <a:lnTo>
                    <a:pt x="1" y="3667"/>
                  </a:lnTo>
                  <a:lnTo>
                    <a:pt x="441" y="4144"/>
                  </a:lnTo>
                  <a:lnTo>
                    <a:pt x="441" y="3667"/>
                  </a:lnTo>
                  <a:lnTo>
                    <a:pt x="1" y="275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24" name="Google Shape;5723;p73"/>
            <p:cNvSpPr/>
            <p:nvPr/>
          </p:nvSpPr>
          <p:spPr>
            <a:xfrm>
              <a:off x="2429250" y="4316575"/>
              <a:ext cx="11025" cy="11925"/>
            </a:xfrm>
            <a:custGeom>
              <a:avLst/>
              <a:gdLst/>
              <a:ahLst/>
              <a:cxnLst/>
              <a:rect l="l" t="t" r="r" b="b"/>
              <a:pathLst>
                <a:path w="441" h="477" extrusionOk="0">
                  <a:moveTo>
                    <a:pt x="1" y="0"/>
                  </a:moveTo>
                  <a:lnTo>
                    <a:pt x="1" y="477"/>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25" name="Google Shape;5724;p73"/>
            <p:cNvSpPr/>
            <p:nvPr/>
          </p:nvSpPr>
          <p:spPr>
            <a:xfrm>
              <a:off x="3265125" y="4007700"/>
              <a:ext cx="11925" cy="25"/>
            </a:xfrm>
            <a:custGeom>
              <a:avLst/>
              <a:gdLst/>
              <a:ahLst/>
              <a:cxnLst/>
              <a:rect l="l" t="t" r="r" b="b"/>
              <a:pathLst>
                <a:path w="477" h="1" extrusionOk="0">
                  <a:moveTo>
                    <a:pt x="477" y="1"/>
                  </a:moveTo>
                  <a:lnTo>
                    <a:pt x="477"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26" name="Google Shape;5725;p73"/>
            <p:cNvSpPr/>
            <p:nvPr/>
          </p:nvSpPr>
          <p:spPr>
            <a:xfrm>
              <a:off x="3792100" y="4145175"/>
              <a:ext cx="22950" cy="11025"/>
            </a:xfrm>
            <a:custGeom>
              <a:avLst/>
              <a:gdLst/>
              <a:ahLst/>
              <a:cxnLst/>
              <a:rect l="l" t="t" r="r" b="b"/>
              <a:pathLst>
                <a:path w="918" h="441" extrusionOk="0">
                  <a:moveTo>
                    <a:pt x="917" y="1"/>
                  </a:moveTo>
                  <a:lnTo>
                    <a:pt x="1" y="441"/>
                  </a:lnTo>
                  <a:lnTo>
                    <a:pt x="477" y="441"/>
                  </a:lnTo>
                  <a:lnTo>
                    <a:pt x="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27" name="Google Shape;5726;p73"/>
            <p:cNvSpPr/>
            <p:nvPr/>
          </p:nvSpPr>
          <p:spPr>
            <a:xfrm>
              <a:off x="2990150" y="4018700"/>
              <a:ext cx="25" cy="25"/>
            </a:xfrm>
            <a:custGeom>
              <a:avLst/>
              <a:gdLst/>
              <a:ahLst/>
              <a:cxnLst/>
              <a:rect l="l" t="t" r="r" b="b"/>
              <a:pathLst>
                <a:path w="1" h="1" extrusionOk="0">
                  <a:moveTo>
                    <a:pt x="1" y="1"/>
                  </a:move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28" name="Google Shape;5727;p73"/>
            <p:cNvSpPr/>
            <p:nvPr/>
          </p:nvSpPr>
          <p:spPr>
            <a:xfrm>
              <a:off x="3872750" y="4213925"/>
              <a:ext cx="25" cy="11025"/>
            </a:xfrm>
            <a:custGeom>
              <a:avLst/>
              <a:gdLst/>
              <a:ahLst/>
              <a:cxnLst/>
              <a:rect l="l" t="t" r="r" b="b"/>
              <a:pathLst>
                <a:path w="1" h="441" extrusionOk="0">
                  <a:moveTo>
                    <a:pt x="1" y="0"/>
                  </a:moveTo>
                  <a:lnTo>
                    <a:pt x="1" y="0"/>
                  </a:lnTo>
                  <a:lnTo>
                    <a:pt x="1" y="44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29" name="Google Shape;5728;p73"/>
            <p:cNvSpPr/>
            <p:nvPr/>
          </p:nvSpPr>
          <p:spPr>
            <a:xfrm>
              <a:off x="3975400" y="4672175"/>
              <a:ext cx="11950" cy="11025"/>
            </a:xfrm>
            <a:custGeom>
              <a:avLst/>
              <a:gdLst/>
              <a:ahLst/>
              <a:cxnLst/>
              <a:rect l="l" t="t" r="r" b="b"/>
              <a:pathLst>
                <a:path w="478" h="441" extrusionOk="0">
                  <a:moveTo>
                    <a:pt x="1" y="0"/>
                  </a:moveTo>
                  <a:lnTo>
                    <a:pt x="477" y="440"/>
                  </a:lnTo>
                  <a:lnTo>
                    <a:pt x="477" y="44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30" name="Google Shape;5729;p73"/>
            <p:cNvSpPr/>
            <p:nvPr/>
          </p:nvSpPr>
          <p:spPr>
            <a:xfrm>
              <a:off x="3929575" y="4213925"/>
              <a:ext cx="34850" cy="22925"/>
            </a:xfrm>
            <a:custGeom>
              <a:avLst/>
              <a:gdLst/>
              <a:ahLst/>
              <a:cxnLst/>
              <a:rect l="l" t="t" r="r" b="b"/>
              <a:pathLst>
                <a:path w="1394" h="917" extrusionOk="0">
                  <a:moveTo>
                    <a:pt x="1394" y="0"/>
                  </a:moveTo>
                  <a:lnTo>
                    <a:pt x="1" y="440"/>
                  </a:lnTo>
                  <a:lnTo>
                    <a:pt x="1" y="917"/>
                  </a:lnTo>
                  <a:lnTo>
                    <a:pt x="477" y="440"/>
                  </a:lnTo>
                  <a:lnTo>
                    <a:pt x="13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31" name="Google Shape;5730;p73"/>
            <p:cNvSpPr/>
            <p:nvPr/>
          </p:nvSpPr>
          <p:spPr>
            <a:xfrm>
              <a:off x="3964400" y="4465950"/>
              <a:ext cx="11025" cy="11025"/>
            </a:xfrm>
            <a:custGeom>
              <a:avLst/>
              <a:gdLst/>
              <a:ahLst/>
              <a:cxnLst/>
              <a:rect l="l" t="t" r="r" b="b"/>
              <a:pathLst>
                <a:path w="441" h="441" extrusionOk="0">
                  <a:moveTo>
                    <a:pt x="441" y="1"/>
                  </a:moveTo>
                  <a:lnTo>
                    <a:pt x="1" y="441"/>
                  </a:lnTo>
                  <a:lnTo>
                    <a:pt x="441" y="441"/>
                  </a:lnTo>
                  <a:lnTo>
                    <a:pt x="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32" name="Google Shape;5731;p73"/>
            <p:cNvSpPr/>
            <p:nvPr/>
          </p:nvSpPr>
          <p:spPr>
            <a:xfrm>
              <a:off x="2245950" y="3468800"/>
              <a:ext cx="11025" cy="45850"/>
            </a:xfrm>
            <a:custGeom>
              <a:avLst/>
              <a:gdLst/>
              <a:ahLst/>
              <a:cxnLst/>
              <a:rect l="l" t="t" r="r" b="b"/>
              <a:pathLst>
                <a:path w="441" h="1834" extrusionOk="0">
                  <a:moveTo>
                    <a:pt x="441" y="917"/>
                  </a:moveTo>
                  <a:lnTo>
                    <a:pt x="441" y="0"/>
                  </a:lnTo>
                  <a:lnTo>
                    <a:pt x="441" y="0"/>
                  </a:lnTo>
                  <a:lnTo>
                    <a:pt x="441" y="477"/>
                  </a:lnTo>
                  <a:lnTo>
                    <a:pt x="441" y="1393"/>
                  </a:lnTo>
                  <a:lnTo>
                    <a:pt x="1" y="1833"/>
                  </a:lnTo>
                  <a:lnTo>
                    <a:pt x="1" y="1833"/>
                  </a:lnTo>
                  <a:lnTo>
                    <a:pt x="441" y="139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33" name="Google Shape;5732;p73"/>
            <p:cNvSpPr/>
            <p:nvPr/>
          </p:nvSpPr>
          <p:spPr>
            <a:xfrm>
              <a:off x="3941500" y="4316575"/>
              <a:ext cx="11025" cy="25"/>
            </a:xfrm>
            <a:custGeom>
              <a:avLst/>
              <a:gdLst/>
              <a:ahLst/>
              <a:cxnLst/>
              <a:rect l="l" t="t" r="r" b="b"/>
              <a:pathLst>
                <a:path w="441" h="1" extrusionOk="0">
                  <a:moveTo>
                    <a:pt x="0" y="0"/>
                  </a:moveTo>
                  <a:lnTo>
                    <a:pt x="440" y="0"/>
                  </a:ln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34" name="Google Shape;5733;p73"/>
            <p:cNvSpPr/>
            <p:nvPr/>
          </p:nvSpPr>
          <p:spPr>
            <a:xfrm>
              <a:off x="2394425" y="4202000"/>
              <a:ext cx="11950" cy="25"/>
            </a:xfrm>
            <a:custGeom>
              <a:avLst/>
              <a:gdLst/>
              <a:ahLst/>
              <a:cxnLst/>
              <a:rect l="l" t="t" r="r" b="b"/>
              <a:pathLst>
                <a:path w="478" h="1" extrusionOk="0">
                  <a:moveTo>
                    <a:pt x="477" y="1"/>
                  </a:moveTo>
                  <a:lnTo>
                    <a:pt x="477" y="1"/>
                  </a:lnTo>
                  <a:lnTo>
                    <a:pt x="1"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35" name="Google Shape;5734;p73"/>
            <p:cNvSpPr/>
            <p:nvPr/>
          </p:nvSpPr>
          <p:spPr>
            <a:xfrm>
              <a:off x="2154300" y="3400050"/>
              <a:ext cx="25" cy="11950"/>
            </a:xfrm>
            <a:custGeom>
              <a:avLst/>
              <a:gdLst/>
              <a:ahLst/>
              <a:cxnLst/>
              <a:rect l="l" t="t" r="r" b="b"/>
              <a:pathLst>
                <a:path w="1" h="478" extrusionOk="0">
                  <a:moveTo>
                    <a:pt x="1" y="1"/>
                  </a:moveTo>
                  <a:lnTo>
                    <a:pt x="1" y="477"/>
                  </a:lnTo>
                  <a:lnTo>
                    <a:pt x="1"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36" name="Google Shape;5735;p73"/>
            <p:cNvSpPr/>
            <p:nvPr/>
          </p:nvSpPr>
          <p:spPr>
            <a:xfrm>
              <a:off x="2177225" y="3411975"/>
              <a:ext cx="25" cy="22925"/>
            </a:xfrm>
            <a:custGeom>
              <a:avLst/>
              <a:gdLst/>
              <a:ahLst/>
              <a:cxnLst/>
              <a:rect l="l" t="t" r="r" b="b"/>
              <a:pathLst>
                <a:path w="1" h="917" extrusionOk="0">
                  <a:moveTo>
                    <a:pt x="0" y="0"/>
                  </a:moveTo>
                  <a:lnTo>
                    <a:pt x="0" y="0"/>
                  </a:lnTo>
                  <a:lnTo>
                    <a:pt x="0" y="440"/>
                  </a:lnTo>
                  <a:lnTo>
                    <a:pt x="0" y="917"/>
                  </a:lnTo>
                  <a:lnTo>
                    <a:pt x="0" y="917"/>
                  </a:lnTo>
                  <a:lnTo>
                    <a:pt x="0" y="44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37" name="Google Shape;5736;p73"/>
            <p:cNvSpPr/>
            <p:nvPr/>
          </p:nvSpPr>
          <p:spPr>
            <a:xfrm>
              <a:off x="2200125" y="3434875"/>
              <a:ext cx="25" cy="11025"/>
            </a:xfrm>
            <a:custGeom>
              <a:avLst/>
              <a:gdLst/>
              <a:ahLst/>
              <a:cxnLst/>
              <a:rect l="l" t="t" r="r" b="b"/>
              <a:pathLst>
                <a:path w="1" h="441" extrusionOk="0">
                  <a:moveTo>
                    <a:pt x="1" y="1"/>
                  </a:moveTo>
                  <a:lnTo>
                    <a:pt x="1" y="441"/>
                  </a:lnTo>
                  <a:lnTo>
                    <a:pt x="1" y="4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38" name="Google Shape;5737;p73"/>
            <p:cNvSpPr/>
            <p:nvPr/>
          </p:nvSpPr>
          <p:spPr>
            <a:xfrm>
              <a:off x="2406350" y="3595275"/>
              <a:ext cx="22925" cy="25"/>
            </a:xfrm>
            <a:custGeom>
              <a:avLst/>
              <a:gdLst/>
              <a:ahLst/>
              <a:cxnLst/>
              <a:rect l="l" t="t" r="r" b="b"/>
              <a:pathLst>
                <a:path w="917" h="1" extrusionOk="0">
                  <a:moveTo>
                    <a:pt x="440" y="1"/>
                  </a:moveTo>
                  <a:lnTo>
                    <a:pt x="917"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39" name="Google Shape;5738;p73"/>
            <p:cNvSpPr/>
            <p:nvPr/>
          </p:nvSpPr>
          <p:spPr>
            <a:xfrm>
              <a:off x="2417350" y="4018700"/>
              <a:ext cx="25" cy="25"/>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40" name="Google Shape;5739;p73"/>
            <p:cNvSpPr/>
            <p:nvPr/>
          </p:nvSpPr>
          <p:spPr>
            <a:xfrm>
              <a:off x="2383425" y="4191000"/>
              <a:ext cx="25" cy="25"/>
            </a:xfrm>
            <a:custGeom>
              <a:avLst/>
              <a:gdLst/>
              <a:ahLst/>
              <a:cxnLst/>
              <a:rect l="l" t="t" r="r" b="b"/>
              <a:pathLst>
                <a:path w="1" h="1" extrusionOk="0">
                  <a:moveTo>
                    <a:pt x="1" y="1"/>
                  </a:move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41" name="Google Shape;5740;p73"/>
            <p:cNvSpPr/>
            <p:nvPr/>
          </p:nvSpPr>
          <p:spPr>
            <a:xfrm>
              <a:off x="2429250" y="4064525"/>
              <a:ext cx="11025" cy="11950"/>
            </a:xfrm>
            <a:custGeom>
              <a:avLst/>
              <a:gdLst/>
              <a:ahLst/>
              <a:cxnLst/>
              <a:rect l="l" t="t" r="r" b="b"/>
              <a:pathLst>
                <a:path w="441" h="478" extrusionOk="0">
                  <a:moveTo>
                    <a:pt x="1" y="1"/>
                  </a:moveTo>
                  <a:lnTo>
                    <a:pt x="1" y="477"/>
                  </a:lnTo>
                  <a:lnTo>
                    <a:pt x="441" y="47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42" name="Google Shape;5741;p73"/>
            <p:cNvSpPr/>
            <p:nvPr/>
          </p:nvSpPr>
          <p:spPr>
            <a:xfrm>
              <a:off x="2566725" y="3675000"/>
              <a:ext cx="25" cy="25"/>
            </a:xfrm>
            <a:custGeom>
              <a:avLst/>
              <a:gdLst/>
              <a:ahLst/>
              <a:cxnLst/>
              <a:rect l="l" t="t" r="r" b="b"/>
              <a:pathLst>
                <a:path w="1" h="1" extrusionOk="0">
                  <a:moveTo>
                    <a:pt x="1" y="1"/>
                  </a:move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43" name="Google Shape;5742;p73"/>
            <p:cNvSpPr/>
            <p:nvPr/>
          </p:nvSpPr>
          <p:spPr>
            <a:xfrm>
              <a:off x="3391600" y="3870225"/>
              <a:ext cx="25" cy="25"/>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44" name="Google Shape;5743;p73"/>
            <p:cNvSpPr/>
            <p:nvPr/>
          </p:nvSpPr>
          <p:spPr>
            <a:xfrm>
              <a:off x="3356775" y="3916050"/>
              <a:ext cx="11925" cy="25"/>
            </a:xfrm>
            <a:custGeom>
              <a:avLst/>
              <a:gdLst/>
              <a:ahLst/>
              <a:cxnLst/>
              <a:rect l="l" t="t" r="r" b="b"/>
              <a:pathLst>
                <a:path w="477" h="1" extrusionOk="0">
                  <a:moveTo>
                    <a:pt x="0" y="1"/>
                  </a:moveTo>
                  <a:lnTo>
                    <a:pt x="477" y="1"/>
                  </a:lnTo>
                  <a:lnTo>
                    <a:pt x="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45" name="Google Shape;5744;p73"/>
            <p:cNvSpPr/>
            <p:nvPr/>
          </p:nvSpPr>
          <p:spPr>
            <a:xfrm>
              <a:off x="3379675" y="3858325"/>
              <a:ext cx="25" cy="11925"/>
            </a:xfrm>
            <a:custGeom>
              <a:avLst/>
              <a:gdLst/>
              <a:ahLst/>
              <a:cxnLst/>
              <a:rect l="l" t="t" r="r" b="b"/>
              <a:pathLst>
                <a:path w="1" h="477" extrusionOk="0">
                  <a:moveTo>
                    <a:pt x="1" y="0"/>
                  </a:moveTo>
                  <a:lnTo>
                    <a:pt x="1" y="477"/>
                  </a:lnTo>
                  <a:lnTo>
                    <a:pt x="1"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46" name="Google Shape;5745;p73"/>
            <p:cNvSpPr/>
            <p:nvPr/>
          </p:nvSpPr>
          <p:spPr>
            <a:xfrm>
              <a:off x="3173475" y="3239675"/>
              <a:ext cx="22925" cy="25"/>
            </a:xfrm>
            <a:custGeom>
              <a:avLst/>
              <a:gdLst/>
              <a:ahLst/>
              <a:cxnLst/>
              <a:rect l="l" t="t" r="r" b="b"/>
              <a:pathLst>
                <a:path w="917" h="1" extrusionOk="0">
                  <a:moveTo>
                    <a:pt x="0" y="0"/>
                  </a:moveTo>
                  <a:lnTo>
                    <a:pt x="0" y="0"/>
                  </a:lnTo>
                  <a:lnTo>
                    <a:pt x="917" y="0"/>
                  </a:lnTo>
                  <a:lnTo>
                    <a:pt x="9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47" name="Google Shape;5746;p73"/>
            <p:cNvSpPr/>
            <p:nvPr/>
          </p:nvSpPr>
          <p:spPr>
            <a:xfrm>
              <a:off x="3333850" y="3961875"/>
              <a:ext cx="11950" cy="25"/>
            </a:xfrm>
            <a:custGeom>
              <a:avLst/>
              <a:gdLst/>
              <a:ahLst/>
              <a:cxnLst/>
              <a:rect l="l" t="t" r="r" b="b"/>
              <a:pathLst>
                <a:path w="478" h="1" extrusionOk="0">
                  <a:moveTo>
                    <a:pt x="1" y="1"/>
                  </a:moveTo>
                  <a:lnTo>
                    <a:pt x="477" y="1"/>
                  </a:lnTo>
                  <a:lnTo>
                    <a:pt x="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48" name="Google Shape;5747;p73"/>
            <p:cNvSpPr/>
            <p:nvPr/>
          </p:nvSpPr>
          <p:spPr>
            <a:xfrm>
              <a:off x="3815025" y="3720825"/>
              <a:ext cx="11925" cy="11950"/>
            </a:xfrm>
            <a:custGeom>
              <a:avLst/>
              <a:gdLst/>
              <a:ahLst/>
              <a:cxnLst/>
              <a:rect l="l" t="t" r="r" b="b"/>
              <a:pathLst>
                <a:path w="477" h="478" extrusionOk="0">
                  <a:moveTo>
                    <a:pt x="477" y="478"/>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49" name="Google Shape;5748;p73"/>
            <p:cNvSpPr/>
            <p:nvPr/>
          </p:nvSpPr>
          <p:spPr>
            <a:xfrm>
              <a:off x="3414500" y="3824400"/>
              <a:ext cx="22950" cy="11025"/>
            </a:xfrm>
            <a:custGeom>
              <a:avLst/>
              <a:gdLst/>
              <a:ahLst/>
              <a:cxnLst/>
              <a:rect l="l" t="t" r="r" b="b"/>
              <a:pathLst>
                <a:path w="918" h="441" extrusionOk="0">
                  <a:moveTo>
                    <a:pt x="1" y="1"/>
                  </a:moveTo>
                  <a:lnTo>
                    <a:pt x="441" y="440"/>
                  </a:lnTo>
                  <a:lnTo>
                    <a:pt x="917" y="44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50" name="Google Shape;5749;p73"/>
            <p:cNvSpPr/>
            <p:nvPr/>
          </p:nvSpPr>
          <p:spPr>
            <a:xfrm>
              <a:off x="3849850" y="3720825"/>
              <a:ext cx="11025" cy="25"/>
            </a:xfrm>
            <a:custGeom>
              <a:avLst/>
              <a:gdLst/>
              <a:ahLst/>
              <a:cxnLst/>
              <a:rect l="l" t="t" r="r" b="b"/>
              <a:pathLst>
                <a:path w="441" h="1" extrusionOk="0">
                  <a:moveTo>
                    <a:pt x="440" y="1"/>
                  </a:move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51" name="Google Shape;5750;p73"/>
            <p:cNvSpPr/>
            <p:nvPr/>
          </p:nvSpPr>
          <p:spPr>
            <a:xfrm>
              <a:off x="3402600" y="3789575"/>
              <a:ext cx="25" cy="25"/>
            </a:xfrm>
            <a:custGeom>
              <a:avLst/>
              <a:gdLst/>
              <a:ahLst/>
              <a:cxnLst/>
              <a:rect l="l" t="t" r="r" b="b"/>
              <a:pathLst>
                <a:path w="1" h="1" extrusionOk="0">
                  <a:moveTo>
                    <a:pt x="0" y="0"/>
                  </a:move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52" name="Google Shape;5751;p73"/>
            <p:cNvSpPr/>
            <p:nvPr/>
          </p:nvSpPr>
          <p:spPr>
            <a:xfrm>
              <a:off x="3460325" y="3858325"/>
              <a:ext cx="11025" cy="0"/>
            </a:xfrm>
            <a:custGeom>
              <a:avLst/>
              <a:gdLst/>
              <a:ahLst/>
              <a:cxnLst/>
              <a:rect l="l" t="t" r="r" b="b"/>
              <a:pathLst>
                <a:path w="441" extrusionOk="0">
                  <a:moveTo>
                    <a:pt x="441" y="0"/>
                  </a:moveTo>
                  <a:lnTo>
                    <a:pt x="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53" name="Google Shape;5752;p73"/>
            <p:cNvSpPr/>
            <p:nvPr/>
          </p:nvSpPr>
          <p:spPr>
            <a:xfrm>
              <a:off x="3035975" y="3916050"/>
              <a:ext cx="25" cy="11025"/>
            </a:xfrm>
            <a:custGeom>
              <a:avLst/>
              <a:gdLst/>
              <a:ahLst/>
              <a:cxnLst/>
              <a:rect l="l" t="t" r="r" b="b"/>
              <a:pathLst>
                <a:path w="1" h="441" extrusionOk="0">
                  <a:moveTo>
                    <a:pt x="1" y="441"/>
                  </a:move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54" name="Google Shape;5753;p73"/>
            <p:cNvSpPr/>
            <p:nvPr/>
          </p:nvSpPr>
          <p:spPr>
            <a:xfrm>
              <a:off x="3025000" y="3893150"/>
              <a:ext cx="25" cy="22925"/>
            </a:xfrm>
            <a:custGeom>
              <a:avLst/>
              <a:gdLst/>
              <a:ahLst/>
              <a:cxnLst/>
              <a:rect l="l" t="t" r="r" b="b"/>
              <a:pathLst>
                <a:path w="1" h="917" extrusionOk="0">
                  <a:moveTo>
                    <a:pt x="0" y="917"/>
                  </a:moveTo>
                  <a:lnTo>
                    <a:pt x="0" y="917"/>
                  </a:lnTo>
                  <a:lnTo>
                    <a:pt x="0" y="440"/>
                  </a:lnTo>
                  <a:lnTo>
                    <a:pt x="0" y="0"/>
                  </a:ln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55" name="Google Shape;5754;p73"/>
            <p:cNvSpPr/>
            <p:nvPr/>
          </p:nvSpPr>
          <p:spPr>
            <a:xfrm>
              <a:off x="2841700" y="3893150"/>
              <a:ext cx="25" cy="25"/>
            </a:xfrm>
            <a:custGeom>
              <a:avLst/>
              <a:gdLst/>
              <a:ahLst/>
              <a:cxnLst/>
              <a:rect l="l" t="t" r="r" b="b"/>
              <a:pathLst>
                <a:path w="1" h="1" extrusionOk="0">
                  <a:moveTo>
                    <a:pt x="0" y="0"/>
                  </a:move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56" name="Google Shape;5755;p73"/>
            <p:cNvSpPr/>
            <p:nvPr/>
          </p:nvSpPr>
          <p:spPr>
            <a:xfrm>
              <a:off x="3035975" y="3870225"/>
              <a:ext cx="11950" cy="11025"/>
            </a:xfrm>
            <a:custGeom>
              <a:avLst/>
              <a:gdLst/>
              <a:ahLst/>
              <a:cxnLst/>
              <a:rect l="l" t="t" r="r" b="b"/>
              <a:pathLst>
                <a:path w="478" h="441" extrusionOk="0">
                  <a:moveTo>
                    <a:pt x="1" y="1"/>
                  </a:moveTo>
                  <a:lnTo>
                    <a:pt x="478" y="441"/>
                  </a:lnTo>
                  <a:lnTo>
                    <a:pt x="478" y="4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57" name="Google Shape;5756;p73"/>
            <p:cNvSpPr/>
            <p:nvPr/>
          </p:nvSpPr>
          <p:spPr>
            <a:xfrm>
              <a:off x="3391600" y="3801500"/>
              <a:ext cx="25" cy="25"/>
            </a:xfrm>
            <a:custGeom>
              <a:avLst/>
              <a:gdLst/>
              <a:ahLst/>
              <a:cxnLst/>
              <a:rect l="l" t="t" r="r" b="b"/>
              <a:pathLst>
                <a:path w="1" h="1" extrusionOk="0">
                  <a:moveTo>
                    <a:pt x="0" y="0"/>
                  </a:move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58" name="Google Shape;5757;p73"/>
            <p:cNvSpPr/>
            <p:nvPr/>
          </p:nvSpPr>
          <p:spPr>
            <a:xfrm>
              <a:off x="3265125" y="3709850"/>
              <a:ext cx="11925" cy="11000"/>
            </a:xfrm>
            <a:custGeom>
              <a:avLst/>
              <a:gdLst/>
              <a:ahLst/>
              <a:cxnLst/>
              <a:rect l="l" t="t" r="r" b="b"/>
              <a:pathLst>
                <a:path w="477" h="440" extrusionOk="0">
                  <a:moveTo>
                    <a:pt x="477" y="440"/>
                  </a:move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59" name="Google Shape;5758;p73"/>
            <p:cNvSpPr/>
            <p:nvPr/>
          </p:nvSpPr>
          <p:spPr>
            <a:xfrm>
              <a:off x="3391600" y="3847325"/>
              <a:ext cx="11025" cy="11000"/>
            </a:xfrm>
            <a:custGeom>
              <a:avLst/>
              <a:gdLst/>
              <a:ahLst/>
              <a:cxnLst/>
              <a:rect l="l" t="t" r="r" b="b"/>
              <a:pathLst>
                <a:path w="441" h="440" extrusionOk="0">
                  <a:moveTo>
                    <a:pt x="0" y="440"/>
                  </a:moveTo>
                  <a:lnTo>
                    <a:pt x="440" y="0"/>
                  </a:ln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60" name="Google Shape;5759;p73"/>
            <p:cNvSpPr/>
            <p:nvPr/>
          </p:nvSpPr>
          <p:spPr>
            <a:xfrm>
              <a:off x="2750050" y="3904150"/>
              <a:ext cx="0" cy="0"/>
            </a:xfrm>
            <a:custGeom>
              <a:avLst/>
              <a:gdLst/>
              <a:ahLst/>
              <a:cxnLst/>
              <a:rect l="l" t="t" r="r" b="b"/>
              <a:pathLst>
                <a:path extrusionOk="0">
                  <a:moveTo>
                    <a:pt x="0" y="0"/>
                  </a:move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61" name="Google Shape;5760;p73"/>
            <p:cNvSpPr/>
            <p:nvPr/>
          </p:nvSpPr>
          <p:spPr>
            <a:xfrm>
              <a:off x="3025000" y="3835400"/>
              <a:ext cx="11000" cy="11950"/>
            </a:xfrm>
            <a:custGeom>
              <a:avLst/>
              <a:gdLst/>
              <a:ahLst/>
              <a:cxnLst/>
              <a:rect l="l" t="t" r="r" b="b"/>
              <a:pathLst>
                <a:path w="440" h="478" extrusionOk="0">
                  <a:moveTo>
                    <a:pt x="0" y="0"/>
                  </a:moveTo>
                  <a:lnTo>
                    <a:pt x="0" y="0"/>
                  </a:lnTo>
                  <a:lnTo>
                    <a:pt x="440" y="477"/>
                  </a:lnTo>
                  <a:lnTo>
                    <a:pt x="440"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62" name="Google Shape;5761;p73"/>
            <p:cNvSpPr/>
            <p:nvPr/>
          </p:nvSpPr>
          <p:spPr>
            <a:xfrm>
              <a:off x="3356775" y="3858325"/>
              <a:ext cx="11925" cy="0"/>
            </a:xfrm>
            <a:custGeom>
              <a:avLst/>
              <a:gdLst/>
              <a:ahLst/>
              <a:cxnLst/>
              <a:rect l="l" t="t" r="r" b="b"/>
              <a:pathLst>
                <a:path w="477" extrusionOk="0">
                  <a:moveTo>
                    <a:pt x="0" y="0"/>
                  </a:moveTo>
                  <a:lnTo>
                    <a:pt x="0" y="0"/>
                  </a:lnTo>
                  <a:lnTo>
                    <a:pt x="477" y="0"/>
                  </a:lnTo>
                  <a:lnTo>
                    <a:pt x="477" y="0"/>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63" name="Google Shape;5762;p73"/>
            <p:cNvSpPr/>
            <p:nvPr/>
          </p:nvSpPr>
          <p:spPr>
            <a:xfrm>
              <a:off x="3310950" y="3720825"/>
              <a:ext cx="25" cy="25"/>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64" name="Google Shape;5763;p73"/>
            <p:cNvSpPr/>
            <p:nvPr/>
          </p:nvSpPr>
          <p:spPr>
            <a:xfrm>
              <a:off x="3574900" y="3606275"/>
              <a:ext cx="22925" cy="25"/>
            </a:xfrm>
            <a:custGeom>
              <a:avLst/>
              <a:gdLst/>
              <a:ahLst/>
              <a:cxnLst/>
              <a:rect l="l" t="t" r="r" b="b"/>
              <a:pathLst>
                <a:path w="917" h="1" extrusionOk="0">
                  <a:moveTo>
                    <a:pt x="917" y="0"/>
                  </a:moveTo>
                  <a:lnTo>
                    <a:pt x="917" y="0"/>
                  </a:ln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65" name="Google Shape;5764;p73"/>
            <p:cNvSpPr/>
            <p:nvPr/>
          </p:nvSpPr>
          <p:spPr>
            <a:xfrm>
              <a:off x="3437425" y="3514625"/>
              <a:ext cx="11025" cy="11925"/>
            </a:xfrm>
            <a:custGeom>
              <a:avLst/>
              <a:gdLst/>
              <a:ahLst/>
              <a:cxnLst/>
              <a:rect l="l" t="t" r="r" b="b"/>
              <a:pathLst>
                <a:path w="441" h="477" extrusionOk="0">
                  <a:moveTo>
                    <a:pt x="440" y="0"/>
                  </a:moveTo>
                  <a:lnTo>
                    <a:pt x="440" y="0"/>
                  </a:lnTo>
                  <a:lnTo>
                    <a:pt x="0" y="477"/>
                  </a:lnTo>
                  <a:lnTo>
                    <a:pt x="0"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66" name="Google Shape;5765;p73"/>
            <p:cNvSpPr/>
            <p:nvPr/>
          </p:nvSpPr>
          <p:spPr>
            <a:xfrm>
              <a:off x="3666550" y="3583350"/>
              <a:ext cx="33925" cy="34875"/>
            </a:xfrm>
            <a:custGeom>
              <a:avLst/>
              <a:gdLst/>
              <a:ahLst/>
              <a:cxnLst/>
              <a:rect l="l" t="t" r="r" b="b"/>
              <a:pathLst>
                <a:path w="1357" h="1395" extrusionOk="0">
                  <a:moveTo>
                    <a:pt x="440" y="917"/>
                  </a:moveTo>
                  <a:lnTo>
                    <a:pt x="440" y="478"/>
                  </a:lnTo>
                  <a:lnTo>
                    <a:pt x="1357" y="1"/>
                  </a:lnTo>
                  <a:lnTo>
                    <a:pt x="1357" y="1"/>
                  </a:lnTo>
                  <a:lnTo>
                    <a:pt x="440" y="478"/>
                  </a:lnTo>
                  <a:lnTo>
                    <a:pt x="440" y="917"/>
                  </a:lnTo>
                  <a:lnTo>
                    <a:pt x="0" y="1394"/>
                  </a:lnTo>
                  <a:lnTo>
                    <a:pt x="0" y="13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67" name="Google Shape;5766;p73"/>
            <p:cNvSpPr/>
            <p:nvPr/>
          </p:nvSpPr>
          <p:spPr>
            <a:xfrm>
              <a:off x="3379675" y="3514625"/>
              <a:ext cx="22950" cy="11925"/>
            </a:xfrm>
            <a:custGeom>
              <a:avLst/>
              <a:gdLst/>
              <a:ahLst/>
              <a:cxnLst/>
              <a:rect l="l" t="t" r="r" b="b"/>
              <a:pathLst>
                <a:path w="918" h="477" extrusionOk="0">
                  <a:moveTo>
                    <a:pt x="1" y="0"/>
                  </a:moveTo>
                  <a:lnTo>
                    <a:pt x="477" y="477"/>
                  </a:lnTo>
                  <a:lnTo>
                    <a:pt x="917" y="47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68" name="Google Shape;5767;p73"/>
            <p:cNvSpPr/>
            <p:nvPr/>
          </p:nvSpPr>
          <p:spPr>
            <a:xfrm>
              <a:off x="3860850" y="3629175"/>
              <a:ext cx="11925" cy="25"/>
            </a:xfrm>
            <a:custGeom>
              <a:avLst/>
              <a:gdLst/>
              <a:ahLst/>
              <a:cxnLst/>
              <a:rect l="l" t="t" r="r" b="b"/>
              <a:pathLst>
                <a:path w="477" h="1" extrusionOk="0">
                  <a:moveTo>
                    <a:pt x="477"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69" name="Google Shape;5768;p73"/>
            <p:cNvSpPr/>
            <p:nvPr/>
          </p:nvSpPr>
          <p:spPr>
            <a:xfrm>
              <a:off x="3231200" y="3422975"/>
              <a:ext cx="25" cy="25"/>
            </a:xfrm>
            <a:custGeom>
              <a:avLst/>
              <a:gdLst/>
              <a:ahLst/>
              <a:cxnLst/>
              <a:rect l="l" t="t" r="r" b="b"/>
              <a:pathLst>
                <a:path w="1" h="1" extrusionOk="0">
                  <a:moveTo>
                    <a:pt x="1" y="0"/>
                  </a:move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70" name="Google Shape;5769;p73"/>
            <p:cNvSpPr/>
            <p:nvPr/>
          </p:nvSpPr>
          <p:spPr>
            <a:xfrm>
              <a:off x="3735275" y="3595275"/>
              <a:ext cx="45850" cy="22950"/>
            </a:xfrm>
            <a:custGeom>
              <a:avLst/>
              <a:gdLst/>
              <a:ahLst/>
              <a:cxnLst/>
              <a:rect l="l" t="t" r="r" b="b"/>
              <a:pathLst>
                <a:path w="1834" h="918" extrusionOk="0">
                  <a:moveTo>
                    <a:pt x="1357" y="440"/>
                  </a:moveTo>
                  <a:lnTo>
                    <a:pt x="1834" y="1"/>
                  </a:lnTo>
                  <a:lnTo>
                    <a:pt x="1357" y="440"/>
                  </a:lnTo>
                  <a:lnTo>
                    <a:pt x="1" y="917"/>
                  </a:lnTo>
                  <a:lnTo>
                    <a:pt x="1" y="91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71" name="Google Shape;5770;p73"/>
            <p:cNvSpPr/>
            <p:nvPr/>
          </p:nvSpPr>
          <p:spPr>
            <a:xfrm>
              <a:off x="3815025" y="3595275"/>
              <a:ext cx="11925" cy="25"/>
            </a:xfrm>
            <a:custGeom>
              <a:avLst/>
              <a:gdLst/>
              <a:ahLst/>
              <a:cxnLst/>
              <a:rect l="l" t="t" r="r" b="b"/>
              <a:pathLst>
                <a:path w="477" h="1" extrusionOk="0">
                  <a:moveTo>
                    <a:pt x="477" y="1"/>
                  </a:moveTo>
                  <a:lnTo>
                    <a:pt x="477" y="1"/>
                  </a:ln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72" name="Google Shape;5771;p73"/>
            <p:cNvSpPr/>
            <p:nvPr/>
          </p:nvSpPr>
          <p:spPr>
            <a:xfrm>
              <a:off x="3608800" y="3583350"/>
              <a:ext cx="45850" cy="34875"/>
            </a:xfrm>
            <a:custGeom>
              <a:avLst/>
              <a:gdLst/>
              <a:ahLst/>
              <a:cxnLst/>
              <a:rect l="l" t="t" r="r" b="b"/>
              <a:pathLst>
                <a:path w="1834" h="1395" extrusionOk="0">
                  <a:moveTo>
                    <a:pt x="1394" y="1"/>
                  </a:moveTo>
                  <a:lnTo>
                    <a:pt x="917" y="478"/>
                  </a:lnTo>
                  <a:lnTo>
                    <a:pt x="1394" y="478"/>
                  </a:lnTo>
                  <a:lnTo>
                    <a:pt x="1834" y="1"/>
                  </a:lnTo>
                  <a:close/>
                  <a:moveTo>
                    <a:pt x="477" y="478"/>
                  </a:moveTo>
                  <a:lnTo>
                    <a:pt x="1" y="1394"/>
                  </a:lnTo>
                  <a:lnTo>
                    <a:pt x="477" y="1394"/>
                  </a:lnTo>
                  <a:lnTo>
                    <a:pt x="917" y="4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73" name="Google Shape;5772;p73"/>
            <p:cNvSpPr/>
            <p:nvPr/>
          </p:nvSpPr>
          <p:spPr>
            <a:xfrm>
              <a:off x="3025000" y="3503625"/>
              <a:ext cx="22925" cy="11025"/>
            </a:xfrm>
            <a:custGeom>
              <a:avLst/>
              <a:gdLst/>
              <a:ahLst/>
              <a:cxnLst/>
              <a:rect l="l" t="t" r="r" b="b"/>
              <a:pathLst>
                <a:path w="917" h="441" extrusionOk="0">
                  <a:moveTo>
                    <a:pt x="917" y="0"/>
                  </a:moveTo>
                  <a:lnTo>
                    <a:pt x="917" y="0"/>
                  </a:lnTo>
                  <a:lnTo>
                    <a:pt x="0" y="440"/>
                  </a:lnTo>
                  <a:lnTo>
                    <a:pt x="0" y="44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74" name="Google Shape;5773;p73"/>
            <p:cNvSpPr/>
            <p:nvPr/>
          </p:nvSpPr>
          <p:spPr>
            <a:xfrm>
              <a:off x="3368675" y="3526525"/>
              <a:ext cx="22950" cy="22950"/>
            </a:xfrm>
            <a:custGeom>
              <a:avLst/>
              <a:gdLst/>
              <a:ahLst/>
              <a:cxnLst/>
              <a:rect l="l" t="t" r="r" b="b"/>
              <a:pathLst>
                <a:path w="918" h="918" extrusionOk="0">
                  <a:moveTo>
                    <a:pt x="441" y="1"/>
                  </a:moveTo>
                  <a:lnTo>
                    <a:pt x="1" y="917"/>
                  </a:lnTo>
                  <a:lnTo>
                    <a:pt x="441" y="917"/>
                  </a:lnTo>
                  <a:lnTo>
                    <a:pt x="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75" name="Google Shape;5774;p73"/>
            <p:cNvSpPr/>
            <p:nvPr/>
          </p:nvSpPr>
          <p:spPr>
            <a:xfrm>
              <a:off x="3081800" y="3422975"/>
              <a:ext cx="91700" cy="68750"/>
            </a:xfrm>
            <a:custGeom>
              <a:avLst/>
              <a:gdLst/>
              <a:ahLst/>
              <a:cxnLst/>
              <a:rect l="l" t="t" r="r" b="b"/>
              <a:pathLst>
                <a:path w="3668" h="2750" extrusionOk="0">
                  <a:moveTo>
                    <a:pt x="3227" y="0"/>
                  </a:moveTo>
                  <a:lnTo>
                    <a:pt x="2311" y="477"/>
                  </a:lnTo>
                  <a:lnTo>
                    <a:pt x="3667" y="0"/>
                  </a:lnTo>
                  <a:close/>
                  <a:moveTo>
                    <a:pt x="1834" y="917"/>
                  </a:moveTo>
                  <a:lnTo>
                    <a:pt x="1394" y="1393"/>
                  </a:lnTo>
                  <a:lnTo>
                    <a:pt x="1" y="2750"/>
                  </a:lnTo>
                  <a:lnTo>
                    <a:pt x="1834" y="1393"/>
                  </a:lnTo>
                  <a:lnTo>
                    <a:pt x="1834" y="91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76" name="Google Shape;5775;p73"/>
            <p:cNvSpPr/>
            <p:nvPr/>
          </p:nvSpPr>
          <p:spPr>
            <a:xfrm>
              <a:off x="2967250" y="3549450"/>
              <a:ext cx="114575" cy="148500"/>
            </a:xfrm>
            <a:custGeom>
              <a:avLst/>
              <a:gdLst/>
              <a:ahLst/>
              <a:cxnLst/>
              <a:rect l="l" t="t" r="r" b="b"/>
              <a:pathLst>
                <a:path w="4583" h="5940" extrusionOk="0">
                  <a:moveTo>
                    <a:pt x="3666" y="5939"/>
                  </a:moveTo>
                  <a:lnTo>
                    <a:pt x="3227" y="5500"/>
                  </a:lnTo>
                  <a:lnTo>
                    <a:pt x="2750" y="4583"/>
                  </a:lnTo>
                  <a:lnTo>
                    <a:pt x="2310" y="3667"/>
                  </a:lnTo>
                  <a:lnTo>
                    <a:pt x="1833" y="3190"/>
                  </a:lnTo>
                  <a:lnTo>
                    <a:pt x="1833" y="2750"/>
                  </a:lnTo>
                  <a:lnTo>
                    <a:pt x="1394" y="1834"/>
                  </a:lnTo>
                  <a:lnTo>
                    <a:pt x="917" y="1357"/>
                  </a:lnTo>
                  <a:lnTo>
                    <a:pt x="477" y="917"/>
                  </a:lnTo>
                  <a:lnTo>
                    <a:pt x="477" y="0"/>
                  </a:lnTo>
                  <a:lnTo>
                    <a:pt x="0" y="0"/>
                  </a:lnTo>
                  <a:lnTo>
                    <a:pt x="477" y="0"/>
                  </a:lnTo>
                  <a:lnTo>
                    <a:pt x="477" y="917"/>
                  </a:lnTo>
                  <a:lnTo>
                    <a:pt x="917" y="1357"/>
                  </a:lnTo>
                  <a:lnTo>
                    <a:pt x="1394" y="1834"/>
                  </a:lnTo>
                  <a:lnTo>
                    <a:pt x="1833" y="2750"/>
                  </a:lnTo>
                  <a:lnTo>
                    <a:pt x="1833" y="3190"/>
                  </a:lnTo>
                  <a:lnTo>
                    <a:pt x="2310" y="3667"/>
                  </a:lnTo>
                  <a:lnTo>
                    <a:pt x="2750" y="4583"/>
                  </a:lnTo>
                  <a:lnTo>
                    <a:pt x="3227" y="5500"/>
                  </a:lnTo>
                  <a:lnTo>
                    <a:pt x="3666" y="5939"/>
                  </a:lnTo>
                  <a:lnTo>
                    <a:pt x="4143" y="5939"/>
                  </a:lnTo>
                  <a:lnTo>
                    <a:pt x="4583" y="5939"/>
                  </a:lnTo>
                  <a:lnTo>
                    <a:pt x="4143" y="593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77" name="Google Shape;5776;p73"/>
            <p:cNvSpPr/>
            <p:nvPr/>
          </p:nvSpPr>
          <p:spPr>
            <a:xfrm>
              <a:off x="2944325" y="3503625"/>
              <a:ext cx="11950" cy="22925"/>
            </a:xfrm>
            <a:custGeom>
              <a:avLst/>
              <a:gdLst/>
              <a:ahLst/>
              <a:cxnLst/>
              <a:rect l="l" t="t" r="r" b="b"/>
              <a:pathLst>
                <a:path w="478" h="917" extrusionOk="0">
                  <a:moveTo>
                    <a:pt x="1" y="0"/>
                  </a:moveTo>
                  <a:lnTo>
                    <a:pt x="478" y="917"/>
                  </a:lnTo>
                  <a:lnTo>
                    <a:pt x="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78" name="Google Shape;5777;p73"/>
            <p:cNvSpPr/>
            <p:nvPr/>
          </p:nvSpPr>
          <p:spPr>
            <a:xfrm>
              <a:off x="3322850" y="3526525"/>
              <a:ext cx="22950" cy="25"/>
            </a:xfrm>
            <a:custGeom>
              <a:avLst/>
              <a:gdLst/>
              <a:ahLst/>
              <a:cxnLst/>
              <a:rect l="l" t="t" r="r" b="b"/>
              <a:pathLst>
                <a:path w="918" h="1" extrusionOk="0">
                  <a:moveTo>
                    <a:pt x="917" y="1"/>
                  </a:moveTo>
                  <a:lnTo>
                    <a:pt x="1"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79" name="Google Shape;5778;p73"/>
            <p:cNvSpPr/>
            <p:nvPr/>
          </p:nvSpPr>
          <p:spPr>
            <a:xfrm>
              <a:off x="3310950" y="3480700"/>
              <a:ext cx="22925" cy="11025"/>
            </a:xfrm>
            <a:custGeom>
              <a:avLst/>
              <a:gdLst/>
              <a:ahLst/>
              <a:cxnLst/>
              <a:rect l="l" t="t" r="r" b="b"/>
              <a:pathLst>
                <a:path w="917" h="441" extrusionOk="0">
                  <a:moveTo>
                    <a:pt x="917" y="1"/>
                  </a:moveTo>
                  <a:lnTo>
                    <a:pt x="917" y="1"/>
                  </a:lnTo>
                  <a:lnTo>
                    <a:pt x="0" y="441"/>
                  </a:lnTo>
                  <a:lnTo>
                    <a:pt x="0" y="4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80" name="Google Shape;5779;p73"/>
            <p:cNvSpPr/>
            <p:nvPr/>
          </p:nvSpPr>
          <p:spPr>
            <a:xfrm>
              <a:off x="3196375" y="3434875"/>
              <a:ext cx="11950" cy="11025"/>
            </a:xfrm>
            <a:custGeom>
              <a:avLst/>
              <a:gdLst/>
              <a:ahLst/>
              <a:cxnLst/>
              <a:rect l="l" t="t" r="r" b="b"/>
              <a:pathLst>
                <a:path w="478" h="441" extrusionOk="0">
                  <a:moveTo>
                    <a:pt x="477" y="1"/>
                  </a:moveTo>
                  <a:lnTo>
                    <a:pt x="477" y="1"/>
                  </a:lnTo>
                  <a:lnTo>
                    <a:pt x="477" y="1"/>
                  </a:lnTo>
                  <a:lnTo>
                    <a:pt x="477" y="1"/>
                  </a:lnTo>
                  <a:lnTo>
                    <a:pt x="1" y="441"/>
                  </a:lnTo>
                  <a:lnTo>
                    <a:pt x="1" y="4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81" name="Google Shape;5780;p73"/>
            <p:cNvSpPr/>
            <p:nvPr/>
          </p:nvSpPr>
          <p:spPr>
            <a:xfrm>
              <a:off x="3127650" y="3743750"/>
              <a:ext cx="11925" cy="11950"/>
            </a:xfrm>
            <a:custGeom>
              <a:avLst/>
              <a:gdLst/>
              <a:ahLst/>
              <a:cxnLst/>
              <a:rect l="l" t="t" r="r" b="b"/>
              <a:pathLst>
                <a:path w="477" h="478" extrusionOk="0">
                  <a:moveTo>
                    <a:pt x="477" y="477"/>
                  </a:move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82" name="Google Shape;5781;p73"/>
            <p:cNvSpPr/>
            <p:nvPr/>
          </p:nvSpPr>
          <p:spPr>
            <a:xfrm>
              <a:off x="3506150" y="1051975"/>
              <a:ext cx="33950" cy="11025"/>
            </a:xfrm>
            <a:custGeom>
              <a:avLst/>
              <a:gdLst/>
              <a:ahLst/>
              <a:cxnLst/>
              <a:rect l="l" t="t" r="r" b="b"/>
              <a:pathLst>
                <a:path w="1358" h="441" extrusionOk="0">
                  <a:moveTo>
                    <a:pt x="1" y="0"/>
                  </a:moveTo>
                  <a:lnTo>
                    <a:pt x="1357" y="440"/>
                  </a:lnTo>
                  <a:lnTo>
                    <a:pt x="1357" y="44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83" name="Google Shape;5782;p73"/>
            <p:cNvSpPr/>
            <p:nvPr/>
          </p:nvSpPr>
          <p:spPr>
            <a:xfrm>
              <a:off x="3460325" y="1097800"/>
              <a:ext cx="33950" cy="11025"/>
            </a:xfrm>
            <a:custGeom>
              <a:avLst/>
              <a:gdLst/>
              <a:ahLst/>
              <a:cxnLst/>
              <a:rect l="l" t="t" r="r" b="b"/>
              <a:pathLst>
                <a:path w="1358" h="441" extrusionOk="0">
                  <a:moveTo>
                    <a:pt x="1" y="0"/>
                  </a:moveTo>
                  <a:lnTo>
                    <a:pt x="1357" y="440"/>
                  </a:lnTo>
                  <a:lnTo>
                    <a:pt x="1357" y="44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84" name="Google Shape;5783;p73"/>
            <p:cNvSpPr/>
            <p:nvPr/>
          </p:nvSpPr>
          <p:spPr>
            <a:xfrm>
              <a:off x="3517150" y="1006150"/>
              <a:ext cx="11950" cy="25"/>
            </a:xfrm>
            <a:custGeom>
              <a:avLst/>
              <a:gdLst/>
              <a:ahLst/>
              <a:cxnLst/>
              <a:rect l="l" t="t" r="r" b="b"/>
              <a:pathLst>
                <a:path w="478" h="1" extrusionOk="0">
                  <a:moveTo>
                    <a:pt x="1" y="0"/>
                  </a:move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85" name="Google Shape;5784;p73"/>
            <p:cNvSpPr/>
            <p:nvPr/>
          </p:nvSpPr>
          <p:spPr>
            <a:xfrm>
              <a:off x="3529075" y="1006150"/>
              <a:ext cx="45850" cy="22925"/>
            </a:xfrm>
            <a:custGeom>
              <a:avLst/>
              <a:gdLst/>
              <a:ahLst/>
              <a:cxnLst/>
              <a:rect l="l" t="t" r="r" b="b"/>
              <a:pathLst>
                <a:path w="1834" h="917" extrusionOk="0">
                  <a:moveTo>
                    <a:pt x="0" y="0"/>
                  </a:moveTo>
                  <a:lnTo>
                    <a:pt x="440" y="440"/>
                  </a:lnTo>
                  <a:lnTo>
                    <a:pt x="1833" y="917"/>
                  </a:lnTo>
                  <a:lnTo>
                    <a:pt x="917" y="44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86" name="Google Shape;5785;p73"/>
            <p:cNvSpPr/>
            <p:nvPr/>
          </p:nvSpPr>
          <p:spPr>
            <a:xfrm>
              <a:off x="3035975" y="2243425"/>
              <a:ext cx="11950" cy="25"/>
            </a:xfrm>
            <a:custGeom>
              <a:avLst/>
              <a:gdLst/>
              <a:ahLst/>
              <a:cxnLst/>
              <a:rect l="l" t="t" r="r" b="b"/>
              <a:pathLst>
                <a:path w="478" h="1" extrusionOk="0">
                  <a:moveTo>
                    <a:pt x="478" y="1"/>
                  </a:moveTo>
                  <a:lnTo>
                    <a:pt x="478"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87" name="Google Shape;5786;p73"/>
            <p:cNvSpPr/>
            <p:nvPr/>
          </p:nvSpPr>
          <p:spPr>
            <a:xfrm>
              <a:off x="3608800" y="1062975"/>
              <a:ext cx="11950" cy="11925"/>
            </a:xfrm>
            <a:custGeom>
              <a:avLst/>
              <a:gdLst/>
              <a:ahLst/>
              <a:cxnLst/>
              <a:rect l="l" t="t" r="r" b="b"/>
              <a:pathLst>
                <a:path w="478" h="477" extrusionOk="0">
                  <a:moveTo>
                    <a:pt x="1" y="0"/>
                  </a:moveTo>
                  <a:lnTo>
                    <a:pt x="1" y="0"/>
                  </a:lnTo>
                  <a:lnTo>
                    <a:pt x="477" y="477"/>
                  </a:lnTo>
                  <a:lnTo>
                    <a:pt x="477"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88" name="Google Shape;5787;p73"/>
            <p:cNvSpPr/>
            <p:nvPr/>
          </p:nvSpPr>
          <p:spPr>
            <a:xfrm>
              <a:off x="3425500" y="1131700"/>
              <a:ext cx="22950" cy="11950"/>
            </a:xfrm>
            <a:custGeom>
              <a:avLst/>
              <a:gdLst/>
              <a:ahLst/>
              <a:cxnLst/>
              <a:rect l="l" t="t" r="r" b="b"/>
              <a:pathLst>
                <a:path w="918" h="478" extrusionOk="0">
                  <a:moveTo>
                    <a:pt x="1" y="1"/>
                  </a:moveTo>
                  <a:lnTo>
                    <a:pt x="917" y="477"/>
                  </a:lnTo>
                  <a:lnTo>
                    <a:pt x="917" y="477"/>
                  </a:lnTo>
                  <a:lnTo>
                    <a:pt x="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89" name="Google Shape;5788;p73"/>
            <p:cNvSpPr/>
            <p:nvPr/>
          </p:nvSpPr>
          <p:spPr>
            <a:xfrm>
              <a:off x="3093725" y="1739350"/>
              <a:ext cx="11025" cy="11025"/>
            </a:xfrm>
            <a:custGeom>
              <a:avLst/>
              <a:gdLst/>
              <a:ahLst/>
              <a:cxnLst/>
              <a:rect l="l" t="t" r="r" b="b"/>
              <a:pathLst>
                <a:path w="441" h="441" extrusionOk="0">
                  <a:moveTo>
                    <a:pt x="1" y="0"/>
                  </a:moveTo>
                  <a:lnTo>
                    <a:pt x="1" y="0"/>
                  </a:lnTo>
                  <a:lnTo>
                    <a:pt x="1" y="440"/>
                  </a:lnTo>
                  <a:lnTo>
                    <a:pt x="440" y="440"/>
                  </a:lnTo>
                  <a:lnTo>
                    <a:pt x="440" y="440"/>
                  </a:lnTo>
                  <a:lnTo>
                    <a:pt x="1" y="44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90" name="Google Shape;5789;p73"/>
            <p:cNvSpPr/>
            <p:nvPr/>
          </p:nvSpPr>
          <p:spPr>
            <a:xfrm>
              <a:off x="3368675" y="1177525"/>
              <a:ext cx="33950" cy="11950"/>
            </a:xfrm>
            <a:custGeom>
              <a:avLst/>
              <a:gdLst/>
              <a:ahLst/>
              <a:cxnLst/>
              <a:rect l="l" t="t" r="r" b="b"/>
              <a:pathLst>
                <a:path w="1358" h="478" extrusionOk="0">
                  <a:moveTo>
                    <a:pt x="1" y="1"/>
                  </a:moveTo>
                  <a:lnTo>
                    <a:pt x="917" y="477"/>
                  </a:lnTo>
                  <a:lnTo>
                    <a:pt x="1357" y="47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91" name="Google Shape;5790;p73"/>
            <p:cNvSpPr/>
            <p:nvPr/>
          </p:nvSpPr>
          <p:spPr>
            <a:xfrm>
              <a:off x="3677550" y="1051975"/>
              <a:ext cx="22925" cy="22925"/>
            </a:xfrm>
            <a:custGeom>
              <a:avLst/>
              <a:gdLst/>
              <a:ahLst/>
              <a:cxnLst/>
              <a:rect l="l" t="t" r="r" b="b"/>
              <a:pathLst>
                <a:path w="917" h="917" extrusionOk="0">
                  <a:moveTo>
                    <a:pt x="0" y="0"/>
                  </a:moveTo>
                  <a:lnTo>
                    <a:pt x="0" y="0"/>
                  </a:lnTo>
                  <a:lnTo>
                    <a:pt x="477" y="0"/>
                  </a:lnTo>
                  <a:lnTo>
                    <a:pt x="917" y="917"/>
                  </a:lnTo>
                  <a:lnTo>
                    <a:pt x="917" y="917"/>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92" name="Google Shape;5791;p73"/>
            <p:cNvSpPr/>
            <p:nvPr/>
          </p:nvSpPr>
          <p:spPr>
            <a:xfrm>
              <a:off x="4250350" y="2632950"/>
              <a:ext cx="11950" cy="25"/>
            </a:xfrm>
            <a:custGeom>
              <a:avLst/>
              <a:gdLst/>
              <a:ahLst/>
              <a:cxnLst/>
              <a:rect l="l" t="t" r="r" b="b"/>
              <a:pathLst>
                <a:path w="478" h="1" extrusionOk="0">
                  <a:moveTo>
                    <a:pt x="477" y="0"/>
                  </a:move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93" name="Google Shape;5792;p73"/>
            <p:cNvSpPr/>
            <p:nvPr/>
          </p:nvSpPr>
          <p:spPr>
            <a:xfrm>
              <a:off x="4353925" y="2643950"/>
              <a:ext cx="25" cy="25"/>
            </a:xfrm>
            <a:custGeom>
              <a:avLst/>
              <a:gdLst/>
              <a:ahLst/>
              <a:cxnLst/>
              <a:rect l="l" t="t" r="r" b="b"/>
              <a:pathLst>
                <a:path w="1" h="1" extrusionOk="0">
                  <a:moveTo>
                    <a:pt x="0" y="0"/>
                  </a:move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94" name="Google Shape;5793;p73"/>
            <p:cNvSpPr/>
            <p:nvPr/>
          </p:nvSpPr>
          <p:spPr>
            <a:xfrm>
              <a:off x="4662775" y="2884975"/>
              <a:ext cx="22950" cy="25"/>
            </a:xfrm>
            <a:custGeom>
              <a:avLst/>
              <a:gdLst/>
              <a:ahLst/>
              <a:cxnLst/>
              <a:rect l="l" t="t" r="r" b="b"/>
              <a:pathLst>
                <a:path w="918" h="1" extrusionOk="0">
                  <a:moveTo>
                    <a:pt x="917" y="1"/>
                  </a:move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95" name="Google Shape;5794;p73"/>
            <p:cNvSpPr/>
            <p:nvPr/>
          </p:nvSpPr>
          <p:spPr>
            <a:xfrm>
              <a:off x="2967250" y="2346075"/>
              <a:ext cx="22925" cy="22950"/>
            </a:xfrm>
            <a:custGeom>
              <a:avLst/>
              <a:gdLst/>
              <a:ahLst/>
              <a:cxnLst/>
              <a:rect l="l" t="t" r="r" b="b"/>
              <a:pathLst>
                <a:path w="917" h="918" extrusionOk="0">
                  <a:moveTo>
                    <a:pt x="0" y="1"/>
                  </a:moveTo>
                  <a:lnTo>
                    <a:pt x="0" y="477"/>
                  </a:lnTo>
                  <a:lnTo>
                    <a:pt x="917" y="917"/>
                  </a:lnTo>
                  <a:lnTo>
                    <a:pt x="477" y="477"/>
                  </a:lnTo>
                  <a:lnTo>
                    <a:pt x="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96" name="Google Shape;5795;p73"/>
            <p:cNvSpPr/>
            <p:nvPr/>
          </p:nvSpPr>
          <p:spPr>
            <a:xfrm>
              <a:off x="3597800" y="1108800"/>
              <a:ext cx="91675" cy="126500"/>
            </a:xfrm>
            <a:custGeom>
              <a:avLst/>
              <a:gdLst/>
              <a:ahLst/>
              <a:cxnLst/>
              <a:rect l="l" t="t" r="r" b="b"/>
              <a:pathLst>
                <a:path w="3667" h="5060" extrusionOk="0">
                  <a:moveTo>
                    <a:pt x="1" y="0"/>
                  </a:moveTo>
                  <a:lnTo>
                    <a:pt x="917" y="477"/>
                  </a:lnTo>
                  <a:lnTo>
                    <a:pt x="2274" y="917"/>
                  </a:lnTo>
                  <a:lnTo>
                    <a:pt x="1357" y="477"/>
                  </a:lnTo>
                  <a:lnTo>
                    <a:pt x="1" y="0"/>
                  </a:lnTo>
                  <a:close/>
                  <a:moveTo>
                    <a:pt x="3190" y="3666"/>
                  </a:moveTo>
                  <a:lnTo>
                    <a:pt x="3190" y="4143"/>
                  </a:lnTo>
                  <a:lnTo>
                    <a:pt x="2750" y="5059"/>
                  </a:lnTo>
                  <a:lnTo>
                    <a:pt x="3190" y="5059"/>
                  </a:lnTo>
                  <a:lnTo>
                    <a:pt x="3667" y="4143"/>
                  </a:lnTo>
                  <a:lnTo>
                    <a:pt x="3190" y="366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97" name="Google Shape;5796;p73"/>
            <p:cNvSpPr/>
            <p:nvPr/>
          </p:nvSpPr>
          <p:spPr>
            <a:xfrm>
              <a:off x="3837925" y="856750"/>
              <a:ext cx="34850" cy="34850"/>
            </a:xfrm>
            <a:custGeom>
              <a:avLst/>
              <a:gdLst/>
              <a:ahLst/>
              <a:cxnLst/>
              <a:rect l="l" t="t" r="r" b="b"/>
              <a:pathLst>
                <a:path w="1394" h="1394" extrusionOk="0">
                  <a:moveTo>
                    <a:pt x="477" y="1"/>
                  </a:moveTo>
                  <a:lnTo>
                    <a:pt x="1" y="1"/>
                  </a:lnTo>
                  <a:lnTo>
                    <a:pt x="477" y="1"/>
                  </a:lnTo>
                  <a:lnTo>
                    <a:pt x="1" y="1394"/>
                  </a:lnTo>
                  <a:lnTo>
                    <a:pt x="1394" y="1394"/>
                  </a:lnTo>
                  <a:lnTo>
                    <a:pt x="1394" y="1394"/>
                  </a:lnTo>
                  <a:lnTo>
                    <a:pt x="1" y="13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98" name="Google Shape;5797;p73"/>
            <p:cNvSpPr/>
            <p:nvPr/>
          </p:nvSpPr>
          <p:spPr>
            <a:xfrm>
              <a:off x="3769200" y="891575"/>
              <a:ext cx="11925" cy="25"/>
            </a:xfrm>
            <a:custGeom>
              <a:avLst/>
              <a:gdLst/>
              <a:ahLst/>
              <a:cxnLst/>
              <a:rect l="l" t="t" r="r" b="b"/>
              <a:pathLst>
                <a:path w="477" h="1" extrusionOk="0">
                  <a:moveTo>
                    <a:pt x="0" y="1"/>
                  </a:moveTo>
                  <a:lnTo>
                    <a:pt x="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499" name="Google Shape;5798;p73"/>
            <p:cNvSpPr/>
            <p:nvPr/>
          </p:nvSpPr>
          <p:spPr>
            <a:xfrm>
              <a:off x="3895675" y="948400"/>
              <a:ext cx="11025" cy="34850"/>
            </a:xfrm>
            <a:custGeom>
              <a:avLst/>
              <a:gdLst/>
              <a:ahLst/>
              <a:cxnLst/>
              <a:rect l="l" t="t" r="r" b="b"/>
              <a:pathLst>
                <a:path w="441" h="1394" extrusionOk="0">
                  <a:moveTo>
                    <a:pt x="0" y="1"/>
                  </a:moveTo>
                  <a:lnTo>
                    <a:pt x="0" y="917"/>
                  </a:lnTo>
                  <a:lnTo>
                    <a:pt x="440" y="1394"/>
                  </a:lnTo>
                  <a:lnTo>
                    <a:pt x="440" y="91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00" name="Google Shape;5799;p73"/>
            <p:cNvSpPr/>
            <p:nvPr/>
          </p:nvSpPr>
          <p:spPr>
            <a:xfrm>
              <a:off x="3700450" y="742200"/>
              <a:ext cx="34850" cy="103575"/>
            </a:xfrm>
            <a:custGeom>
              <a:avLst/>
              <a:gdLst/>
              <a:ahLst/>
              <a:cxnLst/>
              <a:rect l="l" t="t" r="r" b="b"/>
              <a:pathLst>
                <a:path w="1394" h="4143" extrusionOk="0">
                  <a:moveTo>
                    <a:pt x="1394" y="0"/>
                  </a:moveTo>
                  <a:lnTo>
                    <a:pt x="917" y="917"/>
                  </a:lnTo>
                  <a:lnTo>
                    <a:pt x="917" y="1393"/>
                  </a:lnTo>
                  <a:lnTo>
                    <a:pt x="1" y="2310"/>
                  </a:lnTo>
                  <a:lnTo>
                    <a:pt x="1" y="3226"/>
                  </a:lnTo>
                  <a:lnTo>
                    <a:pt x="1" y="3666"/>
                  </a:lnTo>
                  <a:lnTo>
                    <a:pt x="477" y="4143"/>
                  </a:lnTo>
                  <a:lnTo>
                    <a:pt x="477" y="3226"/>
                  </a:lnTo>
                  <a:lnTo>
                    <a:pt x="917" y="2310"/>
                  </a:lnTo>
                  <a:lnTo>
                    <a:pt x="1394" y="917"/>
                  </a:lnTo>
                  <a:lnTo>
                    <a:pt x="1394" y="477"/>
                  </a:lnTo>
                  <a:lnTo>
                    <a:pt x="13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01" name="Google Shape;5800;p73"/>
            <p:cNvSpPr/>
            <p:nvPr/>
          </p:nvSpPr>
          <p:spPr>
            <a:xfrm>
              <a:off x="1879350" y="2701675"/>
              <a:ext cx="25" cy="11025"/>
            </a:xfrm>
            <a:custGeom>
              <a:avLst/>
              <a:gdLst/>
              <a:ahLst/>
              <a:cxnLst/>
              <a:rect l="l" t="t" r="r" b="b"/>
              <a:pathLst>
                <a:path w="1" h="441" extrusionOk="0">
                  <a:moveTo>
                    <a:pt x="1" y="441"/>
                  </a:moveTo>
                  <a:lnTo>
                    <a:pt x="1" y="441"/>
                  </a:lnTo>
                  <a:lnTo>
                    <a:pt x="1"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02" name="Google Shape;5801;p73"/>
            <p:cNvSpPr/>
            <p:nvPr/>
          </p:nvSpPr>
          <p:spPr>
            <a:xfrm>
              <a:off x="1432100" y="2758500"/>
              <a:ext cx="22950" cy="11950"/>
            </a:xfrm>
            <a:custGeom>
              <a:avLst/>
              <a:gdLst/>
              <a:ahLst/>
              <a:cxnLst/>
              <a:rect l="l" t="t" r="r" b="b"/>
              <a:pathLst>
                <a:path w="918" h="478" extrusionOk="0">
                  <a:moveTo>
                    <a:pt x="477" y="1"/>
                  </a:moveTo>
                  <a:lnTo>
                    <a:pt x="1" y="477"/>
                  </a:lnTo>
                  <a:lnTo>
                    <a:pt x="477" y="477"/>
                  </a:lnTo>
                  <a:lnTo>
                    <a:pt x="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03" name="Google Shape;5802;p73"/>
            <p:cNvSpPr/>
            <p:nvPr/>
          </p:nvSpPr>
          <p:spPr>
            <a:xfrm>
              <a:off x="1902275" y="2689775"/>
              <a:ext cx="11025" cy="11925"/>
            </a:xfrm>
            <a:custGeom>
              <a:avLst/>
              <a:gdLst/>
              <a:ahLst/>
              <a:cxnLst/>
              <a:rect l="l" t="t" r="r" b="b"/>
              <a:pathLst>
                <a:path w="441" h="477" extrusionOk="0">
                  <a:moveTo>
                    <a:pt x="440" y="477"/>
                  </a:moveTo>
                  <a:lnTo>
                    <a:pt x="440" y="477"/>
                  </a:ln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04" name="Google Shape;5803;p73"/>
            <p:cNvSpPr/>
            <p:nvPr/>
          </p:nvSpPr>
          <p:spPr>
            <a:xfrm>
              <a:off x="1398200" y="2701675"/>
              <a:ext cx="22925" cy="11025"/>
            </a:xfrm>
            <a:custGeom>
              <a:avLst/>
              <a:gdLst/>
              <a:ahLst/>
              <a:cxnLst/>
              <a:rect l="l" t="t" r="r" b="b"/>
              <a:pathLst>
                <a:path w="917" h="441" extrusionOk="0">
                  <a:moveTo>
                    <a:pt x="0" y="1"/>
                  </a:moveTo>
                  <a:lnTo>
                    <a:pt x="0" y="1"/>
                  </a:lnTo>
                  <a:lnTo>
                    <a:pt x="440" y="1"/>
                  </a:lnTo>
                  <a:lnTo>
                    <a:pt x="917" y="441"/>
                  </a:lnTo>
                  <a:lnTo>
                    <a:pt x="917" y="441"/>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05" name="Google Shape;5804;p73"/>
            <p:cNvSpPr/>
            <p:nvPr/>
          </p:nvSpPr>
          <p:spPr>
            <a:xfrm>
              <a:off x="3574900" y="1097800"/>
              <a:ext cx="11025" cy="11025"/>
            </a:xfrm>
            <a:custGeom>
              <a:avLst/>
              <a:gdLst/>
              <a:ahLst/>
              <a:cxnLst/>
              <a:rect l="l" t="t" r="r" b="b"/>
              <a:pathLst>
                <a:path w="441" h="441" extrusionOk="0">
                  <a:moveTo>
                    <a:pt x="0" y="0"/>
                  </a:moveTo>
                  <a:lnTo>
                    <a:pt x="0" y="0"/>
                  </a:lnTo>
                  <a:lnTo>
                    <a:pt x="440" y="44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06" name="Google Shape;5805;p73"/>
            <p:cNvSpPr/>
            <p:nvPr/>
          </p:nvSpPr>
          <p:spPr>
            <a:xfrm>
              <a:off x="5385000" y="3228675"/>
              <a:ext cx="25" cy="25"/>
            </a:xfrm>
            <a:custGeom>
              <a:avLst/>
              <a:gdLst/>
              <a:ahLst/>
              <a:cxnLst/>
              <a:rect l="l" t="t" r="r" b="b"/>
              <a:pathLst>
                <a:path w="1" h="1" extrusionOk="0">
                  <a:moveTo>
                    <a:pt x="0" y="0"/>
                  </a:move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07" name="Google Shape;5806;p73"/>
            <p:cNvSpPr/>
            <p:nvPr/>
          </p:nvSpPr>
          <p:spPr>
            <a:xfrm>
              <a:off x="1718975" y="3148025"/>
              <a:ext cx="25" cy="25"/>
            </a:xfrm>
            <a:custGeom>
              <a:avLst/>
              <a:gdLst/>
              <a:ahLst/>
              <a:cxnLst/>
              <a:rect l="l" t="t" r="r" b="b"/>
              <a:pathLst>
                <a:path w="1" h="1" extrusionOk="0">
                  <a:moveTo>
                    <a:pt x="0" y="0"/>
                  </a:move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08" name="Google Shape;5807;p73"/>
            <p:cNvSpPr/>
            <p:nvPr/>
          </p:nvSpPr>
          <p:spPr>
            <a:xfrm>
              <a:off x="1180075" y="2895975"/>
              <a:ext cx="57750" cy="22950"/>
            </a:xfrm>
            <a:custGeom>
              <a:avLst/>
              <a:gdLst/>
              <a:ahLst/>
              <a:cxnLst/>
              <a:rect l="l" t="t" r="r" b="b"/>
              <a:pathLst>
                <a:path w="2310" h="918" extrusionOk="0">
                  <a:moveTo>
                    <a:pt x="477" y="1"/>
                  </a:moveTo>
                  <a:lnTo>
                    <a:pt x="0" y="477"/>
                  </a:lnTo>
                  <a:lnTo>
                    <a:pt x="477" y="477"/>
                  </a:lnTo>
                  <a:lnTo>
                    <a:pt x="917" y="917"/>
                  </a:lnTo>
                  <a:lnTo>
                    <a:pt x="2310" y="917"/>
                  </a:lnTo>
                  <a:lnTo>
                    <a:pt x="1833" y="477"/>
                  </a:lnTo>
                  <a:lnTo>
                    <a:pt x="917" y="477"/>
                  </a:lnTo>
                  <a:lnTo>
                    <a:pt x="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09" name="Google Shape;5808;p73"/>
            <p:cNvSpPr/>
            <p:nvPr/>
          </p:nvSpPr>
          <p:spPr>
            <a:xfrm>
              <a:off x="1867450" y="2712675"/>
              <a:ext cx="25" cy="11950"/>
            </a:xfrm>
            <a:custGeom>
              <a:avLst/>
              <a:gdLst/>
              <a:ahLst/>
              <a:cxnLst/>
              <a:rect l="l" t="t" r="r" b="b"/>
              <a:pathLst>
                <a:path w="1" h="478" extrusionOk="0">
                  <a:moveTo>
                    <a:pt x="0" y="477"/>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10" name="Google Shape;5809;p73"/>
            <p:cNvSpPr/>
            <p:nvPr/>
          </p:nvSpPr>
          <p:spPr>
            <a:xfrm>
              <a:off x="1500850" y="2816250"/>
              <a:ext cx="11925" cy="11025"/>
            </a:xfrm>
            <a:custGeom>
              <a:avLst/>
              <a:gdLst/>
              <a:ahLst/>
              <a:cxnLst/>
              <a:rect l="l" t="t" r="r" b="b"/>
              <a:pathLst>
                <a:path w="477" h="441" extrusionOk="0">
                  <a:moveTo>
                    <a:pt x="0" y="0"/>
                  </a:moveTo>
                  <a:lnTo>
                    <a:pt x="477" y="440"/>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11" name="Google Shape;5810;p73"/>
            <p:cNvSpPr/>
            <p:nvPr/>
          </p:nvSpPr>
          <p:spPr>
            <a:xfrm>
              <a:off x="3929575" y="1097800"/>
              <a:ext cx="11950" cy="25"/>
            </a:xfrm>
            <a:custGeom>
              <a:avLst/>
              <a:gdLst/>
              <a:ahLst/>
              <a:cxnLst/>
              <a:rect l="l" t="t" r="r" b="b"/>
              <a:pathLst>
                <a:path w="478" h="1" extrusionOk="0">
                  <a:moveTo>
                    <a:pt x="477" y="0"/>
                  </a:moveTo>
                  <a:lnTo>
                    <a:pt x="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12" name="Google Shape;5811;p73"/>
            <p:cNvSpPr/>
            <p:nvPr/>
          </p:nvSpPr>
          <p:spPr>
            <a:xfrm>
              <a:off x="4135800" y="1624775"/>
              <a:ext cx="25" cy="25"/>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13" name="Google Shape;5812;p73"/>
            <p:cNvSpPr/>
            <p:nvPr/>
          </p:nvSpPr>
          <p:spPr>
            <a:xfrm>
              <a:off x="4067050" y="1441475"/>
              <a:ext cx="11950" cy="11025"/>
            </a:xfrm>
            <a:custGeom>
              <a:avLst/>
              <a:gdLst/>
              <a:ahLst/>
              <a:cxnLst/>
              <a:rect l="l" t="t" r="r" b="b"/>
              <a:pathLst>
                <a:path w="478" h="441" extrusionOk="0">
                  <a:moveTo>
                    <a:pt x="1" y="1"/>
                  </a:moveTo>
                  <a:lnTo>
                    <a:pt x="1" y="441"/>
                  </a:lnTo>
                  <a:lnTo>
                    <a:pt x="477" y="44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14" name="Google Shape;5813;p73"/>
            <p:cNvSpPr/>
            <p:nvPr/>
          </p:nvSpPr>
          <p:spPr>
            <a:xfrm>
              <a:off x="3906675" y="1006150"/>
              <a:ext cx="25" cy="25"/>
            </a:xfrm>
            <a:custGeom>
              <a:avLst/>
              <a:gdLst/>
              <a:ahLst/>
              <a:cxnLst/>
              <a:rect l="l" t="t" r="r" b="b"/>
              <a:pathLst>
                <a:path w="1" h="1" extrusionOk="0">
                  <a:moveTo>
                    <a:pt x="0" y="0"/>
                  </a:move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15" name="Google Shape;5814;p73"/>
            <p:cNvSpPr/>
            <p:nvPr/>
          </p:nvSpPr>
          <p:spPr>
            <a:xfrm>
              <a:off x="4078975" y="1372750"/>
              <a:ext cx="25" cy="11025"/>
            </a:xfrm>
            <a:custGeom>
              <a:avLst/>
              <a:gdLst/>
              <a:ahLst/>
              <a:cxnLst/>
              <a:rect l="l" t="t" r="r" b="b"/>
              <a:pathLst>
                <a:path w="1" h="441" extrusionOk="0">
                  <a:moveTo>
                    <a:pt x="0" y="0"/>
                  </a:moveTo>
                  <a:lnTo>
                    <a:pt x="0" y="0"/>
                  </a:lnTo>
                  <a:lnTo>
                    <a:pt x="0" y="44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16" name="Google Shape;5815;p73"/>
            <p:cNvSpPr/>
            <p:nvPr/>
          </p:nvSpPr>
          <p:spPr>
            <a:xfrm>
              <a:off x="4777350" y="1383750"/>
              <a:ext cx="91675" cy="34850"/>
            </a:xfrm>
            <a:custGeom>
              <a:avLst/>
              <a:gdLst/>
              <a:ahLst/>
              <a:cxnLst/>
              <a:rect l="l" t="t" r="r" b="b"/>
              <a:pathLst>
                <a:path w="3667" h="1394" extrusionOk="0">
                  <a:moveTo>
                    <a:pt x="2310" y="0"/>
                  </a:moveTo>
                  <a:lnTo>
                    <a:pt x="0" y="917"/>
                  </a:lnTo>
                  <a:lnTo>
                    <a:pt x="917" y="1393"/>
                  </a:lnTo>
                  <a:lnTo>
                    <a:pt x="1833" y="1393"/>
                  </a:lnTo>
                  <a:lnTo>
                    <a:pt x="2310" y="917"/>
                  </a:lnTo>
                  <a:lnTo>
                    <a:pt x="3666" y="1393"/>
                  </a:lnTo>
                  <a:lnTo>
                    <a:pt x="3666" y="1393"/>
                  </a:lnTo>
                  <a:lnTo>
                    <a:pt x="2750" y="477"/>
                  </a:lnTo>
                  <a:lnTo>
                    <a:pt x="23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17" name="Google Shape;5816;p73"/>
            <p:cNvSpPr/>
            <p:nvPr/>
          </p:nvSpPr>
          <p:spPr>
            <a:xfrm>
              <a:off x="4193525" y="1887825"/>
              <a:ext cx="11025" cy="11950"/>
            </a:xfrm>
            <a:custGeom>
              <a:avLst/>
              <a:gdLst/>
              <a:ahLst/>
              <a:cxnLst/>
              <a:rect l="l" t="t" r="r" b="b"/>
              <a:pathLst>
                <a:path w="441" h="478" extrusionOk="0">
                  <a:moveTo>
                    <a:pt x="1" y="477"/>
                  </a:moveTo>
                  <a:lnTo>
                    <a:pt x="441" y="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18" name="Google Shape;5817;p73"/>
            <p:cNvSpPr/>
            <p:nvPr/>
          </p:nvSpPr>
          <p:spPr>
            <a:xfrm>
              <a:off x="4101875" y="1533125"/>
              <a:ext cx="11025" cy="25"/>
            </a:xfrm>
            <a:custGeom>
              <a:avLst/>
              <a:gdLst/>
              <a:ahLst/>
              <a:cxnLst/>
              <a:rect l="l" t="t" r="r" b="b"/>
              <a:pathLst>
                <a:path w="441" h="1" extrusionOk="0">
                  <a:moveTo>
                    <a:pt x="441" y="1"/>
                  </a:move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19" name="Google Shape;5818;p73"/>
            <p:cNvSpPr/>
            <p:nvPr/>
          </p:nvSpPr>
          <p:spPr>
            <a:xfrm>
              <a:off x="4319100" y="4591525"/>
              <a:ext cx="11925" cy="11925"/>
            </a:xfrm>
            <a:custGeom>
              <a:avLst/>
              <a:gdLst/>
              <a:ahLst/>
              <a:cxnLst/>
              <a:rect l="l" t="t" r="r" b="b"/>
              <a:pathLst>
                <a:path w="477" h="477" extrusionOk="0">
                  <a:moveTo>
                    <a:pt x="477" y="0"/>
                  </a:moveTo>
                  <a:lnTo>
                    <a:pt x="477" y="0"/>
                  </a:lnTo>
                  <a:lnTo>
                    <a:pt x="0" y="477"/>
                  </a:lnTo>
                  <a:lnTo>
                    <a:pt x="0"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20" name="Google Shape;5819;p73"/>
            <p:cNvSpPr/>
            <p:nvPr/>
          </p:nvSpPr>
          <p:spPr>
            <a:xfrm>
              <a:off x="4571125" y="4007700"/>
              <a:ext cx="25" cy="25"/>
            </a:xfrm>
            <a:custGeom>
              <a:avLst/>
              <a:gdLst/>
              <a:ahLst/>
              <a:cxnLst/>
              <a:rect l="l" t="t" r="r" b="b"/>
              <a:pathLst>
                <a:path w="1" h="1" extrusionOk="0">
                  <a:moveTo>
                    <a:pt x="1" y="1"/>
                  </a:move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21" name="Google Shape;5820;p73"/>
            <p:cNvSpPr/>
            <p:nvPr/>
          </p:nvSpPr>
          <p:spPr>
            <a:xfrm>
              <a:off x="3998325" y="4305575"/>
              <a:ext cx="25" cy="11025"/>
            </a:xfrm>
            <a:custGeom>
              <a:avLst/>
              <a:gdLst/>
              <a:ahLst/>
              <a:cxnLst/>
              <a:rect l="l" t="t" r="r" b="b"/>
              <a:pathLst>
                <a:path w="1" h="441" extrusionOk="0">
                  <a:moveTo>
                    <a:pt x="0" y="440"/>
                  </a:move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22" name="Google Shape;5821;p73"/>
            <p:cNvSpPr/>
            <p:nvPr/>
          </p:nvSpPr>
          <p:spPr>
            <a:xfrm>
              <a:off x="4250350" y="4614425"/>
              <a:ext cx="22950" cy="25"/>
            </a:xfrm>
            <a:custGeom>
              <a:avLst/>
              <a:gdLst/>
              <a:ahLst/>
              <a:cxnLst/>
              <a:rect l="l" t="t" r="r" b="b"/>
              <a:pathLst>
                <a:path w="918" h="1" extrusionOk="0">
                  <a:moveTo>
                    <a:pt x="477" y="1"/>
                  </a:moveTo>
                  <a:lnTo>
                    <a:pt x="1" y="1"/>
                  </a:lnTo>
                  <a:lnTo>
                    <a:pt x="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23" name="Google Shape;5822;p73"/>
            <p:cNvSpPr/>
            <p:nvPr/>
          </p:nvSpPr>
          <p:spPr>
            <a:xfrm>
              <a:off x="4296175" y="3641100"/>
              <a:ext cx="57775" cy="45850"/>
            </a:xfrm>
            <a:custGeom>
              <a:avLst/>
              <a:gdLst/>
              <a:ahLst/>
              <a:cxnLst/>
              <a:rect l="l" t="t" r="r" b="b"/>
              <a:pathLst>
                <a:path w="2311" h="1834" extrusionOk="0">
                  <a:moveTo>
                    <a:pt x="1394" y="917"/>
                  </a:moveTo>
                  <a:lnTo>
                    <a:pt x="1834" y="440"/>
                  </a:lnTo>
                  <a:lnTo>
                    <a:pt x="2310" y="1"/>
                  </a:lnTo>
                  <a:lnTo>
                    <a:pt x="2310" y="1"/>
                  </a:lnTo>
                  <a:lnTo>
                    <a:pt x="1834" y="440"/>
                  </a:lnTo>
                  <a:lnTo>
                    <a:pt x="1394" y="917"/>
                  </a:lnTo>
                  <a:lnTo>
                    <a:pt x="1" y="1834"/>
                  </a:lnTo>
                  <a:lnTo>
                    <a:pt x="1" y="18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24" name="Google Shape;5823;p73"/>
            <p:cNvSpPr/>
            <p:nvPr/>
          </p:nvSpPr>
          <p:spPr>
            <a:xfrm>
              <a:off x="4433650" y="3664025"/>
              <a:ext cx="22950" cy="11000"/>
            </a:xfrm>
            <a:custGeom>
              <a:avLst/>
              <a:gdLst/>
              <a:ahLst/>
              <a:cxnLst/>
              <a:rect l="l" t="t" r="r" b="b"/>
              <a:pathLst>
                <a:path w="918" h="440" extrusionOk="0">
                  <a:moveTo>
                    <a:pt x="477" y="0"/>
                  </a:moveTo>
                  <a:lnTo>
                    <a:pt x="917" y="0"/>
                  </a:lnTo>
                  <a:lnTo>
                    <a:pt x="917" y="0"/>
                  </a:lnTo>
                  <a:lnTo>
                    <a:pt x="477" y="0"/>
                  </a:lnTo>
                  <a:lnTo>
                    <a:pt x="1" y="440"/>
                  </a:lnTo>
                  <a:lnTo>
                    <a:pt x="1" y="44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25" name="Google Shape;5824;p73"/>
            <p:cNvSpPr/>
            <p:nvPr/>
          </p:nvSpPr>
          <p:spPr>
            <a:xfrm>
              <a:off x="4525300" y="3697925"/>
              <a:ext cx="11950" cy="25"/>
            </a:xfrm>
            <a:custGeom>
              <a:avLst/>
              <a:gdLst/>
              <a:ahLst/>
              <a:cxnLst/>
              <a:rect l="l" t="t" r="r" b="b"/>
              <a:pathLst>
                <a:path w="478" h="1" extrusionOk="0">
                  <a:moveTo>
                    <a:pt x="477" y="0"/>
                  </a:moveTo>
                  <a:lnTo>
                    <a:pt x="477" y="0"/>
                  </a:lnTo>
                  <a:lnTo>
                    <a:pt x="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26" name="Google Shape;5825;p73"/>
            <p:cNvSpPr/>
            <p:nvPr/>
          </p:nvSpPr>
          <p:spPr>
            <a:xfrm>
              <a:off x="4583050" y="3812475"/>
              <a:ext cx="22925" cy="25"/>
            </a:xfrm>
            <a:custGeom>
              <a:avLst/>
              <a:gdLst/>
              <a:ahLst/>
              <a:cxnLst/>
              <a:rect l="l" t="t" r="r" b="b"/>
              <a:pathLst>
                <a:path w="917" h="1" extrusionOk="0">
                  <a:moveTo>
                    <a:pt x="440" y="1"/>
                  </a:moveTo>
                  <a:lnTo>
                    <a:pt x="917" y="1"/>
                  </a:lnTo>
                  <a:lnTo>
                    <a:pt x="440" y="1"/>
                  </a:ln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27" name="Google Shape;5826;p73"/>
            <p:cNvSpPr/>
            <p:nvPr/>
          </p:nvSpPr>
          <p:spPr>
            <a:xfrm>
              <a:off x="4262275" y="3675000"/>
              <a:ext cx="11025" cy="25"/>
            </a:xfrm>
            <a:custGeom>
              <a:avLst/>
              <a:gdLst/>
              <a:ahLst/>
              <a:cxnLst/>
              <a:rect l="l" t="t" r="r" b="b"/>
              <a:pathLst>
                <a:path w="441" h="1" extrusionOk="0">
                  <a:moveTo>
                    <a:pt x="0" y="1"/>
                  </a:moveTo>
                  <a:lnTo>
                    <a:pt x="0" y="1"/>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28" name="Google Shape;5827;p73"/>
            <p:cNvSpPr/>
            <p:nvPr/>
          </p:nvSpPr>
          <p:spPr>
            <a:xfrm>
              <a:off x="4433650" y="4499875"/>
              <a:ext cx="11950" cy="11925"/>
            </a:xfrm>
            <a:custGeom>
              <a:avLst/>
              <a:gdLst/>
              <a:ahLst/>
              <a:cxnLst/>
              <a:rect l="l" t="t" r="r" b="b"/>
              <a:pathLst>
                <a:path w="478" h="477" extrusionOk="0">
                  <a:moveTo>
                    <a:pt x="477" y="0"/>
                  </a:moveTo>
                  <a:lnTo>
                    <a:pt x="477" y="0"/>
                  </a:lnTo>
                  <a:lnTo>
                    <a:pt x="1" y="477"/>
                  </a:lnTo>
                  <a:lnTo>
                    <a:pt x="1"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29" name="Google Shape;5828;p73"/>
            <p:cNvSpPr/>
            <p:nvPr/>
          </p:nvSpPr>
          <p:spPr>
            <a:xfrm>
              <a:off x="4502400" y="3664025"/>
              <a:ext cx="25" cy="22925"/>
            </a:xfrm>
            <a:custGeom>
              <a:avLst/>
              <a:gdLst/>
              <a:ahLst/>
              <a:cxnLst/>
              <a:rect l="l" t="t" r="r" b="b"/>
              <a:pathLst>
                <a:path w="1" h="917" extrusionOk="0">
                  <a:moveTo>
                    <a:pt x="0" y="0"/>
                  </a:moveTo>
                  <a:lnTo>
                    <a:pt x="0" y="0"/>
                  </a:lnTo>
                  <a:lnTo>
                    <a:pt x="0" y="917"/>
                  </a:lnTo>
                  <a:lnTo>
                    <a:pt x="0" y="91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30" name="Google Shape;5829;p73"/>
            <p:cNvSpPr/>
            <p:nvPr/>
          </p:nvSpPr>
          <p:spPr>
            <a:xfrm>
              <a:off x="4376825" y="4591525"/>
              <a:ext cx="11025" cy="25"/>
            </a:xfrm>
            <a:custGeom>
              <a:avLst/>
              <a:gdLst/>
              <a:ahLst/>
              <a:cxnLst/>
              <a:rect l="l" t="t" r="r" b="b"/>
              <a:pathLst>
                <a:path w="441" h="1" extrusionOk="0">
                  <a:moveTo>
                    <a:pt x="1" y="0"/>
                  </a:moveTo>
                  <a:lnTo>
                    <a:pt x="1" y="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31" name="Google Shape;5830;p73"/>
            <p:cNvSpPr/>
            <p:nvPr/>
          </p:nvSpPr>
          <p:spPr>
            <a:xfrm>
              <a:off x="4399750" y="4545700"/>
              <a:ext cx="25" cy="25"/>
            </a:xfrm>
            <a:custGeom>
              <a:avLst/>
              <a:gdLst/>
              <a:ahLst/>
              <a:cxnLst/>
              <a:rect l="l" t="t" r="r" b="b"/>
              <a:pathLst>
                <a:path w="1" h="1" extrusionOk="0">
                  <a:moveTo>
                    <a:pt x="0" y="0"/>
                  </a:move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32" name="Google Shape;5831;p73"/>
            <p:cNvSpPr/>
            <p:nvPr/>
          </p:nvSpPr>
          <p:spPr>
            <a:xfrm>
              <a:off x="5418900" y="3468800"/>
              <a:ext cx="45850" cy="25"/>
            </a:xfrm>
            <a:custGeom>
              <a:avLst/>
              <a:gdLst/>
              <a:ahLst/>
              <a:cxnLst/>
              <a:rect l="l" t="t" r="r" b="b"/>
              <a:pathLst>
                <a:path w="1834" h="1" extrusionOk="0">
                  <a:moveTo>
                    <a:pt x="0" y="0"/>
                  </a:moveTo>
                  <a:lnTo>
                    <a:pt x="917" y="0"/>
                  </a:lnTo>
                  <a:lnTo>
                    <a:pt x="1833" y="0"/>
                  </a:lnTo>
                  <a:lnTo>
                    <a:pt x="1833" y="0"/>
                  </a:lnTo>
                  <a:lnTo>
                    <a:pt x="9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33" name="Google Shape;5832;p73"/>
            <p:cNvSpPr/>
            <p:nvPr/>
          </p:nvSpPr>
          <p:spPr>
            <a:xfrm>
              <a:off x="4147700" y="4637350"/>
              <a:ext cx="25" cy="25"/>
            </a:xfrm>
            <a:custGeom>
              <a:avLst/>
              <a:gdLst/>
              <a:ahLst/>
              <a:cxnLst/>
              <a:rect l="l" t="t" r="r" b="b"/>
              <a:pathLst>
                <a:path w="1" h="1" extrusionOk="0">
                  <a:moveTo>
                    <a:pt x="1" y="0"/>
                  </a:move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34" name="Google Shape;5833;p73"/>
            <p:cNvSpPr/>
            <p:nvPr/>
          </p:nvSpPr>
          <p:spPr>
            <a:xfrm>
              <a:off x="4204525" y="4603425"/>
              <a:ext cx="11950" cy="25"/>
            </a:xfrm>
            <a:custGeom>
              <a:avLst/>
              <a:gdLst/>
              <a:ahLst/>
              <a:cxnLst/>
              <a:rect l="l" t="t" r="r" b="b"/>
              <a:pathLst>
                <a:path w="478" h="1" extrusionOk="0">
                  <a:moveTo>
                    <a:pt x="477" y="1"/>
                  </a:move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35" name="Google Shape;5834;p73"/>
            <p:cNvSpPr/>
            <p:nvPr/>
          </p:nvSpPr>
          <p:spPr>
            <a:xfrm>
              <a:off x="4422650" y="4591525"/>
              <a:ext cx="11025" cy="11925"/>
            </a:xfrm>
            <a:custGeom>
              <a:avLst/>
              <a:gdLst/>
              <a:ahLst/>
              <a:cxnLst/>
              <a:rect l="l" t="t" r="r" b="b"/>
              <a:pathLst>
                <a:path w="441" h="477" extrusionOk="0">
                  <a:moveTo>
                    <a:pt x="441" y="0"/>
                  </a:moveTo>
                  <a:lnTo>
                    <a:pt x="441" y="0"/>
                  </a:lnTo>
                  <a:lnTo>
                    <a:pt x="1"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36" name="Google Shape;5835;p73"/>
            <p:cNvSpPr/>
            <p:nvPr/>
          </p:nvSpPr>
          <p:spPr>
            <a:xfrm>
              <a:off x="4410750" y="4649250"/>
              <a:ext cx="25" cy="11025"/>
            </a:xfrm>
            <a:custGeom>
              <a:avLst/>
              <a:gdLst/>
              <a:ahLst/>
              <a:cxnLst/>
              <a:rect l="l" t="t" r="r" b="b"/>
              <a:pathLst>
                <a:path w="1" h="441" extrusionOk="0">
                  <a:moveTo>
                    <a:pt x="0" y="1"/>
                  </a:moveTo>
                  <a:lnTo>
                    <a:pt x="0" y="1"/>
                  </a:lnTo>
                  <a:lnTo>
                    <a:pt x="0" y="4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37" name="Google Shape;5836;p73"/>
            <p:cNvSpPr/>
            <p:nvPr/>
          </p:nvSpPr>
          <p:spPr>
            <a:xfrm>
              <a:off x="4422650" y="4614425"/>
              <a:ext cx="25" cy="25"/>
            </a:xfrm>
            <a:custGeom>
              <a:avLst/>
              <a:gdLst/>
              <a:ahLst/>
              <a:cxnLst/>
              <a:rect l="l" t="t" r="r" b="b"/>
              <a:pathLst>
                <a:path w="1" h="1" extrusionOk="0">
                  <a:moveTo>
                    <a:pt x="1" y="1"/>
                  </a:move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38" name="Google Shape;5837;p73"/>
            <p:cNvSpPr/>
            <p:nvPr/>
          </p:nvSpPr>
          <p:spPr>
            <a:xfrm>
              <a:off x="3804025" y="4855475"/>
              <a:ext cx="25" cy="25"/>
            </a:xfrm>
            <a:custGeom>
              <a:avLst/>
              <a:gdLst/>
              <a:ahLst/>
              <a:cxnLst/>
              <a:rect l="l" t="t" r="r" b="b"/>
              <a:pathLst>
                <a:path w="1" h="1" extrusionOk="0">
                  <a:moveTo>
                    <a:pt x="0" y="0"/>
                  </a:move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39" name="Google Shape;5838;p73"/>
            <p:cNvSpPr/>
            <p:nvPr/>
          </p:nvSpPr>
          <p:spPr>
            <a:xfrm>
              <a:off x="5258500" y="3228675"/>
              <a:ext cx="22950" cy="11025"/>
            </a:xfrm>
            <a:custGeom>
              <a:avLst/>
              <a:gdLst/>
              <a:ahLst/>
              <a:cxnLst/>
              <a:rect l="l" t="t" r="r" b="b"/>
              <a:pathLst>
                <a:path w="918" h="441" extrusionOk="0">
                  <a:moveTo>
                    <a:pt x="917" y="0"/>
                  </a:moveTo>
                  <a:lnTo>
                    <a:pt x="917" y="0"/>
                  </a:lnTo>
                  <a:lnTo>
                    <a:pt x="1" y="440"/>
                  </a:lnTo>
                  <a:lnTo>
                    <a:pt x="1" y="44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40" name="Google Shape;5839;p73"/>
            <p:cNvSpPr/>
            <p:nvPr/>
          </p:nvSpPr>
          <p:spPr>
            <a:xfrm>
              <a:off x="5212675" y="3216750"/>
              <a:ext cx="22950" cy="22950"/>
            </a:xfrm>
            <a:custGeom>
              <a:avLst/>
              <a:gdLst/>
              <a:ahLst/>
              <a:cxnLst/>
              <a:rect l="l" t="t" r="r" b="b"/>
              <a:pathLst>
                <a:path w="918" h="918" extrusionOk="0">
                  <a:moveTo>
                    <a:pt x="917" y="477"/>
                  </a:moveTo>
                  <a:lnTo>
                    <a:pt x="917" y="1"/>
                  </a:lnTo>
                  <a:lnTo>
                    <a:pt x="917" y="1"/>
                  </a:lnTo>
                  <a:lnTo>
                    <a:pt x="917" y="477"/>
                  </a:lnTo>
                  <a:lnTo>
                    <a:pt x="1" y="917"/>
                  </a:lnTo>
                  <a:lnTo>
                    <a:pt x="1" y="91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41" name="Google Shape;5840;p73"/>
            <p:cNvSpPr/>
            <p:nvPr/>
          </p:nvSpPr>
          <p:spPr>
            <a:xfrm>
              <a:off x="5110025" y="3193850"/>
              <a:ext cx="22950" cy="45850"/>
            </a:xfrm>
            <a:custGeom>
              <a:avLst/>
              <a:gdLst/>
              <a:ahLst/>
              <a:cxnLst/>
              <a:rect l="l" t="t" r="r" b="b"/>
              <a:pathLst>
                <a:path w="918" h="1834" extrusionOk="0">
                  <a:moveTo>
                    <a:pt x="917" y="0"/>
                  </a:moveTo>
                  <a:lnTo>
                    <a:pt x="1" y="917"/>
                  </a:lnTo>
                  <a:lnTo>
                    <a:pt x="1" y="1833"/>
                  </a:lnTo>
                  <a:lnTo>
                    <a:pt x="441" y="917"/>
                  </a:lnTo>
                  <a:lnTo>
                    <a:pt x="9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42" name="Google Shape;5841;p73"/>
            <p:cNvSpPr/>
            <p:nvPr/>
          </p:nvSpPr>
          <p:spPr>
            <a:xfrm>
              <a:off x="5064200" y="3228675"/>
              <a:ext cx="11025" cy="11025"/>
            </a:xfrm>
            <a:custGeom>
              <a:avLst/>
              <a:gdLst/>
              <a:ahLst/>
              <a:cxnLst/>
              <a:rect l="l" t="t" r="r" b="b"/>
              <a:pathLst>
                <a:path w="441" h="441" extrusionOk="0">
                  <a:moveTo>
                    <a:pt x="441" y="0"/>
                  </a:moveTo>
                  <a:lnTo>
                    <a:pt x="441" y="0"/>
                  </a:lnTo>
                  <a:lnTo>
                    <a:pt x="1" y="440"/>
                  </a:lnTo>
                  <a:lnTo>
                    <a:pt x="1" y="44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43" name="Google Shape;5842;p73"/>
            <p:cNvSpPr/>
            <p:nvPr/>
          </p:nvSpPr>
          <p:spPr>
            <a:xfrm>
              <a:off x="5430825" y="3228675"/>
              <a:ext cx="11000" cy="11025"/>
            </a:xfrm>
            <a:custGeom>
              <a:avLst/>
              <a:gdLst/>
              <a:ahLst/>
              <a:cxnLst/>
              <a:rect l="l" t="t" r="r" b="b"/>
              <a:pathLst>
                <a:path w="440" h="441" extrusionOk="0">
                  <a:moveTo>
                    <a:pt x="440" y="0"/>
                  </a:moveTo>
                  <a:lnTo>
                    <a:pt x="440" y="0"/>
                  </a:lnTo>
                  <a:lnTo>
                    <a:pt x="0" y="440"/>
                  </a:lnTo>
                  <a:lnTo>
                    <a:pt x="0" y="44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44" name="Google Shape;5843;p73"/>
            <p:cNvSpPr/>
            <p:nvPr/>
          </p:nvSpPr>
          <p:spPr>
            <a:xfrm>
              <a:off x="5018375" y="3228675"/>
              <a:ext cx="33950" cy="25"/>
            </a:xfrm>
            <a:custGeom>
              <a:avLst/>
              <a:gdLst/>
              <a:ahLst/>
              <a:cxnLst/>
              <a:rect l="l" t="t" r="r" b="b"/>
              <a:pathLst>
                <a:path w="1358" h="1" extrusionOk="0">
                  <a:moveTo>
                    <a:pt x="1357" y="0"/>
                  </a:moveTo>
                  <a:lnTo>
                    <a:pt x="1357" y="0"/>
                  </a:lnTo>
                  <a:lnTo>
                    <a:pt x="917" y="0"/>
                  </a:lnTo>
                  <a:lnTo>
                    <a:pt x="1" y="0"/>
                  </a:lnTo>
                  <a:lnTo>
                    <a:pt x="9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45" name="Google Shape;5844;p73"/>
            <p:cNvSpPr/>
            <p:nvPr/>
          </p:nvSpPr>
          <p:spPr>
            <a:xfrm>
              <a:off x="5430825" y="3308400"/>
              <a:ext cx="11000" cy="25"/>
            </a:xfrm>
            <a:custGeom>
              <a:avLst/>
              <a:gdLst/>
              <a:ahLst/>
              <a:cxnLst/>
              <a:rect l="l" t="t" r="r" b="b"/>
              <a:pathLst>
                <a:path w="440" h="1" extrusionOk="0">
                  <a:moveTo>
                    <a:pt x="44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46" name="Google Shape;5845;p73"/>
            <p:cNvSpPr/>
            <p:nvPr/>
          </p:nvSpPr>
          <p:spPr>
            <a:xfrm>
              <a:off x="5304325" y="3216750"/>
              <a:ext cx="34875" cy="11950"/>
            </a:xfrm>
            <a:custGeom>
              <a:avLst/>
              <a:gdLst/>
              <a:ahLst/>
              <a:cxnLst/>
              <a:rect l="l" t="t" r="r" b="b"/>
              <a:pathLst>
                <a:path w="1395" h="478" extrusionOk="0">
                  <a:moveTo>
                    <a:pt x="478" y="1"/>
                  </a:moveTo>
                  <a:lnTo>
                    <a:pt x="1394" y="1"/>
                  </a:lnTo>
                  <a:lnTo>
                    <a:pt x="1394" y="1"/>
                  </a:lnTo>
                  <a:lnTo>
                    <a:pt x="1394" y="1"/>
                  </a:lnTo>
                  <a:lnTo>
                    <a:pt x="478" y="1"/>
                  </a:lnTo>
                  <a:lnTo>
                    <a:pt x="478" y="477"/>
                  </a:lnTo>
                  <a:lnTo>
                    <a:pt x="1" y="477"/>
                  </a:lnTo>
                  <a:lnTo>
                    <a:pt x="478"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47" name="Google Shape;5846;p73"/>
            <p:cNvSpPr/>
            <p:nvPr/>
          </p:nvSpPr>
          <p:spPr>
            <a:xfrm>
              <a:off x="5362075" y="3228675"/>
              <a:ext cx="25" cy="11025"/>
            </a:xfrm>
            <a:custGeom>
              <a:avLst/>
              <a:gdLst/>
              <a:ahLst/>
              <a:cxnLst/>
              <a:rect l="l" t="t" r="r" b="b"/>
              <a:pathLst>
                <a:path w="1" h="441" extrusionOk="0">
                  <a:moveTo>
                    <a:pt x="1" y="0"/>
                  </a:moveTo>
                  <a:lnTo>
                    <a:pt x="1" y="0"/>
                  </a:lnTo>
                  <a:lnTo>
                    <a:pt x="1" y="440"/>
                  </a:lnTo>
                  <a:lnTo>
                    <a:pt x="1" y="44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48" name="Google Shape;5847;p73"/>
            <p:cNvSpPr/>
            <p:nvPr/>
          </p:nvSpPr>
          <p:spPr>
            <a:xfrm>
              <a:off x="4433650" y="3251575"/>
              <a:ext cx="25" cy="11025"/>
            </a:xfrm>
            <a:custGeom>
              <a:avLst/>
              <a:gdLst/>
              <a:ahLst/>
              <a:cxnLst/>
              <a:rect l="l" t="t" r="r" b="b"/>
              <a:pathLst>
                <a:path w="1" h="441" extrusionOk="0">
                  <a:moveTo>
                    <a:pt x="1" y="441"/>
                  </a:move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49" name="Google Shape;5848;p73"/>
            <p:cNvSpPr/>
            <p:nvPr/>
          </p:nvSpPr>
          <p:spPr>
            <a:xfrm>
              <a:off x="3998325" y="3274500"/>
              <a:ext cx="25" cy="25"/>
            </a:xfrm>
            <a:custGeom>
              <a:avLst/>
              <a:gdLst/>
              <a:ahLst/>
              <a:cxnLst/>
              <a:rect l="l" t="t" r="r" b="b"/>
              <a:pathLst>
                <a:path w="1" h="1" extrusionOk="0">
                  <a:moveTo>
                    <a:pt x="0" y="0"/>
                  </a:move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50" name="Google Shape;5849;p73"/>
            <p:cNvSpPr/>
            <p:nvPr/>
          </p:nvSpPr>
          <p:spPr>
            <a:xfrm>
              <a:off x="4560125" y="3239675"/>
              <a:ext cx="25" cy="25"/>
            </a:xfrm>
            <a:custGeom>
              <a:avLst/>
              <a:gdLst/>
              <a:ahLst/>
              <a:cxnLst/>
              <a:rect l="l" t="t" r="r" b="b"/>
              <a:pathLst>
                <a:path w="1" h="1" extrusionOk="0">
                  <a:moveTo>
                    <a:pt x="1" y="0"/>
                  </a:move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51" name="Google Shape;5850;p73"/>
            <p:cNvSpPr/>
            <p:nvPr/>
          </p:nvSpPr>
          <p:spPr>
            <a:xfrm>
              <a:off x="4387825" y="3239675"/>
              <a:ext cx="25" cy="11925"/>
            </a:xfrm>
            <a:custGeom>
              <a:avLst/>
              <a:gdLst/>
              <a:ahLst/>
              <a:cxnLst/>
              <a:rect l="l" t="t" r="r" b="b"/>
              <a:pathLst>
                <a:path w="1" h="477" extrusionOk="0">
                  <a:moveTo>
                    <a:pt x="1" y="477"/>
                  </a:moveTo>
                  <a:lnTo>
                    <a:pt x="1" y="47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52" name="Google Shape;5851;p73"/>
            <p:cNvSpPr/>
            <p:nvPr/>
          </p:nvSpPr>
          <p:spPr>
            <a:xfrm>
              <a:off x="4067050" y="3216750"/>
              <a:ext cx="11950" cy="25"/>
            </a:xfrm>
            <a:custGeom>
              <a:avLst/>
              <a:gdLst/>
              <a:ahLst/>
              <a:cxnLst/>
              <a:rect l="l" t="t" r="r" b="b"/>
              <a:pathLst>
                <a:path w="478" h="1" extrusionOk="0">
                  <a:moveTo>
                    <a:pt x="1" y="1"/>
                  </a:moveTo>
                  <a:lnTo>
                    <a:pt x="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53" name="Google Shape;5852;p73"/>
            <p:cNvSpPr/>
            <p:nvPr/>
          </p:nvSpPr>
          <p:spPr>
            <a:xfrm>
              <a:off x="4697600" y="3068275"/>
              <a:ext cx="33950" cy="11025"/>
            </a:xfrm>
            <a:custGeom>
              <a:avLst/>
              <a:gdLst/>
              <a:ahLst/>
              <a:cxnLst/>
              <a:rect l="l" t="t" r="r" b="b"/>
              <a:pathLst>
                <a:path w="1358" h="441" extrusionOk="0">
                  <a:moveTo>
                    <a:pt x="917" y="1"/>
                  </a:moveTo>
                  <a:lnTo>
                    <a:pt x="1" y="441"/>
                  </a:lnTo>
                  <a:lnTo>
                    <a:pt x="1" y="441"/>
                  </a:lnTo>
                  <a:lnTo>
                    <a:pt x="1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54" name="Google Shape;5853;p73"/>
            <p:cNvSpPr/>
            <p:nvPr/>
          </p:nvSpPr>
          <p:spPr>
            <a:xfrm>
              <a:off x="4789250" y="3045375"/>
              <a:ext cx="22950" cy="22925"/>
            </a:xfrm>
            <a:custGeom>
              <a:avLst/>
              <a:gdLst/>
              <a:ahLst/>
              <a:cxnLst/>
              <a:rect l="l" t="t" r="r" b="b"/>
              <a:pathLst>
                <a:path w="918" h="917" extrusionOk="0">
                  <a:moveTo>
                    <a:pt x="917" y="0"/>
                  </a:moveTo>
                  <a:lnTo>
                    <a:pt x="917" y="0"/>
                  </a:lnTo>
                  <a:lnTo>
                    <a:pt x="1" y="917"/>
                  </a:lnTo>
                  <a:lnTo>
                    <a:pt x="1" y="91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55" name="Google Shape;5854;p73"/>
            <p:cNvSpPr/>
            <p:nvPr/>
          </p:nvSpPr>
          <p:spPr>
            <a:xfrm>
              <a:off x="4731525" y="3056375"/>
              <a:ext cx="22925" cy="11925"/>
            </a:xfrm>
            <a:custGeom>
              <a:avLst/>
              <a:gdLst/>
              <a:ahLst/>
              <a:cxnLst/>
              <a:rect l="l" t="t" r="r" b="b"/>
              <a:pathLst>
                <a:path w="917" h="477" extrusionOk="0">
                  <a:moveTo>
                    <a:pt x="477" y="0"/>
                  </a:moveTo>
                  <a:lnTo>
                    <a:pt x="0" y="477"/>
                  </a:lnTo>
                  <a:lnTo>
                    <a:pt x="477" y="477"/>
                  </a:lnTo>
                  <a:lnTo>
                    <a:pt x="9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56" name="Google Shape;5855;p73"/>
            <p:cNvSpPr/>
            <p:nvPr/>
          </p:nvSpPr>
          <p:spPr>
            <a:xfrm>
              <a:off x="4926725" y="3137025"/>
              <a:ext cx="22950" cy="11025"/>
            </a:xfrm>
            <a:custGeom>
              <a:avLst/>
              <a:gdLst/>
              <a:ahLst/>
              <a:cxnLst/>
              <a:rect l="l" t="t" r="r" b="b"/>
              <a:pathLst>
                <a:path w="918" h="441" extrusionOk="0">
                  <a:moveTo>
                    <a:pt x="441" y="0"/>
                  </a:moveTo>
                  <a:lnTo>
                    <a:pt x="917" y="0"/>
                  </a:lnTo>
                  <a:lnTo>
                    <a:pt x="917" y="0"/>
                  </a:lnTo>
                  <a:lnTo>
                    <a:pt x="441" y="0"/>
                  </a:lnTo>
                  <a:lnTo>
                    <a:pt x="1" y="440"/>
                  </a:lnTo>
                  <a:lnTo>
                    <a:pt x="1" y="44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57" name="Google Shape;5856;p73"/>
            <p:cNvSpPr/>
            <p:nvPr/>
          </p:nvSpPr>
          <p:spPr>
            <a:xfrm>
              <a:off x="6484800" y="4259750"/>
              <a:ext cx="25" cy="25"/>
            </a:xfrm>
            <a:custGeom>
              <a:avLst/>
              <a:gdLst/>
              <a:ahLst/>
              <a:cxnLst/>
              <a:rect l="l" t="t" r="r" b="b"/>
              <a:pathLst>
                <a:path w="1" h="1" extrusionOk="0">
                  <a:moveTo>
                    <a:pt x="0" y="0"/>
                  </a:move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58" name="Google Shape;5857;p73"/>
            <p:cNvSpPr/>
            <p:nvPr/>
          </p:nvSpPr>
          <p:spPr>
            <a:xfrm>
              <a:off x="2738125" y="2895975"/>
              <a:ext cx="11925" cy="11950"/>
            </a:xfrm>
            <a:custGeom>
              <a:avLst/>
              <a:gdLst/>
              <a:ahLst/>
              <a:cxnLst/>
              <a:rect l="l" t="t" r="r" b="b"/>
              <a:pathLst>
                <a:path w="477" h="478" extrusionOk="0">
                  <a:moveTo>
                    <a:pt x="0" y="1"/>
                  </a:moveTo>
                  <a:lnTo>
                    <a:pt x="477" y="477"/>
                  </a:lnTo>
                  <a:lnTo>
                    <a:pt x="477"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59" name="Google Shape;5858;p73"/>
            <p:cNvSpPr/>
            <p:nvPr/>
          </p:nvSpPr>
          <p:spPr>
            <a:xfrm>
              <a:off x="2772950" y="2907900"/>
              <a:ext cx="11025" cy="11025"/>
            </a:xfrm>
            <a:custGeom>
              <a:avLst/>
              <a:gdLst/>
              <a:ahLst/>
              <a:cxnLst/>
              <a:rect l="l" t="t" r="r" b="b"/>
              <a:pathLst>
                <a:path w="441" h="441" extrusionOk="0">
                  <a:moveTo>
                    <a:pt x="1" y="0"/>
                  </a:moveTo>
                  <a:lnTo>
                    <a:pt x="440" y="440"/>
                  </a:lnTo>
                  <a:lnTo>
                    <a:pt x="440" y="44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60" name="Google Shape;5859;p73"/>
            <p:cNvSpPr/>
            <p:nvPr/>
          </p:nvSpPr>
          <p:spPr>
            <a:xfrm>
              <a:off x="5705775" y="3949975"/>
              <a:ext cx="22925" cy="34850"/>
            </a:xfrm>
            <a:custGeom>
              <a:avLst/>
              <a:gdLst/>
              <a:ahLst/>
              <a:cxnLst/>
              <a:rect l="l" t="t" r="r" b="b"/>
              <a:pathLst>
                <a:path w="917" h="1394" extrusionOk="0">
                  <a:moveTo>
                    <a:pt x="440" y="917"/>
                  </a:moveTo>
                  <a:lnTo>
                    <a:pt x="917" y="0"/>
                  </a:lnTo>
                  <a:lnTo>
                    <a:pt x="917" y="0"/>
                  </a:lnTo>
                  <a:lnTo>
                    <a:pt x="440" y="917"/>
                  </a:lnTo>
                  <a:lnTo>
                    <a:pt x="0" y="1393"/>
                  </a:lnTo>
                  <a:lnTo>
                    <a:pt x="0" y="1393"/>
                  </a:lnTo>
                  <a:lnTo>
                    <a:pt x="0" y="139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61" name="Google Shape;5860;p73"/>
            <p:cNvSpPr/>
            <p:nvPr/>
          </p:nvSpPr>
          <p:spPr>
            <a:xfrm>
              <a:off x="5659950" y="3984800"/>
              <a:ext cx="11000" cy="33925"/>
            </a:xfrm>
            <a:custGeom>
              <a:avLst/>
              <a:gdLst/>
              <a:ahLst/>
              <a:cxnLst/>
              <a:rect l="l" t="t" r="r" b="b"/>
              <a:pathLst>
                <a:path w="440" h="1357" extrusionOk="0">
                  <a:moveTo>
                    <a:pt x="440" y="0"/>
                  </a:moveTo>
                  <a:lnTo>
                    <a:pt x="440" y="0"/>
                  </a:lnTo>
                  <a:lnTo>
                    <a:pt x="0" y="1357"/>
                  </a:lnTo>
                  <a:lnTo>
                    <a:pt x="0" y="135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62" name="Google Shape;5861;p73"/>
            <p:cNvSpPr/>
            <p:nvPr/>
          </p:nvSpPr>
          <p:spPr>
            <a:xfrm>
              <a:off x="3689450" y="2678775"/>
              <a:ext cx="45850" cy="11025"/>
            </a:xfrm>
            <a:custGeom>
              <a:avLst/>
              <a:gdLst/>
              <a:ahLst/>
              <a:cxnLst/>
              <a:rect l="l" t="t" r="r" b="b"/>
              <a:pathLst>
                <a:path w="1834" h="441" extrusionOk="0">
                  <a:moveTo>
                    <a:pt x="1834" y="0"/>
                  </a:moveTo>
                  <a:lnTo>
                    <a:pt x="1" y="440"/>
                  </a:lnTo>
                  <a:lnTo>
                    <a:pt x="441" y="440"/>
                  </a:lnTo>
                  <a:lnTo>
                    <a:pt x="1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63" name="Google Shape;5862;p73"/>
            <p:cNvSpPr/>
            <p:nvPr/>
          </p:nvSpPr>
          <p:spPr>
            <a:xfrm>
              <a:off x="6507700" y="4328475"/>
              <a:ext cx="11025" cy="11025"/>
            </a:xfrm>
            <a:custGeom>
              <a:avLst/>
              <a:gdLst/>
              <a:ahLst/>
              <a:cxnLst/>
              <a:rect l="l" t="t" r="r" b="b"/>
              <a:pathLst>
                <a:path w="441" h="441" extrusionOk="0">
                  <a:moveTo>
                    <a:pt x="1" y="1"/>
                  </a:moveTo>
                  <a:lnTo>
                    <a:pt x="441" y="4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64" name="Google Shape;5863;p73"/>
            <p:cNvSpPr/>
            <p:nvPr/>
          </p:nvSpPr>
          <p:spPr>
            <a:xfrm>
              <a:off x="5785500" y="3961875"/>
              <a:ext cx="57775" cy="11025"/>
            </a:xfrm>
            <a:custGeom>
              <a:avLst/>
              <a:gdLst/>
              <a:ahLst/>
              <a:cxnLst/>
              <a:rect l="l" t="t" r="r" b="b"/>
              <a:pathLst>
                <a:path w="2311" h="441" extrusionOk="0">
                  <a:moveTo>
                    <a:pt x="2310" y="1"/>
                  </a:moveTo>
                  <a:lnTo>
                    <a:pt x="2310" y="1"/>
                  </a:lnTo>
                  <a:lnTo>
                    <a:pt x="1" y="441"/>
                  </a:lnTo>
                  <a:lnTo>
                    <a:pt x="1" y="441"/>
                  </a:lnTo>
                  <a:lnTo>
                    <a:pt x="1" y="4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65" name="Google Shape;5864;p73"/>
            <p:cNvSpPr/>
            <p:nvPr/>
          </p:nvSpPr>
          <p:spPr>
            <a:xfrm>
              <a:off x="4193525" y="2426725"/>
              <a:ext cx="11025" cy="11025"/>
            </a:xfrm>
            <a:custGeom>
              <a:avLst/>
              <a:gdLst/>
              <a:ahLst/>
              <a:cxnLst/>
              <a:rect l="l" t="t" r="r" b="b"/>
              <a:pathLst>
                <a:path w="441" h="441" extrusionOk="0">
                  <a:moveTo>
                    <a:pt x="1" y="1"/>
                  </a:moveTo>
                  <a:lnTo>
                    <a:pt x="441" y="441"/>
                  </a:lnTo>
                  <a:lnTo>
                    <a:pt x="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66" name="Google Shape;5865;p73"/>
            <p:cNvSpPr/>
            <p:nvPr/>
          </p:nvSpPr>
          <p:spPr>
            <a:xfrm>
              <a:off x="6060450" y="3961875"/>
              <a:ext cx="68775" cy="22950"/>
            </a:xfrm>
            <a:custGeom>
              <a:avLst/>
              <a:gdLst/>
              <a:ahLst/>
              <a:cxnLst/>
              <a:rect l="l" t="t" r="r" b="b"/>
              <a:pathLst>
                <a:path w="2751" h="918" extrusionOk="0">
                  <a:moveTo>
                    <a:pt x="1394" y="917"/>
                  </a:moveTo>
                  <a:lnTo>
                    <a:pt x="1834" y="441"/>
                  </a:lnTo>
                  <a:lnTo>
                    <a:pt x="2750" y="1"/>
                  </a:lnTo>
                  <a:lnTo>
                    <a:pt x="2750" y="1"/>
                  </a:lnTo>
                  <a:lnTo>
                    <a:pt x="1834" y="441"/>
                  </a:lnTo>
                  <a:lnTo>
                    <a:pt x="1394" y="917"/>
                  </a:lnTo>
                  <a:lnTo>
                    <a:pt x="477" y="917"/>
                  </a:lnTo>
                  <a:lnTo>
                    <a:pt x="1" y="917"/>
                  </a:lnTo>
                  <a:lnTo>
                    <a:pt x="477" y="91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67" name="Google Shape;5866;p73"/>
            <p:cNvSpPr/>
            <p:nvPr/>
          </p:nvSpPr>
          <p:spPr>
            <a:xfrm>
              <a:off x="1673150" y="4385300"/>
              <a:ext cx="25" cy="25"/>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68" name="Google Shape;5867;p73"/>
            <p:cNvSpPr/>
            <p:nvPr/>
          </p:nvSpPr>
          <p:spPr>
            <a:xfrm>
              <a:off x="2750050" y="3045375"/>
              <a:ext cx="22925" cy="33925"/>
            </a:xfrm>
            <a:custGeom>
              <a:avLst/>
              <a:gdLst/>
              <a:ahLst/>
              <a:cxnLst/>
              <a:rect l="l" t="t" r="r" b="b"/>
              <a:pathLst>
                <a:path w="917" h="1357" extrusionOk="0">
                  <a:moveTo>
                    <a:pt x="0" y="0"/>
                  </a:moveTo>
                  <a:lnTo>
                    <a:pt x="440" y="440"/>
                  </a:lnTo>
                  <a:lnTo>
                    <a:pt x="917" y="1357"/>
                  </a:lnTo>
                  <a:lnTo>
                    <a:pt x="917" y="44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69" name="Google Shape;5868;p73"/>
            <p:cNvSpPr/>
            <p:nvPr/>
          </p:nvSpPr>
          <p:spPr>
            <a:xfrm>
              <a:off x="5980725" y="3961875"/>
              <a:ext cx="33925" cy="11025"/>
            </a:xfrm>
            <a:custGeom>
              <a:avLst/>
              <a:gdLst/>
              <a:ahLst/>
              <a:cxnLst/>
              <a:rect l="l" t="t" r="r" b="b"/>
              <a:pathLst>
                <a:path w="1357" h="441" extrusionOk="0">
                  <a:moveTo>
                    <a:pt x="1357" y="1"/>
                  </a:moveTo>
                  <a:lnTo>
                    <a:pt x="1357" y="1"/>
                  </a:lnTo>
                  <a:lnTo>
                    <a:pt x="0" y="441"/>
                  </a:lnTo>
                  <a:lnTo>
                    <a:pt x="0" y="4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70" name="Google Shape;5869;p73"/>
            <p:cNvSpPr/>
            <p:nvPr/>
          </p:nvSpPr>
          <p:spPr>
            <a:xfrm>
              <a:off x="5900075" y="3961875"/>
              <a:ext cx="57750" cy="11025"/>
            </a:xfrm>
            <a:custGeom>
              <a:avLst/>
              <a:gdLst/>
              <a:ahLst/>
              <a:cxnLst/>
              <a:rect l="l" t="t" r="r" b="b"/>
              <a:pathLst>
                <a:path w="2310" h="441" extrusionOk="0">
                  <a:moveTo>
                    <a:pt x="1833" y="1"/>
                  </a:moveTo>
                  <a:lnTo>
                    <a:pt x="2310" y="1"/>
                  </a:lnTo>
                  <a:lnTo>
                    <a:pt x="1833" y="1"/>
                  </a:lnTo>
                  <a:lnTo>
                    <a:pt x="477" y="441"/>
                  </a:lnTo>
                  <a:lnTo>
                    <a:pt x="0" y="441"/>
                  </a:lnTo>
                  <a:lnTo>
                    <a:pt x="477" y="4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71" name="Google Shape;5870;p73"/>
            <p:cNvSpPr/>
            <p:nvPr/>
          </p:nvSpPr>
          <p:spPr>
            <a:xfrm>
              <a:off x="5854250" y="3972875"/>
              <a:ext cx="11925" cy="25"/>
            </a:xfrm>
            <a:custGeom>
              <a:avLst/>
              <a:gdLst/>
              <a:ahLst/>
              <a:cxnLst/>
              <a:rect l="l" t="t" r="r" b="b"/>
              <a:pathLst>
                <a:path w="477" h="1" extrusionOk="0">
                  <a:moveTo>
                    <a:pt x="477" y="1"/>
                  </a:moveTo>
                  <a:lnTo>
                    <a:pt x="477" y="1"/>
                  </a:ln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72" name="Google Shape;5871;p73"/>
            <p:cNvSpPr/>
            <p:nvPr/>
          </p:nvSpPr>
          <p:spPr>
            <a:xfrm>
              <a:off x="4158700" y="2460650"/>
              <a:ext cx="25" cy="11925"/>
            </a:xfrm>
            <a:custGeom>
              <a:avLst/>
              <a:gdLst/>
              <a:ahLst/>
              <a:cxnLst/>
              <a:rect l="l" t="t" r="r" b="b"/>
              <a:pathLst>
                <a:path w="1" h="477" extrusionOk="0">
                  <a:moveTo>
                    <a:pt x="1" y="0"/>
                  </a:moveTo>
                  <a:lnTo>
                    <a:pt x="1" y="477"/>
                  </a:lnTo>
                  <a:lnTo>
                    <a:pt x="1"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73" name="Google Shape;5872;p73"/>
            <p:cNvSpPr/>
            <p:nvPr/>
          </p:nvSpPr>
          <p:spPr>
            <a:xfrm>
              <a:off x="4204525" y="2666850"/>
              <a:ext cx="22950" cy="22950"/>
            </a:xfrm>
            <a:custGeom>
              <a:avLst/>
              <a:gdLst/>
              <a:ahLst/>
              <a:cxnLst/>
              <a:rect l="l" t="t" r="r" b="b"/>
              <a:pathLst>
                <a:path w="918" h="918" extrusionOk="0">
                  <a:moveTo>
                    <a:pt x="1" y="1"/>
                  </a:moveTo>
                  <a:lnTo>
                    <a:pt x="477" y="477"/>
                  </a:lnTo>
                  <a:lnTo>
                    <a:pt x="917" y="917"/>
                  </a:lnTo>
                  <a:lnTo>
                    <a:pt x="917" y="47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74" name="Google Shape;5873;p73"/>
            <p:cNvSpPr/>
            <p:nvPr/>
          </p:nvSpPr>
          <p:spPr>
            <a:xfrm>
              <a:off x="4181625" y="2529375"/>
              <a:ext cx="22925" cy="25"/>
            </a:xfrm>
            <a:custGeom>
              <a:avLst/>
              <a:gdLst/>
              <a:ahLst/>
              <a:cxnLst/>
              <a:rect l="l" t="t" r="r" b="b"/>
              <a:pathLst>
                <a:path w="917" h="1" extrusionOk="0">
                  <a:moveTo>
                    <a:pt x="0" y="1"/>
                  </a:moveTo>
                  <a:lnTo>
                    <a:pt x="917" y="1"/>
                  </a:lnTo>
                  <a:lnTo>
                    <a:pt x="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75" name="Google Shape;5874;p73"/>
            <p:cNvSpPr/>
            <p:nvPr/>
          </p:nvSpPr>
          <p:spPr>
            <a:xfrm>
              <a:off x="4285175" y="2643950"/>
              <a:ext cx="33950" cy="25"/>
            </a:xfrm>
            <a:custGeom>
              <a:avLst/>
              <a:gdLst/>
              <a:ahLst/>
              <a:cxnLst/>
              <a:rect l="l" t="t" r="r" b="b"/>
              <a:pathLst>
                <a:path w="1358" h="1" extrusionOk="0">
                  <a:moveTo>
                    <a:pt x="1357" y="0"/>
                  </a:moveTo>
                  <a:lnTo>
                    <a:pt x="917" y="0"/>
                  </a:lnTo>
                  <a:lnTo>
                    <a:pt x="1" y="0"/>
                  </a:lnTo>
                  <a:lnTo>
                    <a:pt x="9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76" name="Google Shape;5875;p73"/>
            <p:cNvSpPr/>
            <p:nvPr/>
          </p:nvSpPr>
          <p:spPr>
            <a:xfrm>
              <a:off x="4605950" y="2964725"/>
              <a:ext cx="22950" cy="11925"/>
            </a:xfrm>
            <a:custGeom>
              <a:avLst/>
              <a:gdLst/>
              <a:ahLst/>
              <a:cxnLst/>
              <a:rect l="l" t="t" r="r" b="b"/>
              <a:pathLst>
                <a:path w="918" h="477" extrusionOk="0">
                  <a:moveTo>
                    <a:pt x="1" y="0"/>
                  </a:moveTo>
                  <a:lnTo>
                    <a:pt x="917" y="477"/>
                  </a:lnTo>
                  <a:lnTo>
                    <a:pt x="917"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77" name="Google Shape;5876;p73"/>
            <p:cNvSpPr/>
            <p:nvPr/>
          </p:nvSpPr>
          <p:spPr>
            <a:xfrm>
              <a:off x="4181625" y="2483550"/>
              <a:ext cx="11925" cy="11950"/>
            </a:xfrm>
            <a:custGeom>
              <a:avLst/>
              <a:gdLst/>
              <a:ahLst/>
              <a:cxnLst/>
              <a:rect l="l" t="t" r="r" b="b"/>
              <a:pathLst>
                <a:path w="477" h="478" extrusionOk="0">
                  <a:moveTo>
                    <a:pt x="477" y="1"/>
                  </a:moveTo>
                  <a:lnTo>
                    <a:pt x="477" y="1"/>
                  </a:lnTo>
                  <a:lnTo>
                    <a:pt x="0" y="477"/>
                  </a:lnTo>
                  <a:lnTo>
                    <a:pt x="0"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78" name="Google Shape;5877;p73"/>
            <p:cNvSpPr/>
            <p:nvPr/>
          </p:nvSpPr>
          <p:spPr>
            <a:xfrm>
              <a:off x="4491400" y="2793325"/>
              <a:ext cx="33925" cy="25"/>
            </a:xfrm>
            <a:custGeom>
              <a:avLst/>
              <a:gdLst/>
              <a:ahLst/>
              <a:cxnLst/>
              <a:rect l="l" t="t" r="r" b="b"/>
              <a:pathLst>
                <a:path w="1357" h="1" extrusionOk="0">
                  <a:moveTo>
                    <a:pt x="1357" y="1"/>
                  </a:moveTo>
                  <a:lnTo>
                    <a:pt x="1357" y="1"/>
                  </a:ln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79" name="Google Shape;5878;p73"/>
            <p:cNvSpPr/>
            <p:nvPr/>
          </p:nvSpPr>
          <p:spPr>
            <a:xfrm>
              <a:off x="4364925" y="2643950"/>
              <a:ext cx="34850" cy="22925"/>
            </a:xfrm>
            <a:custGeom>
              <a:avLst/>
              <a:gdLst/>
              <a:ahLst/>
              <a:cxnLst/>
              <a:rect l="l" t="t" r="r" b="b"/>
              <a:pathLst>
                <a:path w="1394" h="917" extrusionOk="0">
                  <a:moveTo>
                    <a:pt x="477" y="917"/>
                  </a:moveTo>
                  <a:lnTo>
                    <a:pt x="1393" y="477"/>
                  </a:lnTo>
                  <a:lnTo>
                    <a:pt x="1393" y="0"/>
                  </a:lnTo>
                  <a:lnTo>
                    <a:pt x="1393" y="0"/>
                  </a:lnTo>
                  <a:lnTo>
                    <a:pt x="1393" y="477"/>
                  </a:lnTo>
                  <a:lnTo>
                    <a:pt x="477" y="917"/>
                  </a:lnTo>
                  <a:lnTo>
                    <a:pt x="0" y="917"/>
                  </a:lnTo>
                  <a:lnTo>
                    <a:pt x="0" y="91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80" name="Google Shape;5879;p73"/>
            <p:cNvSpPr/>
            <p:nvPr/>
          </p:nvSpPr>
          <p:spPr>
            <a:xfrm>
              <a:off x="1569575" y="4328475"/>
              <a:ext cx="22950" cy="11025"/>
            </a:xfrm>
            <a:custGeom>
              <a:avLst/>
              <a:gdLst/>
              <a:ahLst/>
              <a:cxnLst/>
              <a:rect l="l" t="t" r="r" b="b"/>
              <a:pathLst>
                <a:path w="918" h="441" extrusionOk="0">
                  <a:moveTo>
                    <a:pt x="1" y="1"/>
                  </a:moveTo>
                  <a:lnTo>
                    <a:pt x="917" y="441"/>
                  </a:lnTo>
                  <a:lnTo>
                    <a:pt x="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81" name="Google Shape;5880;p73"/>
            <p:cNvSpPr/>
            <p:nvPr/>
          </p:nvSpPr>
          <p:spPr>
            <a:xfrm>
              <a:off x="4594050" y="2964725"/>
              <a:ext cx="25" cy="25"/>
            </a:xfrm>
            <a:custGeom>
              <a:avLst/>
              <a:gdLst/>
              <a:ahLst/>
              <a:cxnLst/>
              <a:rect l="l" t="t" r="r" b="b"/>
              <a:pathLst>
                <a:path w="1" h="1" extrusionOk="0">
                  <a:moveTo>
                    <a:pt x="0" y="0"/>
                  </a:move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82" name="Google Shape;5881;p73"/>
            <p:cNvSpPr/>
            <p:nvPr/>
          </p:nvSpPr>
          <p:spPr>
            <a:xfrm>
              <a:off x="6553525" y="3904150"/>
              <a:ext cx="11025" cy="45850"/>
            </a:xfrm>
            <a:custGeom>
              <a:avLst/>
              <a:gdLst/>
              <a:ahLst/>
              <a:cxnLst/>
              <a:rect l="l" t="t" r="r" b="b"/>
              <a:pathLst>
                <a:path w="441" h="1834" extrusionOk="0">
                  <a:moveTo>
                    <a:pt x="441" y="1833"/>
                  </a:moveTo>
                  <a:lnTo>
                    <a:pt x="441" y="1833"/>
                  </a:lnTo>
                  <a:lnTo>
                    <a:pt x="1" y="917"/>
                  </a:lnTo>
                  <a:lnTo>
                    <a:pt x="441" y="0"/>
                  </a:lnTo>
                  <a:lnTo>
                    <a:pt x="441" y="0"/>
                  </a:lnTo>
                  <a:lnTo>
                    <a:pt x="1" y="91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83" name="Google Shape;5882;p73"/>
            <p:cNvSpPr/>
            <p:nvPr/>
          </p:nvSpPr>
          <p:spPr>
            <a:xfrm>
              <a:off x="4089975" y="2460650"/>
              <a:ext cx="22925" cy="22925"/>
            </a:xfrm>
            <a:custGeom>
              <a:avLst/>
              <a:gdLst/>
              <a:ahLst/>
              <a:cxnLst/>
              <a:rect l="l" t="t" r="r" b="b"/>
              <a:pathLst>
                <a:path w="917" h="917" extrusionOk="0">
                  <a:moveTo>
                    <a:pt x="0" y="0"/>
                  </a:moveTo>
                  <a:lnTo>
                    <a:pt x="0" y="0"/>
                  </a:lnTo>
                  <a:lnTo>
                    <a:pt x="917" y="917"/>
                  </a:lnTo>
                  <a:lnTo>
                    <a:pt x="917" y="91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84" name="Google Shape;5883;p73"/>
            <p:cNvSpPr/>
            <p:nvPr/>
          </p:nvSpPr>
          <p:spPr>
            <a:xfrm>
              <a:off x="4010225" y="2437725"/>
              <a:ext cx="22950" cy="11950"/>
            </a:xfrm>
            <a:custGeom>
              <a:avLst/>
              <a:gdLst/>
              <a:ahLst/>
              <a:cxnLst/>
              <a:rect l="l" t="t" r="r" b="b"/>
              <a:pathLst>
                <a:path w="918" h="478" extrusionOk="0">
                  <a:moveTo>
                    <a:pt x="1" y="1"/>
                  </a:moveTo>
                  <a:lnTo>
                    <a:pt x="1" y="1"/>
                  </a:lnTo>
                  <a:lnTo>
                    <a:pt x="917" y="477"/>
                  </a:lnTo>
                  <a:lnTo>
                    <a:pt x="917" y="477"/>
                  </a:lnTo>
                  <a:lnTo>
                    <a:pt x="917"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85" name="Google Shape;5884;p73"/>
            <p:cNvSpPr/>
            <p:nvPr/>
          </p:nvSpPr>
          <p:spPr>
            <a:xfrm>
              <a:off x="3987325" y="2437725"/>
              <a:ext cx="22925" cy="11950"/>
            </a:xfrm>
            <a:custGeom>
              <a:avLst/>
              <a:gdLst/>
              <a:ahLst/>
              <a:cxnLst/>
              <a:rect l="l" t="t" r="r" b="b"/>
              <a:pathLst>
                <a:path w="917" h="478" extrusionOk="0">
                  <a:moveTo>
                    <a:pt x="0" y="1"/>
                  </a:moveTo>
                  <a:lnTo>
                    <a:pt x="0" y="1"/>
                  </a:lnTo>
                  <a:lnTo>
                    <a:pt x="440" y="477"/>
                  </a:lnTo>
                  <a:lnTo>
                    <a:pt x="917" y="477"/>
                  </a:lnTo>
                  <a:lnTo>
                    <a:pt x="917" y="477"/>
                  </a:lnTo>
                  <a:lnTo>
                    <a:pt x="440"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86" name="Google Shape;5885;p73"/>
            <p:cNvSpPr/>
            <p:nvPr/>
          </p:nvSpPr>
          <p:spPr>
            <a:xfrm>
              <a:off x="4158700" y="2472550"/>
              <a:ext cx="22950" cy="25"/>
            </a:xfrm>
            <a:custGeom>
              <a:avLst/>
              <a:gdLst/>
              <a:ahLst/>
              <a:cxnLst/>
              <a:rect l="l" t="t" r="r" b="b"/>
              <a:pathLst>
                <a:path w="918" h="1" extrusionOk="0">
                  <a:moveTo>
                    <a:pt x="477" y="1"/>
                  </a:moveTo>
                  <a:lnTo>
                    <a:pt x="477" y="1"/>
                  </a:lnTo>
                  <a:lnTo>
                    <a:pt x="477" y="1"/>
                  </a:lnTo>
                  <a:lnTo>
                    <a:pt x="477" y="1"/>
                  </a:lnTo>
                  <a:lnTo>
                    <a:pt x="917" y="1"/>
                  </a:lnTo>
                  <a:lnTo>
                    <a:pt x="917"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87" name="Google Shape;5886;p73"/>
            <p:cNvSpPr/>
            <p:nvPr/>
          </p:nvSpPr>
          <p:spPr>
            <a:xfrm>
              <a:off x="4044150" y="2449650"/>
              <a:ext cx="22925" cy="22925"/>
            </a:xfrm>
            <a:custGeom>
              <a:avLst/>
              <a:gdLst/>
              <a:ahLst/>
              <a:cxnLst/>
              <a:rect l="l" t="t" r="r" b="b"/>
              <a:pathLst>
                <a:path w="917" h="917" extrusionOk="0">
                  <a:moveTo>
                    <a:pt x="0" y="440"/>
                  </a:moveTo>
                  <a:lnTo>
                    <a:pt x="0" y="0"/>
                  </a:lnTo>
                  <a:lnTo>
                    <a:pt x="0" y="0"/>
                  </a:lnTo>
                  <a:lnTo>
                    <a:pt x="0" y="440"/>
                  </a:lnTo>
                  <a:lnTo>
                    <a:pt x="477" y="917"/>
                  </a:lnTo>
                  <a:lnTo>
                    <a:pt x="917" y="917"/>
                  </a:lnTo>
                  <a:lnTo>
                    <a:pt x="477" y="91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88" name="Google Shape;5887;p73"/>
            <p:cNvSpPr/>
            <p:nvPr/>
          </p:nvSpPr>
          <p:spPr>
            <a:xfrm>
              <a:off x="6220850" y="4122275"/>
              <a:ext cx="34850" cy="25"/>
            </a:xfrm>
            <a:custGeom>
              <a:avLst/>
              <a:gdLst/>
              <a:ahLst/>
              <a:cxnLst/>
              <a:rect l="l" t="t" r="r" b="b"/>
              <a:pathLst>
                <a:path w="1394" h="1" extrusionOk="0">
                  <a:moveTo>
                    <a:pt x="0" y="0"/>
                  </a:moveTo>
                  <a:lnTo>
                    <a:pt x="0" y="0"/>
                  </a:lnTo>
                  <a:lnTo>
                    <a:pt x="917" y="0"/>
                  </a:lnTo>
                  <a:lnTo>
                    <a:pt x="1393" y="0"/>
                  </a:lnTo>
                  <a:lnTo>
                    <a:pt x="1393" y="0"/>
                  </a:lnTo>
                  <a:lnTo>
                    <a:pt x="9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89" name="Google Shape;5888;p73"/>
            <p:cNvSpPr/>
            <p:nvPr/>
          </p:nvSpPr>
          <p:spPr>
            <a:xfrm>
              <a:off x="6370225" y="4213925"/>
              <a:ext cx="22950" cy="11025"/>
            </a:xfrm>
            <a:custGeom>
              <a:avLst/>
              <a:gdLst/>
              <a:ahLst/>
              <a:cxnLst/>
              <a:rect l="l" t="t" r="r" b="b"/>
              <a:pathLst>
                <a:path w="918" h="441" extrusionOk="0">
                  <a:moveTo>
                    <a:pt x="1" y="440"/>
                  </a:moveTo>
                  <a:lnTo>
                    <a:pt x="9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90" name="Google Shape;5889;p73"/>
            <p:cNvSpPr/>
            <p:nvPr/>
          </p:nvSpPr>
          <p:spPr>
            <a:xfrm>
              <a:off x="6289575" y="3972875"/>
              <a:ext cx="34850" cy="11950"/>
            </a:xfrm>
            <a:custGeom>
              <a:avLst/>
              <a:gdLst/>
              <a:ahLst/>
              <a:cxnLst/>
              <a:rect l="l" t="t" r="r" b="b"/>
              <a:pathLst>
                <a:path w="1394" h="478" extrusionOk="0">
                  <a:moveTo>
                    <a:pt x="917" y="1"/>
                  </a:moveTo>
                  <a:lnTo>
                    <a:pt x="1394" y="1"/>
                  </a:lnTo>
                  <a:lnTo>
                    <a:pt x="917" y="1"/>
                  </a:lnTo>
                  <a:lnTo>
                    <a:pt x="1" y="477"/>
                  </a:lnTo>
                  <a:lnTo>
                    <a:pt x="1"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91" name="Google Shape;5890;p73"/>
            <p:cNvSpPr/>
            <p:nvPr/>
          </p:nvSpPr>
          <p:spPr>
            <a:xfrm>
              <a:off x="6209850" y="4133275"/>
              <a:ext cx="11025" cy="25"/>
            </a:xfrm>
            <a:custGeom>
              <a:avLst/>
              <a:gdLst/>
              <a:ahLst/>
              <a:cxnLst/>
              <a:rect l="l" t="t" r="r" b="b"/>
              <a:pathLst>
                <a:path w="441" h="1" extrusionOk="0">
                  <a:moveTo>
                    <a:pt x="0" y="0"/>
                  </a:moveTo>
                  <a:lnTo>
                    <a:pt x="440" y="0"/>
                  </a:ln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92" name="Google Shape;5891;p73"/>
            <p:cNvSpPr/>
            <p:nvPr/>
          </p:nvSpPr>
          <p:spPr>
            <a:xfrm>
              <a:off x="6358325" y="3972875"/>
              <a:ext cx="11925" cy="25"/>
            </a:xfrm>
            <a:custGeom>
              <a:avLst/>
              <a:gdLst/>
              <a:ahLst/>
              <a:cxnLst/>
              <a:rect l="l" t="t" r="r" b="b"/>
              <a:pathLst>
                <a:path w="477" h="1" extrusionOk="0">
                  <a:moveTo>
                    <a:pt x="0" y="1"/>
                  </a:moveTo>
                  <a:lnTo>
                    <a:pt x="0" y="1"/>
                  </a:lnTo>
                  <a:lnTo>
                    <a:pt x="477" y="1"/>
                  </a:lnTo>
                  <a:lnTo>
                    <a:pt x="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93" name="Google Shape;5892;p73"/>
            <p:cNvSpPr/>
            <p:nvPr/>
          </p:nvSpPr>
          <p:spPr>
            <a:xfrm>
              <a:off x="6289575" y="4053525"/>
              <a:ext cx="34850" cy="22950"/>
            </a:xfrm>
            <a:custGeom>
              <a:avLst/>
              <a:gdLst/>
              <a:ahLst/>
              <a:cxnLst/>
              <a:rect l="l" t="t" r="r" b="b"/>
              <a:pathLst>
                <a:path w="1394" h="918" extrusionOk="0">
                  <a:moveTo>
                    <a:pt x="1" y="1"/>
                  </a:moveTo>
                  <a:lnTo>
                    <a:pt x="1" y="1"/>
                  </a:lnTo>
                  <a:lnTo>
                    <a:pt x="917" y="917"/>
                  </a:lnTo>
                  <a:lnTo>
                    <a:pt x="1394" y="917"/>
                  </a:lnTo>
                  <a:lnTo>
                    <a:pt x="917" y="91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94" name="Google Shape;5893;p73"/>
            <p:cNvSpPr/>
            <p:nvPr/>
          </p:nvSpPr>
          <p:spPr>
            <a:xfrm>
              <a:off x="6335400" y="4076450"/>
              <a:ext cx="22950" cy="11025"/>
            </a:xfrm>
            <a:custGeom>
              <a:avLst/>
              <a:gdLst/>
              <a:ahLst/>
              <a:cxnLst/>
              <a:rect l="l" t="t" r="r" b="b"/>
              <a:pathLst>
                <a:path w="918" h="441" extrusionOk="0">
                  <a:moveTo>
                    <a:pt x="1" y="0"/>
                  </a:moveTo>
                  <a:lnTo>
                    <a:pt x="917" y="440"/>
                  </a:lnTo>
                  <a:lnTo>
                    <a:pt x="917" y="44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95" name="Google Shape;5894;p73"/>
            <p:cNvSpPr/>
            <p:nvPr/>
          </p:nvSpPr>
          <p:spPr>
            <a:xfrm>
              <a:off x="6255675" y="4087450"/>
              <a:ext cx="11025" cy="11925"/>
            </a:xfrm>
            <a:custGeom>
              <a:avLst/>
              <a:gdLst/>
              <a:ahLst/>
              <a:cxnLst/>
              <a:rect l="l" t="t" r="r" b="b"/>
              <a:pathLst>
                <a:path w="441" h="477" extrusionOk="0">
                  <a:moveTo>
                    <a:pt x="0" y="477"/>
                  </a:move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96" name="Google Shape;5895;p73"/>
            <p:cNvSpPr/>
            <p:nvPr/>
          </p:nvSpPr>
          <p:spPr>
            <a:xfrm>
              <a:off x="6484800" y="4282650"/>
              <a:ext cx="11025" cy="25"/>
            </a:xfrm>
            <a:custGeom>
              <a:avLst/>
              <a:gdLst/>
              <a:ahLst/>
              <a:cxnLst/>
              <a:rect l="l" t="t" r="r" b="b"/>
              <a:pathLst>
                <a:path w="441" h="1" extrusionOk="0">
                  <a:moveTo>
                    <a:pt x="440" y="1"/>
                  </a:moveTo>
                  <a:lnTo>
                    <a:pt x="440" y="1"/>
                  </a:ln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97" name="Google Shape;5896;p73"/>
            <p:cNvSpPr/>
            <p:nvPr/>
          </p:nvSpPr>
          <p:spPr>
            <a:xfrm>
              <a:off x="6370225" y="4179100"/>
              <a:ext cx="11025" cy="25"/>
            </a:xfrm>
            <a:custGeom>
              <a:avLst/>
              <a:gdLst/>
              <a:ahLst/>
              <a:cxnLst/>
              <a:rect l="l" t="t" r="r" b="b"/>
              <a:pathLst>
                <a:path w="441" h="1" extrusionOk="0">
                  <a:moveTo>
                    <a:pt x="441" y="0"/>
                  </a:move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98" name="Google Shape;5897;p73"/>
            <p:cNvSpPr/>
            <p:nvPr/>
          </p:nvSpPr>
          <p:spPr>
            <a:xfrm>
              <a:off x="6449975" y="4259750"/>
              <a:ext cx="25" cy="25"/>
            </a:xfrm>
            <a:custGeom>
              <a:avLst/>
              <a:gdLst/>
              <a:ahLst/>
              <a:cxnLst/>
              <a:rect l="l" t="t" r="r" b="b"/>
              <a:pathLst>
                <a:path w="1" h="1" extrusionOk="0">
                  <a:moveTo>
                    <a:pt x="0" y="0"/>
                  </a:move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599" name="Google Shape;5898;p73"/>
            <p:cNvSpPr/>
            <p:nvPr/>
          </p:nvSpPr>
          <p:spPr>
            <a:xfrm>
              <a:off x="6495800" y="3995800"/>
              <a:ext cx="34850" cy="11925"/>
            </a:xfrm>
            <a:custGeom>
              <a:avLst/>
              <a:gdLst/>
              <a:ahLst/>
              <a:cxnLst/>
              <a:rect l="l" t="t" r="r" b="b"/>
              <a:pathLst>
                <a:path w="1394" h="477" extrusionOk="0">
                  <a:moveTo>
                    <a:pt x="1393" y="0"/>
                  </a:moveTo>
                  <a:lnTo>
                    <a:pt x="0" y="477"/>
                  </a:lnTo>
                  <a:lnTo>
                    <a:pt x="477" y="477"/>
                  </a:lnTo>
                  <a:lnTo>
                    <a:pt x="13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00" name="Google Shape;5899;p73"/>
            <p:cNvSpPr/>
            <p:nvPr/>
          </p:nvSpPr>
          <p:spPr>
            <a:xfrm>
              <a:off x="6243750" y="3938975"/>
              <a:ext cx="11950" cy="25"/>
            </a:xfrm>
            <a:custGeom>
              <a:avLst/>
              <a:gdLst/>
              <a:ahLst/>
              <a:cxnLst/>
              <a:rect l="l" t="t" r="r" b="b"/>
              <a:pathLst>
                <a:path w="478" h="1" extrusionOk="0">
                  <a:moveTo>
                    <a:pt x="477" y="0"/>
                  </a:move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01" name="Google Shape;5900;p73"/>
            <p:cNvSpPr/>
            <p:nvPr/>
          </p:nvSpPr>
          <p:spPr>
            <a:xfrm>
              <a:off x="767650" y="4843550"/>
              <a:ext cx="11925" cy="25"/>
            </a:xfrm>
            <a:custGeom>
              <a:avLst/>
              <a:gdLst/>
              <a:ahLst/>
              <a:cxnLst/>
              <a:rect l="l" t="t" r="r" b="b"/>
              <a:pathLst>
                <a:path w="477" h="1" extrusionOk="0">
                  <a:moveTo>
                    <a:pt x="0" y="1"/>
                  </a:moveTo>
                  <a:lnTo>
                    <a:pt x="477" y="1"/>
                  </a:lnTo>
                  <a:lnTo>
                    <a:pt x="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02" name="Google Shape;5901;p73"/>
            <p:cNvSpPr/>
            <p:nvPr/>
          </p:nvSpPr>
          <p:spPr>
            <a:xfrm>
              <a:off x="836375" y="4614425"/>
              <a:ext cx="34850" cy="11950"/>
            </a:xfrm>
            <a:custGeom>
              <a:avLst/>
              <a:gdLst/>
              <a:ahLst/>
              <a:cxnLst/>
              <a:rect l="l" t="t" r="r" b="b"/>
              <a:pathLst>
                <a:path w="1394" h="478" extrusionOk="0">
                  <a:moveTo>
                    <a:pt x="1" y="1"/>
                  </a:moveTo>
                  <a:lnTo>
                    <a:pt x="1" y="477"/>
                  </a:lnTo>
                  <a:lnTo>
                    <a:pt x="1394" y="47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03" name="Google Shape;5902;p73"/>
            <p:cNvSpPr/>
            <p:nvPr/>
          </p:nvSpPr>
          <p:spPr>
            <a:xfrm>
              <a:off x="905125" y="4545700"/>
              <a:ext cx="22925" cy="11925"/>
            </a:xfrm>
            <a:custGeom>
              <a:avLst/>
              <a:gdLst/>
              <a:ahLst/>
              <a:cxnLst/>
              <a:rect l="l" t="t" r="r" b="b"/>
              <a:pathLst>
                <a:path w="917" h="477" extrusionOk="0">
                  <a:moveTo>
                    <a:pt x="0" y="0"/>
                  </a:moveTo>
                  <a:lnTo>
                    <a:pt x="0" y="477"/>
                  </a:lnTo>
                  <a:lnTo>
                    <a:pt x="477" y="477"/>
                  </a:lnTo>
                  <a:lnTo>
                    <a:pt x="9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04" name="Google Shape;5903;p73"/>
            <p:cNvSpPr/>
            <p:nvPr/>
          </p:nvSpPr>
          <p:spPr>
            <a:xfrm>
              <a:off x="6209850" y="3938975"/>
              <a:ext cx="22925" cy="22925"/>
            </a:xfrm>
            <a:custGeom>
              <a:avLst/>
              <a:gdLst/>
              <a:ahLst/>
              <a:cxnLst/>
              <a:rect l="l" t="t" r="r" b="b"/>
              <a:pathLst>
                <a:path w="917" h="917" extrusionOk="0">
                  <a:moveTo>
                    <a:pt x="917" y="440"/>
                  </a:moveTo>
                  <a:lnTo>
                    <a:pt x="917" y="0"/>
                  </a:lnTo>
                  <a:lnTo>
                    <a:pt x="917" y="0"/>
                  </a:lnTo>
                  <a:lnTo>
                    <a:pt x="917" y="440"/>
                  </a:lnTo>
                  <a:lnTo>
                    <a:pt x="0" y="917"/>
                  </a:lnTo>
                  <a:lnTo>
                    <a:pt x="0" y="91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05" name="Google Shape;5904;p73"/>
            <p:cNvSpPr/>
            <p:nvPr/>
          </p:nvSpPr>
          <p:spPr>
            <a:xfrm>
              <a:off x="802475" y="4774825"/>
              <a:ext cx="25" cy="25"/>
            </a:xfrm>
            <a:custGeom>
              <a:avLst/>
              <a:gdLst/>
              <a:ahLst/>
              <a:cxnLst/>
              <a:rect l="l" t="t" r="r" b="b"/>
              <a:pathLst>
                <a:path w="1" h="1" extrusionOk="0">
                  <a:moveTo>
                    <a:pt x="0" y="0"/>
                  </a:move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06" name="Google Shape;5905;p73"/>
            <p:cNvSpPr/>
            <p:nvPr/>
          </p:nvSpPr>
          <p:spPr>
            <a:xfrm>
              <a:off x="779550" y="4832550"/>
              <a:ext cx="22950" cy="25"/>
            </a:xfrm>
            <a:custGeom>
              <a:avLst/>
              <a:gdLst/>
              <a:ahLst/>
              <a:cxnLst/>
              <a:rect l="l" t="t" r="r" b="b"/>
              <a:pathLst>
                <a:path w="918" h="1" extrusionOk="0">
                  <a:moveTo>
                    <a:pt x="1" y="1"/>
                  </a:moveTo>
                  <a:lnTo>
                    <a:pt x="1" y="1"/>
                  </a:lnTo>
                  <a:lnTo>
                    <a:pt x="441" y="1"/>
                  </a:lnTo>
                  <a:lnTo>
                    <a:pt x="917" y="1"/>
                  </a:lnTo>
                  <a:lnTo>
                    <a:pt x="917" y="1"/>
                  </a:lnTo>
                  <a:lnTo>
                    <a:pt x="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07" name="Google Shape;5906;p73"/>
            <p:cNvSpPr/>
            <p:nvPr/>
          </p:nvSpPr>
          <p:spPr>
            <a:xfrm>
              <a:off x="962850" y="4431125"/>
              <a:ext cx="11025" cy="11950"/>
            </a:xfrm>
            <a:custGeom>
              <a:avLst/>
              <a:gdLst/>
              <a:ahLst/>
              <a:cxnLst/>
              <a:rect l="l" t="t" r="r" b="b"/>
              <a:pathLst>
                <a:path w="441" h="478" extrusionOk="0">
                  <a:moveTo>
                    <a:pt x="1" y="1"/>
                  </a:moveTo>
                  <a:lnTo>
                    <a:pt x="1" y="477"/>
                  </a:lnTo>
                  <a:lnTo>
                    <a:pt x="441" y="477"/>
                  </a:lnTo>
                  <a:lnTo>
                    <a:pt x="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08" name="Google Shape;5907;p73"/>
            <p:cNvSpPr/>
            <p:nvPr/>
          </p:nvSpPr>
          <p:spPr>
            <a:xfrm>
              <a:off x="813475" y="4809650"/>
              <a:ext cx="11925" cy="11025"/>
            </a:xfrm>
            <a:custGeom>
              <a:avLst/>
              <a:gdLst/>
              <a:ahLst/>
              <a:cxnLst/>
              <a:rect l="l" t="t" r="r" b="b"/>
              <a:pathLst>
                <a:path w="477" h="441" extrusionOk="0">
                  <a:moveTo>
                    <a:pt x="477" y="0"/>
                  </a:moveTo>
                  <a:lnTo>
                    <a:pt x="0" y="440"/>
                  </a:lnTo>
                  <a:lnTo>
                    <a:pt x="477" y="440"/>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09" name="Google Shape;5908;p73"/>
            <p:cNvSpPr/>
            <p:nvPr/>
          </p:nvSpPr>
          <p:spPr>
            <a:xfrm>
              <a:off x="825375" y="4740900"/>
              <a:ext cx="11025" cy="25"/>
            </a:xfrm>
            <a:custGeom>
              <a:avLst/>
              <a:gdLst/>
              <a:ahLst/>
              <a:cxnLst/>
              <a:rect l="l" t="t" r="r" b="b"/>
              <a:pathLst>
                <a:path w="441" h="1" extrusionOk="0">
                  <a:moveTo>
                    <a:pt x="1" y="1"/>
                  </a:moveTo>
                  <a:lnTo>
                    <a:pt x="1" y="1"/>
                  </a:lnTo>
                  <a:lnTo>
                    <a:pt x="441" y="1"/>
                  </a:lnTo>
                  <a:lnTo>
                    <a:pt x="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10" name="Google Shape;5909;p73"/>
            <p:cNvSpPr/>
            <p:nvPr/>
          </p:nvSpPr>
          <p:spPr>
            <a:xfrm>
              <a:off x="973850" y="4420125"/>
              <a:ext cx="22950" cy="25"/>
            </a:xfrm>
            <a:custGeom>
              <a:avLst/>
              <a:gdLst/>
              <a:ahLst/>
              <a:cxnLst/>
              <a:rect l="l" t="t" r="r" b="b"/>
              <a:pathLst>
                <a:path w="918" h="1" extrusionOk="0">
                  <a:moveTo>
                    <a:pt x="1" y="1"/>
                  </a:moveTo>
                  <a:lnTo>
                    <a:pt x="1" y="1"/>
                  </a:lnTo>
                  <a:lnTo>
                    <a:pt x="477" y="1"/>
                  </a:lnTo>
                  <a:lnTo>
                    <a:pt x="917" y="1"/>
                  </a:lnTo>
                  <a:lnTo>
                    <a:pt x="917" y="1"/>
                  </a:lnTo>
                  <a:lnTo>
                    <a:pt x="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11" name="Google Shape;5910;p73"/>
            <p:cNvSpPr/>
            <p:nvPr/>
          </p:nvSpPr>
          <p:spPr>
            <a:xfrm>
              <a:off x="825375" y="4247825"/>
              <a:ext cx="25" cy="11950"/>
            </a:xfrm>
            <a:custGeom>
              <a:avLst/>
              <a:gdLst/>
              <a:ahLst/>
              <a:cxnLst/>
              <a:rect l="l" t="t" r="r" b="b"/>
              <a:pathLst>
                <a:path w="1" h="478" extrusionOk="0">
                  <a:moveTo>
                    <a:pt x="1" y="1"/>
                  </a:moveTo>
                  <a:lnTo>
                    <a:pt x="1" y="1"/>
                  </a:lnTo>
                  <a:lnTo>
                    <a:pt x="1" y="477"/>
                  </a:lnTo>
                  <a:lnTo>
                    <a:pt x="1"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12" name="Google Shape;5911;p73"/>
            <p:cNvSpPr/>
            <p:nvPr/>
          </p:nvSpPr>
          <p:spPr>
            <a:xfrm>
              <a:off x="6164025" y="3938975"/>
              <a:ext cx="22925" cy="22925"/>
            </a:xfrm>
            <a:custGeom>
              <a:avLst/>
              <a:gdLst/>
              <a:ahLst/>
              <a:cxnLst/>
              <a:rect l="l" t="t" r="r" b="b"/>
              <a:pathLst>
                <a:path w="917" h="917" extrusionOk="0">
                  <a:moveTo>
                    <a:pt x="440" y="0"/>
                  </a:moveTo>
                  <a:lnTo>
                    <a:pt x="440" y="440"/>
                  </a:lnTo>
                  <a:lnTo>
                    <a:pt x="0" y="917"/>
                  </a:lnTo>
                  <a:lnTo>
                    <a:pt x="440" y="917"/>
                  </a:lnTo>
                  <a:lnTo>
                    <a:pt x="917" y="440"/>
                  </a:lnTo>
                  <a:lnTo>
                    <a:pt x="9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13" name="Google Shape;5912;p73"/>
            <p:cNvSpPr/>
            <p:nvPr/>
          </p:nvSpPr>
          <p:spPr>
            <a:xfrm>
              <a:off x="950950" y="4316575"/>
              <a:ext cx="25" cy="11925"/>
            </a:xfrm>
            <a:custGeom>
              <a:avLst/>
              <a:gdLst/>
              <a:ahLst/>
              <a:cxnLst/>
              <a:rect l="l" t="t" r="r" b="b"/>
              <a:pathLst>
                <a:path w="1" h="477" extrusionOk="0">
                  <a:moveTo>
                    <a:pt x="0" y="0"/>
                  </a:moveTo>
                  <a:lnTo>
                    <a:pt x="0" y="0"/>
                  </a:lnTo>
                  <a:lnTo>
                    <a:pt x="0" y="477"/>
                  </a:lnTo>
                  <a:lnTo>
                    <a:pt x="0"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14" name="Google Shape;5913;p73"/>
            <p:cNvSpPr/>
            <p:nvPr/>
          </p:nvSpPr>
          <p:spPr>
            <a:xfrm>
              <a:off x="996775" y="4408225"/>
              <a:ext cx="22925" cy="25"/>
            </a:xfrm>
            <a:custGeom>
              <a:avLst/>
              <a:gdLst/>
              <a:ahLst/>
              <a:cxnLst/>
              <a:rect l="l" t="t" r="r" b="b"/>
              <a:pathLst>
                <a:path w="917" h="1" extrusionOk="0">
                  <a:moveTo>
                    <a:pt x="0" y="0"/>
                  </a:moveTo>
                  <a:lnTo>
                    <a:pt x="0" y="0"/>
                  </a:lnTo>
                  <a:lnTo>
                    <a:pt x="477" y="0"/>
                  </a:lnTo>
                  <a:lnTo>
                    <a:pt x="917" y="0"/>
                  </a:lnTo>
                  <a:lnTo>
                    <a:pt x="917" y="0"/>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15" name="Google Shape;5914;p73"/>
            <p:cNvSpPr/>
            <p:nvPr/>
          </p:nvSpPr>
          <p:spPr>
            <a:xfrm>
              <a:off x="1019675" y="4397225"/>
              <a:ext cx="11950" cy="25"/>
            </a:xfrm>
            <a:custGeom>
              <a:avLst/>
              <a:gdLst/>
              <a:ahLst/>
              <a:cxnLst/>
              <a:rect l="l" t="t" r="r" b="b"/>
              <a:pathLst>
                <a:path w="478" h="1" extrusionOk="0">
                  <a:moveTo>
                    <a:pt x="1" y="0"/>
                  </a:moveTo>
                  <a:lnTo>
                    <a:pt x="477" y="0"/>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16" name="Google Shape;5915;p73"/>
            <p:cNvSpPr/>
            <p:nvPr/>
          </p:nvSpPr>
          <p:spPr>
            <a:xfrm>
              <a:off x="6461875" y="4007700"/>
              <a:ext cx="11025" cy="25"/>
            </a:xfrm>
            <a:custGeom>
              <a:avLst/>
              <a:gdLst/>
              <a:ahLst/>
              <a:cxnLst/>
              <a:rect l="l" t="t" r="r" b="b"/>
              <a:pathLst>
                <a:path w="441" h="1" extrusionOk="0">
                  <a:moveTo>
                    <a:pt x="441" y="1"/>
                  </a:moveTo>
                  <a:lnTo>
                    <a:pt x="1"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17" name="Google Shape;5916;p73"/>
            <p:cNvSpPr/>
            <p:nvPr/>
          </p:nvSpPr>
          <p:spPr>
            <a:xfrm>
              <a:off x="3219300" y="4007700"/>
              <a:ext cx="11925" cy="25"/>
            </a:xfrm>
            <a:custGeom>
              <a:avLst/>
              <a:gdLst/>
              <a:ahLst/>
              <a:cxnLst/>
              <a:rect l="l" t="t" r="r" b="b"/>
              <a:pathLst>
                <a:path w="477" h="1" extrusionOk="0">
                  <a:moveTo>
                    <a:pt x="0" y="1"/>
                  </a:moveTo>
                  <a:lnTo>
                    <a:pt x="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18" name="Google Shape;5917;p73"/>
            <p:cNvSpPr/>
            <p:nvPr/>
          </p:nvSpPr>
          <p:spPr>
            <a:xfrm>
              <a:off x="3700450" y="4030625"/>
              <a:ext cx="11950" cy="11025"/>
            </a:xfrm>
            <a:custGeom>
              <a:avLst/>
              <a:gdLst/>
              <a:ahLst/>
              <a:cxnLst/>
              <a:rect l="l" t="t" r="r" b="b"/>
              <a:pathLst>
                <a:path w="478" h="441" extrusionOk="0">
                  <a:moveTo>
                    <a:pt x="1" y="440"/>
                  </a:moveTo>
                  <a:lnTo>
                    <a:pt x="1" y="440"/>
                  </a:lnTo>
                  <a:lnTo>
                    <a:pt x="477" y="0"/>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19" name="Google Shape;5918;p73"/>
            <p:cNvSpPr/>
            <p:nvPr/>
          </p:nvSpPr>
          <p:spPr>
            <a:xfrm>
              <a:off x="3139550" y="4041625"/>
              <a:ext cx="11025" cy="25"/>
            </a:xfrm>
            <a:custGeom>
              <a:avLst/>
              <a:gdLst/>
              <a:ahLst/>
              <a:cxnLst/>
              <a:rect l="l" t="t" r="r" b="b"/>
              <a:pathLst>
                <a:path w="441" h="1" extrusionOk="0">
                  <a:moveTo>
                    <a:pt x="1" y="0"/>
                  </a:moveTo>
                  <a:lnTo>
                    <a:pt x="441" y="0"/>
                  </a:lnTo>
                  <a:lnTo>
                    <a:pt x="441" y="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20" name="Google Shape;5919;p73"/>
            <p:cNvSpPr/>
            <p:nvPr/>
          </p:nvSpPr>
          <p:spPr>
            <a:xfrm>
              <a:off x="3242200" y="4007700"/>
              <a:ext cx="22950" cy="25"/>
            </a:xfrm>
            <a:custGeom>
              <a:avLst/>
              <a:gdLst/>
              <a:ahLst/>
              <a:cxnLst/>
              <a:rect l="l" t="t" r="r" b="b"/>
              <a:pathLst>
                <a:path w="918" h="1" extrusionOk="0">
                  <a:moveTo>
                    <a:pt x="1" y="1"/>
                  </a:moveTo>
                  <a:lnTo>
                    <a:pt x="917" y="1"/>
                  </a:lnTo>
                  <a:lnTo>
                    <a:pt x="917" y="1"/>
                  </a:lnTo>
                  <a:lnTo>
                    <a:pt x="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21" name="Google Shape;5920;p73"/>
            <p:cNvSpPr/>
            <p:nvPr/>
          </p:nvSpPr>
          <p:spPr>
            <a:xfrm>
              <a:off x="2967250" y="3984800"/>
              <a:ext cx="11950" cy="22925"/>
            </a:xfrm>
            <a:custGeom>
              <a:avLst/>
              <a:gdLst/>
              <a:ahLst/>
              <a:cxnLst/>
              <a:rect l="l" t="t" r="r" b="b"/>
              <a:pathLst>
                <a:path w="478" h="917" extrusionOk="0">
                  <a:moveTo>
                    <a:pt x="0" y="0"/>
                  </a:moveTo>
                  <a:lnTo>
                    <a:pt x="0" y="0"/>
                  </a:lnTo>
                  <a:lnTo>
                    <a:pt x="0" y="440"/>
                  </a:lnTo>
                  <a:lnTo>
                    <a:pt x="477" y="917"/>
                  </a:lnTo>
                  <a:lnTo>
                    <a:pt x="477" y="917"/>
                  </a:lnTo>
                  <a:lnTo>
                    <a:pt x="0" y="44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22" name="Google Shape;5921;p73"/>
            <p:cNvSpPr/>
            <p:nvPr/>
          </p:nvSpPr>
          <p:spPr>
            <a:xfrm>
              <a:off x="3058900" y="4018700"/>
              <a:ext cx="25" cy="25"/>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23" name="Google Shape;5922;p73"/>
            <p:cNvSpPr/>
            <p:nvPr/>
          </p:nvSpPr>
          <p:spPr>
            <a:xfrm>
              <a:off x="3081800" y="4030625"/>
              <a:ext cx="25" cy="25"/>
            </a:xfrm>
            <a:custGeom>
              <a:avLst/>
              <a:gdLst/>
              <a:ahLst/>
              <a:cxnLst/>
              <a:rect l="l" t="t" r="r" b="b"/>
              <a:pathLst>
                <a:path w="1" h="1" extrusionOk="0">
                  <a:moveTo>
                    <a:pt x="1" y="0"/>
                  </a:moveTo>
                  <a:lnTo>
                    <a:pt x="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24" name="Google Shape;5923;p73"/>
            <p:cNvSpPr/>
            <p:nvPr/>
          </p:nvSpPr>
          <p:spPr>
            <a:xfrm>
              <a:off x="2806850" y="3961875"/>
              <a:ext cx="25" cy="22950"/>
            </a:xfrm>
            <a:custGeom>
              <a:avLst/>
              <a:gdLst/>
              <a:ahLst/>
              <a:cxnLst/>
              <a:rect l="l" t="t" r="r" b="b"/>
              <a:pathLst>
                <a:path w="1" h="918" extrusionOk="0">
                  <a:moveTo>
                    <a:pt x="1" y="1"/>
                  </a:moveTo>
                  <a:lnTo>
                    <a:pt x="1" y="1"/>
                  </a:lnTo>
                  <a:lnTo>
                    <a:pt x="1" y="441"/>
                  </a:lnTo>
                  <a:lnTo>
                    <a:pt x="1" y="917"/>
                  </a:lnTo>
                  <a:lnTo>
                    <a:pt x="1" y="917"/>
                  </a:lnTo>
                  <a:lnTo>
                    <a:pt x="1" y="4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25" name="Google Shape;5924;p73"/>
            <p:cNvSpPr/>
            <p:nvPr/>
          </p:nvSpPr>
          <p:spPr>
            <a:xfrm>
              <a:off x="3735275" y="2655850"/>
              <a:ext cx="33950" cy="22950"/>
            </a:xfrm>
            <a:custGeom>
              <a:avLst/>
              <a:gdLst/>
              <a:ahLst/>
              <a:cxnLst/>
              <a:rect l="l" t="t" r="r" b="b"/>
              <a:pathLst>
                <a:path w="1358" h="918" extrusionOk="0">
                  <a:moveTo>
                    <a:pt x="917" y="441"/>
                  </a:moveTo>
                  <a:lnTo>
                    <a:pt x="1" y="917"/>
                  </a:lnTo>
                  <a:lnTo>
                    <a:pt x="917" y="441"/>
                  </a:lnTo>
                  <a:lnTo>
                    <a:pt x="1357" y="1"/>
                  </a:lnTo>
                  <a:lnTo>
                    <a:pt x="1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26" name="Google Shape;5925;p73"/>
            <p:cNvSpPr/>
            <p:nvPr/>
          </p:nvSpPr>
          <p:spPr>
            <a:xfrm>
              <a:off x="3792100" y="2632950"/>
              <a:ext cx="91675" cy="22925"/>
            </a:xfrm>
            <a:custGeom>
              <a:avLst/>
              <a:gdLst/>
              <a:ahLst/>
              <a:cxnLst/>
              <a:rect l="l" t="t" r="r" b="b"/>
              <a:pathLst>
                <a:path w="3667" h="917" extrusionOk="0">
                  <a:moveTo>
                    <a:pt x="1834" y="917"/>
                  </a:moveTo>
                  <a:lnTo>
                    <a:pt x="1394" y="917"/>
                  </a:lnTo>
                  <a:lnTo>
                    <a:pt x="1" y="917"/>
                  </a:lnTo>
                  <a:lnTo>
                    <a:pt x="1394" y="917"/>
                  </a:lnTo>
                  <a:lnTo>
                    <a:pt x="1834" y="917"/>
                  </a:lnTo>
                  <a:lnTo>
                    <a:pt x="2750" y="0"/>
                  </a:lnTo>
                  <a:lnTo>
                    <a:pt x="3667" y="0"/>
                  </a:lnTo>
                  <a:lnTo>
                    <a:pt x="27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27" name="Google Shape;5926;p73"/>
            <p:cNvSpPr/>
            <p:nvPr/>
          </p:nvSpPr>
          <p:spPr>
            <a:xfrm>
              <a:off x="3929575" y="2964725"/>
              <a:ext cx="11950" cy="25"/>
            </a:xfrm>
            <a:custGeom>
              <a:avLst/>
              <a:gdLst/>
              <a:ahLst/>
              <a:cxnLst/>
              <a:rect l="l" t="t" r="r" b="b"/>
              <a:pathLst>
                <a:path w="478" h="1" extrusionOk="0">
                  <a:moveTo>
                    <a:pt x="477" y="0"/>
                  </a:moveTo>
                  <a:lnTo>
                    <a:pt x="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28" name="Google Shape;5927;p73"/>
            <p:cNvSpPr/>
            <p:nvPr/>
          </p:nvSpPr>
          <p:spPr>
            <a:xfrm>
              <a:off x="3860850" y="2918900"/>
              <a:ext cx="25" cy="25"/>
            </a:xfrm>
            <a:custGeom>
              <a:avLst/>
              <a:gdLst/>
              <a:ahLst/>
              <a:cxnLst/>
              <a:rect l="l" t="t" r="r" b="b"/>
              <a:pathLst>
                <a:path w="1" h="1" extrusionOk="0">
                  <a:moveTo>
                    <a:pt x="0" y="0"/>
                  </a:move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29" name="Google Shape;5928;p73"/>
            <p:cNvSpPr/>
            <p:nvPr/>
          </p:nvSpPr>
          <p:spPr>
            <a:xfrm>
              <a:off x="3849850" y="2873075"/>
              <a:ext cx="25" cy="25"/>
            </a:xfrm>
            <a:custGeom>
              <a:avLst/>
              <a:gdLst/>
              <a:ahLst/>
              <a:cxnLst/>
              <a:rect l="l" t="t" r="r" b="b"/>
              <a:pathLst>
                <a:path w="1" h="1" extrusionOk="0">
                  <a:moveTo>
                    <a:pt x="0" y="0"/>
                  </a:move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30" name="Google Shape;5929;p73"/>
            <p:cNvSpPr/>
            <p:nvPr/>
          </p:nvSpPr>
          <p:spPr>
            <a:xfrm>
              <a:off x="3883750" y="3743750"/>
              <a:ext cx="25" cy="25"/>
            </a:xfrm>
            <a:custGeom>
              <a:avLst/>
              <a:gdLst/>
              <a:ahLst/>
              <a:cxnLst/>
              <a:rect l="l" t="t" r="r" b="b"/>
              <a:pathLst>
                <a:path w="1" h="1" extrusionOk="0">
                  <a:moveTo>
                    <a:pt x="1" y="0"/>
                  </a:move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31" name="Google Shape;5930;p73"/>
            <p:cNvSpPr/>
            <p:nvPr/>
          </p:nvSpPr>
          <p:spPr>
            <a:xfrm>
              <a:off x="2727125" y="3949975"/>
              <a:ext cx="56850" cy="22925"/>
            </a:xfrm>
            <a:custGeom>
              <a:avLst/>
              <a:gdLst/>
              <a:ahLst/>
              <a:cxnLst/>
              <a:rect l="l" t="t" r="r" b="b"/>
              <a:pathLst>
                <a:path w="2274" h="917" extrusionOk="0">
                  <a:moveTo>
                    <a:pt x="1" y="0"/>
                  </a:moveTo>
                  <a:lnTo>
                    <a:pt x="440" y="477"/>
                  </a:lnTo>
                  <a:lnTo>
                    <a:pt x="917" y="917"/>
                  </a:lnTo>
                  <a:lnTo>
                    <a:pt x="2273" y="477"/>
                  </a:lnTo>
                  <a:lnTo>
                    <a:pt x="917" y="47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32" name="Google Shape;5931;p73"/>
            <p:cNvSpPr/>
            <p:nvPr/>
          </p:nvSpPr>
          <p:spPr>
            <a:xfrm>
              <a:off x="2509000" y="3858325"/>
              <a:ext cx="11925" cy="11925"/>
            </a:xfrm>
            <a:custGeom>
              <a:avLst/>
              <a:gdLst/>
              <a:ahLst/>
              <a:cxnLst/>
              <a:rect l="l" t="t" r="r" b="b"/>
              <a:pathLst>
                <a:path w="477" h="477" extrusionOk="0">
                  <a:moveTo>
                    <a:pt x="477" y="477"/>
                  </a:move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33" name="Google Shape;5932;p73"/>
            <p:cNvSpPr/>
            <p:nvPr/>
          </p:nvSpPr>
          <p:spPr>
            <a:xfrm>
              <a:off x="2463175" y="3870225"/>
              <a:ext cx="34850" cy="22950"/>
            </a:xfrm>
            <a:custGeom>
              <a:avLst/>
              <a:gdLst/>
              <a:ahLst/>
              <a:cxnLst/>
              <a:rect l="l" t="t" r="r" b="b"/>
              <a:pathLst>
                <a:path w="1394" h="918" extrusionOk="0">
                  <a:moveTo>
                    <a:pt x="0" y="1"/>
                  </a:moveTo>
                  <a:lnTo>
                    <a:pt x="477" y="441"/>
                  </a:lnTo>
                  <a:lnTo>
                    <a:pt x="1393" y="917"/>
                  </a:lnTo>
                  <a:lnTo>
                    <a:pt x="1393" y="441"/>
                  </a:lnTo>
                  <a:lnTo>
                    <a:pt x="917" y="44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34" name="Google Shape;5933;p73"/>
            <p:cNvSpPr/>
            <p:nvPr/>
          </p:nvSpPr>
          <p:spPr>
            <a:xfrm>
              <a:off x="2520900" y="3858325"/>
              <a:ext cx="11025" cy="11925"/>
            </a:xfrm>
            <a:custGeom>
              <a:avLst/>
              <a:gdLst/>
              <a:ahLst/>
              <a:cxnLst/>
              <a:rect l="l" t="t" r="r" b="b"/>
              <a:pathLst>
                <a:path w="441" h="477" extrusionOk="0">
                  <a:moveTo>
                    <a:pt x="441" y="477"/>
                  </a:moveTo>
                  <a:lnTo>
                    <a:pt x="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35" name="Google Shape;5934;p73"/>
            <p:cNvSpPr/>
            <p:nvPr/>
          </p:nvSpPr>
          <p:spPr>
            <a:xfrm>
              <a:off x="3941500" y="2632950"/>
              <a:ext cx="22925" cy="11025"/>
            </a:xfrm>
            <a:custGeom>
              <a:avLst/>
              <a:gdLst/>
              <a:ahLst/>
              <a:cxnLst/>
              <a:rect l="l" t="t" r="r" b="b"/>
              <a:pathLst>
                <a:path w="917" h="441" extrusionOk="0">
                  <a:moveTo>
                    <a:pt x="0" y="440"/>
                  </a:moveTo>
                  <a:lnTo>
                    <a:pt x="0" y="440"/>
                  </a:lnTo>
                  <a:lnTo>
                    <a:pt x="917" y="0"/>
                  </a:lnTo>
                  <a:lnTo>
                    <a:pt x="9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36" name="Google Shape;5935;p73"/>
            <p:cNvSpPr/>
            <p:nvPr/>
          </p:nvSpPr>
          <p:spPr>
            <a:xfrm>
              <a:off x="2681300" y="3881225"/>
              <a:ext cx="11025" cy="11950"/>
            </a:xfrm>
            <a:custGeom>
              <a:avLst/>
              <a:gdLst/>
              <a:ahLst/>
              <a:cxnLst/>
              <a:rect l="l" t="t" r="r" b="b"/>
              <a:pathLst>
                <a:path w="441" h="478" extrusionOk="0">
                  <a:moveTo>
                    <a:pt x="440" y="477"/>
                  </a:moveTo>
                  <a:lnTo>
                    <a:pt x="0" y="477"/>
                  </a:lnTo>
                  <a:lnTo>
                    <a:pt x="0" y="1"/>
                  </a:lnTo>
                  <a:lnTo>
                    <a:pt x="0" y="1"/>
                  </a:lnTo>
                  <a:lnTo>
                    <a:pt x="0"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37" name="Google Shape;5936;p73"/>
            <p:cNvSpPr/>
            <p:nvPr/>
          </p:nvSpPr>
          <p:spPr>
            <a:xfrm>
              <a:off x="2658375" y="3870225"/>
              <a:ext cx="25" cy="11025"/>
            </a:xfrm>
            <a:custGeom>
              <a:avLst/>
              <a:gdLst/>
              <a:ahLst/>
              <a:cxnLst/>
              <a:rect l="l" t="t" r="r" b="b"/>
              <a:pathLst>
                <a:path w="1" h="441" extrusionOk="0">
                  <a:moveTo>
                    <a:pt x="1" y="441"/>
                  </a:moveTo>
                  <a:lnTo>
                    <a:pt x="1"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38" name="Google Shape;5937;p73"/>
            <p:cNvSpPr/>
            <p:nvPr/>
          </p:nvSpPr>
          <p:spPr>
            <a:xfrm>
              <a:off x="2371525" y="3995800"/>
              <a:ext cx="34850" cy="34850"/>
            </a:xfrm>
            <a:custGeom>
              <a:avLst/>
              <a:gdLst/>
              <a:ahLst/>
              <a:cxnLst/>
              <a:rect l="l" t="t" r="r" b="b"/>
              <a:pathLst>
                <a:path w="1394" h="1394" extrusionOk="0">
                  <a:moveTo>
                    <a:pt x="917" y="917"/>
                  </a:moveTo>
                  <a:lnTo>
                    <a:pt x="0" y="1393"/>
                  </a:lnTo>
                  <a:lnTo>
                    <a:pt x="0" y="1393"/>
                  </a:lnTo>
                  <a:lnTo>
                    <a:pt x="917" y="917"/>
                  </a:lnTo>
                  <a:lnTo>
                    <a:pt x="1393" y="0"/>
                  </a:lnTo>
                  <a:lnTo>
                    <a:pt x="1393" y="0"/>
                  </a:lnTo>
                  <a:lnTo>
                    <a:pt x="13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39" name="Google Shape;5938;p73"/>
            <p:cNvSpPr/>
            <p:nvPr/>
          </p:nvSpPr>
          <p:spPr>
            <a:xfrm>
              <a:off x="2681300" y="4018700"/>
              <a:ext cx="11025" cy="11950"/>
            </a:xfrm>
            <a:custGeom>
              <a:avLst/>
              <a:gdLst/>
              <a:ahLst/>
              <a:cxnLst/>
              <a:rect l="l" t="t" r="r" b="b"/>
              <a:pathLst>
                <a:path w="441" h="478" extrusionOk="0">
                  <a:moveTo>
                    <a:pt x="0" y="1"/>
                  </a:moveTo>
                  <a:lnTo>
                    <a:pt x="440" y="477"/>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40" name="Google Shape;5939;p73"/>
            <p:cNvSpPr/>
            <p:nvPr/>
          </p:nvSpPr>
          <p:spPr>
            <a:xfrm>
              <a:off x="2589650" y="4030625"/>
              <a:ext cx="25" cy="22925"/>
            </a:xfrm>
            <a:custGeom>
              <a:avLst/>
              <a:gdLst/>
              <a:ahLst/>
              <a:cxnLst/>
              <a:rect l="l" t="t" r="r" b="b"/>
              <a:pathLst>
                <a:path w="1" h="917" extrusionOk="0">
                  <a:moveTo>
                    <a:pt x="0" y="0"/>
                  </a:moveTo>
                  <a:lnTo>
                    <a:pt x="0" y="0"/>
                  </a:lnTo>
                  <a:lnTo>
                    <a:pt x="0" y="440"/>
                  </a:lnTo>
                  <a:lnTo>
                    <a:pt x="0" y="917"/>
                  </a:lnTo>
                  <a:lnTo>
                    <a:pt x="0" y="917"/>
                  </a:lnTo>
                  <a:lnTo>
                    <a:pt x="0" y="44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41" name="Google Shape;5940;p73"/>
            <p:cNvSpPr/>
            <p:nvPr/>
          </p:nvSpPr>
          <p:spPr>
            <a:xfrm>
              <a:off x="2738125" y="4018700"/>
              <a:ext cx="11925" cy="11950"/>
            </a:xfrm>
            <a:custGeom>
              <a:avLst/>
              <a:gdLst/>
              <a:ahLst/>
              <a:cxnLst/>
              <a:rect l="l" t="t" r="r" b="b"/>
              <a:pathLst>
                <a:path w="477" h="478" extrusionOk="0">
                  <a:moveTo>
                    <a:pt x="477" y="477"/>
                  </a:moveTo>
                  <a:lnTo>
                    <a:pt x="477" y="477"/>
                  </a:ln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42" name="Google Shape;5941;p73"/>
            <p:cNvSpPr/>
            <p:nvPr/>
          </p:nvSpPr>
          <p:spPr>
            <a:xfrm>
              <a:off x="2417350" y="3972875"/>
              <a:ext cx="11925" cy="11950"/>
            </a:xfrm>
            <a:custGeom>
              <a:avLst/>
              <a:gdLst/>
              <a:ahLst/>
              <a:cxnLst/>
              <a:rect l="l" t="t" r="r" b="b"/>
              <a:pathLst>
                <a:path w="477" h="478" extrusionOk="0">
                  <a:moveTo>
                    <a:pt x="0" y="477"/>
                  </a:moveTo>
                  <a:lnTo>
                    <a:pt x="477" y="1"/>
                  </a:lnTo>
                  <a:lnTo>
                    <a:pt x="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43" name="Google Shape;5942;p73"/>
            <p:cNvSpPr/>
            <p:nvPr/>
          </p:nvSpPr>
          <p:spPr>
            <a:xfrm>
              <a:off x="2417350" y="3984800"/>
              <a:ext cx="25" cy="11025"/>
            </a:xfrm>
            <a:custGeom>
              <a:avLst/>
              <a:gdLst/>
              <a:ahLst/>
              <a:cxnLst/>
              <a:rect l="l" t="t" r="r" b="b"/>
              <a:pathLst>
                <a:path w="1" h="441" extrusionOk="0">
                  <a:moveTo>
                    <a:pt x="0" y="440"/>
                  </a:moveTo>
                  <a:lnTo>
                    <a:pt x="0" y="440"/>
                  </a:ln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44" name="Google Shape;5943;p73"/>
            <p:cNvSpPr/>
            <p:nvPr/>
          </p:nvSpPr>
          <p:spPr>
            <a:xfrm>
              <a:off x="2429250" y="4018700"/>
              <a:ext cx="11025" cy="25"/>
            </a:xfrm>
            <a:custGeom>
              <a:avLst/>
              <a:gdLst/>
              <a:ahLst/>
              <a:cxnLst/>
              <a:rect l="l" t="t" r="r" b="b"/>
              <a:pathLst>
                <a:path w="441" h="1" extrusionOk="0">
                  <a:moveTo>
                    <a:pt x="441" y="1"/>
                  </a:moveTo>
                  <a:lnTo>
                    <a:pt x="1"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45" name="Google Shape;5944;p73"/>
            <p:cNvSpPr/>
            <p:nvPr/>
          </p:nvSpPr>
          <p:spPr>
            <a:xfrm>
              <a:off x="4158700" y="2712675"/>
              <a:ext cx="11950" cy="25"/>
            </a:xfrm>
            <a:custGeom>
              <a:avLst/>
              <a:gdLst/>
              <a:ahLst/>
              <a:cxnLst/>
              <a:rect l="l" t="t" r="r" b="b"/>
              <a:pathLst>
                <a:path w="478" h="1" extrusionOk="0">
                  <a:moveTo>
                    <a:pt x="477" y="1"/>
                  </a:moveTo>
                  <a:lnTo>
                    <a:pt x="1" y="1"/>
                  </a:lnTo>
                  <a:lnTo>
                    <a:pt x="1"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46" name="Google Shape;5945;p73"/>
            <p:cNvSpPr/>
            <p:nvPr/>
          </p:nvSpPr>
          <p:spPr>
            <a:xfrm>
              <a:off x="3964400" y="3262575"/>
              <a:ext cx="11025" cy="25"/>
            </a:xfrm>
            <a:custGeom>
              <a:avLst/>
              <a:gdLst/>
              <a:ahLst/>
              <a:cxnLst/>
              <a:rect l="l" t="t" r="r" b="b"/>
              <a:pathLst>
                <a:path w="441" h="1" extrusionOk="0">
                  <a:moveTo>
                    <a:pt x="1" y="1"/>
                  </a:moveTo>
                  <a:lnTo>
                    <a:pt x="1" y="1"/>
                  </a:lnTo>
                  <a:lnTo>
                    <a:pt x="441" y="1"/>
                  </a:lnTo>
                  <a:lnTo>
                    <a:pt x="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47" name="Google Shape;5946;p73"/>
            <p:cNvSpPr/>
            <p:nvPr/>
          </p:nvSpPr>
          <p:spPr>
            <a:xfrm>
              <a:off x="3987325" y="3159925"/>
              <a:ext cx="25" cy="25"/>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48" name="Google Shape;5947;p73"/>
            <p:cNvSpPr/>
            <p:nvPr/>
          </p:nvSpPr>
          <p:spPr>
            <a:xfrm>
              <a:off x="4170625" y="2701675"/>
              <a:ext cx="11025" cy="11025"/>
            </a:xfrm>
            <a:custGeom>
              <a:avLst/>
              <a:gdLst/>
              <a:ahLst/>
              <a:cxnLst/>
              <a:rect l="l" t="t" r="r" b="b"/>
              <a:pathLst>
                <a:path w="441" h="441" extrusionOk="0">
                  <a:moveTo>
                    <a:pt x="440" y="1"/>
                  </a:moveTo>
                  <a:lnTo>
                    <a:pt x="440" y="1"/>
                  </a:lnTo>
                  <a:lnTo>
                    <a:pt x="0" y="441"/>
                  </a:lnTo>
                  <a:lnTo>
                    <a:pt x="0" y="4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49" name="Google Shape;5948;p73"/>
            <p:cNvSpPr/>
            <p:nvPr/>
          </p:nvSpPr>
          <p:spPr>
            <a:xfrm>
              <a:off x="4021225" y="3239675"/>
              <a:ext cx="25" cy="11925"/>
            </a:xfrm>
            <a:custGeom>
              <a:avLst/>
              <a:gdLst/>
              <a:ahLst/>
              <a:cxnLst/>
              <a:rect l="l" t="t" r="r" b="b"/>
              <a:pathLst>
                <a:path w="1" h="477" extrusionOk="0">
                  <a:moveTo>
                    <a:pt x="1" y="477"/>
                  </a:moveTo>
                  <a:lnTo>
                    <a:pt x="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50" name="Google Shape;5949;p73"/>
            <p:cNvSpPr/>
            <p:nvPr/>
          </p:nvSpPr>
          <p:spPr>
            <a:xfrm>
              <a:off x="3964400" y="3079275"/>
              <a:ext cx="11025" cy="11950"/>
            </a:xfrm>
            <a:custGeom>
              <a:avLst/>
              <a:gdLst/>
              <a:ahLst/>
              <a:cxnLst/>
              <a:rect l="l" t="t" r="r" b="b"/>
              <a:pathLst>
                <a:path w="441" h="478" extrusionOk="0">
                  <a:moveTo>
                    <a:pt x="1" y="1"/>
                  </a:moveTo>
                  <a:lnTo>
                    <a:pt x="441" y="1"/>
                  </a:lnTo>
                  <a:lnTo>
                    <a:pt x="441" y="477"/>
                  </a:lnTo>
                  <a:lnTo>
                    <a:pt x="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51" name="Google Shape;5950;p73"/>
            <p:cNvSpPr/>
            <p:nvPr/>
          </p:nvSpPr>
          <p:spPr>
            <a:xfrm>
              <a:off x="3975400" y="2930800"/>
              <a:ext cx="22950" cy="45850"/>
            </a:xfrm>
            <a:custGeom>
              <a:avLst/>
              <a:gdLst/>
              <a:ahLst/>
              <a:cxnLst/>
              <a:rect l="l" t="t" r="r" b="b"/>
              <a:pathLst>
                <a:path w="918" h="1834" extrusionOk="0">
                  <a:moveTo>
                    <a:pt x="477" y="1357"/>
                  </a:moveTo>
                  <a:lnTo>
                    <a:pt x="917" y="1"/>
                  </a:lnTo>
                  <a:lnTo>
                    <a:pt x="917" y="1"/>
                  </a:lnTo>
                  <a:lnTo>
                    <a:pt x="477" y="1357"/>
                  </a:lnTo>
                  <a:lnTo>
                    <a:pt x="1" y="1834"/>
                  </a:lnTo>
                  <a:lnTo>
                    <a:pt x="1" y="18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52" name="Google Shape;5951;p73"/>
            <p:cNvSpPr/>
            <p:nvPr/>
          </p:nvSpPr>
          <p:spPr>
            <a:xfrm>
              <a:off x="4445575" y="3216750"/>
              <a:ext cx="11025" cy="11950"/>
            </a:xfrm>
            <a:custGeom>
              <a:avLst/>
              <a:gdLst/>
              <a:ahLst/>
              <a:cxnLst/>
              <a:rect l="l" t="t" r="r" b="b"/>
              <a:pathLst>
                <a:path w="441" h="478" extrusionOk="0">
                  <a:moveTo>
                    <a:pt x="0" y="477"/>
                  </a:moveTo>
                  <a:lnTo>
                    <a:pt x="0" y="477"/>
                  </a:lnTo>
                  <a:lnTo>
                    <a:pt x="440" y="1"/>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53" name="Google Shape;5952;p73"/>
            <p:cNvSpPr/>
            <p:nvPr/>
          </p:nvSpPr>
          <p:spPr>
            <a:xfrm>
              <a:off x="4662775" y="3079275"/>
              <a:ext cx="25" cy="22950"/>
            </a:xfrm>
            <a:custGeom>
              <a:avLst/>
              <a:gdLst/>
              <a:ahLst/>
              <a:cxnLst/>
              <a:rect l="l" t="t" r="r" b="b"/>
              <a:pathLst>
                <a:path w="1" h="918" extrusionOk="0">
                  <a:moveTo>
                    <a:pt x="1" y="477"/>
                  </a:moveTo>
                  <a:lnTo>
                    <a:pt x="1" y="477"/>
                  </a:lnTo>
                  <a:lnTo>
                    <a:pt x="1" y="477"/>
                  </a:lnTo>
                  <a:lnTo>
                    <a:pt x="1" y="917"/>
                  </a:lnTo>
                  <a:lnTo>
                    <a:pt x="1" y="91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54" name="Google Shape;5953;p73"/>
            <p:cNvSpPr/>
            <p:nvPr/>
          </p:nvSpPr>
          <p:spPr>
            <a:xfrm>
              <a:off x="4502400" y="3216750"/>
              <a:ext cx="22925" cy="11950"/>
            </a:xfrm>
            <a:custGeom>
              <a:avLst/>
              <a:gdLst/>
              <a:ahLst/>
              <a:cxnLst/>
              <a:rect l="l" t="t" r="r" b="b"/>
              <a:pathLst>
                <a:path w="917" h="478" extrusionOk="0">
                  <a:moveTo>
                    <a:pt x="0" y="477"/>
                  </a:moveTo>
                  <a:lnTo>
                    <a:pt x="0" y="477"/>
                  </a:lnTo>
                  <a:lnTo>
                    <a:pt x="477" y="1"/>
                  </a:lnTo>
                  <a:lnTo>
                    <a:pt x="917" y="1"/>
                  </a:lnTo>
                  <a:lnTo>
                    <a:pt x="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55" name="Google Shape;5954;p73"/>
            <p:cNvSpPr/>
            <p:nvPr/>
          </p:nvSpPr>
          <p:spPr>
            <a:xfrm>
              <a:off x="4662775" y="3068275"/>
              <a:ext cx="22950" cy="22950"/>
            </a:xfrm>
            <a:custGeom>
              <a:avLst/>
              <a:gdLst/>
              <a:ahLst/>
              <a:cxnLst/>
              <a:rect l="l" t="t" r="r" b="b"/>
              <a:pathLst>
                <a:path w="918" h="918" extrusionOk="0">
                  <a:moveTo>
                    <a:pt x="1" y="441"/>
                  </a:moveTo>
                  <a:lnTo>
                    <a:pt x="917" y="1"/>
                  </a:lnTo>
                  <a:lnTo>
                    <a:pt x="917" y="1"/>
                  </a:lnTo>
                  <a:lnTo>
                    <a:pt x="1" y="441"/>
                  </a:lnTo>
                  <a:lnTo>
                    <a:pt x="1" y="91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56" name="Google Shape;5955;p73"/>
            <p:cNvSpPr/>
            <p:nvPr/>
          </p:nvSpPr>
          <p:spPr>
            <a:xfrm>
              <a:off x="4456575" y="3216750"/>
              <a:ext cx="11925" cy="25"/>
            </a:xfrm>
            <a:custGeom>
              <a:avLst/>
              <a:gdLst/>
              <a:ahLst/>
              <a:cxnLst/>
              <a:rect l="l" t="t" r="r" b="b"/>
              <a:pathLst>
                <a:path w="477" h="1" extrusionOk="0">
                  <a:moveTo>
                    <a:pt x="0" y="1"/>
                  </a:moveTo>
                  <a:lnTo>
                    <a:pt x="477" y="1"/>
                  </a:lnTo>
                  <a:lnTo>
                    <a:pt x="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57" name="Google Shape;5956;p73"/>
            <p:cNvSpPr/>
            <p:nvPr/>
          </p:nvSpPr>
          <p:spPr>
            <a:xfrm>
              <a:off x="4021225" y="2918900"/>
              <a:ext cx="22950" cy="11925"/>
            </a:xfrm>
            <a:custGeom>
              <a:avLst/>
              <a:gdLst/>
              <a:ahLst/>
              <a:cxnLst/>
              <a:rect l="l" t="t" r="r" b="b"/>
              <a:pathLst>
                <a:path w="918" h="477" extrusionOk="0">
                  <a:moveTo>
                    <a:pt x="917" y="0"/>
                  </a:moveTo>
                  <a:lnTo>
                    <a:pt x="917" y="0"/>
                  </a:lnTo>
                  <a:lnTo>
                    <a:pt x="1" y="477"/>
                  </a:lnTo>
                  <a:lnTo>
                    <a:pt x="1"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58" name="Google Shape;5957;p73"/>
            <p:cNvSpPr/>
            <p:nvPr/>
          </p:nvSpPr>
          <p:spPr>
            <a:xfrm>
              <a:off x="4331000" y="3228675"/>
              <a:ext cx="22950" cy="11025"/>
            </a:xfrm>
            <a:custGeom>
              <a:avLst/>
              <a:gdLst/>
              <a:ahLst/>
              <a:cxnLst/>
              <a:rect l="l" t="t" r="r" b="b"/>
              <a:pathLst>
                <a:path w="918" h="441" extrusionOk="0">
                  <a:moveTo>
                    <a:pt x="1" y="440"/>
                  </a:moveTo>
                  <a:lnTo>
                    <a:pt x="1" y="440"/>
                  </a:lnTo>
                  <a:lnTo>
                    <a:pt x="1" y="440"/>
                  </a:lnTo>
                  <a:lnTo>
                    <a:pt x="441" y="0"/>
                  </a:lnTo>
                  <a:lnTo>
                    <a:pt x="917" y="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59" name="Google Shape;5958;p73"/>
            <p:cNvSpPr/>
            <p:nvPr/>
          </p:nvSpPr>
          <p:spPr>
            <a:xfrm>
              <a:off x="4089975" y="3205750"/>
              <a:ext cx="34850" cy="11025"/>
            </a:xfrm>
            <a:custGeom>
              <a:avLst/>
              <a:gdLst/>
              <a:ahLst/>
              <a:cxnLst/>
              <a:rect l="l" t="t" r="r" b="b"/>
              <a:pathLst>
                <a:path w="1394" h="441" extrusionOk="0">
                  <a:moveTo>
                    <a:pt x="0" y="441"/>
                  </a:moveTo>
                  <a:lnTo>
                    <a:pt x="0" y="441"/>
                  </a:lnTo>
                  <a:lnTo>
                    <a:pt x="1393" y="1"/>
                  </a:lnTo>
                  <a:lnTo>
                    <a:pt x="1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60" name="Google Shape;5959;p73"/>
            <p:cNvSpPr/>
            <p:nvPr/>
          </p:nvSpPr>
          <p:spPr>
            <a:xfrm>
              <a:off x="4124800" y="2712675"/>
              <a:ext cx="56850" cy="91675"/>
            </a:xfrm>
            <a:custGeom>
              <a:avLst/>
              <a:gdLst/>
              <a:ahLst/>
              <a:cxnLst/>
              <a:rect l="l" t="t" r="r" b="b"/>
              <a:pathLst>
                <a:path w="2274" h="3667" extrusionOk="0">
                  <a:moveTo>
                    <a:pt x="2273" y="2310"/>
                  </a:moveTo>
                  <a:lnTo>
                    <a:pt x="0" y="2310"/>
                  </a:lnTo>
                  <a:lnTo>
                    <a:pt x="917" y="1"/>
                  </a:lnTo>
                  <a:lnTo>
                    <a:pt x="917" y="1"/>
                  </a:lnTo>
                  <a:lnTo>
                    <a:pt x="0" y="2310"/>
                  </a:lnTo>
                  <a:lnTo>
                    <a:pt x="2273" y="2310"/>
                  </a:lnTo>
                  <a:lnTo>
                    <a:pt x="1357" y="3667"/>
                  </a:lnTo>
                  <a:lnTo>
                    <a:pt x="1357" y="36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61" name="Google Shape;5960;p73"/>
            <p:cNvSpPr/>
            <p:nvPr/>
          </p:nvSpPr>
          <p:spPr>
            <a:xfrm>
              <a:off x="4067050" y="2804325"/>
              <a:ext cx="57775" cy="80675"/>
            </a:xfrm>
            <a:custGeom>
              <a:avLst/>
              <a:gdLst/>
              <a:ahLst/>
              <a:cxnLst/>
              <a:rect l="l" t="t" r="r" b="b"/>
              <a:pathLst>
                <a:path w="2311" h="3227" extrusionOk="0">
                  <a:moveTo>
                    <a:pt x="1834" y="1"/>
                  </a:moveTo>
                  <a:lnTo>
                    <a:pt x="2310" y="477"/>
                  </a:lnTo>
                  <a:lnTo>
                    <a:pt x="2310" y="1"/>
                  </a:lnTo>
                  <a:close/>
                  <a:moveTo>
                    <a:pt x="1" y="1394"/>
                  </a:moveTo>
                  <a:lnTo>
                    <a:pt x="1" y="1834"/>
                  </a:lnTo>
                  <a:lnTo>
                    <a:pt x="477" y="3227"/>
                  </a:lnTo>
                  <a:lnTo>
                    <a:pt x="477" y="1834"/>
                  </a:lnTo>
                  <a:lnTo>
                    <a:pt x="1" y="13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62" name="Google Shape;5961;p73"/>
            <p:cNvSpPr/>
            <p:nvPr/>
          </p:nvSpPr>
          <p:spPr>
            <a:xfrm>
              <a:off x="4056050" y="2918900"/>
              <a:ext cx="11025" cy="11925"/>
            </a:xfrm>
            <a:custGeom>
              <a:avLst/>
              <a:gdLst/>
              <a:ahLst/>
              <a:cxnLst/>
              <a:rect l="l" t="t" r="r" b="b"/>
              <a:pathLst>
                <a:path w="441" h="477" extrusionOk="0">
                  <a:moveTo>
                    <a:pt x="1" y="0"/>
                  </a:moveTo>
                  <a:lnTo>
                    <a:pt x="441" y="0"/>
                  </a:lnTo>
                  <a:lnTo>
                    <a:pt x="1" y="0"/>
                  </a:lnTo>
                  <a:lnTo>
                    <a:pt x="1" y="477"/>
                  </a:lnTo>
                  <a:lnTo>
                    <a:pt x="1"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63" name="Google Shape;5962;p73"/>
            <p:cNvSpPr/>
            <p:nvPr/>
          </p:nvSpPr>
          <p:spPr>
            <a:xfrm>
              <a:off x="4891900" y="3824400"/>
              <a:ext cx="389550" cy="229150"/>
            </a:xfrm>
            <a:custGeom>
              <a:avLst/>
              <a:gdLst/>
              <a:ahLst/>
              <a:cxnLst/>
              <a:rect l="l" t="t" r="r" b="b"/>
              <a:pathLst>
                <a:path w="15582" h="9166" extrusionOk="0">
                  <a:moveTo>
                    <a:pt x="5976" y="1"/>
                  </a:moveTo>
                  <a:lnTo>
                    <a:pt x="5976" y="917"/>
                  </a:lnTo>
                  <a:lnTo>
                    <a:pt x="5500" y="1357"/>
                  </a:lnTo>
                  <a:lnTo>
                    <a:pt x="4583" y="440"/>
                  </a:lnTo>
                  <a:lnTo>
                    <a:pt x="4143" y="917"/>
                  </a:lnTo>
                  <a:lnTo>
                    <a:pt x="4143" y="440"/>
                  </a:lnTo>
                  <a:lnTo>
                    <a:pt x="3667" y="440"/>
                  </a:lnTo>
                  <a:lnTo>
                    <a:pt x="3667" y="1357"/>
                  </a:lnTo>
                  <a:lnTo>
                    <a:pt x="3667" y="1834"/>
                  </a:lnTo>
                  <a:lnTo>
                    <a:pt x="3227" y="2274"/>
                  </a:lnTo>
                  <a:lnTo>
                    <a:pt x="2310" y="2750"/>
                  </a:lnTo>
                  <a:lnTo>
                    <a:pt x="2750" y="3190"/>
                  </a:lnTo>
                  <a:lnTo>
                    <a:pt x="1394" y="3190"/>
                  </a:lnTo>
                  <a:lnTo>
                    <a:pt x="917" y="3667"/>
                  </a:lnTo>
                  <a:lnTo>
                    <a:pt x="917" y="4107"/>
                  </a:lnTo>
                  <a:lnTo>
                    <a:pt x="1" y="5023"/>
                  </a:lnTo>
                  <a:lnTo>
                    <a:pt x="1" y="5500"/>
                  </a:lnTo>
                  <a:lnTo>
                    <a:pt x="917" y="5023"/>
                  </a:lnTo>
                  <a:lnTo>
                    <a:pt x="1394" y="4583"/>
                  </a:lnTo>
                  <a:lnTo>
                    <a:pt x="2310" y="4583"/>
                  </a:lnTo>
                  <a:lnTo>
                    <a:pt x="2750" y="5023"/>
                  </a:lnTo>
                  <a:lnTo>
                    <a:pt x="3667" y="5500"/>
                  </a:lnTo>
                  <a:lnTo>
                    <a:pt x="4143" y="5023"/>
                  </a:lnTo>
                  <a:lnTo>
                    <a:pt x="4143" y="5500"/>
                  </a:lnTo>
                  <a:lnTo>
                    <a:pt x="4583" y="6416"/>
                  </a:lnTo>
                  <a:lnTo>
                    <a:pt x="4143" y="6856"/>
                  </a:lnTo>
                  <a:lnTo>
                    <a:pt x="4583" y="7773"/>
                  </a:lnTo>
                  <a:lnTo>
                    <a:pt x="4583" y="8689"/>
                  </a:lnTo>
                  <a:lnTo>
                    <a:pt x="4583" y="9166"/>
                  </a:lnTo>
                  <a:lnTo>
                    <a:pt x="5976" y="8689"/>
                  </a:lnTo>
                  <a:lnTo>
                    <a:pt x="6416" y="9166"/>
                  </a:lnTo>
                  <a:lnTo>
                    <a:pt x="7809" y="8689"/>
                  </a:lnTo>
                  <a:lnTo>
                    <a:pt x="8249" y="7333"/>
                  </a:lnTo>
                  <a:lnTo>
                    <a:pt x="8726" y="6856"/>
                  </a:lnTo>
                  <a:lnTo>
                    <a:pt x="9166" y="6416"/>
                  </a:lnTo>
                  <a:lnTo>
                    <a:pt x="10082" y="5500"/>
                  </a:lnTo>
                  <a:lnTo>
                    <a:pt x="10082" y="5940"/>
                  </a:lnTo>
                  <a:lnTo>
                    <a:pt x="10559" y="6416"/>
                  </a:lnTo>
                  <a:lnTo>
                    <a:pt x="10999" y="5023"/>
                  </a:lnTo>
                  <a:lnTo>
                    <a:pt x="10999" y="4583"/>
                  </a:lnTo>
                  <a:lnTo>
                    <a:pt x="11915" y="3667"/>
                  </a:lnTo>
                  <a:lnTo>
                    <a:pt x="12832" y="3667"/>
                  </a:lnTo>
                  <a:lnTo>
                    <a:pt x="12832" y="4107"/>
                  </a:lnTo>
                  <a:lnTo>
                    <a:pt x="13748" y="4107"/>
                  </a:lnTo>
                  <a:lnTo>
                    <a:pt x="14665" y="3667"/>
                  </a:lnTo>
                  <a:lnTo>
                    <a:pt x="15581" y="3190"/>
                  </a:lnTo>
                  <a:lnTo>
                    <a:pt x="15581" y="2750"/>
                  </a:lnTo>
                  <a:lnTo>
                    <a:pt x="15142" y="2274"/>
                  </a:lnTo>
                  <a:lnTo>
                    <a:pt x="15142" y="1834"/>
                  </a:lnTo>
                  <a:lnTo>
                    <a:pt x="15581" y="1834"/>
                  </a:lnTo>
                  <a:lnTo>
                    <a:pt x="15581" y="1357"/>
                  </a:lnTo>
                  <a:lnTo>
                    <a:pt x="14225" y="1357"/>
                  </a:lnTo>
                  <a:lnTo>
                    <a:pt x="13308" y="1834"/>
                  </a:lnTo>
                  <a:lnTo>
                    <a:pt x="12832" y="2274"/>
                  </a:lnTo>
                  <a:lnTo>
                    <a:pt x="12392" y="3190"/>
                  </a:lnTo>
                  <a:lnTo>
                    <a:pt x="10559" y="3190"/>
                  </a:lnTo>
                  <a:lnTo>
                    <a:pt x="10559" y="2750"/>
                  </a:lnTo>
                  <a:lnTo>
                    <a:pt x="9642" y="2274"/>
                  </a:lnTo>
                  <a:lnTo>
                    <a:pt x="8726" y="2750"/>
                  </a:lnTo>
                  <a:lnTo>
                    <a:pt x="8249" y="2274"/>
                  </a:lnTo>
                  <a:lnTo>
                    <a:pt x="8249" y="1834"/>
                  </a:lnTo>
                  <a:lnTo>
                    <a:pt x="7333" y="1834"/>
                  </a:lnTo>
                  <a:lnTo>
                    <a:pt x="7333" y="1357"/>
                  </a:lnTo>
                  <a:lnTo>
                    <a:pt x="7333" y="917"/>
                  </a:lnTo>
                  <a:lnTo>
                    <a:pt x="6893" y="440"/>
                  </a:lnTo>
                  <a:lnTo>
                    <a:pt x="59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64" name="Google Shape;5963;p73"/>
            <p:cNvSpPr/>
            <p:nvPr/>
          </p:nvSpPr>
          <p:spPr>
            <a:xfrm>
              <a:off x="4869000" y="616625"/>
              <a:ext cx="91675" cy="102675"/>
            </a:xfrm>
            <a:custGeom>
              <a:avLst/>
              <a:gdLst/>
              <a:ahLst/>
              <a:cxnLst/>
              <a:rect l="l" t="t" r="r" b="b"/>
              <a:pathLst>
                <a:path w="3667" h="4107" extrusionOk="0">
                  <a:moveTo>
                    <a:pt x="477" y="1"/>
                  </a:moveTo>
                  <a:lnTo>
                    <a:pt x="477" y="441"/>
                  </a:lnTo>
                  <a:lnTo>
                    <a:pt x="0" y="1357"/>
                  </a:lnTo>
                  <a:lnTo>
                    <a:pt x="0" y="2274"/>
                  </a:lnTo>
                  <a:lnTo>
                    <a:pt x="1393" y="2750"/>
                  </a:lnTo>
                  <a:lnTo>
                    <a:pt x="1393" y="3190"/>
                  </a:lnTo>
                  <a:lnTo>
                    <a:pt x="2310" y="3667"/>
                  </a:lnTo>
                  <a:lnTo>
                    <a:pt x="3226" y="4107"/>
                  </a:lnTo>
                  <a:lnTo>
                    <a:pt x="3666" y="3667"/>
                  </a:lnTo>
                  <a:lnTo>
                    <a:pt x="3226" y="3190"/>
                  </a:lnTo>
                  <a:lnTo>
                    <a:pt x="3666" y="2274"/>
                  </a:lnTo>
                  <a:lnTo>
                    <a:pt x="3666" y="1834"/>
                  </a:lnTo>
                  <a:lnTo>
                    <a:pt x="3666" y="917"/>
                  </a:lnTo>
                  <a:lnTo>
                    <a:pt x="2750" y="441"/>
                  </a:lnTo>
                  <a:lnTo>
                    <a:pt x="1833" y="441"/>
                  </a:lnTo>
                  <a:lnTo>
                    <a:pt x="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65" name="Google Shape;5964;p73"/>
            <p:cNvSpPr/>
            <p:nvPr/>
          </p:nvSpPr>
          <p:spPr>
            <a:xfrm>
              <a:off x="3895675" y="238125"/>
              <a:ext cx="3104225" cy="3780600"/>
            </a:xfrm>
            <a:custGeom>
              <a:avLst/>
              <a:gdLst/>
              <a:ahLst/>
              <a:cxnLst/>
              <a:rect l="l" t="t" r="r" b="b"/>
              <a:pathLst>
                <a:path w="124169" h="151224" extrusionOk="0">
                  <a:moveTo>
                    <a:pt x="63239" y="0"/>
                  </a:moveTo>
                  <a:lnTo>
                    <a:pt x="61406" y="1393"/>
                  </a:lnTo>
                  <a:lnTo>
                    <a:pt x="60490" y="1833"/>
                  </a:lnTo>
                  <a:lnTo>
                    <a:pt x="58180" y="1833"/>
                  </a:lnTo>
                  <a:lnTo>
                    <a:pt x="58657" y="2310"/>
                  </a:lnTo>
                  <a:lnTo>
                    <a:pt x="58657" y="3666"/>
                  </a:lnTo>
                  <a:lnTo>
                    <a:pt x="58180" y="4583"/>
                  </a:lnTo>
                  <a:lnTo>
                    <a:pt x="58657" y="5059"/>
                  </a:lnTo>
                  <a:lnTo>
                    <a:pt x="59096" y="5499"/>
                  </a:lnTo>
                  <a:lnTo>
                    <a:pt x="60013" y="6416"/>
                  </a:lnTo>
                  <a:lnTo>
                    <a:pt x="60929" y="6416"/>
                  </a:lnTo>
                  <a:lnTo>
                    <a:pt x="61406" y="6892"/>
                  </a:lnTo>
                  <a:lnTo>
                    <a:pt x="60490" y="7809"/>
                  </a:lnTo>
                  <a:lnTo>
                    <a:pt x="60013" y="9165"/>
                  </a:lnTo>
                  <a:lnTo>
                    <a:pt x="60490" y="9165"/>
                  </a:lnTo>
                  <a:lnTo>
                    <a:pt x="60929" y="9642"/>
                  </a:lnTo>
                  <a:lnTo>
                    <a:pt x="60013" y="10558"/>
                  </a:lnTo>
                  <a:lnTo>
                    <a:pt x="59096" y="10558"/>
                  </a:lnTo>
                  <a:lnTo>
                    <a:pt x="58180" y="9642"/>
                  </a:lnTo>
                  <a:lnTo>
                    <a:pt x="58657" y="9165"/>
                  </a:lnTo>
                  <a:lnTo>
                    <a:pt x="58180" y="8249"/>
                  </a:lnTo>
                  <a:lnTo>
                    <a:pt x="57263" y="7809"/>
                  </a:lnTo>
                  <a:lnTo>
                    <a:pt x="57263" y="8249"/>
                  </a:lnTo>
                  <a:lnTo>
                    <a:pt x="56824" y="9642"/>
                  </a:lnTo>
                  <a:lnTo>
                    <a:pt x="56824" y="10082"/>
                  </a:lnTo>
                  <a:lnTo>
                    <a:pt x="56824" y="10998"/>
                  </a:lnTo>
                  <a:lnTo>
                    <a:pt x="56824" y="11475"/>
                  </a:lnTo>
                  <a:lnTo>
                    <a:pt x="56347" y="12391"/>
                  </a:lnTo>
                  <a:lnTo>
                    <a:pt x="54074" y="12391"/>
                  </a:lnTo>
                  <a:lnTo>
                    <a:pt x="54074" y="13308"/>
                  </a:lnTo>
                  <a:lnTo>
                    <a:pt x="53597" y="15141"/>
                  </a:lnTo>
                  <a:lnTo>
                    <a:pt x="53597" y="15581"/>
                  </a:lnTo>
                  <a:lnTo>
                    <a:pt x="52681" y="16497"/>
                  </a:lnTo>
                  <a:lnTo>
                    <a:pt x="52681" y="16974"/>
                  </a:lnTo>
                  <a:lnTo>
                    <a:pt x="52681" y="17414"/>
                  </a:lnTo>
                  <a:lnTo>
                    <a:pt x="52241" y="16974"/>
                  </a:lnTo>
                  <a:lnTo>
                    <a:pt x="51764" y="16497"/>
                  </a:lnTo>
                  <a:lnTo>
                    <a:pt x="50848" y="18330"/>
                  </a:lnTo>
                  <a:lnTo>
                    <a:pt x="50848" y="16974"/>
                  </a:lnTo>
                  <a:lnTo>
                    <a:pt x="50848" y="16057"/>
                  </a:lnTo>
                  <a:lnTo>
                    <a:pt x="51324" y="15581"/>
                  </a:lnTo>
                  <a:lnTo>
                    <a:pt x="50848" y="15141"/>
                  </a:lnTo>
                  <a:lnTo>
                    <a:pt x="50848" y="14224"/>
                  </a:lnTo>
                  <a:lnTo>
                    <a:pt x="49491" y="14224"/>
                  </a:lnTo>
                  <a:lnTo>
                    <a:pt x="49015" y="13748"/>
                  </a:lnTo>
                  <a:lnTo>
                    <a:pt x="48575" y="15141"/>
                  </a:lnTo>
                  <a:lnTo>
                    <a:pt x="49015" y="15141"/>
                  </a:lnTo>
                  <a:lnTo>
                    <a:pt x="49491" y="16057"/>
                  </a:lnTo>
                  <a:lnTo>
                    <a:pt x="48575" y="16497"/>
                  </a:lnTo>
                  <a:lnTo>
                    <a:pt x="48575" y="15581"/>
                  </a:lnTo>
                  <a:lnTo>
                    <a:pt x="48098" y="16057"/>
                  </a:lnTo>
                  <a:lnTo>
                    <a:pt x="48098" y="16497"/>
                  </a:lnTo>
                  <a:lnTo>
                    <a:pt x="48575" y="16974"/>
                  </a:lnTo>
                  <a:lnTo>
                    <a:pt x="49491" y="18330"/>
                  </a:lnTo>
                  <a:lnTo>
                    <a:pt x="48575" y="18330"/>
                  </a:lnTo>
                  <a:lnTo>
                    <a:pt x="48098" y="17890"/>
                  </a:lnTo>
                  <a:lnTo>
                    <a:pt x="48098" y="17414"/>
                  </a:lnTo>
                  <a:lnTo>
                    <a:pt x="47658" y="17890"/>
                  </a:lnTo>
                  <a:lnTo>
                    <a:pt x="47182" y="18807"/>
                  </a:lnTo>
                  <a:lnTo>
                    <a:pt x="46742" y="18807"/>
                  </a:lnTo>
                  <a:lnTo>
                    <a:pt x="45825" y="21080"/>
                  </a:lnTo>
                  <a:lnTo>
                    <a:pt x="45349" y="21556"/>
                  </a:lnTo>
                  <a:lnTo>
                    <a:pt x="44909" y="21996"/>
                  </a:lnTo>
                  <a:lnTo>
                    <a:pt x="45349" y="22473"/>
                  </a:lnTo>
                  <a:lnTo>
                    <a:pt x="45825" y="22913"/>
                  </a:lnTo>
                  <a:lnTo>
                    <a:pt x="44909" y="23829"/>
                  </a:lnTo>
                  <a:lnTo>
                    <a:pt x="44432" y="24306"/>
                  </a:lnTo>
                  <a:lnTo>
                    <a:pt x="43992" y="24306"/>
                  </a:lnTo>
                  <a:lnTo>
                    <a:pt x="44909" y="25222"/>
                  </a:lnTo>
                  <a:lnTo>
                    <a:pt x="44909" y="26139"/>
                  </a:lnTo>
                  <a:lnTo>
                    <a:pt x="45349" y="27495"/>
                  </a:lnTo>
                  <a:lnTo>
                    <a:pt x="45349" y="27972"/>
                  </a:lnTo>
                  <a:lnTo>
                    <a:pt x="44909" y="28412"/>
                  </a:lnTo>
                  <a:lnTo>
                    <a:pt x="43992" y="28888"/>
                  </a:lnTo>
                  <a:lnTo>
                    <a:pt x="42599" y="29328"/>
                  </a:lnTo>
                  <a:lnTo>
                    <a:pt x="42159" y="29805"/>
                  </a:lnTo>
                  <a:lnTo>
                    <a:pt x="40326" y="29328"/>
                  </a:lnTo>
                  <a:lnTo>
                    <a:pt x="39410" y="28888"/>
                  </a:lnTo>
                  <a:lnTo>
                    <a:pt x="38493" y="28888"/>
                  </a:lnTo>
                  <a:lnTo>
                    <a:pt x="37577" y="28412"/>
                  </a:lnTo>
                  <a:lnTo>
                    <a:pt x="37577" y="27972"/>
                  </a:lnTo>
                  <a:lnTo>
                    <a:pt x="37100" y="27055"/>
                  </a:lnTo>
                  <a:lnTo>
                    <a:pt x="37100" y="26579"/>
                  </a:lnTo>
                  <a:lnTo>
                    <a:pt x="38933" y="25662"/>
                  </a:lnTo>
                  <a:lnTo>
                    <a:pt x="38493" y="25222"/>
                  </a:lnTo>
                  <a:lnTo>
                    <a:pt x="39850" y="25222"/>
                  </a:lnTo>
                  <a:lnTo>
                    <a:pt x="39850" y="24746"/>
                  </a:lnTo>
                  <a:lnTo>
                    <a:pt x="38933" y="24306"/>
                  </a:lnTo>
                  <a:lnTo>
                    <a:pt x="38493" y="23829"/>
                  </a:lnTo>
                  <a:lnTo>
                    <a:pt x="38017" y="23389"/>
                  </a:lnTo>
                  <a:lnTo>
                    <a:pt x="37100" y="23389"/>
                  </a:lnTo>
                  <a:lnTo>
                    <a:pt x="36660" y="22473"/>
                  </a:lnTo>
                  <a:lnTo>
                    <a:pt x="36184" y="22473"/>
                  </a:lnTo>
                  <a:lnTo>
                    <a:pt x="34827" y="23389"/>
                  </a:lnTo>
                  <a:lnTo>
                    <a:pt x="33434" y="23389"/>
                  </a:lnTo>
                  <a:lnTo>
                    <a:pt x="33911" y="23829"/>
                  </a:lnTo>
                  <a:lnTo>
                    <a:pt x="32518" y="23829"/>
                  </a:lnTo>
                  <a:lnTo>
                    <a:pt x="33911" y="24306"/>
                  </a:lnTo>
                  <a:lnTo>
                    <a:pt x="34351" y="24746"/>
                  </a:lnTo>
                  <a:lnTo>
                    <a:pt x="34827" y="25222"/>
                  </a:lnTo>
                  <a:lnTo>
                    <a:pt x="34827" y="25662"/>
                  </a:lnTo>
                  <a:lnTo>
                    <a:pt x="34827" y="26579"/>
                  </a:lnTo>
                  <a:lnTo>
                    <a:pt x="35267" y="27055"/>
                  </a:lnTo>
                  <a:lnTo>
                    <a:pt x="35267" y="27495"/>
                  </a:lnTo>
                  <a:lnTo>
                    <a:pt x="35744" y="27495"/>
                  </a:lnTo>
                  <a:lnTo>
                    <a:pt x="35267" y="28412"/>
                  </a:lnTo>
                  <a:lnTo>
                    <a:pt x="35744" y="28888"/>
                  </a:lnTo>
                  <a:lnTo>
                    <a:pt x="35744" y="30245"/>
                  </a:lnTo>
                  <a:lnTo>
                    <a:pt x="37577" y="30245"/>
                  </a:lnTo>
                  <a:lnTo>
                    <a:pt x="38017" y="30721"/>
                  </a:lnTo>
                  <a:lnTo>
                    <a:pt x="38017" y="31161"/>
                  </a:lnTo>
                  <a:lnTo>
                    <a:pt x="38493" y="31638"/>
                  </a:lnTo>
                  <a:lnTo>
                    <a:pt x="38493" y="32078"/>
                  </a:lnTo>
                  <a:lnTo>
                    <a:pt x="39410" y="32554"/>
                  </a:lnTo>
                  <a:lnTo>
                    <a:pt x="38933" y="32994"/>
                  </a:lnTo>
                  <a:lnTo>
                    <a:pt x="38493" y="34387"/>
                  </a:lnTo>
                  <a:lnTo>
                    <a:pt x="39410" y="35304"/>
                  </a:lnTo>
                  <a:lnTo>
                    <a:pt x="39850" y="35744"/>
                  </a:lnTo>
                  <a:lnTo>
                    <a:pt x="38933" y="36220"/>
                  </a:lnTo>
                  <a:lnTo>
                    <a:pt x="38493" y="35744"/>
                  </a:lnTo>
                  <a:lnTo>
                    <a:pt x="37577" y="36220"/>
                  </a:lnTo>
                  <a:lnTo>
                    <a:pt x="36660" y="36220"/>
                  </a:lnTo>
                  <a:lnTo>
                    <a:pt x="37100" y="35304"/>
                  </a:lnTo>
                  <a:lnTo>
                    <a:pt x="37577" y="35304"/>
                  </a:lnTo>
                  <a:lnTo>
                    <a:pt x="36184" y="34387"/>
                  </a:lnTo>
                  <a:lnTo>
                    <a:pt x="35744" y="34827"/>
                  </a:lnTo>
                  <a:lnTo>
                    <a:pt x="34827" y="34827"/>
                  </a:lnTo>
                  <a:lnTo>
                    <a:pt x="33911" y="34387"/>
                  </a:lnTo>
                  <a:lnTo>
                    <a:pt x="33911" y="34827"/>
                  </a:lnTo>
                  <a:lnTo>
                    <a:pt x="33434" y="36220"/>
                  </a:lnTo>
                  <a:lnTo>
                    <a:pt x="32994" y="37577"/>
                  </a:lnTo>
                  <a:lnTo>
                    <a:pt x="32078" y="38053"/>
                  </a:lnTo>
                  <a:lnTo>
                    <a:pt x="31601" y="38493"/>
                  </a:lnTo>
                  <a:lnTo>
                    <a:pt x="31601" y="39410"/>
                  </a:lnTo>
                  <a:lnTo>
                    <a:pt x="31601" y="40326"/>
                  </a:lnTo>
                  <a:lnTo>
                    <a:pt x="31161" y="41243"/>
                  </a:lnTo>
                  <a:lnTo>
                    <a:pt x="30685" y="41719"/>
                  </a:lnTo>
                  <a:lnTo>
                    <a:pt x="31161" y="42159"/>
                  </a:lnTo>
                  <a:lnTo>
                    <a:pt x="32518" y="43076"/>
                  </a:lnTo>
                  <a:lnTo>
                    <a:pt x="33434" y="43552"/>
                  </a:lnTo>
                  <a:lnTo>
                    <a:pt x="33434" y="43992"/>
                  </a:lnTo>
                  <a:lnTo>
                    <a:pt x="34827" y="44909"/>
                  </a:lnTo>
                  <a:lnTo>
                    <a:pt x="35267" y="46302"/>
                  </a:lnTo>
                  <a:lnTo>
                    <a:pt x="35267" y="46742"/>
                  </a:lnTo>
                  <a:lnTo>
                    <a:pt x="37577" y="45825"/>
                  </a:lnTo>
                  <a:lnTo>
                    <a:pt x="38017" y="46302"/>
                  </a:lnTo>
                  <a:lnTo>
                    <a:pt x="38933" y="47218"/>
                  </a:lnTo>
                  <a:lnTo>
                    <a:pt x="38933" y="47218"/>
                  </a:lnTo>
                  <a:lnTo>
                    <a:pt x="37577" y="46742"/>
                  </a:lnTo>
                  <a:lnTo>
                    <a:pt x="37100" y="47218"/>
                  </a:lnTo>
                  <a:lnTo>
                    <a:pt x="36184" y="47218"/>
                  </a:lnTo>
                  <a:lnTo>
                    <a:pt x="35267" y="46742"/>
                  </a:lnTo>
                  <a:lnTo>
                    <a:pt x="34827" y="46302"/>
                  </a:lnTo>
                  <a:lnTo>
                    <a:pt x="34351" y="46302"/>
                  </a:lnTo>
                  <a:lnTo>
                    <a:pt x="33911" y="46742"/>
                  </a:lnTo>
                  <a:lnTo>
                    <a:pt x="33434" y="46302"/>
                  </a:lnTo>
                  <a:lnTo>
                    <a:pt x="32518" y="46742"/>
                  </a:lnTo>
                  <a:lnTo>
                    <a:pt x="30685" y="46302"/>
                  </a:lnTo>
                  <a:lnTo>
                    <a:pt x="29768" y="45825"/>
                  </a:lnTo>
                  <a:lnTo>
                    <a:pt x="28852" y="45825"/>
                  </a:lnTo>
                  <a:lnTo>
                    <a:pt x="28852" y="45385"/>
                  </a:lnTo>
                  <a:lnTo>
                    <a:pt x="28412" y="45825"/>
                  </a:lnTo>
                  <a:lnTo>
                    <a:pt x="27019" y="45825"/>
                  </a:lnTo>
                  <a:lnTo>
                    <a:pt x="25662" y="45385"/>
                  </a:lnTo>
                  <a:lnTo>
                    <a:pt x="25662" y="46302"/>
                  </a:lnTo>
                  <a:lnTo>
                    <a:pt x="25186" y="46742"/>
                  </a:lnTo>
                  <a:lnTo>
                    <a:pt x="25186" y="47218"/>
                  </a:lnTo>
                  <a:lnTo>
                    <a:pt x="26102" y="47658"/>
                  </a:lnTo>
                  <a:lnTo>
                    <a:pt x="26579" y="48135"/>
                  </a:lnTo>
                  <a:lnTo>
                    <a:pt x="27935" y="48575"/>
                  </a:lnTo>
                  <a:lnTo>
                    <a:pt x="27935" y="48135"/>
                  </a:lnTo>
                  <a:lnTo>
                    <a:pt x="28412" y="48135"/>
                  </a:lnTo>
                  <a:lnTo>
                    <a:pt x="29768" y="49051"/>
                  </a:lnTo>
                  <a:lnTo>
                    <a:pt x="30245" y="50884"/>
                  </a:lnTo>
                  <a:lnTo>
                    <a:pt x="29328" y="51324"/>
                  </a:lnTo>
                  <a:lnTo>
                    <a:pt x="28852" y="51801"/>
                  </a:lnTo>
                  <a:lnTo>
                    <a:pt x="27935" y="51324"/>
                  </a:lnTo>
                  <a:lnTo>
                    <a:pt x="27019" y="51801"/>
                  </a:lnTo>
                  <a:lnTo>
                    <a:pt x="26579" y="51801"/>
                  </a:lnTo>
                  <a:lnTo>
                    <a:pt x="25186" y="50884"/>
                  </a:lnTo>
                  <a:lnTo>
                    <a:pt x="24746" y="50408"/>
                  </a:lnTo>
                  <a:lnTo>
                    <a:pt x="24269" y="49968"/>
                  </a:lnTo>
                  <a:lnTo>
                    <a:pt x="23829" y="50884"/>
                  </a:lnTo>
                  <a:lnTo>
                    <a:pt x="23353" y="50408"/>
                  </a:lnTo>
                  <a:lnTo>
                    <a:pt x="21996" y="49968"/>
                  </a:lnTo>
                  <a:lnTo>
                    <a:pt x="21996" y="49051"/>
                  </a:lnTo>
                  <a:lnTo>
                    <a:pt x="21520" y="49051"/>
                  </a:lnTo>
                  <a:lnTo>
                    <a:pt x="21080" y="48575"/>
                  </a:lnTo>
                  <a:lnTo>
                    <a:pt x="21080" y="48135"/>
                  </a:lnTo>
                  <a:lnTo>
                    <a:pt x="20603" y="47658"/>
                  </a:lnTo>
                  <a:lnTo>
                    <a:pt x="20603" y="47218"/>
                  </a:lnTo>
                  <a:lnTo>
                    <a:pt x="20163" y="46302"/>
                  </a:lnTo>
                  <a:lnTo>
                    <a:pt x="19687" y="45825"/>
                  </a:lnTo>
                  <a:lnTo>
                    <a:pt x="19687" y="45385"/>
                  </a:lnTo>
                  <a:lnTo>
                    <a:pt x="20163" y="44909"/>
                  </a:lnTo>
                  <a:lnTo>
                    <a:pt x="19687" y="43992"/>
                  </a:lnTo>
                  <a:lnTo>
                    <a:pt x="19247" y="43076"/>
                  </a:lnTo>
                  <a:lnTo>
                    <a:pt x="19247" y="42636"/>
                  </a:lnTo>
                  <a:lnTo>
                    <a:pt x="18770" y="42636"/>
                  </a:lnTo>
                  <a:lnTo>
                    <a:pt x="18330" y="41719"/>
                  </a:lnTo>
                  <a:lnTo>
                    <a:pt x="16937" y="42159"/>
                  </a:lnTo>
                  <a:lnTo>
                    <a:pt x="16021" y="42159"/>
                  </a:lnTo>
                  <a:lnTo>
                    <a:pt x="15104" y="41719"/>
                  </a:lnTo>
                  <a:lnTo>
                    <a:pt x="16021" y="41719"/>
                  </a:lnTo>
                  <a:lnTo>
                    <a:pt x="16021" y="41243"/>
                  </a:lnTo>
                  <a:lnTo>
                    <a:pt x="14664" y="41243"/>
                  </a:lnTo>
                  <a:lnTo>
                    <a:pt x="14664" y="40803"/>
                  </a:lnTo>
                  <a:lnTo>
                    <a:pt x="13748" y="40803"/>
                  </a:lnTo>
                  <a:lnTo>
                    <a:pt x="13271" y="40326"/>
                  </a:lnTo>
                  <a:lnTo>
                    <a:pt x="12831" y="39410"/>
                  </a:lnTo>
                  <a:lnTo>
                    <a:pt x="13271" y="38493"/>
                  </a:lnTo>
                  <a:lnTo>
                    <a:pt x="12831" y="38493"/>
                  </a:lnTo>
                  <a:lnTo>
                    <a:pt x="12355" y="38053"/>
                  </a:lnTo>
                  <a:lnTo>
                    <a:pt x="13748" y="38053"/>
                  </a:lnTo>
                  <a:lnTo>
                    <a:pt x="14664" y="38970"/>
                  </a:lnTo>
                  <a:lnTo>
                    <a:pt x="15104" y="39410"/>
                  </a:lnTo>
                  <a:lnTo>
                    <a:pt x="15581" y="38970"/>
                  </a:lnTo>
                  <a:lnTo>
                    <a:pt x="15581" y="38493"/>
                  </a:lnTo>
                  <a:lnTo>
                    <a:pt x="16497" y="38970"/>
                  </a:lnTo>
                  <a:lnTo>
                    <a:pt x="17854" y="39410"/>
                  </a:lnTo>
                  <a:lnTo>
                    <a:pt x="18770" y="39410"/>
                  </a:lnTo>
                  <a:lnTo>
                    <a:pt x="19247" y="39886"/>
                  </a:lnTo>
                  <a:lnTo>
                    <a:pt x="21080" y="39886"/>
                  </a:lnTo>
                  <a:lnTo>
                    <a:pt x="22436" y="40326"/>
                  </a:lnTo>
                  <a:lnTo>
                    <a:pt x="22913" y="39410"/>
                  </a:lnTo>
                  <a:lnTo>
                    <a:pt x="23353" y="38970"/>
                  </a:lnTo>
                  <a:lnTo>
                    <a:pt x="23829" y="39410"/>
                  </a:lnTo>
                  <a:lnTo>
                    <a:pt x="24269" y="39886"/>
                  </a:lnTo>
                  <a:lnTo>
                    <a:pt x="27019" y="39886"/>
                  </a:lnTo>
                  <a:lnTo>
                    <a:pt x="27935" y="38970"/>
                  </a:lnTo>
                  <a:lnTo>
                    <a:pt x="28412" y="38493"/>
                  </a:lnTo>
                  <a:lnTo>
                    <a:pt x="29328" y="38053"/>
                  </a:lnTo>
                  <a:lnTo>
                    <a:pt x="29768" y="37577"/>
                  </a:lnTo>
                  <a:lnTo>
                    <a:pt x="29768" y="37137"/>
                  </a:lnTo>
                  <a:lnTo>
                    <a:pt x="30245" y="36660"/>
                  </a:lnTo>
                  <a:lnTo>
                    <a:pt x="30685" y="36660"/>
                  </a:lnTo>
                  <a:lnTo>
                    <a:pt x="30685" y="36220"/>
                  </a:lnTo>
                  <a:lnTo>
                    <a:pt x="30685" y="35744"/>
                  </a:lnTo>
                  <a:lnTo>
                    <a:pt x="31161" y="35744"/>
                  </a:lnTo>
                  <a:lnTo>
                    <a:pt x="31601" y="33471"/>
                  </a:lnTo>
                  <a:lnTo>
                    <a:pt x="30685" y="32554"/>
                  </a:lnTo>
                  <a:lnTo>
                    <a:pt x="30685" y="31638"/>
                  </a:lnTo>
                  <a:lnTo>
                    <a:pt x="30245" y="31638"/>
                  </a:lnTo>
                  <a:lnTo>
                    <a:pt x="30245" y="30721"/>
                  </a:lnTo>
                  <a:lnTo>
                    <a:pt x="29768" y="31161"/>
                  </a:lnTo>
                  <a:lnTo>
                    <a:pt x="29328" y="30721"/>
                  </a:lnTo>
                  <a:lnTo>
                    <a:pt x="29328" y="29805"/>
                  </a:lnTo>
                  <a:lnTo>
                    <a:pt x="27935" y="29805"/>
                  </a:lnTo>
                  <a:lnTo>
                    <a:pt x="27495" y="29328"/>
                  </a:lnTo>
                  <a:lnTo>
                    <a:pt x="26102" y="29328"/>
                  </a:lnTo>
                  <a:lnTo>
                    <a:pt x="25186" y="29805"/>
                  </a:lnTo>
                  <a:lnTo>
                    <a:pt x="24746" y="29328"/>
                  </a:lnTo>
                  <a:lnTo>
                    <a:pt x="24269" y="28888"/>
                  </a:lnTo>
                  <a:lnTo>
                    <a:pt x="23353" y="28412"/>
                  </a:lnTo>
                  <a:lnTo>
                    <a:pt x="23353" y="28888"/>
                  </a:lnTo>
                  <a:lnTo>
                    <a:pt x="22913" y="28412"/>
                  </a:lnTo>
                  <a:lnTo>
                    <a:pt x="21520" y="27495"/>
                  </a:lnTo>
                  <a:lnTo>
                    <a:pt x="20163" y="27495"/>
                  </a:lnTo>
                  <a:lnTo>
                    <a:pt x="18770" y="27055"/>
                  </a:lnTo>
                  <a:lnTo>
                    <a:pt x="17414" y="26579"/>
                  </a:lnTo>
                  <a:lnTo>
                    <a:pt x="16497" y="27055"/>
                  </a:lnTo>
                  <a:lnTo>
                    <a:pt x="12355" y="27055"/>
                  </a:lnTo>
                  <a:lnTo>
                    <a:pt x="11915" y="26579"/>
                  </a:lnTo>
                  <a:lnTo>
                    <a:pt x="10998" y="27495"/>
                  </a:lnTo>
                  <a:lnTo>
                    <a:pt x="10998" y="27055"/>
                  </a:lnTo>
                  <a:lnTo>
                    <a:pt x="10522" y="26579"/>
                  </a:lnTo>
                  <a:lnTo>
                    <a:pt x="10082" y="27055"/>
                  </a:lnTo>
                  <a:lnTo>
                    <a:pt x="9165" y="26139"/>
                  </a:lnTo>
                  <a:lnTo>
                    <a:pt x="8689" y="26139"/>
                  </a:lnTo>
                  <a:lnTo>
                    <a:pt x="8249" y="25222"/>
                  </a:lnTo>
                  <a:lnTo>
                    <a:pt x="7772" y="25222"/>
                  </a:lnTo>
                  <a:lnTo>
                    <a:pt x="7332" y="26139"/>
                  </a:lnTo>
                  <a:lnTo>
                    <a:pt x="6856" y="26139"/>
                  </a:lnTo>
                  <a:lnTo>
                    <a:pt x="6416" y="25222"/>
                  </a:lnTo>
                  <a:lnTo>
                    <a:pt x="5939" y="25222"/>
                  </a:lnTo>
                  <a:lnTo>
                    <a:pt x="5939" y="26579"/>
                  </a:lnTo>
                  <a:lnTo>
                    <a:pt x="5023" y="26579"/>
                  </a:lnTo>
                  <a:lnTo>
                    <a:pt x="4583" y="26139"/>
                  </a:lnTo>
                  <a:lnTo>
                    <a:pt x="3666" y="26579"/>
                  </a:lnTo>
                  <a:lnTo>
                    <a:pt x="2750" y="27055"/>
                  </a:lnTo>
                  <a:lnTo>
                    <a:pt x="1357" y="27495"/>
                  </a:lnTo>
                  <a:lnTo>
                    <a:pt x="917" y="28888"/>
                  </a:lnTo>
                  <a:lnTo>
                    <a:pt x="917" y="30721"/>
                  </a:lnTo>
                  <a:lnTo>
                    <a:pt x="440" y="31161"/>
                  </a:lnTo>
                  <a:lnTo>
                    <a:pt x="440" y="31638"/>
                  </a:lnTo>
                  <a:lnTo>
                    <a:pt x="0" y="32078"/>
                  </a:lnTo>
                  <a:lnTo>
                    <a:pt x="0" y="32554"/>
                  </a:lnTo>
                  <a:lnTo>
                    <a:pt x="440" y="32994"/>
                  </a:lnTo>
                  <a:lnTo>
                    <a:pt x="917" y="33471"/>
                  </a:lnTo>
                  <a:lnTo>
                    <a:pt x="1357" y="33911"/>
                  </a:lnTo>
                  <a:lnTo>
                    <a:pt x="1357" y="34387"/>
                  </a:lnTo>
                  <a:lnTo>
                    <a:pt x="1833" y="34387"/>
                  </a:lnTo>
                  <a:lnTo>
                    <a:pt x="2750" y="34827"/>
                  </a:lnTo>
                  <a:lnTo>
                    <a:pt x="3666" y="35744"/>
                  </a:lnTo>
                  <a:lnTo>
                    <a:pt x="3666" y="36660"/>
                  </a:lnTo>
                  <a:lnTo>
                    <a:pt x="3666" y="37137"/>
                  </a:lnTo>
                  <a:lnTo>
                    <a:pt x="3190" y="38053"/>
                  </a:lnTo>
                  <a:lnTo>
                    <a:pt x="3190" y="38970"/>
                  </a:lnTo>
                  <a:lnTo>
                    <a:pt x="3190" y="39410"/>
                  </a:lnTo>
                  <a:lnTo>
                    <a:pt x="3666" y="40326"/>
                  </a:lnTo>
                  <a:lnTo>
                    <a:pt x="4106" y="41243"/>
                  </a:lnTo>
                  <a:lnTo>
                    <a:pt x="4583" y="41719"/>
                  </a:lnTo>
                  <a:lnTo>
                    <a:pt x="4583" y="42159"/>
                  </a:lnTo>
                  <a:lnTo>
                    <a:pt x="5499" y="42636"/>
                  </a:lnTo>
                  <a:lnTo>
                    <a:pt x="5939" y="43076"/>
                  </a:lnTo>
                  <a:lnTo>
                    <a:pt x="6856" y="43992"/>
                  </a:lnTo>
                  <a:lnTo>
                    <a:pt x="7332" y="44909"/>
                  </a:lnTo>
                  <a:lnTo>
                    <a:pt x="7332" y="45385"/>
                  </a:lnTo>
                  <a:lnTo>
                    <a:pt x="7332" y="45825"/>
                  </a:lnTo>
                  <a:lnTo>
                    <a:pt x="6856" y="46302"/>
                  </a:lnTo>
                  <a:lnTo>
                    <a:pt x="7332" y="47218"/>
                  </a:lnTo>
                  <a:lnTo>
                    <a:pt x="6856" y="47658"/>
                  </a:lnTo>
                  <a:lnTo>
                    <a:pt x="6856" y="48135"/>
                  </a:lnTo>
                  <a:lnTo>
                    <a:pt x="7332" y="48575"/>
                  </a:lnTo>
                  <a:lnTo>
                    <a:pt x="7332" y="49051"/>
                  </a:lnTo>
                  <a:lnTo>
                    <a:pt x="7772" y="49491"/>
                  </a:lnTo>
                  <a:lnTo>
                    <a:pt x="7772" y="49968"/>
                  </a:lnTo>
                  <a:lnTo>
                    <a:pt x="7772" y="50408"/>
                  </a:lnTo>
                  <a:lnTo>
                    <a:pt x="8249" y="50884"/>
                  </a:lnTo>
                  <a:lnTo>
                    <a:pt x="8689" y="50408"/>
                  </a:lnTo>
                  <a:lnTo>
                    <a:pt x="8689" y="50884"/>
                  </a:lnTo>
                  <a:lnTo>
                    <a:pt x="9165" y="51324"/>
                  </a:lnTo>
                  <a:lnTo>
                    <a:pt x="8249" y="51801"/>
                  </a:lnTo>
                  <a:lnTo>
                    <a:pt x="8689" y="51801"/>
                  </a:lnTo>
                  <a:lnTo>
                    <a:pt x="9165" y="52241"/>
                  </a:lnTo>
                  <a:lnTo>
                    <a:pt x="9165" y="52717"/>
                  </a:lnTo>
                  <a:lnTo>
                    <a:pt x="9165" y="53157"/>
                  </a:lnTo>
                  <a:lnTo>
                    <a:pt x="10082" y="53157"/>
                  </a:lnTo>
                  <a:lnTo>
                    <a:pt x="10522" y="53634"/>
                  </a:lnTo>
                  <a:lnTo>
                    <a:pt x="10998" y="54074"/>
                  </a:lnTo>
                  <a:lnTo>
                    <a:pt x="10998" y="54550"/>
                  </a:lnTo>
                  <a:lnTo>
                    <a:pt x="10998" y="54990"/>
                  </a:lnTo>
                  <a:lnTo>
                    <a:pt x="10522" y="55467"/>
                  </a:lnTo>
                  <a:lnTo>
                    <a:pt x="9605" y="55467"/>
                  </a:lnTo>
                  <a:lnTo>
                    <a:pt x="10082" y="56383"/>
                  </a:lnTo>
                  <a:lnTo>
                    <a:pt x="10522" y="56383"/>
                  </a:lnTo>
                  <a:lnTo>
                    <a:pt x="10998" y="56823"/>
                  </a:lnTo>
                  <a:lnTo>
                    <a:pt x="11438" y="57300"/>
                  </a:lnTo>
                  <a:lnTo>
                    <a:pt x="13271" y="57740"/>
                  </a:lnTo>
                  <a:lnTo>
                    <a:pt x="14664" y="58216"/>
                  </a:lnTo>
                  <a:lnTo>
                    <a:pt x="15104" y="58656"/>
                  </a:lnTo>
                  <a:lnTo>
                    <a:pt x="15581" y="59573"/>
                  </a:lnTo>
                  <a:lnTo>
                    <a:pt x="15104" y="60489"/>
                  </a:lnTo>
                  <a:lnTo>
                    <a:pt x="14188" y="60966"/>
                  </a:lnTo>
                  <a:lnTo>
                    <a:pt x="13748" y="62322"/>
                  </a:lnTo>
                  <a:lnTo>
                    <a:pt x="13748" y="62799"/>
                  </a:lnTo>
                  <a:lnTo>
                    <a:pt x="13271" y="63239"/>
                  </a:lnTo>
                  <a:lnTo>
                    <a:pt x="12831" y="63716"/>
                  </a:lnTo>
                  <a:lnTo>
                    <a:pt x="13271" y="64632"/>
                  </a:lnTo>
                  <a:lnTo>
                    <a:pt x="12831" y="65072"/>
                  </a:lnTo>
                  <a:lnTo>
                    <a:pt x="13271" y="65549"/>
                  </a:lnTo>
                  <a:lnTo>
                    <a:pt x="12831" y="65988"/>
                  </a:lnTo>
                  <a:lnTo>
                    <a:pt x="12355" y="66465"/>
                  </a:lnTo>
                  <a:lnTo>
                    <a:pt x="12355" y="65988"/>
                  </a:lnTo>
                  <a:lnTo>
                    <a:pt x="11915" y="66465"/>
                  </a:lnTo>
                  <a:lnTo>
                    <a:pt x="11915" y="67382"/>
                  </a:lnTo>
                  <a:lnTo>
                    <a:pt x="11438" y="68298"/>
                  </a:lnTo>
                  <a:lnTo>
                    <a:pt x="10998" y="68738"/>
                  </a:lnTo>
                  <a:lnTo>
                    <a:pt x="10522" y="69215"/>
                  </a:lnTo>
                  <a:lnTo>
                    <a:pt x="10082" y="70131"/>
                  </a:lnTo>
                  <a:lnTo>
                    <a:pt x="9605" y="71048"/>
                  </a:lnTo>
                  <a:lnTo>
                    <a:pt x="9165" y="71964"/>
                  </a:lnTo>
                  <a:lnTo>
                    <a:pt x="9165" y="72881"/>
                  </a:lnTo>
                  <a:lnTo>
                    <a:pt x="10082" y="72881"/>
                  </a:lnTo>
                  <a:lnTo>
                    <a:pt x="10998" y="71964"/>
                  </a:lnTo>
                  <a:lnTo>
                    <a:pt x="11438" y="71964"/>
                  </a:lnTo>
                  <a:lnTo>
                    <a:pt x="11438" y="72881"/>
                  </a:lnTo>
                  <a:lnTo>
                    <a:pt x="11438" y="73797"/>
                  </a:lnTo>
                  <a:lnTo>
                    <a:pt x="11438" y="74237"/>
                  </a:lnTo>
                  <a:lnTo>
                    <a:pt x="12355" y="74237"/>
                  </a:lnTo>
                  <a:lnTo>
                    <a:pt x="12831" y="74714"/>
                  </a:lnTo>
                  <a:lnTo>
                    <a:pt x="13748" y="75154"/>
                  </a:lnTo>
                  <a:lnTo>
                    <a:pt x="14188" y="74714"/>
                  </a:lnTo>
                  <a:lnTo>
                    <a:pt x="15104" y="74237"/>
                  </a:lnTo>
                  <a:lnTo>
                    <a:pt x="15581" y="74237"/>
                  </a:lnTo>
                  <a:lnTo>
                    <a:pt x="16021" y="74714"/>
                  </a:lnTo>
                  <a:lnTo>
                    <a:pt x="16937" y="74714"/>
                  </a:lnTo>
                  <a:lnTo>
                    <a:pt x="16937" y="75630"/>
                  </a:lnTo>
                  <a:lnTo>
                    <a:pt x="16497" y="75630"/>
                  </a:lnTo>
                  <a:lnTo>
                    <a:pt x="15104" y="76070"/>
                  </a:lnTo>
                  <a:lnTo>
                    <a:pt x="12831" y="76070"/>
                  </a:lnTo>
                  <a:lnTo>
                    <a:pt x="12831" y="76547"/>
                  </a:lnTo>
                  <a:lnTo>
                    <a:pt x="12355" y="76547"/>
                  </a:lnTo>
                  <a:lnTo>
                    <a:pt x="12355" y="76070"/>
                  </a:lnTo>
                  <a:lnTo>
                    <a:pt x="11915" y="76547"/>
                  </a:lnTo>
                  <a:lnTo>
                    <a:pt x="11915" y="76987"/>
                  </a:lnTo>
                  <a:lnTo>
                    <a:pt x="11915" y="77463"/>
                  </a:lnTo>
                  <a:lnTo>
                    <a:pt x="11915" y="77903"/>
                  </a:lnTo>
                  <a:lnTo>
                    <a:pt x="11438" y="77903"/>
                  </a:lnTo>
                  <a:lnTo>
                    <a:pt x="10998" y="76987"/>
                  </a:lnTo>
                  <a:lnTo>
                    <a:pt x="10522" y="77463"/>
                  </a:lnTo>
                  <a:lnTo>
                    <a:pt x="10522" y="77903"/>
                  </a:lnTo>
                  <a:lnTo>
                    <a:pt x="10522" y="78820"/>
                  </a:lnTo>
                  <a:lnTo>
                    <a:pt x="10522" y="79736"/>
                  </a:lnTo>
                  <a:lnTo>
                    <a:pt x="10998" y="79736"/>
                  </a:lnTo>
                  <a:lnTo>
                    <a:pt x="11438" y="80213"/>
                  </a:lnTo>
                  <a:lnTo>
                    <a:pt x="11438" y="81129"/>
                  </a:lnTo>
                  <a:lnTo>
                    <a:pt x="10522" y="82046"/>
                  </a:lnTo>
                  <a:lnTo>
                    <a:pt x="10522" y="82486"/>
                  </a:lnTo>
                  <a:lnTo>
                    <a:pt x="10998" y="82962"/>
                  </a:lnTo>
                  <a:lnTo>
                    <a:pt x="10522" y="83879"/>
                  </a:lnTo>
                  <a:lnTo>
                    <a:pt x="10998" y="84795"/>
                  </a:lnTo>
                  <a:lnTo>
                    <a:pt x="11438" y="85712"/>
                  </a:lnTo>
                  <a:lnTo>
                    <a:pt x="12355" y="86152"/>
                  </a:lnTo>
                  <a:lnTo>
                    <a:pt x="12831" y="86628"/>
                  </a:lnTo>
                  <a:lnTo>
                    <a:pt x="12831" y="87068"/>
                  </a:lnTo>
                  <a:lnTo>
                    <a:pt x="12355" y="87985"/>
                  </a:lnTo>
                  <a:lnTo>
                    <a:pt x="11915" y="87545"/>
                  </a:lnTo>
                  <a:lnTo>
                    <a:pt x="11438" y="87068"/>
                  </a:lnTo>
                  <a:lnTo>
                    <a:pt x="10998" y="87545"/>
                  </a:lnTo>
                  <a:lnTo>
                    <a:pt x="10998" y="87985"/>
                  </a:lnTo>
                  <a:lnTo>
                    <a:pt x="11438" y="88461"/>
                  </a:lnTo>
                  <a:lnTo>
                    <a:pt x="11915" y="88461"/>
                  </a:lnTo>
                  <a:lnTo>
                    <a:pt x="11438" y="89378"/>
                  </a:lnTo>
                  <a:lnTo>
                    <a:pt x="10998" y="89378"/>
                  </a:lnTo>
                  <a:lnTo>
                    <a:pt x="10998" y="89818"/>
                  </a:lnTo>
                  <a:lnTo>
                    <a:pt x="11438" y="89818"/>
                  </a:lnTo>
                  <a:lnTo>
                    <a:pt x="11438" y="90294"/>
                  </a:lnTo>
                  <a:lnTo>
                    <a:pt x="11915" y="89818"/>
                  </a:lnTo>
                  <a:lnTo>
                    <a:pt x="12355" y="89818"/>
                  </a:lnTo>
                  <a:lnTo>
                    <a:pt x="12355" y="90734"/>
                  </a:lnTo>
                  <a:lnTo>
                    <a:pt x="12831" y="91651"/>
                  </a:lnTo>
                  <a:lnTo>
                    <a:pt x="11438" y="91651"/>
                  </a:lnTo>
                  <a:lnTo>
                    <a:pt x="12355" y="92567"/>
                  </a:lnTo>
                  <a:lnTo>
                    <a:pt x="13271" y="92567"/>
                  </a:lnTo>
                  <a:lnTo>
                    <a:pt x="13271" y="93044"/>
                  </a:lnTo>
                  <a:lnTo>
                    <a:pt x="13748" y="93960"/>
                  </a:lnTo>
                  <a:lnTo>
                    <a:pt x="13748" y="94877"/>
                  </a:lnTo>
                  <a:lnTo>
                    <a:pt x="14188" y="95793"/>
                  </a:lnTo>
                  <a:lnTo>
                    <a:pt x="15581" y="95793"/>
                  </a:lnTo>
                  <a:lnTo>
                    <a:pt x="15581" y="96233"/>
                  </a:lnTo>
                  <a:lnTo>
                    <a:pt x="18330" y="96233"/>
                  </a:lnTo>
                  <a:lnTo>
                    <a:pt x="18770" y="96710"/>
                  </a:lnTo>
                  <a:lnTo>
                    <a:pt x="18770" y="97150"/>
                  </a:lnTo>
                  <a:lnTo>
                    <a:pt x="19247" y="97150"/>
                  </a:lnTo>
                  <a:lnTo>
                    <a:pt x="20163" y="96710"/>
                  </a:lnTo>
                  <a:lnTo>
                    <a:pt x="20163" y="96233"/>
                  </a:lnTo>
                  <a:lnTo>
                    <a:pt x="20603" y="95793"/>
                  </a:lnTo>
                  <a:lnTo>
                    <a:pt x="21520" y="96233"/>
                  </a:lnTo>
                  <a:lnTo>
                    <a:pt x="22436" y="97150"/>
                  </a:lnTo>
                  <a:lnTo>
                    <a:pt x="23353" y="97150"/>
                  </a:lnTo>
                  <a:lnTo>
                    <a:pt x="23353" y="97626"/>
                  </a:lnTo>
                  <a:lnTo>
                    <a:pt x="22913" y="98066"/>
                  </a:lnTo>
                  <a:lnTo>
                    <a:pt x="22913" y="98543"/>
                  </a:lnTo>
                  <a:lnTo>
                    <a:pt x="23829" y="100376"/>
                  </a:lnTo>
                  <a:lnTo>
                    <a:pt x="24746" y="101732"/>
                  </a:lnTo>
                  <a:lnTo>
                    <a:pt x="23829" y="102209"/>
                  </a:lnTo>
                  <a:lnTo>
                    <a:pt x="25186" y="102209"/>
                  </a:lnTo>
                  <a:lnTo>
                    <a:pt x="25186" y="102649"/>
                  </a:lnTo>
                  <a:lnTo>
                    <a:pt x="25186" y="103125"/>
                  </a:lnTo>
                  <a:lnTo>
                    <a:pt x="27019" y="103125"/>
                  </a:lnTo>
                  <a:lnTo>
                    <a:pt x="27935" y="103565"/>
                  </a:lnTo>
                  <a:lnTo>
                    <a:pt x="28412" y="104482"/>
                  </a:lnTo>
                  <a:lnTo>
                    <a:pt x="28412" y="104958"/>
                  </a:lnTo>
                  <a:lnTo>
                    <a:pt x="30685" y="104958"/>
                  </a:lnTo>
                  <a:lnTo>
                    <a:pt x="30685" y="105875"/>
                  </a:lnTo>
                  <a:lnTo>
                    <a:pt x="31601" y="105875"/>
                  </a:lnTo>
                  <a:lnTo>
                    <a:pt x="32078" y="106791"/>
                  </a:lnTo>
                  <a:lnTo>
                    <a:pt x="31601" y="107231"/>
                  </a:lnTo>
                  <a:lnTo>
                    <a:pt x="31161" y="107708"/>
                  </a:lnTo>
                  <a:lnTo>
                    <a:pt x="30685" y="108624"/>
                  </a:lnTo>
                  <a:lnTo>
                    <a:pt x="29768" y="109064"/>
                  </a:lnTo>
                  <a:lnTo>
                    <a:pt x="29328" y="109541"/>
                  </a:lnTo>
                  <a:lnTo>
                    <a:pt x="28412" y="109064"/>
                  </a:lnTo>
                  <a:lnTo>
                    <a:pt x="27935" y="109064"/>
                  </a:lnTo>
                  <a:lnTo>
                    <a:pt x="27935" y="109541"/>
                  </a:lnTo>
                  <a:lnTo>
                    <a:pt x="27935" y="110457"/>
                  </a:lnTo>
                  <a:lnTo>
                    <a:pt x="28412" y="110897"/>
                  </a:lnTo>
                  <a:lnTo>
                    <a:pt x="28852" y="112290"/>
                  </a:lnTo>
                  <a:lnTo>
                    <a:pt x="29328" y="112730"/>
                  </a:lnTo>
                  <a:lnTo>
                    <a:pt x="29328" y="113647"/>
                  </a:lnTo>
                  <a:lnTo>
                    <a:pt x="29768" y="114123"/>
                  </a:lnTo>
                  <a:lnTo>
                    <a:pt x="30685" y="114123"/>
                  </a:lnTo>
                  <a:lnTo>
                    <a:pt x="30685" y="113647"/>
                  </a:lnTo>
                  <a:lnTo>
                    <a:pt x="31601" y="113207"/>
                  </a:lnTo>
                  <a:lnTo>
                    <a:pt x="32078" y="113647"/>
                  </a:lnTo>
                  <a:lnTo>
                    <a:pt x="32994" y="113207"/>
                  </a:lnTo>
                  <a:lnTo>
                    <a:pt x="33434" y="113207"/>
                  </a:lnTo>
                  <a:lnTo>
                    <a:pt x="33911" y="112730"/>
                  </a:lnTo>
                  <a:lnTo>
                    <a:pt x="34827" y="112730"/>
                  </a:lnTo>
                  <a:lnTo>
                    <a:pt x="35744" y="113207"/>
                  </a:lnTo>
                  <a:lnTo>
                    <a:pt x="36660" y="112290"/>
                  </a:lnTo>
                  <a:lnTo>
                    <a:pt x="37100" y="112290"/>
                  </a:lnTo>
                  <a:lnTo>
                    <a:pt x="37577" y="112730"/>
                  </a:lnTo>
                  <a:lnTo>
                    <a:pt x="38017" y="113647"/>
                  </a:lnTo>
                  <a:lnTo>
                    <a:pt x="38493" y="114123"/>
                  </a:lnTo>
                  <a:lnTo>
                    <a:pt x="38493" y="115040"/>
                  </a:lnTo>
                  <a:lnTo>
                    <a:pt x="38933" y="116396"/>
                  </a:lnTo>
                  <a:lnTo>
                    <a:pt x="38933" y="116873"/>
                  </a:lnTo>
                  <a:lnTo>
                    <a:pt x="39850" y="116873"/>
                  </a:lnTo>
                  <a:lnTo>
                    <a:pt x="41243" y="116396"/>
                  </a:lnTo>
                  <a:lnTo>
                    <a:pt x="41683" y="115956"/>
                  </a:lnTo>
                  <a:lnTo>
                    <a:pt x="42159" y="115956"/>
                  </a:lnTo>
                  <a:lnTo>
                    <a:pt x="42159" y="116396"/>
                  </a:lnTo>
                  <a:lnTo>
                    <a:pt x="43076" y="117313"/>
                  </a:lnTo>
                  <a:lnTo>
                    <a:pt x="43516" y="117313"/>
                  </a:lnTo>
                  <a:lnTo>
                    <a:pt x="43992" y="117789"/>
                  </a:lnTo>
                  <a:lnTo>
                    <a:pt x="44432" y="119146"/>
                  </a:lnTo>
                  <a:lnTo>
                    <a:pt x="44432" y="119622"/>
                  </a:lnTo>
                  <a:lnTo>
                    <a:pt x="46265" y="119622"/>
                  </a:lnTo>
                  <a:lnTo>
                    <a:pt x="46742" y="120062"/>
                  </a:lnTo>
                  <a:lnTo>
                    <a:pt x="47182" y="119622"/>
                  </a:lnTo>
                  <a:lnTo>
                    <a:pt x="47658" y="120062"/>
                  </a:lnTo>
                  <a:lnTo>
                    <a:pt x="48575" y="120062"/>
                  </a:lnTo>
                  <a:lnTo>
                    <a:pt x="48575" y="119146"/>
                  </a:lnTo>
                  <a:lnTo>
                    <a:pt x="49491" y="118229"/>
                  </a:lnTo>
                  <a:lnTo>
                    <a:pt x="50848" y="118229"/>
                  </a:lnTo>
                  <a:lnTo>
                    <a:pt x="50848" y="118706"/>
                  </a:lnTo>
                  <a:lnTo>
                    <a:pt x="51324" y="119146"/>
                  </a:lnTo>
                  <a:lnTo>
                    <a:pt x="52681" y="120062"/>
                  </a:lnTo>
                  <a:lnTo>
                    <a:pt x="53597" y="119622"/>
                  </a:lnTo>
                  <a:lnTo>
                    <a:pt x="53597" y="119146"/>
                  </a:lnTo>
                  <a:lnTo>
                    <a:pt x="54074" y="119622"/>
                  </a:lnTo>
                  <a:lnTo>
                    <a:pt x="54514" y="120062"/>
                  </a:lnTo>
                  <a:lnTo>
                    <a:pt x="55430" y="119622"/>
                  </a:lnTo>
                  <a:lnTo>
                    <a:pt x="55907" y="119622"/>
                  </a:lnTo>
                  <a:lnTo>
                    <a:pt x="55907" y="120062"/>
                  </a:lnTo>
                  <a:lnTo>
                    <a:pt x="56347" y="119622"/>
                  </a:lnTo>
                  <a:lnTo>
                    <a:pt x="56824" y="119622"/>
                  </a:lnTo>
                  <a:lnTo>
                    <a:pt x="56824" y="119146"/>
                  </a:lnTo>
                  <a:lnTo>
                    <a:pt x="58180" y="119146"/>
                  </a:lnTo>
                  <a:lnTo>
                    <a:pt x="58180" y="119622"/>
                  </a:lnTo>
                  <a:lnTo>
                    <a:pt x="58657" y="120062"/>
                  </a:lnTo>
                  <a:lnTo>
                    <a:pt x="58657" y="119622"/>
                  </a:lnTo>
                  <a:lnTo>
                    <a:pt x="59573" y="119622"/>
                  </a:lnTo>
                  <a:lnTo>
                    <a:pt x="60490" y="120062"/>
                  </a:lnTo>
                  <a:lnTo>
                    <a:pt x="61406" y="120062"/>
                  </a:lnTo>
                  <a:lnTo>
                    <a:pt x="61846" y="119622"/>
                  </a:lnTo>
                  <a:lnTo>
                    <a:pt x="62323" y="119146"/>
                  </a:lnTo>
                  <a:lnTo>
                    <a:pt x="62762" y="120979"/>
                  </a:lnTo>
                  <a:lnTo>
                    <a:pt x="62323" y="121455"/>
                  </a:lnTo>
                  <a:lnTo>
                    <a:pt x="61406" y="121895"/>
                  </a:lnTo>
                  <a:lnTo>
                    <a:pt x="60929" y="122372"/>
                  </a:lnTo>
                  <a:lnTo>
                    <a:pt x="61406" y="122812"/>
                  </a:lnTo>
                  <a:lnTo>
                    <a:pt x="62323" y="122812"/>
                  </a:lnTo>
                  <a:lnTo>
                    <a:pt x="62323" y="123288"/>
                  </a:lnTo>
                  <a:lnTo>
                    <a:pt x="61846" y="123728"/>
                  </a:lnTo>
                  <a:lnTo>
                    <a:pt x="61406" y="124205"/>
                  </a:lnTo>
                  <a:lnTo>
                    <a:pt x="61406" y="124645"/>
                  </a:lnTo>
                  <a:lnTo>
                    <a:pt x="61846" y="124645"/>
                  </a:lnTo>
                  <a:lnTo>
                    <a:pt x="63239" y="126038"/>
                  </a:lnTo>
                  <a:lnTo>
                    <a:pt x="63239" y="127871"/>
                  </a:lnTo>
                  <a:lnTo>
                    <a:pt x="62762" y="129227"/>
                  </a:lnTo>
                  <a:lnTo>
                    <a:pt x="60013" y="129227"/>
                  </a:lnTo>
                  <a:lnTo>
                    <a:pt x="60013" y="129704"/>
                  </a:lnTo>
                  <a:lnTo>
                    <a:pt x="59573" y="131537"/>
                  </a:lnTo>
                  <a:lnTo>
                    <a:pt x="58180" y="131977"/>
                  </a:lnTo>
                  <a:lnTo>
                    <a:pt x="58180" y="134287"/>
                  </a:lnTo>
                  <a:lnTo>
                    <a:pt x="58657" y="133810"/>
                  </a:lnTo>
                  <a:lnTo>
                    <a:pt x="59096" y="133810"/>
                  </a:lnTo>
                  <a:lnTo>
                    <a:pt x="59573" y="133370"/>
                  </a:lnTo>
                  <a:lnTo>
                    <a:pt x="59573" y="134287"/>
                  </a:lnTo>
                  <a:lnTo>
                    <a:pt x="60013" y="134287"/>
                  </a:lnTo>
                  <a:lnTo>
                    <a:pt x="60929" y="133370"/>
                  </a:lnTo>
                  <a:lnTo>
                    <a:pt x="61406" y="132893"/>
                  </a:lnTo>
                  <a:lnTo>
                    <a:pt x="62323" y="132453"/>
                  </a:lnTo>
                  <a:lnTo>
                    <a:pt x="62323" y="133370"/>
                  </a:lnTo>
                  <a:lnTo>
                    <a:pt x="62323" y="133810"/>
                  </a:lnTo>
                  <a:lnTo>
                    <a:pt x="61406" y="134726"/>
                  </a:lnTo>
                  <a:lnTo>
                    <a:pt x="60490" y="135203"/>
                  </a:lnTo>
                  <a:lnTo>
                    <a:pt x="60013" y="135643"/>
                  </a:lnTo>
                  <a:lnTo>
                    <a:pt x="60490" y="136120"/>
                  </a:lnTo>
                  <a:lnTo>
                    <a:pt x="61406" y="136559"/>
                  </a:lnTo>
                  <a:lnTo>
                    <a:pt x="60490" y="137036"/>
                  </a:lnTo>
                  <a:lnTo>
                    <a:pt x="59096" y="136559"/>
                  </a:lnTo>
                  <a:lnTo>
                    <a:pt x="58657" y="136559"/>
                  </a:lnTo>
                  <a:lnTo>
                    <a:pt x="58180" y="137036"/>
                  </a:lnTo>
                  <a:lnTo>
                    <a:pt x="57740" y="137476"/>
                  </a:lnTo>
                  <a:lnTo>
                    <a:pt x="57740" y="137953"/>
                  </a:lnTo>
                  <a:lnTo>
                    <a:pt x="58180" y="138392"/>
                  </a:lnTo>
                  <a:lnTo>
                    <a:pt x="60013" y="137953"/>
                  </a:lnTo>
                  <a:lnTo>
                    <a:pt x="60490" y="138392"/>
                  </a:lnTo>
                  <a:lnTo>
                    <a:pt x="60490" y="138869"/>
                  </a:lnTo>
                  <a:lnTo>
                    <a:pt x="61846" y="139309"/>
                  </a:lnTo>
                  <a:lnTo>
                    <a:pt x="61406" y="139309"/>
                  </a:lnTo>
                  <a:lnTo>
                    <a:pt x="60929" y="140225"/>
                  </a:lnTo>
                  <a:lnTo>
                    <a:pt x="60490" y="139786"/>
                  </a:lnTo>
                  <a:lnTo>
                    <a:pt x="60490" y="140702"/>
                  </a:lnTo>
                  <a:lnTo>
                    <a:pt x="60929" y="141142"/>
                  </a:lnTo>
                  <a:lnTo>
                    <a:pt x="60490" y="141619"/>
                  </a:lnTo>
                  <a:lnTo>
                    <a:pt x="60013" y="141142"/>
                  </a:lnTo>
                  <a:lnTo>
                    <a:pt x="59573" y="140702"/>
                  </a:lnTo>
                  <a:lnTo>
                    <a:pt x="59096" y="141142"/>
                  </a:lnTo>
                  <a:lnTo>
                    <a:pt x="59096" y="142058"/>
                  </a:lnTo>
                  <a:lnTo>
                    <a:pt x="58657" y="142535"/>
                  </a:lnTo>
                  <a:lnTo>
                    <a:pt x="59096" y="142975"/>
                  </a:lnTo>
                  <a:lnTo>
                    <a:pt x="59096" y="143891"/>
                  </a:lnTo>
                  <a:lnTo>
                    <a:pt x="58180" y="143891"/>
                  </a:lnTo>
                  <a:lnTo>
                    <a:pt x="57740" y="145725"/>
                  </a:lnTo>
                  <a:lnTo>
                    <a:pt x="57740" y="146201"/>
                  </a:lnTo>
                  <a:lnTo>
                    <a:pt x="59096" y="146641"/>
                  </a:lnTo>
                  <a:lnTo>
                    <a:pt x="60013" y="147118"/>
                  </a:lnTo>
                  <a:lnTo>
                    <a:pt x="60490" y="147118"/>
                  </a:lnTo>
                  <a:lnTo>
                    <a:pt x="61406" y="146641"/>
                  </a:lnTo>
                  <a:lnTo>
                    <a:pt x="61846" y="147118"/>
                  </a:lnTo>
                  <a:lnTo>
                    <a:pt x="61846" y="147558"/>
                  </a:lnTo>
                  <a:lnTo>
                    <a:pt x="62762" y="147558"/>
                  </a:lnTo>
                  <a:lnTo>
                    <a:pt x="63239" y="147118"/>
                  </a:lnTo>
                  <a:lnTo>
                    <a:pt x="64156" y="147558"/>
                  </a:lnTo>
                  <a:lnTo>
                    <a:pt x="65072" y="147558"/>
                  </a:lnTo>
                  <a:lnTo>
                    <a:pt x="65072" y="148034"/>
                  </a:lnTo>
                  <a:lnTo>
                    <a:pt x="65989" y="148474"/>
                  </a:lnTo>
                  <a:lnTo>
                    <a:pt x="66905" y="148474"/>
                  </a:lnTo>
                  <a:lnTo>
                    <a:pt x="67345" y="148951"/>
                  </a:lnTo>
                  <a:lnTo>
                    <a:pt x="67822" y="149391"/>
                  </a:lnTo>
                  <a:lnTo>
                    <a:pt x="68738" y="149391"/>
                  </a:lnTo>
                  <a:lnTo>
                    <a:pt x="70571" y="151224"/>
                  </a:lnTo>
                  <a:lnTo>
                    <a:pt x="71011" y="149867"/>
                  </a:lnTo>
                  <a:lnTo>
                    <a:pt x="72404" y="149867"/>
                  </a:lnTo>
                  <a:lnTo>
                    <a:pt x="72844" y="149391"/>
                  </a:lnTo>
                  <a:lnTo>
                    <a:pt x="73321" y="148474"/>
                  </a:lnTo>
                  <a:lnTo>
                    <a:pt x="74237" y="148951"/>
                  </a:lnTo>
                  <a:lnTo>
                    <a:pt x="75154" y="149391"/>
                  </a:lnTo>
                  <a:lnTo>
                    <a:pt x="75594" y="149391"/>
                  </a:lnTo>
                  <a:lnTo>
                    <a:pt x="77903" y="148951"/>
                  </a:lnTo>
                  <a:lnTo>
                    <a:pt x="78343" y="149391"/>
                  </a:lnTo>
                  <a:lnTo>
                    <a:pt x="80653" y="149391"/>
                  </a:lnTo>
                  <a:lnTo>
                    <a:pt x="82009" y="148951"/>
                  </a:lnTo>
                  <a:lnTo>
                    <a:pt x="82486" y="148951"/>
                  </a:lnTo>
                  <a:lnTo>
                    <a:pt x="83402" y="149391"/>
                  </a:lnTo>
                  <a:lnTo>
                    <a:pt x="84759" y="148951"/>
                  </a:lnTo>
                  <a:lnTo>
                    <a:pt x="86152" y="148951"/>
                  </a:lnTo>
                  <a:lnTo>
                    <a:pt x="86592" y="149391"/>
                  </a:lnTo>
                  <a:lnTo>
                    <a:pt x="86152" y="149867"/>
                  </a:lnTo>
                  <a:lnTo>
                    <a:pt x="87985" y="149867"/>
                  </a:lnTo>
                  <a:lnTo>
                    <a:pt x="88425" y="149391"/>
                  </a:lnTo>
                  <a:lnTo>
                    <a:pt x="89341" y="148951"/>
                  </a:lnTo>
                  <a:lnTo>
                    <a:pt x="90734" y="148951"/>
                  </a:lnTo>
                  <a:lnTo>
                    <a:pt x="91174" y="148474"/>
                  </a:lnTo>
                  <a:lnTo>
                    <a:pt x="91174" y="148034"/>
                  </a:lnTo>
                  <a:lnTo>
                    <a:pt x="92567" y="148034"/>
                  </a:lnTo>
                  <a:lnTo>
                    <a:pt x="92567" y="148951"/>
                  </a:lnTo>
                  <a:lnTo>
                    <a:pt x="93484" y="148474"/>
                  </a:lnTo>
                  <a:lnTo>
                    <a:pt x="93484" y="148034"/>
                  </a:lnTo>
                  <a:lnTo>
                    <a:pt x="94400" y="148034"/>
                  </a:lnTo>
                  <a:lnTo>
                    <a:pt x="95317" y="148474"/>
                  </a:lnTo>
                  <a:lnTo>
                    <a:pt x="95317" y="148951"/>
                  </a:lnTo>
                  <a:lnTo>
                    <a:pt x="95317" y="149391"/>
                  </a:lnTo>
                  <a:lnTo>
                    <a:pt x="95757" y="149867"/>
                  </a:lnTo>
                  <a:lnTo>
                    <a:pt x="96673" y="149391"/>
                  </a:lnTo>
                  <a:lnTo>
                    <a:pt x="100816" y="149391"/>
                  </a:lnTo>
                  <a:lnTo>
                    <a:pt x="101732" y="150307"/>
                  </a:lnTo>
                  <a:lnTo>
                    <a:pt x="102649" y="150784"/>
                  </a:lnTo>
                  <a:lnTo>
                    <a:pt x="104005" y="150784"/>
                  </a:lnTo>
                  <a:lnTo>
                    <a:pt x="105398" y="150307"/>
                  </a:lnTo>
                  <a:lnTo>
                    <a:pt x="105838" y="148951"/>
                  </a:lnTo>
                  <a:lnTo>
                    <a:pt x="104922" y="148474"/>
                  </a:lnTo>
                  <a:lnTo>
                    <a:pt x="106755" y="148474"/>
                  </a:lnTo>
                  <a:lnTo>
                    <a:pt x="106315" y="147558"/>
                  </a:lnTo>
                  <a:lnTo>
                    <a:pt x="106755" y="146641"/>
                  </a:lnTo>
                  <a:lnTo>
                    <a:pt x="106315" y="146641"/>
                  </a:lnTo>
                  <a:lnTo>
                    <a:pt x="105398" y="146201"/>
                  </a:lnTo>
                  <a:lnTo>
                    <a:pt x="104482" y="145725"/>
                  </a:lnTo>
                  <a:lnTo>
                    <a:pt x="104005" y="145285"/>
                  </a:lnTo>
                  <a:lnTo>
                    <a:pt x="102172" y="144368"/>
                  </a:lnTo>
                  <a:lnTo>
                    <a:pt x="101256" y="143891"/>
                  </a:lnTo>
                  <a:lnTo>
                    <a:pt x="100339" y="142975"/>
                  </a:lnTo>
                  <a:lnTo>
                    <a:pt x="100339" y="141142"/>
                  </a:lnTo>
                  <a:lnTo>
                    <a:pt x="99423" y="140702"/>
                  </a:lnTo>
                  <a:lnTo>
                    <a:pt x="98983" y="140225"/>
                  </a:lnTo>
                  <a:lnTo>
                    <a:pt x="98983" y="139309"/>
                  </a:lnTo>
                  <a:lnTo>
                    <a:pt x="98506" y="138392"/>
                  </a:lnTo>
                  <a:lnTo>
                    <a:pt x="98066" y="138392"/>
                  </a:lnTo>
                  <a:lnTo>
                    <a:pt x="98066" y="137953"/>
                  </a:lnTo>
                  <a:lnTo>
                    <a:pt x="97150" y="137476"/>
                  </a:lnTo>
                  <a:lnTo>
                    <a:pt x="95317" y="136559"/>
                  </a:lnTo>
                  <a:lnTo>
                    <a:pt x="95317" y="137036"/>
                  </a:lnTo>
                  <a:lnTo>
                    <a:pt x="94840" y="137476"/>
                  </a:lnTo>
                  <a:lnTo>
                    <a:pt x="94400" y="137036"/>
                  </a:lnTo>
                  <a:lnTo>
                    <a:pt x="93484" y="136559"/>
                  </a:lnTo>
                  <a:lnTo>
                    <a:pt x="93924" y="134726"/>
                  </a:lnTo>
                  <a:lnTo>
                    <a:pt x="93924" y="134287"/>
                  </a:lnTo>
                  <a:lnTo>
                    <a:pt x="94400" y="133810"/>
                  </a:lnTo>
                  <a:lnTo>
                    <a:pt x="94400" y="132893"/>
                  </a:lnTo>
                  <a:lnTo>
                    <a:pt x="94840" y="131977"/>
                  </a:lnTo>
                  <a:lnTo>
                    <a:pt x="93924" y="131977"/>
                  </a:lnTo>
                  <a:lnTo>
                    <a:pt x="93924" y="130620"/>
                  </a:lnTo>
                  <a:lnTo>
                    <a:pt x="94400" y="129227"/>
                  </a:lnTo>
                  <a:lnTo>
                    <a:pt x="94400" y="128311"/>
                  </a:lnTo>
                  <a:lnTo>
                    <a:pt x="94840" y="128311"/>
                  </a:lnTo>
                  <a:lnTo>
                    <a:pt x="95317" y="128787"/>
                  </a:lnTo>
                  <a:lnTo>
                    <a:pt x="96233" y="127871"/>
                  </a:lnTo>
                  <a:lnTo>
                    <a:pt x="96673" y="127394"/>
                  </a:lnTo>
                  <a:lnTo>
                    <a:pt x="97150" y="126954"/>
                  </a:lnTo>
                  <a:lnTo>
                    <a:pt x="97590" y="125561"/>
                  </a:lnTo>
                  <a:lnTo>
                    <a:pt x="98066" y="126038"/>
                  </a:lnTo>
                  <a:lnTo>
                    <a:pt x="98506" y="125121"/>
                  </a:lnTo>
                  <a:lnTo>
                    <a:pt x="98066" y="123728"/>
                  </a:lnTo>
                  <a:lnTo>
                    <a:pt x="96673" y="123728"/>
                  </a:lnTo>
                  <a:lnTo>
                    <a:pt x="95317" y="123288"/>
                  </a:lnTo>
                  <a:lnTo>
                    <a:pt x="95757" y="122372"/>
                  </a:lnTo>
                  <a:lnTo>
                    <a:pt x="96233" y="121895"/>
                  </a:lnTo>
                  <a:lnTo>
                    <a:pt x="96673" y="121895"/>
                  </a:lnTo>
                  <a:lnTo>
                    <a:pt x="96233" y="121455"/>
                  </a:lnTo>
                  <a:lnTo>
                    <a:pt x="94840" y="120539"/>
                  </a:lnTo>
                  <a:lnTo>
                    <a:pt x="92567" y="119146"/>
                  </a:lnTo>
                  <a:lnTo>
                    <a:pt x="91651" y="118229"/>
                  </a:lnTo>
                  <a:lnTo>
                    <a:pt x="91174" y="118706"/>
                  </a:lnTo>
                  <a:lnTo>
                    <a:pt x="90258" y="119146"/>
                  </a:lnTo>
                  <a:lnTo>
                    <a:pt x="90258" y="119622"/>
                  </a:lnTo>
                  <a:lnTo>
                    <a:pt x="89818" y="120062"/>
                  </a:lnTo>
                  <a:lnTo>
                    <a:pt x="88901" y="119622"/>
                  </a:lnTo>
                  <a:lnTo>
                    <a:pt x="88425" y="119146"/>
                  </a:lnTo>
                  <a:lnTo>
                    <a:pt x="88425" y="118229"/>
                  </a:lnTo>
                  <a:lnTo>
                    <a:pt x="88425" y="117313"/>
                  </a:lnTo>
                  <a:lnTo>
                    <a:pt x="86152" y="117313"/>
                  </a:lnTo>
                  <a:lnTo>
                    <a:pt x="85675" y="117789"/>
                  </a:lnTo>
                  <a:lnTo>
                    <a:pt x="85675" y="116396"/>
                  </a:lnTo>
                  <a:lnTo>
                    <a:pt x="85675" y="115480"/>
                  </a:lnTo>
                  <a:lnTo>
                    <a:pt x="86592" y="113647"/>
                  </a:lnTo>
                  <a:lnTo>
                    <a:pt x="85235" y="113647"/>
                  </a:lnTo>
                  <a:lnTo>
                    <a:pt x="84319" y="112730"/>
                  </a:lnTo>
                  <a:lnTo>
                    <a:pt x="84759" y="112290"/>
                  </a:lnTo>
                  <a:lnTo>
                    <a:pt x="84759" y="110897"/>
                  </a:lnTo>
                  <a:lnTo>
                    <a:pt x="84319" y="110457"/>
                  </a:lnTo>
                  <a:lnTo>
                    <a:pt x="83842" y="109541"/>
                  </a:lnTo>
                  <a:lnTo>
                    <a:pt x="84319" y="108624"/>
                  </a:lnTo>
                  <a:lnTo>
                    <a:pt x="84759" y="108624"/>
                  </a:lnTo>
                  <a:lnTo>
                    <a:pt x="84759" y="107231"/>
                  </a:lnTo>
                  <a:lnTo>
                    <a:pt x="84319" y="107231"/>
                  </a:lnTo>
                  <a:lnTo>
                    <a:pt x="84759" y="105398"/>
                  </a:lnTo>
                  <a:lnTo>
                    <a:pt x="86152" y="105875"/>
                  </a:lnTo>
                  <a:lnTo>
                    <a:pt x="86592" y="106791"/>
                  </a:lnTo>
                  <a:lnTo>
                    <a:pt x="87508" y="107231"/>
                  </a:lnTo>
                  <a:lnTo>
                    <a:pt x="87985" y="107708"/>
                  </a:lnTo>
                  <a:lnTo>
                    <a:pt x="88901" y="106791"/>
                  </a:lnTo>
                  <a:lnTo>
                    <a:pt x="88901" y="106315"/>
                  </a:lnTo>
                  <a:lnTo>
                    <a:pt x="88425" y="105398"/>
                  </a:lnTo>
                  <a:lnTo>
                    <a:pt x="87985" y="104042"/>
                  </a:lnTo>
                  <a:lnTo>
                    <a:pt x="86592" y="103565"/>
                  </a:lnTo>
                  <a:lnTo>
                    <a:pt x="87508" y="103125"/>
                  </a:lnTo>
                  <a:lnTo>
                    <a:pt x="88425" y="103125"/>
                  </a:lnTo>
                  <a:lnTo>
                    <a:pt x="88425" y="102209"/>
                  </a:lnTo>
                  <a:lnTo>
                    <a:pt x="88425" y="101732"/>
                  </a:lnTo>
                  <a:lnTo>
                    <a:pt x="88425" y="99899"/>
                  </a:lnTo>
                  <a:lnTo>
                    <a:pt x="89341" y="99899"/>
                  </a:lnTo>
                  <a:lnTo>
                    <a:pt x="89818" y="99459"/>
                  </a:lnTo>
                  <a:lnTo>
                    <a:pt x="90258" y="98543"/>
                  </a:lnTo>
                  <a:lnTo>
                    <a:pt x="91174" y="97150"/>
                  </a:lnTo>
                  <a:lnTo>
                    <a:pt x="91651" y="96233"/>
                  </a:lnTo>
                  <a:lnTo>
                    <a:pt x="91651" y="95793"/>
                  </a:lnTo>
                  <a:lnTo>
                    <a:pt x="91651" y="95317"/>
                  </a:lnTo>
                  <a:lnTo>
                    <a:pt x="92091" y="95317"/>
                  </a:lnTo>
                  <a:lnTo>
                    <a:pt x="92567" y="95793"/>
                  </a:lnTo>
                  <a:lnTo>
                    <a:pt x="93007" y="96233"/>
                  </a:lnTo>
                  <a:lnTo>
                    <a:pt x="93924" y="95793"/>
                  </a:lnTo>
                  <a:lnTo>
                    <a:pt x="94400" y="94877"/>
                  </a:lnTo>
                  <a:lnTo>
                    <a:pt x="94840" y="93484"/>
                  </a:lnTo>
                  <a:lnTo>
                    <a:pt x="95757" y="93044"/>
                  </a:lnTo>
                  <a:lnTo>
                    <a:pt x="96233" y="93044"/>
                  </a:lnTo>
                  <a:lnTo>
                    <a:pt x="97590" y="93960"/>
                  </a:lnTo>
                  <a:lnTo>
                    <a:pt x="97590" y="93960"/>
                  </a:lnTo>
                  <a:lnTo>
                    <a:pt x="97150" y="93484"/>
                  </a:lnTo>
                  <a:lnTo>
                    <a:pt x="97590" y="92567"/>
                  </a:lnTo>
                  <a:lnTo>
                    <a:pt x="98983" y="92567"/>
                  </a:lnTo>
                  <a:lnTo>
                    <a:pt x="99899" y="93044"/>
                  </a:lnTo>
                  <a:lnTo>
                    <a:pt x="102172" y="93044"/>
                  </a:lnTo>
                  <a:lnTo>
                    <a:pt x="102649" y="93484"/>
                  </a:lnTo>
                  <a:lnTo>
                    <a:pt x="104005" y="93484"/>
                  </a:lnTo>
                  <a:lnTo>
                    <a:pt x="104482" y="93960"/>
                  </a:lnTo>
                  <a:lnTo>
                    <a:pt x="104482" y="93044"/>
                  </a:lnTo>
                  <a:lnTo>
                    <a:pt x="104005" y="92567"/>
                  </a:lnTo>
                  <a:lnTo>
                    <a:pt x="104005" y="92127"/>
                  </a:lnTo>
                  <a:lnTo>
                    <a:pt x="107231" y="92127"/>
                  </a:lnTo>
                  <a:lnTo>
                    <a:pt x="108588" y="92567"/>
                  </a:lnTo>
                  <a:lnTo>
                    <a:pt x="109064" y="91651"/>
                  </a:lnTo>
                  <a:lnTo>
                    <a:pt x="109064" y="91211"/>
                  </a:lnTo>
                  <a:lnTo>
                    <a:pt x="109064" y="90734"/>
                  </a:lnTo>
                  <a:lnTo>
                    <a:pt x="109504" y="90734"/>
                  </a:lnTo>
                  <a:lnTo>
                    <a:pt x="109064" y="90294"/>
                  </a:lnTo>
                  <a:lnTo>
                    <a:pt x="108588" y="89818"/>
                  </a:lnTo>
                  <a:lnTo>
                    <a:pt x="110897" y="89818"/>
                  </a:lnTo>
                  <a:lnTo>
                    <a:pt x="109981" y="88461"/>
                  </a:lnTo>
                  <a:lnTo>
                    <a:pt x="110421" y="88461"/>
                  </a:lnTo>
                  <a:lnTo>
                    <a:pt x="111337" y="87985"/>
                  </a:lnTo>
                  <a:lnTo>
                    <a:pt x="112254" y="88461"/>
                  </a:lnTo>
                  <a:lnTo>
                    <a:pt x="113170" y="88461"/>
                  </a:lnTo>
                  <a:lnTo>
                    <a:pt x="113170" y="87545"/>
                  </a:lnTo>
                  <a:lnTo>
                    <a:pt x="114087" y="87545"/>
                  </a:lnTo>
                  <a:lnTo>
                    <a:pt x="113647" y="86628"/>
                  </a:lnTo>
                  <a:lnTo>
                    <a:pt x="113647" y="86152"/>
                  </a:lnTo>
                  <a:lnTo>
                    <a:pt x="114087" y="85712"/>
                  </a:lnTo>
                  <a:lnTo>
                    <a:pt x="115480" y="84795"/>
                  </a:lnTo>
                  <a:lnTo>
                    <a:pt x="115920" y="85235"/>
                  </a:lnTo>
                  <a:lnTo>
                    <a:pt x="116396" y="86152"/>
                  </a:lnTo>
                  <a:lnTo>
                    <a:pt x="117313" y="86152"/>
                  </a:lnTo>
                  <a:lnTo>
                    <a:pt x="119146" y="85712"/>
                  </a:lnTo>
                  <a:lnTo>
                    <a:pt x="120062" y="85712"/>
                  </a:lnTo>
                  <a:lnTo>
                    <a:pt x="120062" y="85235"/>
                  </a:lnTo>
                  <a:lnTo>
                    <a:pt x="120062" y="84319"/>
                  </a:lnTo>
                  <a:lnTo>
                    <a:pt x="120979" y="83402"/>
                  </a:lnTo>
                  <a:lnTo>
                    <a:pt x="122335" y="82962"/>
                  </a:lnTo>
                  <a:lnTo>
                    <a:pt x="123728" y="81569"/>
                  </a:lnTo>
                  <a:lnTo>
                    <a:pt x="124168" y="80653"/>
                  </a:lnTo>
                  <a:lnTo>
                    <a:pt x="124168" y="79736"/>
                  </a:lnTo>
                  <a:lnTo>
                    <a:pt x="123728" y="78820"/>
                  </a:lnTo>
                  <a:lnTo>
                    <a:pt x="122812" y="77903"/>
                  </a:lnTo>
                  <a:lnTo>
                    <a:pt x="122335" y="77903"/>
                  </a:lnTo>
                  <a:lnTo>
                    <a:pt x="121419" y="78380"/>
                  </a:lnTo>
                  <a:lnTo>
                    <a:pt x="120502" y="79296"/>
                  </a:lnTo>
                  <a:lnTo>
                    <a:pt x="117753" y="79296"/>
                  </a:lnTo>
                  <a:lnTo>
                    <a:pt x="116396" y="78820"/>
                  </a:lnTo>
                  <a:lnTo>
                    <a:pt x="116396" y="78380"/>
                  </a:lnTo>
                  <a:lnTo>
                    <a:pt x="115480" y="77463"/>
                  </a:lnTo>
                  <a:lnTo>
                    <a:pt x="115003" y="77463"/>
                  </a:lnTo>
                  <a:lnTo>
                    <a:pt x="113647" y="78820"/>
                  </a:lnTo>
                  <a:lnTo>
                    <a:pt x="113170" y="79296"/>
                  </a:lnTo>
                  <a:lnTo>
                    <a:pt x="112254" y="79296"/>
                  </a:lnTo>
                  <a:lnTo>
                    <a:pt x="111337" y="78380"/>
                  </a:lnTo>
                  <a:lnTo>
                    <a:pt x="110421" y="76987"/>
                  </a:lnTo>
                  <a:lnTo>
                    <a:pt x="110421" y="76070"/>
                  </a:lnTo>
                  <a:lnTo>
                    <a:pt x="110421" y="75630"/>
                  </a:lnTo>
                  <a:lnTo>
                    <a:pt x="109504" y="75154"/>
                  </a:lnTo>
                  <a:lnTo>
                    <a:pt x="109064" y="74714"/>
                  </a:lnTo>
                  <a:lnTo>
                    <a:pt x="109064" y="74237"/>
                  </a:lnTo>
                  <a:lnTo>
                    <a:pt x="108148" y="73321"/>
                  </a:lnTo>
                  <a:lnTo>
                    <a:pt x="108148" y="71048"/>
                  </a:lnTo>
                  <a:lnTo>
                    <a:pt x="108148" y="69654"/>
                  </a:lnTo>
                  <a:lnTo>
                    <a:pt x="107671" y="69215"/>
                  </a:lnTo>
                  <a:lnTo>
                    <a:pt x="106755" y="68738"/>
                  </a:lnTo>
                  <a:lnTo>
                    <a:pt x="106755" y="67382"/>
                  </a:lnTo>
                  <a:lnTo>
                    <a:pt x="106755" y="66465"/>
                  </a:lnTo>
                  <a:lnTo>
                    <a:pt x="106315" y="66905"/>
                  </a:lnTo>
                  <a:lnTo>
                    <a:pt x="106315" y="67382"/>
                  </a:lnTo>
                  <a:lnTo>
                    <a:pt x="105398" y="69654"/>
                  </a:lnTo>
                  <a:lnTo>
                    <a:pt x="104482" y="71048"/>
                  </a:lnTo>
                  <a:lnTo>
                    <a:pt x="103089" y="71487"/>
                  </a:lnTo>
                  <a:lnTo>
                    <a:pt x="101732" y="72404"/>
                  </a:lnTo>
                  <a:lnTo>
                    <a:pt x="100816" y="72881"/>
                  </a:lnTo>
                  <a:lnTo>
                    <a:pt x="98983" y="71048"/>
                  </a:lnTo>
                  <a:lnTo>
                    <a:pt x="98983" y="69654"/>
                  </a:lnTo>
                  <a:lnTo>
                    <a:pt x="99899" y="68738"/>
                  </a:lnTo>
                  <a:lnTo>
                    <a:pt x="101256" y="68298"/>
                  </a:lnTo>
                  <a:lnTo>
                    <a:pt x="101732" y="68738"/>
                  </a:lnTo>
                  <a:lnTo>
                    <a:pt x="102649" y="69215"/>
                  </a:lnTo>
                  <a:lnTo>
                    <a:pt x="102649" y="68738"/>
                  </a:lnTo>
                  <a:lnTo>
                    <a:pt x="102649" y="67821"/>
                  </a:lnTo>
                  <a:lnTo>
                    <a:pt x="102649" y="67382"/>
                  </a:lnTo>
                  <a:lnTo>
                    <a:pt x="103089" y="65988"/>
                  </a:lnTo>
                  <a:lnTo>
                    <a:pt x="103565" y="65072"/>
                  </a:lnTo>
                  <a:lnTo>
                    <a:pt x="103089" y="64155"/>
                  </a:lnTo>
                  <a:lnTo>
                    <a:pt x="102172" y="63716"/>
                  </a:lnTo>
                  <a:lnTo>
                    <a:pt x="102172" y="63239"/>
                  </a:lnTo>
                  <a:lnTo>
                    <a:pt x="101732" y="63239"/>
                  </a:lnTo>
                  <a:lnTo>
                    <a:pt x="101256" y="64155"/>
                  </a:lnTo>
                  <a:lnTo>
                    <a:pt x="99423" y="64155"/>
                  </a:lnTo>
                  <a:lnTo>
                    <a:pt x="98983" y="64632"/>
                  </a:lnTo>
                  <a:lnTo>
                    <a:pt x="97150" y="65549"/>
                  </a:lnTo>
                  <a:lnTo>
                    <a:pt x="96233" y="65549"/>
                  </a:lnTo>
                  <a:lnTo>
                    <a:pt x="95757" y="64155"/>
                  </a:lnTo>
                  <a:lnTo>
                    <a:pt x="94840" y="62799"/>
                  </a:lnTo>
                  <a:lnTo>
                    <a:pt x="93924" y="62322"/>
                  </a:lnTo>
                  <a:lnTo>
                    <a:pt x="94400" y="61883"/>
                  </a:lnTo>
                  <a:lnTo>
                    <a:pt x="95317" y="61883"/>
                  </a:lnTo>
                  <a:lnTo>
                    <a:pt x="94840" y="60489"/>
                  </a:lnTo>
                  <a:lnTo>
                    <a:pt x="94400" y="59133"/>
                  </a:lnTo>
                  <a:lnTo>
                    <a:pt x="93007" y="57740"/>
                  </a:lnTo>
                  <a:lnTo>
                    <a:pt x="93484" y="56383"/>
                  </a:lnTo>
                  <a:lnTo>
                    <a:pt x="93924" y="55907"/>
                  </a:lnTo>
                  <a:lnTo>
                    <a:pt x="94840" y="55907"/>
                  </a:lnTo>
                  <a:lnTo>
                    <a:pt x="94840" y="55467"/>
                  </a:lnTo>
                  <a:lnTo>
                    <a:pt x="93924" y="54550"/>
                  </a:lnTo>
                  <a:lnTo>
                    <a:pt x="93924" y="54074"/>
                  </a:lnTo>
                  <a:lnTo>
                    <a:pt x="93924" y="52717"/>
                  </a:lnTo>
                  <a:lnTo>
                    <a:pt x="93924" y="52241"/>
                  </a:lnTo>
                  <a:lnTo>
                    <a:pt x="93007" y="52241"/>
                  </a:lnTo>
                  <a:lnTo>
                    <a:pt x="92567" y="51324"/>
                  </a:lnTo>
                  <a:lnTo>
                    <a:pt x="92091" y="50408"/>
                  </a:lnTo>
                  <a:lnTo>
                    <a:pt x="91651" y="49968"/>
                  </a:lnTo>
                  <a:lnTo>
                    <a:pt x="91174" y="49051"/>
                  </a:lnTo>
                  <a:lnTo>
                    <a:pt x="90734" y="49051"/>
                  </a:lnTo>
                  <a:lnTo>
                    <a:pt x="90734" y="48575"/>
                  </a:lnTo>
                  <a:lnTo>
                    <a:pt x="90258" y="48135"/>
                  </a:lnTo>
                  <a:lnTo>
                    <a:pt x="89818" y="48575"/>
                  </a:lnTo>
                  <a:lnTo>
                    <a:pt x="89341" y="47218"/>
                  </a:lnTo>
                  <a:lnTo>
                    <a:pt x="87985" y="45385"/>
                  </a:lnTo>
                  <a:lnTo>
                    <a:pt x="87508" y="43552"/>
                  </a:lnTo>
                  <a:lnTo>
                    <a:pt x="87068" y="42636"/>
                  </a:lnTo>
                  <a:lnTo>
                    <a:pt x="85235" y="41719"/>
                  </a:lnTo>
                  <a:lnTo>
                    <a:pt x="85235" y="40326"/>
                  </a:lnTo>
                  <a:lnTo>
                    <a:pt x="84759" y="39886"/>
                  </a:lnTo>
                  <a:lnTo>
                    <a:pt x="83842" y="38970"/>
                  </a:lnTo>
                  <a:lnTo>
                    <a:pt x="83402" y="38053"/>
                  </a:lnTo>
                  <a:lnTo>
                    <a:pt x="82926" y="36660"/>
                  </a:lnTo>
                  <a:lnTo>
                    <a:pt x="82486" y="36220"/>
                  </a:lnTo>
                  <a:lnTo>
                    <a:pt x="82009" y="35744"/>
                  </a:lnTo>
                  <a:lnTo>
                    <a:pt x="81093" y="33911"/>
                  </a:lnTo>
                  <a:lnTo>
                    <a:pt x="80653" y="33471"/>
                  </a:lnTo>
                  <a:lnTo>
                    <a:pt x="79736" y="32994"/>
                  </a:lnTo>
                  <a:lnTo>
                    <a:pt x="79736" y="32554"/>
                  </a:lnTo>
                  <a:lnTo>
                    <a:pt x="78820" y="32078"/>
                  </a:lnTo>
                  <a:lnTo>
                    <a:pt x="78343" y="31638"/>
                  </a:lnTo>
                  <a:lnTo>
                    <a:pt x="77427" y="29328"/>
                  </a:lnTo>
                  <a:lnTo>
                    <a:pt x="76987" y="29328"/>
                  </a:lnTo>
                  <a:lnTo>
                    <a:pt x="76987" y="28412"/>
                  </a:lnTo>
                  <a:lnTo>
                    <a:pt x="76510" y="27495"/>
                  </a:lnTo>
                  <a:lnTo>
                    <a:pt x="76510" y="27972"/>
                  </a:lnTo>
                  <a:lnTo>
                    <a:pt x="76070" y="27055"/>
                  </a:lnTo>
                  <a:lnTo>
                    <a:pt x="76070" y="26139"/>
                  </a:lnTo>
                  <a:lnTo>
                    <a:pt x="75594" y="25662"/>
                  </a:lnTo>
                  <a:lnTo>
                    <a:pt x="74677" y="24746"/>
                  </a:lnTo>
                  <a:lnTo>
                    <a:pt x="74237" y="23829"/>
                  </a:lnTo>
                  <a:lnTo>
                    <a:pt x="73321" y="23829"/>
                  </a:lnTo>
                  <a:lnTo>
                    <a:pt x="73321" y="23389"/>
                  </a:lnTo>
                  <a:lnTo>
                    <a:pt x="73321" y="22913"/>
                  </a:lnTo>
                  <a:lnTo>
                    <a:pt x="74237" y="22913"/>
                  </a:lnTo>
                  <a:lnTo>
                    <a:pt x="74677" y="22473"/>
                  </a:lnTo>
                  <a:lnTo>
                    <a:pt x="74677" y="20163"/>
                  </a:lnTo>
                  <a:lnTo>
                    <a:pt x="74237" y="18807"/>
                  </a:lnTo>
                  <a:lnTo>
                    <a:pt x="74237" y="17890"/>
                  </a:lnTo>
                  <a:lnTo>
                    <a:pt x="74677" y="17890"/>
                  </a:lnTo>
                  <a:lnTo>
                    <a:pt x="75154" y="16497"/>
                  </a:lnTo>
                  <a:lnTo>
                    <a:pt x="75154" y="14224"/>
                  </a:lnTo>
                  <a:lnTo>
                    <a:pt x="73761" y="11915"/>
                  </a:lnTo>
                  <a:lnTo>
                    <a:pt x="74237" y="10998"/>
                  </a:lnTo>
                  <a:lnTo>
                    <a:pt x="75154" y="10082"/>
                  </a:lnTo>
                  <a:lnTo>
                    <a:pt x="75594" y="9165"/>
                  </a:lnTo>
                  <a:lnTo>
                    <a:pt x="75154" y="7809"/>
                  </a:lnTo>
                  <a:lnTo>
                    <a:pt x="75154" y="6416"/>
                  </a:lnTo>
                  <a:lnTo>
                    <a:pt x="74237" y="5059"/>
                  </a:lnTo>
                  <a:lnTo>
                    <a:pt x="73321" y="4583"/>
                  </a:lnTo>
                  <a:lnTo>
                    <a:pt x="73761" y="3666"/>
                  </a:lnTo>
                  <a:lnTo>
                    <a:pt x="73321" y="3666"/>
                  </a:lnTo>
                  <a:lnTo>
                    <a:pt x="72844" y="3226"/>
                  </a:lnTo>
                  <a:lnTo>
                    <a:pt x="72404" y="3226"/>
                  </a:lnTo>
                  <a:lnTo>
                    <a:pt x="71928" y="4583"/>
                  </a:lnTo>
                  <a:lnTo>
                    <a:pt x="71488" y="4583"/>
                  </a:lnTo>
                  <a:lnTo>
                    <a:pt x="71011" y="3666"/>
                  </a:lnTo>
                  <a:lnTo>
                    <a:pt x="70094" y="3226"/>
                  </a:lnTo>
                  <a:lnTo>
                    <a:pt x="69178" y="2750"/>
                  </a:lnTo>
                  <a:lnTo>
                    <a:pt x="69178" y="1833"/>
                  </a:lnTo>
                  <a:lnTo>
                    <a:pt x="67822" y="1833"/>
                  </a:lnTo>
                  <a:lnTo>
                    <a:pt x="67345" y="2310"/>
                  </a:lnTo>
                  <a:lnTo>
                    <a:pt x="66428" y="2310"/>
                  </a:lnTo>
                  <a:lnTo>
                    <a:pt x="65989" y="1393"/>
                  </a:lnTo>
                  <a:lnTo>
                    <a:pt x="65512" y="917"/>
                  </a:lnTo>
                  <a:lnTo>
                    <a:pt x="65989" y="477"/>
                  </a:lnTo>
                  <a:lnTo>
                    <a:pt x="65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66" name="Google Shape;5965;p73"/>
            <p:cNvSpPr/>
            <p:nvPr/>
          </p:nvSpPr>
          <p:spPr>
            <a:xfrm>
              <a:off x="4170625" y="2472550"/>
              <a:ext cx="25" cy="25"/>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67" name="Google Shape;5966;p73"/>
            <p:cNvSpPr/>
            <p:nvPr/>
          </p:nvSpPr>
          <p:spPr>
            <a:xfrm>
              <a:off x="4662775" y="3091200"/>
              <a:ext cx="25" cy="25"/>
            </a:xfrm>
            <a:custGeom>
              <a:avLst/>
              <a:gdLst/>
              <a:ahLst/>
              <a:cxnLst/>
              <a:rect l="l" t="t" r="r" b="b"/>
              <a:pathLst>
                <a:path w="1" h="1" extrusionOk="0">
                  <a:moveTo>
                    <a:pt x="1" y="0"/>
                  </a:moveTo>
                  <a:lnTo>
                    <a:pt x="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68" name="Google Shape;5967;p73"/>
            <p:cNvSpPr/>
            <p:nvPr/>
          </p:nvSpPr>
          <p:spPr>
            <a:xfrm>
              <a:off x="6370225" y="3972875"/>
              <a:ext cx="25" cy="25"/>
            </a:xfrm>
            <a:custGeom>
              <a:avLst/>
              <a:gdLst/>
              <a:ahLst/>
              <a:cxnLst/>
              <a:rect l="l" t="t" r="r" b="b"/>
              <a:pathLst>
                <a:path w="1" h="1" extrusionOk="0">
                  <a:moveTo>
                    <a:pt x="1" y="1"/>
                  </a:move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69" name="Google Shape;5968;p73"/>
            <p:cNvSpPr/>
            <p:nvPr/>
          </p:nvSpPr>
          <p:spPr>
            <a:xfrm>
              <a:off x="3723375" y="2369000"/>
              <a:ext cx="114575" cy="80675"/>
            </a:xfrm>
            <a:custGeom>
              <a:avLst/>
              <a:gdLst/>
              <a:ahLst/>
              <a:cxnLst/>
              <a:rect l="l" t="t" r="r" b="b"/>
              <a:pathLst>
                <a:path w="4583" h="3227" extrusionOk="0">
                  <a:moveTo>
                    <a:pt x="3226" y="0"/>
                  </a:moveTo>
                  <a:lnTo>
                    <a:pt x="1833" y="1393"/>
                  </a:lnTo>
                  <a:lnTo>
                    <a:pt x="1393" y="477"/>
                  </a:lnTo>
                  <a:lnTo>
                    <a:pt x="917" y="917"/>
                  </a:lnTo>
                  <a:lnTo>
                    <a:pt x="917" y="1393"/>
                  </a:lnTo>
                  <a:lnTo>
                    <a:pt x="917" y="1833"/>
                  </a:lnTo>
                  <a:lnTo>
                    <a:pt x="0" y="2310"/>
                  </a:lnTo>
                  <a:lnTo>
                    <a:pt x="917" y="2310"/>
                  </a:lnTo>
                  <a:lnTo>
                    <a:pt x="1393" y="2750"/>
                  </a:lnTo>
                  <a:lnTo>
                    <a:pt x="1393" y="3226"/>
                  </a:lnTo>
                  <a:lnTo>
                    <a:pt x="2310" y="2750"/>
                  </a:lnTo>
                  <a:lnTo>
                    <a:pt x="1833" y="2310"/>
                  </a:lnTo>
                  <a:lnTo>
                    <a:pt x="3666" y="2310"/>
                  </a:lnTo>
                  <a:lnTo>
                    <a:pt x="3666" y="1833"/>
                  </a:lnTo>
                  <a:lnTo>
                    <a:pt x="3666" y="1393"/>
                  </a:lnTo>
                  <a:lnTo>
                    <a:pt x="4583" y="477"/>
                  </a:lnTo>
                  <a:lnTo>
                    <a:pt x="32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70" name="Google Shape;5969;p73"/>
            <p:cNvSpPr/>
            <p:nvPr/>
          </p:nvSpPr>
          <p:spPr>
            <a:xfrm>
              <a:off x="3758200" y="2312175"/>
              <a:ext cx="45850" cy="45850"/>
            </a:xfrm>
            <a:custGeom>
              <a:avLst/>
              <a:gdLst/>
              <a:ahLst/>
              <a:cxnLst/>
              <a:rect l="l" t="t" r="r" b="b"/>
              <a:pathLst>
                <a:path w="1834" h="1834" extrusionOk="0">
                  <a:moveTo>
                    <a:pt x="0" y="917"/>
                  </a:moveTo>
                  <a:lnTo>
                    <a:pt x="0" y="1357"/>
                  </a:lnTo>
                  <a:lnTo>
                    <a:pt x="440" y="917"/>
                  </a:lnTo>
                  <a:close/>
                  <a:moveTo>
                    <a:pt x="917" y="0"/>
                  </a:moveTo>
                  <a:lnTo>
                    <a:pt x="440" y="917"/>
                  </a:lnTo>
                  <a:lnTo>
                    <a:pt x="917" y="917"/>
                  </a:lnTo>
                  <a:lnTo>
                    <a:pt x="917" y="1833"/>
                  </a:lnTo>
                  <a:lnTo>
                    <a:pt x="1357" y="1357"/>
                  </a:lnTo>
                  <a:lnTo>
                    <a:pt x="1833" y="917"/>
                  </a:lnTo>
                  <a:lnTo>
                    <a:pt x="1833" y="440"/>
                  </a:lnTo>
                  <a:lnTo>
                    <a:pt x="9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71" name="Google Shape;5970;p73"/>
            <p:cNvSpPr/>
            <p:nvPr/>
          </p:nvSpPr>
          <p:spPr>
            <a:xfrm>
              <a:off x="3849850" y="2220525"/>
              <a:ext cx="366625" cy="263050"/>
            </a:xfrm>
            <a:custGeom>
              <a:avLst/>
              <a:gdLst/>
              <a:ahLst/>
              <a:cxnLst/>
              <a:rect l="l" t="t" r="r" b="b"/>
              <a:pathLst>
                <a:path w="14665" h="10522" extrusionOk="0">
                  <a:moveTo>
                    <a:pt x="7772" y="0"/>
                  </a:moveTo>
                  <a:lnTo>
                    <a:pt x="6856" y="440"/>
                  </a:lnTo>
                  <a:lnTo>
                    <a:pt x="5499" y="440"/>
                  </a:lnTo>
                  <a:lnTo>
                    <a:pt x="5023" y="917"/>
                  </a:lnTo>
                  <a:lnTo>
                    <a:pt x="1833" y="917"/>
                  </a:lnTo>
                  <a:lnTo>
                    <a:pt x="1833" y="1357"/>
                  </a:lnTo>
                  <a:lnTo>
                    <a:pt x="1833" y="2273"/>
                  </a:lnTo>
                  <a:lnTo>
                    <a:pt x="440" y="2273"/>
                  </a:lnTo>
                  <a:lnTo>
                    <a:pt x="0" y="2750"/>
                  </a:lnTo>
                  <a:lnTo>
                    <a:pt x="0" y="3190"/>
                  </a:lnTo>
                  <a:lnTo>
                    <a:pt x="0" y="3666"/>
                  </a:lnTo>
                  <a:lnTo>
                    <a:pt x="0" y="4106"/>
                  </a:lnTo>
                  <a:lnTo>
                    <a:pt x="1357" y="4106"/>
                  </a:lnTo>
                  <a:lnTo>
                    <a:pt x="1357" y="4583"/>
                  </a:lnTo>
                  <a:lnTo>
                    <a:pt x="1357" y="5023"/>
                  </a:lnTo>
                  <a:lnTo>
                    <a:pt x="917" y="5023"/>
                  </a:lnTo>
                  <a:lnTo>
                    <a:pt x="917" y="5499"/>
                  </a:lnTo>
                  <a:lnTo>
                    <a:pt x="917" y="6856"/>
                  </a:lnTo>
                  <a:lnTo>
                    <a:pt x="1833" y="7772"/>
                  </a:lnTo>
                  <a:lnTo>
                    <a:pt x="2273" y="7772"/>
                  </a:lnTo>
                  <a:lnTo>
                    <a:pt x="2273" y="7332"/>
                  </a:lnTo>
                  <a:lnTo>
                    <a:pt x="2750" y="6856"/>
                  </a:lnTo>
                  <a:lnTo>
                    <a:pt x="3190" y="6856"/>
                  </a:lnTo>
                  <a:lnTo>
                    <a:pt x="3666" y="7332"/>
                  </a:lnTo>
                  <a:lnTo>
                    <a:pt x="3190" y="8249"/>
                  </a:lnTo>
                  <a:lnTo>
                    <a:pt x="3666" y="9165"/>
                  </a:lnTo>
                  <a:lnTo>
                    <a:pt x="3666" y="9605"/>
                  </a:lnTo>
                  <a:lnTo>
                    <a:pt x="5023" y="9165"/>
                  </a:lnTo>
                  <a:lnTo>
                    <a:pt x="5499" y="8689"/>
                  </a:lnTo>
                  <a:lnTo>
                    <a:pt x="5939" y="9165"/>
                  </a:lnTo>
                  <a:lnTo>
                    <a:pt x="6416" y="9165"/>
                  </a:lnTo>
                  <a:lnTo>
                    <a:pt x="6416" y="8689"/>
                  </a:lnTo>
                  <a:lnTo>
                    <a:pt x="7332" y="9165"/>
                  </a:lnTo>
                  <a:lnTo>
                    <a:pt x="7772" y="9165"/>
                  </a:lnTo>
                  <a:lnTo>
                    <a:pt x="7772" y="9605"/>
                  </a:lnTo>
                  <a:lnTo>
                    <a:pt x="8249" y="10082"/>
                  </a:lnTo>
                  <a:lnTo>
                    <a:pt x="8689" y="10082"/>
                  </a:lnTo>
                  <a:lnTo>
                    <a:pt x="9605" y="9605"/>
                  </a:lnTo>
                  <a:lnTo>
                    <a:pt x="10522" y="10522"/>
                  </a:lnTo>
                  <a:lnTo>
                    <a:pt x="11438" y="10082"/>
                  </a:lnTo>
                  <a:lnTo>
                    <a:pt x="12355" y="9605"/>
                  </a:lnTo>
                  <a:lnTo>
                    <a:pt x="12355" y="10082"/>
                  </a:lnTo>
                  <a:lnTo>
                    <a:pt x="13271" y="10082"/>
                  </a:lnTo>
                  <a:lnTo>
                    <a:pt x="13748" y="9165"/>
                  </a:lnTo>
                  <a:lnTo>
                    <a:pt x="13271" y="9165"/>
                  </a:lnTo>
                  <a:lnTo>
                    <a:pt x="12831" y="8689"/>
                  </a:lnTo>
                  <a:lnTo>
                    <a:pt x="12831" y="8249"/>
                  </a:lnTo>
                  <a:lnTo>
                    <a:pt x="13271" y="7772"/>
                  </a:lnTo>
                  <a:lnTo>
                    <a:pt x="13748" y="8249"/>
                  </a:lnTo>
                  <a:lnTo>
                    <a:pt x="14188" y="8249"/>
                  </a:lnTo>
                  <a:lnTo>
                    <a:pt x="14188" y="8689"/>
                  </a:lnTo>
                  <a:lnTo>
                    <a:pt x="14664" y="7772"/>
                  </a:lnTo>
                  <a:lnTo>
                    <a:pt x="14664" y="7332"/>
                  </a:lnTo>
                  <a:lnTo>
                    <a:pt x="14188" y="6856"/>
                  </a:lnTo>
                  <a:lnTo>
                    <a:pt x="13271" y="6416"/>
                  </a:lnTo>
                  <a:lnTo>
                    <a:pt x="12831" y="5499"/>
                  </a:lnTo>
                  <a:lnTo>
                    <a:pt x="12355" y="4583"/>
                  </a:lnTo>
                  <a:lnTo>
                    <a:pt x="12831" y="3666"/>
                  </a:lnTo>
                  <a:lnTo>
                    <a:pt x="12355" y="3190"/>
                  </a:lnTo>
                  <a:lnTo>
                    <a:pt x="12355" y="2750"/>
                  </a:lnTo>
                  <a:lnTo>
                    <a:pt x="13271" y="1833"/>
                  </a:lnTo>
                  <a:lnTo>
                    <a:pt x="13271" y="917"/>
                  </a:lnTo>
                  <a:lnTo>
                    <a:pt x="12831" y="440"/>
                  </a:lnTo>
                  <a:lnTo>
                    <a:pt x="9605" y="440"/>
                  </a:lnTo>
                  <a:lnTo>
                    <a:pt x="9165" y="0"/>
                  </a:lnTo>
                  <a:lnTo>
                    <a:pt x="8689" y="0"/>
                  </a:lnTo>
                  <a:lnTo>
                    <a:pt x="7772" y="440"/>
                  </a:lnTo>
                  <a:lnTo>
                    <a:pt x="77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72" name="Google Shape;5971;p73"/>
            <p:cNvSpPr/>
            <p:nvPr/>
          </p:nvSpPr>
          <p:spPr>
            <a:xfrm>
              <a:off x="4170625" y="2472550"/>
              <a:ext cx="11025" cy="25"/>
            </a:xfrm>
            <a:custGeom>
              <a:avLst/>
              <a:gdLst/>
              <a:ahLst/>
              <a:cxnLst/>
              <a:rect l="l" t="t" r="r" b="b"/>
              <a:pathLst>
                <a:path w="441" h="1" extrusionOk="0">
                  <a:moveTo>
                    <a:pt x="0" y="1"/>
                  </a:moveTo>
                  <a:lnTo>
                    <a:pt x="0" y="1"/>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73" name="Google Shape;5972;p73"/>
            <p:cNvSpPr/>
            <p:nvPr/>
          </p:nvSpPr>
          <p:spPr>
            <a:xfrm>
              <a:off x="4147700" y="2712675"/>
              <a:ext cx="25" cy="25"/>
            </a:xfrm>
            <a:custGeom>
              <a:avLst/>
              <a:gdLst/>
              <a:ahLst/>
              <a:cxnLst/>
              <a:rect l="l" t="t" r="r" b="b"/>
              <a:pathLst>
                <a:path w="1" h="1" extrusionOk="0">
                  <a:moveTo>
                    <a:pt x="1" y="1"/>
                  </a:move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74" name="Google Shape;5973;p73"/>
            <p:cNvSpPr/>
            <p:nvPr/>
          </p:nvSpPr>
          <p:spPr>
            <a:xfrm>
              <a:off x="3689450" y="2437725"/>
              <a:ext cx="560925" cy="286900"/>
            </a:xfrm>
            <a:custGeom>
              <a:avLst/>
              <a:gdLst/>
              <a:ahLst/>
              <a:cxnLst/>
              <a:rect l="l" t="t" r="r" b="b"/>
              <a:pathLst>
                <a:path w="22437" h="11476" extrusionOk="0">
                  <a:moveTo>
                    <a:pt x="11915" y="1"/>
                  </a:moveTo>
                  <a:lnTo>
                    <a:pt x="11439" y="477"/>
                  </a:lnTo>
                  <a:lnTo>
                    <a:pt x="10082" y="917"/>
                  </a:lnTo>
                  <a:lnTo>
                    <a:pt x="9166" y="917"/>
                  </a:lnTo>
                  <a:lnTo>
                    <a:pt x="9606" y="1394"/>
                  </a:lnTo>
                  <a:lnTo>
                    <a:pt x="9606" y="2310"/>
                  </a:lnTo>
                  <a:lnTo>
                    <a:pt x="9606" y="2750"/>
                  </a:lnTo>
                  <a:lnTo>
                    <a:pt x="9606" y="3667"/>
                  </a:lnTo>
                  <a:lnTo>
                    <a:pt x="9606" y="4143"/>
                  </a:lnTo>
                  <a:lnTo>
                    <a:pt x="9606" y="5060"/>
                  </a:lnTo>
                  <a:lnTo>
                    <a:pt x="9166" y="5500"/>
                  </a:lnTo>
                  <a:lnTo>
                    <a:pt x="8689" y="5976"/>
                  </a:lnTo>
                  <a:lnTo>
                    <a:pt x="8249" y="5976"/>
                  </a:lnTo>
                  <a:lnTo>
                    <a:pt x="7333" y="5060"/>
                  </a:lnTo>
                  <a:lnTo>
                    <a:pt x="6856" y="4583"/>
                  </a:lnTo>
                  <a:lnTo>
                    <a:pt x="6416" y="3667"/>
                  </a:lnTo>
                  <a:lnTo>
                    <a:pt x="5500" y="2750"/>
                  </a:lnTo>
                  <a:lnTo>
                    <a:pt x="5023" y="2750"/>
                  </a:lnTo>
                  <a:lnTo>
                    <a:pt x="4583" y="2310"/>
                  </a:lnTo>
                  <a:lnTo>
                    <a:pt x="4583" y="1834"/>
                  </a:lnTo>
                  <a:lnTo>
                    <a:pt x="3667" y="1834"/>
                  </a:lnTo>
                  <a:lnTo>
                    <a:pt x="2750" y="2750"/>
                  </a:lnTo>
                  <a:lnTo>
                    <a:pt x="2274" y="3227"/>
                  </a:lnTo>
                  <a:lnTo>
                    <a:pt x="1834" y="3227"/>
                  </a:lnTo>
                  <a:lnTo>
                    <a:pt x="1357" y="4143"/>
                  </a:lnTo>
                  <a:lnTo>
                    <a:pt x="1357" y="5060"/>
                  </a:lnTo>
                  <a:lnTo>
                    <a:pt x="917" y="5976"/>
                  </a:lnTo>
                  <a:lnTo>
                    <a:pt x="441" y="6893"/>
                  </a:lnTo>
                  <a:lnTo>
                    <a:pt x="1" y="10082"/>
                  </a:lnTo>
                  <a:lnTo>
                    <a:pt x="1834" y="9642"/>
                  </a:lnTo>
                  <a:lnTo>
                    <a:pt x="2750" y="9166"/>
                  </a:lnTo>
                  <a:lnTo>
                    <a:pt x="3190" y="8726"/>
                  </a:lnTo>
                  <a:lnTo>
                    <a:pt x="5940" y="8726"/>
                  </a:lnTo>
                  <a:lnTo>
                    <a:pt x="6856" y="7809"/>
                  </a:lnTo>
                  <a:lnTo>
                    <a:pt x="8249" y="7809"/>
                  </a:lnTo>
                  <a:lnTo>
                    <a:pt x="10082" y="8249"/>
                  </a:lnTo>
                  <a:lnTo>
                    <a:pt x="10999" y="7809"/>
                  </a:lnTo>
                  <a:lnTo>
                    <a:pt x="11439" y="8249"/>
                  </a:lnTo>
                  <a:lnTo>
                    <a:pt x="12355" y="8726"/>
                  </a:lnTo>
                  <a:lnTo>
                    <a:pt x="13748" y="9166"/>
                  </a:lnTo>
                  <a:lnTo>
                    <a:pt x="14188" y="9166"/>
                  </a:lnTo>
                  <a:lnTo>
                    <a:pt x="15105" y="10082"/>
                  </a:lnTo>
                  <a:lnTo>
                    <a:pt x="16498" y="10999"/>
                  </a:lnTo>
                  <a:lnTo>
                    <a:pt x="16938" y="11475"/>
                  </a:lnTo>
                  <a:lnTo>
                    <a:pt x="18331" y="10999"/>
                  </a:lnTo>
                  <a:lnTo>
                    <a:pt x="19247" y="10999"/>
                  </a:lnTo>
                  <a:lnTo>
                    <a:pt x="19687" y="10559"/>
                  </a:lnTo>
                  <a:lnTo>
                    <a:pt x="20604" y="10999"/>
                  </a:lnTo>
                  <a:lnTo>
                    <a:pt x="21520" y="10559"/>
                  </a:lnTo>
                  <a:lnTo>
                    <a:pt x="21520" y="10082"/>
                  </a:lnTo>
                  <a:lnTo>
                    <a:pt x="21080" y="9642"/>
                  </a:lnTo>
                  <a:lnTo>
                    <a:pt x="20604" y="9166"/>
                  </a:lnTo>
                  <a:lnTo>
                    <a:pt x="21520" y="8726"/>
                  </a:lnTo>
                  <a:lnTo>
                    <a:pt x="22437" y="7809"/>
                  </a:lnTo>
                  <a:lnTo>
                    <a:pt x="21997" y="6893"/>
                  </a:lnTo>
                  <a:lnTo>
                    <a:pt x="21997" y="5976"/>
                  </a:lnTo>
                  <a:lnTo>
                    <a:pt x="21520" y="5060"/>
                  </a:lnTo>
                  <a:lnTo>
                    <a:pt x="21520" y="4583"/>
                  </a:lnTo>
                  <a:lnTo>
                    <a:pt x="20604" y="4583"/>
                  </a:lnTo>
                  <a:lnTo>
                    <a:pt x="19687" y="3667"/>
                  </a:lnTo>
                  <a:lnTo>
                    <a:pt x="21080" y="3667"/>
                  </a:lnTo>
                  <a:lnTo>
                    <a:pt x="20604" y="2750"/>
                  </a:lnTo>
                  <a:lnTo>
                    <a:pt x="20604" y="1834"/>
                  </a:lnTo>
                  <a:lnTo>
                    <a:pt x="20164" y="1834"/>
                  </a:lnTo>
                  <a:lnTo>
                    <a:pt x="19687" y="2310"/>
                  </a:lnTo>
                  <a:lnTo>
                    <a:pt x="19687" y="1834"/>
                  </a:lnTo>
                  <a:lnTo>
                    <a:pt x="19247" y="1834"/>
                  </a:lnTo>
                  <a:lnTo>
                    <a:pt x="19247" y="1394"/>
                  </a:lnTo>
                  <a:lnTo>
                    <a:pt x="18771" y="1394"/>
                  </a:lnTo>
                  <a:lnTo>
                    <a:pt x="18771" y="917"/>
                  </a:lnTo>
                  <a:lnTo>
                    <a:pt x="17854" y="1394"/>
                  </a:lnTo>
                  <a:lnTo>
                    <a:pt x="16938" y="1834"/>
                  </a:lnTo>
                  <a:lnTo>
                    <a:pt x="16021" y="917"/>
                  </a:lnTo>
                  <a:lnTo>
                    <a:pt x="15105" y="1394"/>
                  </a:lnTo>
                  <a:lnTo>
                    <a:pt x="14665" y="1394"/>
                  </a:lnTo>
                  <a:lnTo>
                    <a:pt x="14188" y="917"/>
                  </a:lnTo>
                  <a:lnTo>
                    <a:pt x="14188" y="477"/>
                  </a:lnTo>
                  <a:lnTo>
                    <a:pt x="13748" y="477"/>
                  </a:lnTo>
                  <a:lnTo>
                    <a:pt x="12832" y="1"/>
                  </a:lnTo>
                  <a:lnTo>
                    <a:pt x="12832" y="477"/>
                  </a:lnTo>
                  <a:lnTo>
                    <a:pt x="12355" y="477"/>
                  </a:lnTo>
                  <a:lnTo>
                    <a:pt x="119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75" name="Google Shape;5974;p73"/>
            <p:cNvSpPr/>
            <p:nvPr/>
          </p:nvSpPr>
          <p:spPr>
            <a:xfrm>
              <a:off x="3689450" y="2632950"/>
              <a:ext cx="492200" cy="343700"/>
            </a:xfrm>
            <a:custGeom>
              <a:avLst/>
              <a:gdLst/>
              <a:ahLst/>
              <a:cxnLst/>
              <a:rect l="l" t="t" r="r" b="b"/>
              <a:pathLst>
                <a:path w="19688" h="13748" extrusionOk="0">
                  <a:moveTo>
                    <a:pt x="6856" y="0"/>
                  </a:moveTo>
                  <a:lnTo>
                    <a:pt x="5940" y="917"/>
                  </a:lnTo>
                  <a:lnTo>
                    <a:pt x="3190" y="917"/>
                  </a:lnTo>
                  <a:lnTo>
                    <a:pt x="2750" y="1357"/>
                  </a:lnTo>
                  <a:lnTo>
                    <a:pt x="1834" y="1833"/>
                  </a:lnTo>
                  <a:lnTo>
                    <a:pt x="441" y="2273"/>
                  </a:lnTo>
                  <a:lnTo>
                    <a:pt x="1" y="2273"/>
                  </a:lnTo>
                  <a:lnTo>
                    <a:pt x="441" y="3666"/>
                  </a:lnTo>
                  <a:lnTo>
                    <a:pt x="441" y="4106"/>
                  </a:lnTo>
                  <a:lnTo>
                    <a:pt x="441" y="4583"/>
                  </a:lnTo>
                  <a:lnTo>
                    <a:pt x="917" y="5939"/>
                  </a:lnTo>
                  <a:lnTo>
                    <a:pt x="917" y="7772"/>
                  </a:lnTo>
                  <a:lnTo>
                    <a:pt x="2274" y="7332"/>
                  </a:lnTo>
                  <a:lnTo>
                    <a:pt x="2274" y="7772"/>
                  </a:lnTo>
                  <a:lnTo>
                    <a:pt x="2750" y="8249"/>
                  </a:lnTo>
                  <a:lnTo>
                    <a:pt x="3190" y="8249"/>
                  </a:lnTo>
                  <a:lnTo>
                    <a:pt x="3667" y="8689"/>
                  </a:lnTo>
                  <a:lnTo>
                    <a:pt x="4107" y="8249"/>
                  </a:lnTo>
                  <a:lnTo>
                    <a:pt x="5023" y="7772"/>
                  </a:lnTo>
                  <a:lnTo>
                    <a:pt x="5940" y="8249"/>
                  </a:lnTo>
                  <a:lnTo>
                    <a:pt x="6416" y="9165"/>
                  </a:lnTo>
                  <a:lnTo>
                    <a:pt x="6416" y="9605"/>
                  </a:lnTo>
                  <a:lnTo>
                    <a:pt x="6856" y="10082"/>
                  </a:lnTo>
                  <a:lnTo>
                    <a:pt x="6856" y="10998"/>
                  </a:lnTo>
                  <a:lnTo>
                    <a:pt x="6856" y="11438"/>
                  </a:lnTo>
                  <a:lnTo>
                    <a:pt x="7773" y="12355"/>
                  </a:lnTo>
                  <a:lnTo>
                    <a:pt x="8249" y="12355"/>
                  </a:lnTo>
                  <a:lnTo>
                    <a:pt x="9606" y="12831"/>
                  </a:lnTo>
                  <a:lnTo>
                    <a:pt x="9606" y="13271"/>
                  </a:lnTo>
                  <a:lnTo>
                    <a:pt x="10522" y="13271"/>
                  </a:lnTo>
                  <a:lnTo>
                    <a:pt x="10522" y="13748"/>
                  </a:lnTo>
                  <a:lnTo>
                    <a:pt x="11439" y="13748"/>
                  </a:lnTo>
                  <a:lnTo>
                    <a:pt x="11915" y="13271"/>
                  </a:lnTo>
                  <a:lnTo>
                    <a:pt x="12355" y="11915"/>
                  </a:lnTo>
                  <a:lnTo>
                    <a:pt x="13272" y="11915"/>
                  </a:lnTo>
                  <a:lnTo>
                    <a:pt x="14188" y="11438"/>
                  </a:lnTo>
                  <a:lnTo>
                    <a:pt x="14665" y="11915"/>
                  </a:lnTo>
                  <a:lnTo>
                    <a:pt x="14665" y="11438"/>
                  </a:lnTo>
                  <a:lnTo>
                    <a:pt x="15105" y="11438"/>
                  </a:lnTo>
                  <a:lnTo>
                    <a:pt x="15581" y="10522"/>
                  </a:lnTo>
                  <a:lnTo>
                    <a:pt x="15581" y="10082"/>
                  </a:lnTo>
                  <a:lnTo>
                    <a:pt x="15105" y="8689"/>
                  </a:lnTo>
                  <a:lnTo>
                    <a:pt x="15105" y="8249"/>
                  </a:lnTo>
                  <a:lnTo>
                    <a:pt x="17414" y="7332"/>
                  </a:lnTo>
                  <a:lnTo>
                    <a:pt x="16938" y="6856"/>
                  </a:lnTo>
                  <a:lnTo>
                    <a:pt x="18771" y="6856"/>
                  </a:lnTo>
                  <a:lnTo>
                    <a:pt x="19687" y="5499"/>
                  </a:lnTo>
                  <a:lnTo>
                    <a:pt x="17414" y="5499"/>
                  </a:lnTo>
                  <a:lnTo>
                    <a:pt x="18331" y="3190"/>
                  </a:lnTo>
                  <a:lnTo>
                    <a:pt x="16938" y="3666"/>
                  </a:lnTo>
                  <a:lnTo>
                    <a:pt x="16498" y="3190"/>
                  </a:lnTo>
                  <a:lnTo>
                    <a:pt x="15105" y="2273"/>
                  </a:lnTo>
                  <a:lnTo>
                    <a:pt x="14188" y="1357"/>
                  </a:lnTo>
                  <a:lnTo>
                    <a:pt x="13748" y="1357"/>
                  </a:lnTo>
                  <a:lnTo>
                    <a:pt x="12355" y="917"/>
                  </a:lnTo>
                  <a:lnTo>
                    <a:pt x="11439" y="440"/>
                  </a:lnTo>
                  <a:lnTo>
                    <a:pt x="10999" y="0"/>
                  </a:lnTo>
                  <a:lnTo>
                    <a:pt x="10082" y="440"/>
                  </a:lnTo>
                  <a:lnTo>
                    <a:pt x="82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76" name="Google Shape;5975;p73"/>
            <p:cNvSpPr/>
            <p:nvPr/>
          </p:nvSpPr>
          <p:spPr>
            <a:xfrm>
              <a:off x="4662775" y="3079275"/>
              <a:ext cx="25" cy="11950"/>
            </a:xfrm>
            <a:custGeom>
              <a:avLst/>
              <a:gdLst/>
              <a:ahLst/>
              <a:cxnLst/>
              <a:rect l="l" t="t" r="r" b="b"/>
              <a:pathLst>
                <a:path w="1" h="478" extrusionOk="0">
                  <a:moveTo>
                    <a:pt x="1" y="477"/>
                  </a:moveTo>
                  <a:lnTo>
                    <a:pt x="1" y="1"/>
                  </a:lnTo>
                  <a:lnTo>
                    <a:pt x="1"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77" name="Google Shape;5976;p73"/>
            <p:cNvSpPr/>
            <p:nvPr/>
          </p:nvSpPr>
          <p:spPr>
            <a:xfrm>
              <a:off x="3929575" y="2632950"/>
              <a:ext cx="768050" cy="641575"/>
            </a:xfrm>
            <a:custGeom>
              <a:avLst/>
              <a:gdLst/>
              <a:ahLst/>
              <a:cxnLst/>
              <a:rect l="l" t="t" r="r" b="b"/>
              <a:pathLst>
                <a:path w="30722" h="25663" extrusionOk="0">
                  <a:moveTo>
                    <a:pt x="12832" y="0"/>
                  </a:moveTo>
                  <a:lnTo>
                    <a:pt x="11915" y="917"/>
                  </a:lnTo>
                  <a:lnTo>
                    <a:pt x="10999" y="1357"/>
                  </a:lnTo>
                  <a:lnTo>
                    <a:pt x="11915" y="1833"/>
                  </a:lnTo>
                  <a:lnTo>
                    <a:pt x="11915" y="2273"/>
                  </a:lnTo>
                  <a:lnTo>
                    <a:pt x="11915" y="2750"/>
                  </a:lnTo>
                  <a:lnTo>
                    <a:pt x="10999" y="3190"/>
                  </a:lnTo>
                  <a:lnTo>
                    <a:pt x="10082" y="2750"/>
                  </a:lnTo>
                  <a:lnTo>
                    <a:pt x="9642" y="3190"/>
                  </a:lnTo>
                  <a:lnTo>
                    <a:pt x="8726" y="3190"/>
                  </a:lnTo>
                  <a:lnTo>
                    <a:pt x="7809" y="5499"/>
                  </a:lnTo>
                  <a:lnTo>
                    <a:pt x="10082" y="5499"/>
                  </a:lnTo>
                  <a:lnTo>
                    <a:pt x="9166" y="6856"/>
                  </a:lnTo>
                  <a:lnTo>
                    <a:pt x="7809" y="6856"/>
                  </a:lnTo>
                  <a:lnTo>
                    <a:pt x="7809" y="7332"/>
                  </a:lnTo>
                  <a:lnTo>
                    <a:pt x="5500" y="8249"/>
                  </a:lnTo>
                  <a:lnTo>
                    <a:pt x="5976" y="8689"/>
                  </a:lnTo>
                  <a:lnTo>
                    <a:pt x="5976" y="10082"/>
                  </a:lnTo>
                  <a:lnTo>
                    <a:pt x="5976" y="10522"/>
                  </a:lnTo>
                  <a:lnTo>
                    <a:pt x="5500" y="11438"/>
                  </a:lnTo>
                  <a:lnTo>
                    <a:pt x="5060" y="11438"/>
                  </a:lnTo>
                  <a:lnTo>
                    <a:pt x="5060" y="11915"/>
                  </a:lnTo>
                  <a:lnTo>
                    <a:pt x="4583" y="11438"/>
                  </a:lnTo>
                  <a:lnTo>
                    <a:pt x="3667" y="11915"/>
                  </a:lnTo>
                  <a:lnTo>
                    <a:pt x="2750" y="11915"/>
                  </a:lnTo>
                  <a:lnTo>
                    <a:pt x="2310" y="13271"/>
                  </a:lnTo>
                  <a:lnTo>
                    <a:pt x="1834" y="13748"/>
                  </a:lnTo>
                  <a:lnTo>
                    <a:pt x="917" y="13748"/>
                  </a:lnTo>
                  <a:lnTo>
                    <a:pt x="917" y="13271"/>
                  </a:lnTo>
                  <a:lnTo>
                    <a:pt x="1" y="13271"/>
                  </a:lnTo>
                  <a:lnTo>
                    <a:pt x="1" y="14188"/>
                  </a:lnTo>
                  <a:lnTo>
                    <a:pt x="1" y="14664"/>
                  </a:lnTo>
                  <a:lnTo>
                    <a:pt x="477" y="15104"/>
                  </a:lnTo>
                  <a:lnTo>
                    <a:pt x="477" y="16497"/>
                  </a:lnTo>
                  <a:lnTo>
                    <a:pt x="917" y="16937"/>
                  </a:lnTo>
                  <a:lnTo>
                    <a:pt x="1394" y="17854"/>
                  </a:lnTo>
                  <a:lnTo>
                    <a:pt x="1834" y="17854"/>
                  </a:lnTo>
                  <a:lnTo>
                    <a:pt x="1834" y="18330"/>
                  </a:lnTo>
                  <a:lnTo>
                    <a:pt x="2310" y="18770"/>
                  </a:lnTo>
                  <a:lnTo>
                    <a:pt x="2310" y="20603"/>
                  </a:lnTo>
                  <a:lnTo>
                    <a:pt x="2310" y="21080"/>
                  </a:lnTo>
                  <a:lnTo>
                    <a:pt x="1834" y="21520"/>
                  </a:lnTo>
                  <a:lnTo>
                    <a:pt x="477" y="22913"/>
                  </a:lnTo>
                  <a:lnTo>
                    <a:pt x="917" y="23353"/>
                  </a:lnTo>
                  <a:lnTo>
                    <a:pt x="1834" y="23353"/>
                  </a:lnTo>
                  <a:lnTo>
                    <a:pt x="1394" y="25186"/>
                  </a:lnTo>
                  <a:lnTo>
                    <a:pt x="2310" y="25186"/>
                  </a:lnTo>
                  <a:lnTo>
                    <a:pt x="2750" y="25662"/>
                  </a:lnTo>
                  <a:lnTo>
                    <a:pt x="2750" y="25186"/>
                  </a:lnTo>
                  <a:lnTo>
                    <a:pt x="3227" y="24746"/>
                  </a:lnTo>
                  <a:lnTo>
                    <a:pt x="3667" y="24746"/>
                  </a:lnTo>
                  <a:lnTo>
                    <a:pt x="3667" y="24269"/>
                  </a:lnTo>
                  <a:lnTo>
                    <a:pt x="4583" y="23353"/>
                  </a:lnTo>
                  <a:lnTo>
                    <a:pt x="6416" y="23353"/>
                  </a:lnTo>
                  <a:lnTo>
                    <a:pt x="7809" y="22913"/>
                  </a:lnTo>
                  <a:lnTo>
                    <a:pt x="9166" y="22913"/>
                  </a:lnTo>
                  <a:lnTo>
                    <a:pt x="10559" y="23353"/>
                  </a:lnTo>
                  <a:lnTo>
                    <a:pt x="11915" y="23829"/>
                  </a:lnTo>
                  <a:lnTo>
                    <a:pt x="14225" y="23829"/>
                  </a:lnTo>
                  <a:lnTo>
                    <a:pt x="14665" y="24269"/>
                  </a:lnTo>
                  <a:lnTo>
                    <a:pt x="16058" y="24269"/>
                  </a:lnTo>
                  <a:lnTo>
                    <a:pt x="16498" y="23829"/>
                  </a:lnTo>
                  <a:lnTo>
                    <a:pt x="17891" y="23829"/>
                  </a:lnTo>
                  <a:lnTo>
                    <a:pt x="18331" y="24269"/>
                  </a:lnTo>
                  <a:lnTo>
                    <a:pt x="18331" y="24746"/>
                  </a:lnTo>
                  <a:lnTo>
                    <a:pt x="18807" y="23829"/>
                  </a:lnTo>
                  <a:lnTo>
                    <a:pt x="19724" y="23829"/>
                  </a:lnTo>
                  <a:lnTo>
                    <a:pt x="20164" y="25186"/>
                  </a:lnTo>
                  <a:lnTo>
                    <a:pt x="20164" y="24746"/>
                  </a:lnTo>
                  <a:lnTo>
                    <a:pt x="20640" y="23829"/>
                  </a:lnTo>
                  <a:lnTo>
                    <a:pt x="21080" y="23353"/>
                  </a:lnTo>
                  <a:lnTo>
                    <a:pt x="21557" y="23353"/>
                  </a:lnTo>
                  <a:lnTo>
                    <a:pt x="22913" y="23829"/>
                  </a:lnTo>
                  <a:lnTo>
                    <a:pt x="23390" y="23353"/>
                  </a:lnTo>
                  <a:lnTo>
                    <a:pt x="23830" y="23353"/>
                  </a:lnTo>
                  <a:lnTo>
                    <a:pt x="25223" y="24269"/>
                  </a:lnTo>
                  <a:lnTo>
                    <a:pt x="25223" y="23353"/>
                  </a:lnTo>
                  <a:lnTo>
                    <a:pt x="25223" y="22913"/>
                  </a:lnTo>
                  <a:lnTo>
                    <a:pt x="24746" y="21996"/>
                  </a:lnTo>
                  <a:lnTo>
                    <a:pt x="24746" y="20603"/>
                  </a:lnTo>
                  <a:lnTo>
                    <a:pt x="24746" y="19687"/>
                  </a:lnTo>
                  <a:lnTo>
                    <a:pt x="25663" y="18770"/>
                  </a:lnTo>
                  <a:lnTo>
                    <a:pt x="27056" y="18770"/>
                  </a:lnTo>
                  <a:lnTo>
                    <a:pt x="27496" y="19247"/>
                  </a:lnTo>
                  <a:lnTo>
                    <a:pt x="28412" y="19247"/>
                  </a:lnTo>
                  <a:lnTo>
                    <a:pt x="29329" y="18770"/>
                  </a:lnTo>
                  <a:lnTo>
                    <a:pt x="29329" y="18330"/>
                  </a:lnTo>
                  <a:lnTo>
                    <a:pt x="28412" y="18330"/>
                  </a:lnTo>
                  <a:lnTo>
                    <a:pt x="27972" y="17854"/>
                  </a:lnTo>
                  <a:lnTo>
                    <a:pt x="27972" y="16937"/>
                  </a:lnTo>
                  <a:lnTo>
                    <a:pt x="27496" y="16497"/>
                  </a:lnTo>
                  <a:lnTo>
                    <a:pt x="27056" y="15104"/>
                  </a:lnTo>
                  <a:lnTo>
                    <a:pt x="26579" y="14664"/>
                  </a:lnTo>
                  <a:lnTo>
                    <a:pt x="26579" y="13748"/>
                  </a:lnTo>
                  <a:lnTo>
                    <a:pt x="26579" y="13271"/>
                  </a:lnTo>
                  <a:lnTo>
                    <a:pt x="27056" y="13271"/>
                  </a:lnTo>
                  <a:lnTo>
                    <a:pt x="27972" y="13748"/>
                  </a:lnTo>
                  <a:lnTo>
                    <a:pt x="28412" y="13271"/>
                  </a:lnTo>
                  <a:lnTo>
                    <a:pt x="29329" y="12831"/>
                  </a:lnTo>
                  <a:lnTo>
                    <a:pt x="29805" y="11915"/>
                  </a:lnTo>
                  <a:lnTo>
                    <a:pt x="30245" y="11438"/>
                  </a:lnTo>
                  <a:lnTo>
                    <a:pt x="30722" y="10998"/>
                  </a:lnTo>
                  <a:lnTo>
                    <a:pt x="30245" y="10082"/>
                  </a:lnTo>
                  <a:lnTo>
                    <a:pt x="29329" y="10082"/>
                  </a:lnTo>
                  <a:lnTo>
                    <a:pt x="29329" y="9165"/>
                  </a:lnTo>
                  <a:lnTo>
                    <a:pt x="27056" y="9165"/>
                  </a:lnTo>
                  <a:lnTo>
                    <a:pt x="27056" y="8689"/>
                  </a:lnTo>
                  <a:lnTo>
                    <a:pt x="26579" y="7772"/>
                  </a:lnTo>
                  <a:lnTo>
                    <a:pt x="25663" y="7332"/>
                  </a:lnTo>
                  <a:lnTo>
                    <a:pt x="23830" y="7332"/>
                  </a:lnTo>
                  <a:lnTo>
                    <a:pt x="23830" y="6856"/>
                  </a:lnTo>
                  <a:lnTo>
                    <a:pt x="23830" y="6416"/>
                  </a:lnTo>
                  <a:lnTo>
                    <a:pt x="22473" y="6416"/>
                  </a:lnTo>
                  <a:lnTo>
                    <a:pt x="23390" y="5939"/>
                  </a:lnTo>
                  <a:lnTo>
                    <a:pt x="22473" y="4583"/>
                  </a:lnTo>
                  <a:lnTo>
                    <a:pt x="21557" y="2750"/>
                  </a:lnTo>
                  <a:lnTo>
                    <a:pt x="21557" y="2273"/>
                  </a:lnTo>
                  <a:lnTo>
                    <a:pt x="21997" y="1833"/>
                  </a:lnTo>
                  <a:lnTo>
                    <a:pt x="21997" y="1357"/>
                  </a:lnTo>
                  <a:lnTo>
                    <a:pt x="21080" y="1357"/>
                  </a:lnTo>
                  <a:lnTo>
                    <a:pt x="20164" y="440"/>
                  </a:lnTo>
                  <a:lnTo>
                    <a:pt x="19247" y="0"/>
                  </a:lnTo>
                  <a:lnTo>
                    <a:pt x="18807" y="440"/>
                  </a:lnTo>
                  <a:lnTo>
                    <a:pt x="18807" y="917"/>
                  </a:lnTo>
                  <a:lnTo>
                    <a:pt x="17891" y="1357"/>
                  </a:lnTo>
                  <a:lnTo>
                    <a:pt x="17414" y="1357"/>
                  </a:lnTo>
                  <a:lnTo>
                    <a:pt x="17414" y="917"/>
                  </a:lnTo>
                  <a:lnTo>
                    <a:pt x="16974" y="440"/>
                  </a:lnTo>
                  <a:lnTo>
                    <a:pt x="14225" y="440"/>
                  </a:lnTo>
                  <a:lnTo>
                    <a:pt x="14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78" name="Google Shape;5977;p73"/>
            <p:cNvSpPr/>
            <p:nvPr/>
          </p:nvSpPr>
          <p:spPr>
            <a:xfrm>
              <a:off x="3987325" y="2930800"/>
              <a:ext cx="11025" cy="11025"/>
            </a:xfrm>
            <a:custGeom>
              <a:avLst/>
              <a:gdLst/>
              <a:ahLst/>
              <a:cxnLst/>
              <a:rect l="l" t="t" r="r" b="b"/>
              <a:pathLst>
                <a:path w="441" h="441" extrusionOk="0">
                  <a:moveTo>
                    <a:pt x="0" y="441"/>
                  </a:moveTo>
                  <a:lnTo>
                    <a:pt x="440" y="1"/>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79" name="Google Shape;5978;p73"/>
            <p:cNvSpPr/>
            <p:nvPr/>
          </p:nvSpPr>
          <p:spPr>
            <a:xfrm>
              <a:off x="4662775" y="3079275"/>
              <a:ext cx="25" cy="11950"/>
            </a:xfrm>
            <a:custGeom>
              <a:avLst/>
              <a:gdLst/>
              <a:ahLst/>
              <a:cxnLst/>
              <a:rect l="l" t="t" r="r" b="b"/>
              <a:pathLst>
                <a:path w="1" h="478" extrusionOk="0">
                  <a:moveTo>
                    <a:pt x="1" y="477"/>
                  </a:move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80" name="Google Shape;5979;p73"/>
            <p:cNvSpPr/>
            <p:nvPr/>
          </p:nvSpPr>
          <p:spPr>
            <a:xfrm>
              <a:off x="3895675" y="3629175"/>
              <a:ext cx="25" cy="25"/>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81" name="Google Shape;5980;p73"/>
            <p:cNvSpPr/>
            <p:nvPr/>
          </p:nvSpPr>
          <p:spPr>
            <a:xfrm>
              <a:off x="3860850" y="3720825"/>
              <a:ext cx="25" cy="25"/>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82" name="Google Shape;5981;p73"/>
            <p:cNvSpPr/>
            <p:nvPr/>
          </p:nvSpPr>
          <p:spPr>
            <a:xfrm>
              <a:off x="3872750" y="3045375"/>
              <a:ext cx="1603925" cy="847800"/>
            </a:xfrm>
            <a:custGeom>
              <a:avLst/>
              <a:gdLst/>
              <a:ahLst/>
              <a:cxnLst/>
              <a:rect l="l" t="t" r="r" b="b"/>
              <a:pathLst>
                <a:path w="64157" h="33912" extrusionOk="0">
                  <a:moveTo>
                    <a:pt x="37577" y="0"/>
                  </a:moveTo>
                  <a:lnTo>
                    <a:pt x="36661" y="917"/>
                  </a:lnTo>
                  <a:lnTo>
                    <a:pt x="35744" y="440"/>
                  </a:lnTo>
                  <a:lnTo>
                    <a:pt x="35268" y="440"/>
                  </a:lnTo>
                  <a:lnTo>
                    <a:pt x="34828" y="917"/>
                  </a:lnTo>
                  <a:lnTo>
                    <a:pt x="34351" y="917"/>
                  </a:lnTo>
                  <a:lnTo>
                    <a:pt x="32995" y="1357"/>
                  </a:lnTo>
                  <a:lnTo>
                    <a:pt x="32518" y="917"/>
                  </a:lnTo>
                  <a:lnTo>
                    <a:pt x="31602" y="1357"/>
                  </a:lnTo>
                  <a:lnTo>
                    <a:pt x="31602" y="2273"/>
                  </a:lnTo>
                  <a:lnTo>
                    <a:pt x="30685" y="2750"/>
                  </a:lnTo>
                  <a:lnTo>
                    <a:pt x="29769" y="2750"/>
                  </a:lnTo>
                  <a:lnTo>
                    <a:pt x="29329" y="2273"/>
                  </a:lnTo>
                  <a:lnTo>
                    <a:pt x="27936" y="2273"/>
                  </a:lnTo>
                  <a:lnTo>
                    <a:pt x="27019" y="3190"/>
                  </a:lnTo>
                  <a:lnTo>
                    <a:pt x="27019" y="4106"/>
                  </a:lnTo>
                  <a:lnTo>
                    <a:pt x="27019" y="5499"/>
                  </a:lnTo>
                  <a:lnTo>
                    <a:pt x="27496" y="6416"/>
                  </a:lnTo>
                  <a:lnTo>
                    <a:pt x="27496" y="6856"/>
                  </a:lnTo>
                  <a:lnTo>
                    <a:pt x="27496" y="7772"/>
                  </a:lnTo>
                  <a:lnTo>
                    <a:pt x="26103" y="6856"/>
                  </a:lnTo>
                  <a:lnTo>
                    <a:pt x="25663" y="6856"/>
                  </a:lnTo>
                  <a:lnTo>
                    <a:pt x="25186" y="7332"/>
                  </a:lnTo>
                  <a:lnTo>
                    <a:pt x="23830" y="6856"/>
                  </a:lnTo>
                  <a:lnTo>
                    <a:pt x="23353" y="6856"/>
                  </a:lnTo>
                  <a:lnTo>
                    <a:pt x="22913" y="7332"/>
                  </a:lnTo>
                  <a:lnTo>
                    <a:pt x="22437" y="8249"/>
                  </a:lnTo>
                  <a:lnTo>
                    <a:pt x="22437" y="8689"/>
                  </a:lnTo>
                  <a:lnTo>
                    <a:pt x="21997" y="7332"/>
                  </a:lnTo>
                  <a:lnTo>
                    <a:pt x="21080" y="7332"/>
                  </a:lnTo>
                  <a:lnTo>
                    <a:pt x="20604" y="8249"/>
                  </a:lnTo>
                  <a:lnTo>
                    <a:pt x="20604" y="7772"/>
                  </a:lnTo>
                  <a:lnTo>
                    <a:pt x="20164" y="7332"/>
                  </a:lnTo>
                  <a:lnTo>
                    <a:pt x="18771" y="7332"/>
                  </a:lnTo>
                  <a:lnTo>
                    <a:pt x="18331" y="7772"/>
                  </a:lnTo>
                  <a:lnTo>
                    <a:pt x="16938" y="7772"/>
                  </a:lnTo>
                  <a:lnTo>
                    <a:pt x="16498" y="7332"/>
                  </a:lnTo>
                  <a:lnTo>
                    <a:pt x="14188" y="7332"/>
                  </a:lnTo>
                  <a:lnTo>
                    <a:pt x="12832" y="6856"/>
                  </a:lnTo>
                  <a:lnTo>
                    <a:pt x="11439" y="6416"/>
                  </a:lnTo>
                  <a:lnTo>
                    <a:pt x="10082" y="6416"/>
                  </a:lnTo>
                  <a:lnTo>
                    <a:pt x="8689" y="6856"/>
                  </a:lnTo>
                  <a:lnTo>
                    <a:pt x="6856" y="6856"/>
                  </a:lnTo>
                  <a:lnTo>
                    <a:pt x="5940" y="7772"/>
                  </a:lnTo>
                  <a:lnTo>
                    <a:pt x="5940" y="8249"/>
                  </a:lnTo>
                  <a:lnTo>
                    <a:pt x="5500" y="8249"/>
                  </a:lnTo>
                  <a:lnTo>
                    <a:pt x="5023" y="8689"/>
                  </a:lnTo>
                  <a:lnTo>
                    <a:pt x="5023" y="9165"/>
                  </a:lnTo>
                  <a:lnTo>
                    <a:pt x="4583" y="8689"/>
                  </a:lnTo>
                  <a:lnTo>
                    <a:pt x="3667" y="8689"/>
                  </a:lnTo>
                  <a:lnTo>
                    <a:pt x="3667" y="9165"/>
                  </a:lnTo>
                  <a:lnTo>
                    <a:pt x="3667" y="10522"/>
                  </a:lnTo>
                  <a:lnTo>
                    <a:pt x="4107" y="10998"/>
                  </a:lnTo>
                  <a:lnTo>
                    <a:pt x="3667" y="11438"/>
                  </a:lnTo>
                  <a:lnTo>
                    <a:pt x="4583" y="11915"/>
                  </a:lnTo>
                  <a:lnTo>
                    <a:pt x="5023" y="12355"/>
                  </a:lnTo>
                  <a:lnTo>
                    <a:pt x="5940" y="13271"/>
                  </a:lnTo>
                  <a:lnTo>
                    <a:pt x="5500" y="13748"/>
                  </a:lnTo>
                  <a:lnTo>
                    <a:pt x="5500" y="14188"/>
                  </a:lnTo>
                  <a:lnTo>
                    <a:pt x="5940" y="14188"/>
                  </a:lnTo>
                  <a:lnTo>
                    <a:pt x="6416" y="15104"/>
                  </a:lnTo>
                  <a:lnTo>
                    <a:pt x="5940" y="16021"/>
                  </a:lnTo>
                  <a:lnTo>
                    <a:pt x="5500" y="16497"/>
                  </a:lnTo>
                  <a:lnTo>
                    <a:pt x="4583" y="16497"/>
                  </a:lnTo>
                  <a:lnTo>
                    <a:pt x="3667" y="17414"/>
                  </a:lnTo>
                  <a:lnTo>
                    <a:pt x="3190" y="17854"/>
                  </a:lnTo>
                  <a:lnTo>
                    <a:pt x="2750" y="18770"/>
                  </a:lnTo>
                  <a:lnTo>
                    <a:pt x="2274" y="19247"/>
                  </a:lnTo>
                  <a:lnTo>
                    <a:pt x="1834" y="19687"/>
                  </a:lnTo>
                  <a:lnTo>
                    <a:pt x="1834" y="20163"/>
                  </a:lnTo>
                  <a:lnTo>
                    <a:pt x="1834" y="21520"/>
                  </a:lnTo>
                  <a:lnTo>
                    <a:pt x="1834" y="21997"/>
                  </a:lnTo>
                  <a:lnTo>
                    <a:pt x="1834" y="22436"/>
                  </a:lnTo>
                  <a:lnTo>
                    <a:pt x="1834" y="22913"/>
                  </a:lnTo>
                  <a:lnTo>
                    <a:pt x="1834" y="23353"/>
                  </a:lnTo>
                  <a:lnTo>
                    <a:pt x="1357" y="23830"/>
                  </a:lnTo>
                  <a:lnTo>
                    <a:pt x="1357" y="24269"/>
                  </a:lnTo>
                  <a:lnTo>
                    <a:pt x="917" y="24269"/>
                  </a:lnTo>
                  <a:lnTo>
                    <a:pt x="917" y="24746"/>
                  </a:lnTo>
                  <a:lnTo>
                    <a:pt x="917" y="25186"/>
                  </a:lnTo>
                  <a:lnTo>
                    <a:pt x="441" y="25663"/>
                  </a:lnTo>
                  <a:lnTo>
                    <a:pt x="441" y="26102"/>
                  </a:lnTo>
                  <a:lnTo>
                    <a:pt x="1" y="26579"/>
                  </a:lnTo>
                  <a:lnTo>
                    <a:pt x="441" y="26579"/>
                  </a:lnTo>
                  <a:lnTo>
                    <a:pt x="441" y="27496"/>
                  </a:lnTo>
                  <a:lnTo>
                    <a:pt x="441" y="27935"/>
                  </a:lnTo>
                  <a:lnTo>
                    <a:pt x="917" y="27496"/>
                  </a:lnTo>
                  <a:lnTo>
                    <a:pt x="1357" y="27935"/>
                  </a:lnTo>
                  <a:lnTo>
                    <a:pt x="2274" y="27935"/>
                  </a:lnTo>
                  <a:lnTo>
                    <a:pt x="3667" y="27496"/>
                  </a:lnTo>
                  <a:lnTo>
                    <a:pt x="4583" y="27935"/>
                  </a:lnTo>
                  <a:lnTo>
                    <a:pt x="5023" y="27935"/>
                  </a:lnTo>
                  <a:lnTo>
                    <a:pt x="5940" y="28412"/>
                  </a:lnTo>
                  <a:lnTo>
                    <a:pt x="6856" y="28412"/>
                  </a:lnTo>
                  <a:lnTo>
                    <a:pt x="7333" y="27935"/>
                  </a:lnTo>
                  <a:lnTo>
                    <a:pt x="8249" y="27496"/>
                  </a:lnTo>
                  <a:lnTo>
                    <a:pt x="8689" y="27496"/>
                  </a:lnTo>
                  <a:lnTo>
                    <a:pt x="10082" y="27935"/>
                  </a:lnTo>
                  <a:lnTo>
                    <a:pt x="10522" y="27496"/>
                  </a:lnTo>
                  <a:lnTo>
                    <a:pt x="11439" y="26579"/>
                  </a:lnTo>
                  <a:lnTo>
                    <a:pt x="13748" y="26579"/>
                  </a:lnTo>
                  <a:lnTo>
                    <a:pt x="13748" y="26102"/>
                  </a:lnTo>
                  <a:lnTo>
                    <a:pt x="13748" y="25663"/>
                  </a:lnTo>
                  <a:lnTo>
                    <a:pt x="15105" y="25186"/>
                  </a:lnTo>
                  <a:lnTo>
                    <a:pt x="16021" y="25186"/>
                  </a:lnTo>
                  <a:lnTo>
                    <a:pt x="16938" y="25663"/>
                  </a:lnTo>
                  <a:lnTo>
                    <a:pt x="18331" y="24746"/>
                  </a:lnTo>
                  <a:lnTo>
                    <a:pt x="18771" y="24269"/>
                  </a:lnTo>
                  <a:lnTo>
                    <a:pt x="19247" y="23830"/>
                  </a:lnTo>
                  <a:lnTo>
                    <a:pt x="20604" y="23830"/>
                  </a:lnTo>
                  <a:lnTo>
                    <a:pt x="20604" y="24269"/>
                  </a:lnTo>
                  <a:lnTo>
                    <a:pt x="21520" y="24269"/>
                  </a:lnTo>
                  <a:lnTo>
                    <a:pt x="21997" y="24746"/>
                  </a:lnTo>
                  <a:lnTo>
                    <a:pt x="22437" y="25186"/>
                  </a:lnTo>
                  <a:lnTo>
                    <a:pt x="22913" y="24746"/>
                  </a:lnTo>
                  <a:lnTo>
                    <a:pt x="23353" y="24746"/>
                  </a:lnTo>
                  <a:lnTo>
                    <a:pt x="24270" y="25186"/>
                  </a:lnTo>
                  <a:lnTo>
                    <a:pt x="25186" y="25663"/>
                  </a:lnTo>
                  <a:lnTo>
                    <a:pt x="25186" y="24746"/>
                  </a:lnTo>
                  <a:lnTo>
                    <a:pt x="26103" y="25186"/>
                  </a:lnTo>
                  <a:lnTo>
                    <a:pt x="26103" y="25663"/>
                  </a:lnTo>
                  <a:lnTo>
                    <a:pt x="26103" y="26102"/>
                  </a:lnTo>
                  <a:lnTo>
                    <a:pt x="26579" y="26102"/>
                  </a:lnTo>
                  <a:lnTo>
                    <a:pt x="26579" y="27019"/>
                  </a:lnTo>
                  <a:lnTo>
                    <a:pt x="26579" y="28412"/>
                  </a:lnTo>
                  <a:lnTo>
                    <a:pt x="27019" y="28852"/>
                  </a:lnTo>
                  <a:lnTo>
                    <a:pt x="27936" y="28852"/>
                  </a:lnTo>
                  <a:lnTo>
                    <a:pt x="28412" y="29768"/>
                  </a:lnTo>
                  <a:lnTo>
                    <a:pt x="28412" y="30685"/>
                  </a:lnTo>
                  <a:lnTo>
                    <a:pt x="29329" y="30685"/>
                  </a:lnTo>
                  <a:lnTo>
                    <a:pt x="29329" y="31162"/>
                  </a:lnTo>
                  <a:lnTo>
                    <a:pt x="29329" y="31601"/>
                  </a:lnTo>
                  <a:lnTo>
                    <a:pt x="29769" y="32078"/>
                  </a:lnTo>
                  <a:lnTo>
                    <a:pt x="30685" y="32518"/>
                  </a:lnTo>
                  <a:lnTo>
                    <a:pt x="31162" y="32995"/>
                  </a:lnTo>
                  <a:lnTo>
                    <a:pt x="31162" y="33435"/>
                  </a:lnTo>
                  <a:lnTo>
                    <a:pt x="31602" y="32995"/>
                  </a:lnTo>
                  <a:lnTo>
                    <a:pt x="32078" y="33435"/>
                  </a:lnTo>
                  <a:lnTo>
                    <a:pt x="32518" y="33911"/>
                  </a:lnTo>
                  <a:lnTo>
                    <a:pt x="32995" y="33911"/>
                  </a:lnTo>
                  <a:lnTo>
                    <a:pt x="32995" y="32078"/>
                  </a:lnTo>
                  <a:lnTo>
                    <a:pt x="33435" y="31162"/>
                  </a:lnTo>
                  <a:lnTo>
                    <a:pt x="33911" y="31162"/>
                  </a:lnTo>
                  <a:lnTo>
                    <a:pt x="34351" y="31601"/>
                  </a:lnTo>
                  <a:lnTo>
                    <a:pt x="35268" y="31162"/>
                  </a:lnTo>
                  <a:lnTo>
                    <a:pt x="36184" y="30245"/>
                  </a:lnTo>
                  <a:lnTo>
                    <a:pt x="37101" y="30245"/>
                  </a:lnTo>
                  <a:lnTo>
                    <a:pt x="37101" y="29329"/>
                  </a:lnTo>
                  <a:lnTo>
                    <a:pt x="37101" y="28852"/>
                  </a:lnTo>
                  <a:lnTo>
                    <a:pt x="37101" y="27935"/>
                  </a:lnTo>
                  <a:lnTo>
                    <a:pt x="37577" y="28852"/>
                  </a:lnTo>
                  <a:lnTo>
                    <a:pt x="38017" y="29329"/>
                  </a:lnTo>
                  <a:lnTo>
                    <a:pt x="38017" y="29768"/>
                  </a:lnTo>
                  <a:lnTo>
                    <a:pt x="38494" y="30685"/>
                  </a:lnTo>
                  <a:lnTo>
                    <a:pt x="37577" y="30685"/>
                  </a:lnTo>
                  <a:lnTo>
                    <a:pt x="37577" y="31601"/>
                  </a:lnTo>
                  <a:lnTo>
                    <a:pt x="37577" y="32078"/>
                  </a:lnTo>
                  <a:lnTo>
                    <a:pt x="37577" y="32518"/>
                  </a:lnTo>
                  <a:lnTo>
                    <a:pt x="38934" y="32995"/>
                  </a:lnTo>
                  <a:lnTo>
                    <a:pt x="39850" y="32995"/>
                  </a:lnTo>
                  <a:lnTo>
                    <a:pt x="41243" y="32078"/>
                  </a:lnTo>
                  <a:lnTo>
                    <a:pt x="42160" y="31601"/>
                  </a:lnTo>
                  <a:lnTo>
                    <a:pt x="42600" y="31601"/>
                  </a:lnTo>
                  <a:lnTo>
                    <a:pt x="43076" y="31162"/>
                  </a:lnTo>
                  <a:lnTo>
                    <a:pt x="43516" y="32518"/>
                  </a:lnTo>
                  <a:lnTo>
                    <a:pt x="43993" y="32078"/>
                  </a:lnTo>
                  <a:lnTo>
                    <a:pt x="44433" y="31162"/>
                  </a:lnTo>
                  <a:lnTo>
                    <a:pt x="44433" y="30245"/>
                  </a:lnTo>
                  <a:lnTo>
                    <a:pt x="44909" y="30245"/>
                  </a:lnTo>
                  <a:lnTo>
                    <a:pt x="45349" y="30685"/>
                  </a:lnTo>
                  <a:lnTo>
                    <a:pt x="45826" y="30245"/>
                  </a:lnTo>
                  <a:lnTo>
                    <a:pt x="48099" y="30245"/>
                  </a:lnTo>
                  <a:lnTo>
                    <a:pt x="48099" y="30685"/>
                  </a:lnTo>
                  <a:lnTo>
                    <a:pt x="48575" y="30685"/>
                  </a:lnTo>
                  <a:lnTo>
                    <a:pt x="48575" y="30245"/>
                  </a:lnTo>
                  <a:lnTo>
                    <a:pt x="49015" y="30245"/>
                  </a:lnTo>
                  <a:lnTo>
                    <a:pt x="49015" y="28412"/>
                  </a:lnTo>
                  <a:lnTo>
                    <a:pt x="49932" y="27935"/>
                  </a:lnTo>
                  <a:lnTo>
                    <a:pt x="50408" y="28852"/>
                  </a:lnTo>
                  <a:lnTo>
                    <a:pt x="50848" y="28852"/>
                  </a:lnTo>
                  <a:lnTo>
                    <a:pt x="52241" y="27496"/>
                  </a:lnTo>
                  <a:lnTo>
                    <a:pt x="53158" y="27019"/>
                  </a:lnTo>
                  <a:lnTo>
                    <a:pt x="53598" y="26579"/>
                  </a:lnTo>
                  <a:lnTo>
                    <a:pt x="54074" y="25663"/>
                  </a:lnTo>
                  <a:lnTo>
                    <a:pt x="54514" y="25663"/>
                  </a:lnTo>
                  <a:lnTo>
                    <a:pt x="55431" y="26102"/>
                  </a:lnTo>
                  <a:lnTo>
                    <a:pt x="55908" y="25663"/>
                  </a:lnTo>
                  <a:lnTo>
                    <a:pt x="55431" y="25186"/>
                  </a:lnTo>
                  <a:lnTo>
                    <a:pt x="56347" y="24746"/>
                  </a:lnTo>
                  <a:lnTo>
                    <a:pt x="56824" y="23830"/>
                  </a:lnTo>
                  <a:lnTo>
                    <a:pt x="57264" y="23353"/>
                  </a:lnTo>
                  <a:lnTo>
                    <a:pt x="57741" y="23353"/>
                  </a:lnTo>
                  <a:lnTo>
                    <a:pt x="58180" y="22436"/>
                  </a:lnTo>
                  <a:lnTo>
                    <a:pt x="58180" y="21997"/>
                  </a:lnTo>
                  <a:lnTo>
                    <a:pt x="58657" y="22436"/>
                  </a:lnTo>
                  <a:lnTo>
                    <a:pt x="59097" y="22436"/>
                  </a:lnTo>
                  <a:lnTo>
                    <a:pt x="59097" y="21997"/>
                  </a:lnTo>
                  <a:lnTo>
                    <a:pt x="59097" y="19687"/>
                  </a:lnTo>
                  <a:lnTo>
                    <a:pt x="60490" y="19247"/>
                  </a:lnTo>
                  <a:lnTo>
                    <a:pt x="60930" y="17414"/>
                  </a:lnTo>
                  <a:lnTo>
                    <a:pt x="60930" y="16937"/>
                  </a:lnTo>
                  <a:lnTo>
                    <a:pt x="63679" y="16937"/>
                  </a:lnTo>
                  <a:lnTo>
                    <a:pt x="64156" y="15581"/>
                  </a:lnTo>
                  <a:lnTo>
                    <a:pt x="64156" y="13748"/>
                  </a:lnTo>
                  <a:lnTo>
                    <a:pt x="62763" y="12355"/>
                  </a:lnTo>
                  <a:lnTo>
                    <a:pt x="62323" y="12355"/>
                  </a:lnTo>
                  <a:lnTo>
                    <a:pt x="62323" y="11915"/>
                  </a:lnTo>
                  <a:lnTo>
                    <a:pt x="62763" y="11438"/>
                  </a:lnTo>
                  <a:lnTo>
                    <a:pt x="63240" y="10998"/>
                  </a:lnTo>
                  <a:lnTo>
                    <a:pt x="63240" y="10522"/>
                  </a:lnTo>
                  <a:lnTo>
                    <a:pt x="62323" y="10522"/>
                  </a:lnTo>
                  <a:lnTo>
                    <a:pt x="61846" y="10082"/>
                  </a:lnTo>
                  <a:lnTo>
                    <a:pt x="62323" y="9605"/>
                  </a:lnTo>
                  <a:lnTo>
                    <a:pt x="63240" y="9165"/>
                  </a:lnTo>
                  <a:lnTo>
                    <a:pt x="63679" y="8689"/>
                  </a:lnTo>
                  <a:lnTo>
                    <a:pt x="63240" y="6856"/>
                  </a:lnTo>
                  <a:lnTo>
                    <a:pt x="62763" y="7332"/>
                  </a:lnTo>
                  <a:lnTo>
                    <a:pt x="62323" y="7772"/>
                  </a:lnTo>
                  <a:lnTo>
                    <a:pt x="61407" y="7772"/>
                  </a:lnTo>
                  <a:lnTo>
                    <a:pt x="60490" y="7332"/>
                  </a:lnTo>
                  <a:lnTo>
                    <a:pt x="59574" y="7332"/>
                  </a:lnTo>
                  <a:lnTo>
                    <a:pt x="59574" y="7772"/>
                  </a:lnTo>
                  <a:lnTo>
                    <a:pt x="59097" y="7332"/>
                  </a:lnTo>
                  <a:lnTo>
                    <a:pt x="59097" y="6856"/>
                  </a:lnTo>
                  <a:lnTo>
                    <a:pt x="57741" y="6856"/>
                  </a:lnTo>
                  <a:lnTo>
                    <a:pt x="57741" y="7332"/>
                  </a:lnTo>
                  <a:lnTo>
                    <a:pt x="57264" y="7332"/>
                  </a:lnTo>
                  <a:lnTo>
                    <a:pt x="56824" y="7772"/>
                  </a:lnTo>
                  <a:lnTo>
                    <a:pt x="56824" y="7332"/>
                  </a:lnTo>
                  <a:lnTo>
                    <a:pt x="56347" y="7332"/>
                  </a:lnTo>
                  <a:lnTo>
                    <a:pt x="55431" y="7772"/>
                  </a:lnTo>
                  <a:lnTo>
                    <a:pt x="54991" y="7332"/>
                  </a:lnTo>
                  <a:lnTo>
                    <a:pt x="54514" y="6856"/>
                  </a:lnTo>
                  <a:lnTo>
                    <a:pt x="54514" y="7332"/>
                  </a:lnTo>
                  <a:lnTo>
                    <a:pt x="53598" y="7772"/>
                  </a:lnTo>
                  <a:lnTo>
                    <a:pt x="52241" y="6856"/>
                  </a:lnTo>
                  <a:lnTo>
                    <a:pt x="51765" y="6416"/>
                  </a:lnTo>
                  <a:lnTo>
                    <a:pt x="51765" y="5939"/>
                  </a:lnTo>
                  <a:lnTo>
                    <a:pt x="50408" y="5939"/>
                  </a:lnTo>
                  <a:lnTo>
                    <a:pt x="49932" y="6856"/>
                  </a:lnTo>
                  <a:lnTo>
                    <a:pt x="49492" y="7772"/>
                  </a:lnTo>
                  <a:lnTo>
                    <a:pt x="48575" y="7772"/>
                  </a:lnTo>
                  <a:lnTo>
                    <a:pt x="48099" y="7332"/>
                  </a:lnTo>
                  <a:lnTo>
                    <a:pt x="47659" y="7772"/>
                  </a:lnTo>
                  <a:lnTo>
                    <a:pt x="47182" y="7332"/>
                  </a:lnTo>
                  <a:lnTo>
                    <a:pt x="45349" y="7332"/>
                  </a:lnTo>
                  <a:lnTo>
                    <a:pt x="45349" y="6856"/>
                  </a:lnTo>
                  <a:lnTo>
                    <a:pt x="44909" y="5499"/>
                  </a:lnTo>
                  <a:lnTo>
                    <a:pt x="44433" y="5023"/>
                  </a:lnTo>
                  <a:lnTo>
                    <a:pt x="43993" y="5023"/>
                  </a:lnTo>
                  <a:lnTo>
                    <a:pt x="43076" y="4106"/>
                  </a:lnTo>
                  <a:lnTo>
                    <a:pt x="43076" y="3666"/>
                  </a:lnTo>
                  <a:lnTo>
                    <a:pt x="42600" y="3666"/>
                  </a:lnTo>
                  <a:lnTo>
                    <a:pt x="42160" y="4106"/>
                  </a:lnTo>
                  <a:lnTo>
                    <a:pt x="40767" y="4583"/>
                  </a:lnTo>
                  <a:lnTo>
                    <a:pt x="39850" y="4583"/>
                  </a:lnTo>
                  <a:lnTo>
                    <a:pt x="39850" y="4106"/>
                  </a:lnTo>
                  <a:lnTo>
                    <a:pt x="39410" y="2750"/>
                  </a:lnTo>
                  <a:lnTo>
                    <a:pt x="39410" y="1833"/>
                  </a:lnTo>
                  <a:lnTo>
                    <a:pt x="38934" y="1357"/>
                  </a:lnTo>
                  <a:lnTo>
                    <a:pt x="38494" y="440"/>
                  </a:lnTo>
                  <a:lnTo>
                    <a:pt x="380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83" name="Google Shape;5982;p73"/>
            <p:cNvSpPr/>
            <p:nvPr/>
          </p:nvSpPr>
          <p:spPr>
            <a:xfrm>
              <a:off x="4296175" y="3641100"/>
              <a:ext cx="389550" cy="389550"/>
            </a:xfrm>
            <a:custGeom>
              <a:avLst/>
              <a:gdLst/>
              <a:ahLst/>
              <a:cxnLst/>
              <a:rect l="l" t="t" r="r" b="b"/>
              <a:pathLst>
                <a:path w="15582" h="15582" extrusionOk="0">
                  <a:moveTo>
                    <a:pt x="2310" y="1"/>
                  </a:moveTo>
                  <a:lnTo>
                    <a:pt x="1834" y="440"/>
                  </a:lnTo>
                  <a:lnTo>
                    <a:pt x="1394" y="917"/>
                  </a:lnTo>
                  <a:lnTo>
                    <a:pt x="1" y="1834"/>
                  </a:lnTo>
                  <a:lnTo>
                    <a:pt x="477" y="1834"/>
                  </a:lnTo>
                  <a:lnTo>
                    <a:pt x="917" y="2273"/>
                  </a:lnTo>
                  <a:lnTo>
                    <a:pt x="2310" y="3190"/>
                  </a:lnTo>
                  <a:lnTo>
                    <a:pt x="2310" y="4583"/>
                  </a:lnTo>
                  <a:lnTo>
                    <a:pt x="3667" y="5023"/>
                  </a:lnTo>
                  <a:lnTo>
                    <a:pt x="4583" y="5500"/>
                  </a:lnTo>
                  <a:lnTo>
                    <a:pt x="4583" y="6416"/>
                  </a:lnTo>
                  <a:lnTo>
                    <a:pt x="5060" y="6856"/>
                  </a:lnTo>
                  <a:lnTo>
                    <a:pt x="5500" y="7333"/>
                  </a:lnTo>
                  <a:lnTo>
                    <a:pt x="6893" y="7772"/>
                  </a:lnTo>
                  <a:lnTo>
                    <a:pt x="6893" y="8249"/>
                  </a:lnTo>
                  <a:lnTo>
                    <a:pt x="7333" y="9166"/>
                  </a:lnTo>
                  <a:lnTo>
                    <a:pt x="7333" y="9606"/>
                  </a:lnTo>
                  <a:lnTo>
                    <a:pt x="7333" y="10522"/>
                  </a:lnTo>
                  <a:lnTo>
                    <a:pt x="6893" y="10522"/>
                  </a:lnTo>
                  <a:lnTo>
                    <a:pt x="6893" y="10999"/>
                  </a:lnTo>
                  <a:lnTo>
                    <a:pt x="6893" y="11439"/>
                  </a:lnTo>
                  <a:lnTo>
                    <a:pt x="7333" y="11915"/>
                  </a:lnTo>
                  <a:lnTo>
                    <a:pt x="7333" y="12355"/>
                  </a:lnTo>
                  <a:lnTo>
                    <a:pt x="7809" y="13748"/>
                  </a:lnTo>
                  <a:lnTo>
                    <a:pt x="7809" y="14665"/>
                  </a:lnTo>
                  <a:lnTo>
                    <a:pt x="8249" y="15105"/>
                  </a:lnTo>
                  <a:lnTo>
                    <a:pt x="9642" y="15105"/>
                  </a:lnTo>
                  <a:lnTo>
                    <a:pt x="10082" y="15581"/>
                  </a:lnTo>
                  <a:lnTo>
                    <a:pt x="10559" y="15105"/>
                  </a:lnTo>
                  <a:lnTo>
                    <a:pt x="10999" y="14665"/>
                  </a:lnTo>
                  <a:lnTo>
                    <a:pt x="12392" y="14665"/>
                  </a:lnTo>
                  <a:lnTo>
                    <a:pt x="12392" y="14188"/>
                  </a:lnTo>
                  <a:lnTo>
                    <a:pt x="11915" y="13748"/>
                  </a:lnTo>
                  <a:lnTo>
                    <a:pt x="11915" y="13272"/>
                  </a:lnTo>
                  <a:lnTo>
                    <a:pt x="12392" y="12355"/>
                  </a:lnTo>
                  <a:lnTo>
                    <a:pt x="12832" y="12355"/>
                  </a:lnTo>
                  <a:lnTo>
                    <a:pt x="12832" y="12832"/>
                  </a:lnTo>
                  <a:lnTo>
                    <a:pt x="13308" y="12355"/>
                  </a:lnTo>
                  <a:lnTo>
                    <a:pt x="14225" y="12355"/>
                  </a:lnTo>
                  <a:lnTo>
                    <a:pt x="14665" y="11915"/>
                  </a:lnTo>
                  <a:lnTo>
                    <a:pt x="15581" y="11915"/>
                  </a:lnTo>
                  <a:lnTo>
                    <a:pt x="15581" y="10999"/>
                  </a:lnTo>
                  <a:lnTo>
                    <a:pt x="15141" y="10522"/>
                  </a:lnTo>
                  <a:lnTo>
                    <a:pt x="14665" y="10522"/>
                  </a:lnTo>
                  <a:lnTo>
                    <a:pt x="13748" y="10082"/>
                  </a:lnTo>
                  <a:lnTo>
                    <a:pt x="13748" y="9606"/>
                  </a:lnTo>
                  <a:lnTo>
                    <a:pt x="14225" y="9606"/>
                  </a:lnTo>
                  <a:lnTo>
                    <a:pt x="14225" y="9166"/>
                  </a:lnTo>
                  <a:lnTo>
                    <a:pt x="13748" y="8689"/>
                  </a:lnTo>
                  <a:lnTo>
                    <a:pt x="12832" y="8249"/>
                  </a:lnTo>
                  <a:lnTo>
                    <a:pt x="12392" y="7772"/>
                  </a:lnTo>
                  <a:lnTo>
                    <a:pt x="12392" y="7333"/>
                  </a:lnTo>
                  <a:lnTo>
                    <a:pt x="12392" y="6856"/>
                  </a:lnTo>
                  <a:lnTo>
                    <a:pt x="11475" y="6856"/>
                  </a:lnTo>
                  <a:lnTo>
                    <a:pt x="11475" y="5939"/>
                  </a:lnTo>
                  <a:lnTo>
                    <a:pt x="10999" y="5023"/>
                  </a:lnTo>
                  <a:lnTo>
                    <a:pt x="10082" y="5023"/>
                  </a:lnTo>
                  <a:lnTo>
                    <a:pt x="9642" y="4583"/>
                  </a:lnTo>
                  <a:lnTo>
                    <a:pt x="9642" y="3190"/>
                  </a:lnTo>
                  <a:lnTo>
                    <a:pt x="9642" y="2273"/>
                  </a:lnTo>
                  <a:lnTo>
                    <a:pt x="9166" y="2273"/>
                  </a:lnTo>
                  <a:lnTo>
                    <a:pt x="9166" y="1834"/>
                  </a:lnTo>
                  <a:lnTo>
                    <a:pt x="9166" y="1357"/>
                  </a:lnTo>
                  <a:lnTo>
                    <a:pt x="8249" y="917"/>
                  </a:lnTo>
                  <a:lnTo>
                    <a:pt x="8249" y="1834"/>
                  </a:lnTo>
                  <a:lnTo>
                    <a:pt x="7333" y="1357"/>
                  </a:lnTo>
                  <a:lnTo>
                    <a:pt x="6416" y="917"/>
                  </a:lnTo>
                  <a:lnTo>
                    <a:pt x="5976" y="917"/>
                  </a:lnTo>
                  <a:lnTo>
                    <a:pt x="5500" y="1357"/>
                  </a:lnTo>
                  <a:lnTo>
                    <a:pt x="5060" y="917"/>
                  </a:lnTo>
                  <a:lnTo>
                    <a:pt x="4583" y="440"/>
                  </a:lnTo>
                  <a:lnTo>
                    <a:pt x="3667" y="440"/>
                  </a:lnTo>
                  <a:lnTo>
                    <a:pt x="3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84" name="Google Shape;5983;p73"/>
            <p:cNvSpPr/>
            <p:nvPr/>
          </p:nvSpPr>
          <p:spPr>
            <a:xfrm>
              <a:off x="6564525" y="3904150"/>
              <a:ext cx="25" cy="0"/>
            </a:xfrm>
            <a:custGeom>
              <a:avLst/>
              <a:gdLst/>
              <a:ahLst/>
              <a:cxnLst/>
              <a:rect l="l" t="t" r="r" b="b"/>
              <a:pathLst>
                <a:path w="1" extrusionOk="0">
                  <a:moveTo>
                    <a:pt x="1" y="0"/>
                  </a:move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85" name="Google Shape;5984;p73"/>
            <p:cNvSpPr/>
            <p:nvPr/>
          </p:nvSpPr>
          <p:spPr>
            <a:xfrm>
              <a:off x="6507700" y="4328475"/>
              <a:ext cx="11025" cy="11025"/>
            </a:xfrm>
            <a:custGeom>
              <a:avLst/>
              <a:gdLst/>
              <a:ahLst/>
              <a:cxnLst/>
              <a:rect l="l" t="t" r="r" b="b"/>
              <a:pathLst>
                <a:path w="441" h="441" extrusionOk="0">
                  <a:moveTo>
                    <a:pt x="441" y="441"/>
                  </a:moveTo>
                  <a:lnTo>
                    <a:pt x="441" y="44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86" name="Google Shape;5985;p73"/>
            <p:cNvSpPr/>
            <p:nvPr/>
          </p:nvSpPr>
          <p:spPr>
            <a:xfrm>
              <a:off x="6266675" y="3904150"/>
              <a:ext cx="527000" cy="435350"/>
            </a:xfrm>
            <a:custGeom>
              <a:avLst/>
              <a:gdLst/>
              <a:ahLst/>
              <a:cxnLst/>
              <a:rect l="l" t="t" r="r" b="b"/>
              <a:pathLst>
                <a:path w="21080" h="17414" extrusionOk="0">
                  <a:moveTo>
                    <a:pt x="11915" y="0"/>
                  </a:moveTo>
                  <a:lnTo>
                    <a:pt x="11475" y="917"/>
                  </a:lnTo>
                  <a:lnTo>
                    <a:pt x="11915" y="1833"/>
                  </a:lnTo>
                  <a:lnTo>
                    <a:pt x="10082" y="1833"/>
                  </a:lnTo>
                  <a:lnTo>
                    <a:pt x="10998" y="2310"/>
                  </a:lnTo>
                  <a:lnTo>
                    <a:pt x="10558" y="3666"/>
                  </a:lnTo>
                  <a:lnTo>
                    <a:pt x="9642" y="4143"/>
                  </a:lnTo>
                  <a:lnTo>
                    <a:pt x="7809" y="4143"/>
                  </a:lnTo>
                  <a:lnTo>
                    <a:pt x="6892" y="3666"/>
                  </a:lnTo>
                  <a:lnTo>
                    <a:pt x="5976" y="2750"/>
                  </a:lnTo>
                  <a:lnTo>
                    <a:pt x="3666" y="2750"/>
                  </a:lnTo>
                  <a:lnTo>
                    <a:pt x="3666" y="4143"/>
                  </a:lnTo>
                  <a:lnTo>
                    <a:pt x="3666" y="4583"/>
                  </a:lnTo>
                  <a:lnTo>
                    <a:pt x="5059" y="4583"/>
                  </a:lnTo>
                  <a:lnTo>
                    <a:pt x="5499" y="5059"/>
                  </a:lnTo>
                  <a:lnTo>
                    <a:pt x="5499" y="5499"/>
                  </a:lnTo>
                  <a:lnTo>
                    <a:pt x="5976" y="6892"/>
                  </a:lnTo>
                  <a:lnTo>
                    <a:pt x="3666" y="6892"/>
                  </a:lnTo>
                  <a:lnTo>
                    <a:pt x="3666" y="7332"/>
                  </a:lnTo>
                  <a:lnTo>
                    <a:pt x="2750" y="6892"/>
                  </a:lnTo>
                  <a:lnTo>
                    <a:pt x="1833" y="6892"/>
                  </a:lnTo>
                  <a:lnTo>
                    <a:pt x="917" y="5976"/>
                  </a:lnTo>
                  <a:lnTo>
                    <a:pt x="477" y="6416"/>
                  </a:lnTo>
                  <a:lnTo>
                    <a:pt x="0" y="7332"/>
                  </a:lnTo>
                  <a:lnTo>
                    <a:pt x="917" y="7809"/>
                  </a:lnTo>
                  <a:lnTo>
                    <a:pt x="917" y="8249"/>
                  </a:lnTo>
                  <a:lnTo>
                    <a:pt x="1833" y="8249"/>
                  </a:lnTo>
                  <a:lnTo>
                    <a:pt x="3226" y="9165"/>
                  </a:lnTo>
                  <a:lnTo>
                    <a:pt x="3226" y="9642"/>
                  </a:lnTo>
                  <a:lnTo>
                    <a:pt x="2310" y="10558"/>
                  </a:lnTo>
                  <a:lnTo>
                    <a:pt x="3666" y="10998"/>
                  </a:lnTo>
                  <a:lnTo>
                    <a:pt x="4583" y="10998"/>
                  </a:lnTo>
                  <a:lnTo>
                    <a:pt x="5499" y="11475"/>
                  </a:lnTo>
                  <a:lnTo>
                    <a:pt x="5499" y="11915"/>
                  </a:lnTo>
                  <a:lnTo>
                    <a:pt x="5059" y="12391"/>
                  </a:lnTo>
                  <a:lnTo>
                    <a:pt x="4143" y="12831"/>
                  </a:lnTo>
                  <a:lnTo>
                    <a:pt x="4583" y="13308"/>
                  </a:lnTo>
                  <a:lnTo>
                    <a:pt x="6416" y="13308"/>
                  </a:lnTo>
                  <a:lnTo>
                    <a:pt x="7332" y="14224"/>
                  </a:lnTo>
                  <a:lnTo>
                    <a:pt x="8725" y="14224"/>
                  </a:lnTo>
                  <a:lnTo>
                    <a:pt x="9165" y="14664"/>
                  </a:lnTo>
                  <a:lnTo>
                    <a:pt x="8725" y="15141"/>
                  </a:lnTo>
                  <a:lnTo>
                    <a:pt x="9165" y="15141"/>
                  </a:lnTo>
                  <a:lnTo>
                    <a:pt x="9642" y="15581"/>
                  </a:lnTo>
                  <a:lnTo>
                    <a:pt x="10082" y="17414"/>
                  </a:lnTo>
                  <a:lnTo>
                    <a:pt x="10082" y="16497"/>
                  </a:lnTo>
                  <a:lnTo>
                    <a:pt x="10082" y="16057"/>
                  </a:lnTo>
                  <a:lnTo>
                    <a:pt x="10082" y="15581"/>
                  </a:lnTo>
                  <a:lnTo>
                    <a:pt x="10998" y="15141"/>
                  </a:lnTo>
                  <a:lnTo>
                    <a:pt x="11915" y="14224"/>
                  </a:lnTo>
                  <a:lnTo>
                    <a:pt x="11915" y="13748"/>
                  </a:lnTo>
                  <a:lnTo>
                    <a:pt x="12391" y="12391"/>
                  </a:lnTo>
                  <a:lnTo>
                    <a:pt x="12831" y="11475"/>
                  </a:lnTo>
                  <a:lnTo>
                    <a:pt x="13748" y="11475"/>
                  </a:lnTo>
                  <a:lnTo>
                    <a:pt x="14224" y="10558"/>
                  </a:lnTo>
                  <a:lnTo>
                    <a:pt x="14664" y="10558"/>
                  </a:lnTo>
                  <a:lnTo>
                    <a:pt x="15581" y="11475"/>
                  </a:lnTo>
                  <a:lnTo>
                    <a:pt x="16497" y="11915"/>
                  </a:lnTo>
                  <a:lnTo>
                    <a:pt x="16497" y="12831"/>
                  </a:lnTo>
                  <a:lnTo>
                    <a:pt x="16057" y="12831"/>
                  </a:lnTo>
                  <a:lnTo>
                    <a:pt x="16497" y="13308"/>
                  </a:lnTo>
                  <a:lnTo>
                    <a:pt x="16974" y="14224"/>
                  </a:lnTo>
                  <a:lnTo>
                    <a:pt x="16974" y="14664"/>
                  </a:lnTo>
                  <a:lnTo>
                    <a:pt x="16057" y="15141"/>
                  </a:lnTo>
                  <a:lnTo>
                    <a:pt x="15581" y="15141"/>
                  </a:lnTo>
                  <a:lnTo>
                    <a:pt x="16497" y="15581"/>
                  </a:lnTo>
                  <a:lnTo>
                    <a:pt x="17414" y="16057"/>
                  </a:lnTo>
                  <a:lnTo>
                    <a:pt x="17890" y="15581"/>
                  </a:lnTo>
                  <a:lnTo>
                    <a:pt x="18330" y="15581"/>
                  </a:lnTo>
                  <a:lnTo>
                    <a:pt x="20640" y="16057"/>
                  </a:lnTo>
                  <a:lnTo>
                    <a:pt x="20640" y="16057"/>
                  </a:lnTo>
                  <a:lnTo>
                    <a:pt x="20163" y="15581"/>
                  </a:lnTo>
                  <a:lnTo>
                    <a:pt x="20640" y="15141"/>
                  </a:lnTo>
                  <a:lnTo>
                    <a:pt x="19247" y="14664"/>
                  </a:lnTo>
                  <a:lnTo>
                    <a:pt x="18807" y="13748"/>
                  </a:lnTo>
                  <a:lnTo>
                    <a:pt x="19247" y="12831"/>
                  </a:lnTo>
                  <a:lnTo>
                    <a:pt x="19247" y="12391"/>
                  </a:lnTo>
                  <a:lnTo>
                    <a:pt x="19247" y="11915"/>
                  </a:lnTo>
                  <a:lnTo>
                    <a:pt x="19723" y="11915"/>
                  </a:lnTo>
                  <a:lnTo>
                    <a:pt x="19723" y="12831"/>
                  </a:lnTo>
                  <a:lnTo>
                    <a:pt x="20163" y="11915"/>
                  </a:lnTo>
                  <a:lnTo>
                    <a:pt x="20163" y="10998"/>
                  </a:lnTo>
                  <a:lnTo>
                    <a:pt x="20163" y="10558"/>
                  </a:lnTo>
                  <a:lnTo>
                    <a:pt x="19723" y="10082"/>
                  </a:lnTo>
                  <a:lnTo>
                    <a:pt x="19247" y="9165"/>
                  </a:lnTo>
                  <a:lnTo>
                    <a:pt x="19723" y="9165"/>
                  </a:lnTo>
                  <a:lnTo>
                    <a:pt x="19723" y="8725"/>
                  </a:lnTo>
                  <a:lnTo>
                    <a:pt x="19247" y="7809"/>
                  </a:lnTo>
                  <a:lnTo>
                    <a:pt x="19247" y="7332"/>
                  </a:lnTo>
                  <a:lnTo>
                    <a:pt x="18807" y="6892"/>
                  </a:lnTo>
                  <a:lnTo>
                    <a:pt x="18807" y="6416"/>
                  </a:lnTo>
                  <a:lnTo>
                    <a:pt x="19247" y="5499"/>
                  </a:lnTo>
                  <a:lnTo>
                    <a:pt x="19723" y="4583"/>
                  </a:lnTo>
                  <a:lnTo>
                    <a:pt x="20163" y="4143"/>
                  </a:lnTo>
                  <a:lnTo>
                    <a:pt x="21080" y="4143"/>
                  </a:lnTo>
                  <a:lnTo>
                    <a:pt x="21080" y="3666"/>
                  </a:lnTo>
                  <a:lnTo>
                    <a:pt x="20640" y="3226"/>
                  </a:lnTo>
                  <a:lnTo>
                    <a:pt x="19723" y="3666"/>
                  </a:lnTo>
                  <a:lnTo>
                    <a:pt x="18807" y="3666"/>
                  </a:lnTo>
                  <a:lnTo>
                    <a:pt x="17890" y="4143"/>
                  </a:lnTo>
                  <a:lnTo>
                    <a:pt x="16974" y="3226"/>
                  </a:lnTo>
                  <a:lnTo>
                    <a:pt x="16057" y="3226"/>
                  </a:lnTo>
                  <a:lnTo>
                    <a:pt x="15581" y="2750"/>
                  </a:lnTo>
                  <a:lnTo>
                    <a:pt x="15141" y="1833"/>
                  </a:lnTo>
                  <a:lnTo>
                    <a:pt x="14664" y="1393"/>
                  </a:lnTo>
                  <a:lnTo>
                    <a:pt x="14224" y="917"/>
                  </a:lnTo>
                  <a:lnTo>
                    <a:pt x="13308" y="477"/>
                  </a:lnTo>
                  <a:lnTo>
                    <a:pt x="119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87" name="Google Shape;5986;p73"/>
            <p:cNvSpPr/>
            <p:nvPr/>
          </p:nvSpPr>
          <p:spPr>
            <a:xfrm>
              <a:off x="6095275" y="4087450"/>
              <a:ext cx="423450" cy="274975"/>
            </a:xfrm>
            <a:custGeom>
              <a:avLst/>
              <a:gdLst/>
              <a:ahLst/>
              <a:cxnLst/>
              <a:rect l="l" t="t" r="r" b="b"/>
              <a:pathLst>
                <a:path w="16938" h="10999" extrusionOk="0">
                  <a:moveTo>
                    <a:pt x="6856" y="0"/>
                  </a:moveTo>
                  <a:lnTo>
                    <a:pt x="6416" y="477"/>
                  </a:lnTo>
                  <a:lnTo>
                    <a:pt x="6416" y="917"/>
                  </a:lnTo>
                  <a:lnTo>
                    <a:pt x="6416" y="1393"/>
                  </a:lnTo>
                  <a:lnTo>
                    <a:pt x="5023" y="1393"/>
                  </a:lnTo>
                  <a:lnTo>
                    <a:pt x="5023" y="1833"/>
                  </a:lnTo>
                  <a:lnTo>
                    <a:pt x="3667" y="1833"/>
                  </a:lnTo>
                  <a:lnTo>
                    <a:pt x="2750" y="2310"/>
                  </a:lnTo>
                  <a:lnTo>
                    <a:pt x="1834" y="3226"/>
                  </a:lnTo>
                  <a:lnTo>
                    <a:pt x="441" y="4143"/>
                  </a:lnTo>
                  <a:lnTo>
                    <a:pt x="1" y="4143"/>
                  </a:lnTo>
                  <a:lnTo>
                    <a:pt x="1834" y="4583"/>
                  </a:lnTo>
                  <a:lnTo>
                    <a:pt x="1834" y="5059"/>
                  </a:lnTo>
                  <a:lnTo>
                    <a:pt x="2274" y="5499"/>
                  </a:lnTo>
                  <a:lnTo>
                    <a:pt x="1834" y="6416"/>
                  </a:lnTo>
                  <a:lnTo>
                    <a:pt x="1834" y="6892"/>
                  </a:lnTo>
                  <a:lnTo>
                    <a:pt x="2274" y="7809"/>
                  </a:lnTo>
                  <a:lnTo>
                    <a:pt x="2750" y="8249"/>
                  </a:lnTo>
                  <a:lnTo>
                    <a:pt x="5500" y="8249"/>
                  </a:lnTo>
                  <a:lnTo>
                    <a:pt x="5940" y="7809"/>
                  </a:lnTo>
                  <a:lnTo>
                    <a:pt x="6416" y="8249"/>
                  </a:lnTo>
                  <a:lnTo>
                    <a:pt x="6416" y="8725"/>
                  </a:lnTo>
                  <a:lnTo>
                    <a:pt x="7773" y="8725"/>
                  </a:lnTo>
                  <a:lnTo>
                    <a:pt x="8689" y="9165"/>
                  </a:lnTo>
                  <a:lnTo>
                    <a:pt x="10522" y="10082"/>
                  </a:lnTo>
                  <a:lnTo>
                    <a:pt x="11439" y="10558"/>
                  </a:lnTo>
                  <a:lnTo>
                    <a:pt x="11915" y="10998"/>
                  </a:lnTo>
                  <a:lnTo>
                    <a:pt x="14665" y="10998"/>
                  </a:lnTo>
                  <a:lnTo>
                    <a:pt x="15581" y="10558"/>
                  </a:lnTo>
                  <a:lnTo>
                    <a:pt x="16938" y="10082"/>
                  </a:lnTo>
                  <a:lnTo>
                    <a:pt x="16498" y="8249"/>
                  </a:lnTo>
                  <a:lnTo>
                    <a:pt x="16021" y="7809"/>
                  </a:lnTo>
                  <a:lnTo>
                    <a:pt x="15581" y="7809"/>
                  </a:lnTo>
                  <a:lnTo>
                    <a:pt x="16021" y="7332"/>
                  </a:lnTo>
                  <a:lnTo>
                    <a:pt x="15581" y="6892"/>
                  </a:lnTo>
                  <a:lnTo>
                    <a:pt x="14188" y="6892"/>
                  </a:lnTo>
                  <a:lnTo>
                    <a:pt x="13272" y="5976"/>
                  </a:lnTo>
                  <a:lnTo>
                    <a:pt x="11439" y="5976"/>
                  </a:lnTo>
                  <a:lnTo>
                    <a:pt x="10999" y="5499"/>
                  </a:lnTo>
                  <a:lnTo>
                    <a:pt x="11915" y="5059"/>
                  </a:lnTo>
                  <a:lnTo>
                    <a:pt x="12355" y="4583"/>
                  </a:lnTo>
                  <a:lnTo>
                    <a:pt x="12355" y="4143"/>
                  </a:lnTo>
                  <a:lnTo>
                    <a:pt x="11439" y="3666"/>
                  </a:lnTo>
                  <a:lnTo>
                    <a:pt x="10522" y="3666"/>
                  </a:lnTo>
                  <a:lnTo>
                    <a:pt x="9166" y="3226"/>
                  </a:lnTo>
                  <a:lnTo>
                    <a:pt x="10082" y="2310"/>
                  </a:lnTo>
                  <a:lnTo>
                    <a:pt x="10082" y="1833"/>
                  </a:lnTo>
                  <a:lnTo>
                    <a:pt x="8689" y="917"/>
                  </a:lnTo>
                  <a:lnTo>
                    <a:pt x="7773" y="917"/>
                  </a:lnTo>
                  <a:lnTo>
                    <a:pt x="7773" y="477"/>
                  </a:lnTo>
                  <a:lnTo>
                    <a:pt x="6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88" name="Google Shape;5987;p73"/>
            <p:cNvSpPr/>
            <p:nvPr/>
          </p:nvSpPr>
          <p:spPr>
            <a:xfrm>
              <a:off x="5659950" y="3938975"/>
              <a:ext cx="756125" cy="263050"/>
            </a:xfrm>
            <a:custGeom>
              <a:avLst/>
              <a:gdLst/>
              <a:ahLst/>
              <a:cxnLst/>
              <a:rect l="l" t="t" r="r" b="b"/>
              <a:pathLst>
                <a:path w="30245" h="10522" extrusionOk="0">
                  <a:moveTo>
                    <a:pt x="21080" y="0"/>
                  </a:moveTo>
                  <a:lnTo>
                    <a:pt x="21080" y="440"/>
                  </a:lnTo>
                  <a:lnTo>
                    <a:pt x="20603" y="917"/>
                  </a:lnTo>
                  <a:lnTo>
                    <a:pt x="18770" y="917"/>
                  </a:lnTo>
                  <a:lnTo>
                    <a:pt x="17854" y="1357"/>
                  </a:lnTo>
                  <a:lnTo>
                    <a:pt x="17414" y="1833"/>
                  </a:lnTo>
                  <a:lnTo>
                    <a:pt x="15581" y="1833"/>
                  </a:lnTo>
                  <a:lnTo>
                    <a:pt x="16021" y="1357"/>
                  </a:lnTo>
                  <a:lnTo>
                    <a:pt x="15581" y="917"/>
                  </a:lnTo>
                  <a:lnTo>
                    <a:pt x="14188" y="917"/>
                  </a:lnTo>
                  <a:lnTo>
                    <a:pt x="12831" y="1357"/>
                  </a:lnTo>
                  <a:lnTo>
                    <a:pt x="11915" y="917"/>
                  </a:lnTo>
                  <a:lnTo>
                    <a:pt x="11438" y="917"/>
                  </a:lnTo>
                  <a:lnTo>
                    <a:pt x="10082" y="1357"/>
                  </a:lnTo>
                  <a:lnTo>
                    <a:pt x="7772" y="1357"/>
                  </a:lnTo>
                  <a:lnTo>
                    <a:pt x="7332" y="917"/>
                  </a:lnTo>
                  <a:lnTo>
                    <a:pt x="5023" y="1357"/>
                  </a:lnTo>
                  <a:lnTo>
                    <a:pt x="4583" y="1357"/>
                  </a:lnTo>
                  <a:lnTo>
                    <a:pt x="3666" y="917"/>
                  </a:lnTo>
                  <a:lnTo>
                    <a:pt x="2750" y="440"/>
                  </a:lnTo>
                  <a:lnTo>
                    <a:pt x="2273" y="1357"/>
                  </a:lnTo>
                  <a:lnTo>
                    <a:pt x="1833" y="1833"/>
                  </a:lnTo>
                  <a:lnTo>
                    <a:pt x="440" y="1833"/>
                  </a:lnTo>
                  <a:lnTo>
                    <a:pt x="0" y="3190"/>
                  </a:lnTo>
                  <a:lnTo>
                    <a:pt x="2273" y="3190"/>
                  </a:lnTo>
                  <a:lnTo>
                    <a:pt x="2750" y="3666"/>
                  </a:lnTo>
                  <a:lnTo>
                    <a:pt x="3190" y="3666"/>
                  </a:lnTo>
                  <a:lnTo>
                    <a:pt x="4106" y="3190"/>
                  </a:lnTo>
                  <a:lnTo>
                    <a:pt x="4583" y="3190"/>
                  </a:lnTo>
                  <a:lnTo>
                    <a:pt x="5023" y="3666"/>
                  </a:lnTo>
                  <a:lnTo>
                    <a:pt x="5939" y="3666"/>
                  </a:lnTo>
                  <a:lnTo>
                    <a:pt x="5939" y="4583"/>
                  </a:lnTo>
                  <a:lnTo>
                    <a:pt x="7332" y="4583"/>
                  </a:lnTo>
                  <a:lnTo>
                    <a:pt x="7772" y="5023"/>
                  </a:lnTo>
                  <a:lnTo>
                    <a:pt x="7772" y="5499"/>
                  </a:lnTo>
                  <a:lnTo>
                    <a:pt x="8689" y="6416"/>
                  </a:lnTo>
                  <a:lnTo>
                    <a:pt x="9165" y="6856"/>
                  </a:lnTo>
                  <a:lnTo>
                    <a:pt x="10082" y="7772"/>
                  </a:lnTo>
                  <a:lnTo>
                    <a:pt x="10522" y="8249"/>
                  </a:lnTo>
                  <a:lnTo>
                    <a:pt x="10522" y="8689"/>
                  </a:lnTo>
                  <a:lnTo>
                    <a:pt x="10082" y="8689"/>
                  </a:lnTo>
                  <a:lnTo>
                    <a:pt x="9605" y="9605"/>
                  </a:lnTo>
                  <a:lnTo>
                    <a:pt x="9605" y="10082"/>
                  </a:lnTo>
                  <a:lnTo>
                    <a:pt x="9605" y="10522"/>
                  </a:lnTo>
                  <a:lnTo>
                    <a:pt x="10522" y="10522"/>
                  </a:lnTo>
                  <a:lnTo>
                    <a:pt x="10082" y="10082"/>
                  </a:lnTo>
                  <a:lnTo>
                    <a:pt x="13271" y="10082"/>
                  </a:lnTo>
                  <a:lnTo>
                    <a:pt x="13748" y="9605"/>
                  </a:lnTo>
                  <a:lnTo>
                    <a:pt x="14188" y="9165"/>
                  </a:lnTo>
                  <a:lnTo>
                    <a:pt x="14664" y="8689"/>
                  </a:lnTo>
                  <a:lnTo>
                    <a:pt x="15581" y="9165"/>
                  </a:lnTo>
                  <a:lnTo>
                    <a:pt x="16021" y="9165"/>
                  </a:lnTo>
                  <a:lnTo>
                    <a:pt x="16021" y="9605"/>
                  </a:lnTo>
                  <a:lnTo>
                    <a:pt x="16021" y="10082"/>
                  </a:lnTo>
                  <a:lnTo>
                    <a:pt x="17854" y="10082"/>
                  </a:lnTo>
                  <a:lnTo>
                    <a:pt x="19247" y="9165"/>
                  </a:lnTo>
                  <a:lnTo>
                    <a:pt x="20163" y="8249"/>
                  </a:lnTo>
                  <a:lnTo>
                    <a:pt x="21080" y="7772"/>
                  </a:lnTo>
                  <a:lnTo>
                    <a:pt x="22436" y="7772"/>
                  </a:lnTo>
                  <a:lnTo>
                    <a:pt x="22436" y="7332"/>
                  </a:lnTo>
                  <a:lnTo>
                    <a:pt x="23829" y="7332"/>
                  </a:lnTo>
                  <a:lnTo>
                    <a:pt x="23829" y="6856"/>
                  </a:lnTo>
                  <a:lnTo>
                    <a:pt x="23829" y="6416"/>
                  </a:lnTo>
                  <a:lnTo>
                    <a:pt x="24269" y="5939"/>
                  </a:lnTo>
                  <a:lnTo>
                    <a:pt x="24746" y="5023"/>
                  </a:lnTo>
                  <a:lnTo>
                    <a:pt x="25186" y="4583"/>
                  </a:lnTo>
                  <a:lnTo>
                    <a:pt x="26102" y="5499"/>
                  </a:lnTo>
                  <a:lnTo>
                    <a:pt x="27019" y="5499"/>
                  </a:lnTo>
                  <a:lnTo>
                    <a:pt x="27935" y="5939"/>
                  </a:lnTo>
                  <a:lnTo>
                    <a:pt x="27935" y="5499"/>
                  </a:lnTo>
                  <a:lnTo>
                    <a:pt x="30245" y="5499"/>
                  </a:lnTo>
                  <a:lnTo>
                    <a:pt x="29768" y="4106"/>
                  </a:lnTo>
                  <a:lnTo>
                    <a:pt x="29768" y="3666"/>
                  </a:lnTo>
                  <a:lnTo>
                    <a:pt x="29328" y="3190"/>
                  </a:lnTo>
                  <a:lnTo>
                    <a:pt x="27935" y="3190"/>
                  </a:lnTo>
                  <a:lnTo>
                    <a:pt x="27935" y="2750"/>
                  </a:lnTo>
                  <a:lnTo>
                    <a:pt x="27935" y="1357"/>
                  </a:lnTo>
                  <a:lnTo>
                    <a:pt x="26102" y="1357"/>
                  </a:lnTo>
                  <a:lnTo>
                    <a:pt x="25186" y="1833"/>
                  </a:lnTo>
                  <a:lnTo>
                    <a:pt x="24746" y="1357"/>
                  </a:lnTo>
                  <a:lnTo>
                    <a:pt x="24746" y="917"/>
                  </a:lnTo>
                  <a:lnTo>
                    <a:pt x="24746" y="440"/>
                  </a:lnTo>
                  <a:lnTo>
                    <a:pt x="23829" y="0"/>
                  </a:lnTo>
                  <a:lnTo>
                    <a:pt x="22913" y="0"/>
                  </a:lnTo>
                  <a:lnTo>
                    <a:pt x="22913" y="440"/>
                  </a:lnTo>
                  <a:lnTo>
                    <a:pt x="21996" y="917"/>
                  </a:lnTo>
                  <a:lnTo>
                    <a:pt x="219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89" name="Google Shape;5988;p73"/>
            <p:cNvSpPr/>
            <p:nvPr/>
          </p:nvSpPr>
          <p:spPr>
            <a:xfrm>
              <a:off x="1718975" y="4660250"/>
              <a:ext cx="11025" cy="11950"/>
            </a:xfrm>
            <a:custGeom>
              <a:avLst/>
              <a:gdLst/>
              <a:ahLst/>
              <a:cxnLst/>
              <a:rect l="l" t="t" r="r" b="b"/>
              <a:pathLst>
                <a:path w="441" h="478" extrusionOk="0">
                  <a:moveTo>
                    <a:pt x="0" y="477"/>
                  </a:move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90" name="Google Shape;5989;p73"/>
            <p:cNvSpPr/>
            <p:nvPr/>
          </p:nvSpPr>
          <p:spPr>
            <a:xfrm>
              <a:off x="790550" y="4168100"/>
              <a:ext cx="11950" cy="11025"/>
            </a:xfrm>
            <a:custGeom>
              <a:avLst/>
              <a:gdLst/>
              <a:ahLst/>
              <a:cxnLst/>
              <a:rect l="l" t="t" r="r" b="b"/>
              <a:pathLst>
                <a:path w="478" h="441" extrusionOk="0">
                  <a:moveTo>
                    <a:pt x="1" y="0"/>
                  </a:moveTo>
                  <a:lnTo>
                    <a:pt x="1" y="440"/>
                  </a:lnTo>
                  <a:lnTo>
                    <a:pt x="477" y="440"/>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91" name="Google Shape;5990;p73"/>
            <p:cNvSpPr/>
            <p:nvPr/>
          </p:nvSpPr>
          <p:spPr>
            <a:xfrm>
              <a:off x="756650" y="4064525"/>
              <a:ext cx="1248300" cy="1065925"/>
            </a:xfrm>
            <a:custGeom>
              <a:avLst/>
              <a:gdLst/>
              <a:ahLst/>
              <a:cxnLst/>
              <a:rect l="l" t="t" r="r" b="b"/>
              <a:pathLst>
                <a:path w="49932" h="42637" extrusionOk="0">
                  <a:moveTo>
                    <a:pt x="9165" y="1"/>
                  </a:moveTo>
                  <a:lnTo>
                    <a:pt x="8249" y="477"/>
                  </a:lnTo>
                  <a:lnTo>
                    <a:pt x="7332" y="477"/>
                  </a:lnTo>
                  <a:lnTo>
                    <a:pt x="7332" y="917"/>
                  </a:lnTo>
                  <a:lnTo>
                    <a:pt x="5499" y="917"/>
                  </a:lnTo>
                  <a:lnTo>
                    <a:pt x="6416" y="1394"/>
                  </a:lnTo>
                  <a:lnTo>
                    <a:pt x="5939" y="1834"/>
                  </a:lnTo>
                  <a:lnTo>
                    <a:pt x="5499" y="2310"/>
                  </a:lnTo>
                  <a:lnTo>
                    <a:pt x="5499" y="1834"/>
                  </a:lnTo>
                  <a:lnTo>
                    <a:pt x="4583" y="1394"/>
                  </a:lnTo>
                  <a:lnTo>
                    <a:pt x="3666" y="1394"/>
                  </a:lnTo>
                  <a:lnTo>
                    <a:pt x="3190" y="917"/>
                  </a:lnTo>
                  <a:lnTo>
                    <a:pt x="2750" y="1834"/>
                  </a:lnTo>
                  <a:lnTo>
                    <a:pt x="2273" y="1394"/>
                  </a:lnTo>
                  <a:lnTo>
                    <a:pt x="1833" y="2310"/>
                  </a:lnTo>
                  <a:lnTo>
                    <a:pt x="1357" y="2750"/>
                  </a:lnTo>
                  <a:lnTo>
                    <a:pt x="1833" y="3227"/>
                  </a:lnTo>
                  <a:lnTo>
                    <a:pt x="1833" y="3667"/>
                  </a:lnTo>
                  <a:lnTo>
                    <a:pt x="2273" y="3227"/>
                  </a:lnTo>
                  <a:lnTo>
                    <a:pt x="2273" y="3667"/>
                  </a:lnTo>
                  <a:lnTo>
                    <a:pt x="1833" y="4143"/>
                  </a:lnTo>
                  <a:lnTo>
                    <a:pt x="2750" y="4143"/>
                  </a:lnTo>
                  <a:lnTo>
                    <a:pt x="3190" y="4583"/>
                  </a:lnTo>
                  <a:lnTo>
                    <a:pt x="2750" y="5060"/>
                  </a:lnTo>
                  <a:lnTo>
                    <a:pt x="2750" y="5500"/>
                  </a:lnTo>
                  <a:lnTo>
                    <a:pt x="2273" y="5976"/>
                  </a:lnTo>
                  <a:lnTo>
                    <a:pt x="2750" y="5976"/>
                  </a:lnTo>
                  <a:lnTo>
                    <a:pt x="2750" y="6416"/>
                  </a:lnTo>
                  <a:lnTo>
                    <a:pt x="2273" y="6893"/>
                  </a:lnTo>
                  <a:lnTo>
                    <a:pt x="1833" y="6416"/>
                  </a:lnTo>
                  <a:lnTo>
                    <a:pt x="1357" y="6893"/>
                  </a:lnTo>
                  <a:lnTo>
                    <a:pt x="1357" y="7809"/>
                  </a:lnTo>
                  <a:lnTo>
                    <a:pt x="2750" y="7809"/>
                  </a:lnTo>
                  <a:lnTo>
                    <a:pt x="2750" y="7333"/>
                  </a:lnTo>
                  <a:lnTo>
                    <a:pt x="3666" y="7809"/>
                  </a:lnTo>
                  <a:lnTo>
                    <a:pt x="4106" y="7809"/>
                  </a:lnTo>
                  <a:lnTo>
                    <a:pt x="4106" y="8249"/>
                  </a:lnTo>
                  <a:lnTo>
                    <a:pt x="4583" y="8726"/>
                  </a:lnTo>
                  <a:lnTo>
                    <a:pt x="4583" y="9166"/>
                  </a:lnTo>
                  <a:lnTo>
                    <a:pt x="5939" y="9166"/>
                  </a:lnTo>
                  <a:lnTo>
                    <a:pt x="6416" y="9642"/>
                  </a:lnTo>
                  <a:lnTo>
                    <a:pt x="6856" y="9642"/>
                  </a:lnTo>
                  <a:lnTo>
                    <a:pt x="7332" y="10082"/>
                  </a:lnTo>
                  <a:lnTo>
                    <a:pt x="7772" y="10559"/>
                  </a:lnTo>
                  <a:lnTo>
                    <a:pt x="7772" y="10082"/>
                  </a:lnTo>
                  <a:lnTo>
                    <a:pt x="8689" y="10082"/>
                  </a:lnTo>
                  <a:lnTo>
                    <a:pt x="9165" y="10559"/>
                  </a:lnTo>
                  <a:lnTo>
                    <a:pt x="9605" y="10559"/>
                  </a:lnTo>
                  <a:lnTo>
                    <a:pt x="10082" y="10082"/>
                  </a:lnTo>
                  <a:lnTo>
                    <a:pt x="10522" y="10999"/>
                  </a:lnTo>
                  <a:lnTo>
                    <a:pt x="10082" y="11475"/>
                  </a:lnTo>
                  <a:lnTo>
                    <a:pt x="10082" y="11915"/>
                  </a:lnTo>
                  <a:lnTo>
                    <a:pt x="10082" y="12392"/>
                  </a:lnTo>
                  <a:lnTo>
                    <a:pt x="10522" y="12392"/>
                  </a:lnTo>
                  <a:lnTo>
                    <a:pt x="10998" y="12832"/>
                  </a:lnTo>
                  <a:lnTo>
                    <a:pt x="10998" y="13308"/>
                  </a:lnTo>
                  <a:lnTo>
                    <a:pt x="10522" y="13308"/>
                  </a:lnTo>
                  <a:lnTo>
                    <a:pt x="10522" y="13748"/>
                  </a:lnTo>
                  <a:lnTo>
                    <a:pt x="9605" y="13748"/>
                  </a:lnTo>
                  <a:lnTo>
                    <a:pt x="9605" y="14225"/>
                  </a:lnTo>
                  <a:lnTo>
                    <a:pt x="8689" y="14225"/>
                  </a:lnTo>
                  <a:lnTo>
                    <a:pt x="8689" y="14665"/>
                  </a:lnTo>
                  <a:lnTo>
                    <a:pt x="8689" y="15141"/>
                  </a:lnTo>
                  <a:lnTo>
                    <a:pt x="8249" y="15141"/>
                  </a:lnTo>
                  <a:lnTo>
                    <a:pt x="7772" y="15581"/>
                  </a:lnTo>
                  <a:lnTo>
                    <a:pt x="7772" y="16058"/>
                  </a:lnTo>
                  <a:lnTo>
                    <a:pt x="7332" y="16498"/>
                  </a:lnTo>
                  <a:lnTo>
                    <a:pt x="7332" y="16974"/>
                  </a:lnTo>
                  <a:lnTo>
                    <a:pt x="6856" y="17414"/>
                  </a:lnTo>
                  <a:lnTo>
                    <a:pt x="6856" y="17891"/>
                  </a:lnTo>
                  <a:lnTo>
                    <a:pt x="6856" y="18331"/>
                  </a:lnTo>
                  <a:lnTo>
                    <a:pt x="6856" y="18807"/>
                  </a:lnTo>
                  <a:lnTo>
                    <a:pt x="7332" y="19247"/>
                  </a:lnTo>
                  <a:lnTo>
                    <a:pt x="6856" y="19247"/>
                  </a:lnTo>
                  <a:lnTo>
                    <a:pt x="6416" y="19724"/>
                  </a:lnTo>
                  <a:lnTo>
                    <a:pt x="5939" y="19724"/>
                  </a:lnTo>
                  <a:lnTo>
                    <a:pt x="5023" y="21080"/>
                  </a:lnTo>
                  <a:lnTo>
                    <a:pt x="5499" y="21557"/>
                  </a:lnTo>
                  <a:lnTo>
                    <a:pt x="5023" y="21997"/>
                  </a:lnTo>
                  <a:lnTo>
                    <a:pt x="5023" y="22473"/>
                  </a:lnTo>
                  <a:lnTo>
                    <a:pt x="3190" y="22473"/>
                  </a:lnTo>
                  <a:lnTo>
                    <a:pt x="3190" y="22913"/>
                  </a:lnTo>
                  <a:lnTo>
                    <a:pt x="3666" y="23390"/>
                  </a:lnTo>
                  <a:lnTo>
                    <a:pt x="3666" y="24306"/>
                  </a:lnTo>
                  <a:lnTo>
                    <a:pt x="4106" y="24746"/>
                  </a:lnTo>
                  <a:lnTo>
                    <a:pt x="4106" y="25223"/>
                  </a:lnTo>
                  <a:lnTo>
                    <a:pt x="4106" y="25663"/>
                  </a:lnTo>
                  <a:lnTo>
                    <a:pt x="3666" y="26139"/>
                  </a:lnTo>
                  <a:lnTo>
                    <a:pt x="3190" y="26579"/>
                  </a:lnTo>
                  <a:lnTo>
                    <a:pt x="3190" y="27056"/>
                  </a:lnTo>
                  <a:lnTo>
                    <a:pt x="2750" y="27056"/>
                  </a:lnTo>
                  <a:lnTo>
                    <a:pt x="2273" y="27496"/>
                  </a:lnTo>
                  <a:lnTo>
                    <a:pt x="2273" y="27972"/>
                  </a:lnTo>
                  <a:lnTo>
                    <a:pt x="1833" y="28412"/>
                  </a:lnTo>
                  <a:lnTo>
                    <a:pt x="2273" y="28889"/>
                  </a:lnTo>
                  <a:lnTo>
                    <a:pt x="2750" y="28889"/>
                  </a:lnTo>
                  <a:lnTo>
                    <a:pt x="2750" y="29329"/>
                  </a:lnTo>
                  <a:lnTo>
                    <a:pt x="2750" y="29805"/>
                  </a:lnTo>
                  <a:lnTo>
                    <a:pt x="2750" y="30245"/>
                  </a:lnTo>
                  <a:lnTo>
                    <a:pt x="2273" y="30245"/>
                  </a:lnTo>
                  <a:lnTo>
                    <a:pt x="1833" y="30722"/>
                  </a:lnTo>
                  <a:lnTo>
                    <a:pt x="917" y="30722"/>
                  </a:lnTo>
                  <a:lnTo>
                    <a:pt x="917" y="31162"/>
                  </a:lnTo>
                  <a:lnTo>
                    <a:pt x="440" y="31162"/>
                  </a:lnTo>
                  <a:lnTo>
                    <a:pt x="440" y="31638"/>
                  </a:lnTo>
                  <a:lnTo>
                    <a:pt x="0" y="32078"/>
                  </a:lnTo>
                  <a:lnTo>
                    <a:pt x="0" y="32995"/>
                  </a:lnTo>
                  <a:lnTo>
                    <a:pt x="440" y="34388"/>
                  </a:lnTo>
                  <a:lnTo>
                    <a:pt x="1357" y="33911"/>
                  </a:lnTo>
                  <a:lnTo>
                    <a:pt x="1833" y="34828"/>
                  </a:lnTo>
                  <a:lnTo>
                    <a:pt x="2273" y="34828"/>
                  </a:lnTo>
                  <a:lnTo>
                    <a:pt x="2750" y="35304"/>
                  </a:lnTo>
                  <a:lnTo>
                    <a:pt x="2750" y="36221"/>
                  </a:lnTo>
                  <a:lnTo>
                    <a:pt x="3666" y="36221"/>
                  </a:lnTo>
                  <a:lnTo>
                    <a:pt x="4106" y="37137"/>
                  </a:lnTo>
                  <a:lnTo>
                    <a:pt x="4106" y="37577"/>
                  </a:lnTo>
                  <a:lnTo>
                    <a:pt x="3666" y="38054"/>
                  </a:lnTo>
                  <a:lnTo>
                    <a:pt x="5023" y="38054"/>
                  </a:lnTo>
                  <a:lnTo>
                    <a:pt x="4583" y="38970"/>
                  </a:lnTo>
                  <a:lnTo>
                    <a:pt x="4583" y="39410"/>
                  </a:lnTo>
                  <a:lnTo>
                    <a:pt x="3666" y="39410"/>
                  </a:lnTo>
                  <a:lnTo>
                    <a:pt x="4106" y="39887"/>
                  </a:lnTo>
                  <a:lnTo>
                    <a:pt x="4106" y="40803"/>
                  </a:lnTo>
                  <a:lnTo>
                    <a:pt x="4583" y="41243"/>
                  </a:lnTo>
                  <a:lnTo>
                    <a:pt x="5023" y="41243"/>
                  </a:lnTo>
                  <a:lnTo>
                    <a:pt x="5499" y="41720"/>
                  </a:lnTo>
                  <a:lnTo>
                    <a:pt x="6416" y="42636"/>
                  </a:lnTo>
                  <a:lnTo>
                    <a:pt x="6416" y="42160"/>
                  </a:lnTo>
                  <a:lnTo>
                    <a:pt x="6416" y="41720"/>
                  </a:lnTo>
                  <a:lnTo>
                    <a:pt x="7772" y="41243"/>
                  </a:lnTo>
                  <a:lnTo>
                    <a:pt x="8689" y="41243"/>
                  </a:lnTo>
                  <a:lnTo>
                    <a:pt x="9165" y="40327"/>
                  </a:lnTo>
                  <a:lnTo>
                    <a:pt x="9605" y="40327"/>
                  </a:lnTo>
                  <a:lnTo>
                    <a:pt x="10522" y="40803"/>
                  </a:lnTo>
                  <a:lnTo>
                    <a:pt x="10998" y="40803"/>
                  </a:lnTo>
                  <a:lnTo>
                    <a:pt x="11438" y="39887"/>
                  </a:lnTo>
                  <a:lnTo>
                    <a:pt x="12355" y="39887"/>
                  </a:lnTo>
                  <a:lnTo>
                    <a:pt x="13271" y="40327"/>
                  </a:lnTo>
                  <a:lnTo>
                    <a:pt x="13748" y="40803"/>
                  </a:lnTo>
                  <a:lnTo>
                    <a:pt x="15104" y="40803"/>
                  </a:lnTo>
                  <a:lnTo>
                    <a:pt x="15581" y="41720"/>
                  </a:lnTo>
                  <a:lnTo>
                    <a:pt x="16497" y="41243"/>
                  </a:lnTo>
                  <a:lnTo>
                    <a:pt x="18330" y="41243"/>
                  </a:lnTo>
                  <a:lnTo>
                    <a:pt x="19687" y="41720"/>
                  </a:lnTo>
                  <a:lnTo>
                    <a:pt x="19687" y="41243"/>
                  </a:lnTo>
                  <a:lnTo>
                    <a:pt x="21080" y="41243"/>
                  </a:lnTo>
                  <a:lnTo>
                    <a:pt x="21520" y="41720"/>
                  </a:lnTo>
                  <a:lnTo>
                    <a:pt x="21996" y="41720"/>
                  </a:lnTo>
                  <a:lnTo>
                    <a:pt x="21996" y="42160"/>
                  </a:lnTo>
                  <a:lnTo>
                    <a:pt x="22436" y="42160"/>
                  </a:lnTo>
                  <a:lnTo>
                    <a:pt x="22913" y="41720"/>
                  </a:lnTo>
                  <a:lnTo>
                    <a:pt x="22913" y="40803"/>
                  </a:lnTo>
                  <a:lnTo>
                    <a:pt x="22913" y="40327"/>
                  </a:lnTo>
                  <a:lnTo>
                    <a:pt x="23829" y="39887"/>
                  </a:lnTo>
                  <a:lnTo>
                    <a:pt x="23829" y="39410"/>
                  </a:lnTo>
                  <a:lnTo>
                    <a:pt x="24746" y="39410"/>
                  </a:lnTo>
                  <a:lnTo>
                    <a:pt x="25186" y="38970"/>
                  </a:lnTo>
                  <a:lnTo>
                    <a:pt x="27495" y="38970"/>
                  </a:lnTo>
                  <a:lnTo>
                    <a:pt x="28412" y="38494"/>
                  </a:lnTo>
                  <a:lnTo>
                    <a:pt x="29328" y="38054"/>
                  </a:lnTo>
                  <a:lnTo>
                    <a:pt x="28852" y="37137"/>
                  </a:lnTo>
                  <a:lnTo>
                    <a:pt x="29328" y="36661"/>
                  </a:lnTo>
                  <a:lnTo>
                    <a:pt x="30245" y="36661"/>
                  </a:lnTo>
                  <a:lnTo>
                    <a:pt x="30245" y="36221"/>
                  </a:lnTo>
                  <a:lnTo>
                    <a:pt x="30245" y="35744"/>
                  </a:lnTo>
                  <a:lnTo>
                    <a:pt x="31161" y="34828"/>
                  </a:lnTo>
                  <a:lnTo>
                    <a:pt x="32994" y="34828"/>
                  </a:lnTo>
                  <a:lnTo>
                    <a:pt x="33911" y="33911"/>
                  </a:lnTo>
                  <a:lnTo>
                    <a:pt x="33434" y="33471"/>
                  </a:lnTo>
                  <a:lnTo>
                    <a:pt x="33434" y="32995"/>
                  </a:lnTo>
                  <a:lnTo>
                    <a:pt x="32518" y="32555"/>
                  </a:lnTo>
                  <a:lnTo>
                    <a:pt x="32518" y="32078"/>
                  </a:lnTo>
                  <a:lnTo>
                    <a:pt x="32518" y="31638"/>
                  </a:lnTo>
                  <a:lnTo>
                    <a:pt x="32518" y="30722"/>
                  </a:lnTo>
                  <a:lnTo>
                    <a:pt x="32518" y="29329"/>
                  </a:lnTo>
                  <a:lnTo>
                    <a:pt x="32994" y="28889"/>
                  </a:lnTo>
                  <a:lnTo>
                    <a:pt x="33434" y="28412"/>
                  </a:lnTo>
                  <a:lnTo>
                    <a:pt x="34351" y="27972"/>
                  </a:lnTo>
                  <a:lnTo>
                    <a:pt x="35267" y="27056"/>
                  </a:lnTo>
                  <a:lnTo>
                    <a:pt x="35744" y="26579"/>
                  </a:lnTo>
                  <a:lnTo>
                    <a:pt x="36184" y="26139"/>
                  </a:lnTo>
                  <a:lnTo>
                    <a:pt x="37100" y="25223"/>
                  </a:lnTo>
                  <a:lnTo>
                    <a:pt x="37577" y="24746"/>
                  </a:lnTo>
                  <a:lnTo>
                    <a:pt x="38493" y="24306"/>
                  </a:lnTo>
                  <a:lnTo>
                    <a:pt x="38493" y="23830"/>
                  </a:lnTo>
                  <a:lnTo>
                    <a:pt x="38933" y="23390"/>
                  </a:lnTo>
                  <a:lnTo>
                    <a:pt x="38933" y="22913"/>
                  </a:lnTo>
                  <a:lnTo>
                    <a:pt x="39410" y="22473"/>
                  </a:lnTo>
                  <a:lnTo>
                    <a:pt x="43992" y="22473"/>
                  </a:lnTo>
                  <a:lnTo>
                    <a:pt x="44432" y="21997"/>
                  </a:lnTo>
                  <a:lnTo>
                    <a:pt x="45349" y="21557"/>
                  </a:lnTo>
                  <a:lnTo>
                    <a:pt x="45825" y="21557"/>
                  </a:lnTo>
                  <a:lnTo>
                    <a:pt x="46265" y="21080"/>
                  </a:lnTo>
                  <a:lnTo>
                    <a:pt x="47658" y="21080"/>
                  </a:lnTo>
                  <a:lnTo>
                    <a:pt x="48098" y="20640"/>
                  </a:lnTo>
                  <a:lnTo>
                    <a:pt x="48575" y="20640"/>
                  </a:lnTo>
                  <a:lnTo>
                    <a:pt x="49015" y="19724"/>
                  </a:lnTo>
                  <a:lnTo>
                    <a:pt x="49491" y="19247"/>
                  </a:lnTo>
                  <a:lnTo>
                    <a:pt x="49491" y="18807"/>
                  </a:lnTo>
                  <a:lnTo>
                    <a:pt x="49931" y="18331"/>
                  </a:lnTo>
                  <a:lnTo>
                    <a:pt x="49931" y="17891"/>
                  </a:lnTo>
                  <a:lnTo>
                    <a:pt x="49931" y="16974"/>
                  </a:lnTo>
                  <a:lnTo>
                    <a:pt x="49491" y="17414"/>
                  </a:lnTo>
                  <a:lnTo>
                    <a:pt x="49015" y="16974"/>
                  </a:lnTo>
                  <a:lnTo>
                    <a:pt x="47658" y="16974"/>
                  </a:lnTo>
                  <a:lnTo>
                    <a:pt x="46742" y="16498"/>
                  </a:lnTo>
                  <a:lnTo>
                    <a:pt x="45825" y="16974"/>
                  </a:lnTo>
                  <a:lnTo>
                    <a:pt x="43992" y="16974"/>
                  </a:lnTo>
                  <a:lnTo>
                    <a:pt x="43992" y="16058"/>
                  </a:lnTo>
                  <a:lnTo>
                    <a:pt x="43076" y="16058"/>
                  </a:lnTo>
                  <a:lnTo>
                    <a:pt x="42599" y="15581"/>
                  </a:lnTo>
                  <a:lnTo>
                    <a:pt x="42599" y="14665"/>
                  </a:lnTo>
                  <a:lnTo>
                    <a:pt x="42159" y="14225"/>
                  </a:lnTo>
                  <a:lnTo>
                    <a:pt x="41683" y="13748"/>
                  </a:lnTo>
                  <a:lnTo>
                    <a:pt x="40326" y="14225"/>
                  </a:lnTo>
                  <a:lnTo>
                    <a:pt x="39410" y="14225"/>
                  </a:lnTo>
                  <a:lnTo>
                    <a:pt x="39410" y="13748"/>
                  </a:lnTo>
                  <a:lnTo>
                    <a:pt x="38933" y="13748"/>
                  </a:lnTo>
                  <a:lnTo>
                    <a:pt x="38017" y="13308"/>
                  </a:lnTo>
                  <a:lnTo>
                    <a:pt x="37100" y="13308"/>
                  </a:lnTo>
                  <a:lnTo>
                    <a:pt x="36660" y="12832"/>
                  </a:lnTo>
                  <a:lnTo>
                    <a:pt x="36184" y="12392"/>
                  </a:lnTo>
                  <a:lnTo>
                    <a:pt x="35744" y="11915"/>
                  </a:lnTo>
                  <a:lnTo>
                    <a:pt x="34827" y="11915"/>
                  </a:lnTo>
                  <a:lnTo>
                    <a:pt x="34351" y="10999"/>
                  </a:lnTo>
                  <a:lnTo>
                    <a:pt x="33434" y="10999"/>
                  </a:lnTo>
                  <a:lnTo>
                    <a:pt x="32994" y="10559"/>
                  </a:lnTo>
                  <a:lnTo>
                    <a:pt x="32518" y="10559"/>
                  </a:lnTo>
                  <a:lnTo>
                    <a:pt x="32518" y="10082"/>
                  </a:lnTo>
                  <a:lnTo>
                    <a:pt x="32078" y="10559"/>
                  </a:lnTo>
                  <a:lnTo>
                    <a:pt x="31601" y="10559"/>
                  </a:lnTo>
                  <a:lnTo>
                    <a:pt x="31601" y="10082"/>
                  </a:lnTo>
                  <a:lnTo>
                    <a:pt x="31601" y="9642"/>
                  </a:lnTo>
                  <a:lnTo>
                    <a:pt x="31161" y="8726"/>
                  </a:lnTo>
                  <a:lnTo>
                    <a:pt x="30685" y="8726"/>
                  </a:lnTo>
                  <a:lnTo>
                    <a:pt x="30685" y="8249"/>
                  </a:lnTo>
                  <a:lnTo>
                    <a:pt x="29768" y="7809"/>
                  </a:lnTo>
                  <a:lnTo>
                    <a:pt x="28852" y="8249"/>
                  </a:lnTo>
                  <a:lnTo>
                    <a:pt x="27935" y="7809"/>
                  </a:lnTo>
                  <a:lnTo>
                    <a:pt x="27495" y="7333"/>
                  </a:lnTo>
                  <a:lnTo>
                    <a:pt x="25662" y="7333"/>
                  </a:lnTo>
                  <a:lnTo>
                    <a:pt x="24746" y="6893"/>
                  </a:lnTo>
                  <a:lnTo>
                    <a:pt x="24269" y="5976"/>
                  </a:lnTo>
                  <a:lnTo>
                    <a:pt x="23353" y="5976"/>
                  </a:lnTo>
                  <a:lnTo>
                    <a:pt x="22913" y="5500"/>
                  </a:lnTo>
                  <a:lnTo>
                    <a:pt x="21080" y="5500"/>
                  </a:lnTo>
                  <a:lnTo>
                    <a:pt x="20163" y="5060"/>
                  </a:lnTo>
                  <a:lnTo>
                    <a:pt x="19687" y="5060"/>
                  </a:lnTo>
                  <a:lnTo>
                    <a:pt x="19247" y="5500"/>
                  </a:lnTo>
                  <a:lnTo>
                    <a:pt x="18770" y="4583"/>
                  </a:lnTo>
                  <a:lnTo>
                    <a:pt x="18330" y="4143"/>
                  </a:lnTo>
                  <a:lnTo>
                    <a:pt x="17854" y="4583"/>
                  </a:lnTo>
                  <a:lnTo>
                    <a:pt x="16937" y="4143"/>
                  </a:lnTo>
                  <a:lnTo>
                    <a:pt x="16497" y="4143"/>
                  </a:lnTo>
                  <a:lnTo>
                    <a:pt x="15104" y="3667"/>
                  </a:lnTo>
                  <a:lnTo>
                    <a:pt x="15104" y="3227"/>
                  </a:lnTo>
                  <a:lnTo>
                    <a:pt x="14188" y="3227"/>
                  </a:lnTo>
                  <a:lnTo>
                    <a:pt x="13748" y="2750"/>
                  </a:lnTo>
                  <a:lnTo>
                    <a:pt x="12355" y="2750"/>
                  </a:lnTo>
                  <a:lnTo>
                    <a:pt x="11915" y="2310"/>
                  </a:lnTo>
                  <a:lnTo>
                    <a:pt x="10998" y="1834"/>
                  </a:lnTo>
                  <a:lnTo>
                    <a:pt x="10082" y="2310"/>
                  </a:lnTo>
                  <a:lnTo>
                    <a:pt x="9605" y="1394"/>
                  </a:lnTo>
                  <a:lnTo>
                    <a:pt x="9165" y="917"/>
                  </a:lnTo>
                  <a:lnTo>
                    <a:pt x="9165" y="477"/>
                  </a:lnTo>
                  <a:lnTo>
                    <a:pt x="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92" name="Google Shape;5991;p73"/>
            <p:cNvSpPr/>
            <p:nvPr/>
          </p:nvSpPr>
          <p:spPr>
            <a:xfrm>
              <a:off x="584350" y="4247825"/>
              <a:ext cx="447275" cy="687400"/>
            </a:xfrm>
            <a:custGeom>
              <a:avLst/>
              <a:gdLst/>
              <a:ahLst/>
              <a:cxnLst/>
              <a:rect l="l" t="t" r="r" b="b"/>
              <a:pathLst>
                <a:path w="17891" h="27496" extrusionOk="0">
                  <a:moveTo>
                    <a:pt x="9642" y="1"/>
                  </a:moveTo>
                  <a:lnTo>
                    <a:pt x="9642" y="477"/>
                  </a:lnTo>
                  <a:lnTo>
                    <a:pt x="8249" y="477"/>
                  </a:lnTo>
                  <a:lnTo>
                    <a:pt x="8249" y="917"/>
                  </a:lnTo>
                  <a:lnTo>
                    <a:pt x="8249" y="1834"/>
                  </a:lnTo>
                  <a:lnTo>
                    <a:pt x="8249" y="2310"/>
                  </a:lnTo>
                  <a:lnTo>
                    <a:pt x="7809" y="2750"/>
                  </a:lnTo>
                  <a:lnTo>
                    <a:pt x="7809" y="3227"/>
                  </a:lnTo>
                  <a:lnTo>
                    <a:pt x="7809" y="4143"/>
                  </a:lnTo>
                  <a:lnTo>
                    <a:pt x="7332" y="4583"/>
                  </a:lnTo>
                  <a:lnTo>
                    <a:pt x="6892" y="5060"/>
                  </a:lnTo>
                  <a:lnTo>
                    <a:pt x="7332" y="5976"/>
                  </a:lnTo>
                  <a:lnTo>
                    <a:pt x="6892" y="6893"/>
                  </a:lnTo>
                  <a:lnTo>
                    <a:pt x="6416" y="7333"/>
                  </a:lnTo>
                  <a:lnTo>
                    <a:pt x="6416" y="8249"/>
                  </a:lnTo>
                  <a:lnTo>
                    <a:pt x="5976" y="8726"/>
                  </a:lnTo>
                  <a:lnTo>
                    <a:pt x="5499" y="9642"/>
                  </a:lnTo>
                  <a:lnTo>
                    <a:pt x="5059" y="10082"/>
                  </a:lnTo>
                  <a:lnTo>
                    <a:pt x="4583" y="10559"/>
                  </a:lnTo>
                  <a:lnTo>
                    <a:pt x="4583" y="10999"/>
                  </a:lnTo>
                  <a:lnTo>
                    <a:pt x="4143" y="11915"/>
                  </a:lnTo>
                  <a:lnTo>
                    <a:pt x="3666" y="12832"/>
                  </a:lnTo>
                  <a:lnTo>
                    <a:pt x="2310" y="12832"/>
                  </a:lnTo>
                  <a:lnTo>
                    <a:pt x="1833" y="13308"/>
                  </a:lnTo>
                  <a:lnTo>
                    <a:pt x="1833" y="13748"/>
                  </a:lnTo>
                  <a:lnTo>
                    <a:pt x="1833" y="14225"/>
                  </a:lnTo>
                  <a:lnTo>
                    <a:pt x="1833" y="14665"/>
                  </a:lnTo>
                  <a:lnTo>
                    <a:pt x="1393" y="15581"/>
                  </a:lnTo>
                  <a:lnTo>
                    <a:pt x="917" y="16058"/>
                  </a:lnTo>
                  <a:lnTo>
                    <a:pt x="917" y="16498"/>
                  </a:lnTo>
                  <a:lnTo>
                    <a:pt x="917" y="16974"/>
                  </a:lnTo>
                  <a:lnTo>
                    <a:pt x="1833" y="16974"/>
                  </a:lnTo>
                  <a:lnTo>
                    <a:pt x="2310" y="17414"/>
                  </a:lnTo>
                  <a:lnTo>
                    <a:pt x="2750" y="17414"/>
                  </a:lnTo>
                  <a:lnTo>
                    <a:pt x="3226" y="18331"/>
                  </a:lnTo>
                  <a:lnTo>
                    <a:pt x="3226" y="18807"/>
                  </a:lnTo>
                  <a:lnTo>
                    <a:pt x="2750" y="19247"/>
                  </a:lnTo>
                  <a:lnTo>
                    <a:pt x="2310" y="19724"/>
                  </a:lnTo>
                  <a:lnTo>
                    <a:pt x="2310" y="20164"/>
                  </a:lnTo>
                  <a:lnTo>
                    <a:pt x="1833" y="20640"/>
                  </a:lnTo>
                  <a:lnTo>
                    <a:pt x="2310" y="21080"/>
                  </a:lnTo>
                  <a:lnTo>
                    <a:pt x="1833" y="22473"/>
                  </a:lnTo>
                  <a:lnTo>
                    <a:pt x="1833" y="22913"/>
                  </a:lnTo>
                  <a:lnTo>
                    <a:pt x="1393" y="22913"/>
                  </a:lnTo>
                  <a:lnTo>
                    <a:pt x="917" y="23390"/>
                  </a:lnTo>
                  <a:lnTo>
                    <a:pt x="917" y="23830"/>
                  </a:lnTo>
                  <a:lnTo>
                    <a:pt x="477" y="24746"/>
                  </a:lnTo>
                  <a:lnTo>
                    <a:pt x="0" y="25223"/>
                  </a:lnTo>
                  <a:lnTo>
                    <a:pt x="0" y="25663"/>
                  </a:lnTo>
                  <a:lnTo>
                    <a:pt x="917" y="25663"/>
                  </a:lnTo>
                  <a:lnTo>
                    <a:pt x="1393" y="25223"/>
                  </a:lnTo>
                  <a:lnTo>
                    <a:pt x="2310" y="25663"/>
                  </a:lnTo>
                  <a:lnTo>
                    <a:pt x="2310" y="26139"/>
                  </a:lnTo>
                  <a:lnTo>
                    <a:pt x="3226" y="26139"/>
                  </a:lnTo>
                  <a:lnTo>
                    <a:pt x="3666" y="26579"/>
                  </a:lnTo>
                  <a:lnTo>
                    <a:pt x="4583" y="27056"/>
                  </a:lnTo>
                  <a:lnTo>
                    <a:pt x="5059" y="27496"/>
                  </a:lnTo>
                  <a:lnTo>
                    <a:pt x="5499" y="27056"/>
                  </a:lnTo>
                  <a:lnTo>
                    <a:pt x="5499" y="27496"/>
                  </a:lnTo>
                  <a:lnTo>
                    <a:pt x="5976" y="27496"/>
                  </a:lnTo>
                  <a:lnTo>
                    <a:pt x="7332" y="27056"/>
                  </a:lnTo>
                  <a:lnTo>
                    <a:pt x="6892" y="25663"/>
                  </a:lnTo>
                  <a:lnTo>
                    <a:pt x="6892" y="24746"/>
                  </a:lnTo>
                  <a:lnTo>
                    <a:pt x="7332" y="24306"/>
                  </a:lnTo>
                  <a:lnTo>
                    <a:pt x="7332" y="23830"/>
                  </a:lnTo>
                  <a:lnTo>
                    <a:pt x="7809" y="23830"/>
                  </a:lnTo>
                  <a:lnTo>
                    <a:pt x="7809" y="23390"/>
                  </a:lnTo>
                  <a:lnTo>
                    <a:pt x="8725" y="23390"/>
                  </a:lnTo>
                  <a:lnTo>
                    <a:pt x="9165" y="22913"/>
                  </a:lnTo>
                  <a:lnTo>
                    <a:pt x="9642" y="22473"/>
                  </a:lnTo>
                  <a:lnTo>
                    <a:pt x="9642" y="21997"/>
                  </a:lnTo>
                  <a:lnTo>
                    <a:pt x="9642" y="21557"/>
                  </a:lnTo>
                  <a:lnTo>
                    <a:pt x="9165" y="21557"/>
                  </a:lnTo>
                  <a:lnTo>
                    <a:pt x="8725" y="21080"/>
                  </a:lnTo>
                  <a:lnTo>
                    <a:pt x="9165" y="20640"/>
                  </a:lnTo>
                  <a:lnTo>
                    <a:pt x="9165" y="20164"/>
                  </a:lnTo>
                  <a:lnTo>
                    <a:pt x="9642" y="19724"/>
                  </a:lnTo>
                  <a:lnTo>
                    <a:pt x="10082" y="19724"/>
                  </a:lnTo>
                  <a:lnTo>
                    <a:pt x="10082" y="19247"/>
                  </a:lnTo>
                  <a:lnTo>
                    <a:pt x="10558" y="18807"/>
                  </a:lnTo>
                  <a:lnTo>
                    <a:pt x="10998" y="18331"/>
                  </a:lnTo>
                  <a:lnTo>
                    <a:pt x="10998" y="17891"/>
                  </a:lnTo>
                  <a:lnTo>
                    <a:pt x="10998" y="17414"/>
                  </a:lnTo>
                  <a:lnTo>
                    <a:pt x="10558" y="16974"/>
                  </a:lnTo>
                  <a:lnTo>
                    <a:pt x="10558" y="16058"/>
                  </a:lnTo>
                  <a:lnTo>
                    <a:pt x="10082" y="15581"/>
                  </a:lnTo>
                  <a:lnTo>
                    <a:pt x="10082" y="15141"/>
                  </a:lnTo>
                  <a:lnTo>
                    <a:pt x="10082" y="14665"/>
                  </a:lnTo>
                  <a:lnTo>
                    <a:pt x="11475" y="15141"/>
                  </a:lnTo>
                  <a:lnTo>
                    <a:pt x="11915" y="15141"/>
                  </a:lnTo>
                  <a:lnTo>
                    <a:pt x="11915" y="14665"/>
                  </a:lnTo>
                  <a:lnTo>
                    <a:pt x="12391" y="14225"/>
                  </a:lnTo>
                  <a:lnTo>
                    <a:pt x="11915" y="13748"/>
                  </a:lnTo>
                  <a:lnTo>
                    <a:pt x="12831" y="12392"/>
                  </a:lnTo>
                  <a:lnTo>
                    <a:pt x="12831" y="11915"/>
                  </a:lnTo>
                  <a:lnTo>
                    <a:pt x="14224" y="11915"/>
                  </a:lnTo>
                  <a:lnTo>
                    <a:pt x="13748" y="11475"/>
                  </a:lnTo>
                  <a:lnTo>
                    <a:pt x="13748" y="10999"/>
                  </a:lnTo>
                  <a:lnTo>
                    <a:pt x="13748" y="10559"/>
                  </a:lnTo>
                  <a:lnTo>
                    <a:pt x="13748" y="10082"/>
                  </a:lnTo>
                  <a:lnTo>
                    <a:pt x="14224" y="9642"/>
                  </a:lnTo>
                  <a:lnTo>
                    <a:pt x="14224" y="9166"/>
                  </a:lnTo>
                  <a:lnTo>
                    <a:pt x="14664" y="8726"/>
                  </a:lnTo>
                  <a:lnTo>
                    <a:pt x="14664" y="8249"/>
                  </a:lnTo>
                  <a:lnTo>
                    <a:pt x="15141" y="7809"/>
                  </a:lnTo>
                  <a:lnTo>
                    <a:pt x="15141" y="7333"/>
                  </a:lnTo>
                  <a:lnTo>
                    <a:pt x="15581" y="7333"/>
                  </a:lnTo>
                  <a:lnTo>
                    <a:pt x="15581" y="6893"/>
                  </a:lnTo>
                  <a:lnTo>
                    <a:pt x="16497" y="6893"/>
                  </a:lnTo>
                  <a:lnTo>
                    <a:pt x="16497" y="6416"/>
                  </a:lnTo>
                  <a:lnTo>
                    <a:pt x="17414" y="6416"/>
                  </a:lnTo>
                  <a:lnTo>
                    <a:pt x="17414" y="5976"/>
                  </a:lnTo>
                  <a:lnTo>
                    <a:pt x="17890" y="5976"/>
                  </a:lnTo>
                  <a:lnTo>
                    <a:pt x="17890" y="5500"/>
                  </a:lnTo>
                  <a:lnTo>
                    <a:pt x="17414" y="5060"/>
                  </a:lnTo>
                  <a:lnTo>
                    <a:pt x="16974" y="5060"/>
                  </a:lnTo>
                  <a:lnTo>
                    <a:pt x="16974" y="4583"/>
                  </a:lnTo>
                  <a:lnTo>
                    <a:pt x="16974" y="4143"/>
                  </a:lnTo>
                  <a:lnTo>
                    <a:pt x="17414" y="3667"/>
                  </a:lnTo>
                  <a:lnTo>
                    <a:pt x="16974" y="2750"/>
                  </a:lnTo>
                  <a:lnTo>
                    <a:pt x="16497" y="3227"/>
                  </a:lnTo>
                  <a:lnTo>
                    <a:pt x="16057" y="3227"/>
                  </a:lnTo>
                  <a:lnTo>
                    <a:pt x="15581" y="2750"/>
                  </a:lnTo>
                  <a:lnTo>
                    <a:pt x="14664" y="2750"/>
                  </a:lnTo>
                  <a:lnTo>
                    <a:pt x="14664" y="3227"/>
                  </a:lnTo>
                  <a:lnTo>
                    <a:pt x="14224" y="2750"/>
                  </a:lnTo>
                  <a:lnTo>
                    <a:pt x="13748" y="2310"/>
                  </a:lnTo>
                  <a:lnTo>
                    <a:pt x="13308" y="2310"/>
                  </a:lnTo>
                  <a:lnTo>
                    <a:pt x="12831" y="1834"/>
                  </a:lnTo>
                  <a:lnTo>
                    <a:pt x="11475" y="1834"/>
                  </a:lnTo>
                  <a:lnTo>
                    <a:pt x="11475" y="1394"/>
                  </a:lnTo>
                  <a:lnTo>
                    <a:pt x="10998" y="917"/>
                  </a:lnTo>
                  <a:lnTo>
                    <a:pt x="10998" y="477"/>
                  </a:lnTo>
                  <a:lnTo>
                    <a:pt x="10558" y="477"/>
                  </a:lnTo>
                  <a:lnTo>
                    <a:pt x="96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93" name="Google Shape;5992;p73"/>
            <p:cNvSpPr/>
            <p:nvPr/>
          </p:nvSpPr>
          <p:spPr>
            <a:xfrm>
              <a:off x="1867450" y="4820650"/>
              <a:ext cx="114575" cy="68750"/>
            </a:xfrm>
            <a:custGeom>
              <a:avLst/>
              <a:gdLst/>
              <a:ahLst/>
              <a:cxnLst/>
              <a:rect l="l" t="t" r="r" b="b"/>
              <a:pathLst>
                <a:path w="4583" h="2750" extrusionOk="0">
                  <a:moveTo>
                    <a:pt x="2310" y="0"/>
                  </a:moveTo>
                  <a:lnTo>
                    <a:pt x="1833" y="477"/>
                  </a:lnTo>
                  <a:lnTo>
                    <a:pt x="2310" y="917"/>
                  </a:lnTo>
                  <a:lnTo>
                    <a:pt x="0" y="917"/>
                  </a:lnTo>
                  <a:lnTo>
                    <a:pt x="0" y="1393"/>
                  </a:lnTo>
                  <a:lnTo>
                    <a:pt x="1833" y="1393"/>
                  </a:lnTo>
                  <a:lnTo>
                    <a:pt x="2310" y="2310"/>
                  </a:lnTo>
                  <a:lnTo>
                    <a:pt x="2750" y="2310"/>
                  </a:lnTo>
                  <a:lnTo>
                    <a:pt x="2750" y="2750"/>
                  </a:lnTo>
                  <a:lnTo>
                    <a:pt x="3226" y="2750"/>
                  </a:lnTo>
                  <a:lnTo>
                    <a:pt x="3666" y="2310"/>
                  </a:lnTo>
                  <a:lnTo>
                    <a:pt x="3666" y="1833"/>
                  </a:lnTo>
                  <a:lnTo>
                    <a:pt x="4143" y="1833"/>
                  </a:lnTo>
                  <a:lnTo>
                    <a:pt x="4583" y="917"/>
                  </a:lnTo>
                  <a:lnTo>
                    <a:pt x="4143" y="1393"/>
                  </a:lnTo>
                  <a:lnTo>
                    <a:pt x="3666" y="1393"/>
                  </a:lnTo>
                  <a:lnTo>
                    <a:pt x="3226" y="917"/>
                  </a:lnTo>
                  <a:lnTo>
                    <a:pt x="3226" y="477"/>
                  </a:lnTo>
                  <a:lnTo>
                    <a:pt x="23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94" name="Google Shape;5993;p73"/>
            <p:cNvSpPr/>
            <p:nvPr/>
          </p:nvSpPr>
          <p:spPr>
            <a:xfrm>
              <a:off x="2027825" y="4809650"/>
              <a:ext cx="57775" cy="33925"/>
            </a:xfrm>
            <a:custGeom>
              <a:avLst/>
              <a:gdLst/>
              <a:ahLst/>
              <a:cxnLst/>
              <a:rect l="l" t="t" r="r" b="b"/>
              <a:pathLst>
                <a:path w="2311" h="1357" extrusionOk="0">
                  <a:moveTo>
                    <a:pt x="1" y="0"/>
                  </a:moveTo>
                  <a:lnTo>
                    <a:pt x="1" y="440"/>
                  </a:lnTo>
                  <a:lnTo>
                    <a:pt x="477" y="917"/>
                  </a:lnTo>
                  <a:lnTo>
                    <a:pt x="917" y="917"/>
                  </a:lnTo>
                  <a:lnTo>
                    <a:pt x="1834" y="1357"/>
                  </a:lnTo>
                  <a:lnTo>
                    <a:pt x="2310" y="1357"/>
                  </a:lnTo>
                  <a:lnTo>
                    <a:pt x="2310" y="917"/>
                  </a:lnTo>
                  <a:lnTo>
                    <a:pt x="1834" y="440"/>
                  </a:lnTo>
                  <a:lnTo>
                    <a:pt x="917" y="440"/>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95" name="Google Shape;5994;p73"/>
            <p:cNvSpPr/>
            <p:nvPr/>
          </p:nvSpPr>
          <p:spPr>
            <a:xfrm>
              <a:off x="1718975" y="4901300"/>
              <a:ext cx="45850" cy="45850"/>
            </a:xfrm>
            <a:custGeom>
              <a:avLst/>
              <a:gdLst/>
              <a:ahLst/>
              <a:cxnLst/>
              <a:rect l="l" t="t" r="r" b="b"/>
              <a:pathLst>
                <a:path w="1834" h="1834" extrusionOk="0">
                  <a:moveTo>
                    <a:pt x="917" y="0"/>
                  </a:moveTo>
                  <a:lnTo>
                    <a:pt x="917" y="440"/>
                  </a:lnTo>
                  <a:lnTo>
                    <a:pt x="0" y="440"/>
                  </a:lnTo>
                  <a:lnTo>
                    <a:pt x="0" y="917"/>
                  </a:lnTo>
                  <a:lnTo>
                    <a:pt x="0" y="1833"/>
                  </a:lnTo>
                  <a:lnTo>
                    <a:pt x="917" y="917"/>
                  </a:lnTo>
                  <a:lnTo>
                    <a:pt x="1357" y="917"/>
                  </a:lnTo>
                  <a:lnTo>
                    <a:pt x="1357" y="440"/>
                  </a:lnTo>
                  <a:lnTo>
                    <a:pt x="1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96" name="Google Shape;5995;p73"/>
            <p:cNvSpPr/>
            <p:nvPr/>
          </p:nvSpPr>
          <p:spPr>
            <a:xfrm>
              <a:off x="1569575" y="3526525"/>
              <a:ext cx="11950" cy="11025"/>
            </a:xfrm>
            <a:custGeom>
              <a:avLst/>
              <a:gdLst/>
              <a:ahLst/>
              <a:cxnLst/>
              <a:rect l="l" t="t" r="r" b="b"/>
              <a:pathLst>
                <a:path w="478" h="441" extrusionOk="0">
                  <a:moveTo>
                    <a:pt x="477" y="1"/>
                  </a:moveTo>
                  <a:lnTo>
                    <a:pt x="1" y="4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97" name="Google Shape;5996;p73"/>
            <p:cNvSpPr/>
            <p:nvPr/>
          </p:nvSpPr>
          <p:spPr>
            <a:xfrm>
              <a:off x="2440250" y="4374300"/>
              <a:ext cx="11950" cy="11025"/>
            </a:xfrm>
            <a:custGeom>
              <a:avLst/>
              <a:gdLst/>
              <a:ahLst/>
              <a:cxnLst/>
              <a:rect l="l" t="t" r="r" b="b"/>
              <a:pathLst>
                <a:path w="478" h="441" extrusionOk="0">
                  <a:moveTo>
                    <a:pt x="477" y="1"/>
                  </a:moveTo>
                  <a:lnTo>
                    <a:pt x="1" y="4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98" name="Google Shape;5997;p73"/>
            <p:cNvSpPr/>
            <p:nvPr/>
          </p:nvSpPr>
          <p:spPr>
            <a:xfrm>
              <a:off x="1398200" y="3343225"/>
              <a:ext cx="1179550" cy="1156675"/>
            </a:xfrm>
            <a:custGeom>
              <a:avLst/>
              <a:gdLst/>
              <a:ahLst/>
              <a:cxnLst/>
              <a:rect l="l" t="t" r="r" b="b"/>
              <a:pathLst>
                <a:path w="47182" h="46267" extrusionOk="0">
                  <a:moveTo>
                    <a:pt x="28412" y="1"/>
                  </a:moveTo>
                  <a:lnTo>
                    <a:pt x="27935" y="441"/>
                  </a:lnTo>
                  <a:lnTo>
                    <a:pt x="26579" y="441"/>
                  </a:lnTo>
                  <a:lnTo>
                    <a:pt x="26102" y="917"/>
                  </a:lnTo>
                  <a:lnTo>
                    <a:pt x="26102" y="1357"/>
                  </a:lnTo>
                  <a:lnTo>
                    <a:pt x="26102" y="1834"/>
                  </a:lnTo>
                  <a:lnTo>
                    <a:pt x="25662" y="2274"/>
                  </a:lnTo>
                  <a:lnTo>
                    <a:pt x="25662" y="2750"/>
                  </a:lnTo>
                  <a:lnTo>
                    <a:pt x="25662" y="3667"/>
                  </a:lnTo>
                  <a:lnTo>
                    <a:pt x="25662" y="4583"/>
                  </a:lnTo>
                  <a:lnTo>
                    <a:pt x="24746" y="4583"/>
                  </a:lnTo>
                  <a:lnTo>
                    <a:pt x="24269" y="5023"/>
                  </a:lnTo>
                  <a:lnTo>
                    <a:pt x="23829" y="5023"/>
                  </a:lnTo>
                  <a:lnTo>
                    <a:pt x="22913" y="5500"/>
                  </a:lnTo>
                  <a:lnTo>
                    <a:pt x="21996" y="5940"/>
                  </a:lnTo>
                  <a:lnTo>
                    <a:pt x="21080" y="5940"/>
                  </a:lnTo>
                  <a:lnTo>
                    <a:pt x="20163" y="6416"/>
                  </a:lnTo>
                  <a:lnTo>
                    <a:pt x="20163" y="6856"/>
                  </a:lnTo>
                  <a:lnTo>
                    <a:pt x="21520" y="6856"/>
                  </a:lnTo>
                  <a:lnTo>
                    <a:pt x="21996" y="7333"/>
                  </a:lnTo>
                  <a:lnTo>
                    <a:pt x="21520" y="7773"/>
                  </a:lnTo>
                  <a:lnTo>
                    <a:pt x="21520" y="8249"/>
                  </a:lnTo>
                  <a:lnTo>
                    <a:pt x="20603" y="7773"/>
                  </a:lnTo>
                  <a:lnTo>
                    <a:pt x="18770" y="7773"/>
                  </a:lnTo>
                  <a:lnTo>
                    <a:pt x="18770" y="7333"/>
                  </a:lnTo>
                  <a:lnTo>
                    <a:pt x="17414" y="7333"/>
                  </a:lnTo>
                  <a:lnTo>
                    <a:pt x="16497" y="6856"/>
                  </a:lnTo>
                  <a:lnTo>
                    <a:pt x="15581" y="6416"/>
                  </a:lnTo>
                  <a:lnTo>
                    <a:pt x="15581" y="6856"/>
                  </a:lnTo>
                  <a:lnTo>
                    <a:pt x="14664" y="6416"/>
                  </a:lnTo>
                  <a:lnTo>
                    <a:pt x="15104" y="5940"/>
                  </a:lnTo>
                  <a:lnTo>
                    <a:pt x="14664" y="5500"/>
                  </a:lnTo>
                  <a:lnTo>
                    <a:pt x="14664" y="5023"/>
                  </a:lnTo>
                  <a:lnTo>
                    <a:pt x="15104" y="4583"/>
                  </a:lnTo>
                  <a:lnTo>
                    <a:pt x="14188" y="4583"/>
                  </a:lnTo>
                  <a:lnTo>
                    <a:pt x="13271" y="4107"/>
                  </a:lnTo>
                  <a:lnTo>
                    <a:pt x="12831" y="4107"/>
                  </a:lnTo>
                  <a:lnTo>
                    <a:pt x="12831" y="4583"/>
                  </a:lnTo>
                  <a:lnTo>
                    <a:pt x="12355" y="5500"/>
                  </a:lnTo>
                  <a:lnTo>
                    <a:pt x="12355" y="6416"/>
                  </a:lnTo>
                  <a:lnTo>
                    <a:pt x="12355" y="6856"/>
                  </a:lnTo>
                  <a:lnTo>
                    <a:pt x="13271" y="7773"/>
                  </a:lnTo>
                  <a:lnTo>
                    <a:pt x="12831" y="8249"/>
                  </a:lnTo>
                  <a:lnTo>
                    <a:pt x="12831" y="8689"/>
                  </a:lnTo>
                  <a:lnTo>
                    <a:pt x="12831" y="9166"/>
                  </a:lnTo>
                  <a:lnTo>
                    <a:pt x="13271" y="9606"/>
                  </a:lnTo>
                  <a:lnTo>
                    <a:pt x="13271" y="10083"/>
                  </a:lnTo>
                  <a:lnTo>
                    <a:pt x="12355" y="10083"/>
                  </a:lnTo>
                  <a:lnTo>
                    <a:pt x="11915" y="9606"/>
                  </a:lnTo>
                  <a:lnTo>
                    <a:pt x="10998" y="9606"/>
                  </a:lnTo>
                  <a:lnTo>
                    <a:pt x="11438" y="9166"/>
                  </a:lnTo>
                  <a:lnTo>
                    <a:pt x="10522" y="9166"/>
                  </a:lnTo>
                  <a:lnTo>
                    <a:pt x="9165" y="9606"/>
                  </a:lnTo>
                  <a:lnTo>
                    <a:pt x="8689" y="9166"/>
                  </a:lnTo>
                  <a:lnTo>
                    <a:pt x="8689" y="9606"/>
                  </a:lnTo>
                  <a:lnTo>
                    <a:pt x="7772" y="9606"/>
                  </a:lnTo>
                  <a:lnTo>
                    <a:pt x="7772" y="9166"/>
                  </a:lnTo>
                  <a:lnTo>
                    <a:pt x="7772" y="8249"/>
                  </a:lnTo>
                  <a:lnTo>
                    <a:pt x="6856" y="8249"/>
                  </a:lnTo>
                  <a:lnTo>
                    <a:pt x="6856" y="7773"/>
                  </a:lnTo>
                  <a:lnTo>
                    <a:pt x="5939" y="7333"/>
                  </a:lnTo>
                  <a:lnTo>
                    <a:pt x="5499" y="7773"/>
                  </a:lnTo>
                  <a:lnTo>
                    <a:pt x="5499" y="8249"/>
                  </a:lnTo>
                  <a:lnTo>
                    <a:pt x="4583" y="8249"/>
                  </a:lnTo>
                  <a:lnTo>
                    <a:pt x="4106" y="7773"/>
                  </a:lnTo>
                  <a:lnTo>
                    <a:pt x="2750" y="7773"/>
                  </a:lnTo>
                  <a:lnTo>
                    <a:pt x="2273" y="7333"/>
                  </a:lnTo>
                  <a:lnTo>
                    <a:pt x="1833" y="8249"/>
                  </a:lnTo>
                  <a:lnTo>
                    <a:pt x="440" y="8249"/>
                  </a:lnTo>
                  <a:lnTo>
                    <a:pt x="440" y="8689"/>
                  </a:lnTo>
                  <a:lnTo>
                    <a:pt x="1833" y="8689"/>
                  </a:lnTo>
                  <a:lnTo>
                    <a:pt x="1833" y="9166"/>
                  </a:lnTo>
                  <a:lnTo>
                    <a:pt x="1833" y="9606"/>
                  </a:lnTo>
                  <a:lnTo>
                    <a:pt x="1357" y="9606"/>
                  </a:lnTo>
                  <a:lnTo>
                    <a:pt x="1357" y="10083"/>
                  </a:lnTo>
                  <a:lnTo>
                    <a:pt x="440" y="10083"/>
                  </a:lnTo>
                  <a:lnTo>
                    <a:pt x="0" y="10522"/>
                  </a:lnTo>
                  <a:lnTo>
                    <a:pt x="440" y="10522"/>
                  </a:lnTo>
                  <a:lnTo>
                    <a:pt x="917" y="10999"/>
                  </a:lnTo>
                  <a:lnTo>
                    <a:pt x="1833" y="11916"/>
                  </a:lnTo>
                  <a:lnTo>
                    <a:pt x="1833" y="11439"/>
                  </a:lnTo>
                  <a:lnTo>
                    <a:pt x="2750" y="11916"/>
                  </a:lnTo>
                  <a:lnTo>
                    <a:pt x="2750" y="11439"/>
                  </a:lnTo>
                  <a:lnTo>
                    <a:pt x="3190" y="11439"/>
                  </a:lnTo>
                  <a:lnTo>
                    <a:pt x="3190" y="11916"/>
                  </a:lnTo>
                  <a:lnTo>
                    <a:pt x="4106" y="12832"/>
                  </a:lnTo>
                  <a:lnTo>
                    <a:pt x="4583" y="12832"/>
                  </a:lnTo>
                  <a:lnTo>
                    <a:pt x="4583" y="13272"/>
                  </a:lnTo>
                  <a:lnTo>
                    <a:pt x="5023" y="13272"/>
                  </a:lnTo>
                  <a:lnTo>
                    <a:pt x="5023" y="13749"/>
                  </a:lnTo>
                  <a:lnTo>
                    <a:pt x="5023" y="14188"/>
                  </a:lnTo>
                  <a:lnTo>
                    <a:pt x="7332" y="14188"/>
                  </a:lnTo>
                  <a:lnTo>
                    <a:pt x="6856" y="14665"/>
                  </a:lnTo>
                  <a:lnTo>
                    <a:pt x="7332" y="14665"/>
                  </a:lnTo>
                  <a:lnTo>
                    <a:pt x="7772" y="15105"/>
                  </a:lnTo>
                  <a:lnTo>
                    <a:pt x="7332" y="16021"/>
                  </a:lnTo>
                  <a:lnTo>
                    <a:pt x="7772" y="16021"/>
                  </a:lnTo>
                  <a:lnTo>
                    <a:pt x="8249" y="16498"/>
                  </a:lnTo>
                  <a:lnTo>
                    <a:pt x="8249" y="16938"/>
                  </a:lnTo>
                  <a:lnTo>
                    <a:pt x="8689" y="16938"/>
                  </a:lnTo>
                  <a:lnTo>
                    <a:pt x="8689" y="17415"/>
                  </a:lnTo>
                  <a:lnTo>
                    <a:pt x="7772" y="18331"/>
                  </a:lnTo>
                  <a:lnTo>
                    <a:pt x="8249" y="18771"/>
                  </a:lnTo>
                  <a:lnTo>
                    <a:pt x="8689" y="19687"/>
                  </a:lnTo>
                  <a:lnTo>
                    <a:pt x="9165" y="19687"/>
                  </a:lnTo>
                  <a:lnTo>
                    <a:pt x="9165" y="20604"/>
                  </a:lnTo>
                  <a:lnTo>
                    <a:pt x="9605" y="21081"/>
                  </a:lnTo>
                  <a:lnTo>
                    <a:pt x="9605" y="21521"/>
                  </a:lnTo>
                  <a:lnTo>
                    <a:pt x="10522" y="21997"/>
                  </a:lnTo>
                  <a:lnTo>
                    <a:pt x="10998" y="21521"/>
                  </a:lnTo>
                  <a:lnTo>
                    <a:pt x="11438" y="21997"/>
                  </a:lnTo>
                  <a:lnTo>
                    <a:pt x="11438" y="22437"/>
                  </a:lnTo>
                  <a:lnTo>
                    <a:pt x="10998" y="22914"/>
                  </a:lnTo>
                  <a:lnTo>
                    <a:pt x="11438" y="22914"/>
                  </a:lnTo>
                  <a:lnTo>
                    <a:pt x="10998" y="23830"/>
                  </a:lnTo>
                  <a:lnTo>
                    <a:pt x="10998" y="24747"/>
                  </a:lnTo>
                  <a:lnTo>
                    <a:pt x="10998" y="25187"/>
                  </a:lnTo>
                  <a:lnTo>
                    <a:pt x="10522" y="25663"/>
                  </a:lnTo>
                  <a:lnTo>
                    <a:pt x="10522" y="26103"/>
                  </a:lnTo>
                  <a:lnTo>
                    <a:pt x="10998" y="26103"/>
                  </a:lnTo>
                  <a:lnTo>
                    <a:pt x="10998" y="26580"/>
                  </a:lnTo>
                  <a:lnTo>
                    <a:pt x="10998" y="27020"/>
                  </a:lnTo>
                  <a:lnTo>
                    <a:pt x="11438" y="27496"/>
                  </a:lnTo>
                  <a:lnTo>
                    <a:pt x="11438" y="27936"/>
                  </a:lnTo>
                  <a:lnTo>
                    <a:pt x="11915" y="28853"/>
                  </a:lnTo>
                  <a:lnTo>
                    <a:pt x="11915" y="29329"/>
                  </a:lnTo>
                  <a:lnTo>
                    <a:pt x="11438" y="28853"/>
                  </a:lnTo>
                  <a:lnTo>
                    <a:pt x="10998" y="28413"/>
                  </a:lnTo>
                  <a:lnTo>
                    <a:pt x="10998" y="27936"/>
                  </a:lnTo>
                  <a:lnTo>
                    <a:pt x="10522" y="27496"/>
                  </a:lnTo>
                  <a:lnTo>
                    <a:pt x="10522" y="27020"/>
                  </a:lnTo>
                  <a:lnTo>
                    <a:pt x="10082" y="26580"/>
                  </a:lnTo>
                  <a:lnTo>
                    <a:pt x="10082" y="26103"/>
                  </a:lnTo>
                  <a:lnTo>
                    <a:pt x="9605" y="26580"/>
                  </a:lnTo>
                  <a:lnTo>
                    <a:pt x="9605" y="27936"/>
                  </a:lnTo>
                  <a:lnTo>
                    <a:pt x="9605" y="28413"/>
                  </a:lnTo>
                  <a:lnTo>
                    <a:pt x="9165" y="29329"/>
                  </a:lnTo>
                  <a:lnTo>
                    <a:pt x="9165" y="30246"/>
                  </a:lnTo>
                  <a:lnTo>
                    <a:pt x="8689" y="30246"/>
                  </a:lnTo>
                  <a:lnTo>
                    <a:pt x="9605" y="30686"/>
                  </a:lnTo>
                  <a:lnTo>
                    <a:pt x="9605" y="31162"/>
                  </a:lnTo>
                  <a:lnTo>
                    <a:pt x="8249" y="31162"/>
                  </a:lnTo>
                  <a:lnTo>
                    <a:pt x="8249" y="31602"/>
                  </a:lnTo>
                  <a:lnTo>
                    <a:pt x="8689" y="32079"/>
                  </a:lnTo>
                  <a:lnTo>
                    <a:pt x="7772" y="32519"/>
                  </a:lnTo>
                  <a:lnTo>
                    <a:pt x="8249" y="32995"/>
                  </a:lnTo>
                  <a:lnTo>
                    <a:pt x="7772" y="32995"/>
                  </a:lnTo>
                  <a:lnTo>
                    <a:pt x="7772" y="34352"/>
                  </a:lnTo>
                  <a:lnTo>
                    <a:pt x="7332" y="34352"/>
                  </a:lnTo>
                  <a:lnTo>
                    <a:pt x="6856" y="34828"/>
                  </a:lnTo>
                  <a:lnTo>
                    <a:pt x="6856" y="35268"/>
                  </a:lnTo>
                  <a:lnTo>
                    <a:pt x="5939" y="36185"/>
                  </a:lnTo>
                  <a:lnTo>
                    <a:pt x="5023" y="37101"/>
                  </a:lnTo>
                  <a:lnTo>
                    <a:pt x="5023" y="37578"/>
                  </a:lnTo>
                  <a:lnTo>
                    <a:pt x="5499" y="37578"/>
                  </a:lnTo>
                  <a:lnTo>
                    <a:pt x="5939" y="38494"/>
                  </a:lnTo>
                  <a:lnTo>
                    <a:pt x="5939" y="38934"/>
                  </a:lnTo>
                  <a:lnTo>
                    <a:pt x="5939" y="39411"/>
                  </a:lnTo>
                  <a:lnTo>
                    <a:pt x="6416" y="39411"/>
                  </a:lnTo>
                  <a:lnTo>
                    <a:pt x="6856" y="38934"/>
                  </a:lnTo>
                  <a:lnTo>
                    <a:pt x="6856" y="39411"/>
                  </a:lnTo>
                  <a:lnTo>
                    <a:pt x="7772" y="39851"/>
                  </a:lnTo>
                  <a:lnTo>
                    <a:pt x="8689" y="39851"/>
                  </a:lnTo>
                  <a:lnTo>
                    <a:pt x="9165" y="40767"/>
                  </a:lnTo>
                  <a:lnTo>
                    <a:pt x="10082" y="40767"/>
                  </a:lnTo>
                  <a:lnTo>
                    <a:pt x="10522" y="41244"/>
                  </a:lnTo>
                  <a:lnTo>
                    <a:pt x="10998" y="41684"/>
                  </a:lnTo>
                  <a:lnTo>
                    <a:pt x="11438" y="42160"/>
                  </a:lnTo>
                  <a:lnTo>
                    <a:pt x="12355" y="42160"/>
                  </a:lnTo>
                  <a:lnTo>
                    <a:pt x="13271" y="42600"/>
                  </a:lnTo>
                  <a:lnTo>
                    <a:pt x="13748" y="42600"/>
                  </a:lnTo>
                  <a:lnTo>
                    <a:pt x="13748" y="43077"/>
                  </a:lnTo>
                  <a:lnTo>
                    <a:pt x="14664" y="43077"/>
                  </a:lnTo>
                  <a:lnTo>
                    <a:pt x="16021" y="42600"/>
                  </a:lnTo>
                  <a:lnTo>
                    <a:pt x="16497" y="43077"/>
                  </a:lnTo>
                  <a:lnTo>
                    <a:pt x="16937" y="43517"/>
                  </a:lnTo>
                  <a:lnTo>
                    <a:pt x="16937" y="44433"/>
                  </a:lnTo>
                  <a:lnTo>
                    <a:pt x="17414" y="44910"/>
                  </a:lnTo>
                  <a:lnTo>
                    <a:pt x="18330" y="44910"/>
                  </a:lnTo>
                  <a:lnTo>
                    <a:pt x="18330" y="44433"/>
                  </a:lnTo>
                  <a:lnTo>
                    <a:pt x="18770" y="44433"/>
                  </a:lnTo>
                  <a:lnTo>
                    <a:pt x="19247" y="43993"/>
                  </a:lnTo>
                  <a:lnTo>
                    <a:pt x="19687" y="43993"/>
                  </a:lnTo>
                  <a:lnTo>
                    <a:pt x="20163" y="44433"/>
                  </a:lnTo>
                  <a:lnTo>
                    <a:pt x="20163" y="45350"/>
                  </a:lnTo>
                  <a:lnTo>
                    <a:pt x="20163" y="45826"/>
                  </a:lnTo>
                  <a:lnTo>
                    <a:pt x="21080" y="45350"/>
                  </a:lnTo>
                  <a:lnTo>
                    <a:pt x="21996" y="45826"/>
                  </a:lnTo>
                  <a:lnTo>
                    <a:pt x="23353" y="45826"/>
                  </a:lnTo>
                  <a:lnTo>
                    <a:pt x="23829" y="46266"/>
                  </a:lnTo>
                  <a:lnTo>
                    <a:pt x="24269" y="45826"/>
                  </a:lnTo>
                  <a:lnTo>
                    <a:pt x="24269" y="45350"/>
                  </a:lnTo>
                  <a:lnTo>
                    <a:pt x="23829" y="45350"/>
                  </a:lnTo>
                  <a:lnTo>
                    <a:pt x="23829" y="44910"/>
                  </a:lnTo>
                  <a:lnTo>
                    <a:pt x="24269" y="44433"/>
                  </a:lnTo>
                  <a:lnTo>
                    <a:pt x="23829" y="43993"/>
                  </a:lnTo>
                  <a:lnTo>
                    <a:pt x="24269" y="43077"/>
                  </a:lnTo>
                  <a:lnTo>
                    <a:pt x="23829" y="42600"/>
                  </a:lnTo>
                  <a:lnTo>
                    <a:pt x="24269" y="41684"/>
                  </a:lnTo>
                  <a:lnTo>
                    <a:pt x="25186" y="41684"/>
                  </a:lnTo>
                  <a:lnTo>
                    <a:pt x="25662" y="41244"/>
                  </a:lnTo>
                  <a:lnTo>
                    <a:pt x="27019" y="41244"/>
                  </a:lnTo>
                  <a:lnTo>
                    <a:pt x="27495" y="40767"/>
                  </a:lnTo>
                  <a:lnTo>
                    <a:pt x="27935" y="40327"/>
                  </a:lnTo>
                  <a:lnTo>
                    <a:pt x="28412" y="40327"/>
                  </a:lnTo>
                  <a:lnTo>
                    <a:pt x="28852" y="40767"/>
                  </a:lnTo>
                  <a:lnTo>
                    <a:pt x="29328" y="41244"/>
                  </a:lnTo>
                  <a:lnTo>
                    <a:pt x="29768" y="40767"/>
                  </a:lnTo>
                  <a:lnTo>
                    <a:pt x="30685" y="40767"/>
                  </a:lnTo>
                  <a:lnTo>
                    <a:pt x="31161" y="41684"/>
                  </a:lnTo>
                  <a:lnTo>
                    <a:pt x="31601" y="41244"/>
                  </a:lnTo>
                  <a:lnTo>
                    <a:pt x="32078" y="41244"/>
                  </a:lnTo>
                  <a:lnTo>
                    <a:pt x="32518" y="40767"/>
                  </a:lnTo>
                  <a:lnTo>
                    <a:pt x="32994" y="40767"/>
                  </a:lnTo>
                  <a:lnTo>
                    <a:pt x="32994" y="41244"/>
                  </a:lnTo>
                  <a:lnTo>
                    <a:pt x="32994" y="41684"/>
                  </a:lnTo>
                  <a:lnTo>
                    <a:pt x="33911" y="41684"/>
                  </a:lnTo>
                  <a:lnTo>
                    <a:pt x="33911" y="42160"/>
                  </a:lnTo>
                  <a:lnTo>
                    <a:pt x="33911" y="42600"/>
                  </a:lnTo>
                  <a:lnTo>
                    <a:pt x="34351" y="42160"/>
                  </a:lnTo>
                  <a:lnTo>
                    <a:pt x="34827" y="42600"/>
                  </a:lnTo>
                  <a:lnTo>
                    <a:pt x="35267" y="43077"/>
                  </a:lnTo>
                  <a:lnTo>
                    <a:pt x="35744" y="43517"/>
                  </a:lnTo>
                  <a:lnTo>
                    <a:pt x="36184" y="43993"/>
                  </a:lnTo>
                  <a:lnTo>
                    <a:pt x="38493" y="43993"/>
                  </a:lnTo>
                  <a:lnTo>
                    <a:pt x="38933" y="43517"/>
                  </a:lnTo>
                  <a:lnTo>
                    <a:pt x="38933" y="42600"/>
                  </a:lnTo>
                  <a:lnTo>
                    <a:pt x="38933" y="42160"/>
                  </a:lnTo>
                  <a:lnTo>
                    <a:pt x="40326" y="42160"/>
                  </a:lnTo>
                  <a:lnTo>
                    <a:pt x="40326" y="41684"/>
                  </a:lnTo>
                  <a:lnTo>
                    <a:pt x="41243" y="41684"/>
                  </a:lnTo>
                  <a:lnTo>
                    <a:pt x="41243" y="42160"/>
                  </a:lnTo>
                  <a:lnTo>
                    <a:pt x="42159" y="41244"/>
                  </a:lnTo>
                  <a:lnTo>
                    <a:pt x="42599" y="40327"/>
                  </a:lnTo>
                  <a:lnTo>
                    <a:pt x="42599" y="39851"/>
                  </a:lnTo>
                  <a:lnTo>
                    <a:pt x="43076" y="39411"/>
                  </a:lnTo>
                  <a:lnTo>
                    <a:pt x="42599" y="38934"/>
                  </a:lnTo>
                  <a:lnTo>
                    <a:pt x="41683" y="38934"/>
                  </a:lnTo>
                  <a:lnTo>
                    <a:pt x="41243" y="39411"/>
                  </a:lnTo>
                  <a:lnTo>
                    <a:pt x="41243" y="38934"/>
                  </a:lnTo>
                  <a:lnTo>
                    <a:pt x="40766" y="38934"/>
                  </a:lnTo>
                  <a:lnTo>
                    <a:pt x="40326" y="38018"/>
                  </a:lnTo>
                  <a:lnTo>
                    <a:pt x="40326" y="37578"/>
                  </a:lnTo>
                  <a:lnTo>
                    <a:pt x="40326" y="36661"/>
                  </a:lnTo>
                  <a:lnTo>
                    <a:pt x="40326" y="36185"/>
                  </a:lnTo>
                  <a:lnTo>
                    <a:pt x="40766" y="35745"/>
                  </a:lnTo>
                  <a:lnTo>
                    <a:pt x="40766" y="35268"/>
                  </a:lnTo>
                  <a:lnTo>
                    <a:pt x="40766" y="34828"/>
                  </a:lnTo>
                  <a:lnTo>
                    <a:pt x="40326" y="34352"/>
                  </a:lnTo>
                  <a:lnTo>
                    <a:pt x="39850" y="34352"/>
                  </a:lnTo>
                  <a:lnTo>
                    <a:pt x="39410" y="33912"/>
                  </a:lnTo>
                  <a:lnTo>
                    <a:pt x="38933" y="33912"/>
                  </a:lnTo>
                  <a:lnTo>
                    <a:pt x="38933" y="33435"/>
                  </a:lnTo>
                  <a:lnTo>
                    <a:pt x="40766" y="33435"/>
                  </a:lnTo>
                  <a:lnTo>
                    <a:pt x="41243" y="32519"/>
                  </a:lnTo>
                  <a:lnTo>
                    <a:pt x="41683" y="32079"/>
                  </a:lnTo>
                  <a:lnTo>
                    <a:pt x="42159" y="31602"/>
                  </a:lnTo>
                  <a:lnTo>
                    <a:pt x="41243" y="31162"/>
                  </a:lnTo>
                  <a:lnTo>
                    <a:pt x="41243" y="30686"/>
                  </a:lnTo>
                  <a:lnTo>
                    <a:pt x="40766" y="30246"/>
                  </a:lnTo>
                  <a:lnTo>
                    <a:pt x="40766" y="29769"/>
                  </a:lnTo>
                  <a:lnTo>
                    <a:pt x="41243" y="29769"/>
                  </a:lnTo>
                  <a:lnTo>
                    <a:pt x="41243" y="29329"/>
                  </a:lnTo>
                  <a:lnTo>
                    <a:pt x="41243" y="28853"/>
                  </a:lnTo>
                  <a:lnTo>
                    <a:pt x="40766" y="28413"/>
                  </a:lnTo>
                  <a:lnTo>
                    <a:pt x="40766" y="27936"/>
                  </a:lnTo>
                  <a:lnTo>
                    <a:pt x="41243" y="27936"/>
                  </a:lnTo>
                  <a:lnTo>
                    <a:pt x="40766" y="27496"/>
                  </a:lnTo>
                  <a:lnTo>
                    <a:pt x="40766" y="27020"/>
                  </a:lnTo>
                  <a:lnTo>
                    <a:pt x="41683" y="27020"/>
                  </a:lnTo>
                  <a:lnTo>
                    <a:pt x="41683" y="26103"/>
                  </a:lnTo>
                  <a:lnTo>
                    <a:pt x="41243" y="25187"/>
                  </a:lnTo>
                  <a:lnTo>
                    <a:pt x="40766" y="25663"/>
                  </a:lnTo>
                  <a:lnTo>
                    <a:pt x="40766" y="26103"/>
                  </a:lnTo>
                  <a:lnTo>
                    <a:pt x="40326" y="26103"/>
                  </a:lnTo>
                  <a:lnTo>
                    <a:pt x="39850" y="27020"/>
                  </a:lnTo>
                  <a:lnTo>
                    <a:pt x="38933" y="27496"/>
                  </a:lnTo>
                  <a:lnTo>
                    <a:pt x="38017" y="26580"/>
                  </a:lnTo>
                  <a:lnTo>
                    <a:pt x="38493" y="25663"/>
                  </a:lnTo>
                  <a:lnTo>
                    <a:pt x="39410" y="24747"/>
                  </a:lnTo>
                  <a:lnTo>
                    <a:pt x="39410" y="24270"/>
                  </a:lnTo>
                  <a:lnTo>
                    <a:pt x="39850" y="23354"/>
                  </a:lnTo>
                  <a:lnTo>
                    <a:pt x="40766" y="23354"/>
                  </a:lnTo>
                  <a:lnTo>
                    <a:pt x="41683" y="22914"/>
                  </a:lnTo>
                  <a:lnTo>
                    <a:pt x="42159" y="21997"/>
                  </a:lnTo>
                  <a:lnTo>
                    <a:pt x="42159" y="21521"/>
                  </a:lnTo>
                  <a:lnTo>
                    <a:pt x="42599" y="21081"/>
                  </a:lnTo>
                  <a:lnTo>
                    <a:pt x="43516" y="21521"/>
                  </a:lnTo>
                  <a:lnTo>
                    <a:pt x="43992" y="21521"/>
                  </a:lnTo>
                  <a:lnTo>
                    <a:pt x="44432" y="20604"/>
                  </a:lnTo>
                  <a:lnTo>
                    <a:pt x="44909" y="21081"/>
                  </a:lnTo>
                  <a:lnTo>
                    <a:pt x="44909" y="20604"/>
                  </a:lnTo>
                  <a:lnTo>
                    <a:pt x="44909" y="20164"/>
                  </a:lnTo>
                  <a:lnTo>
                    <a:pt x="44909" y="19687"/>
                  </a:lnTo>
                  <a:lnTo>
                    <a:pt x="45349" y="19248"/>
                  </a:lnTo>
                  <a:lnTo>
                    <a:pt x="44909" y="18771"/>
                  </a:lnTo>
                  <a:lnTo>
                    <a:pt x="44909" y="17854"/>
                  </a:lnTo>
                  <a:lnTo>
                    <a:pt x="44909" y="17415"/>
                  </a:lnTo>
                  <a:lnTo>
                    <a:pt x="45349" y="16498"/>
                  </a:lnTo>
                  <a:lnTo>
                    <a:pt x="45349" y="16021"/>
                  </a:lnTo>
                  <a:lnTo>
                    <a:pt x="45825" y="15105"/>
                  </a:lnTo>
                  <a:lnTo>
                    <a:pt x="46265" y="14665"/>
                  </a:lnTo>
                  <a:lnTo>
                    <a:pt x="47182" y="13749"/>
                  </a:lnTo>
                  <a:lnTo>
                    <a:pt x="46742" y="13272"/>
                  </a:lnTo>
                  <a:lnTo>
                    <a:pt x="45825" y="13272"/>
                  </a:lnTo>
                  <a:lnTo>
                    <a:pt x="45349" y="12832"/>
                  </a:lnTo>
                  <a:lnTo>
                    <a:pt x="44432" y="12832"/>
                  </a:lnTo>
                  <a:lnTo>
                    <a:pt x="43076" y="12355"/>
                  </a:lnTo>
                  <a:lnTo>
                    <a:pt x="42599" y="11916"/>
                  </a:lnTo>
                  <a:lnTo>
                    <a:pt x="42159" y="10999"/>
                  </a:lnTo>
                  <a:lnTo>
                    <a:pt x="41683" y="10522"/>
                  </a:lnTo>
                  <a:lnTo>
                    <a:pt x="41683" y="10083"/>
                  </a:lnTo>
                  <a:lnTo>
                    <a:pt x="40326" y="10083"/>
                  </a:lnTo>
                  <a:lnTo>
                    <a:pt x="39850" y="9606"/>
                  </a:lnTo>
                  <a:lnTo>
                    <a:pt x="39410" y="10083"/>
                  </a:lnTo>
                  <a:lnTo>
                    <a:pt x="38933" y="10083"/>
                  </a:lnTo>
                  <a:lnTo>
                    <a:pt x="38493" y="10522"/>
                  </a:lnTo>
                  <a:lnTo>
                    <a:pt x="38493" y="10083"/>
                  </a:lnTo>
                  <a:lnTo>
                    <a:pt x="38017" y="9606"/>
                  </a:lnTo>
                  <a:lnTo>
                    <a:pt x="37577" y="9166"/>
                  </a:lnTo>
                  <a:lnTo>
                    <a:pt x="37100" y="9166"/>
                  </a:lnTo>
                  <a:lnTo>
                    <a:pt x="37100" y="8689"/>
                  </a:lnTo>
                  <a:lnTo>
                    <a:pt x="36660" y="8249"/>
                  </a:lnTo>
                  <a:lnTo>
                    <a:pt x="36660" y="7773"/>
                  </a:lnTo>
                  <a:lnTo>
                    <a:pt x="35744" y="7333"/>
                  </a:lnTo>
                  <a:lnTo>
                    <a:pt x="35744" y="6856"/>
                  </a:lnTo>
                  <a:lnTo>
                    <a:pt x="35267" y="6856"/>
                  </a:lnTo>
                  <a:lnTo>
                    <a:pt x="35267" y="7333"/>
                  </a:lnTo>
                  <a:lnTo>
                    <a:pt x="34351" y="7333"/>
                  </a:lnTo>
                  <a:lnTo>
                    <a:pt x="33911" y="6856"/>
                  </a:lnTo>
                  <a:lnTo>
                    <a:pt x="34351" y="6416"/>
                  </a:lnTo>
                  <a:lnTo>
                    <a:pt x="34351" y="5500"/>
                  </a:lnTo>
                  <a:lnTo>
                    <a:pt x="34351" y="5023"/>
                  </a:lnTo>
                  <a:lnTo>
                    <a:pt x="32994" y="5023"/>
                  </a:lnTo>
                  <a:lnTo>
                    <a:pt x="32078" y="4107"/>
                  </a:lnTo>
                  <a:lnTo>
                    <a:pt x="32078" y="3667"/>
                  </a:lnTo>
                  <a:lnTo>
                    <a:pt x="31161" y="3667"/>
                  </a:lnTo>
                  <a:lnTo>
                    <a:pt x="31161" y="3190"/>
                  </a:lnTo>
                  <a:lnTo>
                    <a:pt x="31161" y="2750"/>
                  </a:lnTo>
                  <a:lnTo>
                    <a:pt x="30245" y="2750"/>
                  </a:lnTo>
                  <a:lnTo>
                    <a:pt x="30245" y="2274"/>
                  </a:lnTo>
                  <a:lnTo>
                    <a:pt x="29768" y="1834"/>
                  </a:lnTo>
                  <a:lnTo>
                    <a:pt x="29768" y="1357"/>
                  </a:lnTo>
                  <a:lnTo>
                    <a:pt x="29328" y="917"/>
                  </a:lnTo>
                  <a:lnTo>
                    <a:pt x="29328" y="441"/>
                  </a:lnTo>
                  <a:lnTo>
                    <a:pt x="293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699" name="Google Shape;5998;p73"/>
            <p:cNvSpPr/>
            <p:nvPr/>
          </p:nvSpPr>
          <p:spPr>
            <a:xfrm>
              <a:off x="1581500" y="1029050"/>
              <a:ext cx="25" cy="11025"/>
            </a:xfrm>
            <a:custGeom>
              <a:avLst/>
              <a:gdLst/>
              <a:ahLst/>
              <a:cxnLst/>
              <a:rect l="l" t="t" r="r" b="b"/>
              <a:pathLst>
                <a:path w="1" h="441" extrusionOk="0">
                  <a:moveTo>
                    <a:pt x="0" y="1"/>
                  </a:moveTo>
                  <a:lnTo>
                    <a:pt x="0" y="4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00" name="Google Shape;5999;p73"/>
            <p:cNvSpPr/>
            <p:nvPr/>
          </p:nvSpPr>
          <p:spPr>
            <a:xfrm>
              <a:off x="1042600" y="868675"/>
              <a:ext cx="572825" cy="481175"/>
            </a:xfrm>
            <a:custGeom>
              <a:avLst/>
              <a:gdLst/>
              <a:ahLst/>
              <a:cxnLst/>
              <a:rect l="l" t="t" r="r" b="b"/>
              <a:pathLst>
                <a:path w="22913" h="19247" extrusionOk="0">
                  <a:moveTo>
                    <a:pt x="6892" y="0"/>
                  </a:moveTo>
                  <a:lnTo>
                    <a:pt x="7332" y="440"/>
                  </a:lnTo>
                  <a:lnTo>
                    <a:pt x="8249" y="1357"/>
                  </a:lnTo>
                  <a:lnTo>
                    <a:pt x="7809" y="1357"/>
                  </a:lnTo>
                  <a:lnTo>
                    <a:pt x="7809" y="1833"/>
                  </a:lnTo>
                  <a:lnTo>
                    <a:pt x="7809" y="2273"/>
                  </a:lnTo>
                  <a:lnTo>
                    <a:pt x="7809" y="2750"/>
                  </a:lnTo>
                  <a:lnTo>
                    <a:pt x="7332" y="3666"/>
                  </a:lnTo>
                  <a:lnTo>
                    <a:pt x="6892" y="3190"/>
                  </a:lnTo>
                  <a:lnTo>
                    <a:pt x="6892" y="2273"/>
                  </a:lnTo>
                  <a:lnTo>
                    <a:pt x="5976" y="2750"/>
                  </a:lnTo>
                  <a:lnTo>
                    <a:pt x="5976" y="1833"/>
                  </a:lnTo>
                  <a:lnTo>
                    <a:pt x="5976" y="917"/>
                  </a:lnTo>
                  <a:lnTo>
                    <a:pt x="5499" y="917"/>
                  </a:lnTo>
                  <a:lnTo>
                    <a:pt x="5059" y="440"/>
                  </a:lnTo>
                  <a:lnTo>
                    <a:pt x="5059" y="2273"/>
                  </a:lnTo>
                  <a:lnTo>
                    <a:pt x="4143" y="1833"/>
                  </a:lnTo>
                  <a:lnTo>
                    <a:pt x="4583" y="2273"/>
                  </a:lnTo>
                  <a:lnTo>
                    <a:pt x="5059" y="2750"/>
                  </a:lnTo>
                  <a:lnTo>
                    <a:pt x="4143" y="3190"/>
                  </a:lnTo>
                  <a:lnTo>
                    <a:pt x="3666" y="3190"/>
                  </a:lnTo>
                  <a:lnTo>
                    <a:pt x="3666" y="2750"/>
                  </a:lnTo>
                  <a:lnTo>
                    <a:pt x="3666" y="2273"/>
                  </a:lnTo>
                  <a:lnTo>
                    <a:pt x="3226" y="1833"/>
                  </a:lnTo>
                  <a:lnTo>
                    <a:pt x="3226" y="2273"/>
                  </a:lnTo>
                  <a:lnTo>
                    <a:pt x="3226" y="2750"/>
                  </a:lnTo>
                  <a:lnTo>
                    <a:pt x="2750" y="2750"/>
                  </a:lnTo>
                  <a:lnTo>
                    <a:pt x="2750" y="2273"/>
                  </a:lnTo>
                  <a:lnTo>
                    <a:pt x="2310" y="2750"/>
                  </a:lnTo>
                  <a:lnTo>
                    <a:pt x="2310" y="3190"/>
                  </a:lnTo>
                  <a:lnTo>
                    <a:pt x="3226" y="3190"/>
                  </a:lnTo>
                  <a:lnTo>
                    <a:pt x="3666" y="3666"/>
                  </a:lnTo>
                  <a:lnTo>
                    <a:pt x="4583" y="3666"/>
                  </a:lnTo>
                  <a:lnTo>
                    <a:pt x="5499" y="4106"/>
                  </a:lnTo>
                  <a:lnTo>
                    <a:pt x="5976" y="4583"/>
                  </a:lnTo>
                  <a:lnTo>
                    <a:pt x="5976" y="5023"/>
                  </a:lnTo>
                  <a:lnTo>
                    <a:pt x="6892" y="5023"/>
                  </a:lnTo>
                  <a:lnTo>
                    <a:pt x="6892" y="5939"/>
                  </a:lnTo>
                  <a:lnTo>
                    <a:pt x="6416" y="5939"/>
                  </a:lnTo>
                  <a:lnTo>
                    <a:pt x="5499" y="5499"/>
                  </a:lnTo>
                  <a:lnTo>
                    <a:pt x="4583" y="5499"/>
                  </a:lnTo>
                  <a:lnTo>
                    <a:pt x="5059" y="5939"/>
                  </a:lnTo>
                  <a:lnTo>
                    <a:pt x="5499" y="6416"/>
                  </a:lnTo>
                  <a:lnTo>
                    <a:pt x="5976" y="6856"/>
                  </a:lnTo>
                  <a:lnTo>
                    <a:pt x="5499" y="7332"/>
                  </a:lnTo>
                  <a:lnTo>
                    <a:pt x="5059" y="7772"/>
                  </a:lnTo>
                  <a:lnTo>
                    <a:pt x="4583" y="7332"/>
                  </a:lnTo>
                  <a:lnTo>
                    <a:pt x="4143" y="6856"/>
                  </a:lnTo>
                  <a:lnTo>
                    <a:pt x="3666" y="6856"/>
                  </a:lnTo>
                  <a:lnTo>
                    <a:pt x="2310" y="6416"/>
                  </a:lnTo>
                  <a:lnTo>
                    <a:pt x="1393" y="5939"/>
                  </a:lnTo>
                  <a:lnTo>
                    <a:pt x="477" y="6416"/>
                  </a:lnTo>
                  <a:lnTo>
                    <a:pt x="477" y="6856"/>
                  </a:lnTo>
                  <a:lnTo>
                    <a:pt x="2750" y="6856"/>
                  </a:lnTo>
                  <a:lnTo>
                    <a:pt x="3226" y="7332"/>
                  </a:lnTo>
                  <a:lnTo>
                    <a:pt x="3226" y="7772"/>
                  </a:lnTo>
                  <a:lnTo>
                    <a:pt x="3666" y="7772"/>
                  </a:lnTo>
                  <a:lnTo>
                    <a:pt x="3666" y="8249"/>
                  </a:lnTo>
                  <a:lnTo>
                    <a:pt x="3666" y="8689"/>
                  </a:lnTo>
                  <a:lnTo>
                    <a:pt x="3226" y="9165"/>
                  </a:lnTo>
                  <a:lnTo>
                    <a:pt x="3226" y="10082"/>
                  </a:lnTo>
                  <a:lnTo>
                    <a:pt x="3666" y="9605"/>
                  </a:lnTo>
                  <a:lnTo>
                    <a:pt x="3666" y="10082"/>
                  </a:lnTo>
                  <a:lnTo>
                    <a:pt x="3226" y="10522"/>
                  </a:lnTo>
                  <a:lnTo>
                    <a:pt x="2750" y="10998"/>
                  </a:lnTo>
                  <a:lnTo>
                    <a:pt x="2310" y="11438"/>
                  </a:lnTo>
                  <a:lnTo>
                    <a:pt x="1393" y="11438"/>
                  </a:lnTo>
                  <a:lnTo>
                    <a:pt x="917" y="11915"/>
                  </a:lnTo>
                  <a:lnTo>
                    <a:pt x="477" y="11438"/>
                  </a:lnTo>
                  <a:lnTo>
                    <a:pt x="0" y="12355"/>
                  </a:lnTo>
                  <a:lnTo>
                    <a:pt x="477" y="12831"/>
                  </a:lnTo>
                  <a:lnTo>
                    <a:pt x="917" y="12831"/>
                  </a:lnTo>
                  <a:lnTo>
                    <a:pt x="1393" y="13271"/>
                  </a:lnTo>
                  <a:lnTo>
                    <a:pt x="1833" y="13748"/>
                  </a:lnTo>
                  <a:lnTo>
                    <a:pt x="2750" y="14188"/>
                  </a:lnTo>
                  <a:lnTo>
                    <a:pt x="3666" y="14188"/>
                  </a:lnTo>
                  <a:lnTo>
                    <a:pt x="3666" y="14664"/>
                  </a:lnTo>
                  <a:lnTo>
                    <a:pt x="3666" y="15104"/>
                  </a:lnTo>
                  <a:lnTo>
                    <a:pt x="3666" y="15581"/>
                  </a:lnTo>
                  <a:lnTo>
                    <a:pt x="3666" y="16021"/>
                  </a:lnTo>
                  <a:lnTo>
                    <a:pt x="4143" y="16497"/>
                  </a:lnTo>
                  <a:lnTo>
                    <a:pt x="5059" y="17414"/>
                  </a:lnTo>
                  <a:lnTo>
                    <a:pt x="6416" y="17414"/>
                  </a:lnTo>
                  <a:lnTo>
                    <a:pt x="6416" y="17854"/>
                  </a:lnTo>
                  <a:lnTo>
                    <a:pt x="6416" y="18330"/>
                  </a:lnTo>
                  <a:lnTo>
                    <a:pt x="7332" y="18770"/>
                  </a:lnTo>
                  <a:lnTo>
                    <a:pt x="7809" y="19247"/>
                  </a:lnTo>
                  <a:lnTo>
                    <a:pt x="7809" y="18770"/>
                  </a:lnTo>
                  <a:lnTo>
                    <a:pt x="8249" y="18330"/>
                  </a:lnTo>
                  <a:lnTo>
                    <a:pt x="8249" y="18770"/>
                  </a:lnTo>
                  <a:lnTo>
                    <a:pt x="8725" y="18770"/>
                  </a:lnTo>
                  <a:lnTo>
                    <a:pt x="9642" y="17854"/>
                  </a:lnTo>
                  <a:lnTo>
                    <a:pt x="10082" y="17854"/>
                  </a:lnTo>
                  <a:lnTo>
                    <a:pt x="11475" y="18330"/>
                  </a:lnTo>
                  <a:lnTo>
                    <a:pt x="11915" y="17854"/>
                  </a:lnTo>
                  <a:lnTo>
                    <a:pt x="12391" y="18330"/>
                  </a:lnTo>
                  <a:lnTo>
                    <a:pt x="13308" y="18330"/>
                  </a:lnTo>
                  <a:lnTo>
                    <a:pt x="13308" y="18770"/>
                  </a:lnTo>
                  <a:lnTo>
                    <a:pt x="14224" y="18330"/>
                  </a:lnTo>
                  <a:lnTo>
                    <a:pt x="14664" y="17854"/>
                  </a:lnTo>
                  <a:lnTo>
                    <a:pt x="15581" y="18330"/>
                  </a:lnTo>
                  <a:lnTo>
                    <a:pt x="16057" y="18330"/>
                  </a:lnTo>
                  <a:lnTo>
                    <a:pt x="16497" y="17414"/>
                  </a:lnTo>
                  <a:lnTo>
                    <a:pt x="16974" y="17854"/>
                  </a:lnTo>
                  <a:lnTo>
                    <a:pt x="17414" y="18330"/>
                  </a:lnTo>
                  <a:lnTo>
                    <a:pt x="17890" y="17854"/>
                  </a:lnTo>
                  <a:lnTo>
                    <a:pt x="18330" y="17854"/>
                  </a:lnTo>
                  <a:lnTo>
                    <a:pt x="19247" y="17414"/>
                  </a:lnTo>
                  <a:lnTo>
                    <a:pt x="19723" y="16497"/>
                  </a:lnTo>
                  <a:lnTo>
                    <a:pt x="20163" y="16937"/>
                  </a:lnTo>
                  <a:lnTo>
                    <a:pt x="21556" y="16937"/>
                  </a:lnTo>
                  <a:lnTo>
                    <a:pt x="21556" y="15581"/>
                  </a:lnTo>
                  <a:lnTo>
                    <a:pt x="21996" y="15104"/>
                  </a:lnTo>
                  <a:lnTo>
                    <a:pt x="22473" y="15104"/>
                  </a:lnTo>
                  <a:lnTo>
                    <a:pt x="22473" y="14664"/>
                  </a:lnTo>
                  <a:lnTo>
                    <a:pt x="22473" y="14188"/>
                  </a:lnTo>
                  <a:lnTo>
                    <a:pt x="22913" y="13748"/>
                  </a:lnTo>
                  <a:lnTo>
                    <a:pt x="22913" y="13271"/>
                  </a:lnTo>
                  <a:lnTo>
                    <a:pt x="22473" y="12831"/>
                  </a:lnTo>
                  <a:lnTo>
                    <a:pt x="21996" y="12355"/>
                  </a:lnTo>
                  <a:lnTo>
                    <a:pt x="21996" y="11915"/>
                  </a:lnTo>
                  <a:lnTo>
                    <a:pt x="21080" y="11915"/>
                  </a:lnTo>
                  <a:lnTo>
                    <a:pt x="21080" y="11438"/>
                  </a:lnTo>
                  <a:lnTo>
                    <a:pt x="21556" y="10998"/>
                  </a:lnTo>
                  <a:lnTo>
                    <a:pt x="21996" y="11438"/>
                  </a:lnTo>
                  <a:lnTo>
                    <a:pt x="21996" y="10998"/>
                  </a:lnTo>
                  <a:lnTo>
                    <a:pt x="21556" y="10522"/>
                  </a:lnTo>
                  <a:lnTo>
                    <a:pt x="21556" y="10082"/>
                  </a:lnTo>
                  <a:lnTo>
                    <a:pt x="21556" y="9165"/>
                  </a:lnTo>
                  <a:lnTo>
                    <a:pt x="22473" y="8689"/>
                  </a:lnTo>
                  <a:lnTo>
                    <a:pt x="22473" y="8249"/>
                  </a:lnTo>
                  <a:lnTo>
                    <a:pt x="21996" y="8689"/>
                  </a:lnTo>
                  <a:lnTo>
                    <a:pt x="21080" y="8689"/>
                  </a:lnTo>
                  <a:lnTo>
                    <a:pt x="21080" y="8249"/>
                  </a:lnTo>
                  <a:lnTo>
                    <a:pt x="21080" y="7772"/>
                  </a:lnTo>
                  <a:lnTo>
                    <a:pt x="21556" y="7332"/>
                  </a:lnTo>
                  <a:lnTo>
                    <a:pt x="21556" y="6856"/>
                  </a:lnTo>
                  <a:lnTo>
                    <a:pt x="20163" y="6416"/>
                  </a:lnTo>
                  <a:lnTo>
                    <a:pt x="20163" y="6856"/>
                  </a:lnTo>
                  <a:lnTo>
                    <a:pt x="19723" y="7332"/>
                  </a:lnTo>
                  <a:lnTo>
                    <a:pt x="19247" y="8249"/>
                  </a:lnTo>
                  <a:lnTo>
                    <a:pt x="18807" y="8249"/>
                  </a:lnTo>
                  <a:lnTo>
                    <a:pt x="18330" y="7772"/>
                  </a:lnTo>
                  <a:lnTo>
                    <a:pt x="18330" y="7332"/>
                  </a:lnTo>
                  <a:lnTo>
                    <a:pt x="17414" y="7772"/>
                  </a:lnTo>
                  <a:lnTo>
                    <a:pt x="16497" y="8249"/>
                  </a:lnTo>
                  <a:lnTo>
                    <a:pt x="16057" y="8249"/>
                  </a:lnTo>
                  <a:lnTo>
                    <a:pt x="16497" y="6856"/>
                  </a:lnTo>
                  <a:lnTo>
                    <a:pt x="16057" y="6416"/>
                  </a:lnTo>
                  <a:lnTo>
                    <a:pt x="16057" y="6856"/>
                  </a:lnTo>
                  <a:lnTo>
                    <a:pt x="15581" y="7772"/>
                  </a:lnTo>
                  <a:lnTo>
                    <a:pt x="15581" y="8249"/>
                  </a:lnTo>
                  <a:lnTo>
                    <a:pt x="15141" y="8689"/>
                  </a:lnTo>
                  <a:lnTo>
                    <a:pt x="14664" y="8249"/>
                  </a:lnTo>
                  <a:lnTo>
                    <a:pt x="14224" y="7332"/>
                  </a:lnTo>
                  <a:lnTo>
                    <a:pt x="15141" y="6856"/>
                  </a:lnTo>
                  <a:lnTo>
                    <a:pt x="14664" y="5939"/>
                  </a:lnTo>
                  <a:lnTo>
                    <a:pt x="14224" y="5499"/>
                  </a:lnTo>
                  <a:lnTo>
                    <a:pt x="13748" y="5939"/>
                  </a:lnTo>
                  <a:lnTo>
                    <a:pt x="13308" y="5499"/>
                  </a:lnTo>
                  <a:lnTo>
                    <a:pt x="13308" y="5939"/>
                  </a:lnTo>
                  <a:lnTo>
                    <a:pt x="12831" y="6416"/>
                  </a:lnTo>
                  <a:lnTo>
                    <a:pt x="12391" y="6856"/>
                  </a:lnTo>
                  <a:lnTo>
                    <a:pt x="11915" y="6856"/>
                  </a:lnTo>
                  <a:lnTo>
                    <a:pt x="11915" y="6416"/>
                  </a:lnTo>
                  <a:lnTo>
                    <a:pt x="11915" y="5939"/>
                  </a:lnTo>
                  <a:lnTo>
                    <a:pt x="11915" y="5023"/>
                  </a:lnTo>
                  <a:lnTo>
                    <a:pt x="11475" y="4583"/>
                  </a:lnTo>
                  <a:lnTo>
                    <a:pt x="10998" y="5499"/>
                  </a:lnTo>
                  <a:lnTo>
                    <a:pt x="10558" y="6856"/>
                  </a:lnTo>
                  <a:lnTo>
                    <a:pt x="10082" y="6856"/>
                  </a:lnTo>
                  <a:lnTo>
                    <a:pt x="10082" y="6416"/>
                  </a:lnTo>
                  <a:lnTo>
                    <a:pt x="8725" y="6416"/>
                  </a:lnTo>
                  <a:lnTo>
                    <a:pt x="8249" y="7772"/>
                  </a:lnTo>
                  <a:lnTo>
                    <a:pt x="8249" y="7332"/>
                  </a:lnTo>
                  <a:lnTo>
                    <a:pt x="7332" y="7332"/>
                  </a:lnTo>
                  <a:lnTo>
                    <a:pt x="7332" y="6856"/>
                  </a:lnTo>
                  <a:lnTo>
                    <a:pt x="7809" y="6416"/>
                  </a:lnTo>
                  <a:lnTo>
                    <a:pt x="7809" y="5939"/>
                  </a:lnTo>
                  <a:lnTo>
                    <a:pt x="7809" y="5499"/>
                  </a:lnTo>
                  <a:lnTo>
                    <a:pt x="7809" y="4583"/>
                  </a:lnTo>
                  <a:lnTo>
                    <a:pt x="8249" y="4583"/>
                  </a:lnTo>
                  <a:lnTo>
                    <a:pt x="8725" y="4106"/>
                  </a:lnTo>
                  <a:lnTo>
                    <a:pt x="9165" y="3190"/>
                  </a:lnTo>
                  <a:lnTo>
                    <a:pt x="8725" y="3190"/>
                  </a:lnTo>
                  <a:lnTo>
                    <a:pt x="8725" y="2750"/>
                  </a:lnTo>
                  <a:lnTo>
                    <a:pt x="9165" y="2273"/>
                  </a:lnTo>
                  <a:lnTo>
                    <a:pt x="9165" y="1833"/>
                  </a:lnTo>
                  <a:lnTo>
                    <a:pt x="9165" y="917"/>
                  </a:lnTo>
                  <a:lnTo>
                    <a:pt x="7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01" name="Google Shape;6000;p73"/>
            <p:cNvSpPr/>
            <p:nvPr/>
          </p:nvSpPr>
          <p:spPr>
            <a:xfrm>
              <a:off x="1088425" y="2610025"/>
              <a:ext cx="435350" cy="458275"/>
            </a:xfrm>
            <a:custGeom>
              <a:avLst/>
              <a:gdLst/>
              <a:ahLst/>
              <a:cxnLst/>
              <a:rect l="l" t="t" r="r" b="b"/>
              <a:pathLst>
                <a:path w="17414" h="18331" extrusionOk="0">
                  <a:moveTo>
                    <a:pt x="4143" y="11439"/>
                  </a:moveTo>
                  <a:lnTo>
                    <a:pt x="4583" y="11915"/>
                  </a:lnTo>
                  <a:lnTo>
                    <a:pt x="5499" y="11915"/>
                  </a:lnTo>
                  <a:lnTo>
                    <a:pt x="5976" y="12355"/>
                  </a:lnTo>
                  <a:lnTo>
                    <a:pt x="4583" y="12355"/>
                  </a:lnTo>
                  <a:lnTo>
                    <a:pt x="4143" y="11915"/>
                  </a:lnTo>
                  <a:lnTo>
                    <a:pt x="3666" y="11915"/>
                  </a:lnTo>
                  <a:lnTo>
                    <a:pt x="4143" y="11439"/>
                  </a:lnTo>
                  <a:close/>
                  <a:moveTo>
                    <a:pt x="13748" y="1"/>
                  </a:moveTo>
                  <a:lnTo>
                    <a:pt x="13308" y="441"/>
                  </a:lnTo>
                  <a:lnTo>
                    <a:pt x="11915" y="917"/>
                  </a:lnTo>
                  <a:lnTo>
                    <a:pt x="11475" y="1357"/>
                  </a:lnTo>
                  <a:lnTo>
                    <a:pt x="10998" y="1834"/>
                  </a:lnTo>
                  <a:lnTo>
                    <a:pt x="9642" y="2274"/>
                  </a:lnTo>
                  <a:lnTo>
                    <a:pt x="10082" y="2750"/>
                  </a:lnTo>
                  <a:lnTo>
                    <a:pt x="11475" y="3190"/>
                  </a:lnTo>
                  <a:lnTo>
                    <a:pt x="11915" y="3190"/>
                  </a:lnTo>
                  <a:lnTo>
                    <a:pt x="11475" y="3667"/>
                  </a:lnTo>
                  <a:lnTo>
                    <a:pt x="10558" y="3667"/>
                  </a:lnTo>
                  <a:lnTo>
                    <a:pt x="10558" y="4107"/>
                  </a:lnTo>
                  <a:lnTo>
                    <a:pt x="10558" y="4583"/>
                  </a:lnTo>
                  <a:lnTo>
                    <a:pt x="9642" y="5500"/>
                  </a:lnTo>
                  <a:lnTo>
                    <a:pt x="9165" y="5023"/>
                  </a:lnTo>
                  <a:lnTo>
                    <a:pt x="7809" y="4583"/>
                  </a:lnTo>
                  <a:lnTo>
                    <a:pt x="7809" y="4107"/>
                  </a:lnTo>
                  <a:lnTo>
                    <a:pt x="7332" y="3667"/>
                  </a:lnTo>
                  <a:lnTo>
                    <a:pt x="6892" y="3190"/>
                  </a:lnTo>
                  <a:lnTo>
                    <a:pt x="5976" y="3190"/>
                  </a:lnTo>
                  <a:lnTo>
                    <a:pt x="5499" y="4107"/>
                  </a:lnTo>
                  <a:lnTo>
                    <a:pt x="5059" y="4107"/>
                  </a:lnTo>
                  <a:lnTo>
                    <a:pt x="5499" y="4583"/>
                  </a:lnTo>
                  <a:lnTo>
                    <a:pt x="5499" y="5023"/>
                  </a:lnTo>
                  <a:lnTo>
                    <a:pt x="5499" y="5500"/>
                  </a:lnTo>
                  <a:lnTo>
                    <a:pt x="5059" y="5940"/>
                  </a:lnTo>
                  <a:lnTo>
                    <a:pt x="4583" y="6856"/>
                  </a:lnTo>
                  <a:lnTo>
                    <a:pt x="4143" y="6856"/>
                  </a:lnTo>
                  <a:lnTo>
                    <a:pt x="3666" y="7333"/>
                  </a:lnTo>
                  <a:lnTo>
                    <a:pt x="4143" y="8249"/>
                  </a:lnTo>
                  <a:lnTo>
                    <a:pt x="4143" y="8689"/>
                  </a:lnTo>
                  <a:lnTo>
                    <a:pt x="4583" y="8689"/>
                  </a:lnTo>
                  <a:lnTo>
                    <a:pt x="5059" y="9606"/>
                  </a:lnTo>
                  <a:lnTo>
                    <a:pt x="5499" y="9166"/>
                  </a:lnTo>
                  <a:lnTo>
                    <a:pt x="6892" y="9166"/>
                  </a:lnTo>
                  <a:lnTo>
                    <a:pt x="6892" y="9606"/>
                  </a:lnTo>
                  <a:lnTo>
                    <a:pt x="6416" y="10082"/>
                  </a:lnTo>
                  <a:lnTo>
                    <a:pt x="5976" y="10082"/>
                  </a:lnTo>
                  <a:lnTo>
                    <a:pt x="4583" y="10522"/>
                  </a:lnTo>
                  <a:lnTo>
                    <a:pt x="3666" y="11439"/>
                  </a:lnTo>
                  <a:lnTo>
                    <a:pt x="2310" y="11915"/>
                  </a:lnTo>
                  <a:lnTo>
                    <a:pt x="3226" y="12355"/>
                  </a:lnTo>
                  <a:lnTo>
                    <a:pt x="2310" y="12355"/>
                  </a:lnTo>
                  <a:lnTo>
                    <a:pt x="2750" y="12832"/>
                  </a:lnTo>
                  <a:lnTo>
                    <a:pt x="477" y="12832"/>
                  </a:lnTo>
                  <a:lnTo>
                    <a:pt x="0" y="13272"/>
                  </a:lnTo>
                  <a:lnTo>
                    <a:pt x="0" y="13748"/>
                  </a:lnTo>
                  <a:lnTo>
                    <a:pt x="1833" y="13748"/>
                  </a:lnTo>
                  <a:lnTo>
                    <a:pt x="2310" y="14188"/>
                  </a:lnTo>
                  <a:lnTo>
                    <a:pt x="917" y="14188"/>
                  </a:lnTo>
                  <a:lnTo>
                    <a:pt x="477" y="14665"/>
                  </a:lnTo>
                  <a:lnTo>
                    <a:pt x="0" y="15581"/>
                  </a:lnTo>
                  <a:lnTo>
                    <a:pt x="477" y="16021"/>
                  </a:lnTo>
                  <a:lnTo>
                    <a:pt x="917" y="15105"/>
                  </a:lnTo>
                  <a:lnTo>
                    <a:pt x="1393" y="15581"/>
                  </a:lnTo>
                  <a:lnTo>
                    <a:pt x="917" y="16498"/>
                  </a:lnTo>
                  <a:lnTo>
                    <a:pt x="917" y="16938"/>
                  </a:lnTo>
                  <a:lnTo>
                    <a:pt x="1393" y="16938"/>
                  </a:lnTo>
                  <a:lnTo>
                    <a:pt x="917" y="17414"/>
                  </a:lnTo>
                  <a:lnTo>
                    <a:pt x="917" y="17414"/>
                  </a:lnTo>
                  <a:lnTo>
                    <a:pt x="2310" y="16938"/>
                  </a:lnTo>
                  <a:lnTo>
                    <a:pt x="2310" y="17414"/>
                  </a:lnTo>
                  <a:lnTo>
                    <a:pt x="2310" y="18331"/>
                  </a:lnTo>
                  <a:lnTo>
                    <a:pt x="3226" y="17414"/>
                  </a:lnTo>
                  <a:lnTo>
                    <a:pt x="3666" y="17414"/>
                  </a:lnTo>
                  <a:lnTo>
                    <a:pt x="4583" y="17854"/>
                  </a:lnTo>
                  <a:lnTo>
                    <a:pt x="5499" y="17854"/>
                  </a:lnTo>
                  <a:lnTo>
                    <a:pt x="5976" y="17414"/>
                  </a:lnTo>
                  <a:lnTo>
                    <a:pt x="6416" y="17854"/>
                  </a:lnTo>
                  <a:lnTo>
                    <a:pt x="7332" y="17854"/>
                  </a:lnTo>
                  <a:lnTo>
                    <a:pt x="7332" y="17414"/>
                  </a:lnTo>
                  <a:lnTo>
                    <a:pt x="7809" y="17414"/>
                  </a:lnTo>
                  <a:lnTo>
                    <a:pt x="8249" y="16938"/>
                  </a:lnTo>
                  <a:lnTo>
                    <a:pt x="8249" y="17414"/>
                  </a:lnTo>
                  <a:lnTo>
                    <a:pt x="8725" y="16938"/>
                  </a:lnTo>
                  <a:lnTo>
                    <a:pt x="9165" y="16498"/>
                  </a:lnTo>
                  <a:lnTo>
                    <a:pt x="12831" y="16498"/>
                  </a:lnTo>
                  <a:lnTo>
                    <a:pt x="13308" y="16938"/>
                  </a:lnTo>
                  <a:lnTo>
                    <a:pt x="14224" y="16498"/>
                  </a:lnTo>
                  <a:lnTo>
                    <a:pt x="14664" y="15581"/>
                  </a:lnTo>
                  <a:lnTo>
                    <a:pt x="14664" y="15105"/>
                  </a:lnTo>
                  <a:lnTo>
                    <a:pt x="15141" y="15105"/>
                  </a:lnTo>
                  <a:lnTo>
                    <a:pt x="15581" y="14665"/>
                  </a:lnTo>
                  <a:lnTo>
                    <a:pt x="15581" y="14188"/>
                  </a:lnTo>
                  <a:lnTo>
                    <a:pt x="16057" y="14188"/>
                  </a:lnTo>
                  <a:lnTo>
                    <a:pt x="16057" y="13748"/>
                  </a:lnTo>
                  <a:lnTo>
                    <a:pt x="16057" y="13272"/>
                  </a:lnTo>
                  <a:lnTo>
                    <a:pt x="16057" y="12832"/>
                  </a:lnTo>
                  <a:lnTo>
                    <a:pt x="16497" y="12355"/>
                  </a:lnTo>
                  <a:lnTo>
                    <a:pt x="16497" y="11915"/>
                  </a:lnTo>
                  <a:lnTo>
                    <a:pt x="16497" y="10999"/>
                  </a:lnTo>
                  <a:lnTo>
                    <a:pt x="16974" y="10522"/>
                  </a:lnTo>
                  <a:lnTo>
                    <a:pt x="16497" y="9606"/>
                  </a:lnTo>
                  <a:lnTo>
                    <a:pt x="16497" y="9166"/>
                  </a:lnTo>
                  <a:lnTo>
                    <a:pt x="16974" y="8689"/>
                  </a:lnTo>
                  <a:lnTo>
                    <a:pt x="16497" y="8249"/>
                  </a:lnTo>
                  <a:lnTo>
                    <a:pt x="16974" y="8249"/>
                  </a:lnTo>
                  <a:lnTo>
                    <a:pt x="16974" y="8689"/>
                  </a:lnTo>
                  <a:lnTo>
                    <a:pt x="17414" y="8249"/>
                  </a:lnTo>
                  <a:lnTo>
                    <a:pt x="16974" y="7333"/>
                  </a:lnTo>
                  <a:lnTo>
                    <a:pt x="16497" y="6856"/>
                  </a:lnTo>
                  <a:lnTo>
                    <a:pt x="16497" y="6416"/>
                  </a:lnTo>
                  <a:lnTo>
                    <a:pt x="15581" y="5940"/>
                  </a:lnTo>
                  <a:lnTo>
                    <a:pt x="14664" y="5940"/>
                  </a:lnTo>
                  <a:lnTo>
                    <a:pt x="14224" y="6416"/>
                  </a:lnTo>
                  <a:lnTo>
                    <a:pt x="13748" y="6416"/>
                  </a:lnTo>
                  <a:lnTo>
                    <a:pt x="13308" y="5940"/>
                  </a:lnTo>
                  <a:lnTo>
                    <a:pt x="12831" y="5500"/>
                  </a:lnTo>
                  <a:lnTo>
                    <a:pt x="12391" y="5023"/>
                  </a:lnTo>
                  <a:lnTo>
                    <a:pt x="11915" y="4583"/>
                  </a:lnTo>
                  <a:lnTo>
                    <a:pt x="12391" y="4107"/>
                  </a:lnTo>
                  <a:lnTo>
                    <a:pt x="12391" y="3667"/>
                  </a:lnTo>
                  <a:lnTo>
                    <a:pt x="12831" y="3667"/>
                  </a:lnTo>
                  <a:lnTo>
                    <a:pt x="13308" y="4107"/>
                  </a:lnTo>
                  <a:lnTo>
                    <a:pt x="13748" y="3667"/>
                  </a:lnTo>
                  <a:lnTo>
                    <a:pt x="13748" y="3190"/>
                  </a:lnTo>
                  <a:lnTo>
                    <a:pt x="14224" y="2750"/>
                  </a:lnTo>
                  <a:lnTo>
                    <a:pt x="14664" y="1834"/>
                  </a:lnTo>
                  <a:lnTo>
                    <a:pt x="16057" y="1834"/>
                  </a:lnTo>
                  <a:lnTo>
                    <a:pt x="15581" y="1357"/>
                  </a:lnTo>
                  <a:lnTo>
                    <a:pt x="16497" y="1357"/>
                  </a:lnTo>
                  <a:lnTo>
                    <a:pt x="16974" y="917"/>
                  </a:lnTo>
                  <a:lnTo>
                    <a:pt x="16497" y="441"/>
                  </a:lnTo>
                  <a:lnTo>
                    <a:pt x="16057" y="1"/>
                  </a:lnTo>
                  <a:lnTo>
                    <a:pt x="16057" y="441"/>
                  </a:lnTo>
                  <a:lnTo>
                    <a:pt x="14664" y="441"/>
                  </a:lnTo>
                  <a:lnTo>
                    <a:pt x="137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02" name="Google Shape;6001;p73"/>
            <p:cNvSpPr/>
            <p:nvPr/>
          </p:nvSpPr>
          <p:spPr>
            <a:xfrm>
              <a:off x="1111325" y="3033450"/>
              <a:ext cx="34850" cy="22950"/>
            </a:xfrm>
            <a:custGeom>
              <a:avLst/>
              <a:gdLst/>
              <a:ahLst/>
              <a:cxnLst/>
              <a:rect l="l" t="t" r="r" b="b"/>
              <a:pathLst>
                <a:path w="1394" h="918" extrusionOk="0">
                  <a:moveTo>
                    <a:pt x="1394" y="1"/>
                  </a:moveTo>
                  <a:lnTo>
                    <a:pt x="1" y="917"/>
                  </a:lnTo>
                  <a:lnTo>
                    <a:pt x="477" y="917"/>
                  </a:lnTo>
                  <a:lnTo>
                    <a:pt x="13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03" name="Google Shape;6002;p73"/>
            <p:cNvSpPr/>
            <p:nvPr/>
          </p:nvSpPr>
          <p:spPr>
            <a:xfrm>
              <a:off x="1386275" y="2643950"/>
              <a:ext cx="206250" cy="172325"/>
            </a:xfrm>
            <a:custGeom>
              <a:avLst/>
              <a:gdLst/>
              <a:ahLst/>
              <a:cxnLst/>
              <a:rect l="l" t="t" r="r" b="b"/>
              <a:pathLst>
                <a:path w="8250" h="6893" extrusionOk="0">
                  <a:moveTo>
                    <a:pt x="5060" y="0"/>
                  </a:moveTo>
                  <a:lnTo>
                    <a:pt x="4583" y="477"/>
                  </a:lnTo>
                  <a:lnTo>
                    <a:pt x="2750" y="477"/>
                  </a:lnTo>
                  <a:lnTo>
                    <a:pt x="2310" y="1393"/>
                  </a:lnTo>
                  <a:lnTo>
                    <a:pt x="1834" y="1833"/>
                  </a:lnTo>
                  <a:lnTo>
                    <a:pt x="1834" y="2310"/>
                  </a:lnTo>
                  <a:lnTo>
                    <a:pt x="1394" y="2750"/>
                  </a:lnTo>
                  <a:lnTo>
                    <a:pt x="917" y="2310"/>
                  </a:lnTo>
                  <a:lnTo>
                    <a:pt x="477" y="2310"/>
                  </a:lnTo>
                  <a:lnTo>
                    <a:pt x="477" y="2750"/>
                  </a:lnTo>
                  <a:lnTo>
                    <a:pt x="1" y="3226"/>
                  </a:lnTo>
                  <a:lnTo>
                    <a:pt x="477" y="3666"/>
                  </a:lnTo>
                  <a:lnTo>
                    <a:pt x="917" y="4143"/>
                  </a:lnTo>
                  <a:lnTo>
                    <a:pt x="1394" y="4583"/>
                  </a:lnTo>
                  <a:lnTo>
                    <a:pt x="1834" y="5059"/>
                  </a:lnTo>
                  <a:lnTo>
                    <a:pt x="2310" y="4583"/>
                  </a:lnTo>
                  <a:lnTo>
                    <a:pt x="3667" y="4583"/>
                  </a:lnTo>
                  <a:lnTo>
                    <a:pt x="4583" y="5059"/>
                  </a:lnTo>
                  <a:lnTo>
                    <a:pt x="4583" y="5499"/>
                  </a:lnTo>
                  <a:lnTo>
                    <a:pt x="5060" y="5976"/>
                  </a:lnTo>
                  <a:lnTo>
                    <a:pt x="5500" y="6892"/>
                  </a:lnTo>
                  <a:lnTo>
                    <a:pt x="5976" y="6416"/>
                  </a:lnTo>
                  <a:lnTo>
                    <a:pt x="6416" y="5976"/>
                  </a:lnTo>
                  <a:lnTo>
                    <a:pt x="7333" y="5976"/>
                  </a:lnTo>
                  <a:lnTo>
                    <a:pt x="7333" y="4583"/>
                  </a:lnTo>
                  <a:lnTo>
                    <a:pt x="7809" y="4143"/>
                  </a:lnTo>
                  <a:lnTo>
                    <a:pt x="7809" y="4583"/>
                  </a:lnTo>
                  <a:lnTo>
                    <a:pt x="7809" y="5059"/>
                  </a:lnTo>
                  <a:lnTo>
                    <a:pt x="8249" y="5059"/>
                  </a:lnTo>
                  <a:lnTo>
                    <a:pt x="8249" y="4583"/>
                  </a:lnTo>
                  <a:lnTo>
                    <a:pt x="8249" y="4143"/>
                  </a:lnTo>
                  <a:lnTo>
                    <a:pt x="7809" y="3666"/>
                  </a:lnTo>
                  <a:lnTo>
                    <a:pt x="7333" y="4143"/>
                  </a:lnTo>
                  <a:lnTo>
                    <a:pt x="6893" y="3666"/>
                  </a:lnTo>
                  <a:lnTo>
                    <a:pt x="7333" y="3226"/>
                  </a:lnTo>
                  <a:lnTo>
                    <a:pt x="7809" y="3226"/>
                  </a:lnTo>
                  <a:lnTo>
                    <a:pt x="7809" y="2750"/>
                  </a:lnTo>
                  <a:lnTo>
                    <a:pt x="7809" y="2310"/>
                  </a:lnTo>
                  <a:lnTo>
                    <a:pt x="7333" y="1393"/>
                  </a:lnTo>
                  <a:lnTo>
                    <a:pt x="6893" y="917"/>
                  </a:lnTo>
                  <a:lnTo>
                    <a:pt x="6893" y="477"/>
                  </a:lnTo>
                  <a:lnTo>
                    <a:pt x="5500" y="477"/>
                  </a:lnTo>
                  <a:lnTo>
                    <a:pt x="55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04" name="Google Shape;6003;p73"/>
            <p:cNvSpPr/>
            <p:nvPr/>
          </p:nvSpPr>
          <p:spPr>
            <a:xfrm>
              <a:off x="2554825" y="4511775"/>
              <a:ext cx="103575" cy="171425"/>
            </a:xfrm>
            <a:custGeom>
              <a:avLst/>
              <a:gdLst/>
              <a:ahLst/>
              <a:cxnLst/>
              <a:rect l="l" t="t" r="r" b="b"/>
              <a:pathLst>
                <a:path w="4143" h="6857" extrusionOk="0">
                  <a:moveTo>
                    <a:pt x="1833" y="1"/>
                  </a:moveTo>
                  <a:lnTo>
                    <a:pt x="1393" y="441"/>
                  </a:lnTo>
                  <a:lnTo>
                    <a:pt x="917" y="917"/>
                  </a:lnTo>
                  <a:lnTo>
                    <a:pt x="477" y="1357"/>
                  </a:lnTo>
                  <a:lnTo>
                    <a:pt x="0" y="1834"/>
                  </a:lnTo>
                  <a:lnTo>
                    <a:pt x="477" y="2274"/>
                  </a:lnTo>
                  <a:lnTo>
                    <a:pt x="477" y="2750"/>
                  </a:lnTo>
                  <a:lnTo>
                    <a:pt x="477" y="3190"/>
                  </a:lnTo>
                  <a:lnTo>
                    <a:pt x="477" y="3667"/>
                  </a:lnTo>
                  <a:lnTo>
                    <a:pt x="477" y="4107"/>
                  </a:lnTo>
                  <a:lnTo>
                    <a:pt x="917" y="4107"/>
                  </a:lnTo>
                  <a:lnTo>
                    <a:pt x="477" y="4583"/>
                  </a:lnTo>
                  <a:lnTo>
                    <a:pt x="917" y="5023"/>
                  </a:lnTo>
                  <a:lnTo>
                    <a:pt x="917" y="5500"/>
                  </a:lnTo>
                  <a:lnTo>
                    <a:pt x="917" y="5940"/>
                  </a:lnTo>
                  <a:lnTo>
                    <a:pt x="1393" y="6416"/>
                  </a:lnTo>
                  <a:lnTo>
                    <a:pt x="1833" y="6416"/>
                  </a:lnTo>
                  <a:lnTo>
                    <a:pt x="2310" y="6856"/>
                  </a:lnTo>
                  <a:lnTo>
                    <a:pt x="2310" y="6416"/>
                  </a:lnTo>
                  <a:lnTo>
                    <a:pt x="2750" y="5940"/>
                  </a:lnTo>
                  <a:lnTo>
                    <a:pt x="2750" y="5500"/>
                  </a:lnTo>
                  <a:lnTo>
                    <a:pt x="3226" y="4583"/>
                  </a:lnTo>
                  <a:lnTo>
                    <a:pt x="3226" y="4107"/>
                  </a:lnTo>
                  <a:lnTo>
                    <a:pt x="3226" y="3667"/>
                  </a:lnTo>
                  <a:lnTo>
                    <a:pt x="3666" y="3190"/>
                  </a:lnTo>
                  <a:lnTo>
                    <a:pt x="4143" y="2274"/>
                  </a:lnTo>
                  <a:lnTo>
                    <a:pt x="4143" y="1357"/>
                  </a:lnTo>
                  <a:lnTo>
                    <a:pt x="3666" y="917"/>
                  </a:lnTo>
                  <a:lnTo>
                    <a:pt x="3666" y="441"/>
                  </a:lnTo>
                  <a:lnTo>
                    <a:pt x="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05" name="Google Shape;6004;p73"/>
            <p:cNvSpPr/>
            <p:nvPr/>
          </p:nvSpPr>
          <p:spPr>
            <a:xfrm>
              <a:off x="2486075" y="4695075"/>
              <a:ext cx="172325" cy="308900"/>
            </a:xfrm>
            <a:custGeom>
              <a:avLst/>
              <a:gdLst/>
              <a:ahLst/>
              <a:cxnLst/>
              <a:rect l="l" t="t" r="r" b="b"/>
              <a:pathLst>
                <a:path w="6893" h="12356" extrusionOk="0">
                  <a:moveTo>
                    <a:pt x="5060" y="1"/>
                  </a:moveTo>
                  <a:lnTo>
                    <a:pt x="4583" y="917"/>
                  </a:lnTo>
                  <a:lnTo>
                    <a:pt x="4143" y="917"/>
                  </a:lnTo>
                  <a:lnTo>
                    <a:pt x="4143" y="1357"/>
                  </a:lnTo>
                  <a:lnTo>
                    <a:pt x="3227" y="1357"/>
                  </a:lnTo>
                  <a:lnTo>
                    <a:pt x="2750" y="1834"/>
                  </a:lnTo>
                  <a:lnTo>
                    <a:pt x="1394" y="1834"/>
                  </a:lnTo>
                  <a:lnTo>
                    <a:pt x="917" y="2274"/>
                  </a:lnTo>
                  <a:lnTo>
                    <a:pt x="477" y="1834"/>
                  </a:lnTo>
                  <a:lnTo>
                    <a:pt x="477" y="2274"/>
                  </a:lnTo>
                  <a:lnTo>
                    <a:pt x="1" y="3190"/>
                  </a:lnTo>
                  <a:lnTo>
                    <a:pt x="1" y="3667"/>
                  </a:lnTo>
                  <a:lnTo>
                    <a:pt x="1" y="4107"/>
                  </a:lnTo>
                  <a:lnTo>
                    <a:pt x="477" y="5023"/>
                  </a:lnTo>
                  <a:lnTo>
                    <a:pt x="477" y="5500"/>
                  </a:lnTo>
                  <a:lnTo>
                    <a:pt x="477" y="6416"/>
                  </a:lnTo>
                  <a:lnTo>
                    <a:pt x="2310" y="6416"/>
                  </a:lnTo>
                  <a:lnTo>
                    <a:pt x="1394" y="6856"/>
                  </a:lnTo>
                  <a:lnTo>
                    <a:pt x="917" y="7333"/>
                  </a:lnTo>
                  <a:lnTo>
                    <a:pt x="1394" y="7773"/>
                  </a:lnTo>
                  <a:lnTo>
                    <a:pt x="1394" y="8249"/>
                  </a:lnTo>
                  <a:lnTo>
                    <a:pt x="917" y="8689"/>
                  </a:lnTo>
                  <a:lnTo>
                    <a:pt x="477" y="8689"/>
                  </a:lnTo>
                  <a:lnTo>
                    <a:pt x="917" y="9166"/>
                  </a:lnTo>
                  <a:lnTo>
                    <a:pt x="477" y="10522"/>
                  </a:lnTo>
                  <a:lnTo>
                    <a:pt x="917" y="10999"/>
                  </a:lnTo>
                  <a:lnTo>
                    <a:pt x="917" y="11439"/>
                  </a:lnTo>
                  <a:lnTo>
                    <a:pt x="917" y="11915"/>
                  </a:lnTo>
                  <a:lnTo>
                    <a:pt x="1834" y="12355"/>
                  </a:lnTo>
                  <a:lnTo>
                    <a:pt x="2750" y="12355"/>
                  </a:lnTo>
                  <a:lnTo>
                    <a:pt x="2750" y="11439"/>
                  </a:lnTo>
                  <a:lnTo>
                    <a:pt x="2750" y="10999"/>
                  </a:lnTo>
                  <a:lnTo>
                    <a:pt x="3227" y="10522"/>
                  </a:lnTo>
                  <a:lnTo>
                    <a:pt x="4583" y="10999"/>
                  </a:lnTo>
                  <a:lnTo>
                    <a:pt x="5060" y="10999"/>
                  </a:lnTo>
                  <a:lnTo>
                    <a:pt x="5500" y="11439"/>
                  </a:lnTo>
                  <a:lnTo>
                    <a:pt x="5976" y="10999"/>
                  </a:lnTo>
                  <a:lnTo>
                    <a:pt x="5976" y="10522"/>
                  </a:lnTo>
                  <a:lnTo>
                    <a:pt x="5976" y="9606"/>
                  </a:lnTo>
                  <a:lnTo>
                    <a:pt x="5500" y="8689"/>
                  </a:lnTo>
                  <a:lnTo>
                    <a:pt x="5976" y="7333"/>
                  </a:lnTo>
                  <a:lnTo>
                    <a:pt x="5976" y="6856"/>
                  </a:lnTo>
                  <a:lnTo>
                    <a:pt x="5976" y="6416"/>
                  </a:lnTo>
                  <a:lnTo>
                    <a:pt x="5976" y="5940"/>
                  </a:lnTo>
                  <a:lnTo>
                    <a:pt x="5976" y="5500"/>
                  </a:lnTo>
                  <a:lnTo>
                    <a:pt x="5976" y="5023"/>
                  </a:lnTo>
                  <a:lnTo>
                    <a:pt x="6416" y="5023"/>
                  </a:lnTo>
                  <a:lnTo>
                    <a:pt x="6893" y="4583"/>
                  </a:lnTo>
                  <a:lnTo>
                    <a:pt x="6893" y="4107"/>
                  </a:lnTo>
                  <a:lnTo>
                    <a:pt x="6416" y="4107"/>
                  </a:lnTo>
                  <a:lnTo>
                    <a:pt x="6893" y="3190"/>
                  </a:lnTo>
                  <a:lnTo>
                    <a:pt x="6893" y="2274"/>
                  </a:lnTo>
                  <a:lnTo>
                    <a:pt x="6416" y="2750"/>
                  </a:lnTo>
                  <a:lnTo>
                    <a:pt x="6416" y="2274"/>
                  </a:lnTo>
                  <a:lnTo>
                    <a:pt x="5976" y="1834"/>
                  </a:lnTo>
                  <a:lnTo>
                    <a:pt x="6416" y="1834"/>
                  </a:lnTo>
                  <a:lnTo>
                    <a:pt x="5500" y="917"/>
                  </a:lnTo>
                  <a:lnTo>
                    <a:pt x="5060" y="917"/>
                  </a:lnTo>
                  <a:lnTo>
                    <a:pt x="50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06" name="Google Shape;6005;p73"/>
            <p:cNvSpPr/>
            <p:nvPr/>
          </p:nvSpPr>
          <p:spPr>
            <a:xfrm>
              <a:off x="2933350" y="5095600"/>
              <a:ext cx="343700" cy="218150"/>
            </a:xfrm>
            <a:custGeom>
              <a:avLst/>
              <a:gdLst/>
              <a:ahLst/>
              <a:cxnLst/>
              <a:rect l="l" t="t" r="r" b="b"/>
              <a:pathLst>
                <a:path w="13748" h="8726" extrusionOk="0">
                  <a:moveTo>
                    <a:pt x="13748" y="0"/>
                  </a:moveTo>
                  <a:lnTo>
                    <a:pt x="12831" y="477"/>
                  </a:lnTo>
                  <a:lnTo>
                    <a:pt x="11438" y="477"/>
                  </a:lnTo>
                  <a:lnTo>
                    <a:pt x="10998" y="1393"/>
                  </a:lnTo>
                  <a:lnTo>
                    <a:pt x="10522" y="917"/>
                  </a:lnTo>
                  <a:lnTo>
                    <a:pt x="10082" y="917"/>
                  </a:lnTo>
                  <a:lnTo>
                    <a:pt x="9605" y="1393"/>
                  </a:lnTo>
                  <a:lnTo>
                    <a:pt x="8249" y="1393"/>
                  </a:lnTo>
                  <a:lnTo>
                    <a:pt x="7332" y="1833"/>
                  </a:lnTo>
                  <a:lnTo>
                    <a:pt x="6416" y="1833"/>
                  </a:lnTo>
                  <a:lnTo>
                    <a:pt x="5499" y="1393"/>
                  </a:lnTo>
                  <a:lnTo>
                    <a:pt x="4106" y="1393"/>
                  </a:lnTo>
                  <a:lnTo>
                    <a:pt x="3666" y="917"/>
                  </a:lnTo>
                  <a:lnTo>
                    <a:pt x="2750" y="917"/>
                  </a:lnTo>
                  <a:lnTo>
                    <a:pt x="1833" y="1393"/>
                  </a:lnTo>
                  <a:lnTo>
                    <a:pt x="1833" y="917"/>
                  </a:lnTo>
                  <a:lnTo>
                    <a:pt x="1356" y="477"/>
                  </a:lnTo>
                  <a:lnTo>
                    <a:pt x="917" y="917"/>
                  </a:lnTo>
                  <a:lnTo>
                    <a:pt x="440" y="917"/>
                  </a:lnTo>
                  <a:lnTo>
                    <a:pt x="440" y="1833"/>
                  </a:lnTo>
                  <a:lnTo>
                    <a:pt x="0" y="2310"/>
                  </a:lnTo>
                  <a:lnTo>
                    <a:pt x="0" y="2750"/>
                  </a:lnTo>
                  <a:lnTo>
                    <a:pt x="440" y="3226"/>
                  </a:lnTo>
                  <a:lnTo>
                    <a:pt x="1356" y="3666"/>
                  </a:lnTo>
                  <a:lnTo>
                    <a:pt x="1833" y="3666"/>
                  </a:lnTo>
                  <a:lnTo>
                    <a:pt x="2750" y="4143"/>
                  </a:lnTo>
                  <a:lnTo>
                    <a:pt x="4106" y="4583"/>
                  </a:lnTo>
                  <a:lnTo>
                    <a:pt x="4583" y="5059"/>
                  </a:lnTo>
                  <a:lnTo>
                    <a:pt x="5022" y="5976"/>
                  </a:lnTo>
                  <a:lnTo>
                    <a:pt x="5939" y="5976"/>
                  </a:lnTo>
                  <a:lnTo>
                    <a:pt x="6416" y="6416"/>
                  </a:lnTo>
                  <a:lnTo>
                    <a:pt x="7772" y="6416"/>
                  </a:lnTo>
                  <a:lnTo>
                    <a:pt x="8689" y="6892"/>
                  </a:lnTo>
                  <a:lnTo>
                    <a:pt x="8689" y="7332"/>
                  </a:lnTo>
                  <a:lnTo>
                    <a:pt x="9165" y="8249"/>
                  </a:lnTo>
                  <a:lnTo>
                    <a:pt x="10082" y="8725"/>
                  </a:lnTo>
                  <a:lnTo>
                    <a:pt x="10522" y="8249"/>
                  </a:lnTo>
                  <a:lnTo>
                    <a:pt x="11915" y="8725"/>
                  </a:lnTo>
                  <a:lnTo>
                    <a:pt x="11438" y="7332"/>
                  </a:lnTo>
                  <a:lnTo>
                    <a:pt x="12831" y="6892"/>
                  </a:lnTo>
                  <a:lnTo>
                    <a:pt x="12355" y="5976"/>
                  </a:lnTo>
                  <a:lnTo>
                    <a:pt x="11915" y="5976"/>
                  </a:lnTo>
                  <a:lnTo>
                    <a:pt x="12355" y="5499"/>
                  </a:lnTo>
                  <a:lnTo>
                    <a:pt x="11915" y="5499"/>
                  </a:lnTo>
                  <a:lnTo>
                    <a:pt x="11915" y="5059"/>
                  </a:lnTo>
                  <a:lnTo>
                    <a:pt x="11915" y="4583"/>
                  </a:lnTo>
                  <a:lnTo>
                    <a:pt x="12355" y="4143"/>
                  </a:lnTo>
                  <a:lnTo>
                    <a:pt x="12355" y="3666"/>
                  </a:lnTo>
                  <a:lnTo>
                    <a:pt x="12355" y="3226"/>
                  </a:lnTo>
                  <a:lnTo>
                    <a:pt x="12355" y="2750"/>
                  </a:lnTo>
                  <a:lnTo>
                    <a:pt x="12831" y="1833"/>
                  </a:lnTo>
                  <a:lnTo>
                    <a:pt x="13271" y="1833"/>
                  </a:lnTo>
                  <a:lnTo>
                    <a:pt x="13748" y="917"/>
                  </a:lnTo>
                  <a:lnTo>
                    <a:pt x="13748" y="477"/>
                  </a:lnTo>
                  <a:lnTo>
                    <a:pt x="137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07" name="Google Shape;6006;p73"/>
            <p:cNvSpPr/>
            <p:nvPr/>
          </p:nvSpPr>
          <p:spPr>
            <a:xfrm>
              <a:off x="1627325" y="2918900"/>
              <a:ext cx="33925" cy="22925"/>
            </a:xfrm>
            <a:custGeom>
              <a:avLst/>
              <a:gdLst/>
              <a:ahLst/>
              <a:cxnLst/>
              <a:rect l="l" t="t" r="r" b="b"/>
              <a:pathLst>
                <a:path w="1357" h="917" extrusionOk="0">
                  <a:moveTo>
                    <a:pt x="0" y="0"/>
                  </a:moveTo>
                  <a:lnTo>
                    <a:pt x="0" y="917"/>
                  </a:lnTo>
                  <a:lnTo>
                    <a:pt x="917" y="917"/>
                  </a:lnTo>
                  <a:lnTo>
                    <a:pt x="1357" y="477"/>
                  </a:lnTo>
                  <a:lnTo>
                    <a:pt x="9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08" name="Google Shape;6007;p73"/>
            <p:cNvSpPr/>
            <p:nvPr/>
          </p:nvSpPr>
          <p:spPr>
            <a:xfrm>
              <a:off x="1787700" y="3331325"/>
              <a:ext cx="33950" cy="11925"/>
            </a:xfrm>
            <a:custGeom>
              <a:avLst/>
              <a:gdLst/>
              <a:ahLst/>
              <a:cxnLst/>
              <a:rect l="l" t="t" r="r" b="b"/>
              <a:pathLst>
                <a:path w="1358" h="477" extrusionOk="0">
                  <a:moveTo>
                    <a:pt x="1" y="0"/>
                  </a:moveTo>
                  <a:lnTo>
                    <a:pt x="441" y="477"/>
                  </a:lnTo>
                  <a:lnTo>
                    <a:pt x="1357" y="477"/>
                  </a:lnTo>
                  <a:lnTo>
                    <a:pt x="13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09" name="Google Shape;6008;p73"/>
            <p:cNvSpPr/>
            <p:nvPr/>
          </p:nvSpPr>
          <p:spPr>
            <a:xfrm>
              <a:off x="1936175" y="2197600"/>
              <a:ext cx="22950" cy="33950"/>
            </a:xfrm>
            <a:custGeom>
              <a:avLst/>
              <a:gdLst/>
              <a:ahLst/>
              <a:cxnLst/>
              <a:rect l="l" t="t" r="r" b="b"/>
              <a:pathLst>
                <a:path w="918" h="1358" extrusionOk="0">
                  <a:moveTo>
                    <a:pt x="917" y="1"/>
                  </a:moveTo>
                  <a:lnTo>
                    <a:pt x="477" y="441"/>
                  </a:lnTo>
                  <a:lnTo>
                    <a:pt x="1" y="441"/>
                  </a:lnTo>
                  <a:lnTo>
                    <a:pt x="477" y="917"/>
                  </a:lnTo>
                  <a:lnTo>
                    <a:pt x="917" y="1357"/>
                  </a:lnTo>
                  <a:lnTo>
                    <a:pt x="917" y="917"/>
                  </a:lnTo>
                  <a:lnTo>
                    <a:pt x="917" y="441"/>
                  </a:lnTo>
                  <a:lnTo>
                    <a:pt x="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10" name="Google Shape;6009;p73"/>
            <p:cNvSpPr/>
            <p:nvPr/>
          </p:nvSpPr>
          <p:spPr>
            <a:xfrm>
              <a:off x="2096575" y="2037225"/>
              <a:ext cx="34850" cy="102675"/>
            </a:xfrm>
            <a:custGeom>
              <a:avLst/>
              <a:gdLst/>
              <a:ahLst/>
              <a:cxnLst/>
              <a:rect l="l" t="t" r="r" b="b"/>
              <a:pathLst>
                <a:path w="1394" h="4107" extrusionOk="0">
                  <a:moveTo>
                    <a:pt x="1393" y="0"/>
                  </a:moveTo>
                  <a:lnTo>
                    <a:pt x="917" y="1357"/>
                  </a:lnTo>
                  <a:lnTo>
                    <a:pt x="917" y="1833"/>
                  </a:lnTo>
                  <a:lnTo>
                    <a:pt x="0" y="1833"/>
                  </a:lnTo>
                  <a:lnTo>
                    <a:pt x="0" y="2750"/>
                  </a:lnTo>
                  <a:lnTo>
                    <a:pt x="477" y="3190"/>
                  </a:lnTo>
                  <a:lnTo>
                    <a:pt x="477" y="3629"/>
                  </a:lnTo>
                  <a:lnTo>
                    <a:pt x="917" y="3190"/>
                  </a:lnTo>
                  <a:lnTo>
                    <a:pt x="917" y="2750"/>
                  </a:lnTo>
                  <a:lnTo>
                    <a:pt x="1393" y="2273"/>
                  </a:lnTo>
                  <a:lnTo>
                    <a:pt x="1393" y="1833"/>
                  </a:lnTo>
                  <a:lnTo>
                    <a:pt x="1393" y="1357"/>
                  </a:lnTo>
                  <a:lnTo>
                    <a:pt x="1393" y="917"/>
                  </a:lnTo>
                  <a:lnTo>
                    <a:pt x="1393" y="0"/>
                  </a:lnTo>
                  <a:close/>
                  <a:moveTo>
                    <a:pt x="477" y="3629"/>
                  </a:moveTo>
                  <a:lnTo>
                    <a:pt x="0" y="4106"/>
                  </a:lnTo>
                  <a:lnTo>
                    <a:pt x="0" y="4106"/>
                  </a:lnTo>
                  <a:lnTo>
                    <a:pt x="477" y="3666"/>
                  </a:lnTo>
                  <a:lnTo>
                    <a:pt x="477" y="362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11" name="Google Shape;6010;p73"/>
            <p:cNvSpPr/>
            <p:nvPr/>
          </p:nvSpPr>
          <p:spPr>
            <a:xfrm>
              <a:off x="1627325" y="2231525"/>
              <a:ext cx="79750" cy="80675"/>
            </a:xfrm>
            <a:custGeom>
              <a:avLst/>
              <a:gdLst/>
              <a:ahLst/>
              <a:cxnLst/>
              <a:rect l="l" t="t" r="r" b="b"/>
              <a:pathLst>
                <a:path w="3190" h="3227" extrusionOk="0">
                  <a:moveTo>
                    <a:pt x="3190" y="0"/>
                  </a:moveTo>
                  <a:lnTo>
                    <a:pt x="2750" y="477"/>
                  </a:lnTo>
                  <a:lnTo>
                    <a:pt x="1357" y="477"/>
                  </a:lnTo>
                  <a:lnTo>
                    <a:pt x="1357" y="1393"/>
                  </a:lnTo>
                  <a:lnTo>
                    <a:pt x="917" y="917"/>
                  </a:lnTo>
                  <a:lnTo>
                    <a:pt x="917" y="477"/>
                  </a:lnTo>
                  <a:lnTo>
                    <a:pt x="440" y="917"/>
                  </a:lnTo>
                  <a:lnTo>
                    <a:pt x="440" y="1393"/>
                  </a:lnTo>
                  <a:lnTo>
                    <a:pt x="0" y="2310"/>
                  </a:lnTo>
                  <a:lnTo>
                    <a:pt x="0" y="3226"/>
                  </a:lnTo>
                  <a:lnTo>
                    <a:pt x="440" y="2310"/>
                  </a:lnTo>
                  <a:lnTo>
                    <a:pt x="917" y="1833"/>
                  </a:lnTo>
                  <a:lnTo>
                    <a:pt x="1357" y="2310"/>
                  </a:lnTo>
                  <a:lnTo>
                    <a:pt x="1357" y="2750"/>
                  </a:lnTo>
                  <a:lnTo>
                    <a:pt x="1833" y="2310"/>
                  </a:lnTo>
                  <a:lnTo>
                    <a:pt x="1833" y="1833"/>
                  </a:lnTo>
                  <a:lnTo>
                    <a:pt x="2273" y="1393"/>
                  </a:lnTo>
                  <a:lnTo>
                    <a:pt x="2750" y="1393"/>
                  </a:lnTo>
                  <a:lnTo>
                    <a:pt x="2750" y="917"/>
                  </a:lnTo>
                  <a:lnTo>
                    <a:pt x="3190" y="477"/>
                  </a:lnTo>
                  <a:lnTo>
                    <a:pt x="3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12" name="Google Shape;6011;p73"/>
            <p:cNvSpPr/>
            <p:nvPr/>
          </p:nvSpPr>
          <p:spPr>
            <a:xfrm>
              <a:off x="1650225" y="2793325"/>
              <a:ext cx="33950" cy="33950"/>
            </a:xfrm>
            <a:custGeom>
              <a:avLst/>
              <a:gdLst/>
              <a:ahLst/>
              <a:cxnLst/>
              <a:rect l="l" t="t" r="r" b="b"/>
              <a:pathLst>
                <a:path w="1358" h="1358" extrusionOk="0">
                  <a:moveTo>
                    <a:pt x="917" y="1"/>
                  </a:moveTo>
                  <a:lnTo>
                    <a:pt x="441" y="441"/>
                  </a:lnTo>
                  <a:lnTo>
                    <a:pt x="1" y="1357"/>
                  </a:lnTo>
                  <a:lnTo>
                    <a:pt x="441" y="1357"/>
                  </a:lnTo>
                  <a:lnTo>
                    <a:pt x="1357" y="917"/>
                  </a:lnTo>
                  <a:lnTo>
                    <a:pt x="1357" y="441"/>
                  </a:lnTo>
                  <a:lnTo>
                    <a:pt x="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13" name="Google Shape;6012;p73"/>
            <p:cNvSpPr/>
            <p:nvPr/>
          </p:nvSpPr>
          <p:spPr>
            <a:xfrm>
              <a:off x="1638325" y="2346075"/>
              <a:ext cx="34850" cy="34850"/>
            </a:xfrm>
            <a:custGeom>
              <a:avLst/>
              <a:gdLst/>
              <a:ahLst/>
              <a:cxnLst/>
              <a:rect l="l" t="t" r="r" b="b"/>
              <a:pathLst>
                <a:path w="1394" h="1394" extrusionOk="0">
                  <a:moveTo>
                    <a:pt x="1393" y="1"/>
                  </a:moveTo>
                  <a:lnTo>
                    <a:pt x="0" y="477"/>
                  </a:lnTo>
                  <a:lnTo>
                    <a:pt x="477" y="917"/>
                  </a:lnTo>
                  <a:lnTo>
                    <a:pt x="477" y="1394"/>
                  </a:lnTo>
                  <a:lnTo>
                    <a:pt x="1393" y="917"/>
                  </a:lnTo>
                  <a:lnTo>
                    <a:pt x="1393" y="477"/>
                  </a:lnTo>
                  <a:lnTo>
                    <a:pt x="1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14" name="Google Shape;6013;p73"/>
            <p:cNvSpPr/>
            <p:nvPr/>
          </p:nvSpPr>
          <p:spPr>
            <a:xfrm>
              <a:off x="1661225" y="2335075"/>
              <a:ext cx="34850" cy="79775"/>
            </a:xfrm>
            <a:custGeom>
              <a:avLst/>
              <a:gdLst/>
              <a:ahLst/>
              <a:cxnLst/>
              <a:rect l="l" t="t" r="r" b="b"/>
              <a:pathLst>
                <a:path w="1394" h="3191" extrusionOk="0">
                  <a:moveTo>
                    <a:pt x="1394" y="1"/>
                  </a:moveTo>
                  <a:lnTo>
                    <a:pt x="917" y="917"/>
                  </a:lnTo>
                  <a:lnTo>
                    <a:pt x="477" y="1357"/>
                  </a:lnTo>
                  <a:lnTo>
                    <a:pt x="1" y="2274"/>
                  </a:lnTo>
                  <a:lnTo>
                    <a:pt x="477" y="2750"/>
                  </a:lnTo>
                  <a:lnTo>
                    <a:pt x="477" y="3190"/>
                  </a:lnTo>
                  <a:lnTo>
                    <a:pt x="917" y="2274"/>
                  </a:lnTo>
                  <a:lnTo>
                    <a:pt x="917" y="1834"/>
                  </a:lnTo>
                  <a:lnTo>
                    <a:pt x="917" y="1357"/>
                  </a:lnTo>
                  <a:lnTo>
                    <a:pt x="1394" y="917"/>
                  </a:lnTo>
                  <a:lnTo>
                    <a:pt x="13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15" name="Google Shape;6014;p73"/>
            <p:cNvSpPr/>
            <p:nvPr/>
          </p:nvSpPr>
          <p:spPr>
            <a:xfrm>
              <a:off x="1650225" y="2506475"/>
              <a:ext cx="25" cy="11925"/>
            </a:xfrm>
            <a:custGeom>
              <a:avLst/>
              <a:gdLst/>
              <a:ahLst/>
              <a:cxnLst/>
              <a:rect l="l" t="t" r="r" b="b"/>
              <a:pathLst>
                <a:path w="1" h="477" extrusionOk="0">
                  <a:moveTo>
                    <a:pt x="1" y="477"/>
                  </a:move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16" name="Google Shape;6015;p73"/>
            <p:cNvSpPr/>
            <p:nvPr/>
          </p:nvSpPr>
          <p:spPr>
            <a:xfrm>
              <a:off x="1638325" y="2472550"/>
              <a:ext cx="11925" cy="11025"/>
            </a:xfrm>
            <a:custGeom>
              <a:avLst/>
              <a:gdLst/>
              <a:ahLst/>
              <a:cxnLst/>
              <a:rect l="l" t="t" r="r" b="b"/>
              <a:pathLst>
                <a:path w="477" h="441" extrusionOk="0">
                  <a:moveTo>
                    <a:pt x="477" y="1"/>
                  </a:moveTo>
                  <a:lnTo>
                    <a:pt x="0" y="441"/>
                  </a:lnTo>
                  <a:lnTo>
                    <a:pt x="477" y="441"/>
                  </a:lnTo>
                  <a:lnTo>
                    <a:pt x="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17" name="Google Shape;6016;p73"/>
            <p:cNvSpPr/>
            <p:nvPr/>
          </p:nvSpPr>
          <p:spPr>
            <a:xfrm>
              <a:off x="1638325" y="2483550"/>
              <a:ext cx="34850" cy="22950"/>
            </a:xfrm>
            <a:custGeom>
              <a:avLst/>
              <a:gdLst/>
              <a:ahLst/>
              <a:cxnLst/>
              <a:rect l="l" t="t" r="r" b="b"/>
              <a:pathLst>
                <a:path w="1394" h="918" extrusionOk="0">
                  <a:moveTo>
                    <a:pt x="477" y="1"/>
                  </a:moveTo>
                  <a:lnTo>
                    <a:pt x="477" y="477"/>
                  </a:lnTo>
                  <a:lnTo>
                    <a:pt x="0" y="917"/>
                  </a:lnTo>
                  <a:lnTo>
                    <a:pt x="1393" y="917"/>
                  </a:lnTo>
                  <a:lnTo>
                    <a:pt x="917" y="477"/>
                  </a:lnTo>
                  <a:lnTo>
                    <a:pt x="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18" name="Google Shape;6017;p73"/>
            <p:cNvSpPr/>
            <p:nvPr/>
          </p:nvSpPr>
          <p:spPr>
            <a:xfrm>
              <a:off x="1409200" y="3308400"/>
              <a:ext cx="22925" cy="25"/>
            </a:xfrm>
            <a:custGeom>
              <a:avLst/>
              <a:gdLst/>
              <a:ahLst/>
              <a:cxnLst/>
              <a:rect l="l" t="t" r="r" b="b"/>
              <a:pathLst>
                <a:path w="917" h="1" extrusionOk="0">
                  <a:moveTo>
                    <a:pt x="0" y="1"/>
                  </a:moveTo>
                  <a:lnTo>
                    <a:pt x="917" y="1"/>
                  </a:lnTo>
                  <a:lnTo>
                    <a:pt x="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19" name="Google Shape;6018;p73"/>
            <p:cNvSpPr/>
            <p:nvPr/>
          </p:nvSpPr>
          <p:spPr>
            <a:xfrm>
              <a:off x="1764800" y="2850150"/>
              <a:ext cx="11025" cy="22950"/>
            </a:xfrm>
            <a:custGeom>
              <a:avLst/>
              <a:gdLst/>
              <a:ahLst/>
              <a:cxnLst/>
              <a:rect l="l" t="t" r="r" b="b"/>
              <a:pathLst>
                <a:path w="441" h="918" extrusionOk="0">
                  <a:moveTo>
                    <a:pt x="0" y="917"/>
                  </a:moveTo>
                  <a:lnTo>
                    <a:pt x="440" y="1"/>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20" name="Google Shape;6019;p73"/>
            <p:cNvSpPr/>
            <p:nvPr/>
          </p:nvSpPr>
          <p:spPr>
            <a:xfrm>
              <a:off x="1432100" y="2655850"/>
              <a:ext cx="687400" cy="687400"/>
            </a:xfrm>
            <a:custGeom>
              <a:avLst/>
              <a:gdLst/>
              <a:ahLst/>
              <a:cxnLst/>
              <a:rect l="l" t="t" r="r" b="b"/>
              <a:pathLst>
                <a:path w="27496" h="27496" extrusionOk="0">
                  <a:moveTo>
                    <a:pt x="19724" y="1"/>
                  </a:moveTo>
                  <a:lnTo>
                    <a:pt x="19724" y="441"/>
                  </a:lnTo>
                  <a:lnTo>
                    <a:pt x="19247" y="1357"/>
                  </a:lnTo>
                  <a:lnTo>
                    <a:pt x="18807" y="1357"/>
                  </a:lnTo>
                  <a:lnTo>
                    <a:pt x="19247" y="1834"/>
                  </a:lnTo>
                  <a:lnTo>
                    <a:pt x="18807" y="2274"/>
                  </a:lnTo>
                  <a:lnTo>
                    <a:pt x="18331" y="1834"/>
                  </a:lnTo>
                  <a:lnTo>
                    <a:pt x="17891" y="1834"/>
                  </a:lnTo>
                  <a:lnTo>
                    <a:pt x="17891" y="2274"/>
                  </a:lnTo>
                  <a:lnTo>
                    <a:pt x="17414" y="2274"/>
                  </a:lnTo>
                  <a:lnTo>
                    <a:pt x="17414" y="2750"/>
                  </a:lnTo>
                  <a:lnTo>
                    <a:pt x="17414" y="3190"/>
                  </a:lnTo>
                  <a:lnTo>
                    <a:pt x="16974" y="3190"/>
                  </a:lnTo>
                  <a:lnTo>
                    <a:pt x="16498" y="3667"/>
                  </a:lnTo>
                  <a:lnTo>
                    <a:pt x="16058" y="4107"/>
                  </a:lnTo>
                  <a:lnTo>
                    <a:pt x="15581" y="4107"/>
                  </a:lnTo>
                  <a:lnTo>
                    <a:pt x="15581" y="3667"/>
                  </a:lnTo>
                  <a:lnTo>
                    <a:pt x="15141" y="3667"/>
                  </a:lnTo>
                  <a:lnTo>
                    <a:pt x="15141" y="4107"/>
                  </a:lnTo>
                  <a:lnTo>
                    <a:pt x="14225" y="4107"/>
                  </a:lnTo>
                  <a:lnTo>
                    <a:pt x="14665" y="4583"/>
                  </a:lnTo>
                  <a:lnTo>
                    <a:pt x="13748" y="4107"/>
                  </a:lnTo>
                  <a:lnTo>
                    <a:pt x="13308" y="4583"/>
                  </a:lnTo>
                  <a:lnTo>
                    <a:pt x="12832" y="5023"/>
                  </a:lnTo>
                  <a:lnTo>
                    <a:pt x="12832" y="5500"/>
                  </a:lnTo>
                  <a:lnTo>
                    <a:pt x="13308" y="6416"/>
                  </a:lnTo>
                  <a:lnTo>
                    <a:pt x="13308" y="6856"/>
                  </a:lnTo>
                  <a:lnTo>
                    <a:pt x="13748" y="7333"/>
                  </a:lnTo>
                  <a:lnTo>
                    <a:pt x="14225" y="7333"/>
                  </a:lnTo>
                  <a:lnTo>
                    <a:pt x="13748" y="7773"/>
                  </a:lnTo>
                  <a:lnTo>
                    <a:pt x="14225" y="7773"/>
                  </a:lnTo>
                  <a:lnTo>
                    <a:pt x="15141" y="8249"/>
                  </a:lnTo>
                  <a:lnTo>
                    <a:pt x="15141" y="8689"/>
                  </a:lnTo>
                  <a:lnTo>
                    <a:pt x="14225" y="8689"/>
                  </a:lnTo>
                  <a:lnTo>
                    <a:pt x="14225" y="9606"/>
                  </a:lnTo>
                  <a:lnTo>
                    <a:pt x="13748" y="9606"/>
                  </a:lnTo>
                  <a:lnTo>
                    <a:pt x="13748" y="10082"/>
                  </a:lnTo>
                  <a:lnTo>
                    <a:pt x="13748" y="10522"/>
                  </a:lnTo>
                  <a:lnTo>
                    <a:pt x="13308" y="10522"/>
                  </a:lnTo>
                  <a:lnTo>
                    <a:pt x="12832" y="10999"/>
                  </a:lnTo>
                  <a:lnTo>
                    <a:pt x="12832" y="11439"/>
                  </a:lnTo>
                  <a:lnTo>
                    <a:pt x="13308" y="11439"/>
                  </a:lnTo>
                  <a:lnTo>
                    <a:pt x="13308" y="11915"/>
                  </a:lnTo>
                  <a:lnTo>
                    <a:pt x="13748" y="12355"/>
                  </a:lnTo>
                  <a:lnTo>
                    <a:pt x="14225" y="12355"/>
                  </a:lnTo>
                  <a:lnTo>
                    <a:pt x="13748" y="12832"/>
                  </a:lnTo>
                  <a:lnTo>
                    <a:pt x="13308" y="12832"/>
                  </a:lnTo>
                  <a:lnTo>
                    <a:pt x="12832" y="12355"/>
                  </a:lnTo>
                  <a:lnTo>
                    <a:pt x="12832" y="12832"/>
                  </a:lnTo>
                  <a:lnTo>
                    <a:pt x="12832" y="13272"/>
                  </a:lnTo>
                  <a:lnTo>
                    <a:pt x="12832" y="13748"/>
                  </a:lnTo>
                  <a:lnTo>
                    <a:pt x="13308" y="14188"/>
                  </a:lnTo>
                  <a:lnTo>
                    <a:pt x="13308" y="14665"/>
                  </a:lnTo>
                  <a:lnTo>
                    <a:pt x="12832" y="15105"/>
                  </a:lnTo>
                  <a:lnTo>
                    <a:pt x="12392" y="15581"/>
                  </a:lnTo>
                  <a:lnTo>
                    <a:pt x="12392" y="16021"/>
                  </a:lnTo>
                  <a:lnTo>
                    <a:pt x="12392" y="16498"/>
                  </a:lnTo>
                  <a:lnTo>
                    <a:pt x="11915" y="16938"/>
                  </a:lnTo>
                  <a:lnTo>
                    <a:pt x="11475" y="17854"/>
                  </a:lnTo>
                  <a:lnTo>
                    <a:pt x="10999" y="18771"/>
                  </a:lnTo>
                  <a:lnTo>
                    <a:pt x="10999" y="19247"/>
                  </a:lnTo>
                  <a:lnTo>
                    <a:pt x="11475" y="19687"/>
                  </a:lnTo>
                  <a:lnTo>
                    <a:pt x="11915" y="19687"/>
                  </a:lnTo>
                  <a:lnTo>
                    <a:pt x="11915" y="20604"/>
                  </a:lnTo>
                  <a:lnTo>
                    <a:pt x="11475" y="20604"/>
                  </a:lnTo>
                  <a:lnTo>
                    <a:pt x="11475" y="21080"/>
                  </a:lnTo>
                  <a:lnTo>
                    <a:pt x="12832" y="21080"/>
                  </a:lnTo>
                  <a:lnTo>
                    <a:pt x="12392" y="21520"/>
                  </a:lnTo>
                  <a:lnTo>
                    <a:pt x="11915" y="21997"/>
                  </a:lnTo>
                  <a:lnTo>
                    <a:pt x="10559" y="21997"/>
                  </a:lnTo>
                  <a:lnTo>
                    <a:pt x="10082" y="22437"/>
                  </a:lnTo>
                  <a:lnTo>
                    <a:pt x="10559" y="22913"/>
                  </a:lnTo>
                  <a:lnTo>
                    <a:pt x="8249" y="22913"/>
                  </a:lnTo>
                  <a:lnTo>
                    <a:pt x="7809" y="23353"/>
                  </a:lnTo>
                  <a:lnTo>
                    <a:pt x="7333" y="22913"/>
                  </a:lnTo>
                  <a:lnTo>
                    <a:pt x="6893" y="22913"/>
                  </a:lnTo>
                  <a:lnTo>
                    <a:pt x="6893" y="22437"/>
                  </a:lnTo>
                  <a:lnTo>
                    <a:pt x="5500" y="22437"/>
                  </a:lnTo>
                  <a:lnTo>
                    <a:pt x="5976" y="22913"/>
                  </a:lnTo>
                  <a:lnTo>
                    <a:pt x="5500" y="23353"/>
                  </a:lnTo>
                  <a:lnTo>
                    <a:pt x="5060" y="22913"/>
                  </a:lnTo>
                  <a:lnTo>
                    <a:pt x="4583" y="22913"/>
                  </a:lnTo>
                  <a:lnTo>
                    <a:pt x="4583" y="23353"/>
                  </a:lnTo>
                  <a:lnTo>
                    <a:pt x="4143" y="24270"/>
                  </a:lnTo>
                  <a:lnTo>
                    <a:pt x="3227" y="24270"/>
                  </a:lnTo>
                  <a:lnTo>
                    <a:pt x="1394" y="25186"/>
                  </a:lnTo>
                  <a:lnTo>
                    <a:pt x="1834" y="25663"/>
                  </a:lnTo>
                  <a:lnTo>
                    <a:pt x="917" y="25663"/>
                  </a:lnTo>
                  <a:lnTo>
                    <a:pt x="1" y="26103"/>
                  </a:lnTo>
                  <a:lnTo>
                    <a:pt x="477" y="27019"/>
                  </a:lnTo>
                  <a:lnTo>
                    <a:pt x="1394" y="27019"/>
                  </a:lnTo>
                  <a:lnTo>
                    <a:pt x="1394" y="26579"/>
                  </a:lnTo>
                  <a:lnTo>
                    <a:pt x="1834" y="26579"/>
                  </a:lnTo>
                  <a:lnTo>
                    <a:pt x="1834" y="27019"/>
                  </a:lnTo>
                  <a:lnTo>
                    <a:pt x="2310" y="26579"/>
                  </a:lnTo>
                  <a:lnTo>
                    <a:pt x="3227" y="26103"/>
                  </a:lnTo>
                  <a:lnTo>
                    <a:pt x="4143" y="26579"/>
                  </a:lnTo>
                  <a:lnTo>
                    <a:pt x="5060" y="26103"/>
                  </a:lnTo>
                  <a:lnTo>
                    <a:pt x="5060" y="27019"/>
                  </a:lnTo>
                  <a:lnTo>
                    <a:pt x="5500" y="27496"/>
                  </a:lnTo>
                  <a:lnTo>
                    <a:pt x="6893" y="27019"/>
                  </a:lnTo>
                  <a:lnTo>
                    <a:pt x="7333" y="26579"/>
                  </a:lnTo>
                  <a:lnTo>
                    <a:pt x="6893" y="26103"/>
                  </a:lnTo>
                  <a:lnTo>
                    <a:pt x="6893" y="25663"/>
                  </a:lnTo>
                  <a:lnTo>
                    <a:pt x="7333" y="25186"/>
                  </a:lnTo>
                  <a:lnTo>
                    <a:pt x="8249" y="25663"/>
                  </a:lnTo>
                  <a:lnTo>
                    <a:pt x="10082" y="25663"/>
                  </a:lnTo>
                  <a:lnTo>
                    <a:pt x="10559" y="26103"/>
                  </a:lnTo>
                  <a:lnTo>
                    <a:pt x="10999" y="26579"/>
                  </a:lnTo>
                  <a:lnTo>
                    <a:pt x="10999" y="27019"/>
                  </a:lnTo>
                  <a:lnTo>
                    <a:pt x="11475" y="27019"/>
                  </a:lnTo>
                  <a:lnTo>
                    <a:pt x="11915" y="26103"/>
                  </a:lnTo>
                  <a:lnTo>
                    <a:pt x="12832" y="26103"/>
                  </a:lnTo>
                  <a:lnTo>
                    <a:pt x="13748" y="26579"/>
                  </a:lnTo>
                  <a:lnTo>
                    <a:pt x="14665" y="26579"/>
                  </a:lnTo>
                  <a:lnTo>
                    <a:pt x="14665" y="26103"/>
                  </a:lnTo>
                  <a:lnTo>
                    <a:pt x="15141" y="25663"/>
                  </a:lnTo>
                  <a:lnTo>
                    <a:pt x="15581" y="26103"/>
                  </a:lnTo>
                  <a:lnTo>
                    <a:pt x="16058" y="26579"/>
                  </a:lnTo>
                  <a:lnTo>
                    <a:pt x="16974" y="26579"/>
                  </a:lnTo>
                  <a:lnTo>
                    <a:pt x="16974" y="27019"/>
                  </a:lnTo>
                  <a:lnTo>
                    <a:pt x="18331" y="27019"/>
                  </a:lnTo>
                  <a:lnTo>
                    <a:pt x="19247" y="26579"/>
                  </a:lnTo>
                  <a:lnTo>
                    <a:pt x="19724" y="26579"/>
                  </a:lnTo>
                  <a:lnTo>
                    <a:pt x="20164" y="27019"/>
                  </a:lnTo>
                  <a:lnTo>
                    <a:pt x="20640" y="27019"/>
                  </a:lnTo>
                  <a:lnTo>
                    <a:pt x="21080" y="27496"/>
                  </a:lnTo>
                  <a:lnTo>
                    <a:pt x="21997" y="27019"/>
                  </a:lnTo>
                  <a:lnTo>
                    <a:pt x="22473" y="27019"/>
                  </a:lnTo>
                  <a:lnTo>
                    <a:pt x="22913" y="27496"/>
                  </a:lnTo>
                  <a:lnTo>
                    <a:pt x="23390" y="27019"/>
                  </a:lnTo>
                  <a:lnTo>
                    <a:pt x="23830" y="26579"/>
                  </a:lnTo>
                  <a:lnTo>
                    <a:pt x="24306" y="26579"/>
                  </a:lnTo>
                  <a:lnTo>
                    <a:pt x="24746" y="26103"/>
                  </a:lnTo>
                  <a:lnTo>
                    <a:pt x="25223" y="25186"/>
                  </a:lnTo>
                  <a:lnTo>
                    <a:pt x="24746" y="24746"/>
                  </a:lnTo>
                  <a:lnTo>
                    <a:pt x="24306" y="24746"/>
                  </a:lnTo>
                  <a:lnTo>
                    <a:pt x="23830" y="25663"/>
                  </a:lnTo>
                  <a:lnTo>
                    <a:pt x="23390" y="25186"/>
                  </a:lnTo>
                  <a:lnTo>
                    <a:pt x="22913" y="25186"/>
                  </a:lnTo>
                  <a:lnTo>
                    <a:pt x="22473" y="24746"/>
                  </a:lnTo>
                  <a:lnTo>
                    <a:pt x="21997" y="24270"/>
                  </a:lnTo>
                  <a:lnTo>
                    <a:pt x="21997" y="23830"/>
                  </a:lnTo>
                  <a:lnTo>
                    <a:pt x="23390" y="23830"/>
                  </a:lnTo>
                  <a:lnTo>
                    <a:pt x="23830" y="23353"/>
                  </a:lnTo>
                  <a:lnTo>
                    <a:pt x="23830" y="22913"/>
                  </a:lnTo>
                  <a:lnTo>
                    <a:pt x="23390" y="22913"/>
                  </a:lnTo>
                  <a:lnTo>
                    <a:pt x="23830" y="22437"/>
                  </a:lnTo>
                  <a:lnTo>
                    <a:pt x="25223" y="22437"/>
                  </a:lnTo>
                  <a:lnTo>
                    <a:pt x="25223" y="21997"/>
                  </a:lnTo>
                  <a:lnTo>
                    <a:pt x="26139" y="21997"/>
                  </a:lnTo>
                  <a:lnTo>
                    <a:pt x="26579" y="21520"/>
                  </a:lnTo>
                  <a:lnTo>
                    <a:pt x="27056" y="21080"/>
                  </a:lnTo>
                  <a:lnTo>
                    <a:pt x="27056" y="20164"/>
                  </a:lnTo>
                  <a:lnTo>
                    <a:pt x="27496" y="19247"/>
                  </a:lnTo>
                  <a:lnTo>
                    <a:pt x="27496" y="18771"/>
                  </a:lnTo>
                  <a:lnTo>
                    <a:pt x="27496" y="17854"/>
                  </a:lnTo>
                  <a:lnTo>
                    <a:pt x="26579" y="17414"/>
                  </a:lnTo>
                  <a:lnTo>
                    <a:pt x="25663" y="16938"/>
                  </a:lnTo>
                  <a:lnTo>
                    <a:pt x="24746" y="16938"/>
                  </a:lnTo>
                  <a:lnTo>
                    <a:pt x="24306" y="16498"/>
                  </a:lnTo>
                  <a:lnTo>
                    <a:pt x="23830" y="16938"/>
                  </a:lnTo>
                  <a:lnTo>
                    <a:pt x="23390" y="16938"/>
                  </a:lnTo>
                  <a:lnTo>
                    <a:pt x="22913" y="17854"/>
                  </a:lnTo>
                  <a:lnTo>
                    <a:pt x="22473" y="17414"/>
                  </a:lnTo>
                  <a:lnTo>
                    <a:pt x="22473" y="16938"/>
                  </a:lnTo>
                  <a:lnTo>
                    <a:pt x="21997" y="16021"/>
                  </a:lnTo>
                  <a:lnTo>
                    <a:pt x="22913" y="16021"/>
                  </a:lnTo>
                  <a:lnTo>
                    <a:pt x="23390" y="15581"/>
                  </a:lnTo>
                  <a:lnTo>
                    <a:pt x="23830" y="15105"/>
                  </a:lnTo>
                  <a:lnTo>
                    <a:pt x="23830" y="14665"/>
                  </a:lnTo>
                  <a:lnTo>
                    <a:pt x="23390" y="14188"/>
                  </a:lnTo>
                  <a:lnTo>
                    <a:pt x="23390" y="13748"/>
                  </a:lnTo>
                  <a:lnTo>
                    <a:pt x="22913" y="13272"/>
                  </a:lnTo>
                  <a:lnTo>
                    <a:pt x="22913" y="12832"/>
                  </a:lnTo>
                  <a:lnTo>
                    <a:pt x="21997" y="12355"/>
                  </a:lnTo>
                  <a:lnTo>
                    <a:pt x="21557" y="12355"/>
                  </a:lnTo>
                  <a:lnTo>
                    <a:pt x="21557" y="11915"/>
                  </a:lnTo>
                  <a:lnTo>
                    <a:pt x="22473" y="11915"/>
                  </a:lnTo>
                  <a:lnTo>
                    <a:pt x="22913" y="12355"/>
                  </a:lnTo>
                  <a:lnTo>
                    <a:pt x="22913" y="9606"/>
                  </a:lnTo>
                  <a:lnTo>
                    <a:pt x="22913" y="9166"/>
                  </a:lnTo>
                  <a:lnTo>
                    <a:pt x="22473" y="8689"/>
                  </a:lnTo>
                  <a:lnTo>
                    <a:pt x="22473" y="8249"/>
                  </a:lnTo>
                  <a:lnTo>
                    <a:pt x="21997" y="7773"/>
                  </a:lnTo>
                  <a:lnTo>
                    <a:pt x="21997" y="7333"/>
                  </a:lnTo>
                  <a:lnTo>
                    <a:pt x="21557" y="7333"/>
                  </a:lnTo>
                  <a:lnTo>
                    <a:pt x="21080" y="6856"/>
                  </a:lnTo>
                  <a:lnTo>
                    <a:pt x="20640" y="6856"/>
                  </a:lnTo>
                  <a:lnTo>
                    <a:pt x="20640" y="6416"/>
                  </a:lnTo>
                  <a:lnTo>
                    <a:pt x="20640" y="5500"/>
                  </a:lnTo>
                  <a:lnTo>
                    <a:pt x="20640" y="5023"/>
                  </a:lnTo>
                  <a:lnTo>
                    <a:pt x="21080" y="4583"/>
                  </a:lnTo>
                  <a:lnTo>
                    <a:pt x="21080" y="4107"/>
                  </a:lnTo>
                  <a:lnTo>
                    <a:pt x="20164" y="3667"/>
                  </a:lnTo>
                  <a:lnTo>
                    <a:pt x="20164" y="3190"/>
                  </a:lnTo>
                  <a:lnTo>
                    <a:pt x="20164" y="2750"/>
                  </a:lnTo>
                  <a:lnTo>
                    <a:pt x="20640" y="1357"/>
                  </a:lnTo>
                  <a:lnTo>
                    <a:pt x="20164" y="1357"/>
                  </a:lnTo>
                  <a:lnTo>
                    <a:pt x="197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21" name="Google Shape;6020;p73"/>
            <p:cNvSpPr/>
            <p:nvPr/>
          </p:nvSpPr>
          <p:spPr>
            <a:xfrm>
              <a:off x="1512750" y="2953725"/>
              <a:ext cx="252075" cy="240150"/>
            </a:xfrm>
            <a:custGeom>
              <a:avLst/>
              <a:gdLst/>
              <a:ahLst/>
              <a:cxnLst/>
              <a:rect l="l" t="t" r="r" b="b"/>
              <a:pathLst>
                <a:path w="10083" h="9606" extrusionOk="0">
                  <a:moveTo>
                    <a:pt x="7773" y="0"/>
                  </a:moveTo>
                  <a:lnTo>
                    <a:pt x="6416" y="440"/>
                  </a:lnTo>
                  <a:lnTo>
                    <a:pt x="5940" y="440"/>
                  </a:lnTo>
                  <a:lnTo>
                    <a:pt x="5500" y="917"/>
                  </a:lnTo>
                  <a:lnTo>
                    <a:pt x="4583" y="917"/>
                  </a:lnTo>
                  <a:lnTo>
                    <a:pt x="4107" y="1357"/>
                  </a:lnTo>
                  <a:lnTo>
                    <a:pt x="3667" y="1357"/>
                  </a:lnTo>
                  <a:lnTo>
                    <a:pt x="3667" y="2273"/>
                  </a:lnTo>
                  <a:lnTo>
                    <a:pt x="4107" y="1833"/>
                  </a:lnTo>
                  <a:lnTo>
                    <a:pt x="4583" y="1357"/>
                  </a:lnTo>
                  <a:lnTo>
                    <a:pt x="5023" y="1833"/>
                  </a:lnTo>
                  <a:lnTo>
                    <a:pt x="5500" y="1357"/>
                  </a:lnTo>
                  <a:lnTo>
                    <a:pt x="5940" y="1357"/>
                  </a:lnTo>
                  <a:lnTo>
                    <a:pt x="5940" y="1833"/>
                  </a:lnTo>
                  <a:lnTo>
                    <a:pt x="5500" y="2273"/>
                  </a:lnTo>
                  <a:lnTo>
                    <a:pt x="5500" y="2750"/>
                  </a:lnTo>
                  <a:lnTo>
                    <a:pt x="5940" y="3190"/>
                  </a:lnTo>
                  <a:lnTo>
                    <a:pt x="5500" y="3190"/>
                  </a:lnTo>
                  <a:lnTo>
                    <a:pt x="5940" y="3666"/>
                  </a:lnTo>
                  <a:lnTo>
                    <a:pt x="5500" y="4583"/>
                  </a:lnTo>
                  <a:lnTo>
                    <a:pt x="5023" y="4583"/>
                  </a:lnTo>
                  <a:lnTo>
                    <a:pt x="4583" y="5023"/>
                  </a:lnTo>
                  <a:lnTo>
                    <a:pt x="4107" y="5499"/>
                  </a:lnTo>
                  <a:lnTo>
                    <a:pt x="3190" y="5023"/>
                  </a:lnTo>
                  <a:lnTo>
                    <a:pt x="2750" y="5499"/>
                  </a:lnTo>
                  <a:lnTo>
                    <a:pt x="1357" y="5499"/>
                  </a:lnTo>
                  <a:lnTo>
                    <a:pt x="917" y="5023"/>
                  </a:lnTo>
                  <a:lnTo>
                    <a:pt x="441" y="5939"/>
                  </a:lnTo>
                  <a:lnTo>
                    <a:pt x="441" y="6416"/>
                  </a:lnTo>
                  <a:lnTo>
                    <a:pt x="1" y="6856"/>
                  </a:lnTo>
                  <a:lnTo>
                    <a:pt x="917" y="6856"/>
                  </a:lnTo>
                  <a:lnTo>
                    <a:pt x="1357" y="6416"/>
                  </a:lnTo>
                  <a:lnTo>
                    <a:pt x="1357" y="7332"/>
                  </a:lnTo>
                  <a:lnTo>
                    <a:pt x="917" y="7332"/>
                  </a:lnTo>
                  <a:lnTo>
                    <a:pt x="917" y="7772"/>
                  </a:lnTo>
                  <a:lnTo>
                    <a:pt x="2274" y="7772"/>
                  </a:lnTo>
                  <a:lnTo>
                    <a:pt x="2750" y="6856"/>
                  </a:lnTo>
                  <a:lnTo>
                    <a:pt x="3667" y="6856"/>
                  </a:lnTo>
                  <a:lnTo>
                    <a:pt x="3667" y="7332"/>
                  </a:lnTo>
                  <a:lnTo>
                    <a:pt x="3667" y="7772"/>
                  </a:lnTo>
                  <a:lnTo>
                    <a:pt x="3667" y="8249"/>
                  </a:lnTo>
                  <a:lnTo>
                    <a:pt x="5023" y="8249"/>
                  </a:lnTo>
                  <a:lnTo>
                    <a:pt x="4583" y="8689"/>
                  </a:lnTo>
                  <a:lnTo>
                    <a:pt x="5023" y="9165"/>
                  </a:lnTo>
                  <a:lnTo>
                    <a:pt x="5940" y="9605"/>
                  </a:lnTo>
                  <a:lnTo>
                    <a:pt x="7773" y="9605"/>
                  </a:lnTo>
                  <a:lnTo>
                    <a:pt x="8249" y="9165"/>
                  </a:lnTo>
                  <a:lnTo>
                    <a:pt x="8249" y="8689"/>
                  </a:lnTo>
                  <a:lnTo>
                    <a:pt x="8689" y="8689"/>
                  </a:lnTo>
                  <a:lnTo>
                    <a:pt x="8689" y="7772"/>
                  </a:lnTo>
                  <a:lnTo>
                    <a:pt x="8249" y="7772"/>
                  </a:lnTo>
                  <a:lnTo>
                    <a:pt x="7773" y="7332"/>
                  </a:lnTo>
                  <a:lnTo>
                    <a:pt x="7773" y="6856"/>
                  </a:lnTo>
                  <a:lnTo>
                    <a:pt x="8249" y="5939"/>
                  </a:lnTo>
                  <a:lnTo>
                    <a:pt x="8689" y="5023"/>
                  </a:lnTo>
                  <a:lnTo>
                    <a:pt x="9166" y="4583"/>
                  </a:lnTo>
                  <a:lnTo>
                    <a:pt x="9166" y="4106"/>
                  </a:lnTo>
                  <a:lnTo>
                    <a:pt x="9166" y="3666"/>
                  </a:lnTo>
                  <a:lnTo>
                    <a:pt x="9606" y="3190"/>
                  </a:lnTo>
                  <a:lnTo>
                    <a:pt x="10082" y="2750"/>
                  </a:lnTo>
                  <a:lnTo>
                    <a:pt x="10082" y="2273"/>
                  </a:lnTo>
                  <a:lnTo>
                    <a:pt x="9606" y="1833"/>
                  </a:lnTo>
                  <a:lnTo>
                    <a:pt x="9606" y="1357"/>
                  </a:lnTo>
                  <a:lnTo>
                    <a:pt x="9606" y="917"/>
                  </a:lnTo>
                  <a:lnTo>
                    <a:pt x="9166" y="917"/>
                  </a:lnTo>
                  <a:lnTo>
                    <a:pt x="9166" y="0"/>
                  </a:lnTo>
                  <a:lnTo>
                    <a:pt x="8689" y="0"/>
                  </a:lnTo>
                  <a:lnTo>
                    <a:pt x="8249" y="440"/>
                  </a:lnTo>
                  <a:lnTo>
                    <a:pt x="7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22" name="Google Shape;6021;p73"/>
            <p:cNvSpPr/>
            <p:nvPr/>
          </p:nvSpPr>
          <p:spPr>
            <a:xfrm>
              <a:off x="1821625" y="2403825"/>
              <a:ext cx="11925" cy="25"/>
            </a:xfrm>
            <a:custGeom>
              <a:avLst/>
              <a:gdLst/>
              <a:ahLst/>
              <a:cxnLst/>
              <a:rect l="l" t="t" r="r" b="b"/>
              <a:pathLst>
                <a:path w="477" h="1" extrusionOk="0">
                  <a:moveTo>
                    <a:pt x="0" y="0"/>
                  </a:move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23" name="Google Shape;6022;p73"/>
            <p:cNvSpPr/>
            <p:nvPr/>
          </p:nvSpPr>
          <p:spPr>
            <a:xfrm>
              <a:off x="1707050" y="2380900"/>
              <a:ext cx="11950" cy="25"/>
            </a:xfrm>
            <a:custGeom>
              <a:avLst/>
              <a:gdLst/>
              <a:ahLst/>
              <a:cxnLst/>
              <a:rect l="l" t="t" r="r" b="b"/>
              <a:pathLst>
                <a:path w="478" h="1" extrusionOk="0">
                  <a:moveTo>
                    <a:pt x="477" y="1"/>
                  </a:move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24" name="Google Shape;6023;p73"/>
            <p:cNvSpPr/>
            <p:nvPr/>
          </p:nvSpPr>
          <p:spPr>
            <a:xfrm>
              <a:off x="1650225" y="2254425"/>
              <a:ext cx="343725" cy="516025"/>
            </a:xfrm>
            <a:custGeom>
              <a:avLst/>
              <a:gdLst/>
              <a:ahLst/>
              <a:cxnLst/>
              <a:rect l="l" t="t" r="r" b="b"/>
              <a:pathLst>
                <a:path w="13749" h="20641" extrusionOk="0">
                  <a:moveTo>
                    <a:pt x="6416" y="1"/>
                  </a:moveTo>
                  <a:lnTo>
                    <a:pt x="6416" y="477"/>
                  </a:lnTo>
                  <a:lnTo>
                    <a:pt x="5940" y="1394"/>
                  </a:lnTo>
                  <a:lnTo>
                    <a:pt x="6416" y="1394"/>
                  </a:lnTo>
                  <a:lnTo>
                    <a:pt x="5940" y="1834"/>
                  </a:lnTo>
                  <a:lnTo>
                    <a:pt x="5023" y="1394"/>
                  </a:lnTo>
                  <a:lnTo>
                    <a:pt x="5023" y="1394"/>
                  </a:lnTo>
                  <a:lnTo>
                    <a:pt x="5500" y="1834"/>
                  </a:lnTo>
                  <a:lnTo>
                    <a:pt x="5023" y="2310"/>
                  </a:lnTo>
                  <a:lnTo>
                    <a:pt x="4583" y="2750"/>
                  </a:lnTo>
                  <a:lnTo>
                    <a:pt x="5023" y="3227"/>
                  </a:lnTo>
                  <a:lnTo>
                    <a:pt x="5023" y="3667"/>
                  </a:lnTo>
                  <a:lnTo>
                    <a:pt x="5023" y="4143"/>
                  </a:lnTo>
                  <a:lnTo>
                    <a:pt x="4583" y="3667"/>
                  </a:lnTo>
                  <a:lnTo>
                    <a:pt x="4107" y="3667"/>
                  </a:lnTo>
                  <a:lnTo>
                    <a:pt x="4107" y="3227"/>
                  </a:lnTo>
                  <a:lnTo>
                    <a:pt x="3190" y="3227"/>
                  </a:lnTo>
                  <a:lnTo>
                    <a:pt x="2750" y="3667"/>
                  </a:lnTo>
                  <a:lnTo>
                    <a:pt x="2750" y="4143"/>
                  </a:lnTo>
                  <a:lnTo>
                    <a:pt x="2750" y="4583"/>
                  </a:lnTo>
                  <a:lnTo>
                    <a:pt x="2750" y="5060"/>
                  </a:lnTo>
                  <a:lnTo>
                    <a:pt x="3190" y="5500"/>
                  </a:lnTo>
                  <a:lnTo>
                    <a:pt x="3190" y="5976"/>
                  </a:lnTo>
                  <a:lnTo>
                    <a:pt x="2274" y="5976"/>
                  </a:lnTo>
                  <a:lnTo>
                    <a:pt x="2274" y="6893"/>
                  </a:lnTo>
                  <a:lnTo>
                    <a:pt x="2274" y="7333"/>
                  </a:lnTo>
                  <a:lnTo>
                    <a:pt x="1834" y="7333"/>
                  </a:lnTo>
                  <a:lnTo>
                    <a:pt x="1357" y="7809"/>
                  </a:lnTo>
                  <a:lnTo>
                    <a:pt x="1357" y="8249"/>
                  </a:lnTo>
                  <a:lnTo>
                    <a:pt x="1357" y="8726"/>
                  </a:lnTo>
                  <a:lnTo>
                    <a:pt x="441" y="9166"/>
                  </a:lnTo>
                  <a:lnTo>
                    <a:pt x="441" y="9642"/>
                  </a:lnTo>
                  <a:lnTo>
                    <a:pt x="917" y="9642"/>
                  </a:lnTo>
                  <a:lnTo>
                    <a:pt x="1357" y="10082"/>
                  </a:lnTo>
                  <a:lnTo>
                    <a:pt x="1834" y="9166"/>
                  </a:lnTo>
                  <a:lnTo>
                    <a:pt x="2274" y="9166"/>
                  </a:lnTo>
                  <a:lnTo>
                    <a:pt x="2750" y="8726"/>
                  </a:lnTo>
                  <a:lnTo>
                    <a:pt x="3190" y="8726"/>
                  </a:lnTo>
                  <a:lnTo>
                    <a:pt x="2750" y="9166"/>
                  </a:lnTo>
                  <a:lnTo>
                    <a:pt x="2274" y="9642"/>
                  </a:lnTo>
                  <a:lnTo>
                    <a:pt x="1834" y="10082"/>
                  </a:lnTo>
                  <a:lnTo>
                    <a:pt x="2750" y="10082"/>
                  </a:lnTo>
                  <a:lnTo>
                    <a:pt x="2750" y="10559"/>
                  </a:lnTo>
                  <a:lnTo>
                    <a:pt x="1357" y="10559"/>
                  </a:lnTo>
                  <a:lnTo>
                    <a:pt x="917" y="10999"/>
                  </a:lnTo>
                  <a:lnTo>
                    <a:pt x="917" y="12392"/>
                  </a:lnTo>
                  <a:lnTo>
                    <a:pt x="917" y="12832"/>
                  </a:lnTo>
                  <a:lnTo>
                    <a:pt x="917" y="13308"/>
                  </a:lnTo>
                  <a:lnTo>
                    <a:pt x="1357" y="12832"/>
                  </a:lnTo>
                  <a:lnTo>
                    <a:pt x="1834" y="11475"/>
                  </a:lnTo>
                  <a:lnTo>
                    <a:pt x="2274" y="11475"/>
                  </a:lnTo>
                  <a:lnTo>
                    <a:pt x="2750" y="11915"/>
                  </a:lnTo>
                  <a:lnTo>
                    <a:pt x="2750" y="12392"/>
                  </a:lnTo>
                  <a:lnTo>
                    <a:pt x="2274" y="12832"/>
                  </a:lnTo>
                  <a:lnTo>
                    <a:pt x="1834" y="13308"/>
                  </a:lnTo>
                  <a:lnTo>
                    <a:pt x="1834" y="13748"/>
                  </a:lnTo>
                  <a:lnTo>
                    <a:pt x="2274" y="13748"/>
                  </a:lnTo>
                  <a:lnTo>
                    <a:pt x="2750" y="13308"/>
                  </a:lnTo>
                  <a:lnTo>
                    <a:pt x="3190" y="14225"/>
                  </a:lnTo>
                  <a:lnTo>
                    <a:pt x="3667" y="13748"/>
                  </a:lnTo>
                  <a:lnTo>
                    <a:pt x="3667" y="14225"/>
                  </a:lnTo>
                  <a:lnTo>
                    <a:pt x="3190" y="14665"/>
                  </a:lnTo>
                  <a:lnTo>
                    <a:pt x="3190" y="15141"/>
                  </a:lnTo>
                  <a:lnTo>
                    <a:pt x="2750" y="15581"/>
                  </a:lnTo>
                  <a:lnTo>
                    <a:pt x="2274" y="16058"/>
                  </a:lnTo>
                  <a:lnTo>
                    <a:pt x="1834" y="16498"/>
                  </a:lnTo>
                  <a:lnTo>
                    <a:pt x="1357" y="16498"/>
                  </a:lnTo>
                  <a:lnTo>
                    <a:pt x="1357" y="16974"/>
                  </a:lnTo>
                  <a:lnTo>
                    <a:pt x="917" y="17414"/>
                  </a:lnTo>
                  <a:lnTo>
                    <a:pt x="441" y="17414"/>
                  </a:lnTo>
                  <a:lnTo>
                    <a:pt x="441" y="18331"/>
                  </a:lnTo>
                  <a:lnTo>
                    <a:pt x="1" y="18331"/>
                  </a:lnTo>
                  <a:lnTo>
                    <a:pt x="1" y="18807"/>
                  </a:lnTo>
                  <a:lnTo>
                    <a:pt x="1" y="19724"/>
                  </a:lnTo>
                  <a:lnTo>
                    <a:pt x="441" y="20164"/>
                  </a:lnTo>
                  <a:lnTo>
                    <a:pt x="917" y="20164"/>
                  </a:lnTo>
                  <a:lnTo>
                    <a:pt x="917" y="19724"/>
                  </a:lnTo>
                  <a:lnTo>
                    <a:pt x="441" y="19247"/>
                  </a:lnTo>
                  <a:lnTo>
                    <a:pt x="1357" y="19247"/>
                  </a:lnTo>
                  <a:lnTo>
                    <a:pt x="1834" y="19724"/>
                  </a:lnTo>
                  <a:lnTo>
                    <a:pt x="1834" y="20164"/>
                  </a:lnTo>
                  <a:lnTo>
                    <a:pt x="2274" y="20640"/>
                  </a:lnTo>
                  <a:lnTo>
                    <a:pt x="2274" y="20164"/>
                  </a:lnTo>
                  <a:lnTo>
                    <a:pt x="2274" y="19724"/>
                  </a:lnTo>
                  <a:lnTo>
                    <a:pt x="2750" y="18807"/>
                  </a:lnTo>
                  <a:lnTo>
                    <a:pt x="3190" y="19247"/>
                  </a:lnTo>
                  <a:lnTo>
                    <a:pt x="3190" y="19724"/>
                  </a:lnTo>
                  <a:lnTo>
                    <a:pt x="4107" y="19247"/>
                  </a:lnTo>
                  <a:lnTo>
                    <a:pt x="4107" y="19724"/>
                  </a:lnTo>
                  <a:lnTo>
                    <a:pt x="4583" y="19724"/>
                  </a:lnTo>
                  <a:lnTo>
                    <a:pt x="4583" y="19247"/>
                  </a:lnTo>
                  <a:lnTo>
                    <a:pt x="5023" y="19247"/>
                  </a:lnTo>
                  <a:lnTo>
                    <a:pt x="5500" y="19724"/>
                  </a:lnTo>
                  <a:lnTo>
                    <a:pt x="5940" y="19724"/>
                  </a:lnTo>
                  <a:lnTo>
                    <a:pt x="6416" y="19247"/>
                  </a:lnTo>
                  <a:lnTo>
                    <a:pt x="6416" y="19724"/>
                  </a:lnTo>
                  <a:lnTo>
                    <a:pt x="6856" y="19724"/>
                  </a:lnTo>
                  <a:lnTo>
                    <a:pt x="6856" y="20164"/>
                  </a:lnTo>
                  <a:lnTo>
                    <a:pt x="7333" y="20164"/>
                  </a:lnTo>
                  <a:lnTo>
                    <a:pt x="7773" y="19724"/>
                  </a:lnTo>
                  <a:lnTo>
                    <a:pt x="8249" y="19247"/>
                  </a:lnTo>
                  <a:lnTo>
                    <a:pt x="8689" y="19247"/>
                  </a:lnTo>
                  <a:lnTo>
                    <a:pt x="8689" y="18807"/>
                  </a:lnTo>
                  <a:lnTo>
                    <a:pt x="8689" y="18331"/>
                  </a:lnTo>
                  <a:lnTo>
                    <a:pt x="9166" y="18331"/>
                  </a:lnTo>
                  <a:lnTo>
                    <a:pt x="9166" y="17891"/>
                  </a:lnTo>
                  <a:lnTo>
                    <a:pt x="9606" y="17891"/>
                  </a:lnTo>
                  <a:lnTo>
                    <a:pt x="10082" y="18331"/>
                  </a:lnTo>
                  <a:lnTo>
                    <a:pt x="10522" y="17891"/>
                  </a:lnTo>
                  <a:lnTo>
                    <a:pt x="10082" y="17414"/>
                  </a:lnTo>
                  <a:lnTo>
                    <a:pt x="10522" y="17414"/>
                  </a:lnTo>
                  <a:lnTo>
                    <a:pt x="10999" y="16498"/>
                  </a:lnTo>
                  <a:lnTo>
                    <a:pt x="10522" y="15581"/>
                  </a:lnTo>
                  <a:lnTo>
                    <a:pt x="9606" y="15141"/>
                  </a:lnTo>
                  <a:lnTo>
                    <a:pt x="9166" y="14665"/>
                  </a:lnTo>
                  <a:lnTo>
                    <a:pt x="7333" y="14665"/>
                  </a:lnTo>
                  <a:lnTo>
                    <a:pt x="6856" y="14225"/>
                  </a:lnTo>
                  <a:lnTo>
                    <a:pt x="6416" y="14225"/>
                  </a:lnTo>
                  <a:lnTo>
                    <a:pt x="6416" y="13748"/>
                  </a:lnTo>
                  <a:lnTo>
                    <a:pt x="6856" y="13748"/>
                  </a:lnTo>
                  <a:lnTo>
                    <a:pt x="7333" y="14225"/>
                  </a:lnTo>
                  <a:lnTo>
                    <a:pt x="8249" y="14225"/>
                  </a:lnTo>
                  <a:lnTo>
                    <a:pt x="8249" y="13748"/>
                  </a:lnTo>
                  <a:lnTo>
                    <a:pt x="9166" y="13748"/>
                  </a:lnTo>
                  <a:lnTo>
                    <a:pt x="9606" y="12832"/>
                  </a:lnTo>
                  <a:lnTo>
                    <a:pt x="9166" y="12832"/>
                  </a:lnTo>
                  <a:lnTo>
                    <a:pt x="8689" y="12392"/>
                  </a:lnTo>
                  <a:lnTo>
                    <a:pt x="8249" y="12832"/>
                  </a:lnTo>
                  <a:lnTo>
                    <a:pt x="8249" y="12392"/>
                  </a:lnTo>
                  <a:lnTo>
                    <a:pt x="9166" y="11915"/>
                  </a:lnTo>
                  <a:lnTo>
                    <a:pt x="9606" y="11915"/>
                  </a:lnTo>
                  <a:lnTo>
                    <a:pt x="10082" y="12392"/>
                  </a:lnTo>
                  <a:lnTo>
                    <a:pt x="10522" y="11915"/>
                  </a:lnTo>
                  <a:lnTo>
                    <a:pt x="10999" y="11915"/>
                  </a:lnTo>
                  <a:lnTo>
                    <a:pt x="10999" y="11475"/>
                  </a:lnTo>
                  <a:lnTo>
                    <a:pt x="11915" y="10999"/>
                  </a:lnTo>
                  <a:lnTo>
                    <a:pt x="12355" y="10559"/>
                  </a:lnTo>
                  <a:lnTo>
                    <a:pt x="12355" y="10082"/>
                  </a:lnTo>
                  <a:lnTo>
                    <a:pt x="11915" y="9642"/>
                  </a:lnTo>
                  <a:lnTo>
                    <a:pt x="12355" y="8726"/>
                  </a:lnTo>
                  <a:lnTo>
                    <a:pt x="12832" y="8726"/>
                  </a:lnTo>
                  <a:lnTo>
                    <a:pt x="12832" y="8249"/>
                  </a:lnTo>
                  <a:lnTo>
                    <a:pt x="13272" y="8249"/>
                  </a:lnTo>
                  <a:lnTo>
                    <a:pt x="13748" y="7809"/>
                  </a:lnTo>
                  <a:lnTo>
                    <a:pt x="13748" y="7333"/>
                  </a:lnTo>
                  <a:lnTo>
                    <a:pt x="13748" y="6893"/>
                  </a:lnTo>
                  <a:lnTo>
                    <a:pt x="12355" y="6893"/>
                  </a:lnTo>
                  <a:lnTo>
                    <a:pt x="12355" y="6416"/>
                  </a:lnTo>
                  <a:lnTo>
                    <a:pt x="11439" y="5976"/>
                  </a:lnTo>
                  <a:lnTo>
                    <a:pt x="9606" y="5976"/>
                  </a:lnTo>
                  <a:lnTo>
                    <a:pt x="8689" y="6416"/>
                  </a:lnTo>
                  <a:lnTo>
                    <a:pt x="8249" y="6416"/>
                  </a:lnTo>
                  <a:lnTo>
                    <a:pt x="7333" y="6893"/>
                  </a:lnTo>
                  <a:lnTo>
                    <a:pt x="6856" y="6893"/>
                  </a:lnTo>
                  <a:lnTo>
                    <a:pt x="6856" y="6416"/>
                  </a:lnTo>
                  <a:lnTo>
                    <a:pt x="6856" y="5976"/>
                  </a:lnTo>
                  <a:lnTo>
                    <a:pt x="6856" y="5500"/>
                  </a:lnTo>
                  <a:lnTo>
                    <a:pt x="7773" y="4583"/>
                  </a:lnTo>
                  <a:lnTo>
                    <a:pt x="8249" y="4583"/>
                  </a:lnTo>
                  <a:lnTo>
                    <a:pt x="8249" y="4143"/>
                  </a:lnTo>
                  <a:lnTo>
                    <a:pt x="8689" y="3667"/>
                  </a:lnTo>
                  <a:lnTo>
                    <a:pt x="9606" y="3667"/>
                  </a:lnTo>
                  <a:lnTo>
                    <a:pt x="10082" y="3227"/>
                  </a:lnTo>
                  <a:lnTo>
                    <a:pt x="10522" y="2750"/>
                  </a:lnTo>
                  <a:lnTo>
                    <a:pt x="11439" y="2750"/>
                  </a:lnTo>
                  <a:lnTo>
                    <a:pt x="11439" y="1834"/>
                  </a:lnTo>
                  <a:lnTo>
                    <a:pt x="11915" y="1394"/>
                  </a:lnTo>
                  <a:lnTo>
                    <a:pt x="11439" y="917"/>
                  </a:lnTo>
                  <a:lnTo>
                    <a:pt x="10999" y="917"/>
                  </a:lnTo>
                  <a:lnTo>
                    <a:pt x="10082" y="1394"/>
                  </a:lnTo>
                  <a:lnTo>
                    <a:pt x="10082" y="917"/>
                  </a:lnTo>
                  <a:lnTo>
                    <a:pt x="9166" y="1394"/>
                  </a:lnTo>
                  <a:lnTo>
                    <a:pt x="8249" y="917"/>
                  </a:lnTo>
                  <a:lnTo>
                    <a:pt x="8249" y="477"/>
                  </a:lnTo>
                  <a:lnTo>
                    <a:pt x="7773" y="917"/>
                  </a:lnTo>
                  <a:lnTo>
                    <a:pt x="7333" y="477"/>
                  </a:lnTo>
                  <a:lnTo>
                    <a:pt x="7773" y="477"/>
                  </a:lnTo>
                  <a:lnTo>
                    <a:pt x="6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25" name="Google Shape;6024;p73"/>
            <p:cNvSpPr/>
            <p:nvPr/>
          </p:nvSpPr>
          <p:spPr>
            <a:xfrm>
              <a:off x="2371525" y="3961875"/>
              <a:ext cx="1214400" cy="1179575"/>
            </a:xfrm>
            <a:custGeom>
              <a:avLst/>
              <a:gdLst/>
              <a:ahLst/>
              <a:cxnLst/>
              <a:rect l="l" t="t" r="r" b="b"/>
              <a:pathLst>
                <a:path w="48576" h="47183" extrusionOk="0">
                  <a:moveTo>
                    <a:pt x="16497" y="1"/>
                  </a:moveTo>
                  <a:lnTo>
                    <a:pt x="16497" y="441"/>
                  </a:lnTo>
                  <a:lnTo>
                    <a:pt x="16497" y="1357"/>
                  </a:lnTo>
                  <a:lnTo>
                    <a:pt x="16497" y="1834"/>
                  </a:lnTo>
                  <a:lnTo>
                    <a:pt x="16058" y="1834"/>
                  </a:lnTo>
                  <a:lnTo>
                    <a:pt x="15581" y="1357"/>
                  </a:lnTo>
                  <a:lnTo>
                    <a:pt x="15141" y="1834"/>
                  </a:lnTo>
                  <a:lnTo>
                    <a:pt x="14664" y="2274"/>
                  </a:lnTo>
                  <a:lnTo>
                    <a:pt x="15141" y="2750"/>
                  </a:lnTo>
                  <a:lnTo>
                    <a:pt x="14664" y="3190"/>
                  </a:lnTo>
                  <a:lnTo>
                    <a:pt x="14225" y="2750"/>
                  </a:lnTo>
                  <a:lnTo>
                    <a:pt x="12831" y="2750"/>
                  </a:lnTo>
                  <a:lnTo>
                    <a:pt x="12391" y="2274"/>
                  </a:lnTo>
                  <a:lnTo>
                    <a:pt x="12391" y="1834"/>
                  </a:lnTo>
                  <a:lnTo>
                    <a:pt x="11475" y="1834"/>
                  </a:lnTo>
                  <a:lnTo>
                    <a:pt x="11915" y="2274"/>
                  </a:lnTo>
                  <a:lnTo>
                    <a:pt x="11915" y="3190"/>
                  </a:lnTo>
                  <a:lnTo>
                    <a:pt x="11475" y="3667"/>
                  </a:lnTo>
                  <a:lnTo>
                    <a:pt x="10998" y="4107"/>
                  </a:lnTo>
                  <a:lnTo>
                    <a:pt x="10082" y="4583"/>
                  </a:lnTo>
                  <a:lnTo>
                    <a:pt x="10558" y="5023"/>
                  </a:lnTo>
                  <a:lnTo>
                    <a:pt x="9642" y="4583"/>
                  </a:lnTo>
                  <a:lnTo>
                    <a:pt x="9165" y="4107"/>
                  </a:lnTo>
                  <a:lnTo>
                    <a:pt x="8725" y="3667"/>
                  </a:lnTo>
                  <a:lnTo>
                    <a:pt x="8725" y="3190"/>
                  </a:lnTo>
                  <a:lnTo>
                    <a:pt x="8725" y="2750"/>
                  </a:lnTo>
                  <a:lnTo>
                    <a:pt x="8249" y="2274"/>
                  </a:lnTo>
                  <a:lnTo>
                    <a:pt x="7809" y="2274"/>
                  </a:lnTo>
                  <a:lnTo>
                    <a:pt x="7332" y="2750"/>
                  </a:lnTo>
                  <a:lnTo>
                    <a:pt x="7332" y="3190"/>
                  </a:lnTo>
                  <a:lnTo>
                    <a:pt x="6892" y="4107"/>
                  </a:lnTo>
                  <a:lnTo>
                    <a:pt x="6416" y="4107"/>
                  </a:lnTo>
                  <a:lnTo>
                    <a:pt x="5499" y="4583"/>
                  </a:lnTo>
                  <a:lnTo>
                    <a:pt x="5059" y="4107"/>
                  </a:lnTo>
                  <a:lnTo>
                    <a:pt x="2750" y="4583"/>
                  </a:lnTo>
                  <a:lnTo>
                    <a:pt x="2310" y="4583"/>
                  </a:lnTo>
                  <a:lnTo>
                    <a:pt x="2310" y="5023"/>
                  </a:lnTo>
                  <a:lnTo>
                    <a:pt x="1833" y="5023"/>
                  </a:lnTo>
                  <a:lnTo>
                    <a:pt x="1833" y="5500"/>
                  </a:lnTo>
                  <a:lnTo>
                    <a:pt x="2310" y="5940"/>
                  </a:lnTo>
                  <a:lnTo>
                    <a:pt x="2310" y="6416"/>
                  </a:lnTo>
                  <a:lnTo>
                    <a:pt x="3226" y="6856"/>
                  </a:lnTo>
                  <a:lnTo>
                    <a:pt x="2750" y="7333"/>
                  </a:lnTo>
                  <a:lnTo>
                    <a:pt x="2310" y="7773"/>
                  </a:lnTo>
                  <a:lnTo>
                    <a:pt x="1833" y="8689"/>
                  </a:lnTo>
                  <a:lnTo>
                    <a:pt x="0" y="8689"/>
                  </a:lnTo>
                  <a:lnTo>
                    <a:pt x="0" y="9166"/>
                  </a:lnTo>
                  <a:lnTo>
                    <a:pt x="477" y="9166"/>
                  </a:lnTo>
                  <a:lnTo>
                    <a:pt x="917" y="9606"/>
                  </a:lnTo>
                  <a:lnTo>
                    <a:pt x="1393" y="9606"/>
                  </a:lnTo>
                  <a:lnTo>
                    <a:pt x="1833" y="10082"/>
                  </a:lnTo>
                  <a:lnTo>
                    <a:pt x="1833" y="10522"/>
                  </a:lnTo>
                  <a:lnTo>
                    <a:pt x="1833" y="10999"/>
                  </a:lnTo>
                  <a:lnTo>
                    <a:pt x="1393" y="11439"/>
                  </a:lnTo>
                  <a:lnTo>
                    <a:pt x="1393" y="11915"/>
                  </a:lnTo>
                  <a:lnTo>
                    <a:pt x="1393" y="12832"/>
                  </a:lnTo>
                  <a:lnTo>
                    <a:pt x="1393" y="13272"/>
                  </a:lnTo>
                  <a:lnTo>
                    <a:pt x="1833" y="14188"/>
                  </a:lnTo>
                  <a:lnTo>
                    <a:pt x="3666" y="14188"/>
                  </a:lnTo>
                  <a:lnTo>
                    <a:pt x="4143" y="14665"/>
                  </a:lnTo>
                  <a:lnTo>
                    <a:pt x="3666" y="15105"/>
                  </a:lnTo>
                  <a:lnTo>
                    <a:pt x="3666" y="15581"/>
                  </a:lnTo>
                  <a:lnTo>
                    <a:pt x="3226" y="16498"/>
                  </a:lnTo>
                  <a:lnTo>
                    <a:pt x="3226" y="16498"/>
                  </a:lnTo>
                  <a:lnTo>
                    <a:pt x="3666" y="16021"/>
                  </a:lnTo>
                  <a:lnTo>
                    <a:pt x="4143" y="15581"/>
                  </a:lnTo>
                  <a:lnTo>
                    <a:pt x="5059" y="15581"/>
                  </a:lnTo>
                  <a:lnTo>
                    <a:pt x="5976" y="15105"/>
                  </a:lnTo>
                  <a:lnTo>
                    <a:pt x="6416" y="14665"/>
                  </a:lnTo>
                  <a:lnTo>
                    <a:pt x="6416" y="14188"/>
                  </a:lnTo>
                  <a:lnTo>
                    <a:pt x="6892" y="13748"/>
                  </a:lnTo>
                  <a:lnTo>
                    <a:pt x="7332" y="12832"/>
                  </a:lnTo>
                  <a:lnTo>
                    <a:pt x="8725" y="12832"/>
                  </a:lnTo>
                  <a:lnTo>
                    <a:pt x="10082" y="13748"/>
                  </a:lnTo>
                  <a:lnTo>
                    <a:pt x="10558" y="13272"/>
                  </a:lnTo>
                  <a:lnTo>
                    <a:pt x="11915" y="14188"/>
                  </a:lnTo>
                  <a:lnTo>
                    <a:pt x="11915" y="13748"/>
                  </a:lnTo>
                  <a:lnTo>
                    <a:pt x="12391" y="13272"/>
                  </a:lnTo>
                  <a:lnTo>
                    <a:pt x="13308" y="13272"/>
                  </a:lnTo>
                  <a:lnTo>
                    <a:pt x="12831" y="13748"/>
                  </a:lnTo>
                  <a:lnTo>
                    <a:pt x="12831" y="14188"/>
                  </a:lnTo>
                  <a:lnTo>
                    <a:pt x="13308" y="14665"/>
                  </a:lnTo>
                  <a:lnTo>
                    <a:pt x="12831" y="15105"/>
                  </a:lnTo>
                  <a:lnTo>
                    <a:pt x="14225" y="16021"/>
                  </a:lnTo>
                  <a:lnTo>
                    <a:pt x="14664" y="17854"/>
                  </a:lnTo>
                  <a:lnTo>
                    <a:pt x="15141" y="19687"/>
                  </a:lnTo>
                  <a:lnTo>
                    <a:pt x="16058" y="20164"/>
                  </a:lnTo>
                  <a:lnTo>
                    <a:pt x="16974" y="22437"/>
                  </a:lnTo>
                  <a:lnTo>
                    <a:pt x="17414" y="22437"/>
                  </a:lnTo>
                  <a:lnTo>
                    <a:pt x="18330" y="23353"/>
                  </a:lnTo>
                  <a:lnTo>
                    <a:pt x="19247" y="24746"/>
                  </a:lnTo>
                  <a:lnTo>
                    <a:pt x="19724" y="24746"/>
                  </a:lnTo>
                  <a:lnTo>
                    <a:pt x="20163" y="25186"/>
                  </a:lnTo>
                  <a:lnTo>
                    <a:pt x="21557" y="26579"/>
                  </a:lnTo>
                  <a:lnTo>
                    <a:pt x="24746" y="29329"/>
                  </a:lnTo>
                  <a:lnTo>
                    <a:pt x="25223" y="29329"/>
                  </a:lnTo>
                  <a:lnTo>
                    <a:pt x="26139" y="30245"/>
                  </a:lnTo>
                  <a:lnTo>
                    <a:pt x="27056" y="30245"/>
                  </a:lnTo>
                  <a:lnTo>
                    <a:pt x="27495" y="31162"/>
                  </a:lnTo>
                  <a:lnTo>
                    <a:pt x="27972" y="30685"/>
                  </a:lnTo>
                  <a:lnTo>
                    <a:pt x="29328" y="32078"/>
                  </a:lnTo>
                  <a:lnTo>
                    <a:pt x="30245" y="32518"/>
                  </a:lnTo>
                  <a:lnTo>
                    <a:pt x="30722" y="32995"/>
                  </a:lnTo>
                  <a:lnTo>
                    <a:pt x="31162" y="32995"/>
                  </a:lnTo>
                  <a:lnTo>
                    <a:pt x="32078" y="33911"/>
                  </a:lnTo>
                  <a:lnTo>
                    <a:pt x="32555" y="33911"/>
                  </a:lnTo>
                  <a:lnTo>
                    <a:pt x="32995" y="34351"/>
                  </a:lnTo>
                  <a:lnTo>
                    <a:pt x="32995" y="35268"/>
                  </a:lnTo>
                  <a:lnTo>
                    <a:pt x="33471" y="35744"/>
                  </a:lnTo>
                  <a:lnTo>
                    <a:pt x="33471" y="36184"/>
                  </a:lnTo>
                  <a:lnTo>
                    <a:pt x="34388" y="36661"/>
                  </a:lnTo>
                  <a:lnTo>
                    <a:pt x="35304" y="36661"/>
                  </a:lnTo>
                  <a:lnTo>
                    <a:pt x="36221" y="37101"/>
                  </a:lnTo>
                  <a:lnTo>
                    <a:pt x="36661" y="37577"/>
                  </a:lnTo>
                  <a:lnTo>
                    <a:pt x="36661" y="38017"/>
                  </a:lnTo>
                  <a:lnTo>
                    <a:pt x="37577" y="38494"/>
                  </a:lnTo>
                  <a:lnTo>
                    <a:pt x="38054" y="39850"/>
                  </a:lnTo>
                  <a:lnTo>
                    <a:pt x="38494" y="41243"/>
                  </a:lnTo>
                  <a:lnTo>
                    <a:pt x="38494" y="42600"/>
                  </a:lnTo>
                  <a:lnTo>
                    <a:pt x="38054" y="43516"/>
                  </a:lnTo>
                  <a:lnTo>
                    <a:pt x="37137" y="43516"/>
                  </a:lnTo>
                  <a:lnTo>
                    <a:pt x="37137" y="43993"/>
                  </a:lnTo>
                  <a:lnTo>
                    <a:pt x="37137" y="44433"/>
                  </a:lnTo>
                  <a:lnTo>
                    <a:pt x="37137" y="44909"/>
                  </a:lnTo>
                  <a:lnTo>
                    <a:pt x="37577" y="45349"/>
                  </a:lnTo>
                  <a:lnTo>
                    <a:pt x="37137" y="45826"/>
                  </a:lnTo>
                  <a:lnTo>
                    <a:pt x="36661" y="46266"/>
                  </a:lnTo>
                  <a:lnTo>
                    <a:pt x="36661" y="46742"/>
                  </a:lnTo>
                  <a:lnTo>
                    <a:pt x="37137" y="47182"/>
                  </a:lnTo>
                  <a:lnTo>
                    <a:pt x="38494" y="47182"/>
                  </a:lnTo>
                  <a:lnTo>
                    <a:pt x="38970" y="46742"/>
                  </a:lnTo>
                  <a:lnTo>
                    <a:pt x="39410" y="46742"/>
                  </a:lnTo>
                  <a:lnTo>
                    <a:pt x="39410" y="46266"/>
                  </a:lnTo>
                  <a:lnTo>
                    <a:pt x="40327" y="45826"/>
                  </a:lnTo>
                  <a:lnTo>
                    <a:pt x="40327" y="44909"/>
                  </a:lnTo>
                  <a:lnTo>
                    <a:pt x="40327" y="43993"/>
                  </a:lnTo>
                  <a:lnTo>
                    <a:pt x="40803" y="43516"/>
                  </a:lnTo>
                  <a:lnTo>
                    <a:pt x="41243" y="43076"/>
                  </a:lnTo>
                  <a:lnTo>
                    <a:pt x="41720" y="42600"/>
                  </a:lnTo>
                  <a:lnTo>
                    <a:pt x="43076" y="42600"/>
                  </a:lnTo>
                  <a:lnTo>
                    <a:pt x="43076" y="42160"/>
                  </a:lnTo>
                  <a:lnTo>
                    <a:pt x="43076" y="41683"/>
                  </a:lnTo>
                  <a:lnTo>
                    <a:pt x="43076" y="41243"/>
                  </a:lnTo>
                  <a:lnTo>
                    <a:pt x="43076" y="39850"/>
                  </a:lnTo>
                  <a:lnTo>
                    <a:pt x="43076" y="39410"/>
                  </a:lnTo>
                  <a:lnTo>
                    <a:pt x="43076" y="38934"/>
                  </a:lnTo>
                  <a:lnTo>
                    <a:pt x="42160" y="38494"/>
                  </a:lnTo>
                  <a:lnTo>
                    <a:pt x="41243" y="38934"/>
                  </a:lnTo>
                  <a:lnTo>
                    <a:pt x="40803" y="38494"/>
                  </a:lnTo>
                  <a:lnTo>
                    <a:pt x="40803" y="37101"/>
                  </a:lnTo>
                  <a:lnTo>
                    <a:pt x="40803" y="36184"/>
                  </a:lnTo>
                  <a:lnTo>
                    <a:pt x="41243" y="36184"/>
                  </a:lnTo>
                  <a:lnTo>
                    <a:pt x="41243" y="35744"/>
                  </a:lnTo>
                  <a:lnTo>
                    <a:pt x="41720" y="35268"/>
                  </a:lnTo>
                  <a:lnTo>
                    <a:pt x="41243" y="35268"/>
                  </a:lnTo>
                  <a:lnTo>
                    <a:pt x="41720" y="34828"/>
                  </a:lnTo>
                  <a:lnTo>
                    <a:pt x="42160" y="34351"/>
                  </a:lnTo>
                  <a:lnTo>
                    <a:pt x="43076" y="34351"/>
                  </a:lnTo>
                  <a:lnTo>
                    <a:pt x="43076" y="34828"/>
                  </a:lnTo>
                  <a:lnTo>
                    <a:pt x="43993" y="35268"/>
                  </a:lnTo>
                  <a:lnTo>
                    <a:pt x="44469" y="34828"/>
                  </a:lnTo>
                  <a:lnTo>
                    <a:pt x="46302" y="34828"/>
                  </a:lnTo>
                  <a:lnTo>
                    <a:pt x="46302" y="35268"/>
                  </a:lnTo>
                  <a:lnTo>
                    <a:pt x="46302" y="35744"/>
                  </a:lnTo>
                  <a:lnTo>
                    <a:pt x="46742" y="36184"/>
                  </a:lnTo>
                  <a:lnTo>
                    <a:pt x="46742" y="36661"/>
                  </a:lnTo>
                  <a:lnTo>
                    <a:pt x="47219" y="37101"/>
                  </a:lnTo>
                  <a:lnTo>
                    <a:pt x="48135" y="37101"/>
                  </a:lnTo>
                  <a:lnTo>
                    <a:pt x="48575" y="36661"/>
                  </a:lnTo>
                  <a:lnTo>
                    <a:pt x="48575" y="35744"/>
                  </a:lnTo>
                  <a:lnTo>
                    <a:pt x="48575" y="34828"/>
                  </a:lnTo>
                  <a:lnTo>
                    <a:pt x="48575" y="34351"/>
                  </a:lnTo>
                  <a:lnTo>
                    <a:pt x="47219" y="33911"/>
                  </a:lnTo>
                  <a:lnTo>
                    <a:pt x="46742" y="32995"/>
                  </a:lnTo>
                  <a:lnTo>
                    <a:pt x="46302" y="32518"/>
                  </a:lnTo>
                  <a:lnTo>
                    <a:pt x="45386" y="32078"/>
                  </a:lnTo>
                  <a:lnTo>
                    <a:pt x="44469" y="32078"/>
                  </a:lnTo>
                  <a:lnTo>
                    <a:pt x="43993" y="31602"/>
                  </a:lnTo>
                  <a:lnTo>
                    <a:pt x="43553" y="31162"/>
                  </a:lnTo>
                  <a:lnTo>
                    <a:pt x="41720" y="30685"/>
                  </a:lnTo>
                  <a:lnTo>
                    <a:pt x="41243" y="30245"/>
                  </a:lnTo>
                  <a:lnTo>
                    <a:pt x="40803" y="29769"/>
                  </a:lnTo>
                  <a:lnTo>
                    <a:pt x="39410" y="29769"/>
                  </a:lnTo>
                  <a:lnTo>
                    <a:pt x="38970" y="29329"/>
                  </a:lnTo>
                  <a:lnTo>
                    <a:pt x="37137" y="29329"/>
                  </a:lnTo>
                  <a:lnTo>
                    <a:pt x="37577" y="28412"/>
                  </a:lnTo>
                  <a:lnTo>
                    <a:pt x="38054" y="28412"/>
                  </a:lnTo>
                  <a:lnTo>
                    <a:pt x="38494" y="27936"/>
                  </a:lnTo>
                  <a:lnTo>
                    <a:pt x="38494" y="27019"/>
                  </a:lnTo>
                  <a:lnTo>
                    <a:pt x="37137" y="26579"/>
                  </a:lnTo>
                  <a:lnTo>
                    <a:pt x="36661" y="26579"/>
                  </a:lnTo>
                  <a:lnTo>
                    <a:pt x="35304" y="27019"/>
                  </a:lnTo>
                  <a:lnTo>
                    <a:pt x="33911" y="27019"/>
                  </a:lnTo>
                  <a:lnTo>
                    <a:pt x="32995" y="26579"/>
                  </a:lnTo>
                  <a:lnTo>
                    <a:pt x="32555" y="25663"/>
                  </a:lnTo>
                  <a:lnTo>
                    <a:pt x="32078" y="25186"/>
                  </a:lnTo>
                  <a:lnTo>
                    <a:pt x="31162" y="24270"/>
                  </a:lnTo>
                  <a:lnTo>
                    <a:pt x="30245" y="23353"/>
                  </a:lnTo>
                  <a:lnTo>
                    <a:pt x="29328" y="22437"/>
                  </a:lnTo>
                  <a:lnTo>
                    <a:pt x="29328" y="21080"/>
                  </a:lnTo>
                  <a:lnTo>
                    <a:pt x="29805" y="20604"/>
                  </a:lnTo>
                  <a:lnTo>
                    <a:pt x="29328" y="19687"/>
                  </a:lnTo>
                  <a:lnTo>
                    <a:pt x="28412" y="18771"/>
                  </a:lnTo>
                  <a:lnTo>
                    <a:pt x="28412" y="18331"/>
                  </a:lnTo>
                  <a:lnTo>
                    <a:pt x="27972" y="17854"/>
                  </a:lnTo>
                  <a:lnTo>
                    <a:pt x="27972" y="16938"/>
                  </a:lnTo>
                  <a:lnTo>
                    <a:pt x="27495" y="16938"/>
                  </a:lnTo>
                  <a:lnTo>
                    <a:pt x="26579" y="16498"/>
                  </a:lnTo>
                  <a:lnTo>
                    <a:pt x="25223" y="16021"/>
                  </a:lnTo>
                  <a:lnTo>
                    <a:pt x="24746" y="16021"/>
                  </a:lnTo>
                  <a:lnTo>
                    <a:pt x="23829" y="15581"/>
                  </a:lnTo>
                  <a:lnTo>
                    <a:pt x="23829" y="15105"/>
                  </a:lnTo>
                  <a:lnTo>
                    <a:pt x="23390" y="14665"/>
                  </a:lnTo>
                  <a:lnTo>
                    <a:pt x="23390" y="14188"/>
                  </a:lnTo>
                  <a:lnTo>
                    <a:pt x="22913" y="13272"/>
                  </a:lnTo>
                  <a:lnTo>
                    <a:pt x="23390" y="12832"/>
                  </a:lnTo>
                  <a:lnTo>
                    <a:pt x="23390" y="12355"/>
                  </a:lnTo>
                  <a:lnTo>
                    <a:pt x="23390" y="11915"/>
                  </a:lnTo>
                  <a:lnTo>
                    <a:pt x="23390" y="11439"/>
                  </a:lnTo>
                  <a:lnTo>
                    <a:pt x="24306" y="10999"/>
                  </a:lnTo>
                  <a:lnTo>
                    <a:pt x="23829" y="10522"/>
                  </a:lnTo>
                  <a:lnTo>
                    <a:pt x="23390" y="10522"/>
                  </a:lnTo>
                  <a:lnTo>
                    <a:pt x="22913" y="10082"/>
                  </a:lnTo>
                  <a:lnTo>
                    <a:pt x="22913" y="9606"/>
                  </a:lnTo>
                  <a:lnTo>
                    <a:pt x="22473" y="9606"/>
                  </a:lnTo>
                  <a:lnTo>
                    <a:pt x="22913" y="8689"/>
                  </a:lnTo>
                  <a:lnTo>
                    <a:pt x="23390" y="8689"/>
                  </a:lnTo>
                  <a:lnTo>
                    <a:pt x="23390" y="7773"/>
                  </a:lnTo>
                  <a:lnTo>
                    <a:pt x="25662" y="7773"/>
                  </a:lnTo>
                  <a:lnTo>
                    <a:pt x="26139" y="7333"/>
                  </a:lnTo>
                  <a:lnTo>
                    <a:pt x="26579" y="7333"/>
                  </a:lnTo>
                  <a:lnTo>
                    <a:pt x="26579" y="6856"/>
                  </a:lnTo>
                  <a:lnTo>
                    <a:pt x="27495" y="6856"/>
                  </a:lnTo>
                  <a:lnTo>
                    <a:pt x="27972" y="7333"/>
                  </a:lnTo>
                  <a:lnTo>
                    <a:pt x="28412" y="7773"/>
                  </a:lnTo>
                  <a:lnTo>
                    <a:pt x="28412" y="6416"/>
                  </a:lnTo>
                  <a:lnTo>
                    <a:pt x="28889" y="6416"/>
                  </a:lnTo>
                  <a:lnTo>
                    <a:pt x="28889" y="5500"/>
                  </a:lnTo>
                  <a:lnTo>
                    <a:pt x="27972" y="5023"/>
                  </a:lnTo>
                  <a:lnTo>
                    <a:pt x="28412" y="4583"/>
                  </a:lnTo>
                  <a:lnTo>
                    <a:pt x="28889" y="4583"/>
                  </a:lnTo>
                  <a:lnTo>
                    <a:pt x="28889" y="4107"/>
                  </a:lnTo>
                  <a:lnTo>
                    <a:pt x="28412" y="3667"/>
                  </a:lnTo>
                  <a:lnTo>
                    <a:pt x="28412" y="3190"/>
                  </a:lnTo>
                  <a:lnTo>
                    <a:pt x="28412" y="2750"/>
                  </a:lnTo>
                  <a:lnTo>
                    <a:pt x="27972" y="2750"/>
                  </a:lnTo>
                  <a:lnTo>
                    <a:pt x="27495" y="2274"/>
                  </a:lnTo>
                  <a:lnTo>
                    <a:pt x="24746" y="2274"/>
                  </a:lnTo>
                  <a:lnTo>
                    <a:pt x="24306" y="1834"/>
                  </a:lnTo>
                  <a:lnTo>
                    <a:pt x="23829" y="1357"/>
                  </a:lnTo>
                  <a:lnTo>
                    <a:pt x="23829" y="917"/>
                  </a:lnTo>
                  <a:lnTo>
                    <a:pt x="23390" y="441"/>
                  </a:lnTo>
                  <a:lnTo>
                    <a:pt x="22913" y="1"/>
                  </a:lnTo>
                  <a:lnTo>
                    <a:pt x="21996" y="1"/>
                  </a:lnTo>
                  <a:lnTo>
                    <a:pt x="21557" y="441"/>
                  </a:lnTo>
                  <a:lnTo>
                    <a:pt x="20640" y="441"/>
                  </a:lnTo>
                  <a:lnTo>
                    <a:pt x="19724" y="1"/>
                  </a:lnTo>
                  <a:lnTo>
                    <a:pt x="19247" y="1"/>
                  </a:lnTo>
                  <a:lnTo>
                    <a:pt x="19247" y="441"/>
                  </a:lnTo>
                  <a:lnTo>
                    <a:pt x="18330" y="917"/>
                  </a:lnTo>
                  <a:lnTo>
                    <a:pt x="17414" y="917"/>
                  </a:lnTo>
                  <a:lnTo>
                    <a:pt x="17414" y="441"/>
                  </a:lnTo>
                  <a:lnTo>
                    <a:pt x="174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26" name="Google Shape;6025;p73"/>
            <p:cNvSpPr/>
            <p:nvPr/>
          </p:nvSpPr>
          <p:spPr>
            <a:xfrm>
              <a:off x="2348600" y="3858325"/>
              <a:ext cx="435375" cy="229150"/>
            </a:xfrm>
            <a:custGeom>
              <a:avLst/>
              <a:gdLst/>
              <a:ahLst/>
              <a:cxnLst/>
              <a:rect l="l" t="t" r="r" b="b"/>
              <a:pathLst>
                <a:path w="17415" h="9166" extrusionOk="0">
                  <a:moveTo>
                    <a:pt x="6416" y="0"/>
                  </a:moveTo>
                  <a:lnTo>
                    <a:pt x="5976" y="917"/>
                  </a:lnTo>
                  <a:lnTo>
                    <a:pt x="5976" y="1393"/>
                  </a:lnTo>
                  <a:lnTo>
                    <a:pt x="5060" y="917"/>
                  </a:lnTo>
                  <a:lnTo>
                    <a:pt x="4583" y="477"/>
                  </a:lnTo>
                  <a:lnTo>
                    <a:pt x="4143" y="917"/>
                  </a:lnTo>
                  <a:lnTo>
                    <a:pt x="4143" y="1393"/>
                  </a:lnTo>
                  <a:lnTo>
                    <a:pt x="3667" y="2310"/>
                  </a:lnTo>
                  <a:lnTo>
                    <a:pt x="2750" y="2750"/>
                  </a:lnTo>
                  <a:lnTo>
                    <a:pt x="1834" y="2750"/>
                  </a:lnTo>
                  <a:lnTo>
                    <a:pt x="1394" y="3666"/>
                  </a:lnTo>
                  <a:lnTo>
                    <a:pt x="1394" y="4143"/>
                  </a:lnTo>
                  <a:lnTo>
                    <a:pt x="477" y="5059"/>
                  </a:lnTo>
                  <a:lnTo>
                    <a:pt x="1" y="5976"/>
                  </a:lnTo>
                  <a:lnTo>
                    <a:pt x="917" y="6892"/>
                  </a:lnTo>
                  <a:lnTo>
                    <a:pt x="1834" y="6416"/>
                  </a:lnTo>
                  <a:lnTo>
                    <a:pt x="2310" y="5499"/>
                  </a:lnTo>
                  <a:lnTo>
                    <a:pt x="2750" y="5499"/>
                  </a:lnTo>
                  <a:lnTo>
                    <a:pt x="2750" y="5059"/>
                  </a:lnTo>
                  <a:lnTo>
                    <a:pt x="3227" y="4583"/>
                  </a:lnTo>
                  <a:lnTo>
                    <a:pt x="3667" y="5499"/>
                  </a:lnTo>
                  <a:lnTo>
                    <a:pt x="3667" y="6416"/>
                  </a:lnTo>
                  <a:lnTo>
                    <a:pt x="2750" y="6416"/>
                  </a:lnTo>
                  <a:lnTo>
                    <a:pt x="2750" y="6892"/>
                  </a:lnTo>
                  <a:lnTo>
                    <a:pt x="3227" y="7332"/>
                  </a:lnTo>
                  <a:lnTo>
                    <a:pt x="2750" y="7332"/>
                  </a:lnTo>
                  <a:lnTo>
                    <a:pt x="2750" y="7809"/>
                  </a:lnTo>
                  <a:lnTo>
                    <a:pt x="3227" y="8249"/>
                  </a:lnTo>
                  <a:lnTo>
                    <a:pt x="3667" y="8725"/>
                  </a:lnTo>
                  <a:lnTo>
                    <a:pt x="5976" y="8249"/>
                  </a:lnTo>
                  <a:lnTo>
                    <a:pt x="6416" y="8725"/>
                  </a:lnTo>
                  <a:lnTo>
                    <a:pt x="7333" y="8249"/>
                  </a:lnTo>
                  <a:lnTo>
                    <a:pt x="7809" y="8249"/>
                  </a:lnTo>
                  <a:lnTo>
                    <a:pt x="8249" y="7332"/>
                  </a:lnTo>
                  <a:lnTo>
                    <a:pt x="8249" y="6892"/>
                  </a:lnTo>
                  <a:lnTo>
                    <a:pt x="8726" y="6416"/>
                  </a:lnTo>
                  <a:lnTo>
                    <a:pt x="9166" y="6416"/>
                  </a:lnTo>
                  <a:lnTo>
                    <a:pt x="9642" y="6892"/>
                  </a:lnTo>
                  <a:lnTo>
                    <a:pt x="9642" y="7332"/>
                  </a:lnTo>
                  <a:lnTo>
                    <a:pt x="9642" y="7809"/>
                  </a:lnTo>
                  <a:lnTo>
                    <a:pt x="10082" y="8249"/>
                  </a:lnTo>
                  <a:lnTo>
                    <a:pt x="10559" y="8725"/>
                  </a:lnTo>
                  <a:lnTo>
                    <a:pt x="11475" y="9165"/>
                  </a:lnTo>
                  <a:lnTo>
                    <a:pt x="10999" y="8725"/>
                  </a:lnTo>
                  <a:lnTo>
                    <a:pt x="11915" y="8249"/>
                  </a:lnTo>
                  <a:lnTo>
                    <a:pt x="12392" y="7809"/>
                  </a:lnTo>
                  <a:lnTo>
                    <a:pt x="12832" y="7332"/>
                  </a:lnTo>
                  <a:lnTo>
                    <a:pt x="12832" y="6416"/>
                  </a:lnTo>
                  <a:lnTo>
                    <a:pt x="12392" y="5976"/>
                  </a:lnTo>
                  <a:lnTo>
                    <a:pt x="13308" y="5976"/>
                  </a:lnTo>
                  <a:lnTo>
                    <a:pt x="13308" y="6416"/>
                  </a:lnTo>
                  <a:lnTo>
                    <a:pt x="13748" y="6416"/>
                  </a:lnTo>
                  <a:lnTo>
                    <a:pt x="13748" y="6892"/>
                  </a:lnTo>
                  <a:lnTo>
                    <a:pt x="15142" y="6892"/>
                  </a:lnTo>
                  <a:lnTo>
                    <a:pt x="15581" y="7332"/>
                  </a:lnTo>
                  <a:lnTo>
                    <a:pt x="16058" y="6892"/>
                  </a:lnTo>
                  <a:lnTo>
                    <a:pt x="15581" y="6416"/>
                  </a:lnTo>
                  <a:lnTo>
                    <a:pt x="16058" y="5976"/>
                  </a:lnTo>
                  <a:lnTo>
                    <a:pt x="16498" y="5499"/>
                  </a:lnTo>
                  <a:lnTo>
                    <a:pt x="16975" y="5976"/>
                  </a:lnTo>
                  <a:lnTo>
                    <a:pt x="17414" y="5976"/>
                  </a:lnTo>
                  <a:lnTo>
                    <a:pt x="17414" y="5499"/>
                  </a:lnTo>
                  <a:lnTo>
                    <a:pt x="17414" y="4583"/>
                  </a:lnTo>
                  <a:lnTo>
                    <a:pt x="17414" y="4143"/>
                  </a:lnTo>
                  <a:lnTo>
                    <a:pt x="16058" y="4583"/>
                  </a:lnTo>
                  <a:lnTo>
                    <a:pt x="15581" y="4143"/>
                  </a:lnTo>
                  <a:lnTo>
                    <a:pt x="15142" y="3666"/>
                  </a:lnTo>
                  <a:lnTo>
                    <a:pt x="14225" y="3666"/>
                  </a:lnTo>
                  <a:lnTo>
                    <a:pt x="13748" y="3226"/>
                  </a:lnTo>
                  <a:lnTo>
                    <a:pt x="13748" y="2310"/>
                  </a:lnTo>
                  <a:lnTo>
                    <a:pt x="14225" y="1833"/>
                  </a:lnTo>
                  <a:lnTo>
                    <a:pt x="14225" y="1393"/>
                  </a:lnTo>
                  <a:lnTo>
                    <a:pt x="13308" y="1393"/>
                  </a:lnTo>
                  <a:lnTo>
                    <a:pt x="13308" y="917"/>
                  </a:lnTo>
                  <a:lnTo>
                    <a:pt x="12392" y="917"/>
                  </a:lnTo>
                  <a:lnTo>
                    <a:pt x="12392" y="477"/>
                  </a:lnTo>
                  <a:lnTo>
                    <a:pt x="8249" y="477"/>
                  </a:lnTo>
                  <a:lnTo>
                    <a:pt x="7333" y="0"/>
                  </a:lnTo>
                  <a:lnTo>
                    <a:pt x="7333" y="477"/>
                  </a:lnTo>
                  <a:lnTo>
                    <a:pt x="6893" y="0"/>
                  </a:lnTo>
                  <a:lnTo>
                    <a:pt x="6893" y="477"/>
                  </a:lnTo>
                  <a:lnTo>
                    <a:pt x="64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27" name="Google Shape;6026;p73"/>
            <p:cNvSpPr/>
            <p:nvPr/>
          </p:nvSpPr>
          <p:spPr>
            <a:xfrm>
              <a:off x="2692300" y="3709850"/>
              <a:ext cx="710325" cy="331800"/>
            </a:xfrm>
            <a:custGeom>
              <a:avLst/>
              <a:gdLst/>
              <a:ahLst/>
              <a:cxnLst/>
              <a:rect l="l" t="t" r="r" b="b"/>
              <a:pathLst>
                <a:path w="28413" h="13272" extrusionOk="0">
                  <a:moveTo>
                    <a:pt x="477" y="7772"/>
                  </a:moveTo>
                  <a:lnTo>
                    <a:pt x="0" y="8249"/>
                  </a:lnTo>
                  <a:lnTo>
                    <a:pt x="477" y="8249"/>
                  </a:lnTo>
                  <a:lnTo>
                    <a:pt x="477" y="7772"/>
                  </a:lnTo>
                  <a:close/>
                  <a:moveTo>
                    <a:pt x="20640" y="0"/>
                  </a:moveTo>
                  <a:lnTo>
                    <a:pt x="20640" y="440"/>
                  </a:lnTo>
                  <a:lnTo>
                    <a:pt x="20640" y="917"/>
                  </a:lnTo>
                  <a:lnTo>
                    <a:pt x="20640" y="1356"/>
                  </a:lnTo>
                  <a:lnTo>
                    <a:pt x="20164" y="1833"/>
                  </a:lnTo>
                  <a:lnTo>
                    <a:pt x="17891" y="1833"/>
                  </a:lnTo>
                  <a:lnTo>
                    <a:pt x="17414" y="1356"/>
                  </a:lnTo>
                  <a:lnTo>
                    <a:pt x="16974" y="1356"/>
                  </a:lnTo>
                  <a:lnTo>
                    <a:pt x="16974" y="1833"/>
                  </a:lnTo>
                  <a:lnTo>
                    <a:pt x="16058" y="1833"/>
                  </a:lnTo>
                  <a:lnTo>
                    <a:pt x="15581" y="2273"/>
                  </a:lnTo>
                  <a:lnTo>
                    <a:pt x="15581" y="2750"/>
                  </a:lnTo>
                  <a:lnTo>
                    <a:pt x="15141" y="3189"/>
                  </a:lnTo>
                  <a:lnTo>
                    <a:pt x="14664" y="3666"/>
                  </a:lnTo>
                  <a:lnTo>
                    <a:pt x="13308" y="3666"/>
                  </a:lnTo>
                  <a:lnTo>
                    <a:pt x="13308" y="4583"/>
                  </a:lnTo>
                  <a:lnTo>
                    <a:pt x="13308" y="5022"/>
                  </a:lnTo>
                  <a:lnTo>
                    <a:pt x="13748" y="5499"/>
                  </a:lnTo>
                  <a:lnTo>
                    <a:pt x="13748" y="5939"/>
                  </a:lnTo>
                  <a:lnTo>
                    <a:pt x="13748" y="6416"/>
                  </a:lnTo>
                  <a:lnTo>
                    <a:pt x="14225" y="6856"/>
                  </a:lnTo>
                  <a:lnTo>
                    <a:pt x="14225" y="7332"/>
                  </a:lnTo>
                  <a:lnTo>
                    <a:pt x="14225" y="8249"/>
                  </a:lnTo>
                  <a:lnTo>
                    <a:pt x="13748" y="8249"/>
                  </a:lnTo>
                  <a:lnTo>
                    <a:pt x="14225" y="8689"/>
                  </a:lnTo>
                  <a:lnTo>
                    <a:pt x="13748" y="8689"/>
                  </a:lnTo>
                  <a:lnTo>
                    <a:pt x="13748" y="8249"/>
                  </a:lnTo>
                  <a:lnTo>
                    <a:pt x="13308" y="8249"/>
                  </a:lnTo>
                  <a:lnTo>
                    <a:pt x="13308" y="7332"/>
                  </a:lnTo>
                  <a:lnTo>
                    <a:pt x="12392" y="6856"/>
                  </a:lnTo>
                  <a:lnTo>
                    <a:pt x="11915" y="6856"/>
                  </a:lnTo>
                  <a:lnTo>
                    <a:pt x="11915" y="7332"/>
                  </a:lnTo>
                  <a:lnTo>
                    <a:pt x="11475" y="6856"/>
                  </a:lnTo>
                  <a:lnTo>
                    <a:pt x="9642" y="6856"/>
                  </a:lnTo>
                  <a:lnTo>
                    <a:pt x="9165" y="7332"/>
                  </a:lnTo>
                  <a:lnTo>
                    <a:pt x="7809" y="7332"/>
                  </a:lnTo>
                  <a:lnTo>
                    <a:pt x="7332" y="6856"/>
                  </a:lnTo>
                  <a:lnTo>
                    <a:pt x="6893" y="7772"/>
                  </a:lnTo>
                  <a:lnTo>
                    <a:pt x="5976" y="7772"/>
                  </a:lnTo>
                  <a:lnTo>
                    <a:pt x="5976" y="7332"/>
                  </a:lnTo>
                  <a:lnTo>
                    <a:pt x="5060" y="6856"/>
                  </a:lnTo>
                  <a:lnTo>
                    <a:pt x="4583" y="7772"/>
                  </a:lnTo>
                  <a:lnTo>
                    <a:pt x="4143" y="7772"/>
                  </a:lnTo>
                  <a:lnTo>
                    <a:pt x="3666" y="8249"/>
                  </a:lnTo>
                  <a:lnTo>
                    <a:pt x="3227" y="8249"/>
                  </a:lnTo>
                  <a:lnTo>
                    <a:pt x="3227" y="7772"/>
                  </a:lnTo>
                  <a:lnTo>
                    <a:pt x="2310" y="7772"/>
                  </a:lnTo>
                  <a:lnTo>
                    <a:pt x="1833" y="7332"/>
                  </a:lnTo>
                  <a:lnTo>
                    <a:pt x="1394" y="6856"/>
                  </a:lnTo>
                  <a:lnTo>
                    <a:pt x="917" y="6856"/>
                  </a:lnTo>
                  <a:lnTo>
                    <a:pt x="477" y="7772"/>
                  </a:lnTo>
                  <a:lnTo>
                    <a:pt x="1394" y="8249"/>
                  </a:lnTo>
                  <a:lnTo>
                    <a:pt x="1394" y="9165"/>
                  </a:lnTo>
                  <a:lnTo>
                    <a:pt x="1394" y="9605"/>
                  </a:lnTo>
                  <a:lnTo>
                    <a:pt x="2310" y="10082"/>
                  </a:lnTo>
                  <a:lnTo>
                    <a:pt x="4583" y="10082"/>
                  </a:lnTo>
                  <a:lnTo>
                    <a:pt x="4583" y="10522"/>
                  </a:lnTo>
                  <a:lnTo>
                    <a:pt x="4583" y="10998"/>
                  </a:lnTo>
                  <a:lnTo>
                    <a:pt x="5499" y="10998"/>
                  </a:lnTo>
                  <a:lnTo>
                    <a:pt x="6416" y="10522"/>
                  </a:lnTo>
                  <a:lnTo>
                    <a:pt x="6416" y="10082"/>
                  </a:lnTo>
                  <a:lnTo>
                    <a:pt x="6893" y="10082"/>
                  </a:lnTo>
                  <a:lnTo>
                    <a:pt x="7809" y="10522"/>
                  </a:lnTo>
                  <a:lnTo>
                    <a:pt x="8726" y="10522"/>
                  </a:lnTo>
                  <a:lnTo>
                    <a:pt x="9165" y="10082"/>
                  </a:lnTo>
                  <a:lnTo>
                    <a:pt x="10082" y="10082"/>
                  </a:lnTo>
                  <a:lnTo>
                    <a:pt x="10559" y="10522"/>
                  </a:lnTo>
                  <a:lnTo>
                    <a:pt x="10998" y="10998"/>
                  </a:lnTo>
                  <a:lnTo>
                    <a:pt x="10998" y="11438"/>
                  </a:lnTo>
                  <a:lnTo>
                    <a:pt x="11475" y="11915"/>
                  </a:lnTo>
                  <a:lnTo>
                    <a:pt x="11915" y="12355"/>
                  </a:lnTo>
                  <a:lnTo>
                    <a:pt x="14664" y="12355"/>
                  </a:lnTo>
                  <a:lnTo>
                    <a:pt x="15141" y="12831"/>
                  </a:lnTo>
                  <a:lnTo>
                    <a:pt x="15581" y="12831"/>
                  </a:lnTo>
                  <a:lnTo>
                    <a:pt x="16497" y="12355"/>
                  </a:lnTo>
                  <a:lnTo>
                    <a:pt x="16974" y="12355"/>
                  </a:lnTo>
                  <a:lnTo>
                    <a:pt x="17414" y="13271"/>
                  </a:lnTo>
                  <a:lnTo>
                    <a:pt x="18331" y="13271"/>
                  </a:lnTo>
                  <a:lnTo>
                    <a:pt x="18807" y="12831"/>
                  </a:lnTo>
                  <a:lnTo>
                    <a:pt x="19247" y="13271"/>
                  </a:lnTo>
                  <a:lnTo>
                    <a:pt x="19247" y="12831"/>
                  </a:lnTo>
                  <a:lnTo>
                    <a:pt x="20640" y="12831"/>
                  </a:lnTo>
                  <a:lnTo>
                    <a:pt x="21080" y="11915"/>
                  </a:lnTo>
                  <a:lnTo>
                    <a:pt x="23390" y="11915"/>
                  </a:lnTo>
                  <a:lnTo>
                    <a:pt x="23830" y="11438"/>
                  </a:lnTo>
                  <a:lnTo>
                    <a:pt x="24746" y="11438"/>
                  </a:lnTo>
                  <a:lnTo>
                    <a:pt x="25663" y="10998"/>
                  </a:lnTo>
                  <a:lnTo>
                    <a:pt x="25663" y="10082"/>
                  </a:lnTo>
                  <a:lnTo>
                    <a:pt x="26139" y="10082"/>
                  </a:lnTo>
                  <a:lnTo>
                    <a:pt x="26579" y="9165"/>
                  </a:lnTo>
                  <a:lnTo>
                    <a:pt x="26579" y="8249"/>
                  </a:lnTo>
                  <a:lnTo>
                    <a:pt x="27056" y="8249"/>
                  </a:lnTo>
                  <a:lnTo>
                    <a:pt x="27056" y="7772"/>
                  </a:lnTo>
                  <a:lnTo>
                    <a:pt x="27056" y="7332"/>
                  </a:lnTo>
                  <a:lnTo>
                    <a:pt x="26579" y="6856"/>
                  </a:lnTo>
                  <a:lnTo>
                    <a:pt x="26579" y="5939"/>
                  </a:lnTo>
                  <a:lnTo>
                    <a:pt x="27496" y="5939"/>
                  </a:lnTo>
                  <a:lnTo>
                    <a:pt x="27496" y="6416"/>
                  </a:lnTo>
                  <a:lnTo>
                    <a:pt x="27972" y="6416"/>
                  </a:lnTo>
                  <a:lnTo>
                    <a:pt x="27972" y="5939"/>
                  </a:lnTo>
                  <a:lnTo>
                    <a:pt x="28412" y="5499"/>
                  </a:lnTo>
                  <a:lnTo>
                    <a:pt x="27972" y="4583"/>
                  </a:lnTo>
                  <a:lnTo>
                    <a:pt x="27972" y="4106"/>
                  </a:lnTo>
                  <a:lnTo>
                    <a:pt x="27496" y="3666"/>
                  </a:lnTo>
                  <a:lnTo>
                    <a:pt x="27972" y="3666"/>
                  </a:lnTo>
                  <a:lnTo>
                    <a:pt x="28412" y="3189"/>
                  </a:lnTo>
                  <a:lnTo>
                    <a:pt x="27496" y="2750"/>
                  </a:lnTo>
                  <a:lnTo>
                    <a:pt x="27972" y="2273"/>
                  </a:lnTo>
                  <a:lnTo>
                    <a:pt x="27496" y="1833"/>
                  </a:lnTo>
                  <a:lnTo>
                    <a:pt x="26579" y="1833"/>
                  </a:lnTo>
                  <a:lnTo>
                    <a:pt x="25663" y="1356"/>
                  </a:lnTo>
                  <a:lnTo>
                    <a:pt x="25223" y="1356"/>
                  </a:lnTo>
                  <a:lnTo>
                    <a:pt x="25223" y="917"/>
                  </a:lnTo>
                  <a:lnTo>
                    <a:pt x="24746" y="440"/>
                  </a:lnTo>
                  <a:lnTo>
                    <a:pt x="23390" y="440"/>
                  </a:lnTo>
                  <a:lnTo>
                    <a:pt x="229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28" name="Google Shape;6027;p73"/>
            <p:cNvSpPr/>
            <p:nvPr/>
          </p:nvSpPr>
          <p:spPr>
            <a:xfrm>
              <a:off x="2692300" y="3916050"/>
              <a:ext cx="25" cy="22950"/>
            </a:xfrm>
            <a:custGeom>
              <a:avLst/>
              <a:gdLst/>
              <a:ahLst/>
              <a:cxnLst/>
              <a:rect l="l" t="t" r="r" b="b"/>
              <a:pathLst>
                <a:path w="1" h="918" extrusionOk="0">
                  <a:moveTo>
                    <a:pt x="0" y="917"/>
                  </a:move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29" name="Google Shape;6028;p73"/>
            <p:cNvSpPr/>
            <p:nvPr/>
          </p:nvSpPr>
          <p:spPr>
            <a:xfrm>
              <a:off x="2417350" y="2895975"/>
              <a:ext cx="790975" cy="1031100"/>
            </a:xfrm>
            <a:custGeom>
              <a:avLst/>
              <a:gdLst/>
              <a:ahLst/>
              <a:cxnLst/>
              <a:rect l="l" t="t" r="r" b="b"/>
              <a:pathLst>
                <a:path w="31639" h="41244" extrusionOk="0">
                  <a:moveTo>
                    <a:pt x="12392" y="1"/>
                  </a:moveTo>
                  <a:lnTo>
                    <a:pt x="12392" y="917"/>
                  </a:lnTo>
                  <a:lnTo>
                    <a:pt x="12392" y="1834"/>
                  </a:lnTo>
                  <a:lnTo>
                    <a:pt x="12831" y="1834"/>
                  </a:lnTo>
                  <a:lnTo>
                    <a:pt x="12831" y="2750"/>
                  </a:lnTo>
                  <a:lnTo>
                    <a:pt x="11915" y="3227"/>
                  </a:lnTo>
                  <a:lnTo>
                    <a:pt x="11475" y="3227"/>
                  </a:lnTo>
                  <a:lnTo>
                    <a:pt x="11475" y="3667"/>
                  </a:lnTo>
                  <a:lnTo>
                    <a:pt x="11915" y="3667"/>
                  </a:lnTo>
                  <a:lnTo>
                    <a:pt x="11915" y="4143"/>
                  </a:lnTo>
                  <a:lnTo>
                    <a:pt x="11915" y="4583"/>
                  </a:lnTo>
                  <a:lnTo>
                    <a:pt x="12831" y="5060"/>
                  </a:lnTo>
                  <a:lnTo>
                    <a:pt x="12392" y="5500"/>
                  </a:lnTo>
                  <a:lnTo>
                    <a:pt x="13308" y="5976"/>
                  </a:lnTo>
                  <a:lnTo>
                    <a:pt x="14225" y="6416"/>
                  </a:lnTo>
                  <a:lnTo>
                    <a:pt x="14225" y="7333"/>
                  </a:lnTo>
                  <a:lnTo>
                    <a:pt x="13748" y="6416"/>
                  </a:lnTo>
                  <a:lnTo>
                    <a:pt x="13308" y="5976"/>
                  </a:lnTo>
                  <a:lnTo>
                    <a:pt x="10998" y="5976"/>
                  </a:lnTo>
                  <a:lnTo>
                    <a:pt x="10998" y="6416"/>
                  </a:lnTo>
                  <a:lnTo>
                    <a:pt x="11475" y="7809"/>
                  </a:lnTo>
                  <a:lnTo>
                    <a:pt x="11475" y="8249"/>
                  </a:lnTo>
                  <a:lnTo>
                    <a:pt x="10998" y="8726"/>
                  </a:lnTo>
                  <a:lnTo>
                    <a:pt x="10998" y="9166"/>
                  </a:lnTo>
                  <a:lnTo>
                    <a:pt x="10082" y="8249"/>
                  </a:lnTo>
                  <a:lnTo>
                    <a:pt x="10082" y="7809"/>
                  </a:lnTo>
                  <a:lnTo>
                    <a:pt x="10082" y="7333"/>
                  </a:lnTo>
                  <a:lnTo>
                    <a:pt x="9642" y="7333"/>
                  </a:lnTo>
                  <a:lnTo>
                    <a:pt x="9642" y="7809"/>
                  </a:lnTo>
                  <a:lnTo>
                    <a:pt x="9165" y="7809"/>
                  </a:lnTo>
                  <a:lnTo>
                    <a:pt x="9165" y="7333"/>
                  </a:lnTo>
                  <a:lnTo>
                    <a:pt x="9642" y="6893"/>
                  </a:lnTo>
                  <a:lnTo>
                    <a:pt x="8725" y="6416"/>
                  </a:lnTo>
                  <a:lnTo>
                    <a:pt x="6416" y="6416"/>
                  </a:lnTo>
                  <a:lnTo>
                    <a:pt x="6416" y="6893"/>
                  </a:lnTo>
                  <a:lnTo>
                    <a:pt x="5976" y="7333"/>
                  </a:lnTo>
                  <a:lnTo>
                    <a:pt x="5976" y="7809"/>
                  </a:lnTo>
                  <a:lnTo>
                    <a:pt x="6416" y="7809"/>
                  </a:lnTo>
                  <a:lnTo>
                    <a:pt x="6416" y="8249"/>
                  </a:lnTo>
                  <a:lnTo>
                    <a:pt x="6892" y="8726"/>
                  </a:lnTo>
                  <a:lnTo>
                    <a:pt x="6892" y="9166"/>
                  </a:lnTo>
                  <a:lnTo>
                    <a:pt x="6416" y="9642"/>
                  </a:lnTo>
                  <a:lnTo>
                    <a:pt x="6416" y="10082"/>
                  </a:lnTo>
                  <a:lnTo>
                    <a:pt x="6416" y="10559"/>
                  </a:lnTo>
                  <a:lnTo>
                    <a:pt x="6416" y="10999"/>
                  </a:lnTo>
                  <a:lnTo>
                    <a:pt x="5976" y="10999"/>
                  </a:lnTo>
                  <a:lnTo>
                    <a:pt x="5976" y="11475"/>
                  </a:lnTo>
                  <a:lnTo>
                    <a:pt x="5976" y="12392"/>
                  </a:lnTo>
                  <a:lnTo>
                    <a:pt x="5976" y="12832"/>
                  </a:lnTo>
                  <a:lnTo>
                    <a:pt x="5499" y="13308"/>
                  </a:lnTo>
                  <a:lnTo>
                    <a:pt x="6416" y="13748"/>
                  </a:lnTo>
                  <a:lnTo>
                    <a:pt x="6416" y="14225"/>
                  </a:lnTo>
                  <a:lnTo>
                    <a:pt x="5976" y="16058"/>
                  </a:lnTo>
                  <a:lnTo>
                    <a:pt x="3666" y="16058"/>
                  </a:lnTo>
                  <a:lnTo>
                    <a:pt x="3226" y="15581"/>
                  </a:lnTo>
                  <a:lnTo>
                    <a:pt x="1833" y="16058"/>
                  </a:lnTo>
                  <a:lnTo>
                    <a:pt x="917" y="16974"/>
                  </a:lnTo>
                  <a:lnTo>
                    <a:pt x="917" y="17414"/>
                  </a:lnTo>
                  <a:lnTo>
                    <a:pt x="917" y="17891"/>
                  </a:lnTo>
                  <a:lnTo>
                    <a:pt x="917" y="18807"/>
                  </a:lnTo>
                  <a:lnTo>
                    <a:pt x="1393" y="19247"/>
                  </a:lnTo>
                  <a:lnTo>
                    <a:pt x="917" y="19247"/>
                  </a:lnTo>
                  <a:lnTo>
                    <a:pt x="0" y="19724"/>
                  </a:lnTo>
                  <a:lnTo>
                    <a:pt x="477" y="20164"/>
                  </a:lnTo>
                  <a:lnTo>
                    <a:pt x="477" y="20640"/>
                  </a:lnTo>
                  <a:lnTo>
                    <a:pt x="477" y="21080"/>
                  </a:lnTo>
                  <a:lnTo>
                    <a:pt x="0" y="21997"/>
                  </a:lnTo>
                  <a:lnTo>
                    <a:pt x="477" y="21997"/>
                  </a:lnTo>
                  <a:lnTo>
                    <a:pt x="477" y="22473"/>
                  </a:lnTo>
                  <a:lnTo>
                    <a:pt x="477" y="23390"/>
                  </a:lnTo>
                  <a:lnTo>
                    <a:pt x="0" y="23390"/>
                  </a:lnTo>
                  <a:lnTo>
                    <a:pt x="0" y="23830"/>
                  </a:lnTo>
                  <a:lnTo>
                    <a:pt x="0" y="24306"/>
                  </a:lnTo>
                  <a:lnTo>
                    <a:pt x="0" y="24746"/>
                  </a:lnTo>
                  <a:lnTo>
                    <a:pt x="0" y="25223"/>
                  </a:lnTo>
                  <a:lnTo>
                    <a:pt x="477" y="25663"/>
                  </a:lnTo>
                  <a:lnTo>
                    <a:pt x="1393" y="26139"/>
                  </a:lnTo>
                  <a:lnTo>
                    <a:pt x="1393" y="26579"/>
                  </a:lnTo>
                  <a:lnTo>
                    <a:pt x="1393" y="27056"/>
                  </a:lnTo>
                  <a:lnTo>
                    <a:pt x="1393" y="27496"/>
                  </a:lnTo>
                  <a:lnTo>
                    <a:pt x="1393" y="27973"/>
                  </a:lnTo>
                  <a:lnTo>
                    <a:pt x="917" y="27973"/>
                  </a:lnTo>
                  <a:lnTo>
                    <a:pt x="917" y="28412"/>
                  </a:lnTo>
                  <a:lnTo>
                    <a:pt x="1393" y="28889"/>
                  </a:lnTo>
                  <a:lnTo>
                    <a:pt x="1833" y="29806"/>
                  </a:lnTo>
                  <a:lnTo>
                    <a:pt x="2310" y="30245"/>
                  </a:lnTo>
                  <a:lnTo>
                    <a:pt x="3666" y="30722"/>
                  </a:lnTo>
                  <a:lnTo>
                    <a:pt x="4583" y="30722"/>
                  </a:lnTo>
                  <a:lnTo>
                    <a:pt x="5059" y="31162"/>
                  </a:lnTo>
                  <a:lnTo>
                    <a:pt x="5976" y="31162"/>
                  </a:lnTo>
                  <a:lnTo>
                    <a:pt x="6416" y="31639"/>
                  </a:lnTo>
                  <a:lnTo>
                    <a:pt x="5499" y="32555"/>
                  </a:lnTo>
                  <a:lnTo>
                    <a:pt x="5059" y="32995"/>
                  </a:lnTo>
                  <a:lnTo>
                    <a:pt x="4583" y="34388"/>
                  </a:lnTo>
                  <a:lnTo>
                    <a:pt x="4583" y="34828"/>
                  </a:lnTo>
                  <a:lnTo>
                    <a:pt x="4143" y="35305"/>
                  </a:lnTo>
                  <a:lnTo>
                    <a:pt x="4143" y="35744"/>
                  </a:lnTo>
                  <a:lnTo>
                    <a:pt x="4583" y="36661"/>
                  </a:lnTo>
                  <a:lnTo>
                    <a:pt x="4583" y="37138"/>
                  </a:lnTo>
                  <a:lnTo>
                    <a:pt x="4143" y="37577"/>
                  </a:lnTo>
                  <a:lnTo>
                    <a:pt x="4143" y="38054"/>
                  </a:lnTo>
                  <a:lnTo>
                    <a:pt x="4143" y="38494"/>
                  </a:lnTo>
                  <a:lnTo>
                    <a:pt x="4583" y="38971"/>
                  </a:lnTo>
                  <a:lnTo>
                    <a:pt x="4583" y="38494"/>
                  </a:lnTo>
                  <a:lnTo>
                    <a:pt x="5499" y="38971"/>
                  </a:lnTo>
                  <a:lnTo>
                    <a:pt x="9642" y="38971"/>
                  </a:lnTo>
                  <a:lnTo>
                    <a:pt x="9642" y="39411"/>
                  </a:lnTo>
                  <a:lnTo>
                    <a:pt x="10558" y="39411"/>
                  </a:lnTo>
                  <a:lnTo>
                    <a:pt x="10558" y="39887"/>
                  </a:lnTo>
                  <a:lnTo>
                    <a:pt x="11475" y="39887"/>
                  </a:lnTo>
                  <a:lnTo>
                    <a:pt x="11475" y="40327"/>
                  </a:lnTo>
                  <a:lnTo>
                    <a:pt x="11915" y="39411"/>
                  </a:lnTo>
                  <a:lnTo>
                    <a:pt x="12392" y="39411"/>
                  </a:lnTo>
                  <a:lnTo>
                    <a:pt x="12831" y="39887"/>
                  </a:lnTo>
                  <a:lnTo>
                    <a:pt x="13308" y="40327"/>
                  </a:lnTo>
                  <a:lnTo>
                    <a:pt x="14225" y="40327"/>
                  </a:lnTo>
                  <a:lnTo>
                    <a:pt x="14225" y="40804"/>
                  </a:lnTo>
                  <a:lnTo>
                    <a:pt x="14664" y="40804"/>
                  </a:lnTo>
                  <a:lnTo>
                    <a:pt x="15141" y="40327"/>
                  </a:lnTo>
                  <a:lnTo>
                    <a:pt x="15581" y="40327"/>
                  </a:lnTo>
                  <a:lnTo>
                    <a:pt x="16058" y="39411"/>
                  </a:lnTo>
                  <a:lnTo>
                    <a:pt x="16974" y="39887"/>
                  </a:lnTo>
                  <a:lnTo>
                    <a:pt x="16974" y="40327"/>
                  </a:lnTo>
                  <a:lnTo>
                    <a:pt x="17891" y="40327"/>
                  </a:lnTo>
                  <a:lnTo>
                    <a:pt x="18330" y="39411"/>
                  </a:lnTo>
                  <a:lnTo>
                    <a:pt x="18807" y="39887"/>
                  </a:lnTo>
                  <a:lnTo>
                    <a:pt x="20163" y="39887"/>
                  </a:lnTo>
                  <a:lnTo>
                    <a:pt x="20640" y="39411"/>
                  </a:lnTo>
                  <a:lnTo>
                    <a:pt x="22473" y="39411"/>
                  </a:lnTo>
                  <a:lnTo>
                    <a:pt x="22913" y="39887"/>
                  </a:lnTo>
                  <a:lnTo>
                    <a:pt x="22913" y="39411"/>
                  </a:lnTo>
                  <a:lnTo>
                    <a:pt x="23390" y="39411"/>
                  </a:lnTo>
                  <a:lnTo>
                    <a:pt x="24306" y="39887"/>
                  </a:lnTo>
                  <a:lnTo>
                    <a:pt x="24306" y="40327"/>
                  </a:lnTo>
                  <a:lnTo>
                    <a:pt x="24306" y="40804"/>
                  </a:lnTo>
                  <a:lnTo>
                    <a:pt x="25223" y="40804"/>
                  </a:lnTo>
                  <a:lnTo>
                    <a:pt x="25223" y="39887"/>
                  </a:lnTo>
                  <a:lnTo>
                    <a:pt x="25223" y="39411"/>
                  </a:lnTo>
                  <a:lnTo>
                    <a:pt x="24746" y="38971"/>
                  </a:lnTo>
                  <a:lnTo>
                    <a:pt x="24746" y="38494"/>
                  </a:lnTo>
                  <a:lnTo>
                    <a:pt x="24746" y="38054"/>
                  </a:lnTo>
                  <a:lnTo>
                    <a:pt x="24306" y="37577"/>
                  </a:lnTo>
                  <a:lnTo>
                    <a:pt x="24306" y="37138"/>
                  </a:lnTo>
                  <a:lnTo>
                    <a:pt x="24306" y="36221"/>
                  </a:lnTo>
                  <a:lnTo>
                    <a:pt x="25662" y="36221"/>
                  </a:lnTo>
                  <a:lnTo>
                    <a:pt x="26139" y="35744"/>
                  </a:lnTo>
                  <a:lnTo>
                    <a:pt x="26579" y="35305"/>
                  </a:lnTo>
                  <a:lnTo>
                    <a:pt x="26579" y="34828"/>
                  </a:lnTo>
                  <a:lnTo>
                    <a:pt x="27056" y="34388"/>
                  </a:lnTo>
                  <a:lnTo>
                    <a:pt x="27972" y="34388"/>
                  </a:lnTo>
                  <a:lnTo>
                    <a:pt x="27972" y="33911"/>
                  </a:lnTo>
                  <a:lnTo>
                    <a:pt x="27495" y="33472"/>
                  </a:lnTo>
                  <a:lnTo>
                    <a:pt x="27056" y="32995"/>
                  </a:lnTo>
                  <a:lnTo>
                    <a:pt x="26579" y="32555"/>
                  </a:lnTo>
                  <a:lnTo>
                    <a:pt x="26579" y="32078"/>
                  </a:lnTo>
                  <a:lnTo>
                    <a:pt x="25662" y="32078"/>
                  </a:lnTo>
                  <a:lnTo>
                    <a:pt x="25223" y="31639"/>
                  </a:lnTo>
                  <a:lnTo>
                    <a:pt x="24746" y="30722"/>
                  </a:lnTo>
                  <a:lnTo>
                    <a:pt x="24306" y="29806"/>
                  </a:lnTo>
                  <a:lnTo>
                    <a:pt x="23829" y="29329"/>
                  </a:lnTo>
                  <a:lnTo>
                    <a:pt x="23829" y="28889"/>
                  </a:lnTo>
                  <a:lnTo>
                    <a:pt x="23390" y="27973"/>
                  </a:lnTo>
                  <a:lnTo>
                    <a:pt x="22913" y="27496"/>
                  </a:lnTo>
                  <a:lnTo>
                    <a:pt x="22473" y="27056"/>
                  </a:lnTo>
                  <a:lnTo>
                    <a:pt x="22473" y="26139"/>
                  </a:lnTo>
                  <a:lnTo>
                    <a:pt x="21996" y="26139"/>
                  </a:lnTo>
                  <a:lnTo>
                    <a:pt x="21557" y="25223"/>
                  </a:lnTo>
                  <a:lnTo>
                    <a:pt x="21080" y="24306"/>
                  </a:lnTo>
                  <a:lnTo>
                    <a:pt x="21557" y="24306"/>
                  </a:lnTo>
                  <a:lnTo>
                    <a:pt x="21996" y="24746"/>
                  </a:lnTo>
                  <a:lnTo>
                    <a:pt x="21996" y="25223"/>
                  </a:lnTo>
                  <a:lnTo>
                    <a:pt x="22913" y="24746"/>
                  </a:lnTo>
                  <a:lnTo>
                    <a:pt x="22913" y="24306"/>
                  </a:lnTo>
                  <a:lnTo>
                    <a:pt x="23390" y="25223"/>
                  </a:lnTo>
                  <a:lnTo>
                    <a:pt x="24306" y="24746"/>
                  </a:lnTo>
                  <a:lnTo>
                    <a:pt x="25223" y="24306"/>
                  </a:lnTo>
                  <a:lnTo>
                    <a:pt x="25662" y="24306"/>
                  </a:lnTo>
                  <a:lnTo>
                    <a:pt x="26139" y="23830"/>
                  </a:lnTo>
                  <a:lnTo>
                    <a:pt x="26579" y="23830"/>
                  </a:lnTo>
                  <a:lnTo>
                    <a:pt x="27972" y="22473"/>
                  </a:lnTo>
                  <a:lnTo>
                    <a:pt x="28412" y="21997"/>
                  </a:lnTo>
                  <a:lnTo>
                    <a:pt x="28889" y="21557"/>
                  </a:lnTo>
                  <a:lnTo>
                    <a:pt x="29805" y="21080"/>
                  </a:lnTo>
                  <a:lnTo>
                    <a:pt x="30245" y="21080"/>
                  </a:lnTo>
                  <a:lnTo>
                    <a:pt x="30722" y="21557"/>
                  </a:lnTo>
                  <a:lnTo>
                    <a:pt x="30722" y="21997"/>
                  </a:lnTo>
                  <a:lnTo>
                    <a:pt x="31162" y="21997"/>
                  </a:lnTo>
                  <a:lnTo>
                    <a:pt x="31638" y="21557"/>
                  </a:lnTo>
                  <a:lnTo>
                    <a:pt x="31638" y="21080"/>
                  </a:lnTo>
                  <a:lnTo>
                    <a:pt x="31162" y="19724"/>
                  </a:lnTo>
                  <a:lnTo>
                    <a:pt x="31638" y="18807"/>
                  </a:lnTo>
                  <a:lnTo>
                    <a:pt x="31162" y="18807"/>
                  </a:lnTo>
                  <a:lnTo>
                    <a:pt x="31162" y="18331"/>
                  </a:lnTo>
                  <a:lnTo>
                    <a:pt x="31162" y="17891"/>
                  </a:lnTo>
                  <a:lnTo>
                    <a:pt x="31162" y="16498"/>
                  </a:lnTo>
                  <a:lnTo>
                    <a:pt x="31162" y="16058"/>
                  </a:lnTo>
                  <a:lnTo>
                    <a:pt x="30722" y="15141"/>
                  </a:lnTo>
                  <a:lnTo>
                    <a:pt x="30722" y="14665"/>
                  </a:lnTo>
                  <a:lnTo>
                    <a:pt x="30245" y="14225"/>
                  </a:lnTo>
                  <a:lnTo>
                    <a:pt x="31162" y="13748"/>
                  </a:lnTo>
                  <a:lnTo>
                    <a:pt x="30245" y="13748"/>
                  </a:lnTo>
                  <a:lnTo>
                    <a:pt x="29805" y="13308"/>
                  </a:lnTo>
                  <a:lnTo>
                    <a:pt x="29805" y="12832"/>
                  </a:lnTo>
                  <a:lnTo>
                    <a:pt x="29329" y="12392"/>
                  </a:lnTo>
                  <a:lnTo>
                    <a:pt x="28889" y="11475"/>
                  </a:lnTo>
                  <a:lnTo>
                    <a:pt x="29329" y="10999"/>
                  </a:lnTo>
                  <a:lnTo>
                    <a:pt x="29805" y="10082"/>
                  </a:lnTo>
                  <a:lnTo>
                    <a:pt x="29805" y="9642"/>
                  </a:lnTo>
                  <a:lnTo>
                    <a:pt x="29805" y="9166"/>
                  </a:lnTo>
                  <a:lnTo>
                    <a:pt x="29805" y="8726"/>
                  </a:lnTo>
                  <a:lnTo>
                    <a:pt x="29805" y="8249"/>
                  </a:lnTo>
                  <a:lnTo>
                    <a:pt x="29805" y="7809"/>
                  </a:lnTo>
                  <a:lnTo>
                    <a:pt x="29329" y="6893"/>
                  </a:lnTo>
                  <a:lnTo>
                    <a:pt x="27972" y="6893"/>
                  </a:lnTo>
                  <a:lnTo>
                    <a:pt x="27972" y="5976"/>
                  </a:lnTo>
                  <a:lnTo>
                    <a:pt x="27972" y="5060"/>
                  </a:lnTo>
                  <a:lnTo>
                    <a:pt x="26579" y="5060"/>
                  </a:lnTo>
                  <a:lnTo>
                    <a:pt x="26139" y="4583"/>
                  </a:lnTo>
                  <a:lnTo>
                    <a:pt x="25662" y="4143"/>
                  </a:lnTo>
                  <a:lnTo>
                    <a:pt x="25662" y="3667"/>
                  </a:lnTo>
                  <a:lnTo>
                    <a:pt x="25223" y="3667"/>
                  </a:lnTo>
                  <a:lnTo>
                    <a:pt x="24746" y="4143"/>
                  </a:lnTo>
                  <a:lnTo>
                    <a:pt x="23829" y="4143"/>
                  </a:lnTo>
                  <a:lnTo>
                    <a:pt x="22913" y="4583"/>
                  </a:lnTo>
                  <a:lnTo>
                    <a:pt x="21996" y="5500"/>
                  </a:lnTo>
                  <a:lnTo>
                    <a:pt x="21557" y="5060"/>
                  </a:lnTo>
                  <a:lnTo>
                    <a:pt x="21557" y="5500"/>
                  </a:lnTo>
                  <a:lnTo>
                    <a:pt x="19724" y="5500"/>
                  </a:lnTo>
                  <a:lnTo>
                    <a:pt x="18330" y="5060"/>
                  </a:lnTo>
                  <a:lnTo>
                    <a:pt x="18807" y="5060"/>
                  </a:lnTo>
                  <a:lnTo>
                    <a:pt x="18807" y="4583"/>
                  </a:lnTo>
                  <a:lnTo>
                    <a:pt x="19247" y="4583"/>
                  </a:lnTo>
                  <a:lnTo>
                    <a:pt x="19247" y="4143"/>
                  </a:lnTo>
                  <a:lnTo>
                    <a:pt x="19247" y="3667"/>
                  </a:lnTo>
                  <a:lnTo>
                    <a:pt x="18330" y="3667"/>
                  </a:lnTo>
                  <a:lnTo>
                    <a:pt x="17891" y="4143"/>
                  </a:lnTo>
                  <a:lnTo>
                    <a:pt x="17414" y="3227"/>
                  </a:lnTo>
                  <a:lnTo>
                    <a:pt x="16497" y="3227"/>
                  </a:lnTo>
                  <a:lnTo>
                    <a:pt x="16497" y="2750"/>
                  </a:lnTo>
                  <a:lnTo>
                    <a:pt x="15141" y="2750"/>
                  </a:lnTo>
                  <a:lnTo>
                    <a:pt x="15141" y="2310"/>
                  </a:lnTo>
                  <a:lnTo>
                    <a:pt x="15581" y="1834"/>
                  </a:lnTo>
                  <a:lnTo>
                    <a:pt x="15141" y="1394"/>
                  </a:lnTo>
                  <a:lnTo>
                    <a:pt x="14664" y="917"/>
                  </a:lnTo>
                  <a:lnTo>
                    <a:pt x="14225" y="477"/>
                  </a:lnTo>
                  <a:lnTo>
                    <a:pt x="13308" y="477"/>
                  </a:lnTo>
                  <a:lnTo>
                    <a:pt x="12831" y="1"/>
                  </a:lnTo>
                  <a:close/>
                  <a:moveTo>
                    <a:pt x="24746" y="40804"/>
                  </a:moveTo>
                  <a:lnTo>
                    <a:pt x="24746" y="41244"/>
                  </a:lnTo>
                  <a:lnTo>
                    <a:pt x="25223" y="41244"/>
                  </a:lnTo>
                  <a:lnTo>
                    <a:pt x="24746" y="4080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30" name="Google Shape;6029;p73"/>
            <p:cNvSpPr/>
            <p:nvPr/>
          </p:nvSpPr>
          <p:spPr>
            <a:xfrm>
              <a:off x="2681300" y="2632950"/>
              <a:ext cx="217225" cy="285975"/>
            </a:xfrm>
            <a:custGeom>
              <a:avLst/>
              <a:gdLst/>
              <a:ahLst/>
              <a:cxnLst/>
              <a:rect l="l" t="t" r="r" b="b"/>
              <a:pathLst>
                <a:path w="8689" h="11439" extrusionOk="0">
                  <a:moveTo>
                    <a:pt x="5939" y="0"/>
                  </a:moveTo>
                  <a:lnTo>
                    <a:pt x="5939" y="440"/>
                  </a:lnTo>
                  <a:lnTo>
                    <a:pt x="5023" y="440"/>
                  </a:lnTo>
                  <a:lnTo>
                    <a:pt x="4583" y="917"/>
                  </a:lnTo>
                  <a:lnTo>
                    <a:pt x="4106" y="1357"/>
                  </a:lnTo>
                  <a:lnTo>
                    <a:pt x="4583" y="1833"/>
                  </a:lnTo>
                  <a:lnTo>
                    <a:pt x="4583" y="2273"/>
                  </a:lnTo>
                  <a:lnTo>
                    <a:pt x="4106" y="1833"/>
                  </a:lnTo>
                  <a:lnTo>
                    <a:pt x="3667" y="2273"/>
                  </a:lnTo>
                  <a:lnTo>
                    <a:pt x="3667" y="1833"/>
                  </a:lnTo>
                  <a:lnTo>
                    <a:pt x="3667" y="1357"/>
                  </a:lnTo>
                  <a:lnTo>
                    <a:pt x="3190" y="1357"/>
                  </a:lnTo>
                  <a:lnTo>
                    <a:pt x="2750" y="1833"/>
                  </a:lnTo>
                  <a:lnTo>
                    <a:pt x="2750" y="2273"/>
                  </a:lnTo>
                  <a:lnTo>
                    <a:pt x="2273" y="2273"/>
                  </a:lnTo>
                  <a:lnTo>
                    <a:pt x="1834" y="1833"/>
                  </a:lnTo>
                  <a:lnTo>
                    <a:pt x="1357" y="1833"/>
                  </a:lnTo>
                  <a:lnTo>
                    <a:pt x="1357" y="1357"/>
                  </a:lnTo>
                  <a:lnTo>
                    <a:pt x="440" y="1357"/>
                  </a:lnTo>
                  <a:lnTo>
                    <a:pt x="917" y="1833"/>
                  </a:lnTo>
                  <a:lnTo>
                    <a:pt x="440" y="2273"/>
                  </a:lnTo>
                  <a:lnTo>
                    <a:pt x="440" y="2750"/>
                  </a:lnTo>
                  <a:lnTo>
                    <a:pt x="440" y="4106"/>
                  </a:lnTo>
                  <a:lnTo>
                    <a:pt x="440" y="4583"/>
                  </a:lnTo>
                  <a:lnTo>
                    <a:pt x="440" y="5023"/>
                  </a:lnTo>
                  <a:lnTo>
                    <a:pt x="440" y="5499"/>
                  </a:lnTo>
                  <a:lnTo>
                    <a:pt x="440" y="5939"/>
                  </a:lnTo>
                  <a:lnTo>
                    <a:pt x="440" y="6416"/>
                  </a:lnTo>
                  <a:lnTo>
                    <a:pt x="0" y="6856"/>
                  </a:lnTo>
                  <a:lnTo>
                    <a:pt x="440" y="7332"/>
                  </a:lnTo>
                  <a:lnTo>
                    <a:pt x="917" y="7332"/>
                  </a:lnTo>
                  <a:lnTo>
                    <a:pt x="917" y="7772"/>
                  </a:lnTo>
                  <a:lnTo>
                    <a:pt x="1834" y="8249"/>
                  </a:lnTo>
                  <a:lnTo>
                    <a:pt x="1834" y="8689"/>
                  </a:lnTo>
                  <a:lnTo>
                    <a:pt x="1834" y="9165"/>
                  </a:lnTo>
                  <a:lnTo>
                    <a:pt x="1834" y="10082"/>
                  </a:lnTo>
                  <a:lnTo>
                    <a:pt x="1834" y="10522"/>
                  </a:lnTo>
                  <a:lnTo>
                    <a:pt x="2273" y="10522"/>
                  </a:lnTo>
                  <a:lnTo>
                    <a:pt x="2750" y="10998"/>
                  </a:lnTo>
                  <a:lnTo>
                    <a:pt x="3667" y="10998"/>
                  </a:lnTo>
                  <a:lnTo>
                    <a:pt x="4106" y="11438"/>
                  </a:lnTo>
                  <a:lnTo>
                    <a:pt x="4106" y="10998"/>
                  </a:lnTo>
                  <a:lnTo>
                    <a:pt x="4583" y="10998"/>
                  </a:lnTo>
                  <a:lnTo>
                    <a:pt x="4106" y="10522"/>
                  </a:lnTo>
                  <a:lnTo>
                    <a:pt x="3667" y="10082"/>
                  </a:lnTo>
                  <a:lnTo>
                    <a:pt x="4106" y="9605"/>
                  </a:lnTo>
                  <a:lnTo>
                    <a:pt x="4583" y="9605"/>
                  </a:lnTo>
                  <a:lnTo>
                    <a:pt x="4106" y="9165"/>
                  </a:lnTo>
                  <a:lnTo>
                    <a:pt x="4106" y="8689"/>
                  </a:lnTo>
                  <a:lnTo>
                    <a:pt x="4583" y="8689"/>
                  </a:lnTo>
                  <a:lnTo>
                    <a:pt x="4583" y="8249"/>
                  </a:lnTo>
                  <a:lnTo>
                    <a:pt x="4583" y="7772"/>
                  </a:lnTo>
                  <a:lnTo>
                    <a:pt x="5023" y="7772"/>
                  </a:lnTo>
                  <a:lnTo>
                    <a:pt x="5500" y="6856"/>
                  </a:lnTo>
                  <a:lnTo>
                    <a:pt x="5939" y="6856"/>
                  </a:lnTo>
                  <a:lnTo>
                    <a:pt x="5939" y="6416"/>
                  </a:lnTo>
                  <a:lnTo>
                    <a:pt x="6856" y="5939"/>
                  </a:lnTo>
                  <a:lnTo>
                    <a:pt x="7333" y="5023"/>
                  </a:lnTo>
                  <a:lnTo>
                    <a:pt x="6856" y="4583"/>
                  </a:lnTo>
                  <a:lnTo>
                    <a:pt x="7333" y="4106"/>
                  </a:lnTo>
                  <a:lnTo>
                    <a:pt x="7772" y="4106"/>
                  </a:lnTo>
                  <a:lnTo>
                    <a:pt x="7772" y="4583"/>
                  </a:lnTo>
                  <a:lnTo>
                    <a:pt x="8249" y="4583"/>
                  </a:lnTo>
                  <a:lnTo>
                    <a:pt x="8689" y="3666"/>
                  </a:lnTo>
                  <a:lnTo>
                    <a:pt x="8689" y="3190"/>
                  </a:lnTo>
                  <a:lnTo>
                    <a:pt x="8689" y="2750"/>
                  </a:lnTo>
                  <a:lnTo>
                    <a:pt x="8249" y="2273"/>
                  </a:lnTo>
                  <a:lnTo>
                    <a:pt x="7333" y="2273"/>
                  </a:lnTo>
                  <a:lnTo>
                    <a:pt x="7333" y="1833"/>
                  </a:lnTo>
                  <a:lnTo>
                    <a:pt x="6416" y="1833"/>
                  </a:lnTo>
                  <a:lnTo>
                    <a:pt x="6416" y="1357"/>
                  </a:lnTo>
                  <a:lnTo>
                    <a:pt x="6856" y="917"/>
                  </a:lnTo>
                  <a:lnTo>
                    <a:pt x="7333" y="917"/>
                  </a:lnTo>
                  <a:lnTo>
                    <a:pt x="6856" y="440"/>
                  </a:lnTo>
                  <a:lnTo>
                    <a:pt x="6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31" name="Google Shape;6030;p73"/>
            <p:cNvSpPr/>
            <p:nvPr/>
          </p:nvSpPr>
          <p:spPr>
            <a:xfrm>
              <a:off x="2772950" y="2918900"/>
              <a:ext cx="11025" cy="25"/>
            </a:xfrm>
            <a:custGeom>
              <a:avLst/>
              <a:gdLst/>
              <a:ahLst/>
              <a:cxnLst/>
              <a:rect l="l" t="t" r="r" b="b"/>
              <a:pathLst>
                <a:path w="441" h="1" extrusionOk="0">
                  <a:moveTo>
                    <a:pt x="1" y="0"/>
                  </a:moveTo>
                  <a:lnTo>
                    <a:pt x="440" y="0"/>
                  </a:lnTo>
                  <a:lnTo>
                    <a:pt x="440" y="0"/>
                  </a:lnTo>
                  <a:lnTo>
                    <a:pt x="440" y="0"/>
                  </a:ln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32" name="Google Shape;6031;p73"/>
            <p:cNvSpPr/>
            <p:nvPr/>
          </p:nvSpPr>
          <p:spPr>
            <a:xfrm>
              <a:off x="2727125" y="2895975"/>
              <a:ext cx="25" cy="11950"/>
            </a:xfrm>
            <a:custGeom>
              <a:avLst/>
              <a:gdLst/>
              <a:ahLst/>
              <a:cxnLst/>
              <a:rect l="l" t="t" r="r" b="b"/>
              <a:pathLst>
                <a:path w="1" h="478" extrusionOk="0">
                  <a:moveTo>
                    <a:pt x="1" y="477"/>
                  </a:moveTo>
                  <a:lnTo>
                    <a:pt x="1"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33" name="Google Shape;6032;p73"/>
            <p:cNvSpPr/>
            <p:nvPr/>
          </p:nvSpPr>
          <p:spPr>
            <a:xfrm>
              <a:off x="2131400" y="3320325"/>
              <a:ext cx="297875" cy="285975"/>
            </a:xfrm>
            <a:custGeom>
              <a:avLst/>
              <a:gdLst/>
              <a:ahLst/>
              <a:cxnLst/>
              <a:rect l="l" t="t" r="r" b="b"/>
              <a:pathLst>
                <a:path w="11915" h="11439" extrusionOk="0">
                  <a:moveTo>
                    <a:pt x="917" y="0"/>
                  </a:moveTo>
                  <a:lnTo>
                    <a:pt x="917" y="440"/>
                  </a:lnTo>
                  <a:lnTo>
                    <a:pt x="0" y="1357"/>
                  </a:lnTo>
                  <a:lnTo>
                    <a:pt x="440" y="1833"/>
                  </a:lnTo>
                  <a:lnTo>
                    <a:pt x="440" y="2273"/>
                  </a:lnTo>
                  <a:lnTo>
                    <a:pt x="440" y="2750"/>
                  </a:lnTo>
                  <a:lnTo>
                    <a:pt x="917" y="3190"/>
                  </a:lnTo>
                  <a:lnTo>
                    <a:pt x="917" y="3666"/>
                  </a:lnTo>
                  <a:lnTo>
                    <a:pt x="1833" y="3666"/>
                  </a:lnTo>
                  <a:lnTo>
                    <a:pt x="1833" y="4106"/>
                  </a:lnTo>
                  <a:lnTo>
                    <a:pt x="1833" y="4583"/>
                  </a:lnTo>
                  <a:lnTo>
                    <a:pt x="2750" y="4583"/>
                  </a:lnTo>
                  <a:lnTo>
                    <a:pt x="2750" y="5023"/>
                  </a:lnTo>
                  <a:lnTo>
                    <a:pt x="3666" y="5939"/>
                  </a:lnTo>
                  <a:lnTo>
                    <a:pt x="5023" y="5939"/>
                  </a:lnTo>
                  <a:lnTo>
                    <a:pt x="5023" y="6856"/>
                  </a:lnTo>
                  <a:lnTo>
                    <a:pt x="5023" y="7332"/>
                  </a:lnTo>
                  <a:lnTo>
                    <a:pt x="4583" y="7772"/>
                  </a:lnTo>
                  <a:lnTo>
                    <a:pt x="5023" y="8249"/>
                  </a:lnTo>
                  <a:lnTo>
                    <a:pt x="5939" y="8249"/>
                  </a:lnTo>
                  <a:lnTo>
                    <a:pt x="5939" y="7772"/>
                  </a:lnTo>
                  <a:lnTo>
                    <a:pt x="6416" y="7772"/>
                  </a:lnTo>
                  <a:lnTo>
                    <a:pt x="6416" y="8249"/>
                  </a:lnTo>
                  <a:lnTo>
                    <a:pt x="7332" y="8689"/>
                  </a:lnTo>
                  <a:lnTo>
                    <a:pt x="7332" y="9165"/>
                  </a:lnTo>
                  <a:lnTo>
                    <a:pt x="7772" y="9605"/>
                  </a:lnTo>
                  <a:lnTo>
                    <a:pt x="7772" y="10082"/>
                  </a:lnTo>
                  <a:lnTo>
                    <a:pt x="8249" y="10082"/>
                  </a:lnTo>
                  <a:lnTo>
                    <a:pt x="8689" y="10522"/>
                  </a:lnTo>
                  <a:lnTo>
                    <a:pt x="9165" y="10999"/>
                  </a:lnTo>
                  <a:lnTo>
                    <a:pt x="9165" y="11438"/>
                  </a:lnTo>
                  <a:lnTo>
                    <a:pt x="9605" y="10999"/>
                  </a:lnTo>
                  <a:lnTo>
                    <a:pt x="10082" y="10999"/>
                  </a:lnTo>
                  <a:lnTo>
                    <a:pt x="10522" y="10522"/>
                  </a:lnTo>
                  <a:lnTo>
                    <a:pt x="10522" y="10082"/>
                  </a:lnTo>
                  <a:lnTo>
                    <a:pt x="10082" y="9165"/>
                  </a:lnTo>
                  <a:lnTo>
                    <a:pt x="10082" y="8689"/>
                  </a:lnTo>
                  <a:lnTo>
                    <a:pt x="10082" y="8249"/>
                  </a:lnTo>
                  <a:lnTo>
                    <a:pt x="10522" y="7772"/>
                  </a:lnTo>
                  <a:lnTo>
                    <a:pt x="10998" y="7332"/>
                  </a:lnTo>
                  <a:lnTo>
                    <a:pt x="11438" y="7332"/>
                  </a:lnTo>
                  <a:lnTo>
                    <a:pt x="11438" y="6856"/>
                  </a:lnTo>
                  <a:lnTo>
                    <a:pt x="11438" y="6416"/>
                  </a:lnTo>
                  <a:lnTo>
                    <a:pt x="11915" y="6416"/>
                  </a:lnTo>
                  <a:lnTo>
                    <a:pt x="11915" y="5939"/>
                  </a:lnTo>
                  <a:lnTo>
                    <a:pt x="11915" y="5023"/>
                  </a:lnTo>
                  <a:lnTo>
                    <a:pt x="11438" y="5499"/>
                  </a:lnTo>
                  <a:lnTo>
                    <a:pt x="11438" y="5023"/>
                  </a:lnTo>
                  <a:lnTo>
                    <a:pt x="11915" y="4106"/>
                  </a:lnTo>
                  <a:lnTo>
                    <a:pt x="11915" y="3666"/>
                  </a:lnTo>
                  <a:lnTo>
                    <a:pt x="11915" y="3190"/>
                  </a:lnTo>
                  <a:lnTo>
                    <a:pt x="11438" y="2750"/>
                  </a:lnTo>
                  <a:lnTo>
                    <a:pt x="11438" y="2273"/>
                  </a:lnTo>
                  <a:lnTo>
                    <a:pt x="10522" y="1357"/>
                  </a:lnTo>
                  <a:lnTo>
                    <a:pt x="10082" y="917"/>
                  </a:lnTo>
                  <a:lnTo>
                    <a:pt x="9605" y="440"/>
                  </a:lnTo>
                  <a:lnTo>
                    <a:pt x="9165" y="440"/>
                  </a:lnTo>
                  <a:lnTo>
                    <a:pt x="8689" y="917"/>
                  </a:lnTo>
                  <a:lnTo>
                    <a:pt x="8249" y="917"/>
                  </a:lnTo>
                  <a:lnTo>
                    <a:pt x="7772" y="440"/>
                  </a:lnTo>
                  <a:lnTo>
                    <a:pt x="5939" y="440"/>
                  </a:lnTo>
                  <a:lnTo>
                    <a:pt x="5499" y="917"/>
                  </a:lnTo>
                  <a:lnTo>
                    <a:pt x="5499" y="1357"/>
                  </a:lnTo>
                  <a:lnTo>
                    <a:pt x="3666" y="1357"/>
                  </a:lnTo>
                  <a:lnTo>
                    <a:pt x="3666" y="917"/>
                  </a:lnTo>
                  <a:lnTo>
                    <a:pt x="3190" y="440"/>
                  </a:lnTo>
                  <a:lnTo>
                    <a:pt x="2750" y="440"/>
                  </a:lnTo>
                  <a:lnTo>
                    <a:pt x="2750" y="0"/>
                  </a:lnTo>
                  <a:lnTo>
                    <a:pt x="2273" y="0"/>
                  </a:lnTo>
                  <a:lnTo>
                    <a:pt x="1833" y="440"/>
                  </a:lnTo>
                  <a:lnTo>
                    <a:pt x="9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34" name="Google Shape;6033;p73"/>
            <p:cNvSpPr/>
            <p:nvPr/>
          </p:nvSpPr>
          <p:spPr>
            <a:xfrm>
              <a:off x="2383425" y="3503625"/>
              <a:ext cx="68775" cy="91675"/>
            </a:xfrm>
            <a:custGeom>
              <a:avLst/>
              <a:gdLst/>
              <a:ahLst/>
              <a:cxnLst/>
              <a:rect l="l" t="t" r="r" b="b"/>
              <a:pathLst>
                <a:path w="2751" h="3667" extrusionOk="0">
                  <a:moveTo>
                    <a:pt x="917" y="0"/>
                  </a:moveTo>
                  <a:lnTo>
                    <a:pt x="441" y="440"/>
                  </a:lnTo>
                  <a:lnTo>
                    <a:pt x="1" y="917"/>
                  </a:lnTo>
                  <a:lnTo>
                    <a:pt x="1" y="1357"/>
                  </a:lnTo>
                  <a:lnTo>
                    <a:pt x="1" y="1833"/>
                  </a:lnTo>
                  <a:lnTo>
                    <a:pt x="441" y="2750"/>
                  </a:lnTo>
                  <a:lnTo>
                    <a:pt x="441" y="3190"/>
                  </a:lnTo>
                  <a:lnTo>
                    <a:pt x="917" y="3667"/>
                  </a:lnTo>
                  <a:lnTo>
                    <a:pt x="2750" y="3667"/>
                  </a:lnTo>
                  <a:lnTo>
                    <a:pt x="2750" y="3190"/>
                  </a:lnTo>
                  <a:lnTo>
                    <a:pt x="2750" y="2750"/>
                  </a:lnTo>
                  <a:lnTo>
                    <a:pt x="2750" y="2273"/>
                  </a:lnTo>
                  <a:lnTo>
                    <a:pt x="2750" y="1833"/>
                  </a:lnTo>
                  <a:lnTo>
                    <a:pt x="1834" y="1357"/>
                  </a:lnTo>
                  <a:lnTo>
                    <a:pt x="1357" y="917"/>
                  </a:lnTo>
                  <a:lnTo>
                    <a:pt x="1357" y="440"/>
                  </a:lnTo>
                  <a:lnTo>
                    <a:pt x="9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35" name="Google Shape;6034;p73"/>
            <p:cNvSpPr/>
            <p:nvPr/>
          </p:nvSpPr>
          <p:spPr>
            <a:xfrm>
              <a:off x="2348600" y="3125100"/>
              <a:ext cx="11950" cy="11950"/>
            </a:xfrm>
            <a:custGeom>
              <a:avLst/>
              <a:gdLst/>
              <a:ahLst/>
              <a:cxnLst/>
              <a:rect l="l" t="t" r="r" b="b"/>
              <a:pathLst>
                <a:path w="478" h="478" extrusionOk="0">
                  <a:moveTo>
                    <a:pt x="477" y="477"/>
                  </a:move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36" name="Google Shape;6035;p73"/>
            <p:cNvSpPr/>
            <p:nvPr/>
          </p:nvSpPr>
          <p:spPr>
            <a:xfrm>
              <a:off x="2268875" y="3079275"/>
              <a:ext cx="320800" cy="309800"/>
            </a:xfrm>
            <a:custGeom>
              <a:avLst/>
              <a:gdLst/>
              <a:ahLst/>
              <a:cxnLst/>
              <a:rect l="l" t="t" r="r" b="b"/>
              <a:pathLst>
                <a:path w="12832" h="12392" extrusionOk="0">
                  <a:moveTo>
                    <a:pt x="8689" y="1"/>
                  </a:moveTo>
                  <a:lnTo>
                    <a:pt x="8249" y="477"/>
                  </a:lnTo>
                  <a:lnTo>
                    <a:pt x="7332" y="477"/>
                  </a:lnTo>
                  <a:lnTo>
                    <a:pt x="6416" y="917"/>
                  </a:lnTo>
                  <a:lnTo>
                    <a:pt x="5939" y="1834"/>
                  </a:lnTo>
                  <a:lnTo>
                    <a:pt x="5939" y="2310"/>
                  </a:lnTo>
                  <a:lnTo>
                    <a:pt x="5939" y="2750"/>
                  </a:lnTo>
                  <a:lnTo>
                    <a:pt x="5939" y="3227"/>
                  </a:lnTo>
                  <a:lnTo>
                    <a:pt x="5939" y="3667"/>
                  </a:lnTo>
                  <a:lnTo>
                    <a:pt x="5939" y="4583"/>
                  </a:lnTo>
                  <a:lnTo>
                    <a:pt x="5023" y="5500"/>
                  </a:lnTo>
                  <a:lnTo>
                    <a:pt x="4106" y="5500"/>
                  </a:lnTo>
                  <a:lnTo>
                    <a:pt x="4106" y="4583"/>
                  </a:lnTo>
                  <a:lnTo>
                    <a:pt x="4583" y="4143"/>
                  </a:lnTo>
                  <a:lnTo>
                    <a:pt x="4106" y="4143"/>
                  </a:lnTo>
                  <a:lnTo>
                    <a:pt x="4583" y="3667"/>
                  </a:lnTo>
                  <a:lnTo>
                    <a:pt x="5023" y="3227"/>
                  </a:lnTo>
                  <a:lnTo>
                    <a:pt x="5023" y="2750"/>
                  </a:lnTo>
                  <a:lnTo>
                    <a:pt x="4583" y="2310"/>
                  </a:lnTo>
                  <a:lnTo>
                    <a:pt x="3666" y="2310"/>
                  </a:lnTo>
                  <a:lnTo>
                    <a:pt x="3190" y="3227"/>
                  </a:lnTo>
                  <a:lnTo>
                    <a:pt x="3190" y="4143"/>
                  </a:lnTo>
                  <a:lnTo>
                    <a:pt x="2750" y="5060"/>
                  </a:lnTo>
                  <a:lnTo>
                    <a:pt x="2750" y="5500"/>
                  </a:lnTo>
                  <a:lnTo>
                    <a:pt x="2273" y="5500"/>
                  </a:lnTo>
                  <a:lnTo>
                    <a:pt x="2273" y="5976"/>
                  </a:lnTo>
                  <a:lnTo>
                    <a:pt x="1833" y="6416"/>
                  </a:lnTo>
                  <a:lnTo>
                    <a:pt x="917" y="6416"/>
                  </a:lnTo>
                  <a:lnTo>
                    <a:pt x="917" y="7333"/>
                  </a:lnTo>
                  <a:lnTo>
                    <a:pt x="1357" y="7333"/>
                  </a:lnTo>
                  <a:lnTo>
                    <a:pt x="1357" y="7809"/>
                  </a:lnTo>
                  <a:lnTo>
                    <a:pt x="440" y="8249"/>
                  </a:lnTo>
                  <a:lnTo>
                    <a:pt x="440" y="7333"/>
                  </a:lnTo>
                  <a:lnTo>
                    <a:pt x="0" y="7333"/>
                  </a:lnTo>
                  <a:lnTo>
                    <a:pt x="0" y="7809"/>
                  </a:lnTo>
                  <a:lnTo>
                    <a:pt x="0" y="8249"/>
                  </a:lnTo>
                  <a:lnTo>
                    <a:pt x="0" y="9642"/>
                  </a:lnTo>
                  <a:lnTo>
                    <a:pt x="440" y="9642"/>
                  </a:lnTo>
                  <a:lnTo>
                    <a:pt x="917" y="10082"/>
                  </a:lnTo>
                  <a:lnTo>
                    <a:pt x="2273" y="10082"/>
                  </a:lnTo>
                  <a:lnTo>
                    <a:pt x="2750" y="10559"/>
                  </a:lnTo>
                  <a:lnTo>
                    <a:pt x="3190" y="10559"/>
                  </a:lnTo>
                  <a:lnTo>
                    <a:pt x="3666" y="10082"/>
                  </a:lnTo>
                  <a:lnTo>
                    <a:pt x="4106" y="10082"/>
                  </a:lnTo>
                  <a:lnTo>
                    <a:pt x="4583" y="10559"/>
                  </a:lnTo>
                  <a:lnTo>
                    <a:pt x="5023" y="10999"/>
                  </a:lnTo>
                  <a:lnTo>
                    <a:pt x="5939" y="11915"/>
                  </a:lnTo>
                  <a:lnTo>
                    <a:pt x="5939" y="12392"/>
                  </a:lnTo>
                  <a:lnTo>
                    <a:pt x="6856" y="11915"/>
                  </a:lnTo>
                  <a:lnTo>
                    <a:pt x="6856" y="11475"/>
                  </a:lnTo>
                  <a:lnTo>
                    <a:pt x="6856" y="10559"/>
                  </a:lnTo>
                  <a:lnTo>
                    <a:pt x="6856" y="10082"/>
                  </a:lnTo>
                  <a:lnTo>
                    <a:pt x="6856" y="9642"/>
                  </a:lnTo>
                  <a:lnTo>
                    <a:pt x="7772" y="8726"/>
                  </a:lnTo>
                  <a:lnTo>
                    <a:pt x="9165" y="8249"/>
                  </a:lnTo>
                  <a:lnTo>
                    <a:pt x="9605" y="8726"/>
                  </a:lnTo>
                  <a:lnTo>
                    <a:pt x="11915" y="8726"/>
                  </a:lnTo>
                  <a:lnTo>
                    <a:pt x="12355" y="7333"/>
                  </a:lnTo>
                  <a:lnTo>
                    <a:pt x="11915" y="6893"/>
                  </a:lnTo>
                  <a:lnTo>
                    <a:pt x="11438" y="5976"/>
                  </a:lnTo>
                  <a:lnTo>
                    <a:pt x="11915" y="5500"/>
                  </a:lnTo>
                  <a:lnTo>
                    <a:pt x="11915" y="5060"/>
                  </a:lnTo>
                  <a:lnTo>
                    <a:pt x="11915" y="4143"/>
                  </a:lnTo>
                  <a:lnTo>
                    <a:pt x="11915" y="3667"/>
                  </a:lnTo>
                  <a:lnTo>
                    <a:pt x="12355" y="3667"/>
                  </a:lnTo>
                  <a:lnTo>
                    <a:pt x="12355" y="3227"/>
                  </a:lnTo>
                  <a:lnTo>
                    <a:pt x="12355" y="2750"/>
                  </a:lnTo>
                  <a:lnTo>
                    <a:pt x="12355" y="2310"/>
                  </a:lnTo>
                  <a:lnTo>
                    <a:pt x="12831" y="1834"/>
                  </a:lnTo>
                  <a:lnTo>
                    <a:pt x="12355" y="1394"/>
                  </a:lnTo>
                  <a:lnTo>
                    <a:pt x="11915" y="1834"/>
                  </a:lnTo>
                  <a:lnTo>
                    <a:pt x="11438" y="1834"/>
                  </a:lnTo>
                  <a:lnTo>
                    <a:pt x="10998" y="1"/>
                  </a:lnTo>
                  <a:lnTo>
                    <a:pt x="10082" y="1"/>
                  </a:lnTo>
                  <a:lnTo>
                    <a:pt x="9605" y="477"/>
                  </a:lnTo>
                  <a:lnTo>
                    <a:pt x="8689" y="917"/>
                  </a:lnTo>
                  <a:lnTo>
                    <a:pt x="8689" y="477"/>
                  </a:lnTo>
                  <a:lnTo>
                    <a:pt x="86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37" name="Google Shape;6036;p73"/>
            <p:cNvSpPr/>
            <p:nvPr/>
          </p:nvSpPr>
          <p:spPr>
            <a:xfrm>
              <a:off x="2715200" y="2529375"/>
              <a:ext cx="195250" cy="126500"/>
            </a:xfrm>
            <a:custGeom>
              <a:avLst/>
              <a:gdLst/>
              <a:ahLst/>
              <a:cxnLst/>
              <a:rect l="l" t="t" r="r" b="b"/>
              <a:pathLst>
                <a:path w="7810" h="5060" extrusionOk="0">
                  <a:moveTo>
                    <a:pt x="7333" y="1"/>
                  </a:moveTo>
                  <a:lnTo>
                    <a:pt x="6893" y="477"/>
                  </a:lnTo>
                  <a:lnTo>
                    <a:pt x="5977" y="477"/>
                  </a:lnTo>
                  <a:lnTo>
                    <a:pt x="5500" y="917"/>
                  </a:lnTo>
                  <a:lnTo>
                    <a:pt x="5060" y="917"/>
                  </a:lnTo>
                  <a:lnTo>
                    <a:pt x="4583" y="1394"/>
                  </a:lnTo>
                  <a:lnTo>
                    <a:pt x="4144" y="2310"/>
                  </a:lnTo>
                  <a:lnTo>
                    <a:pt x="4144" y="2750"/>
                  </a:lnTo>
                  <a:lnTo>
                    <a:pt x="3667" y="3227"/>
                  </a:lnTo>
                  <a:lnTo>
                    <a:pt x="478" y="3227"/>
                  </a:lnTo>
                  <a:lnTo>
                    <a:pt x="1" y="3667"/>
                  </a:lnTo>
                  <a:lnTo>
                    <a:pt x="1" y="4143"/>
                  </a:lnTo>
                  <a:lnTo>
                    <a:pt x="917" y="5060"/>
                  </a:lnTo>
                  <a:lnTo>
                    <a:pt x="917" y="4583"/>
                  </a:lnTo>
                  <a:lnTo>
                    <a:pt x="917" y="4143"/>
                  </a:lnTo>
                  <a:lnTo>
                    <a:pt x="1394" y="3667"/>
                  </a:lnTo>
                  <a:lnTo>
                    <a:pt x="3667" y="3667"/>
                  </a:lnTo>
                  <a:lnTo>
                    <a:pt x="4144" y="3227"/>
                  </a:lnTo>
                  <a:lnTo>
                    <a:pt x="4583" y="3227"/>
                  </a:lnTo>
                  <a:lnTo>
                    <a:pt x="5500" y="2750"/>
                  </a:lnTo>
                  <a:lnTo>
                    <a:pt x="5977" y="3227"/>
                  </a:lnTo>
                  <a:lnTo>
                    <a:pt x="6416" y="3667"/>
                  </a:lnTo>
                  <a:lnTo>
                    <a:pt x="6416" y="3227"/>
                  </a:lnTo>
                  <a:lnTo>
                    <a:pt x="6893" y="2750"/>
                  </a:lnTo>
                  <a:lnTo>
                    <a:pt x="7333" y="2310"/>
                  </a:lnTo>
                  <a:lnTo>
                    <a:pt x="7333" y="1394"/>
                  </a:lnTo>
                  <a:lnTo>
                    <a:pt x="6893" y="1394"/>
                  </a:lnTo>
                  <a:lnTo>
                    <a:pt x="6893" y="917"/>
                  </a:lnTo>
                  <a:lnTo>
                    <a:pt x="7333" y="477"/>
                  </a:lnTo>
                  <a:lnTo>
                    <a:pt x="78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38" name="Google Shape;6037;p73"/>
            <p:cNvSpPr/>
            <p:nvPr/>
          </p:nvSpPr>
          <p:spPr>
            <a:xfrm>
              <a:off x="2818775" y="2827250"/>
              <a:ext cx="68775" cy="57750"/>
            </a:xfrm>
            <a:custGeom>
              <a:avLst/>
              <a:gdLst/>
              <a:ahLst/>
              <a:cxnLst/>
              <a:rect l="l" t="t" r="r" b="b"/>
              <a:pathLst>
                <a:path w="2751" h="2310" extrusionOk="0">
                  <a:moveTo>
                    <a:pt x="440" y="0"/>
                  </a:moveTo>
                  <a:lnTo>
                    <a:pt x="440" y="477"/>
                  </a:lnTo>
                  <a:lnTo>
                    <a:pt x="1" y="477"/>
                  </a:lnTo>
                  <a:lnTo>
                    <a:pt x="1" y="917"/>
                  </a:lnTo>
                  <a:lnTo>
                    <a:pt x="1" y="1833"/>
                  </a:lnTo>
                  <a:lnTo>
                    <a:pt x="1357" y="1833"/>
                  </a:lnTo>
                  <a:lnTo>
                    <a:pt x="1357" y="2310"/>
                  </a:lnTo>
                  <a:lnTo>
                    <a:pt x="2750" y="2310"/>
                  </a:lnTo>
                  <a:lnTo>
                    <a:pt x="2750" y="1833"/>
                  </a:lnTo>
                  <a:lnTo>
                    <a:pt x="2750" y="1393"/>
                  </a:lnTo>
                  <a:lnTo>
                    <a:pt x="2750" y="917"/>
                  </a:lnTo>
                  <a:lnTo>
                    <a:pt x="2750" y="477"/>
                  </a:lnTo>
                  <a:lnTo>
                    <a:pt x="2273" y="477"/>
                  </a:lnTo>
                  <a:lnTo>
                    <a:pt x="1357" y="0"/>
                  </a:lnTo>
                  <a:lnTo>
                    <a:pt x="917" y="477"/>
                  </a:ln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39" name="Google Shape;6038;p73"/>
            <p:cNvSpPr/>
            <p:nvPr/>
          </p:nvSpPr>
          <p:spPr>
            <a:xfrm>
              <a:off x="2898500" y="2747500"/>
              <a:ext cx="126525" cy="160425"/>
            </a:xfrm>
            <a:custGeom>
              <a:avLst/>
              <a:gdLst/>
              <a:ahLst/>
              <a:cxnLst/>
              <a:rect l="l" t="t" r="r" b="b"/>
              <a:pathLst>
                <a:path w="5061" h="6417" extrusionOk="0">
                  <a:moveTo>
                    <a:pt x="3667" y="1"/>
                  </a:moveTo>
                  <a:lnTo>
                    <a:pt x="3227" y="441"/>
                  </a:lnTo>
                  <a:lnTo>
                    <a:pt x="2750" y="917"/>
                  </a:lnTo>
                  <a:lnTo>
                    <a:pt x="3227" y="917"/>
                  </a:lnTo>
                  <a:lnTo>
                    <a:pt x="4144" y="1357"/>
                  </a:lnTo>
                  <a:lnTo>
                    <a:pt x="3667" y="1834"/>
                  </a:lnTo>
                  <a:lnTo>
                    <a:pt x="2311" y="1834"/>
                  </a:lnTo>
                  <a:lnTo>
                    <a:pt x="2750" y="2274"/>
                  </a:lnTo>
                  <a:lnTo>
                    <a:pt x="2750" y="2750"/>
                  </a:lnTo>
                  <a:lnTo>
                    <a:pt x="2311" y="2750"/>
                  </a:lnTo>
                  <a:lnTo>
                    <a:pt x="1394" y="2274"/>
                  </a:lnTo>
                  <a:lnTo>
                    <a:pt x="1834" y="1834"/>
                  </a:lnTo>
                  <a:lnTo>
                    <a:pt x="1834" y="1357"/>
                  </a:lnTo>
                  <a:lnTo>
                    <a:pt x="1394" y="1357"/>
                  </a:lnTo>
                  <a:lnTo>
                    <a:pt x="1394" y="1834"/>
                  </a:lnTo>
                  <a:lnTo>
                    <a:pt x="917" y="2274"/>
                  </a:lnTo>
                  <a:lnTo>
                    <a:pt x="478" y="2274"/>
                  </a:lnTo>
                  <a:lnTo>
                    <a:pt x="1" y="2750"/>
                  </a:lnTo>
                  <a:lnTo>
                    <a:pt x="1" y="3667"/>
                  </a:lnTo>
                  <a:lnTo>
                    <a:pt x="478" y="4107"/>
                  </a:lnTo>
                  <a:lnTo>
                    <a:pt x="1" y="4583"/>
                  </a:lnTo>
                  <a:lnTo>
                    <a:pt x="478" y="5023"/>
                  </a:lnTo>
                  <a:lnTo>
                    <a:pt x="917" y="5500"/>
                  </a:lnTo>
                  <a:lnTo>
                    <a:pt x="1834" y="5023"/>
                  </a:lnTo>
                  <a:lnTo>
                    <a:pt x="2311" y="5023"/>
                  </a:lnTo>
                  <a:lnTo>
                    <a:pt x="2311" y="5940"/>
                  </a:lnTo>
                  <a:lnTo>
                    <a:pt x="1834" y="5940"/>
                  </a:lnTo>
                  <a:lnTo>
                    <a:pt x="2750" y="6416"/>
                  </a:lnTo>
                  <a:lnTo>
                    <a:pt x="3227" y="5940"/>
                  </a:lnTo>
                  <a:lnTo>
                    <a:pt x="2750" y="5500"/>
                  </a:lnTo>
                  <a:lnTo>
                    <a:pt x="3227" y="5023"/>
                  </a:lnTo>
                  <a:lnTo>
                    <a:pt x="3667" y="5023"/>
                  </a:lnTo>
                  <a:lnTo>
                    <a:pt x="4144" y="4107"/>
                  </a:lnTo>
                  <a:lnTo>
                    <a:pt x="3667" y="3667"/>
                  </a:lnTo>
                  <a:lnTo>
                    <a:pt x="4583" y="2750"/>
                  </a:lnTo>
                  <a:lnTo>
                    <a:pt x="5060" y="2274"/>
                  </a:lnTo>
                  <a:lnTo>
                    <a:pt x="4583" y="1357"/>
                  </a:lnTo>
                  <a:lnTo>
                    <a:pt x="5060" y="441"/>
                  </a:lnTo>
                  <a:lnTo>
                    <a:pt x="4583" y="441"/>
                  </a:lnTo>
                  <a:lnTo>
                    <a:pt x="50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40" name="Google Shape;6039;p73"/>
            <p:cNvSpPr/>
            <p:nvPr/>
          </p:nvSpPr>
          <p:spPr>
            <a:xfrm>
              <a:off x="2898500" y="2918900"/>
              <a:ext cx="45850" cy="34850"/>
            </a:xfrm>
            <a:custGeom>
              <a:avLst/>
              <a:gdLst/>
              <a:ahLst/>
              <a:cxnLst/>
              <a:rect l="l" t="t" r="r" b="b"/>
              <a:pathLst>
                <a:path w="1834" h="1394" extrusionOk="0">
                  <a:moveTo>
                    <a:pt x="1" y="0"/>
                  </a:moveTo>
                  <a:lnTo>
                    <a:pt x="1" y="477"/>
                  </a:lnTo>
                  <a:lnTo>
                    <a:pt x="478" y="917"/>
                  </a:lnTo>
                  <a:lnTo>
                    <a:pt x="917" y="1393"/>
                  </a:lnTo>
                  <a:lnTo>
                    <a:pt x="1834" y="1393"/>
                  </a:lnTo>
                  <a:lnTo>
                    <a:pt x="1834" y="917"/>
                  </a:lnTo>
                  <a:lnTo>
                    <a:pt x="1394" y="477"/>
                  </a:lnTo>
                  <a:lnTo>
                    <a:pt x="917" y="477"/>
                  </a:lnTo>
                  <a:lnTo>
                    <a:pt x="9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41" name="Google Shape;6040;p73"/>
            <p:cNvSpPr/>
            <p:nvPr/>
          </p:nvSpPr>
          <p:spPr>
            <a:xfrm>
              <a:off x="2956250" y="2918900"/>
              <a:ext cx="22950" cy="34850"/>
            </a:xfrm>
            <a:custGeom>
              <a:avLst/>
              <a:gdLst/>
              <a:ahLst/>
              <a:cxnLst/>
              <a:rect l="l" t="t" r="r" b="b"/>
              <a:pathLst>
                <a:path w="918" h="1394" extrusionOk="0">
                  <a:moveTo>
                    <a:pt x="1" y="0"/>
                  </a:moveTo>
                  <a:lnTo>
                    <a:pt x="1" y="477"/>
                  </a:lnTo>
                  <a:lnTo>
                    <a:pt x="1" y="917"/>
                  </a:lnTo>
                  <a:lnTo>
                    <a:pt x="440" y="1393"/>
                  </a:lnTo>
                  <a:lnTo>
                    <a:pt x="440" y="917"/>
                  </a:lnTo>
                  <a:lnTo>
                    <a:pt x="917" y="917"/>
                  </a:lnTo>
                  <a:lnTo>
                    <a:pt x="917" y="477"/>
                  </a:lnTo>
                  <a:lnTo>
                    <a:pt x="440" y="47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42" name="Google Shape;6041;p73"/>
            <p:cNvSpPr/>
            <p:nvPr/>
          </p:nvSpPr>
          <p:spPr>
            <a:xfrm>
              <a:off x="2956250" y="3422975"/>
              <a:ext cx="950450" cy="435350"/>
            </a:xfrm>
            <a:custGeom>
              <a:avLst/>
              <a:gdLst/>
              <a:ahLst/>
              <a:cxnLst/>
              <a:rect l="l" t="t" r="r" b="b"/>
              <a:pathLst>
                <a:path w="38018" h="17414" extrusionOk="0">
                  <a:moveTo>
                    <a:pt x="8689" y="0"/>
                  </a:moveTo>
                  <a:lnTo>
                    <a:pt x="7333" y="477"/>
                  </a:lnTo>
                  <a:lnTo>
                    <a:pt x="6856" y="917"/>
                  </a:lnTo>
                  <a:lnTo>
                    <a:pt x="6856" y="1393"/>
                  </a:lnTo>
                  <a:lnTo>
                    <a:pt x="5023" y="2750"/>
                  </a:lnTo>
                  <a:lnTo>
                    <a:pt x="4583" y="2750"/>
                  </a:lnTo>
                  <a:lnTo>
                    <a:pt x="4106" y="3226"/>
                  </a:lnTo>
                  <a:lnTo>
                    <a:pt x="3667" y="3226"/>
                  </a:lnTo>
                  <a:lnTo>
                    <a:pt x="2750" y="3666"/>
                  </a:lnTo>
                  <a:lnTo>
                    <a:pt x="1834" y="4143"/>
                  </a:lnTo>
                  <a:lnTo>
                    <a:pt x="1357" y="3226"/>
                  </a:lnTo>
                  <a:lnTo>
                    <a:pt x="1357" y="3666"/>
                  </a:lnTo>
                  <a:lnTo>
                    <a:pt x="440" y="4143"/>
                  </a:lnTo>
                  <a:lnTo>
                    <a:pt x="440" y="3666"/>
                  </a:lnTo>
                  <a:lnTo>
                    <a:pt x="1" y="3226"/>
                  </a:lnTo>
                  <a:lnTo>
                    <a:pt x="1" y="4143"/>
                  </a:lnTo>
                  <a:lnTo>
                    <a:pt x="440" y="5059"/>
                  </a:lnTo>
                  <a:lnTo>
                    <a:pt x="917" y="5059"/>
                  </a:lnTo>
                  <a:lnTo>
                    <a:pt x="917" y="5976"/>
                  </a:lnTo>
                  <a:lnTo>
                    <a:pt x="1357" y="6416"/>
                  </a:lnTo>
                  <a:lnTo>
                    <a:pt x="1834" y="6893"/>
                  </a:lnTo>
                  <a:lnTo>
                    <a:pt x="2273" y="7809"/>
                  </a:lnTo>
                  <a:lnTo>
                    <a:pt x="2273" y="8249"/>
                  </a:lnTo>
                  <a:lnTo>
                    <a:pt x="2750" y="8726"/>
                  </a:lnTo>
                  <a:lnTo>
                    <a:pt x="3190" y="9642"/>
                  </a:lnTo>
                  <a:lnTo>
                    <a:pt x="3667" y="10559"/>
                  </a:lnTo>
                  <a:lnTo>
                    <a:pt x="4106" y="10998"/>
                  </a:lnTo>
                  <a:lnTo>
                    <a:pt x="5023" y="10998"/>
                  </a:lnTo>
                  <a:lnTo>
                    <a:pt x="5023" y="11475"/>
                  </a:lnTo>
                  <a:lnTo>
                    <a:pt x="5500" y="11915"/>
                  </a:lnTo>
                  <a:lnTo>
                    <a:pt x="5939" y="12392"/>
                  </a:lnTo>
                  <a:lnTo>
                    <a:pt x="6416" y="12831"/>
                  </a:lnTo>
                  <a:lnTo>
                    <a:pt x="6856" y="12831"/>
                  </a:lnTo>
                  <a:lnTo>
                    <a:pt x="7333" y="13308"/>
                  </a:lnTo>
                  <a:lnTo>
                    <a:pt x="9606" y="13308"/>
                  </a:lnTo>
                  <a:lnTo>
                    <a:pt x="10082" y="12831"/>
                  </a:lnTo>
                  <a:lnTo>
                    <a:pt x="10082" y="12392"/>
                  </a:lnTo>
                  <a:lnTo>
                    <a:pt x="10082" y="11915"/>
                  </a:lnTo>
                  <a:lnTo>
                    <a:pt x="10082" y="11475"/>
                  </a:lnTo>
                  <a:lnTo>
                    <a:pt x="12355" y="11475"/>
                  </a:lnTo>
                  <a:lnTo>
                    <a:pt x="12832" y="11915"/>
                  </a:lnTo>
                  <a:lnTo>
                    <a:pt x="14188" y="11915"/>
                  </a:lnTo>
                  <a:lnTo>
                    <a:pt x="14665" y="12392"/>
                  </a:lnTo>
                  <a:lnTo>
                    <a:pt x="14665" y="12831"/>
                  </a:lnTo>
                  <a:lnTo>
                    <a:pt x="15105" y="12831"/>
                  </a:lnTo>
                  <a:lnTo>
                    <a:pt x="16021" y="13308"/>
                  </a:lnTo>
                  <a:lnTo>
                    <a:pt x="16938" y="13308"/>
                  </a:lnTo>
                  <a:lnTo>
                    <a:pt x="17414" y="13748"/>
                  </a:lnTo>
                  <a:lnTo>
                    <a:pt x="16938" y="14225"/>
                  </a:lnTo>
                  <a:lnTo>
                    <a:pt x="17854" y="14664"/>
                  </a:lnTo>
                  <a:lnTo>
                    <a:pt x="17414" y="15141"/>
                  </a:lnTo>
                  <a:lnTo>
                    <a:pt x="16938" y="15141"/>
                  </a:lnTo>
                  <a:lnTo>
                    <a:pt x="18331" y="16058"/>
                  </a:lnTo>
                  <a:lnTo>
                    <a:pt x="19247" y="16497"/>
                  </a:lnTo>
                  <a:lnTo>
                    <a:pt x="19687" y="16974"/>
                  </a:lnTo>
                  <a:lnTo>
                    <a:pt x="20164" y="17414"/>
                  </a:lnTo>
                  <a:lnTo>
                    <a:pt x="21997" y="17414"/>
                  </a:lnTo>
                  <a:lnTo>
                    <a:pt x="22437" y="16974"/>
                  </a:lnTo>
                  <a:lnTo>
                    <a:pt x="23830" y="16497"/>
                  </a:lnTo>
                  <a:lnTo>
                    <a:pt x="24270" y="16497"/>
                  </a:lnTo>
                  <a:lnTo>
                    <a:pt x="23830" y="16058"/>
                  </a:lnTo>
                  <a:lnTo>
                    <a:pt x="24270" y="16058"/>
                  </a:lnTo>
                  <a:lnTo>
                    <a:pt x="24270" y="15581"/>
                  </a:lnTo>
                  <a:lnTo>
                    <a:pt x="26579" y="15581"/>
                  </a:lnTo>
                  <a:lnTo>
                    <a:pt x="27496" y="14664"/>
                  </a:lnTo>
                  <a:lnTo>
                    <a:pt x="27936" y="14225"/>
                  </a:lnTo>
                  <a:lnTo>
                    <a:pt x="28852" y="13748"/>
                  </a:lnTo>
                  <a:lnTo>
                    <a:pt x="29329" y="13308"/>
                  </a:lnTo>
                  <a:lnTo>
                    <a:pt x="29769" y="12831"/>
                  </a:lnTo>
                  <a:lnTo>
                    <a:pt x="29769" y="12392"/>
                  </a:lnTo>
                  <a:lnTo>
                    <a:pt x="30245" y="11475"/>
                  </a:lnTo>
                  <a:lnTo>
                    <a:pt x="33911" y="11475"/>
                  </a:lnTo>
                  <a:lnTo>
                    <a:pt x="33911" y="11915"/>
                  </a:lnTo>
                  <a:lnTo>
                    <a:pt x="34351" y="11915"/>
                  </a:lnTo>
                  <a:lnTo>
                    <a:pt x="34828" y="12392"/>
                  </a:lnTo>
                  <a:lnTo>
                    <a:pt x="35744" y="11915"/>
                  </a:lnTo>
                  <a:lnTo>
                    <a:pt x="36184" y="11915"/>
                  </a:lnTo>
                  <a:lnTo>
                    <a:pt x="36661" y="12392"/>
                  </a:lnTo>
                  <a:lnTo>
                    <a:pt x="37101" y="12392"/>
                  </a:lnTo>
                  <a:lnTo>
                    <a:pt x="37101" y="11475"/>
                  </a:lnTo>
                  <a:lnTo>
                    <a:pt x="36661" y="11475"/>
                  </a:lnTo>
                  <a:lnTo>
                    <a:pt x="37101" y="10998"/>
                  </a:lnTo>
                  <a:lnTo>
                    <a:pt x="37101" y="10559"/>
                  </a:lnTo>
                  <a:lnTo>
                    <a:pt x="37577" y="10082"/>
                  </a:lnTo>
                  <a:lnTo>
                    <a:pt x="37577" y="9642"/>
                  </a:lnTo>
                  <a:lnTo>
                    <a:pt x="37577" y="9165"/>
                  </a:lnTo>
                  <a:lnTo>
                    <a:pt x="38017" y="9165"/>
                  </a:lnTo>
                  <a:lnTo>
                    <a:pt x="37577" y="8249"/>
                  </a:lnTo>
                  <a:lnTo>
                    <a:pt x="36184" y="8249"/>
                  </a:lnTo>
                  <a:lnTo>
                    <a:pt x="35744" y="7809"/>
                  </a:lnTo>
                  <a:lnTo>
                    <a:pt x="35268" y="7332"/>
                  </a:lnTo>
                  <a:lnTo>
                    <a:pt x="34828" y="6893"/>
                  </a:lnTo>
                  <a:lnTo>
                    <a:pt x="34351" y="6893"/>
                  </a:lnTo>
                  <a:lnTo>
                    <a:pt x="33435" y="5976"/>
                  </a:lnTo>
                  <a:lnTo>
                    <a:pt x="32995" y="6416"/>
                  </a:lnTo>
                  <a:lnTo>
                    <a:pt x="32995" y="6893"/>
                  </a:lnTo>
                  <a:lnTo>
                    <a:pt x="32518" y="7332"/>
                  </a:lnTo>
                  <a:lnTo>
                    <a:pt x="31162" y="7809"/>
                  </a:lnTo>
                  <a:lnTo>
                    <a:pt x="31162" y="7332"/>
                  </a:lnTo>
                  <a:lnTo>
                    <a:pt x="31162" y="6416"/>
                  </a:lnTo>
                  <a:lnTo>
                    <a:pt x="30685" y="6893"/>
                  </a:lnTo>
                  <a:lnTo>
                    <a:pt x="30245" y="6893"/>
                  </a:lnTo>
                  <a:lnTo>
                    <a:pt x="29769" y="6416"/>
                  </a:lnTo>
                  <a:lnTo>
                    <a:pt x="28852" y="6893"/>
                  </a:lnTo>
                  <a:lnTo>
                    <a:pt x="28852" y="7332"/>
                  </a:lnTo>
                  <a:lnTo>
                    <a:pt x="28412" y="7809"/>
                  </a:lnTo>
                  <a:lnTo>
                    <a:pt x="28412" y="6893"/>
                  </a:lnTo>
                  <a:lnTo>
                    <a:pt x="27936" y="6416"/>
                  </a:lnTo>
                  <a:lnTo>
                    <a:pt x="27496" y="6893"/>
                  </a:lnTo>
                  <a:lnTo>
                    <a:pt x="27019" y="6893"/>
                  </a:lnTo>
                  <a:lnTo>
                    <a:pt x="26579" y="7809"/>
                  </a:lnTo>
                  <a:lnTo>
                    <a:pt x="26103" y="7809"/>
                  </a:lnTo>
                  <a:lnTo>
                    <a:pt x="25663" y="7332"/>
                  </a:lnTo>
                  <a:lnTo>
                    <a:pt x="24746" y="7332"/>
                  </a:lnTo>
                  <a:lnTo>
                    <a:pt x="24270" y="6893"/>
                  </a:lnTo>
                  <a:lnTo>
                    <a:pt x="23830" y="6416"/>
                  </a:lnTo>
                  <a:lnTo>
                    <a:pt x="23353" y="5976"/>
                  </a:lnTo>
                  <a:lnTo>
                    <a:pt x="21997" y="5976"/>
                  </a:lnTo>
                  <a:lnTo>
                    <a:pt x="21080" y="5499"/>
                  </a:lnTo>
                  <a:lnTo>
                    <a:pt x="20604" y="5059"/>
                  </a:lnTo>
                  <a:lnTo>
                    <a:pt x="19687" y="3666"/>
                  </a:lnTo>
                  <a:lnTo>
                    <a:pt x="19247" y="4143"/>
                  </a:lnTo>
                  <a:lnTo>
                    <a:pt x="18771" y="3666"/>
                  </a:lnTo>
                  <a:lnTo>
                    <a:pt x="16938" y="3666"/>
                  </a:lnTo>
                  <a:lnTo>
                    <a:pt x="17854" y="4143"/>
                  </a:lnTo>
                  <a:lnTo>
                    <a:pt x="17414" y="4143"/>
                  </a:lnTo>
                  <a:lnTo>
                    <a:pt x="16938" y="5059"/>
                  </a:lnTo>
                  <a:lnTo>
                    <a:pt x="16938" y="5499"/>
                  </a:lnTo>
                  <a:lnTo>
                    <a:pt x="16021" y="4583"/>
                  </a:lnTo>
                  <a:lnTo>
                    <a:pt x="15581" y="4143"/>
                  </a:lnTo>
                  <a:lnTo>
                    <a:pt x="14665" y="4143"/>
                  </a:lnTo>
                  <a:lnTo>
                    <a:pt x="15105" y="3666"/>
                  </a:lnTo>
                  <a:lnTo>
                    <a:pt x="15581" y="2750"/>
                  </a:lnTo>
                  <a:lnTo>
                    <a:pt x="15105" y="2310"/>
                  </a:lnTo>
                  <a:lnTo>
                    <a:pt x="14188" y="2750"/>
                  </a:lnTo>
                  <a:lnTo>
                    <a:pt x="12832" y="2310"/>
                  </a:lnTo>
                  <a:lnTo>
                    <a:pt x="12355" y="2310"/>
                  </a:lnTo>
                  <a:lnTo>
                    <a:pt x="11915" y="1833"/>
                  </a:lnTo>
                  <a:lnTo>
                    <a:pt x="11439" y="1833"/>
                  </a:lnTo>
                  <a:lnTo>
                    <a:pt x="11439" y="1393"/>
                  </a:lnTo>
                  <a:lnTo>
                    <a:pt x="11439" y="917"/>
                  </a:lnTo>
                  <a:lnTo>
                    <a:pt x="11439" y="0"/>
                  </a:lnTo>
                  <a:lnTo>
                    <a:pt x="10082" y="0"/>
                  </a:lnTo>
                  <a:lnTo>
                    <a:pt x="10082" y="477"/>
                  </a:lnTo>
                  <a:lnTo>
                    <a:pt x="9606" y="917"/>
                  </a:lnTo>
                  <a:lnTo>
                    <a:pt x="9166" y="917"/>
                  </a:lnTo>
                  <a:lnTo>
                    <a:pt x="9166" y="477"/>
                  </a:lnTo>
                  <a:lnTo>
                    <a:pt x="8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43" name="Google Shape;6042;p73"/>
            <p:cNvSpPr/>
            <p:nvPr/>
          </p:nvSpPr>
          <p:spPr>
            <a:xfrm>
              <a:off x="3333850" y="3709850"/>
              <a:ext cx="595750" cy="400525"/>
            </a:xfrm>
            <a:custGeom>
              <a:avLst/>
              <a:gdLst/>
              <a:ahLst/>
              <a:cxnLst/>
              <a:rect l="l" t="t" r="r" b="b"/>
              <a:pathLst>
                <a:path w="23830" h="16021" extrusionOk="0">
                  <a:moveTo>
                    <a:pt x="15141" y="0"/>
                  </a:moveTo>
                  <a:lnTo>
                    <a:pt x="14665" y="917"/>
                  </a:lnTo>
                  <a:lnTo>
                    <a:pt x="14665" y="1356"/>
                  </a:lnTo>
                  <a:lnTo>
                    <a:pt x="14225" y="1833"/>
                  </a:lnTo>
                  <a:lnTo>
                    <a:pt x="13748" y="2273"/>
                  </a:lnTo>
                  <a:lnTo>
                    <a:pt x="12832" y="2750"/>
                  </a:lnTo>
                  <a:lnTo>
                    <a:pt x="12392" y="3189"/>
                  </a:lnTo>
                  <a:lnTo>
                    <a:pt x="11475" y="4106"/>
                  </a:lnTo>
                  <a:lnTo>
                    <a:pt x="9166" y="4106"/>
                  </a:lnTo>
                  <a:lnTo>
                    <a:pt x="9166" y="4583"/>
                  </a:lnTo>
                  <a:lnTo>
                    <a:pt x="8726" y="4583"/>
                  </a:lnTo>
                  <a:lnTo>
                    <a:pt x="9166" y="5022"/>
                  </a:lnTo>
                  <a:lnTo>
                    <a:pt x="8726" y="5022"/>
                  </a:lnTo>
                  <a:lnTo>
                    <a:pt x="7333" y="5499"/>
                  </a:lnTo>
                  <a:lnTo>
                    <a:pt x="6893" y="5939"/>
                  </a:lnTo>
                  <a:lnTo>
                    <a:pt x="5060" y="5939"/>
                  </a:lnTo>
                  <a:lnTo>
                    <a:pt x="4583" y="5499"/>
                  </a:lnTo>
                  <a:lnTo>
                    <a:pt x="4143" y="5022"/>
                  </a:lnTo>
                  <a:lnTo>
                    <a:pt x="3667" y="5022"/>
                  </a:lnTo>
                  <a:lnTo>
                    <a:pt x="3227" y="4583"/>
                  </a:lnTo>
                  <a:lnTo>
                    <a:pt x="1834" y="3666"/>
                  </a:lnTo>
                  <a:lnTo>
                    <a:pt x="2310" y="4106"/>
                  </a:lnTo>
                  <a:lnTo>
                    <a:pt x="2310" y="4583"/>
                  </a:lnTo>
                  <a:lnTo>
                    <a:pt x="2750" y="5499"/>
                  </a:lnTo>
                  <a:lnTo>
                    <a:pt x="2310" y="5939"/>
                  </a:lnTo>
                  <a:lnTo>
                    <a:pt x="2310" y="6416"/>
                  </a:lnTo>
                  <a:lnTo>
                    <a:pt x="1834" y="6416"/>
                  </a:lnTo>
                  <a:lnTo>
                    <a:pt x="1834" y="5939"/>
                  </a:lnTo>
                  <a:lnTo>
                    <a:pt x="917" y="5939"/>
                  </a:lnTo>
                  <a:lnTo>
                    <a:pt x="917" y="6856"/>
                  </a:lnTo>
                  <a:lnTo>
                    <a:pt x="1394" y="7332"/>
                  </a:lnTo>
                  <a:lnTo>
                    <a:pt x="1394" y="7772"/>
                  </a:lnTo>
                  <a:lnTo>
                    <a:pt x="1394" y="8249"/>
                  </a:lnTo>
                  <a:lnTo>
                    <a:pt x="917" y="8249"/>
                  </a:lnTo>
                  <a:lnTo>
                    <a:pt x="917" y="9165"/>
                  </a:lnTo>
                  <a:lnTo>
                    <a:pt x="477" y="10082"/>
                  </a:lnTo>
                  <a:lnTo>
                    <a:pt x="1" y="10082"/>
                  </a:lnTo>
                  <a:lnTo>
                    <a:pt x="1" y="10998"/>
                  </a:lnTo>
                  <a:lnTo>
                    <a:pt x="917" y="10998"/>
                  </a:lnTo>
                  <a:lnTo>
                    <a:pt x="1394" y="11438"/>
                  </a:lnTo>
                  <a:lnTo>
                    <a:pt x="1834" y="11915"/>
                  </a:lnTo>
                  <a:lnTo>
                    <a:pt x="2310" y="12355"/>
                  </a:lnTo>
                  <a:lnTo>
                    <a:pt x="2310" y="12831"/>
                  </a:lnTo>
                  <a:lnTo>
                    <a:pt x="2310" y="13271"/>
                  </a:lnTo>
                  <a:lnTo>
                    <a:pt x="2750" y="13748"/>
                  </a:lnTo>
                  <a:lnTo>
                    <a:pt x="3227" y="14188"/>
                  </a:lnTo>
                  <a:lnTo>
                    <a:pt x="4143" y="14664"/>
                  </a:lnTo>
                  <a:lnTo>
                    <a:pt x="4583" y="15104"/>
                  </a:lnTo>
                  <a:lnTo>
                    <a:pt x="5060" y="15104"/>
                  </a:lnTo>
                  <a:lnTo>
                    <a:pt x="5060" y="15581"/>
                  </a:lnTo>
                  <a:lnTo>
                    <a:pt x="5500" y="15581"/>
                  </a:lnTo>
                  <a:lnTo>
                    <a:pt x="5976" y="16021"/>
                  </a:lnTo>
                  <a:lnTo>
                    <a:pt x="8726" y="16021"/>
                  </a:lnTo>
                  <a:lnTo>
                    <a:pt x="9166" y="15581"/>
                  </a:lnTo>
                  <a:lnTo>
                    <a:pt x="9642" y="14664"/>
                  </a:lnTo>
                  <a:lnTo>
                    <a:pt x="10999" y="14664"/>
                  </a:lnTo>
                  <a:lnTo>
                    <a:pt x="11475" y="14188"/>
                  </a:lnTo>
                  <a:lnTo>
                    <a:pt x="11915" y="13748"/>
                  </a:lnTo>
                  <a:lnTo>
                    <a:pt x="13308" y="13271"/>
                  </a:lnTo>
                  <a:lnTo>
                    <a:pt x="13748" y="13748"/>
                  </a:lnTo>
                  <a:lnTo>
                    <a:pt x="14665" y="13271"/>
                  </a:lnTo>
                  <a:lnTo>
                    <a:pt x="15141" y="12831"/>
                  </a:lnTo>
                  <a:lnTo>
                    <a:pt x="15581" y="12831"/>
                  </a:lnTo>
                  <a:lnTo>
                    <a:pt x="16498" y="13271"/>
                  </a:lnTo>
                  <a:lnTo>
                    <a:pt x="16974" y="13271"/>
                  </a:lnTo>
                  <a:lnTo>
                    <a:pt x="17414" y="12355"/>
                  </a:lnTo>
                  <a:lnTo>
                    <a:pt x="17891" y="11915"/>
                  </a:lnTo>
                  <a:lnTo>
                    <a:pt x="18331" y="11438"/>
                  </a:lnTo>
                  <a:lnTo>
                    <a:pt x="18807" y="10998"/>
                  </a:lnTo>
                  <a:lnTo>
                    <a:pt x="19247" y="10082"/>
                  </a:lnTo>
                  <a:lnTo>
                    <a:pt x="19247" y="9605"/>
                  </a:lnTo>
                  <a:lnTo>
                    <a:pt x="19724" y="9605"/>
                  </a:lnTo>
                  <a:lnTo>
                    <a:pt x="20164" y="9165"/>
                  </a:lnTo>
                  <a:lnTo>
                    <a:pt x="20640" y="8689"/>
                  </a:lnTo>
                  <a:lnTo>
                    <a:pt x="20640" y="7332"/>
                  </a:lnTo>
                  <a:lnTo>
                    <a:pt x="21080" y="6856"/>
                  </a:lnTo>
                  <a:lnTo>
                    <a:pt x="21080" y="5499"/>
                  </a:lnTo>
                  <a:lnTo>
                    <a:pt x="21557" y="5022"/>
                  </a:lnTo>
                  <a:lnTo>
                    <a:pt x="21997" y="4583"/>
                  </a:lnTo>
                  <a:lnTo>
                    <a:pt x="22473" y="4583"/>
                  </a:lnTo>
                  <a:lnTo>
                    <a:pt x="22913" y="4106"/>
                  </a:lnTo>
                  <a:lnTo>
                    <a:pt x="23390" y="3666"/>
                  </a:lnTo>
                  <a:lnTo>
                    <a:pt x="23830" y="3189"/>
                  </a:lnTo>
                  <a:lnTo>
                    <a:pt x="23830" y="2750"/>
                  </a:lnTo>
                  <a:lnTo>
                    <a:pt x="22913" y="1356"/>
                  </a:lnTo>
                  <a:lnTo>
                    <a:pt x="22473" y="917"/>
                  </a:lnTo>
                  <a:lnTo>
                    <a:pt x="21997" y="1356"/>
                  </a:lnTo>
                  <a:lnTo>
                    <a:pt x="21997" y="917"/>
                  </a:lnTo>
                  <a:lnTo>
                    <a:pt x="21557" y="917"/>
                  </a:lnTo>
                  <a:lnTo>
                    <a:pt x="21080" y="440"/>
                  </a:lnTo>
                  <a:lnTo>
                    <a:pt x="20640" y="440"/>
                  </a:lnTo>
                  <a:lnTo>
                    <a:pt x="19724" y="917"/>
                  </a:lnTo>
                  <a:lnTo>
                    <a:pt x="19247" y="440"/>
                  </a:lnTo>
                  <a:lnTo>
                    <a:pt x="18807" y="440"/>
                  </a:lnTo>
                  <a:lnTo>
                    <a:pt x="188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44" name="Google Shape;6043;p73"/>
            <p:cNvSpPr/>
            <p:nvPr/>
          </p:nvSpPr>
          <p:spPr>
            <a:xfrm>
              <a:off x="3139550" y="2827250"/>
              <a:ext cx="893625" cy="824875"/>
            </a:xfrm>
            <a:custGeom>
              <a:avLst/>
              <a:gdLst/>
              <a:ahLst/>
              <a:cxnLst/>
              <a:rect l="l" t="t" r="r" b="b"/>
              <a:pathLst>
                <a:path w="35745" h="32995" extrusionOk="0">
                  <a:moveTo>
                    <a:pt x="9166" y="28888"/>
                  </a:moveTo>
                  <a:lnTo>
                    <a:pt x="9606" y="29328"/>
                  </a:lnTo>
                  <a:lnTo>
                    <a:pt x="9606" y="28888"/>
                  </a:lnTo>
                  <a:close/>
                  <a:moveTo>
                    <a:pt x="27019" y="0"/>
                  </a:moveTo>
                  <a:lnTo>
                    <a:pt x="26103" y="477"/>
                  </a:lnTo>
                  <a:lnTo>
                    <a:pt x="25663" y="917"/>
                  </a:lnTo>
                  <a:lnTo>
                    <a:pt x="25663" y="1393"/>
                  </a:lnTo>
                  <a:lnTo>
                    <a:pt x="23830" y="1393"/>
                  </a:lnTo>
                  <a:lnTo>
                    <a:pt x="23830" y="917"/>
                  </a:lnTo>
                  <a:lnTo>
                    <a:pt x="23353" y="477"/>
                  </a:lnTo>
                  <a:lnTo>
                    <a:pt x="21997" y="477"/>
                  </a:lnTo>
                  <a:lnTo>
                    <a:pt x="22437" y="917"/>
                  </a:lnTo>
                  <a:lnTo>
                    <a:pt x="22913" y="917"/>
                  </a:lnTo>
                  <a:lnTo>
                    <a:pt x="22437" y="2310"/>
                  </a:lnTo>
                  <a:lnTo>
                    <a:pt x="21997" y="2750"/>
                  </a:lnTo>
                  <a:lnTo>
                    <a:pt x="21080" y="2750"/>
                  </a:lnTo>
                  <a:lnTo>
                    <a:pt x="21080" y="2310"/>
                  </a:lnTo>
                  <a:lnTo>
                    <a:pt x="20604" y="1833"/>
                  </a:lnTo>
                  <a:lnTo>
                    <a:pt x="20604" y="1393"/>
                  </a:lnTo>
                  <a:lnTo>
                    <a:pt x="19247" y="2310"/>
                  </a:lnTo>
                  <a:lnTo>
                    <a:pt x="19247" y="2750"/>
                  </a:lnTo>
                  <a:lnTo>
                    <a:pt x="18771" y="3666"/>
                  </a:lnTo>
                  <a:lnTo>
                    <a:pt x="19247" y="3666"/>
                  </a:lnTo>
                  <a:lnTo>
                    <a:pt x="19687" y="4143"/>
                  </a:lnTo>
                  <a:lnTo>
                    <a:pt x="19247" y="5059"/>
                  </a:lnTo>
                  <a:lnTo>
                    <a:pt x="18771" y="5059"/>
                  </a:lnTo>
                  <a:lnTo>
                    <a:pt x="18771" y="5499"/>
                  </a:lnTo>
                  <a:lnTo>
                    <a:pt x="18771" y="5976"/>
                  </a:lnTo>
                  <a:lnTo>
                    <a:pt x="18771" y="6416"/>
                  </a:lnTo>
                  <a:lnTo>
                    <a:pt x="17414" y="6416"/>
                  </a:lnTo>
                  <a:lnTo>
                    <a:pt x="16938" y="5976"/>
                  </a:lnTo>
                  <a:lnTo>
                    <a:pt x="16498" y="5976"/>
                  </a:lnTo>
                  <a:lnTo>
                    <a:pt x="15105" y="6416"/>
                  </a:lnTo>
                  <a:lnTo>
                    <a:pt x="14665" y="5976"/>
                  </a:lnTo>
                  <a:lnTo>
                    <a:pt x="14665" y="5499"/>
                  </a:lnTo>
                  <a:lnTo>
                    <a:pt x="14665" y="5059"/>
                  </a:lnTo>
                  <a:lnTo>
                    <a:pt x="14665" y="4583"/>
                  </a:lnTo>
                  <a:lnTo>
                    <a:pt x="14188" y="4143"/>
                  </a:lnTo>
                  <a:lnTo>
                    <a:pt x="14188" y="3666"/>
                  </a:lnTo>
                  <a:lnTo>
                    <a:pt x="12355" y="3666"/>
                  </a:lnTo>
                  <a:lnTo>
                    <a:pt x="11915" y="4143"/>
                  </a:lnTo>
                  <a:lnTo>
                    <a:pt x="10522" y="4143"/>
                  </a:lnTo>
                  <a:lnTo>
                    <a:pt x="10082" y="4583"/>
                  </a:lnTo>
                  <a:lnTo>
                    <a:pt x="9606" y="4583"/>
                  </a:lnTo>
                  <a:lnTo>
                    <a:pt x="9606" y="5059"/>
                  </a:lnTo>
                  <a:lnTo>
                    <a:pt x="9166" y="5059"/>
                  </a:lnTo>
                  <a:lnTo>
                    <a:pt x="8689" y="5499"/>
                  </a:lnTo>
                  <a:lnTo>
                    <a:pt x="8249" y="5059"/>
                  </a:lnTo>
                  <a:lnTo>
                    <a:pt x="7773" y="5499"/>
                  </a:lnTo>
                  <a:lnTo>
                    <a:pt x="7333" y="5976"/>
                  </a:lnTo>
                  <a:lnTo>
                    <a:pt x="6856" y="6892"/>
                  </a:lnTo>
                  <a:lnTo>
                    <a:pt x="6416" y="6892"/>
                  </a:lnTo>
                  <a:lnTo>
                    <a:pt x="5940" y="7332"/>
                  </a:lnTo>
                  <a:lnTo>
                    <a:pt x="5500" y="7332"/>
                  </a:lnTo>
                  <a:lnTo>
                    <a:pt x="5500" y="7809"/>
                  </a:lnTo>
                  <a:lnTo>
                    <a:pt x="3667" y="7809"/>
                  </a:lnTo>
                  <a:lnTo>
                    <a:pt x="2274" y="8249"/>
                  </a:lnTo>
                  <a:lnTo>
                    <a:pt x="1834" y="9642"/>
                  </a:lnTo>
                  <a:lnTo>
                    <a:pt x="1834" y="10082"/>
                  </a:lnTo>
                  <a:lnTo>
                    <a:pt x="2274" y="10558"/>
                  </a:lnTo>
                  <a:lnTo>
                    <a:pt x="2274" y="10998"/>
                  </a:lnTo>
                  <a:lnTo>
                    <a:pt x="1357" y="10998"/>
                  </a:lnTo>
                  <a:lnTo>
                    <a:pt x="917" y="10082"/>
                  </a:lnTo>
                  <a:lnTo>
                    <a:pt x="917" y="10558"/>
                  </a:lnTo>
                  <a:lnTo>
                    <a:pt x="917" y="10998"/>
                  </a:lnTo>
                  <a:lnTo>
                    <a:pt x="917" y="11475"/>
                  </a:lnTo>
                  <a:lnTo>
                    <a:pt x="917" y="11915"/>
                  </a:lnTo>
                  <a:lnTo>
                    <a:pt x="917" y="12391"/>
                  </a:lnTo>
                  <a:lnTo>
                    <a:pt x="917" y="12831"/>
                  </a:lnTo>
                  <a:lnTo>
                    <a:pt x="441" y="13748"/>
                  </a:lnTo>
                  <a:lnTo>
                    <a:pt x="1" y="14224"/>
                  </a:lnTo>
                  <a:lnTo>
                    <a:pt x="441" y="15141"/>
                  </a:lnTo>
                  <a:lnTo>
                    <a:pt x="917" y="15581"/>
                  </a:lnTo>
                  <a:lnTo>
                    <a:pt x="917" y="16057"/>
                  </a:lnTo>
                  <a:lnTo>
                    <a:pt x="1357" y="16497"/>
                  </a:lnTo>
                  <a:lnTo>
                    <a:pt x="2274" y="16497"/>
                  </a:lnTo>
                  <a:lnTo>
                    <a:pt x="1357" y="16974"/>
                  </a:lnTo>
                  <a:lnTo>
                    <a:pt x="1834" y="17414"/>
                  </a:lnTo>
                  <a:lnTo>
                    <a:pt x="1834" y="17890"/>
                  </a:lnTo>
                  <a:lnTo>
                    <a:pt x="2274" y="18807"/>
                  </a:lnTo>
                  <a:lnTo>
                    <a:pt x="2274" y="19247"/>
                  </a:lnTo>
                  <a:lnTo>
                    <a:pt x="2274" y="20640"/>
                  </a:lnTo>
                  <a:lnTo>
                    <a:pt x="2274" y="21080"/>
                  </a:lnTo>
                  <a:lnTo>
                    <a:pt x="2274" y="21556"/>
                  </a:lnTo>
                  <a:lnTo>
                    <a:pt x="2750" y="21556"/>
                  </a:lnTo>
                  <a:lnTo>
                    <a:pt x="2274" y="22473"/>
                  </a:lnTo>
                  <a:lnTo>
                    <a:pt x="2750" y="23829"/>
                  </a:lnTo>
                  <a:lnTo>
                    <a:pt x="4107" y="23829"/>
                  </a:lnTo>
                  <a:lnTo>
                    <a:pt x="4107" y="24746"/>
                  </a:lnTo>
                  <a:lnTo>
                    <a:pt x="4107" y="25222"/>
                  </a:lnTo>
                  <a:lnTo>
                    <a:pt x="4107" y="25662"/>
                  </a:lnTo>
                  <a:lnTo>
                    <a:pt x="4583" y="25662"/>
                  </a:lnTo>
                  <a:lnTo>
                    <a:pt x="5023" y="26139"/>
                  </a:lnTo>
                  <a:lnTo>
                    <a:pt x="5500" y="26139"/>
                  </a:lnTo>
                  <a:lnTo>
                    <a:pt x="6856" y="26579"/>
                  </a:lnTo>
                  <a:lnTo>
                    <a:pt x="7773" y="26139"/>
                  </a:lnTo>
                  <a:lnTo>
                    <a:pt x="8249" y="26579"/>
                  </a:lnTo>
                  <a:lnTo>
                    <a:pt x="7773" y="27495"/>
                  </a:lnTo>
                  <a:lnTo>
                    <a:pt x="7333" y="27972"/>
                  </a:lnTo>
                  <a:lnTo>
                    <a:pt x="8249" y="27972"/>
                  </a:lnTo>
                  <a:lnTo>
                    <a:pt x="8689" y="28412"/>
                  </a:lnTo>
                  <a:lnTo>
                    <a:pt x="9166" y="28888"/>
                  </a:lnTo>
                  <a:lnTo>
                    <a:pt x="9606" y="27972"/>
                  </a:lnTo>
                  <a:lnTo>
                    <a:pt x="10082" y="27972"/>
                  </a:lnTo>
                  <a:lnTo>
                    <a:pt x="9606" y="27495"/>
                  </a:lnTo>
                  <a:lnTo>
                    <a:pt x="11439" y="27495"/>
                  </a:lnTo>
                  <a:lnTo>
                    <a:pt x="11915" y="27972"/>
                  </a:lnTo>
                  <a:lnTo>
                    <a:pt x="12355" y="27495"/>
                  </a:lnTo>
                  <a:lnTo>
                    <a:pt x="13272" y="28888"/>
                  </a:lnTo>
                  <a:lnTo>
                    <a:pt x="13748" y="29328"/>
                  </a:lnTo>
                  <a:lnTo>
                    <a:pt x="14665" y="29805"/>
                  </a:lnTo>
                  <a:lnTo>
                    <a:pt x="16021" y="29805"/>
                  </a:lnTo>
                  <a:lnTo>
                    <a:pt x="16498" y="30245"/>
                  </a:lnTo>
                  <a:lnTo>
                    <a:pt x="16938" y="30722"/>
                  </a:lnTo>
                  <a:lnTo>
                    <a:pt x="17414" y="31161"/>
                  </a:lnTo>
                  <a:lnTo>
                    <a:pt x="18331" y="31161"/>
                  </a:lnTo>
                  <a:lnTo>
                    <a:pt x="18771" y="31638"/>
                  </a:lnTo>
                  <a:lnTo>
                    <a:pt x="19247" y="30722"/>
                  </a:lnTo>
                  <a:lnTo>
                    <a:pt x="19687" y="30722"/>
                  </a:lnTo>
                  <a:lnTo>
                    <a:pt x="20164" y="30245"/>
                  </a:lnTo>
                  <a:lnTo>
                    <a:pt x="20604" y="30245"/>
                  </a:lnTo>
                  <a:lnTo>
                    <a:pt x="21080" y="30722"/>
                  </a:lnTo>
                  <a:lnTo>
                    <a:pt x="21080" y="31638"/>
                  </a:lnTo>
                  <a:lnTo>
                    <a:pt x="21520" y="31161"/>
                  </a:lnTo>
                  <a:lnTo>
                    <a:pt x="21520" y="30722"/>
                  </a:lnTo>
                  <a:lnTo>
                    <a:pt x="22437" y="30245"/>
                  </a:lnTo>
                  <a:lnTo>
                    <a:pt x="22913" y="30722"/>
                  </a:lnTo>
                  <a:lnTo>
                    <a:pt x="23353" y="30722"/>
                  </a:lnTo>
                  <a:lnTo>
                    <a:pt x="23830" y="30245"/>
                  </a:lnTo>
                  <a:lnTo>
                    <a:pt x="23830" y="31161"/>
                  </a:lnTo>
                  <a:lnTo>
                    <a:pt x="23830" y="31638"/>
                  </a:lnTo>
                  <a:lnTo>
                    <a:pt x="25186" y="31161"/>
                  </a:lnTo>
                  <a:lnTo>
                    <a:pt x="25663" y="30722"/>
                  </a:lnTo>
                  <a:lnTo>
                    <a:pt x="25663" y="30245"/>
                  </a:lnTo>
                  <a:lnTo>
                    <a:pt x="26103" y="29805"/>
                  </a:lnTo>
                  <a:lnTo>
                    <a:pt x="27019" y="30722"/>
                  </a:lnTo>
                  <a:lnTo>
                    <a:pt x="27496" y="30722"/>
                  </a:lnTo>
                  <a:lnTo>
                    <a:pt x="27936" y="31161"/>
                  </a:lnTo>
                  <a:lnTo>
                    <a:pt x="28412" y="31638"/>
                  </a:lnTo>
                  <a:lnTo>
                    <a:pt x="28852" y="32078"/>
                  </a:lnTo>
                  <a:lnTo>
                    <a:pt x="30245" y="32078"/>
                  </a:lnTo>
                  <a:lnTo>
                    <a:pt x="30685" y="32994"/>
                  </a:lnTo>
                  <a:lnTo>
                    <a:pt x="30685" y="32555"/>
                  </a:lnTo>
                  <a:lnTo>
                    <a:pt x="31162" y="32078"/>
                  </a:lnTo>
                  <a:lnTo>
                    <a:pt x="31162" y="31638"/>
                  </a:lnTo>
                  <a:lnTo>
                    <a:pt x="31162" y="31161"/>
                  </a:lnTo>
                  <a:lnTo>
                    <a:pt x="31162" y="30722"/>
                  </a:lnTo>
                  <a:lnTo>
                    <a:pt x="31162" y="30245"/>
                  </a:lnTo>
                  <a:lnTo>
                    <a:pt x="31162" y="28888"/>
                  </a:lnTo>
                  <a:lnTo>
                    <a:pt x="31162" y="28412"/>
                  </a:lnTo>
                  <a:lnTo>
                    <a:pt x="31602" y="27972"/>
                  </a:lnTo>
                  <a:lnTo>
                    <a:pt x="32078" y="27495"/>
                  </a:lnTo>
                  <a:lnTo>
                    <a:pt x="32518" y="26579"/>
                  </a:lnTo>
                  <a:lnTo>
                    <a:pt x="32995" y="26139"/>
                  </a:lnTo>
                  <a:lnTo>
                    <a:pt x="33911" y="25222"/>
                  </a:lnTo>
                  <a:lnTo>
                    <a:pt x="34828" y="25222"/>
                  </a:lnTo>
                  <a:lnTo>
                    <a:pt x="35268" y="24746"/>
                  </a:lnTo>
                  <a:lnTo>
                    <a:pt x="35744" y="23829"/>
                  </a:lnTo>
                  <a:lnTo>
                    <a:pt x="35268" y="22913"/>
                  </a:lnTo>
                  <a:lnTo>
                    <a:pt x="34828" y="22913"/>
                  </a:lnTo>
                  <a:lnTo>
                    <a:pt x="34828" y="22473"/>
                  </a:lnTo>
                  <a:lnTo>
                    <a:pt x="35268" y="21996"/>
                  </a:lnTo>
                  <a:lnTo>
                    <a:pt x="34351" y="21080"/>
                  </a:lnTo>
                  <a:lnTo>
                    <a:pt x="33911" y="20640"/>
                  </a:lnTo>
                  <a:lnTo>
                    <a:pt x="32995" y="20163"/>
                  </a:lnTo>
                  <a:lnTo>
                    <a:pt x="33435" y="19723"/>
                  </a:lnTo>
                  <a:lnTo>
                    <a:pt x="32995" y="19247"/>
                  </a:lnTo>
                  <a:lnTo>
                    <a:pt x="32995" y="17890"/>
                  </a:lnTo>
                  <a:lnTo>
                    <a:pt x="32995" y="17414"/>
                  </a:lnTo>
                  <a:lnTo>
                    <a:pt x="33435" y="15581"/>
                  </a:lnTo>
                  <a:lnTo>
                    <a:pt x="32518" y="15581"/>
                  </a:lnTo>
                  <a:lnTo>
                    <a:pt x="32078" y="15141"/>
                  </a:lnTo>
                  <a:lnTo>
                    <a:pt x="33435" y="13748"/>
                  </a:lnTo>
                  <a:lnTo>
                    <a:pt x="33911" y="13308"/>
                  </a:lnTo>
                  <a:lnTo>
                    <a:pt x="33911" y="12831"/>
                  </a:lnTo>
                  <a:lnTo>
                    <a:pt x="33911" y="10998"/>
                  </a:lnTo>
                  <a:lnTo>
                    <a:pt x="33435" y="10558"/>
                  </a:lnTo>
                  <a:lnTo>
                    <a:pt x="33435" y="10082"/>
                  </a:lnTo>
                  <a:lnTo>
                    <a:pt x="32995" y="10082"/>
                  </a:lnTo>
                  <a:lnTo>
                    <a:pt x="32518" y="9165"/>
                  </a:lnTo>
                  <a:lnTo>
                    <a:pt x="32078" y="8725"/>
                  </a:lnTo>
                  <a:lnTo>
                    <a:pt x="32078" y="7332"/>
                  </a:lnTo>
                  <a:lnTo>
                    <a:pt x="31602" y="6892"/>
                  </a:lnTo>
                  <a:lnTo>
                    <a:pt x="31602" y="6416"/>
                  </a:lnTo>
                  <a:lnTo>
                    <a:pt x="31602" y="5499"/>
                  </a:lnTo>
                  <a:lnTo>
                    <a:pt x="31602" y="5059"/>
                  </a:lnTo>
                  <a:lnTo>
                    <a:pt x="30245" y="4583"/>
                  </a:lnTo>
                  <a:lnTo>
                    <a:pt x="29769" y="4583"/>
                  </a:lnTo>
                  <a:lnTo>
                    <a:pt x="28852" y="3666"/>
                  </a:lnTo>
                  <a:lnTo>
                    <a:pt x="28852" y="3226"/>
                  </a:lnTo>
                  <a:lnTo>
                    <a:pt x="28852" y="2310"/>
                  </a:lnTo>
                  <a:lnTo>
                    <a:pt x="28412" y="1833"/>
                  </a:lnTo>
                  <a:lnTo>
                    <a:pt x="28412" y="1393"/>
                  </a:lnTo>
                  <a:lnTo>
                    <a:pt x="27936" y="477"/>
                  </a:lnTo>
                  <a:lnTo>
                    <a:pt x="270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45" name="Google Shape;6044;p73"/>
            <p:cNvSpPr/>
            <p:nvPr/>
          </p:nvSpPr>
          <p:spPr>
            <a:xfrm>
              <a:off x="4089975" y="4947125"/>
              <a:ext cx="183325" cy="114575"/>
            </a:xfrm>
            <a:custGeom>
              <a:avLst/>
              <a:gdLst/>
              <a:ahLst/>
              <a:cxnLst/>
              <a:rect l="l" t="t" r="r" b="b"/>
              <a:pathLst>
                <a:path w="7333" h="4583" extrusionOk="0">
                  <a:moveTo>
                    <a:pt x="917" y="0"/>
                  </a:moveTo>
                  <a:lnTo>
                    <a:pt x="0" y="440"/>
                  </a:lnTo>
                  <a:lnTo>
                    <a:pt x="477" y="917"/>
                  </a:lnTo>
                  <a:lnTo>
                    <a:pt x="1833" y="917"/>
                  </a:lnTo>
                  <a:lnTo>
                    <a:pt x="2310" y="1357"/>
                  </a:lnTo>
                  <a:lnTo>
                    <a:pt x="3666" y="1833"/>
                  </a:lnTo>
                  <a:lnTo>
                    <a:pt x="4143" y="2273"/>
                  </a:lnTo>
                  <a:lnTo>
                    <a:pt x="5059" y="2750"/>
                  </a:lnTo>
                  <a:lnTo>
                    <a:pt x="5499" y="3190"/>
                  </a:lnTo>
                  <a:lnTo>
                    <a:pt x="5976" y="3666"/>
                  </a:lnTo>
                  <a:lnTo>
                    <a:pt x="6892" y="4583"/>
                  </a:lnTo>
                  <a:lnTo>
                    <a:pt x="7332" y="4583"/>
                  </a:lnTo>
                  <a:lnTo>
                    <a:pt x="6892" y="3666"/>
                  </a:lnTo>
                  <a:lnTo>
                    <a:pt x="6416" y="3190"/>
                  </a:lnTo>
                  <a:lnTo>
                    <a:pt x="5976" y="2750"/>
                  </a:lnTo>
                  <a:lnTo>
                    <a:pt x="5976" y="2273"/>
                  </a:lnTo>
                  <a:lnTo>
                    <a:pt x="5499" y="1833"/>
                  </a:lnTo>
                  <a:lnTo>
                    <a:pt x="5059" y="1833"/>
                  </a:lnTo>
                  <a:lnTo>
                    <a:pt x="4583" y="1357"/>
                  </a:lnTo>
                  <a:lnTo>
                    <a:pt x="3226" y="917"/>
                  </a:lnTo>
                  <a:lnTo>
                    <a:pt x="2310" y="917"/>
                  </a:lnTo>
                  <a:lnTo>
                    <a:pt x="1833" y="440"/>
                  </a:lnTo>
                  <a:lnTo>
                    <a:pt x="13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46" name="Google Shape;6045;p73"/>
            <p:cNvSpPr/>
            <p:nvPr/>
          </p:nvSpPr>
          <p:spPr>
            <a:xfrm>
              <a:off x="3322850" y="994225"/>
              <a:ext cx="56850" cy="68775"/>
            </a:xfrm>
            <a:custGeom>
              <a:avLst/>
              <a:gdLst/>
              <a:ahLst/>
              <a:cxnLst/>
              <a:rect l="l" t="t" r="r" b="b"/>
              <a:pathLst>
                <a:path w="2274" h="2751" extrusionOk="0">
                  <a:moveTo>
                    <a:pt x="1357" y="1"/>
                  </a:moveTo>
                  <a:lnTo>
                    <a:pt x="1357" y="477"/>
                  </a:lnTo>
                  <a:lnTo>
                    <a:pt x="441" y="477"/>
                  </a:lnTo>
                  <a:lnTo>
                    <a:pt x="441" y="917"/>
                  </a:lnTo>
                  <a:lnTo>
                    <a:pt x="441" y="1394"/>
                  </a:lnTo>
                  <a:lnTo>
                    <a:pt x="1" y="1834"/>
                  </a:lnTo>
                  <a:lnTo>
                    <a:pt x="441" y="2310"/>
                  </a:lnTo>
                  <a:lnTo>
                    <a:pt x="441" y="2750"/>
                  </a:lnTo>
                  <a:lnTo>
                    <a:pt x="917" y="2310"/>
                  </a:lnTo>
                  <a:lnTo>
                    <a:pt x="917" y="1834"/>
                  </a:lnTo>
                  <a:lnTo>
                    <a:pt x="1834" y="1834"/>
                  </a:lnTo>
                  <a:lnTo>
                    <a:pt x="2274" y="477"/>
                  </a:lnTo>
                  <a:lnTo>
                    <a:pt x="18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47" name="Google Shape;6046;p73"/>
            <p:cNvSpPr/>
            <p:nvPr/>
          </p:nvSpPr>
          <p:spPr>
            <a:xfrm>
              <a:off x="2520900" y="708275"/>
              <a:ext cx="1477450" cy="1775300"/>
            </a:xfrm>
            <a:custGeom>
              <a:avLst/>
              <a:gdLst/>
              <a:ahLst/>
              <a:cxnLst/>
              <a:rect l="l" t="t" r="r" b="b"/>
              <a:pathLst>
                <a:path w="59098" h="71012" extrusionOk="0">
                  <a:moveTo>
                    <a:pt x="52242" y="1"/>
                  </a:moveTo>
                  <a:lnTo>
                    <a:pt x="51325" y="1357"/>
                  </a:lnTo>
                  <a:lnTo>
                    <a:pt x="51325" y="1834"/>
                  </a:lnTo>
                  <a:lnTo>
                    <a:pt x="49932" y="2274"/>
                  </a:lnTo>
                  <a:lnTo>
                    <a:pt x="50409" y="3667"/>
                  </a:lnTo>
                  <a:lnTo>
                    <a:pt x="50409" y="4107"/>
                  </a:lnTo>
                  <a:lnTo>
                    <a:pt x="49932" y="3667"/>
                  </a:lnTo>
                  <a:lnTo>
                    <a:pt x="49932" y="3190"/>
                  </a:lnTo>
                  <a:lnTo>
                    <a:pt x="49016" y="2750"/>
                  </a:lnTo>
                  <a:lnTo>
                    <a:pt x="49016" y="2274"/>
                  </a:lnTo>
                  <a:lnTo>
                    <a:pt x="49016" y="1834"/>
                  </a:lnTo>
                  <a:lnTo>
                    <a:pt x="49016" y="1357"/>
                  </a:lnTo>
                  <a:lnTo>
                    <a:pt x="48576" y="1357"/>
                  </a:lnTo>
                  <a:lnTo>
                    <a:pt x="48576" y="1834"/>
                  </a:lnTo>
                  <a:lnTo>
                    <a:pt x="48576" y="2274"/>
                  </a:lnTo>
                  <a:lnTo>
                    <a:pt x="48099" y="3667"/>
                  </a:lnTo>
                  <a:lnTo>
                    <a:pt x="47659" y="4583"/>
                  </a:lnTo>
                  <a:lnTo>
                    <a:pt x="47659" y="5500"/>
                  </a:lnTo>
                  <a:lnTo>
                    <a:pt x="47183" y="5023"/>
                  </a:lnTo>
                  <a:lnTo>
                    <a:pt x="47183" y="4583"/>
                  </a:lnTo>
                  <a:lnTo>
                    <a:pt x="47183" y="3667"/>
                  </a:lnTo>
                  <a:lnTo>
                    <a:pt x="48099" y="2750"/>
                  </a:lnTo>
                  <a:lnTo>
                    <a:pt x="48099" y="2274"/>
                  </a:lnTo>
                  <a:lnTo>
                    <a:pt x="48576" y="1357"/>
                  </a:lnTo>
                  <a:lnTo>
                    <a:pt x="49016" y="917"/>
                  </a:lnTo>
                  <a:lnTo>
                    <a:pt x="48576" y="441"/>
                  </a:lnTo>
                  <a:lnTo>
                    <a:pt x="47183" y="1357"/>
                  </a:lnTo>
                  <a:lnTo>
                    <a:pt x="46743" y="917"/>
                  </a:lnTo>
                  <a:lnTo>
                    <a:pt x="46266" y="1834"/>
                  </a:lnTo>
                  <a:lnTo>
                    <a:pt x="46266" y="2274"/>
                  </a:lnTo>
                  <a:lnTo>
                    <a:pt x="47183" y="2750"/>
                  </a:lnTo>
                  <a:lnTo>
                    <a:pt x="45826" y="3190"/>
                  </a:lnTo>
                  <a:lnTo>
                    <a:pt x="45350" y="2750"/>
                  </a:lnTo>
                  <a:lnTo>
                    <a:pt x="44910" y="3190"/>
                  </a:lnTo>
                  <a:lnTo>
                    <a:pt x="44910" y="4107"/>
                  </a:lnTo>
                  <a:lnTo>
                    <a:pt x="44433" y="4107"/>
                  </a:lnTo>
                  <a:lnTo>
                    <a:pt x="44910" y="4583"/>
                  </a:lnTo>
                  <a:lnTo>
                    <a:pt x="43993" y="5940"/>
                  </a:lnTo>
                  <a:lnTo>
                    <a:pt x="43517" y="4583"/>
                  </a:lnTo>
                  <a:lnTo>
                    <a:pt x="43077" y="5500"/>
                  </a:lnTo>
                  <a:lnTo>
                    <a:pt x="43077" y="5940"/>
                  </a:lnTo>
                  <a:lnTo>
                    <a:pt x="43077" y="6416"/>
                  </a:lnTo>
                  <a:lnTo>
                    <a:pt x="42600" y="6856"/>
                  </a:lnTo>
                  <a:lnTo>
                    <a:pt x="42160" y="6416"/>
                  </a:lnTo>
                  <a:lnTo>
                    <a:pt x="41684" y="6416"/>
                  </a:lnTo>
                  <a:lnTo>
                    <a:pt x="41684" y="6856"/>
                  </a:lnTo>
                  <a:lnTo>
                    <a:pt x="41244" y="6416"/>
                  </a:lnTo>
                  <a:lnTo>
                    <a:pt x="40767" y="6416"/>
                  </a:lnTo>
                  <a:lnTo>
                    <a:pt x="40327" y="6856"/>
                  </a:lnTo>
                  <a:lnTo>
                    <a:pt x="40327" y="7333"/>
                  </a:lnTo>
                  <a:lnTo>
                    <a:pt x="39851" y="7333"/>
                  </a:lnTo>
                  <a:lnTo>
                    <a:pt x="39411" y="8249"/>
                  </a:lnTo>
                  <a:lnTo>
                    <a:pt x="39411" y="9166"/>
                  </a:lnTo>
                  <a:lnTo>
                    <a:pt x="39851" y="9606"/>
                  </a:lnTo>
                  <a:lnTo>
                    <a:pt x="39851" y="10522"/>
                  </a:lnTo>
                  <a:lnTo>
                    <a:pt x="39411" y="10082"/>
                  </a:lnTo>
                  <a:lnTo>
                    <a:pt x="38934" y="9606"/>
                  </a:lnTo>
                  <a:lnTo>
                    <a:pt x="38494" y="9606"/>
                  </a:lnTo>
                  <a:lnTo>
                    <a:pt x="38018" y="10522"/>
                  </a:lnTo>
                  <a:lnTo>
                    <a:pt x="37101" y="9606"/>
                  </a:lnTo>
                  <a:lnTo>
                    <a:pt x="37101" y="10082"/>
                  </a:lnTo>
                  <a:lnTo>
                    <a:pt x="37101" y="10999"/>
                  </a:lnTo>
                  <a:lnTo>
                    <a:pt x="37578" y="11915"/>
                  </a:lnTo>
                  <a:lnTo>
                    <a:pt x="37578" y="12355"/>
                  </a:lnTo>
                  <a:lnTo>
                    <a:pt x="37101" y="12355"/>
                  </a:lnTo>
                  <a:lnTo>
                    <a:pt x="36661" y="10999"/>
                  </a:lnTo>
                  <a:lnTo>
                    <a:pt x="36661" y="12355"/>
                  </a:lnTo>
                  <a:lnTo>
                    <a:pt x="36185" y="13272"/>
                  </a:lnTo>
                  <a:lnTo>
                    <a:pt x="35745" y="12832"/>
                  </a:lnTo>
                  <a:lnTo>
                    <a:pt x="35745" y="11915"/>
                  </a:lnTo>
                  <a:lnTo>
                    <a:pt x="35268" y="12355"/>
                  </a:lnTo>
                  <a:lnTo>
                    <a:pt x="35268" y="13748"/>
                  </a:lnTo>
                  <a:lnTo>
                    <a:pt x="34352" y="13748"/>
                  </a:lnTo>
                  <a:lnTo>
                    <a:pt x="33912" y="14188"/>
                  </a:lnTo>
                  <a:lnTo>
                    <a:pt x="34352" y="14665"/>
                  </a:lnTo>
                  <a:lnTo>
                    <a:pt x="33912" y="15105"/>
                  </a:lnTo>
                  <a:lnTo>
                    <a:pt x="33435" y="16021"/>
                  </a:lnTo>
                  <a:lnTo>
                    <a:pt x="33435" y="16498"/>
                  </a:lnTo>
                  <a:lnTo>
                    <a:pt x="33912" y="16938"/>
                  </a:lnTo>
                  <a:lnTo>
                    <a:pt x="33435" y="17414"/>
                  </a:lnTo>
                  <a:lnTo>
                    <a:pt x="32079" y="17414"/>
                  </a:lnTo>
                  <a:lnTo>
                    <a:pt x="32079" y="16938"/>
                  </a:lnTo>
                  <a:lnTo>
                    <a:pt x="31602" y="17414"/>
                  </a:lnTo>
                  <a:lnTo>
                    <a:pt x="31602" y="17854"/>
                  </a:lnTo>
                  <a:lnTo>
                    <a:pt x="31602" y="18771"/>
                  </a:lnTo>
                  <a:lnTo>
                    <a:pt x="31602" y="19247"/>
                  </a:lnTo>
                  <a:lnTo>
                    <a:pt x="31162" y="20604"/>
                  </a:lnTo>
                  <a:lnTo>
                    <a:pt x="31162" y="19247"/>
                  </a:lnTo>
                  <a:lnTo>
                    <a:pt x="31162" y="18331"/>
                  </a:lnTo>
                  <a:lnTo>
                    <a:pt x="31162" y="17854"/>
                  </a:lnTo>
                  <a:lnTo>
                    <a:pt x="30686" y="18331"/>
                  </a:lnTo>
                  <a:lnTo>
                    <a:pt x="30246" y="18771"/>
                  </a:lnTo>
                  <a:lnTo>
                    <a:pt x="29769" y="18771"/>
                  </a:lnTo>
                  <a:lnTo>
                    <a:pt x="29329" y="19247"/>
                  </a:lnTo>
                  <a:lnTo>
                    <a:pt x="29769" y="19247"/>
                  </a:lnTo>
                  <a:lnTo>
                    <a:pt x="30246" y="19687"/>
                  </a:lnTo>
                  <a:lnTo>
                    <a:pt x="30246" y="20164"/>
                  </a:lnTo>
                  <a:lnTo>
                    <a:pt x="29769" y="19687"/>
                  </a:lnTo>
                  <a:lnTo>
                    <a:pt x="29329" y="20164"/>
                  </a:lnTo>
                  <a:lnTo>
                    <a:pt x="28853" y="19687"/>
                  </a:lnTo>
                  <a:lnTo>
                    <a:pt x="27936" y="19687"/>
                  </a:lnTo>
                  <a:lnTo>
                    <a:pt x="28413" y="20604"/>
                  </a:lnTo>
                  <a:lnTo>
                    <a:pt x="27936" y="21080"/>
                  </a:lnTo>
                  <a:lnTo>
                    <a:pt x="29329" y="20604"/>
                  </a:lnTo>
                  <a:lnTo>
                    <a:pt x="29769" y="21080"/>
                  </a:lnTo>
                  <a:lnTo>
                    <a:pt x="29769" y="21520"/>
                  </a:lnTo>
                  <a:lnTo>
                    <a:pt x="28413" y="21520"/>
                  </a:lnTo>
                  <a:lnTo>
                    <a:pt x="27936" y="21997"/>
                  </a:lnTo>
                  <a:lnTo>
                    <a:pt x="27936" y="22437"/>
                  </a:lnTo>
                  <a:lnTo>
                    <a:pt x="28853" y="22437"/>
                  </a:lnTo>
                  <a:lnTo>
                    <a:pt x="28853" y="23353"/>
                  </a:lnTo>
                  <a:lnTo>
                    <a:pt x="28413" y="23353"/>
                  </a:lnTo>
                  <a:lnTo>
                    <a:pt x="27936" y="23830"/>
                  </a:lnTo>
                  <a:lnTo>
                    <a:pt x="27496" y="24270"/>
                  </a:lnTo>
                  <a:lnTo>
                    <a:pt x="27020" y="24746"/>
                  </a:lnTo>
                  <a:lnTo>
                    <a:pt x="26103" y="24270"/>
                  </a:lnTo>
                  <a:lnTo>
                    <a:pt x="25663" y="24746"/>
                  </a:lnTo>
                  <a:lnTo>
                    <a:pt x="25663" y="25186"/>
                  </a:lnTo>
                  <a:lnTo>
                    <a:pt x="25663" y="25663"/>
                  </a:lnTo>
                  <a:lnTo>
                    <a:pt x="25187" y="25663"/>
                  </a:lnTo>
                  <a:lnTo>
                    <a:pt x="24747" y="26103"/>
                  </a:lnTo>
                  <a:lnTo>
                    <a:pt x="25187" y="26579"/>
                  </a:lnTo>
                  <a:lnTo>
                    <a:pt x="24747" y="27496"/>
                  </a:lnTo>
                  <a:lnTo>
                    <a:pt x="23830" y="27496"/>
                  </a:lnTo>
                  <a:lnTo>
                    <a:pt x="24270" y="27936"/>
                  </a:lnTo>
                  <a:lnTo>
                    <a:pt x="24747" y="28412"/>
                  </a:lnTo>
                  <a:lnTo>
                    <a:pt x="25187" y="27936"/>
                  </a:lnTo>
                  <a:lnTo>
                    <a:pt x="25187" y="28852"/>
                  </a:lnTo>
                  <a:lnTo>
                    <a:pt x="23830" y="28852"/>
                  </a:lnTo>
                  <a:lnTo>
                    <a:pt x="23830" y="29329"/>
                  </a:lnTo>
                  <a:lnTo>
                    <a:pt x="24270" y="29769"/>
                  </a:lnTo>
                  <a:lnTo>
                    <a:pt x="23830" y="30245"/>
                  </a:lnTo>
                  <a:lnTo>
                    <a:pt x="23353" y="30245"/>
                  </a:lnTo>
                  <a:lnTo>
                    <a:pt x="22914" y="30685"/>
                  </a:lnTo>
                  <a:lnTo>
                    <a:pt x="22437" y="31162"/>
                  </a:lnTo>
                  <a:lnTo>
                    <a:pt x="22914" y="32078"/>
                  </a:lnTo>
                  <a:lnTo>
                    <a:pt x="22914" y="32518"/>
                  </a:lnTo>
                  <a:lnTo>
                    <a:pt x="22437" y="32995"/>
                  </a:lnTo>
                  <a:lnTo>
                    <a:pt x="21997" y="32518"/>
                  </a:lnTo>
                  <a:lnTo>
                    <a:pt x="21997" y="32078"/>
                  </a:lnTo>
                  <a:lnTo>
                    <a:pt x="21520" y="32995"/>
                  </a:lnTo>
                  <a:lnTo>
                    <a:pt x="21520" y="33435"/>
                  </a:lnTo>
                  <a:lnTo>
                    <a:pt x="22437" y="33435"/>
                  </a:lnTo>
                  <a:lnTo>
                    <a:pt x="22437" y="34351"/>
                  </a:lnTo>
                  <a:lnTo>
                    <a:pt x="21997" y="34828"/>
                  </a:lnTo>
                  <a:lnTo>
                    <a:pt x="21520" y="34828"/>
                  </a:lnTo>
                  <a:lnTo>
                    <a:pt x="21520" y="35744"/>
                  </a:lnTo>
                  <a:lnTo>
                    <a:pt x="21081" y="36184"/>
                  </a:lnTo>
                  <a:lnTo>
                    <a:pt x="20604" y="36661"/>
                  </a:lnTo>
                  <a:lnTo>
                    <a:pt x="20604" y="37101"/>
                  </a:lnTo>
                  <a:lnTo>
                    <a:pt x="21081" y="37101"/>
                  </a:lnTo>
                  <a:lnTo>
                    <a:pt x="21081" y="37577"/>
                  </a:lnTo>
                  <a:lnTo>
                    <a:pt x="21081" y="38017"/>
                  </a:lnTo>
                  <a:lnTo>
                    <a:pt x="20604" y="38494"/>
                  </a:lnTo>
                  <a:lnTo>
                    <a:pt x="19687" y="38017"/>
                  </a:lnTo>
                  <a:lnTo>
                    <a:pt x="19687" y="37577"/>
                  </a:lnTo>
                  <a:lnTo>
                    <a:pt x="19248" y="37101"/>
                  </a:lnTo>
                  <a:lnTo>
                    <a:pt x="18771" y="37577"/>
                  </a:lnTo>
                  <a:lnTo>
                    <a:pt x="18331" y="38017"/>
                  </a:lnTo>
                  <a:lnTo>
                    <a:pt x="16938" y="38017"/>
                  </a:lnTo>
                  <a:lnTo>
                    <a:pt x="16938" y="38934"/>
                  </a:lnTo>
                  <a:lnTo>
                    <a:pt x="16498" y="39850"/>
                  </a:lnTo>
                  <a:lnTo>
                    <a:pt x="16498" y="40767"/>
                  </a:lnTo>
                  <a:lnTo>
                    <a:pt x="15105" y="40767"/>
                  </a:lnTo>
                  <a:lnTo>
                    <a:pt x="15582" y="41243"/>
                  </a:lnTo>
                  <a:lnTo>
                    <a:pt x="15582" y="42160"/>
                  </a:lnTo>
                  <a:lnTo>
                    <a:pt x="15105" y="41683"/>
                  </a:lnTo>
                  <a:lnTo>
                    <a:pt x="14665" y="42160"/>
                  </a:lnTo>
                  <a:lnTo>
                    <a:pt x="13749" y="42600"/>
                  </a:lnTo>
                  <a:lnTo>
                    <a:pt x="13272" y="42160"/>
                  </a:lnTo>
                  <a:lnTo>
                    <a:pt x="12832" y="43077"/>
                  </a:lnTo>
                  <a:lnTo>
                    <a:pt x="12355" y="43516"/>
                  </a:lnTo>
                  <a:lnTo>
                    <a:pt x="11916" y="43516"/>
                  </a:lnTo>
                  <a:lnTo>
                    <a:pt x="11916" y="44433"/>
                  </a:lnTo>
                  <a:lnTo>
                    <a:pt x="11439" y="43993"/>
                  </a:lnTo>
                  <a:lnTo>
                    <a:pt x="10999" y="43993"/>
                  </a:lnTo>
                  <a:lnTo>
                    <a:pt x="11439" y="44433"/>
                  </a:lnTo>
                  <a:lnTo>
                    <a:pt x="11439" y="44910"/>
                  </a:lnTo>
                  <a:lnTo>
                    <a:pt x="10999" y="44910"/>
                  </a:lnTo>
                  <a:lnTo>
                    <a:pt x="10522" y="44433"/>
                  </a:lnTo>
                  <a:lnTo>
                    <a:pt x="10083" y="44910"/>
                  </a:lnTo>
                  <a:lnTo>
                    <a:pt x="9606" y="44910"/>
                  </a:lnTo>
                  <a:lnTo>
                    <a:pt x="9166" y="45349"/>
                  </a:lnTo>
                  <a:lnTo>
                    <a:pt x="8689" y="45349"/>
                  </a:lnTo>
                  <a:lnTo>
                    <a:pt x="8689" y="45826"/>
                  </a:lnTo>
                  <a:lnTo>
                    <a:pt x="9166" y="46743"/>
                  </a:lnTo>
                  <a:lnTo>
                    <a:pt x="8250" y="46743"/>
                  </a:lnTo>
                  <a:lnTo>
                    <a:pt x="7333" y="46266"/>
                  </a:lnTo>
                  <a:lnTo>
                    <a:pt x="6856" y="46266"/>
                  </a:lnTo>
                  <a:lnTo>
                    <a:pt x="6416" y="46743"/>
                  </a:lnTo>
                  <a:lnTo>
                    <a:pt x="6856" y="47182"/>
                  </a:lnTo>
                  <a:lnTo>
                    <a:pt x="6856" y="47659"/>
                  </a:lnTo>
                  <a:lnTo>
                    <a:pt x="5500" y="47659"/>
                  </a:lnTo>
                  <a:lnTo>
                    <a:pt x="5023" y="49015"/>
                  </a:lnTo>
                  <a:lnTo>
                    <a:pt x="5023" y="48099"/>
                  </a:lnTo>
                  <a:lnTo>
                    <a:pt x="4583" y="48099"/>
                  </a:lnTo>
                  <a:lnTo>
                    <a:pt x="4107" y="48576"/>
                  </a:lnTo>
                  <a:lnTo>
                    <a:pt x="3667" y="48099"/>
                  </a:lnTo>
                  <a:lnTo>
                    <a:pt x="2274" y="48099"/>
                  </a:lnTo>
                  <a:lnTo>
                    <a:pt x="2750" y="48576"/>
                  </a:lnTo>
                  <a:lnTo>
                    <a:pt x="2750" y="49015"/>
                  </a:lnTo>
                  <a:lnTo>
                    <a:pt x="3190" y="49492"/>
                  </a:lnTo>
                  <a:lnTo>
                    <a:pt x="3667" y="49492"/>
                  </a:lnTo>
                  <a:lnTo>
                    <a:pt x="3667" y="49932"/>
                  </a:lnTo>
                  <a:lnTo>
                    <a:pt x="3190" y="49932"/>
                  </a:lnTo>
                  <a:lnTo>
                    <a:pt x="2750" y="50409"/>
                  </a:lnTo>
                  <a:lnTo>
                    <a:pt x="1834" y="50409"/>
                  </a:lnTo>
                  <a:lnTo>
                    <a:pt x="1834" y="50848"/>
                  </a:lnTo>
                  <a:lnTo>
                    <a:pt x="2274" y="51765"/>
                  </a:lnTo>
                  <a:lnTo>
                    <a:pt x="2274" y="52242"/>
                  </a:lnTo>
                  <a:lnTo>
                    <a:pt x="1357" y="51765"/>
                  </a:lnTo>
                  <a:lnTo>
                    <a:pt x="1357" y="52242"/>
                  </a:lnTo>
                  <a:lnTo>
                    <a:pt x="1357" y="52681"/>
                  </a:lnTo>
                  <a:lnTo>
                    <a:pt x="1834" y="53598"/>
                  </a:lnTo>
                  <a:lnTo>
                    <a:pt x="2750" y="53598"/>
                  </a:lnTo>
                  <a:lnTo>
                    <a:pt x="2750" y="54075"/>
                  </a:lnTo>
                  <a:lnTo>
                    <a:pt x="2274" y="54075"/>
                  </a:lnTo>
                  <a:lnTo>
                    <a:pt x="1357" y="53598"/>
                  </a:lnTo>
                  <a:lnTo>
                    <a:pt x="1357" y="54075"/>
                  </a:lnTo>
                  <a:lnTo>
                    <a:pt x="1357" y="54515"/>
                  </a:lnTo>
                  <a:lnTo>
                    <a:pt x="1834" y="55431"/>
                  </a:lnTo>
                  <a:lnTo>
                    <a:pt x="2750" y="55908"/>
                  </a:lnTo>
                  <a:lnTo>
                    <a:pt x="1834" y="56348"/>
                  </a:lnTo>
                  <a:lnTo>
                    <a:pt x="1357" y="55908"/>
                  </a:lnTo>
                  <a:lnTo>
                    <a:pt x="917" y="56348"/>
                  </a:lnTo>
                  <a:lnTo>
                    <a:pt x="917" y="56824"/>
                  </a:lnTo>
                  <a:lnTo>
                    <a:pt x="2274" y="57264"/>
                  </a:lnTo>
                  <a:lnTo>
                    <a:pt x="1834" y="57264"/>
                  </a:lnTo>
                  <a:lnTo>
                    <a:pt x="1357" y="57741"/>
                  </a:lnTo>
                  <a:lnTo>
                    <a:pt x="1357" y="58181"/>
                  </a:lnTo>
                  <a:lnTo>
                    <a:pt x="1834" y="58657"/>
                  </a:lnTo>
                  <a:lnTo>
                    <a:pt x="2274" y="59097"/>
                  </a:lnTo>
                  <a:lnTo>
                    <a:pt x="3190" y="58657"/>
                  </a:lnTo>
                  <a:lnTo>
                    <a:pt x="4107" y="58181"/>
                  </a:lnTo>
                  <a:lnTo>
                    <a:pt x="3190" y="59574"/>
                  </a:lnTo>
                  <a:lnTo>
                    <a:pt x="2750" y="60014"/>
                  </a:lnTo>
                  <a:lnTo>
                    <a:pt x="2274" y="60490"/>
                  </a:lnTo>
                  <a:lnTo>
                    <a:pt x="3190" y="61407"/>
                  </a:lnTo>
                  <a:lnTo>
                    <a:pt x="2274" y="61407"/>
                  </a:lnTo>
                  <a:lnTo>
                    <a:pt x="1834" y="61847"/>
                  </a:lnTo>
                  <a:lnTo>
                    <a:pt x="1357" y="61407"/>
                  </a:lnTo>
                  <a:lnTo>
                    <a:pt x="917" y="61407"/>
                  </a:lnTo>
                  <a:lnTo>
                    <a:pt x="441" y="62323"/>
                  </a:lnTo>
                  <a:lnTo>
                    <a:pt x="441" y="62763"/>
                  </a:lnTo>
                  <a:lnTo>
                    <a:pt x="1" y="64156"/>
                  </a:lnTo>
                  <a:lnTo>
                    <a:pt x="441" y="64596"/>
                  </a:lnTo>
                  <a:lnTo>
                    <a:pt x="1357" y="62763"/>
                  </a:lnTo>
                  <a:lnTo>
                    <a:pt x="2274" y="62763"/>
                  </a:lnTo>
                  <a:lnTo>
                    <a:pt x="2750" y="63240"/>
                  </a:lnTo>
                  <a:lnTo>
                    <a:pt x="2750" y="64156"/>
                  </a:lnTo>
                  <a:lnTo>
                    <a:pt x="2274" y="64596"/>
                  </a:lnTo>
                  <a:lnTo>
                    <a:pt x="2274" y="65513"/>
                  </a:lnTo>
                  <a:lnTo>
                    <a:pt x="1834" y="65989"/>
                  </a:lnTo>
                  <a:lnTo>
                    <a:pt x="1834" y="65513"/>
                  </a:lnTo>
                  <a:lnTo>
                    <a:pt x="1357" y="65989"/>
                  </a:lnTo>
                  <a:lnTo>
                    <a:pt x="1357" y="66429"/>
                  </a:lnTo>
                  <a:lnTo>
                    <a:pt x="1357" y="67346"/>
                  </a:lnTo>
                  <a:lnTo>
                    <a:pt x="1357" y="67822"/>
                  </a:lnTo>
                  <a:lnTo>
                    <a:pt x="2274" y="68739"/>
                  </a:lnTo>
                  <a:lnTo>
                    <a:pt x="4107" y="69179"/>
                  </a:lnTo>
                  <a:lnTo>
                    <a:pt x="3190" y="70095"/>
                  </a:lnTo>
                  <a:lnTo>
                    <a:pt x="4107" y="70572"/>
                  </a:lnTo>
                  <a:lnTo>
                    <a:pt x="4583" y="70095"/>
                  </a:lnTo>
                  <a:lnTo>
                    <a:pt x="4583" y="71012"/>
                  </a:lnTo>
                  <a:lnTo>
                    <a:pt x="6856" y="71012"/>
                  </a:lnTo>
                  <a:lnTo>
                    <a:pt x="8250" y="70572"/>
                  </a:lnTo>
                  <a:lnTo>
                    <a:pt x="8250" y="71012"/>
                  </a:lnTo>
                  <a:lnTo>
                    <a:pt x="9166" y="70095"/>
                  </a:lnTo>
                  <a:lnTo>
                    <a:pt x="9606" y="69655"/>
                  </a:lnTo>
                  <a:lnTo>
                    <a:pt x="9606" y="68739"/>
                  </a:lnTo>
                  <a:lnTo>
                    <a:pt x="10522" y="68262"/>
                  </a:lnTo>
                  <a:lnTo>
                    <a:pt x="11916" y="67822"/>
                  </a:lnTo>
                  <a:lnTo>
                    <a:pt x="11916" y="67346"/>
                  </a:lnTo>
                  <a:lnTo>
                    <a:pt x="12355" y="66429"/>
                  </a:lnTo>
                  <a:lnTo>
                    <a:pt x="13272" y="66429"/>
                  </a:lnTo>
                  <a:lnTo>
                    <a:pt x="13272" y="66906"/>
                  </a:lnTo>
                  <a:lnTo>
                    <a:pt x="13749" y="67346"/>
                  </a:lnTo>
                  <a:lnTo>
                    <a:pt x="14665" y="66906"/>
                  </a:lnTo>
                  <a:lnTo>
                    <a:pt x="14665" y="65989"/>
                  </a:lnTo>
                  <a:lnTo>
                    <a:pt x="15582" y="65073"/>
                  </a:lnTo>
                  <a:lnTo>
                    <a:pt x="15582" y="63680"/>
                  </a:lnTo>
                  <a:lnTo>
                    <a:pt x="15105" y="63680"/>
                  </a:lnTo>
                  <a:lnTo>
                    <a:pt x="16021" y="62323"/>
                  </a:lnTo>
                  <a:lnTo>
                    <a:pt x="16498" y="61847"/>
                  </a:lnTo>
                  <a:lnTo>
                    <a:pt x="16938" y="61407"/>
                  </a:lnTo>
                  <a:lnTo>
                    <a:pt x="17415" y="61407"/>
                  </a:lnTo>
                  <a:lnTo>
                    <a:pt x="17415" y="62323"/>
                  </a:lnTo>
                  <a:lnTo>
                    <a:pt x="16938" y="62763"/>
                  </a:lnTo>
                  <a:lnTo>
                    <a:pt x="16498" y="62763"/>
                  </a:lnTo>
                  <a:lnTo>
                    <a:pt x="16498" y="63680"/>
                  </a:lnTo>
                  <a:lnTo>
                    <a:pt x="16938" y="63680"/>
                  </a:lnTo>
                  <a:lnTo>
                    <a:pt x="18331" y="64596"/>
                  </a:lnTo>
                  <a:lnTo>
                    <a:pt x="19248" y="63680"/>
                  </a:lnTo>
                  <a:lnTo>
                    <a:pt x="19248" y="63240"/>
                  </a:lnTo>
                  <a:lnTo>
                    <a:pt x="19687" y="62763"/>
                  </a:lnTo>
                  <a:lnTo>
                    <a:pt x="19687" y="62323"/>
                  </a:lnTo>
                  <a:lnTo>
                    <a:pt x="20164" y="61407"/>
                  </a:lnTo>
                  <a:lnTo>
                    <a:pt x="21081" y="61407"/>
                  </a:lnTo>
                  <a:lnTo>
                    <a:pt x="21520" y="60014"/>
                  </a:lnTo>
                  <a:lnTo>
                    <a:pt x="21520" y="58657"/>
                  </a:lnTo>
                  <a:lnTo>
                    <a:pt x="21520" y="58181"/>
                  </a:lnTo>
                  <a:lnTo>
                    <a:pt x="21520" y="57741"/>
                  </a:lnTo>
                  <a:lnTo>
                    <a:pt x="21081" y="56824"/>
                  </a:lnTo>
                  <a:lnTo>
                    <a:pt x="20604" y="56348"/>
                  </a:lnTo>
                  <a:lnTo>
                    <a:pt x="22437" y="54991"/>
                  </a:lnTo>
                  <a:lnTo>
                    <a:pt x="21997" y="54515"/>
                  </a:lnTo>
                  <a:lnTo>
                    <a:pt x="21997" y="53598"/>
                  </a:lnTo>
                  <a:lnTo>
                    <a:pt x="21997" y="53158"/>
                  </a:lnTo>
                  <a:lnTo>
                    <a:pt x="21520" y="52681"/>
                  </a:lnTo>
                  <a:lnTo>
                    <a:pt x="21081" y="52242"/>
                  </a:lnTo>
                  <a:lnTo>
                    <a:pt x="21081" y="51765"/>
                  </a:lnTo>
                  <a:lnTo>
                    <a:pt x="21081" y="51325"/>
                  </a:lnTo>
                  <a:lnTo>
                    <a:pt x="21520" y="50409"/>
                  </a:lnTo>
                  <a:lnTo>
                    <a:pt x="21520" y="49492"/>
                  </a:lnTo>
                  <a:lnTo>
                    <a:pt x="21081" y="48576"/>
                  </a:lnTo>
                  <a:lnTo>
                    <a:pt x="20604" y="48099"/>
                  </a:lnTo>
                  <a:lnTo>
                    <a:pt x="20604" y="47659"/>
                  </a:lnTo>
                  <a:lnTo>
                    <a:pt x="20604" y="46743"/>
                  </a:lnTo>
                  <a:lnTo>
                    <a:pt x="21081" y="46266"/>
                  </a:lnTo>
                  <a:lnTo>
                    <a:pt x="21081" y="45349"/>
                  </a:lnTo>
                  <a:lnTo>
                    <a:pt x="21081" y="44433"/>
                  </a:lnTo>
                  <a:lnTo>
                    <a:pt x="21081" y="43516"/>
                  </a:lnTo>
                  <a:lnTo>
                    <a:pt x="21520" y="42160"/>
                  </a:lnTo>
                  <a:lnTo>
                    <a:pt x="21997" y="41683"/>
                  </a:lnTo>
                  <a:lnTo>
                    <a:pt x="22914" y="41243"/>
                  </a:lnTo>
                  <a:lnTo>
                    <a:pt x="22914" y="41683"/>
                  </a:lnTo>
                  <a:lnTo>
                    <a:pt x="23353" y="41683"/>
                  </a:lnTo>
                  <a:lnTo>
                    <a:pt x="23830" y="41243"/>
                  </a:lnTo>
                  <a:lnTo>
                    <a:pt x="24270" y="40767"/>
                  </a:lnTo>
                  <a:lnTo>
                    <a:pt x="25663" y="40767"/>
                  </a:lnTo>
                  <a:lnTo>
                    <a:pt x="26103" y="39850"/>
                  </a:lnTo>
                  <a:lnTo>
                    <a:pt x="25663" y="38934"/>
                  </a:lnTo>
                  <a:lnTo>
                    <a:pt x="25663" y="38494"/>
                  </a:lnTo>
                  <a:lnTo>
                    <a:pt x="25663" y="38017"/>
                  </a:lnTo>
                  <a:lnTo>
                    <a:pt x="24747" y="37101"/>
                  </a:lnTo>
                  <a:lnTo>
                    <a:pt x="25187" y="36661"/>
                  </a:lnTo>
                  <a:lnTo>
                    <a:pt x="26103" y="36184"/>
                  </a:lnTo>
                  <a:lnTo>
                    <a:pt x="26103" y="35744"/>
                  </a:lnTo>
                  <a:lnTo>
                    <a:pt x="26580" y="33911"/>
                  </a:lnTo>
                  <a:lnTo>
                    <a:pt x="26580" y="33435"/>
                  </a:lnTo>
                  <a:lnTo>
                    <a:pt x="26580" y="32995"/>
                  </a:lnTo>
                  <a:lnTo>
                    <a:pt x="26580" y="32078"/>
                  </a:lnTo>
                  <a:lnTo>
                    <a:pt x="27020" y="31602"/>
                  </a:lnTo>
                  <a:lnTo>
                    <a:pt x="27496" y="30685"/>
                  </a:lnTo>
                  <a:lnTo>
                    <a:pt x="27496" y="29329"/>
                  </a:lnTo>
                  <a:lnTo>
                    <a:pt x="28413" y="28852"/>
                  </a:lnTo>
                  <a:lnTo>
                    <a:pt x="29329" y="28412"/>
                  </a:lnTo>
                  <a:lnTo>
                    <a:pt x="29769" y="27936"/>
                  </a:lnTo>
                  <a:lnTo>
                    <a:pt x="29769" y="27496"/>
                  </a:lnTo>
                  <a:lnTo>
                    <a:pt x="29769" y="26579"/>
                  </a:lnTo>
                  <a:lnTo>
                    <a:pt x="30686" y="25663"/>
                  </a:lnTo>
                  <a:lnTo>
                    <a:pt x="31602" y="24746"/>
                  </a:lnTo>
                  <a:lnTo>
                    <a:pt x="31602" y="24270"/>
                  </a:lnTo>
                  <a:lnTo>
                    <a:pt x="32079" y="23830"/>
                  </a:lnTo>
                  <a:lnTo>
                    <a:pt x="31162" y="22913"/>
                  </a:lnTo>
                  <a:lnTo>
                    <a:pt x="30686" y="22437"/>
                  </a:lnTo>
                  <a:lnTo>
                    <a:pt x="31162" y="21997"/>
                  </a:lnTo>
                  <a:lnTo>
                    <a:pt x="31602" y="21520"/>
                  </a:lnTo>
                  <a:lnTo>
                    <a:pt x="32995" y="20164"/>
                  </a:lnTo>
                  <a:lnTo>
                    <a:pt x="32995" y="19687"/>
                  </a:lnTo>
                  <a:lnTo>
                    <a:pt x="33435" y="18771"/>
                  </a:lnTo>
                  <a:lnTo>
                    <a:pt x="33912" y="18771"/>
                  </a:lnTo>
                  <a:lnTo>
                    <a:pt x="35268" y="19247"/>
                  </a:lnTo>
                  <a:lnTo>
                    <a:pt x="35745" y="19247"/>
                  </a:lnTo>
                  <a:lnTo>
                    <a:pt x="35268" y="18771"/>
                  </a:lnTo>
                  <a:lnTo>
                    <a:pt x="35268" y="17854"/>
                  </a:lnTo>
                  <a:lnTo>
                    <a:pt x="36185" y="16938"/>
                  </a:lnTo>
                  <a:lnTo>
                    <a:pt x="36661" y="16938"/>
                  </a:lnTo>
                  <a:lnTo>
                    <a:pt x="37101" y="17414"/>
                  </a:lnTo>
                  <a:lnTo>
                    <a:pt x="37578" y="17414"/>
                  </a:lnTo>
                  <a:lnTo>
                    <a:pt x="37578" y="16938"/>
                  </a:lnTo>
                  <a:lnTo>
                    <a:pt x="37578" y="15581"/>
                  </a:lnTo>
                  <a:lnTo>
                    <a:pt x="38934" y="16021"/>
                  </a:lnTo>
                  <a:lnTo>
                    <a:pt x="38494" y="15581"/>
                  </a:lnTo>
                  <a:lnTo>
                    <a:pt x="38494" y="14665"/>
                  </a:lnTo>
                  <a:lnTo>
                    <a:pt x="38494" y="13748"/>
                  </a:lnTo>
                  <a:lnTo>
                    <a:pt x="39851" y="13748"/>
                  </a:lnTo>
                  <a:lnTo>
                    <a:pt x="39411" y="12832"/>
                  </a:lnTo>
                  <a:lnTo>
                    <a:pt x="39851" y="11915"/>
                  </a:lnTo>
                  <a:lnTo>
                    <a:pt x="40327" y="11915"/>
                  </a:lnTo>
                  <a:lnTo>
                    <a:pt x="41244" y="12355"/>
                  </a:lnTo>
                  <a:lnTo>
                    <a:pt x="42160" y="12832"/>
                  </a:lnTo>
                  <a:lnTo>
                    <a:pt x="42160" y="13272"/>
                  </a:lnTo>
                  <a:lnTo>
                    <a:pt x="42600" y="14188"/>
                  </a:lnTo>
                  <a:lnTo>
                    <a:pt x="43517" y="14188"/>
                  </a:lnTo>
                  <a:lnTo>
                    <a:pt x="43993" y="14665"/>
                  </a:lnTo>
                  <a:lnTo>
                    <a:pt x="45826" y="14665"/>
                  </a:lnTo>
                  <a:lnTo>
                    <a:pt x="46266" y="13748"/>
                  </a:lnTo>
                  <a:lnTo>
                    <a:pt x="46743" y="13748"/>
                  </a:lnTo>
                  <a:lnTo>
                    <a:pt x="47183" y="14665"/>
                  </a:lnTo>
                  <a:lnTo>
                    <a:pt x="48099" y="14188"/>
                  </a:lnTo>
                  <a:lnTo>
                    <a:pt x="48576" y="14188"/>
                  </a:lnTo>
                  <a:lnTo>
                    <a:pt x="48576" y="13748"/>
                  </a:lnTo>
                  <a:lnTo>
                    <a:pt x="49016" y="12832"/>
                  </a:lnTo>
                  <a:lnTo>
                    <a:pt x="49492" y="12355"/>
                  </a:lnTo>
                  <a:lnTo>
                    <a:pt x="49492" y="11915"/>
                  </a:lnTo>
                  <a:lnTo>
                    <a:pt x="49492" y="11439"/>
                  </a:lnTo>
                  <a:lnTo>
                    <a:pt x="49492" y="10999"/>
                  </a:lnTo>
                  <a:lnTo>
                    <a:pt x="49932" y="9606"/>
                  </a:lnTo>
                  <a:lnTo>
                    <a:pt x="49492" y="7773"/>
                  </a:lnTo>
                  <a:lnTo>
                    <a:pt x="49932" y="7333"/>
                  </a:lnTo>
                  <a:lnTo>
                    <a:pt x="50849" y="7333"/>
                  </a:lnTo>
                  <a:lnTo>
                    <a:pt x="51765" y="6416"/>
                  </a:lnTo>
                  <a:lnTo>
                    <a:pt x="52242" y="5940"/>
                  </a:lnTo>
                  <a:lnTo>
                    <a:pt x="53158" y="5940"/>
                  </a:lnTo>
                  <a:lnTo>
                    <a:pt x="52682" y="7333"/>
                  </a:lnTo>
                  <a:lnTo>
                    <a:pt x="54515" y="7333"/>
                  </a:lnTo>
                  <a:lnTo>
                    <a:pt x="54991" y="7773"/>
                  </a:lnTo>
                  <a:lnTo>
                    <a:pt x="55431" y="8249"/>
                  </a:lnTo>
                  <a:lnTo>
                    <a:pt x="55431" y="8689"/>
                  </a:lnTo>
                  <a:lnTo>
                    <a:pt x="54991" y="9606"/>
                  </a:lnTo>
                  <a:lnTo>
                    <a:pt x="55431" y="10522"/>
                  </a:lnTo>
                  <a:lnTo>
                    <a:pt x="55431" y="10999"/>
                  </a:lnTo>
                  <a:lnTo>
                    <a:pt x="55431" y="11439"/>
                  </a:lnTo>
                  <a:lnTo>
                    <a:pt x="55431" y="11915"/>
                  </a:lnTo>
                  <a:lnTo>
                    <a:pt x="55908" y="11915"/>
                  </a:lnTo>
                  <a:lnTo>
                    <a:pt x="55908" y="10082"/>
                  </a:lnTo>
                  <a:lnTo>
                    <a:pt x="56348" y="8689"/>
                  </a:lnTo>
                  <a:lnTo>
                    <a:pt x="57741" y="8249"/>
                  </a:lnTo>
                  <a:lnTo>
                    <a:pt x="58657" y="7773"/>
                  </a:lnTo>
                  <a:lnTo>
                    <a:pt x="59097" y="5940"/>
                  </a:lnTo>
                  <a:lnTo>
                    <a:pt x="58657" y="5940"/>
                  </a:lnTo>
                  <a:lnTo>
                    <a:pt x="57741" y="6416"/>
                  </a:lnTo>
                  <a:lnTo>
                    <a:pt x="57264" y="6416"/>
                  </a:lnTo>
                  <a:lnTo>
                    <a:pt x="57741" y="5940"/>
                  </a:lnTo>
                  <a:lnTo>
                    <a:pt x="57741" y="4583"/>
                  </a:lnTo>
                  <a:lnTo>
                    <a:pt x="57264" y="4107"/>
                  </a:lnTo>
                  <a:lnTo>
                    <a:pt x="57741" y="4107"/>
                  </a:lnTo>
                  <a:lnTo>
                    <a:pt x="58181" y="3667"/>
                  </a:lnTo>
                  <a:lnTo>
                    <a:pt x="58181" y="3190"/>
                  </a:lnTo>
                  <a:lnTo>
                    <a:pt x="58181" y="2750"/>
                  </a:lnTo>
                  <a:lnTo>
                    <a:pt x="57741" y="2750"/>
                  </a:lnTo>
                  <a:lnTo>
                    <a:pt x="57741" y="2274"/>
                  </a:lnTo>
                  <a:lnTo>
                    <a:pt x="56824" y="2274"/>
                  </a:lnTo>
                  <a:lnTo>
                    <a:pt x="55908" y="2750"/>
                  </a:lnTo>
                  <a:lnTo>
                    <a:pt x="55431" y="1834"/>
                  </a:lnTo>
                  <a:lnTo>
                    <a:pt x="54515" y="1834"/>
                  </a:lnTo>
                  <a:lnTo>
                    <a:pt x="54075" y="1357"/>
                  </a:lnTo>
                  <a:lnTo>
                    <a:pt x="53158" y="2750"/>
                  </a:lnTo>
                  <a:lnTo>
                    <a:pt x="53158" y="3190"/>
                  </a:lnTo>
                  <a:lnTo>
                    <a:pt x="52682" y="3667"/>
                  </a:lnTo>
                  <a:lnTo>
                    <a:pt x="52242" y="2750"/>
                  </a:lnTo>
                  <a:lnTo>
                    <a:pt x="52242" y="2274"/>
                  </a:lnTo>
                  <a:lnTo>
                    <a:pt x="52682" y="1834"/>
                  </a:lnTo>
                  <a:lnTo>
                    <a:pt x="52682" y="1357"/>
                  </a:lnTo>
                  <a:lnTo>
                    <a:pt x="526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48" name="Google Shape;6047;p73"/>
            <p:cNvSpPr/>
            <p:nvPr/>
          </p:nvSpPr>
          <p:spPr>
            <a:xfrm>
              <a:off x="2956250" y="2323175"/>
              <a:ext cx="45850" cy="45850"/>
            </a:xfrm>
            <a:custGeom>
              <a:avLst/>
              <a:gdLst/>
              <a:ahLst/>
              <a:cxnLst/>
              <a:rect l="l" t="t" r="r" b="b"/>
              <a:pathLst>
                <a:path w="1834" h="1834" extrusionOk="0">
                  <a:moveTo>
                    <a:pt x="917" y="0"/>
                  </a:moveTo>
                  <a:lnTo>
                    <a:pt x="1" y="917"/>
                  </a:lnTo>
                  <a:lnTo>
                    <a:pt x="917" y="917"/>
                  </a:lnTo>
                  <a:lnTo>
                    <a:pt x="917" y="1393"/>
                  </a:lnTo>
                  <a:lnTo>
                    <a:pt x="1357" y="1833"/>
                  </a:lnTo>
                  <a:lnTo>
                    <a:pt x="1834" y="1393"/>
                  </a:lnTo>
                  <a:lnTo>
                    <a:pt x="1357" y="917"/>
                  </a:lnTo>
                  <a:lnTo>
                    <a:pt x="1357" y="477"/>
                  </a:lnTo>
                  <a:lnTo>
                    <a:pt x="9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49" name="Google Shape;6048;p73"/>
            <p:cNvSpPr/>
            <p:nvPr/>
          </p:nvSpPr>
          <p:spPr>
            <a:xfrm>
              <a:off x="2956250" y="2346075"/>
              <a:ext cx="25" cy="25"/>
            </a:xfrm>
            <a:custGeom>
              <a:avLst/>
              <a:gdLst/>
              <a:ahLst/>
              <a:cxnLst/>
              <a:rect l="l" t="t" r="r" b="b"/>
              <a:pathLst>
                <a:path w="1" h="1" extrusionOk="0">
                  <a:moveTo>
                    <a:pt x="1" y="1"/>
                  </a:move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50" name="Google Shape;6049;p73"/>
            <p:cNvSpPr/>
            <p:nvPr/>
          </p:nvSpPr>
          <p:spPr>
            <a:xfrm>
              <a:off x="2956250" y="1051975"/>
              <a:ext cx="790050" cy="1810125"/>
            </a:xfrm>
            <a:custGeom>
              <a:avLst/>
              <a:gdLst/>
              <a:ahLst/>
              <a:cxnLst/>
              <a:rect l="l" t="t" r="r" b="b"/>
              <a:pathLst>
                <a:path w="31602" h="72405" extrusionOk="0">
                  <a:moveTo>
                    <a:pt x="21080" y="0"/>
                  </a:moveTo>
                  <a:lnTo>
                    <a:pt x="21080" y="917"/>
                  </a:lnTo>
                  <a:lnTo>
                    <a:pt x="21080" y="1833"/>
                  </a:lnTo>
                  <a:lnTo>
                    <a:pt x="21520" y="2273"/>
                  </a:lnTo>
                  <a:lnTo>
                    <a:pt x="20164" y="1833"/>
                  </a:lnTo>
                  <a:lnTo>
                    <a:pt x="20164" y="3190"/>
                  </a:lnTo>
                  <a:lnTo>
                    <a:pt x="20164" y="3666"/>
                  </a:lnTo>
                  <a:lnTo>
                    <a:pt x="19687" y="3666"/>
                  </a:lnTo>
                  <a:lnTo>
                    <a:pt x="18771" y="3190"/>
                  </a:lnTo>
                  <a:lnTo>
                    <a:pt x="17854" y="4106"/>
                  </a:lnTo>
                  <a:lnTo>
                    <a:pt x="17854" y="5023"/>
                  </a:lnTo>
                  <a:lnTo>
                    <a:pt x="18331" y="5499"/>
                  </a:lnTo>
                  <a:lnTo>
                    <a:pt x="17414" y="5499"/>
                  </a:lnTo>
                  <a:lnTo>
                    <a:pt x="16498" y="5023"/>
                  </a:lnTo>
                  <a:lnTo>
                    <a:pt x="16021" y="5023"/>
                  </a:lnTo>
                  <a:lnTo>
                    <a:pt x="15581" y="5939"/>
                  </a:lnTo>
                  <a:lnTo>
                    <a:pt x="15581" y="6416"/>
                  </a:lnTo>
                  <a:lnTo>
                    <a:pt x="14188" y="7772"/>
                  </a:lnTo>
                  <a:lnTo>
                    <a:pt x="13748" y="8249"/>
                  </a:lnTo>
                  <a:lnTo>
                    <a:pt x="13272" y="8689"/>
                  </a:lnTo>
                  <a:lnTo>
                    <a:pt x="13748" y="9165"/>
                  </a:lnTo>
                  <a:lnTo>
                    <a:pt x="14665" y="10082"/>
                  </a:lnTo>
                  <a:lnTo>
                    <a:pt x="14188" y="10522"/>
                  </a:lnTo>
                  <a:lnTo>
                    <a:pt x="14188" y="10998"/>
                  </a:lnTo>
                  <a:lnTo>
                    <a:pt x="13272" y="11915"/>
                  </a:lnTo>
                  <a:lnTo>
                    <a:pt x="12355" y="12831"/>
                  </a:lnTo>
                  <a:lnTo>
                    <a:pt x="12355" y="13748"/>
                  </a:lnTo>
                  <a:lnTo>
                    <a:pt x="12355" y="14188"/>
                  </a:lnTo>
                  <a:lnTo>
                    <a:pt x="11915" y="14664"/>
                  </a:lnTo>
                  <a:lnTo>
                    <a:pt x="10999" y="15104"/>
                  </a:lnTo>
                  <a:lnTo>
                    <a:pt x="10082" y="15581"/>
                  </a:lnTo>
                  <a:lnTo>
                    <a:pt x="10082" y="16937"/>
                  </a:lnTo>
                  <a:lnTo>
                    <a:pt x="9606" y="17854"/>
                  </a:lnTo>
                  <a:lnTo>
                    <a:pt x="9166" y="18330"/>
                  </a:lnTo>
                  <a:lnTo>
                    <a:pt x="9166" y="19247"/>
                  </a:lnTo>
                  <a:lnTo>
                    <a:pt x="9166" y="19687"/>
                  </a:lnTo>
                  <a:lnTo>
                    <a:pt x="9166" y="20163"/>
                  </a:lnTo>
                  <a:lnTo>
                    <a:pt x="8689" y="21996"/>
                  </a:lnTo>
                  <a:lnTo>
                    <a:pt x="8689" y="22436"/>
                  </a:lnTo>
                  <a:lnTo>
                    <a:pt x="7773" y="22913"/>
                  </a:lnTo>
                  <a:lnTo>
                    <a:pt x="7333" y="23353"/>
                  </a:lnTo>
                  <a:lnTo>
                    <a:pt x="8249" y="24269"/>
                  </a:lnTo>
                  <a:lnTo>
                    <a:pt x="8249" y="24746"/>
                  </a:lnTo>
                  <a:lnTo>
                    <a:pt x="8249" y="25186"/>
                  </a:lnTo>
                  <a:lnTo>
                    <a:pt x="8689" y="26102"/>
                  </a:lnTo>
                  <a:lnTo>
                    <a:pt x="8249" y="27019"/>
                  </a:lnTo>
                  <a:lnTo>
                    <a:pt x="6856" y="27019"/>
                  </a:lnTo>
                  <a:lnTo>
                    <a:pt x="6416" y="27495"/>
                  </a:lnTo>
                  <a:lnTo>
                    <a:pt x="5939" y="27935"/>
                  </a:lnTo>
                  <a:lnTo>
                    <a:pt x="5500" y="27935"/>
                  </a:lnTo>
                  <a:lnTo>
                    <a:pt x="5500" y="27495"/>
                  </a:lnTo>
                  <a:lnTo>
                    <a:pt x="4583" y="27935"/>
                  </a:lnTo>
                  <a:lnTo>
                    <a:pt x="4106" y="28412"/>
                  </a:lnTo>
                  <a:lnTo>
                    <a:pt x="3667" y="29768"/>
                  </a:lnTo>
                  <a:lnTo>
                    <a:pt x="3667" y="30685"/>
                  </a:lnTo>
                  <a:lnTo>
                    <a:pt x="3667" y="31601"/>
                  </a:lnTo>
                  <a:lnTo>
                    <a:pt x="3667" y="32518"/>
                  </a:lnTo>
                  <a:lnTo>
                    <a:pt x="3190" y="32995"/>
                  </a:lnTo>
                  <a:lnTo>
                    <a:pt x="3190" y="33911"/>
                  </a:lnTo>
                  <a:lnTo>
                    <a:pt x="3190" y="34351"/>
                  </a:lnTo>
                  <a:lnTo>
                    <a:pt x="3667" y="34828"/>
                  </a:lnTo>
                  <a:lnTo>
                    <a:pt x="4106" y="35744"/>
                  </a:lnTo>
                  <a:lnTo>
                    <a:pt x="4106" y="36661"/>
                  </a:lnTo>
                  <a:lnTo>
                    <a:pt x="3667" y="37577"/>
                  </a:lnTo>
                  <a:lnTo>
                    <a:pt x="3667" y="38017"/>
                  </a:lnTo>
                  <a:lnTo>
                    <a:pt x="3667" y="38494"/>
                  </a:lnTo>
                  <a:lnTo>
                    <a:pt x="4106" y="38933"/>
                  </a:lnTo>
                  <a:lnTo>
                    <a:pt x="4583" y="39410"/>
                  </a:lnTo>
                  <a:lnTo>
                    <a:pt x="4583" y="39850"/>
                  </a:lnTo>
                  <a:lnTo>
                    <a:pt x="4583" y="40767"/>
                  </a:lnTo>
                  <a:lnTo>
                    <a:pt x="5023" y="41243"/>
                  </a:lnTo>
                  <a:lnTo>
                    <a:pt x="3190" y="42600"/>
                  </a:lnTo>
                  <a:lnTo>
                    <a:pt x="3667" y="43076"/>
                  </a:lnTo>
                  <a:lnTo>
                    <a:pt x="4106" y="43993"/>
                  </a:lnTo>
                  <a:lnTo>
                    <a:pt x="4106" y="44433"/>
                  </a:lnTo>
                  <a:lnTo>
                    <a:pt x="4106" y="44909"/>
                  </a:lnTo>
                  <a:lnTo>
                    <a:pt x="4106" y="46266"/>
                  </a:lnTo>
                  <a:lnTo>
                    <a:pt x="3667" y="47659"/>
                  </a:lnTo>
                  <a:lnTo>
                    <a:pt x="2750" y="47659"/>
                  </a:lnTo>
                  <a:lnTo>
                    <a:pt x="2273" y="48575"/>
                  </a:lnTo>
                  <a:lnTo>
                    <a:pt x="2273" y="49015"/>
                  </a:lnTo>
                  <a:lnTo>
                    <a:pt x="1834" y="49492"/>
                  </a:lnTo>
                  <a:lnTo>
                    <a:pt x="1834" y="49932"/>
                  </a:lnTo>
                  <a:lnTo>
                    <a:pt x="917" y="50848"/>
                  </a:lnTo>
                  <a:lnTo>
                    <a:pt x="1357" y="51325"/>
                  </a:lnTo>
                  <a:lnTo>
                    <a:pt x="1357" y="51765"/>
                  </a:lnTo>
                  <a:lnTo>
                    <a:pt x="1834" y="52241"/>
                  </a:lnTo>
                  <a:lnTo>
                    <a:pt x="1357" y="52681"/>
                  </a:lnTo>
                  <a:lnTo>
                    <a:pt x="440" y="52241"/>
                  </a:lnTo>
                  <a:lnTo>
                    <a:pt x="440" y="51765"/>
                  </a:lnTo>
                  <a:lnTo>
                    <a:pt x="1" y="51765"/>
                  </a:lnTo>
                  <a:lnTo>
                    <a:pt x="440" y="53158"/>
                  </a:lnTo>
                  <a:lnTo>
                    <a:pt x="440" y="53598"/>
                  </a:lnTo>
                  <a:lnTo>
                    <a:pt x="440" y="54514"/>
                  </a:lnTo>
                  <a:lnTo>
                    <a:pt x="440" y="54991"/>
                  </a:lnTo>
                  <a:lnTo>
                    <a:pt x="440" y="55431"/>
                  </a:lnTo>
                  <a:lnTo>
                    <a:pt x="440" y="55907"/>
                  </a:lnTo>
                  <a:lnTo>
                    <a:pt x="440" y="56347"/>
                  </a:lnTo>
                  <a:lnTo>
                    <a:pt x="917" y="56347"/>
                  </a:lnTo>
                  <a:lnTo>
                    <a:pt x="917" y="57264"/>
                  </a:lnTo>
                  <a:lnTo>
                    <a:pt x="1357" y="56824"/>
                  </a:lnTo>
                  <a:lnTo>
                    <a:pt x="1834" y="57264"/>
                  </a:lnTo>
                  <a:lnTo>
                    <a:pt x="1357" y="58180"/>
                  </a:lnTo>
                  <a:lnTo>
                    <a:pt x="1357" y="58657"/>
                  </a:lnTo>
                  <a:lnTo>
                    <a:pt x="1834" y="59097"/>
                  </a:lnTo>
                  <a:lnTo>
                    <a:pt x="1834" y="59573"/>
                  </a:lnTo>
                  <a:lnTo>
                    <a:pt x="1834" y="60930"/>
                  </a:lnTo>
                  <a:lnTo>
                    <a:pt x="1834" y="61406"/>
                  </a:lnTo>
                  <a:lnTo>
                    <a:pt x="2273" y="61846"/>
                  </a:lnTo>
                  <a:lnTo>
                    <a:pt x="1834" y="62323"/>
                  </a:lnTo>
                  <a:lnTo>
                    <a:pt x="1834" y="63239"/>
                  </a:lnTo>
                  <a:lnTo>
                    <a:pt x="2273" y="63679"/>
                  </a:lnTo>
                  <a:lnTo>
                    <a:pt x="2750" y="63679"/>
                  </a:lnTo>
                  <a:lnTo>
                    <a:pt x="3190" y="65072"/>
                  </a:lnTo>
                  <a:lnTo>
                    <a:pt x="4106" y="65512"/>
                  </a:lnTo>
                  <a:lnTo>
                    <a:pt x="4106" y="65989"/>
                  </a:lnTo>
                  <a:lnTo>
                    <a:pt x="4106" y="66429"/>
                  </a:lnTo>
                  <a:lnTo>
                    <a:pt x="3667" y="66429"/>
                  </a:lnTo>
                  <a:lnTo>
                    <a:pt x="3667" y="66905"/>
                  </a:lnTo>
                  <a:lnTo>
                    <a:pt x="3190" y="67345"/>
                  </a:lnTo>
                  <a:lnTo>
                    <a:pt x="3190" y="67822"/>
                  </a:lnTo>
                  <a:lnTo>
                    <a:pt x="3190" y="68738"/>
                  </a:lnTo>
                  <a:lnTo>
                    <a:pt x="3667" y="68738"/>
                  </a:lnTo>
                  <a:lnTo>
                    <a:pt x="3667" y="69655"/>
                  </a:lnTo>
                  <a:lnTo>
                    <a:pt x="4583" y="70095"/>
                  </a:lnTo>
                  <a:lnTo>
                    <a:pt x="4583" y="70571"/>
                  </a:lnTo>
                  <a:lnTo>
                    <a:pt x="4583" y="71488"/>
                  </a:lnTo>
                  <a:lnTo>
                    <a:pt x="4106" y="71928"/>
                  </a:lnTo>
                  <a:lnTo>
                    <a:pt x="4583" y="72404"/>
                  </a:lnTo>
                  <a:lnTo>
                    <a:pt x="5023" y="71928"/>
                  </a:lnTo>
                  <a:lnTo>
                    <a:pt x="5500" y="72404"/>
                  </a:lnTo>
                  <a:lnTo>
                    <a:pt x="6856" y="71928"/>
                  </a:lnTo>
                  <a:lnTo>
                    <a:pt x="8689" y="71928"/>
                  </a:lnTo>
                  <a:lnTo>
                    <a:pt x="8689" y="71488"/>
                  </a:lnTo>
                  <a:lnTo>
                    <a:pt x="8249" y="70571"/>
                  </a:lnTo>
                  <a:lnTo>
                    <a:pt x="8249" y="69655"/>
                  </a:lnTo>
                  <a:lnTo>
                    <a:pt x="8689" y="69178"/>
                  </a:lnTo>
                  <a:lnTo>
                    <a:pt x="9606" y="69178"/>
                  </a:lnTo>
                  <a:lnTo>
                    <a:pt x="10082" y="68262"/>
                  </a:lnTo>
                  <a:lnTo>
                    <a:pt x="9606" y="68738"/>
                  </a:lnTo>
                  <a:lnTo>
                    <a:pt x="10082" y="67822"/>
                  </a:lnTo>
                  <a:lnTo>
                    <a:pt x="10999" y="67345"/>
                  </a:lnTo>
                  <a:lnTo>
                    <a:pt x="12355" y="67822"/>
                  </a:lnTo>
                  <a:lnTo>
                    <a:pt x="12355" y="68262"/>
                  </a:lnTo>
                  <a:lnTo>
                    <a:pt x="14188" y="68262"/>
                  </a:lnTo>
                  <a:lnTo>
                    <a:pt x="14188" y="67345"/>
                  </a:lnTo>
                  <a:lnTo>
                    <a:pt x="14188" y="66905"/>
                  </a:lnTo>
                  <a:lnTo>
                    <a:pt x="15105" y="65072"/>
                  </a:lnTo>
                  <a:lnTo>
                    <a:pt x="14665" y="64156"/>
                  </a:lnTo>
                  <a:lnTo>
                    <a:pt x="15105" y="63679"/>
                  </a:lnTo>
                  <a:lnTo>
                    <a:pt x="15581" y="63239"/>
                  </a:lnTo>
                  <a:lnTo>
                    <a:pt x="15581" y="62763"/>
                  </a:lnTo>
                  <a:lnTo>
                    <a:pt x="15105" y="62763"/>
                  </a:lnTo>
                  <a:lnTo>
                    <a:pt x="15581" y="61846"/>
                  </a:lnTo>
                  <a:lnTo>
                    <a:pt x="16021" y="61406"/>
                  </a:lnTo>
                  <a:lnTo>
                    <a:pt x="15581" y="60930"/>
                  </a:lnTo>
                  <a:lnTo>
                    <a:pt x="15581" y="60013"/>
                  </a:lnTo>
                  <a:lnTo>
                    <a:pt x="15581" y="59573"/>
                  </a:lnTo>
                  <a:lnTo>
                    <a:pt x="16021" y="59097"/>
                  </a:lnTo>
                  <a:lnTo>
                    <a:pt x="16021" y="58657"/>
                  </a:lnTo>
                  <a:lnTo>
                    <a:pt x="16498" y="57740"/>
                  </a:lnTo>
                  <a:lnTo>
                    <a:pt x="16498" y="57264"/>
                  </a:lnTo>
                  <a:lnTo>
                    <a:pt x="16498" y="56824"/>
                  </a:lnTo>
                  <a:lnTo>
                    <a:pt x="15581" y="55907"/>
                  </a:lnTo>
                  <a:lnTo>
                    <a:pt x="16938" y="55431"/>
                  </a:lnTo>
                  <a:lnTo>
                    <a:pt x="15105" y="54991"/>
                  </a:lnTo>
                  <a:lnTo>
                    <a:pt x="15581" y="54514"/>
                  </a:lnTo>
                  <a:lnTo>
                    <a:pt x="16498" y="54991"/>
                  </a:lnTo>
                  <a:lnTo>
                    <a:pt x="17414" y="54514"/>
                  </a:lnTo>
                  <a:lnTo>
                    <a:pt x="17854" y="53598"/>
                  </a:lnTo>
                  <a:lnTo>
                    <a:pt x="17854" y="53158"/>
                  </a:lnTo>
                  <a:lnTo>
                    <a:pt x="17854" y="52681"/>
                  </a:lnTo>
                  <a:lnTo>
                    <a:pt x="18771" y="52681"/>
                  </a:lnTo>
                  <a:lnTo>
                    <a:pt x="19687" y="53158"/>
                  </a:lnTo>
                  <a:lnTo>
                    <a:pt x="20164" y="52241"/>
                  </a:lnTo>
                  <a:lnTo>
                    <a:pt x="20604" y="51765"/>
                  </a:lnTo>
                  <a:lnTo>
                    <a:pt x="21520" y="50848"/>
                  </a:lnTo>
                  <a:lnTo>
                    <a:pt x="20164" y="50408"/>
                  </a:lnTo>
                  <a:lnTo>
                    <a:pt x="20164" y="49932"/>
                  </a:lnTo>
                  <a:lnTo>
                    <a:pt x="20604" y="49492"/>
                  </a:lnTo>
                  <a:lnTo>
                    <a:pt x="21080" y="49492"/>
                  </a:lnTo>
                  <a:lnTo>
                    <a:pt x="21997" y="48099"/>
                  </a:lnTo>
                  <a:lnTo>
                    <a:pt x="21520" y="47659"/>
                  </a:lnTo>
                  <a:lnTo>
                    <a:pt x="21520" y="46742"/>
                  </a:lnTo>
                  <a:lnTo>
                    <a:pt x="20604" y="47182"/>
                  </a:lnTo>
                  <a:lnTo>
                    <a:pt x="20604" y="46742"/>
                  </a:lnTo>
                  <a:lnTo>
                    <a:pt x="20604" y="46266"/>
                  </a:lnTo>
                  <a:lnTo>
                    <a:pt x="20164" y="45826"/>
                  </a:lnTo>
                  <a:lnTo>
                    <a:pt x="19687" y="45349"/>
                  </a:lnTo>
                  <a:lnTo>
                    <a:pt x="19247" y="44909"/>
                  </a:lnTo>
                  <a:lnTo>
                    <a:pt x="19247" y="44433"/>
                  </a:lnTo>
                  <a:lnTo>
                    <a:pt x="18331" y="44909"/>
                  </a:lnTo>
                  <a:lnTo>
                    <a:pt x="17854" y="44433"/>
                  </a:lnTo>
                  <a:lnTo>
                    <a:pt x="17414" y="43993"/>
                  </a:lnTo>
                  <a:lnTo>
                    <a:pt x="17414" y="43076"/>
                  </a:lnTo>
                  <a:lnTo>
                    <a:pt x="16938" y="42600"/>
                  </a:lnTo>
                  <a:lnTo>
                    <a:pt x="16938" y="42160"/>
                  </a:lnTo>
                  <a:lnTo>
                    <a:pt x="16021" y="41683"/>
                  </a:lnTo>
                  <a:lnTo>
                    <a:pt x="16498" y="41243"/>
                  </a:lnTo>
                  <a:lnTo>
                    <a:pt x="16938" y="40767"/>
                  </a:lnTo>
                  <a:lnTo>
                    <a:pt x="16938" y="39850"/>
                  </a:lnTo>
                  <a:lnTo>
                    <a:pt x="16938" y="39410"/>
                  </a:lnTo>
                  <a:lnTo>
                    <a:pt x="16938" y="38494"/>
                  </a:lnTo>
                  <a:lnTo>
                    <a:pt x="17414" y="38494"/>
                  </a:lnTo>
                  <a:lnTo>
                    <a:pt x="16938" y="38017"/>
                  </a:lnTo>
                  <a:lnTo>
                    <a:pt x="17414" y="37577"/>
                  </a:lnTo>
                  <a:lnTo>
                    <a:pt x="17414" y="36661"/>
                  </a:lnTo>
                  <a:lnTo>
                    <a:pt x="17854" y="35744"/>
                  </a:lnTo>
                  <a:lnTo>
                    <a:pt x="17854" y="34828"/>
                  </a:lnTo>
                  <a:lnTo>
                    <a:pt x="16021" y="35267"/>
                  </a:lnTo>
                  <a:lnTo>
                    <a:pt x="16021" y="33911"/>
                  </a:lnTo>
                  <a:lnTo>
                    <a:pt x="16498" y="33434"/>
                  </a:lnTo>
                  <a:lnTo>
                    <a:pt x="17854" y="33911"/>
                  </a:lnTo>
                  <a:lnTo>
                    <a:pt x="18331" y="33434"/>
                  </a:lnTo>
                  <a:lnTo>
                    <a:pt x="18771" y="33434"/>
                  </a:lnTo>
                  <a:lnTo>
                    <a:pt x="19247" y="32995"/>
                  </a:lnTo>
                  <a:lnTo>
                    <a:pt x="19687" y="32995"/>
                  </a:lnTo>
                  <a:lnTo>
                    <a:pt x="20604" y="32518"/>
                  </a:lnTo>
                  <a:lnTo>
                    <a:pt x="20164" y="32078"/>
                  </a:lnTo>
                  <a:lnTo>
                    <a:pt x="21080" y="30685"/>
                  </a:lnTo>
                  <a:lnTo>
                    <a:pt x="20604" y="30245"/>
                  </a:lnTo>
                  <a:lnTo>
                    <a:pt x="21520" y="30245"/>
                  </a:lnTo>
                  <a:lnTo>
                    <a:pt x="21997" y="29329"/>
                  </a:lnTo>
                  <a:lnTo>
                    <a:pt x="22437" y="29768"/>
                  </a:lnTo>
                  <a:lnTo>
                    <a:pt x="23353" y="29329"/>
                  </a:lnTo>
                  <a:lnTo>
                    <a:pt x="22913" y="28852"/>
                  </a:lnTo>
                  <a:lnTo>
                    <a:pt x="23353" y="28412"/>
                  </a:lnTo>
                  <a:lnTo>
                    <a:pt x="23830" y="27935"/>
                  </a:lnTo>
                  <a:lnTo>
                    <a:pt x="24746" y="27495"/>
                  </a:lnTo>
                  <a:lnTo>
                    <a:pt x="24746" y="26579"/>
                  </a:lnTo>
                  <a:lnTo>
                    <a:pt x="24746" y="26102"/>
                  </a:lnTo>
                  <a:lnTo>
                    <a:pt x="24746" y="25662"/>
                  </a:lnTo>
                  <a:lnTo>
                    <a:pt x="24746" y="24746"/>
                  </a:lnTo>
                  <a:lnTo>
                    <a:pt x="25186" y="24746"/>
                  </a:lnTo>
                  <a:lnTo>
                    <a:pt x="25663" y="23353"/>
                  </a:lnTo>
                  <a:lnTo>
                    <a:pt x="26103" y="22913"/>
                  </a:lnTo>
                  <a:lnTo>
                    <a:pt x="25663" y="22436"/>
                  </a:lnTo>
                  <a:lnTo>
                    <a:pt x="25663" y="21996"/>
                  </a:lnTo>
                  <a:lnTo>
                    <a:pt x="25663" y="21080"/>
                  </a:lnTo>
                  <a:lnTo>
                    <a:pt x="25663" y="20163"/>
                  </a:lnTo>
                  <a:lnTo>
                    <a:pt x="26103" y="19687"/>
                  </a:lnTo>
                  <a:lnTo>
                    <a:pt x="26103" y="19247"/>
                  </a:lnTo>
                  <a:lnTo>
                    <a:pt x="26103" y="18770"/>
                  </a:lnTo>
                  <a:lnTo>
                    <a:pt x="26579" y="17854"/>
                  </a:lnTo>
                  <a:lnTo>
                    <a:pt x="27496" y="17854"/>
                  </a:lnTo>
                  <a:lnTo>
                    <a:pt x="27496" y="16937"/>
                  </a:lnTo>
                  <a:lnTo>
                    <a:pt x="27496" y="16021"/>
                  </a:lnTo>
                  <a:lnTo>
                    <a:pt x="27496" y="15581"/>
                  </a:lnTo>
                  <a:lnTo>
                    <a:pt x="27936" y="15581"/>
                  </a:lnTo>
                  <a:lnTo>
                    <a:pt x="28412" y="16021"/>
                  </a:lnTo>
                  <a:lnTo>
                    <a:pt x="29329" y="15104"/>
                  </a:lnTo>
                  <a:lnTo>
                    <a:pt x="29769" y="15581"/>
                  </a:lnTo>
                  <a:lnTo>
                    <a:pt x="31162" y="15581"/>
                  </a:lnTo>
                  <a:lnTo>
                    <a:pt x="31602" y="15104"/>
                  </a:lnTo>
                  <a:lnTo>
                    <a:pt x="31602" y="14188"/>
                  </a:lnTo>
                  <a:lnTo>
                    <a:pt x="31162" y="13748"/>
                  </a:lnTo>
                  <a:lnTo>
                    <a:pt x="30685" y="12831"/>
                  </a:lnTo>
                  <a:lnTo>
                    <a:pt x="30685" y="12355"/>
                  </a:lnTo>
                  <a:lnTo>
                    <a:pt x="30245" y="11438"/>
                  </a:lnTo>
                  <a:lnTo>
                    <a:pt x="30245" y="10522"/>
                  </a:lnTo>
                  <a:lnTo>
                    <a:pt x="30685" y="10082"/>
                  </a:lnTo>
                  <a:lnTo>
                    <a:pt x="30245" y="9605"/>
                  </a:lnTo>
                  <a:lnTo>
                    <a:pt x="30245" y="9165"/>
                  </a:lnTo>
                  <a:lnTo>
                    <a:pt x="29769" y="8689"/>
                  </a:lnTo>
                  <a:lnTo>
                    <a:pt x="29769" y="7772"/>
                  </a:lnTo>
                  <a:lnTo>
                    <a:pt x="29769" y="7332"/>
                  </a:lnTo>
                  <a:lnTo>
                    <a:pt x="29769" y="6856"/>
                  </a:lnTo>
                  <a:lnTo>
                    <a:pt x="28852" y="7332"/>
                  </a:lnTo>
                  <a:lnTo>
                    <a:pt x="28412" y="7332"/>
                  </a:lnTo>
                  <a:lnTo>
                    <a:pt x="28852" y="6416"/>
                  </a:lnTo>
                  <a:lnTo>
                    <a:pt x="28852" y="5939"/>
                  </a:lnTo>
                  <a:lnTo>
                    <a:pt x="28852" y="5499"/>
                  </a:lnTo>
                  <a:lnTo>
                    <a:pt x="28852" y="5023"/>
                  </a:lnTo>
                  <a:lnTo>
                    <a:pt x="28852" y="4583"/>
                  </a:lnTo>
                  <a:lnTo>
                    <a:pt x="28412" y="4106"/>
                  </a:lnTo>
                  <a:lnTo>
                    <a:pt x="28412" y="3190"/>
                  </a:lnTo>
                  <a:lnTo>
                    <a:pt x="27936" y="3190"/>
                  </a:lnTo>
                  <a:lnTo>
                    <a:pt x="26579" y="2750"/>
                  </a:lnTo>
                  <a:lnTo>
                    <a:pt x="25663" y="2273"/>
                  </a:lnTo>
                  <a:lnTo>
                    <a:pt x="25186" y="2273"/>
                  </a:lnTo>
                  <a:lnTo>
                    <a:pt x="24746" y="1833"/>
                  </a:lnTo>
                  <a:lnTo>
                    <a:pt x="24270" y="1833"/>
                  </a:lnTo>
                  <a:lnTo>
                    <a:pt x="24270" y="917"/>
                  </a:lnTo>
                  <a:lnTo>
                    <a:pt x="23353" y="440"/>
                  </a:lnTo>
                  <a:lnTo>
                    <a:pt x="21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51" name="Google Shape;6050;p73"/>
            <p:cNvSpPr/>
            <p:nvPr/>
          </p:nvSpPr>
          <p:spPr>
            <a:xfrm>
              <a:off x="3506150" y="856750"/>
              <a:ext cx="779050" cy="1351875"/>
            </a:xfrm>
            <a:custGeom>
              <a:avLst/>
              <a:gdLst/>
              <a:ahLst/>
              <a:cxnLst/>
              <a:rect l="l" t="t" r="r" b="b"/>
              <a:pathLst>
                <a:path w="31162" h="54075" extrusionOk="0">
                  <a:moveTo>
                    <a:pt x="12832" y="1"/>
                  </a:moveTo>
                  <a:lnTo>
                    <a:pt x="12355" y="477"/>
                  </a:lnTo>
                  <a:lnTo>
                    <a:pt x="11439" y="1394"/>
                  </a:lnTo>
                  <a:lnTo>
                    <a:pt x="10522" y="1394"/>
                  </a:lnTo>
                  <a:lnTo>
                    <a:pt x="10082" y="1834"/>
                  </a:lnTo>
                  <a:lnTo>
                    <a:pt x="10522" y="3667"/>
                  </a:lnTo>
                  <a:lnTo>
                    <a:pt x="10082" y="5060"/>
                  </a:lnTo>
                  <a:lnTo>
                    <a:pt x="10082" y="5500"/>
                  </a:lnTo>
                  <a:lnTo>
                    <a:pt x="10082" y="5976"/>
                  </a:lnTo>
                  <a:lnTo>
                    <a:pt x="10082" y="6416"/>
                  </a:lnTo>
                  <a:lnTo>
                    <a:pt x="9606" y="6893"/>
                  </a:lnTo>
                  <a:lnTo>
                    <a:pt x="9166" y="7809"/>
                  </a:lnTo>
                  <a:lnTo>
                    <a:pt x="9166" y="8249"/>
                  </a:lnTo>
                  <a:lnTo>
                    <a:pt x="8689" y="8249"/>
                  </a:lnTo>
                  <a:lnTo>
                    <a:pt x="7773" y="8726"/>
                  </a:lnTo>
                  <a:lnTo>
                    <a:pt x="7333" y="7809"/>
                  </a:lnTo>
                  <a:lnTo>
                    <a:pt x="6856" y="7809"/>
                  </a:lnTo>
                  <a:lnTo>
                    <a:pt x="6416" y="8726"/>
                  </a:lnTo>
                  <a:lnTo>
                    <a:pt x="4583" y="8726"/>
                  </a:lnTo>
                  <a:lnTo>
                    <a:pt x="4107" y="8249"/>
                  </a:lnTo>
                  <a:lnTo>
                    <a:pt x="3190" y="8249"/>
                  </a:lnTo>
                  <a:lnTo>
                    <a:pt x="2750" y="7333"/>
                  </a:lnTo>
                  <a:lnTo>
                    <a:pt x="2750" y="6893"/>
                  </a:lnTo>
                  <a:lnTo>
                    <a:pt x="1357" y="6416"/>
                  </a:lnTo>
                  <a:lnTo>
                    <a:pt x="917" y="5976"/>
                  </a:lnTo>
                  <a:lnTo>
                    <a:pt x="441" y="5976"/>
                  </a:lnTo>
                  <a:lnTo>
                    <a:pt x="1" y="6893"/>
                  </a:lnTo>
                  <a:lnTo>
                    <a:pt x="441" y="7809"/>
                  </a:lnTo>
                  <a:lnTo>
                    <a:pt x="1357" y="8249"/>
                  </a:lnTo>
                  <a:lnTo>
                    <a:pt x="2274" y="8726"/>
                  </a:lnTo>
                  <a:lnTo>
                    <a:pt x="2274" y="9642"/>
                  </a:lnTo>
                  <a:lnTo>
                    <a:pt x="2750" y="9642"/>
                  </a:lnTo>
                  <a:lnTo>
                    <a:pt x="3190" y="10082"/>
                  </a:lnTo>
                  <a:lnTo>
                    <a:pt x="3667" y="10082"/>
                  </a:lnTo>
                  <a:lnTo>
                    <a:pt x="5023" y="10559"/>
                  </a:lnTo>
                  <a:lnTo>
                    <a:pt x="5940" y="10999"/>
                  </a:lnTo>
                  <a:lnTo>
                    <a:pt x="6416" y="10999"/>
                  </a:lnTo>
                  <a:lnTo>
                    <a:pt x="6416" y="11915"/>
                  </a:lnTo>
                  <a:lnTo>
                    <a:pt x="6856" y="12392"/>
                  </a:lnTo>
                  <a:lnTo>
                    <a:pt x="6856" y="12832"/>
                  </a:lnTo>
                  <a:lnTo>
                    <a:pt x="6856" y="13308"/>
                  </a:lnTo>
                  <a:lnTo>
                    <a:pt x="6856" y="13748"/>
                  </a:lnTo>
                  <a:lnTo>
                    <a:pt x="7333" y="14225"/>
                  </a:lnTo>
                  <a:lnTo>
                    <a:pt x="6856" y="15141"/>
                  </a:lnTo>
                  <a:lnTo>
                    <a:pt x="7773" y="14665"/>
                  </a:lnTo>
                  <a:lnTo>
                    <a:pt x="7773" y="15141"/>
                  </a:lnTo>
                  <a:lnTo>
                    <a:pt x="7773" y="15581"/>
                  </a:lnTo>
                  <a:lnTo>
                    <a:pt x="7773" y="16498"/>
                  </a:lnTo>
                  <a:lnTo>
                    <a:pt x="8249" y="16974"/>
                  </a:lnTo>
                  <a:lnTo>
                    <a:pt x="8249" y="17414"/>
                  </a:lnTo>
                  <a:lnTo>
                    <a:pt x="8689" y="17891"/>
                  </a:lnTo>
                  <a:lnTo>
                    <a:pt x="8249" y="18331"/>
                  </a:lnTo>
                  <a:lnTo>
                    <a:pt x="8249" y="19247"/>
                  </a:lnTo>
                  <a:lnTo>
                    <a:pt x="8689" y="20164"/>
                  </a:lnTo>
                  <a:lnTo>
                    <a:pt x="8689" y="20640"/>
                  </a:lnTo>
                  <a:lnTo>
                    <a:pt x="9166" y="21557"/>
                  </a:lnTo>
                  <a:lnTo>
                    <a:pt x="9606" y="21997"/>
                  </a:lnTo>
                  <a:lnTo>
                    <a:pt x="9606" y="22913"/>
                  </a:lnTo>
                  <a:lnTo>
                    <a:pt x="10082" y="22913"/>
                  </a:lnTo>
                  <a:lnTo>
                    <a:pt x="10522" y="23390"/>
                  </a:lnTo>
                  <a:lnTo>
                    <a:pt x="11915" y="23390"/>
                  </a:lnTo>
                  <a:lnTo>
                    <a:pt x="11915" y="23830"/>
                  </a:lnTo>
                  <a:lnTo>
                    <a:pt x="12355" y="24306"/>
                  </a:lnTo>
                  <a:lnTo>
                    <a:pt x="12355" y="24746"/>
                  </a:lnTo>
                  <a:lnTo>
                    <a:pt x="12355" y="25223"/>
                  </a:lnTo>
                  <a:lnTo>
                    <a:pt x="12355" y="26139"/>
                  </a:lnTo>
                  <a:lnTo>
                    <a:pt x="12355" y="27056"/>
                  </a:lnTo>
                  <a:lnTo>
                    <a:pt x="12832" y="27056"/>
                  </a:lnTo>
                  <a:lnTo>
                    <a:pt x="12832" y="27972"/>
                  </a:lnTo>
                  <a:lnTo>
                    <a:pt x="11439" y="27972"/>
                  </a:lnTo>
                  <a:lnTo>
                    <a:pt x="11439" y="28412"/>
                  </a:lnTo>
                  <a:lnTo>
                    <a:pt x="10522" y="29805"/>
                  </a:lnTo>
                  <a:lnTo>
                    <a:pt x="10522" y="30245"/>
                  </a:lnTo>
                  <a:lnTo>
                    <a:pt x="10082" y="31162"/>
                  </a:lnTo>
                  <a:lnTo>
                    <a:pt x="9606" y="32078"/>
                  </a:lnTo>
                  <a:lnTo>
                    <a:pt x="8689" y="32995"/>
                  </a:lnTo>
                  <a:lnTo>
                    <a:pt x="9166" y="33471"/>
                  </a:lnTo>
                  <a:lnTo>
                    <a:pt x="9166" y="33911"/>
                  </a:lnTo>
                  <a:lnTo>
                    <a:pt x="8249" y="34388"/>
                  </a:lnTo>
                  <a:lnTo>
                    <a:pt x="7773" y="34828"/>
                  </a:lnTo>
                  <a:lnTo>
                    <a:pt x="7333" y="35744"/>
                  </a:lnTo>
                  <a:lnTo>
                    <a:pt x="7333" y="36221"/>
                  </a:lnTo>
                  <a:lnTo>
                    <a:pt x="7333" y="37138"/>
                  </a:lnTo>
                  <a:lnTo>
                    <a:pt x="6416" y="37577"/>
                  </a:lnTo>
                  <a:lnTo>
                    <a:pt x="5940" y="37138"/>
                  </a:lnTo>
                  <a:lnTo>
                    <a:pt x="5023" y="37138"/>
                  </a:lnTo>
                  <a:lnTo>
                    <a:pt x="5500" y="38054"/>
                  </a:lnTo>
                  <a:lnTo>
                    <a:pt x="4583" y="39410"/>
                  </a:lnTo>
                  <a:lnTo>
                    <a:pt x="4583" y="40327"/>
                  </a:lnTo>
                  <a:lnTo>
                    <a:pt x="4583" y="40804"/>
                  </a:lnTo>
                  <a:lnTo>
                    <a:pt x="5023" y="41243"/>
                  </a:lnTo>
                  <a:lnTo>
                    <a:pt x="5023" y="42160"/>
                  </a:lnTo>
                  <a:lnTo>
                    <a:pt x="4583" y="42637"/>
                  </a:lnTo>
                  <a:lnTo>
                    <a:pt x="4583" y="43076"/>
                  </a:lnTo>
                  <a:lnTo>
                    <a:pt x="5500" y="43553"/>
                  </a:lnTo>
                  <a:lnTo>
                    <a:pt x="5940" y="43993"/>
                  </a:lnTo>
                  <a:lnTo>
                    <a:pt x="5940" y="44909"/>
                  </a:lnTo>
                  <a:lnTo>
                    <a:pt x="5940" y="46303"/>
                  </a:lnTo>
                  <a:lnTo>
                    <a:pt x="5940" y="47659"/>
                  </a:lnTo>
                  <a:lnTo>
                    <a:pt x="5023" y="48136"/>
                  </a:lnTo>
                  <a:lnTo>
                    <a:pt x="5023" y="49052"/>
                  </a:lnTo>
                  <a:lnTo>
                    <a:pt x="5023" y="49492"/>
                  </a:lnTo>
                  <a:lnTo>
                    <a:pt x="6416" y="50885"/>
                  </a:lnTo>
                  <a:lnTo>
                    <a:pt x="7773" y="50885"/>
                  </a:lnTo>
                  <a:lnTo>
                    <a:pt x="8249" y="51325"/>
                  </a:lnTo>
                  <a:lnTo>
                    <a:pt x="9606" y="51325"/>
                  </a:lnTo>
                  <a:lnTo>
                    <a:pt x="10082" y="52242"/>
                  </a:lnTo>
                  <a:lnTo>
                    <a:pt x="10522" y="53158"/>
                  </a:lnTo>
                  <a:lnTo>
                    <a:pt x="10999" y="53635"/>
                  </a:lnTo>
                  <a:lnTo>
                    <a:pt x="11439" y="54075"/>
                  </a:lnTo>
                  <a:lnTo>
                    <a:pt x="12832" y="54075"/>
                  </a:lnTo>
                  <a:lnTo>
                    <a:pt x="13272" y="53635"/>
                  </a:lnTo>
                  <a:lnTo>
                    <a:pt x="13748" y="52718"/>
                  </a:lnTo>
                  <a:lnTo>
                    <a:pt x="14188" y="52242"/>
                  </a:lnTo>
                  <a:lnTo>
                    <a:pt x="14665" y="53158"/>
                  </a:lnTo>
                  <a:lnTo>
                    <a:pt x="15105" y="52718"/>
                  </a:lnTo>
                  <a:lnTo>
                    <a:pt x="15581" y="52242"/>
                  </a:lnTo>
                  <a:lnTo>
                    <a:pt x="16498" y="51802"/>
                  </a:lnTo>
                  <a:lnTo>
                    <a:pt x="17854" y="50885"/>
                  </a:lnTo>
                  <a:lnTo>
                    <a:pt x="19247" y="50885"/>
                  </a:lnTo>
                  <a:lnTo>
                    <a:pt x="19247" y="50409"/>
                  </a:lnTo>
                  <a:lnTo>
                    <a:pt x="18771" y="49969"/>
                  </a:lnTo>
                  <a:lnTo>
                    <a:pt x="19687" y="49492"/>
                  </a:lnTo>
                  <a:lnTo>
                    <a:pt x="20164" y="50409"/>
                  </a:lnTo>
                  <a:lnTo>
                    <a:pt x="20604" y="49969"/>
                  </a:lnTo>
                  <a:lnTo>
                    <a:pt x="21520" y="49492"/>
                  </a:lnTo>
                  <a:lnTo>
                    <a:pt x="21997" y="48136"/>
                  </a:lnTo>
                  <a:lnTo>
                    <a:pt x="22437" y="48576"/>
                  </a:lnTo>
                  <a:lnTo>
                    <a:pt x="23830" y="48576"/>
                  </a:lnTo>
                  <a:lnTo>
                    <a:pt x="24270" y="48136"/>
                  </a:lnTo>
                  <a:lnTo>
                    <a:pt x="24746" y="47219"/>
                  </a:lnTo>
                  <a:lnTo>
                    <a:pt x="25186" y="46303"/>
                  </a:lnTo>
                  <a:lnTo>
                    <a:pt x="25663" y="45386"/>
                  </a:lnTo>
                  <a:lnTo>
                    <a:pt x="26103" y="44470"/>
                  </a:lnTo>
                  <a:lnTo>
                    <a:pt x="26579" y="43993"/>
                  </a:lnTo>
                  <a:lnTo>
                    <a:pt x="27019" y="43553"/>
                  </a:lnTo>
                  <a:lnTo>
                    <a:pt x="27496" y="42637"/>
                  </a:lnTo>
                  <a:lnTo>
                    <a:pt x="27496" y="41720"/>
                  </a:lnTo>
                  <a:lnTo>
                    <a:pt x="27936" y="41243"/>
                  </a:lnTo>
                  <a:lnTo>
                    <a:pt x="27936" y="41720"/>
                  </a:lnTo>
                  <a:lnTo>
                    <a:pt x="28412" y="41243"/>
                  </a:lnTo>
                  <a:lnTo>
                    <a:pt x="28852" y="40804"/>
                  </a:lnTo>
                  <a:lnTo>
                    <a:pt x="28412" y="40327"/>
                  </a:lnTo>
                  <a:lnTo>
                    <a:pt x="28852" y="39887"/>
                  </a:lnTo>
                  <a:lnTo>
                    <a:pt x="28412" y="38971"/>
                  </a:lnTo>
                  <a:lnTo>
                    <a:pt x="28852" y="38494"/>
                  </a:lnTo>
                  <a:lnTo>
                    <a:pt x="29329" y="38054"/>
                  </a:lnTo>
                  <a:lnTo>
                    <a:pt x="29329" y="37577"/>
                  </a:lnTo>
                  <a:lnTo>
                    <a:pt x="29769" y="36221"/>
                  </a:lnTo>
                  <a:lnTo>
                    <a:pt x="30685" y="35744"/>
                  </a:lnTo>
                  <a:lnTo>
                    <a:pt x="31162" y="34828"/>
                  </a:lnTo>
                  <a:lnTo>
                    <a:pt x="30685" y="33911"/>
                  </a:lnTo>
                  <a:lnTo>
                    <a:pt x="30245" y="33471"/>
                  </a:lnTo>
                  <a:lnTo>
                    <a:pt x="28852" y="32995"/>
                  </a:lnTo>
                  <a:lnTo>
                    <a:pt x="27019" y="32555"/>
                  </a:lnTo>
                  <a:lnTo>
                    <a:pt x="26579" y="32078"/>
                  </a:lnTo>
                  <a:lnTo>
                    <a:pt x="26103" y="31638"/>
                  </a:lnTo>
                  <a:lnTo>
                    <a:pt x="25663" y="31638"/>
                  </a:lnTo>
                  <a:lnTo>
                    <a:pt x="25186" y="30722"/>
                  </a:lnTo>
                  <a:lnTo>
                    <a:pt x="26103" y="30722"/>
                  </a:lnTo>
                  <a:lnTo>
                    <a:pt x="26579" y="30245"/>
                  </a:lnTo>
                  <a:lnTo>
                    <a:pt x="26579" y="29805"/>
                  </a:lnTo>
                  <a:lnTo>
                    <a:pt x="26579" y="29329"/>
                  </a:lnTo>
                  <a:lnTo>
                    <a:pt x="26103" y="28889"/>
                  </a:lnTo>
                  <a:lnTo>
                    <a:pt x="25663" y="28412"/>
                  </a:lnTo>
                  <a:lnTo>
                    <a:pt x="24746" y="28412"/>
                  </a:lnTo>
                  <a:lnTo>
                    <a:pt x="24746" y="27972"/>
                  </a:lnTo>
                  <a:lnTo>
                    <a:pt x="24746" y="27496"/>
                  </a:lnTo>
                  <a:lnTo>
                    <a:pt x="24270" y="27056"/>
                  </a:lnTo>
                  <a:lnTo>
                    <a:pt x="23830" y="27056"/>
                  </a:lnTo>
                  <a:lnTo>
                    <a:pt x="24746" y="26579"/>
                  </a:lnTo>
                  <a:lnTo>
                    <a:pt x="24270" y="26139"/>
                  </a:lnTo>
                  <a:lnTo>
                    <a:pt x="24270" y="25663"/>
                  </a:lnTo>
                  <a:lnTo>
                    <a:pt x="23830" y="26139"/>
                  </a:lnTo>
                  <a:lnTo>
                    <a:pt x="23353" y="25663"/>
                  </a:lnTo>
                  <a:lnTo>
                    <a:pt x="23353" y="25223"/>
                  </a:lnTo>
                  <a:lnTo>
                    <a:pt x="23353" y="24746"/>
                  </a:lnTo>
                  <a:lnTo>
                    <a:pt x="22913" y="24306"/>
                  </a:lnTo>
                  <a:lnTo>
                    <a:pt x="22913" y="23830"/>
                  </a:lnTo>
                  <a:lnTo>
                    <a:pt x="22437" y="23830"/>
                  </a:lnTo>
                  <a:lnTo>
                    <a:pt x="22437" y="23390"/>
                  </a:lnTo>
                  <a:lnTo>
                    <a:pt x="22437" y="22913"/>
                  </a:lnTo>
                  <a:lnTo>
                    <a:pt x="22913" y="22473"/>
                  </a:lnTo>
                  <a:lnTo>
                    <a:pt x="22437" y="21557"/>
                  </a:lnTo>
                  <a:lnTo>
                    <a:pt x="22913" y="21080"/>
                  </a:lnTo>
                  <a:lnTo>
                    <a:pt x="22913" y="20640"/>
                  </a:lnTo>
                  <a:lnTo>
                    <a:pt x="22913" y="20164"/>
                  </a:lnTo>
                  <a:lnTo>
                    <a:pt x="22437" y="19247"/>
                  </a:lnTo>
                  <a:lnTo>
                    <a:pt x="21520" y="18331"/>
                  </a:lnTo>
                  <a:lnTo>
                    <a:pt x="21080" y="17891"/>
                  </a:lnTo>
                  <a:lnTo>
                    <a:pt x="20164" y="17414"/>
                  </a:lnTo>
                  <a:lnTo>
                    <a:pt x="20164" y="16974"/>
                  </a:lnTo>
                  <a:lnTo>
                    <a:pt x="19687" y="16498"/>
                  </a:lnTo>
                  <a:lnTo>
                    <a:pt x="19247" y="15581"/>
                  </a:lnTo>
                  <a:lnTo>
                    <a:pt x="18771" y="14665"/>
                  </a:lnTo>
                  <a:lnTo>
                    <a:pt x="18771" y="14225"/>
                  </a:lnTo>
                  <a:lnTo>
                    <a:pt x="18771" y="13308"/>
                  </a:lnTo>
                  <a:lnTo>
                    <a:pt x="19247" y="12392"/>
                  </a:lnTo>
                  <a:lnTo>
                    <a:pt x="19247" y="11915"/>
                  </a:lnTo>
                  <a:lnTo>
                    <a:pt x="19247" y="10999"/>
                  </a:lnTo>
                  <a:lnTo>
                    <a:pt x="18331" y="10082"/>
                  </a:lnTo>
                  <a:lnTo>
                    <a:pt x="17414" y="9642"/>
                  </a:lnTo>
                  <a:lnTo>
                    <a:pt x="16938" y="9642"/>
                  </a:lnTo>
                  <a:lnTo>
                    <a:pt x="16938" y="9166"/>
                  </a:lnTo>
                  <a:lnTo>
                    <a:pt x="16498" y="8726"/>
                  </a:lnTo>
                  <a:lnTo>
                    <a:pt x="16021" y="8249"/>
                  </a:lnTo>
                  <a:lnTo>
                    <a:pt x="15581" y="7809"/>
                  </a:lnTo>
                  <a:lnTo>
                    <a:pt x="15581" y="7333"/>
                  </a:lnTo>
                  <a:lnTo>
                    <a:pt x="16021" y="6893"/>
                  </a:lnTo>
                  <a:lnTo>
                    <a:pt x="16021" y="6416"/>
                  </a:lnTo>
                  <a:lnTo>
                    <a:pt x="16498" y="5976"/>
                  </a:lnTo>
                  <a:lnTo>
                    <a:pt x="16021" y="5976"/>
                  </a:lnTo>
                  <a:lnTo>
                    <a:pt x="16021" y="5500"/>
                  </a:lnTo>
                  <a:lnTo>
                    <a:pt x="16021" y="5060"/>
                  </a:lnTo>
                  <a:lnTo>
                    <a:pt x="15581" y="4583"/>
                  </a:lnTo>
                  <a:lnTo>
                    <a:pt x="15581" y="3667"/>
                  </a:lnTo>
                  <a:lnTo>
                    <a:pt x="16021" y="2750"/>
                  </a:lnTo>
                  <a:lnTo>
                    <a:pt x="16021" y="2310"/>
                  </a:lnTo>
                  <a:lnTo>
                    <a:pt x="15581" y="1834"/>
                  </a:lnTo>
                  <a:lnTo>
                    <a:pt x="15105" y="1394"/>
                  </a:lnTo>
                  <a:lnTo>
                    <a:pt x="13272" y="1394"/>
                  </a:lnTo>
                  <a:lnTo>
                    <a:pt x="137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52" name="Google Shape;6051;p73"/>
            <p:cNvSpPr/>
            <p:nvPr/>
          </p:nvSpPr>
          <p:spPr>
            <a:xfrm>
              <a:off x="3941500" y="4224925"/>
              <a:ext cx="641575" cy="412450"/>
            </a:xfrm>
            <a:custGeom>
              <a:avLst/>
              <a:gdLst/>
              <a:ahLst/>
              <a:cxnLst/>
              <a:rect l="l" t="t" r="r" b="b"/>
              <a:pathLst>
                <a:path w="25663" h="16498" extrusionOk="0">
                  <a:moveTo>
                    <a:pt x="17854" y="0"/>
                  </a:moveTo>
                  <a:lnTo>
                    <a:pt x="16021" y="917"/>
                  </a:lnTo>
                  <a:lnTo>
                    <a:pt x="15581" y="917"/>
                  </a:lnTo>
                  <a:lnTo>
                    <a:pt x="15104" y="2310"/>
                  </a:lnTo>
                  <a:lnTo>
                    <a:pt x="13748" y="3226"/>
                  </a:lnTo>
                  <a:lnTo>
                    <a:pt x="12831" y="3666"/>
                  </a:lnTo>
                  <a:lnTo>
                    <a:pt x="12355" y="4143"/>
                  </a:lnTo>
                  <a:lnTo>
                    <a:pt x="11438" y="4583"/>
                  </a:lnTo>
                  <a:lnTo>
                    <a:pt x="10522" y="4143"/>
                  </a:lnTo>
                  <a:lnTo>
                    <a:pt x="7332" y="4143"/>
                  </a:lnTo>
                  <a:lnTo>
                    <a:pt x="6416" y="4583"/>
                  </a:lnTo>
                  <a:lnTo>
                    <a:pt x="5499" y="4143"/>
                  </a:lnTo>
                  <a:lnTo>
                    <a:pt x="2273" y="4143"/>
                  </a:lnTo>
                  <a:lnTo>
                    <a:pt x="2273" y="3666"/>
                  </a:lnTo>
                  <a:lnTo>
                    <a:pt x="2273" y="3226"/>
                  </a:lnTo>
                  <a:lnTo>
                    <a:pt x="2273" y="2750"/>
                  </a:lnTo>
                  <a:lnTo>
                    <a:pt x="1833" y="2310"/>
                  </a:lnTo>
                  <a:lnTo>
                    <a:pt x="917" y="2750"/>
                  </a:lnTo>
                  <a:lnTo>
                    <a:pt x="440" y="3666"/>
                  </a:lnTo>
                  <a:lnTo>
                    <a:pt x="0" y="3666"/>
                  </a:lnTo>
                  <a:lnTo>
                    <a:pt x="440" y="4583"/>
                  </a:lnTo>
                  <a:lnTo>
                    <a:pt x="917" y="5499"/>
                  </a:lnTo>
                  <a:lnTo>
                    <a:pt x="1357" y="5976"/>
                  </a:lnTo>
                  <a:lnTo>
                    <a:pt x="1357" y="6416"/>
                  </a:lnTo>
                  <a:lnTo>
                    <a:pt x="2273" y="6416"/>
                  </a:lnTo>
                  <a:lnTo>
                    <a:pt x="2750" y="6892"/>
                  </a:lnTo>
                  <a:lnTo>
                    <a:pt x="2273" y="7332"/>
                  </a:lnTo>
                  <a:lnTo>
                    <a:pt x="2273" y="7809"/>
                  </a:lnTo>
                  <a:lnTo>
                    <a:pt x="1357" y="8249"/>
                  </a:lnTo>
                  <a:lnTo>
                    <a:pt x="1357" y="8725"/>
                  </a:lnTo>
                  <a:lnTo>
                    <a:pt x="1357" y="9642"/>
                  </a:lnTo>
                  <a:lnTo>
                    <a:pt x="1357" y="10082"/>
                  </a:lnTo>
                  <a:lnTo>
                    <a:pt x="917" y="10082"/>
                  </a:lnTo>
                  <a:lnTo>
                    <a:pt x="917" y="10998"/>
                  </a:lnTo>
                  <a:lnTo>
                    <a:pt x="917" y="11475"/>
                  </a:lnTo>
                  <a:lnTo>
                    <a:pt x="1357" y="12391"/>
                  </a:lnTo>
                  <a:lnTo>
                    <a:pt x="2273" y="12831"/>
                  </a:lnTo>
                  <a:lnTo>
                    <a:pt x="2750" y="13308"/>
                  </a:lnTo>
                  <a:lnTo>
                    <a:pt x="3190" y="13748"/>
                  </a:lnTo>
                  <a:lnTo>
                    <a:pt x="3666" y="14224"/>
                  </a:lnTo>
                  <a:lnTo>
                    <a:pt x="4106" y="14664"/>
                  </a:lnTo>
                  <a:lnTo>
                    <a:pt x="4583" y="15141"/>
                  </a:lnTo>
                  <a:lnTo>
                    <a:pt x="4583" y="15581"/>
                  </a:lnTo>
                  <a:lnTo>
                    <a:pt x="4106" y="16057"/>
                  </a:lnTo>
                  <a:lnTo>
                    <a:pt x="5023" y="16497"/>
                  </a:lnTo>
                  <a:lnTo>
                    <a:pt x="6856" y="16497"/>
                  </a:lnTo>
                  <a:lnTo>
                    <a:pt x="7772" y="16057"/>
                  </a:lnTo>
                  <a:lnTo>
                    <a:pt x="8249" y="16497"/>
                  </a:lnTo>
                  <a:lnTo>
                    <a:pt x="9165" y="16057"/>
                  </a:lnTo>
                  <a:lnTo>
                    <a:pt x="8689" y="15581"/>
                  </a:lnTo>
                  <a:lnTo>
                    <a:pt x="9165" y="15581"/>
                  </a:lnTo>
                  <a:lnTo>
                    <a:pt x="10082" y="15141"/>
                  </a:lnTo>
                  <a:lnTo>
                    <a:pt x="10998" y="15141"/>
                  </a:lnTo>
                  <a:lnTo>
                    <a:pt x="11438" y="14664"/>
                  </a:lnTo>
                  <a:lnTo>
                    <a:pt x="11915" y="15581"/>
                  </a:lnTo>
                  <a:lnTo>
                    <a:pt x="13271" y="15581"/>
                  </a:lnTo>
                  <a:lnTo>
                    <a:pt x="13748" y="15141"/>
                  </a:lnTo>
                  <a:lnTo>
                    <a:pt x="15104" y="15141"/>
                  </a:lnTo>
                  <a:lnTo>
                    <a:pt x="15581" y="14664"/>
                  </a:lnTo>
                  <a:lnTo>
                    <a:pt x="17414" y="14664"/>
                  </a:lnTo>
                  <a:lnTo>
                    <a:pt x="17414" y="14224"/>
                  </a:lnTo>
                  <a:lnTo>
                    <a:pt x="16937" y="13748"/>
                  </a:lnTo>
                  <a:lnTo>
                    <a:pt x="16937" y="13308"/>
                  </a:lnTo>
                  <a:lnTo>
                    <a:pt x="17854" y="12831"/>
                  </a:lnTo>
                  <a:lnTo>
                    <a:pt x="18330" y="12831"/>
                  </a:lnTo>
                  <a:lnTo>
                    <a:pt x="18330" y="12391"/>
                  </a:lnTo>
                  <a:lnTo>
                    <a:pt x="18770" y="11915"/>
                  </a:lnTo>
                  <a:lnTo>
                    <a:pt x="18770" y="11475"/>
                  </a:lnTo>
                  <a:lnTo>
                    <a:pt x="19687" y="11475"/>
                  </a:lnTo>
                  <a:lnTo>
                    <a:pt x="20163" y="10998"/>
                  </a:lnTo>
                  <a:lnTo>
                    <a:pt x="21996" y="10998"/>
                  </a:lnTo>
                  <a:lnTo>
                    <a:pt x="21996" y="11475"/>
                  </a:lnTo>
                  <a:lnTo>
                    <a:pt x="23353" y="11475"/>
                  </a:lnTo>
                  <a:lnTo>
                    <a:pt x="24746" y="10998"/>
                  </a:lnTo>
                  <a:lnTo>
                    <a:pt x="24746" y="10558"/>
                  </a:lnTo>
                  <a:lnTo>
                    <a:pt x="24269" y="9642"/>
                  </a:lnTo>
                  <a:lnTo>
                    <a:pt x="23829" y="9642"/>
                  </a:lnTo>
                  <a:lnTo>
                    <a:pt x="23353" y="9165"/>
                  </a:lnTo>
                  <a:lnTo>
                    <a:pt x="23353" y="8725"/>
                  </a:lnTo>
                  <a:lnTo>
                    <a:pt x="22436" y="8725"/>
                  </a:lnTo>
                  <a:lnTo>
                    <a:pt x="21996" y="9642"/>
                  </a:lnTo>
                  <a:lnTo>
                    <a:pt x="21996" y="8249"/>
                  </a:lnTo>
                  <a:lnTo>
                    <a:pt x="21996" y="7809"/>
                  </a:lnTo>
                  <a:lnTo>
                    <a:pt x="22436" y="7332"/>
                  </a:lnTo>
                  <a:lnTo>
                    <a:pt x="22913" y="7332"/>
                  </a:lnTo>
                  <a:lnTo>
                    <a:pt x="22913" y="6892"/>
                  </a:lnTo>
                  <a:lnTo>
                    <a:pt x="23353" y="6416"/>
                  </a:lnTo>
                  <a:lnTo>
                    <a:pt x="22913" y="5976"/>
                  </a:lnTo>
                  <a:lnTo>
                    <a:pt x="22436" y="5059"/>
                  </a:lnTo>
                  <a:lnTo>
                    <a:pt x="23353" y="5059"/>
                  </a:lnTo>
                  <a:lnTo>
                    <a:pt x="22913" y="4143"/>
                  </a:lnTo>
                  <a:lnTo>
                    <a:pt x="22913" y="2750"/>
                  </a:lnTo>
                  <a:lnTo>
                    <a:pt x="25186" y="2750"/>
                  </a:lnTo>
                  <a:lnTo>
                    <a:pt x="25662" y="2310"/>
                  </a:lnTo>
                  <a:lnTo>
                    <a:pt x="25186" y="1393"/>
                  </a:lnTo>
                  <a:lnTo>
                    <a:pt x="22913" y="477"/>
                  </a:lnTo>
                  <a:lnTo>
                    <a:pt x="21520" y="477"/>
                  </a:lnTo>
                  <a:lnTo>
                    <a:pt x="20603" y="917"/>
                  </a:lnTo>
                  <a:lnTo>
                    <a:pt x="20163" y="477"/>
                  </a:lnTo>
                  <a:lnTo>
                    <a:pt x="18770" y="477"/>
                  </a:lnTo>
                  <a:lnTo>
                    <a:pt x="17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53" name="Google Shape;6052;p73"/>
            <p:cNvSpPr/>
            <p:nvPr/>
          </p:nvSpPr>
          <p:spPr>
            <a:xfrm>
              <a:off x="4067050" y="4637350"/>
              <a:ext cx="25" cy="25"/>
            </a:xfrm>
            <a:custGeom>
              <a:avLst/>
              <a:gdLst/>
              <a:ahLst/>
              <a:cxnLst/>
              <a:rect l="l" t="t" r="r" b="b"/>
              <a:pathLst>
                <a:path w="1" h="1" extrusionOk="0">
                  <a:moveTo>
                    <a:pt x="1" y="0"/>
                  </a:move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54" name="Google Shape;6053;p73"/>
            <p:cNvSpPr/>
            <p:nvPr/>
          </p:nvSpPr>
          <p:spPr>
            <a:xfrm>
              <a:off x="3758200" y="3675000"/>
              <a:ext cx="881700" cy="664500"/>
            </a:xfrm>
            <a:custGeom>
              <a:avLst/>
              <a:gdLst/>
              <a:ahLst/>
              <a:cxnLst/>
              <a:rect l="l" t="t" r="r" b="b"/>
              <a:pathLst>
                <a:path w="35268" h="26580" extrusionOk="0">
                  <a:moveTo>
                    <a:pt x="19687" y="1"/>
                  </a:moveTo>
                  <a:lnTo>
                    <a:pt x="18330" y="478"/>
                  </a:lnTo>
                  <a:lnTo>
                    <a:pt x="18330" y="917"/>
                  </a:lnTo>
                  <a:lnTo>
                    <a:pt x="18330" y="1394"/>
                  </a:lnTo>
                  <a:lnTo>
                    <a:pt x="16021" y="1394"/>
                  </a:lnTo>
                  <a:lnTo>
                    <a:pt x="15104" y="2311"/>
                  </a:lnTo>
                  <a:lnTo>
                    <a:pt x="14664" y="2750"/>
                  </a:lnTo>
                  <a:lnTo>
                    <a:pt x="13271" y="2311"/>
                  </a:lnTo>
                  <a:lnTo>
                    <a:pt x="12831" y="2311"/>
                  </a:lnTo>
                  <a:lnTo>
                    <a:pt x="11915" y="2750"/>
                  </a:lnTo>
                  <a:lnTo>
                    <a:pt x="11438" y="3227"/>
                  </a:lnTo>
                  <a:lnTo>
                    <a:pt x="10522" y="3227"/>
                  </a:lnTo>
                  <a:lnTo>
                    <a:pt x="9605" y="2750"/>
                  </a:lnTo>
                  <a:lnTo>
                    <a:pt x="9165" y="2750"/>
                  </a:lnTo>
                  <a:lnTo>
                    <a:pt x="8249" y="2311"/>
                  </a:lnTo>
                  <a:lnTo>
                    <a:pt x="6856" y="2750"/>
                  </a:lnTo>
                  <a:lnTo>
                    <a:pt x="5939" y="2750"/>
                  </a:lnTo>
                  <a:lnTo>
                    <a:pt x="6856" y="4144"/>
                  </a:lnTo>
                  <a:lnTo>
                    <a:pt x="6856" y="4583"/>
                  </a:lnTo>
                  <a:lnTo>
                    <a:pt x="6416" y="5060"/>
                  </a:lnTo>
                  <a:lnTo>
                    <a:pt x="5939" y="5500"/>
                  </a:lnTo>
                  <a:lnTo>
                    <a:pt x="5499" y="5977"/>
                  </a:lnTo>
                  <a:lnTo>
                    <a:pt x="5023" y="5977"/>
                  </a:lnTo>
                  <a:lnTo>
                    <a:pt x="4583" y="6416"/>
                  </a:lnTo>
                  <a:lnTo>
                    <a:pt x="4106" y="6893"/>
                  </a:lnTo>
                  <a:lnTo>
                    <a:pt x="4106" y="8250"/>
                  </a:lnTo>
                  <a:lnTo>
                    <a:pt x="3666" y="8726"/>
                  </a:lnTo>
                  <a:lnTo>
                    <a:pt x="3666" y="10083"/>
                  </a:lnTo>
                  <a:lnTo>
                    <a:pt x="3190" y="10559"/>
                  </a:lnTo>
                  <a:lnTo>
                    <a:pt x="2750" y="10999"/>
                  </a:lnTo>
                  <a:lnTo>
                    <a:pt x="2273" y="10999"/>
                  </a:lnTo>
                  <a:lnTo>
                    <a:pt x="2273" y="11476"/>
                  </a:lnTo>
                  <a:lnTo>
                    <a:pt x="1833" y="12392"/>
                  </a:lnTo>
                  <a:lnTo>
                    <a:pt x="1357" y="12832"/>
                  </a:lnTo>
                  <a:lnTo>
                    <a:pt x="917" y="13309"/>
                  </a:lnTo>
                  <a:lnTo>
                    <a:pt x="440" y="13749"/>
                  </a:lnTo>
                  <a:lnTo>
                    <a:pt x="0" y="14665"/>
                  </a:lnTo>
                  <a:lnTo>
                    <a:pt x="0" y="15582"/>
                  </a:lnTo>
                  <a:lnTo>
                    <a:pt x="917" y="15582"/>
                  </a:lnTo>
                  <a:lnTo>
                    <a:pt x="917" y="16058"/>
                  </a:lnTo>
                  <a:lnTo>
                    <a:pt x="917" y="16975"/>
                  </a:lnTo>
                  <a:lnTo>
                    <a:pt x="917" y="17415"/>
                  </a:lnTo>
                  <a:lnTo>
                    <a:pt x="1357" y="17891"/>
                  </a:lnTo>
                  <a:lnTo>
                    <a:pt x="1357" y="19248"/>
                  </a:lnTo>
                  <a:lnTo>
                    <a:pt x="1833" y="19248"/>
                  </a:lnTo>
                  <a:lnTo>
                    <a:pt x="2273" y="18808"/>
                  </a:lnTo>
                  <a:lnTo>
                    <a:pt x="2750" y="18808"/>
                  </a:lnTo>
                  <a:lnTo>
                    <a:pt x="3190" y="19248"/>
                  </a:lnTo>
                  <a:lnTo>
                    <a:pt x="3666" y="19724"/>
                  </a:lnTo>
                  <a:lnTo>
                    <a:pt x="3666" y="20164"/>
                  </a:lnTo>
                  <a:lnTo>
                    <a:pt x="3190" y="21081"/>
                  </a:lnTo>
                  <a:lnTo>
                    <a:pt x="3190" y="21557"/>
                  </a:lnTo>
                  <a:lnTo>
                    <a:pt x="3190" y="21997"/>
                  </a:lnTo>
                  <a:lnTo>
                    <a:pt x="4583" y="21997"/>
                  </a:lnTo>
                  <a:lnTo>
                    <a:pt x="4583" y="21557"/>
                  </a:lnTo>
                  <a:lnTo>
                    <a:pt x="5023" y="21557"/>
                  </a:lnTo>
                  <a:lnTo>
                    <a:pt x="5499" y="21997"/>
                  </a:lnTo>
                  <a:lnTo>
                    <a:pt x="6856" y="22474"/>
                  </a:lnTo>
                  <a:lnTo>
                    <a:pt x="6856" y="21997"/>
                  </a:lnTo>
                  <a:lnTo>
                    <a:pt x="8249" y="21557"/>
                  </a:lnTo>
                  <a:lnTo>
                    <a:pt x="8689" y="21997"/>
                  </a:lnTo>
                  <a:lnTo>
                    <a:pt x="8249" y="22474"/>
                  </a:lnTo>
                  <a:lnTo>
                    <a:pt x="8249" y="22914"/>
                  </a:lnTo>
                  <a:lnTo>
                    <a:pt x="8689" y="22914"/>
                  </a:lnTo>
                  <a:lnTo>
                    <a:pt x="9165" y="23830"/>
                  </a:lnTo>
                  <a:lnTo>
                    <a:pt x="9165" y="24307"/>
                  </a:lnTo>
                  <a:lnTo>
                    <a:pt x="9605" y="24747"/>
                  </a:lnTo>
                  <a:lnTo>
                    <a:pt x="9605" y="25223"/>
                  </a:lnTo>
                  <a:lnTo>
                    <a:pt x="9605" y="25663"/>
                  </a:lnTo>
                  <a:lnTo>
                    <a:pt x="9605" y="26140"/>
                  </a:lnTo>
                  <a:lnTo>
                    <a:pt x="12831" y="26140"/>
                  </a:lnTo>
                  <a:lnTo>
                    <a:pt x="13748" y="26580"/>
                  </a:lnTo>
                  <a:lnTo>
                    <a:pt x="14664" y="26140"/>
                  </a:lnTo>
                  <a:lnTo>
                    <a:pt x="17854" y="26140"/>
                  </a:lnTo>
                  <a:lnTo>
                    <a:pt x="18770" y="26580"/>
                  </a:lnTo>
                  <a:lnTo>
                    <a:pt x="19687" y="26140"/>
                  </a:lnTo>
                  <a:lnTo>
                    <a:pt x="20163" y="25663"/>
                  </a:lnTo>
                  <a:lnTo>
                    <a:pt x="21080" y="25223"/>
                  </a:lnTo>
                  <a:lnTo>
                    <a:pt x="22436" y="24307"/>
                  </a:lnTo>
                  <a:lnTo>
                    <a:pt x="22913" y="22914"/>
                  </a:lnTo>
                  <a:lnTo>
                    <a:pt x="23353" y="22914"/>
                  </a:lnTo>
                  <a:lnTo>
                    <a:pt x="25186" y="21997"/>
                  </a:lnTo>
                  <a:lnTo>
                    <a:pt x="26102" y="22474"/>
                  </a:lnTo>
                  <a:lnTo>
                    <a:pt x="27495" y="22474"/>
                  </a:lnTo>
                  <a:lnTo>
                    <a:pt x="27935" y="22914"/>
                  </a:lnTo>
                  <a:lnTo>
                    <a:pt x="28852" y="22474"/>
                  </a:lnTo>
                  <a:lnTo>
                    <a:pt x="30245" y="22474"/>
                  </a:lnTo>
                  <a:lnTo>
                    <a:pt x="32518" y="23390"/>
                  </a:lnTo>
                  <a:lnTo>
                    <a:pt x="32518" y="22914"/>
                  </a:lnTo>
                  <a:lnTo>
                    <a:pt x="32518" y="21997"/>
                  </a:lnTo>
                  <a:lnTo>
                    <a:pt x="32078" y="21081"/>
                  </a:lnTo>
                  <a:lnTo>
                    <a:pt x="32078" y="20164"/>
                  </a:lnTo>
                  <a:lnTo>
                    <a:pt x="32078" y="19724"/>
                  </a:lnTo>
                  <a:lnTo>
                    <a:pt x="32518" y="19248"/>
                  </a:lnTo>
                  <a:lnTo>
                    <a:pt x="32994" y="18808"/>
                  </a:lnTo>
                  <a:lnTo>
                    <a:pt x="32078" y="18808"/>
                  </a:lnTo>
                  <a:lnTo>
                    <a:pt x="32078" y="18331"/>
                  </a:lnTo>
                  <a:lnTo>
                    <a:pt x="32518" y="17415"/>
                  </a:lnTo>
                  <a:lnTo>
                    <a:pt x="32518" y="16975"/>
                  </a:lnTo>
                  <a:lnTo>
                    <a:pt x="32994" y="16498"/>
                  </a:lnTo>
                  <a:lnTo>
                    <a:pt x="33434" y="16975"/>
                  </a:lnTo>
                  <a:lnTo>
                    <a:pt x="33434" y="17891"/>
                  </a:lnTo>
                  <a:lnTo>
                    <a:pt x="33911" y="17891"/>
                  </a:lnTo>
                  <a:lnTo>
                    <a:pt x="34351" y="17415"/>
                  </a:lnTo>
                  <a:lnTo>
                    <a:pt x="34351" y="16498"/>
                  </a:lnTo>
                  <a:lnTo>
                    <a:pt x="34827" y="16498"/>
                  </a:lnTo>
                  <a:lnTo>
                    <a:pt x="35267" y="15582"/>
                  </a:lnTo>
                  <a:lnTo>
                    <a:pt x="35267" y="13749"/>
                  </a:lnTo>
                  <a:lnTo>
                    <a:pt x="34827" y="14665"/>
                  </a:lnTo>
                  <a:lnTo>
                    <a:pt x="34351" y="13749"/>
                  </a:lnTo>
                  <a:lnTo>
                    <a:pt x="33911" y="13749"/>
                  </a:lnTo>
                  <a:lnTo>
                    <a:pt x="33911" y="13309"/>
                  </a:lnTo>
                  <a:lnTo>
                    <a:pt x="32518" y="13309"/>
                  </a:lnTo>
                  <a:lnTo>
                    <a:pt x="32078" y="13749"/>
                  </a:lnTo>
                  <a:lnTo>
                    <a:pt x="31601" y="14225"/>
                  </a:lnTo>
                  <a:lnTo>
                    <a:pt x="31161" y="13749"/>
                  </a:lnTo>
                  <a:lnTo>
                    <a:pt x="29768" y="13749"/>
                  </a:lnTo>
                  <a:lnTo>
                    <a:pt x="29328" y="13309"/>
                  </a:lnTo>
                  <a:lnTo>
                    <a:pt x="29328" y="12392"/>
                  </a:lnTo>
                  <a:lnTo>
                    <a:pt x="28852" y="10999"/>
                  </a:lnTo>
                  <a:lnTo>
                    <a:pt x="28852" y="10559"/>
                  </a:lnTo>
                  <a:lnTo>
                    <a:pt x="28412" y="10083"/>
                  </a:lnTo>
                  <a:lnTo>
                    <a:pt x="28412" y="9643"/>
                  </a:lnTo>
                  <a:lnTo>
                    <a:pt x="28412" y="9166"/>
                  </a:lnTo>
                  <a:lnTo>
                    <a:pt x="28852" y="9166"/>
                  </a:lnTo>
                  <a:lnTo>
                    <a:pt x="28852" y="8250"/>
                  </a:lnTo>
                  <a:lnTo>
                    <a:pt x="28852" y="7810"/>
                  </a:lnTo>
                  <a:lnTo>
                    <a:pt x="28412" y="6893"/>
                  </a:lnTo>
                  <a:lnTo>
                    <a:pt x="28412" y="6416"/>
                  </a:lnTo>
                  <a:lnTo>
                    <a:pt x="27019" y="5977"/>
                  </a:lnTo>
                  <a:lnTo>
                    <a:pt x="26579" y="5500"/>
                  </a:lnTo>
                  <a:lnTo>
                    <a:pt x="26102" y="5060"/>
                  </a:lnTo>
                  <a:lnTo>
                    <a:pt x="26102" y="4144"/>
                  </a:lnTo>
                  <a:lnTo>
                    <a:pt x="25186" y="3667"/>
                  </a:lnTo>
                  <a:lnTo>
                    <a:pt x="23829" y="3227"/>
                  </a:lnTo>
                  <a:lnTo>
                    <a:pt x="23829" y="1834"/>
                  </a:lnTo>
                  <a:lnTo>
                    <a:pt x="22436" y="917"/>
                  </a:lnTo>
                  <a:lnTo>
                    <a:pt x="21996" y="478"/>
                  </a:lnTo>
                  <a:lnTo>
                    <a:pt x="21520" y="478"/>
                  </a:lnTo>
                  <a:lnTo>
                    <a:pt x="20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55" name="Google Shape;6054;p73"/>
            <p:cNvSpPr/>
            <p:nvPr/>
          </p:nvSpPr>
          <p:spPr>
            <a:xfrm>
              <a:off x="4387825" y="4499875"/>
              <a:ext cx="286900" cy="252050"/>
            </a:xfrm>
            <a:custGeom>
              <a:avLst/>
              <a:gdLst/>
              <a:ahLst/>
              <a:cxnLst/>
              <a:rect l="l" t="t" r="r" b="b"/>
              <a:pathLst>
                <a:path w="11476" h="10082" extrusionOk="0">
                  <a:moveTo>
                    <a:pt x="2310" y="0"/>
                  </a:moveTo>
                  <a:lnTo>
                    <a:pt x="1834" y="477"/>
                  </a:lnTo>
                  <a:lnTo>
                    <a:pt x="917" y="477"/>
                  </a:lnTo>
                  <a:lnTo>
                    <a:pt x="917" y="917"/>
                  </a:lnTo>
                  <a:lnTo>
                    <a:pt x="477" y="1393"/>
                  </a:lnTo>
                  <a:lnTo>
                    <a:pt x="477" y="1833"/>
                  </a:lnTo>
                  <a:lnTo>
                    <a:pt x="917" y="1833"/>
                  </a:lnTo>
                  <a:lnTo>
                    <a:pt x="1394" y="2310"/>
                  </a:lnTo>
                  <a:lnTo>
                    <a:pt x="1834" y="2310"/>
                  </a:lnTo>
                  <a:lnTo>
                    <a:pt x="1834" y="2750"/>
                  </a:lnTo>
                  <a:lnTo>
                    <a:pt x="1834" y="3226"/>
                  </a:lnTo>
                  <a:lnTo>
                    <a:pt x="1834" y="3666"/>
                  </a:lnTo>
                  <a:lnTo>
                    <a:pt x="1394" y="4143"/>
                  </a:lnTo>
                  <a:lnTo>
                    <a:pt x="1394" y="4583"/>
                  </a:lnTo>
                  <a:lnTo>
                    <a:pt x="917" y="4583"/>
                  </a:lnTo>
                  <a:lnTo>
                    <a:pt x="917" y="5059"/>
                  </a:lnTo>
                  <a:lnTo>
                    <a:pt x="917" y="5976"/>
                  </a:lnTo>
                  <a:lnTo>
                    <a:pt x="917" y="6416"/>
                  </a:lnTo>
                  <a:lnTo>
                    <a:pt x="477" y="6416"/>
                  </a:lnTo>
                  <a:lnTo>
                    <a:pt x="477" y="6892"/>
                  </a:lnTo>
                  <a:lnTo>
                    <a:pt x="1" y="7332"/>
                  </a:lnTo>
                  <a:lnTo>
                    <a:pt x="477" y="7809"/>
                  </a:lnTo>
                  <a:lnTo>
                    <a:pt x="1834" y="7809"/>
                  </a:lnTo>
                  <a:lnTo>
                    <a:pt x="2310" y="7332"/>
                  </a:lnTo>
                  <a:lnTo>
                    <a:pt x="2310" y="7809"/>
                  </a:lnTo>
                  <a:lnTo>
                    <a:pt x="2310" y="8249"/>
                  </a:lnTo>
                  <a:lnTo>
                    <a:pt x="1834" y="8249"/>
                  </a:lnTo>
                  <a:lnTo>
                    <a:pt x="917" y="9642"/>
                  </a:lnTo>
                  <a:lnTo>
                    <a:pt x="1834" y="10082"/>
                  </a:lnTo>
                  <a:lnTo>
                    <a:pt x="2310" y="9165"/>
                  </a:lnTo>
                  <a:lnTo>
                    <a:pt x="3667" y="8725"/>
                  </a:lnTo>
                  <a:lnTo>
                    <a:pt x="4143" y="8249"/>
                  </a:lnTo>
                  <a:lnTo>
                    <a:pt x="5060" y="7809"/>
                  </a:lnTo>
                  <a:lnTo>
                    <a:pt x="5060" y="7332"/>
                  </a:lnTo>
                  <a:lnTo>
                    <a:pt x="5500" y="6892"/>
                  </a:lnTo>
                  <a:lnTo>
                    <a:pt x="6416" y="5976"/>
                  </a:lnTo>
                  <a:lnTo>
                    <a:pt x="6893" y="5499"/>
                  </a:lnTo>
                  <a:lnTo>
                    <a:pt x="7333" y="5059"/>
                  </a:lnTo>
                  <a:lnTo>
                    <a:pt x="8249" y="4583"/>
                  </a:lnTo>
                  <a:lnTo>
                    <a:pt x="9642" y="4583"/>
                  </a:lnTo>
                  <a:lnTo>
                    <a:pt x="10559" y="4143"/>
                  </a:lnTo>
                  <a:lnTo>
                    <a:pt x="10999" y="4143"/>
                  </a:lnTo>
                  <a:lnTo>
                    <a:pt x="11475" y="3666"/>
                  </a:lnTo>
                  <a:lnTo>
                    <a:pt x="11475" y="2750"/>
                  </a:lnTo>
                  <a:lnTo>
                    <a:pt x="10999" y="2750"/>
                  </a:lnTo>
                  <a:lnTo>
                    <a:pt x="10082" y="2310"/>
                  </a:lnTo>
                  <a:lnTo>
                    <a:pt x="9642" y="2310"/>
                  </a:lnTo>
                  <a:lnTo>
                    <a:pt x="8249" y="1393"/>
                  </a:lnTo>
                  <a:lnTo>
                    <a:pt x="7333" y="1393"/>
                  </a:lnTo>
                  <a:lnTo>
                    <a:pt x="7333" y="917"/>
                  </a:lnTo>
                  <a:lnTo>
                    <a:pt x="7333" y="477"/>
                  </a:lnTo>
                  <a:lnTo>
                    <a:pt x="6893" y="0"/>
                  </a:lnTo>
                  <a:lnTo>
                    <a:pt x="5500" y="477"/>
                  </a:lnTo>
                  <a:lnTo>
                    <a:pt x="4143" y="477"/>
                  </a:lnTo>
                  <a:lnTo>
                    <a:pt x="4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56" name="Google Shape;6055;p73"/>
            <p:cNvSpPr/>
            <p:nvPr/>
          </p:nvSpPr>
          <p:spPr>
            <a:xfrm>
              <a:off x="4067050" y="4637350"/>
              <a:ext cx="25" cy="25"/>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57" name="Google Shape;6056;p73"/>
            <p:cNvSpPr/>
            <p:nvPr/>
          </p:nvSpPr>
          <p:spPr>
            <a:xfrm>
              <a:off x="3769200" y="4545700"/>
              <a:ext cx="664475" cy="745125"/>
            </a:xfrm>
            <a:custGeom>
              <a:avLst/>
              <a:gdLst/>
              <a:ahLst/>
              <a:cxnLst/>
              <a:rect l="l" t="t" r="r" b="b"/>
              <a:pathLst>
                <a:path w="26579" h="29805" extrusionOk="0">
                  <a:moveTo>
                    <a:pt x="24746" y="0"/>
                  </a:moveTo>
                  <a:lnTo>
                    <a:pt x="23829" y="477"/>
                  </a:lnTo>
                  <a:lnTo>
                    <a:pt x="23829" y="917"/>
                  </a:lnTo>
                  <a:lnTo>
                    <a:pt x="24306" y="1393"/>
                  </a:lnTo>
                  <a:lnTo>
                    <a:pt x="24306" y="1833"/>
                  </a:lnTo>
                  <a:lnTo>
                    <a:pt x="22473" y="1833"/>
                  </a:lnTo>
                  <a:lnTo>
                    <a:pt x="21996" y="2310"/>
                  </a:lnTo>
                  <a:lnTo>
                    <a:pt x="20640" y="2310"/>
                  </a:lnTo>
                  <a:lnTo>
                    <a:pt x="20163" y="2750"/>
                  </a:lnTo>
                  <a:lnTo>
                    <a:pt x="18807" y="2750"/>
                  </a:lnTo>
                  <a:lnTo>
                    <a:pt x="18330" y="1833"/>
                  </a:lnTo>
                  <a:lnTo>
                    <a:pt x="17890" y="2310"/>
                  </a:lnTo>
                  <a:lnTo>
                    <a:pt x="16974" y="2310"/>
                  </a:lnTo>
                  <a:lnTo>
                    <a:pt x="16057" y="2750"/>
                  </a:lnTo>
                  <a:lnTo>
                    <a:pt x="15581" y="2750"/>
                  </a:lnTo>
                  <a:lnTo>
                    <a:pt x="16057" y="3226"/>
                  </a:lnTo>
                  <a:lnTo>
                    <a:pt x="15141" y="3666"/>
                  </a:lnTo>
                  <a:lnTo>
                    <a:pt x="14664" y="3226"/>
                  </a:lnTo>
                  <a:lnTo>
                    <a:pt x="13748" y="3666"/>
                  </a:lnTo>
                  <a:lnTo>
                    <a:pt x="11915" y="3666"/>
                  </a:lnTo>
                  <a:lnTo>
                    <a:pt x="10998" y="4143"/>
                  </a:lnTo>
                  <a:lnTo>
                    <a:pt x="10558" y="4583"/>
                  </a:lnTo>
                  <a:lnTo>
                    <a:pt x="10082" y="5499"/>
                  </a:lnTo>
                  <a:lnTo>
                    <a:pt x="8725" y="5499"/>
                  </a:lnTo>
                  <a:lnTo>
                    <a:pt x="8249" y="5059"/>
                  </a:lnTo>
                  <a:lnTo>
                    <a:pt x="7809" y="5499"/>
                  </a:lnTo>
                  <a:lnTo>
                    <a:pt x="7809" y="5976"/>
                  </a:lnTo>
                  <a:lnTo>
                    <a:pt x="6416" y="5976"/>
                  </a:lnTo>
                  <a:lnTo>
                    <a:pt x="5499" y="6416"/>
                  </a:lnTo>
                  <a:lnTo>
                    <a:pt x="5059" y="6416"/>
                  </a:lnTo>
                  <a:lnTo>
                    <a:pt x="4143" y="6892"/>
                  </a:lnTo>
                  <a:lnTo>
                    <a:pt x="4143" y="6416"/>
                  </a:lnTo>
                  <a:lnTo>
                    <a:pt x="3666" y="6416"/>
                  </a:lnTo>
                  <a:lnTo>
                    <a:pt x="3666" y="6892"/>
                  </a:lnTo>
                  <a:lnTo>
                    <a:pt x="3226" y="6892"/>
                  </a:lnTo>
                  <a:lnTo>
                    <a:pt x="2750" y="7332"/>
                  </a:lnTo>
                  <a:lnTo>
                    <a:pt x="3226" y="7809"/>
                  </a:lnTo>
                  <a:lnTo>
                    <a:pt x="3666" y="8249"/>
                  </a:lnTo>
                  <a:lnTo>
                    <a:pt x="3666" y="8725"/>
                  </a:lnTo>
                  <a:lnTo>
                    <a:pt x="3666" y="9165"/>
                  </a:lnTo>
                  <a:lnTo>
                    <a:pt x="3226" y="9642"/>
                  </a:lnTo>
                  <a:lnTo>
                    <a:pt x="2750" y="10558"/>
                  </a:lnTo>
                  <a:lnTo>
                    <a:pt x="2310" y="10998"/>
                  </a:lnTo>
                  <a:lnTo>
                    <a:pt x="1833" y="10998"/>
                  </a:lnTo>
                  <a:lnTo>
                    <a:pt x="2750" y="11475"/>
                  </a:lnTo>
                  <a:lnTo>
                    <a:pt x="1833" y="12391"/>
                  </a:lnTo>
                  <a:lnTo>
                    <a:pt x="917" y="12391"/>
                  </a:lnTo>
                  <a:lnTo>
                    <a:pt x="477" y="12831"/>
                  </a:lnTo>
                  <a:lnTo>
                    <a:pt x="917" y="13308"/>
                  </a:lnTo>
                  <a:lnTo>
                    <a:pt x="917" y="13748"/>
                  </a:lnTo>
                  <a:lnTo>
                    <a:pt x="0" y="13748"/>
                  </a:lnTo>
                  <a:lnTo>
                    <a:pt x="917" y="14664"/>
                  </a:lnTo>
                  <a:lnTo>
                    <a:pt x="1393" y="15141"/>
                  </a:lnTo>
                  <a:lnTo>
                    <a:pt x="2310" y="15141"/>
                  </a:lnTo>
                  <a:lnTo>
                    <a:pt x="2310" y="15581"/>
                  </a:lnTo>
                  <a:lnTo>
                    <a:pt x="2310" y="16497"/>
                  </a:lnTo>
                  <a:lnTo>
                    <a:pt x="2750" y="16974"/>
                  </a:lnTo>
                  <a:lnTo>
                    <a:pt x="3226" y="16497"/>
                  </a:lnTo>
                  <a:lnTo>
                    <a:pt x="5059" y="16497"/>
                  </a:lnTo>
                  <a:lnTo>
                    <a:pt x="5059" y="16974"/>
                  </a:lnTo>
                  <a:lnTo>
                    <a:pt x="5059" y="17414"/>
                  </a:lnTo>
                  <a:lnTo>
                    <a:pt x="3226" y="17414"/>
                  </a:lnTo>
                  <a:lnTo>
                    <a:pt x="2750" y="17890"/>
                  </a:lnTo>
                  <a:lnTo>
                    <a:pt x="3226" y="18330"/>
                  </a:lnTo>
                  <a:lnTo>
                    <a:pt x="3666" y="18807"/>
                  </a:lnTo>
                  <a:lnTo>
                    <a:pt x="3666" y="19723"/>
                  </a:lnTo>
                  <a:lnTo>
                    <a:pt x="4143" y="19247"/>
                  </a:lnTo>
                  <a:lnTo>
                    <a:pt x="5059" y="19723"/>
                  </a:lnTo>
                  <a:lnTo>
                    <a:pt x="5499" y="19247"/>
                  </a:lnTo>
                  <a:lnTo>
                    <a:pt x="6416" y="19247"/>
                  </a:lnTo>
                  <a:lnTo>
                    <a:pt x="6416" y="19723"/>
                  </a:lnTo>
                  <a:lnTo>
                    <a:pt x="7332" y="19247"/>
                  </a:lnTo>
                  <a:lnTo>
                    <a:pt x="9642" y="19247"/>
                  </a:lnTo>
                  <a:lnTo>
                    <a:pt x="10082" y="19723"/>
                  </a:lnTo>
                  <a:lnTo>
                    <a:pt x="10558" y="19723"/>
                  </a:lnTo>
                  <a:lnTo>
                    <a:pt x="10558" y="19247"/>
                  </a:lnTo>
                  <a:lnTo>
                    <a:pt x="11475" y="19247"/>
                  </a:lnTo>
                  <a:lnTo>
                    <a:pt x="11915" y="19723"/>
                  </a:lnTo>
                  <a:lnTo>
                    <a:pt x="12391" y="20163"/>
                  </a:lnTo>
                  <a:lnTo>
                    <a:pt x="13308" y="20640"/>
                  </a:lnTo>
                  <a:lnTo>
                    <a:pt x="12831" y="21080"/>
                  </a:lnTo>
                  <a:lnTo>
                    <a:pt x="12391" y="21080"/>
                  </a:lnTo>
                  <a:lnTo>
                    <a:pt x="11915" y="21996"/>
                  </a:lnTo>
                  <a:lnTo>
                    <a:pt x="11475" y="21556"/>
                  </a:lnTo>
                  <a:lnTo>
                    <a:pt x="11475" y="20640"/>
                  </a:lnTo>
                  <a:lnTo>
                    <a:pt x="10998" y="20640"/>
                  </a:lnTo>
                  <a:lnTo>
                    <a:pt x="10082" y="21080"/>
                  </a:lnTo>
                  <a:lnTo>
                    <a:pt x="10082" y="20640"/>
                  </a:lnTo>
                  <a:lnTo>
                    <a:pt x="8249" y="20640"/>
                  </a:lnTo>
                  <a:lnTo>
                    <a:pt x="7809" y="21080"/>
                  </a:lnTo>
                  <a:lnTo>
                    <a:pt x="5499" y="21080"/>
                  </a:lnTo>
                  <a:lnTo>
                    <a:pt x="5059" y="21996"/>
                  </a:lnTo>
                  <a:lnTo>
                    <a:pt x="5059" y="22473"/>
                  </a:lnTo>
                  <a:lnTo>
                    <a:pt x="5976" y="23389"/>
                  </a:lnTo>
                  <a:lnTo>
                    <a:pt x="6416" y="23389"/>
                  </a:lnTo>
                  <a:lnTo>
                    <a:pt x="6892" y="23829"/>
                  </a:lnTo>
                  <a:lnTo>
                    <a:pt x="7332" y="24306"/>
                  </a:lnTo>
                  <a:lnTo>
                    <a:pt x="7332" y="24746"/>
                  </a:lnTo>
                  <a:lnTo>
                    <a:pt x="7332" y="25662"/>
                  </a:lnTo>
                  <a:lnTo>
                    <a:pt x="6892" y="26139"/>
                  </a:lnTo>
                  <a:lnTo>
                    <a:pt x="7332" y="26579"/>
                  </a:lnTo>
                  <a:lnTo>
                    <a:pt x="7332" y="27055"/>
                  </a:lnTo>
                  <a:lnTo>
                    <a:pt x="7332" y="27495"/>
                  </a:lnTo>
                  <a:lnTo>
                    <a:pt x="8249" y="28412"/>
                  </a:lnTo>
                  <a:lnTo>
                    <a:pt x="9165" y="28412"/>
                  </a:lnTo>
                  <a:lnTo>
                    <a:pt x="9642" y="27972"/>
                  </a:lnTo>
                  <a:lnTo>
                    <a:pt x="9165" y="27495"/>
                  </a:lnTo>
                  <a:lnTo>
                    <a:pt x="9165" y="27055"/>
                  </a:lnTo>
                  <a:lnTo>
                    <a:pt x="9642" y="26579"/>
                  </a:lnTo>
                  <a:lnTo>
                    <a:pt x="10082" y="27055"/>
                  </a:lnTo>
                  <a:lnTo>
                    <a:pt x="10082" y="27495"/>
                  </a:lnTo>
                  <a:lnTo>
                    <a:pt x="10082" y="27972"/>
                  </a:lnTo>
                  <a:lnTo>
                    <a:pt x="10082" y="28412"/>
                  </a:lnTo>
                  <a:lnTo>
                    <a:pt x="10558" y="28888"/>
                  </a:lnTo>
                  <a:lnTo>
                    <a:pt x="10998" y="28888"/>
                  </a:lnTo>
                  <a:lnTo>
                    <a:pt x="11475" y="29805"/>
                  </a:lnTo>
                  <a:lnTo>
                    <a:pt x="12391" y="29805"/>
                  </a:lnTo>
                  <a:lnTo>
                    <a:pt x="11915" y="28888"/>
                  </a:lnTo>
                  <a:lnTo>
                    <a:pt x="11915" y="28412"/>
                  </a:lnTo>
                  <a:lnTo>
                    <a:pt x="11915" y="27972"/>
                  </a:lnTo>
                  <a:lnTo>
                    <a:pt x="12391" y="27055"/>
                  </a:lnTo>
                  <a:lnTo>
                    <a:pt x="12391" y="28412"/>
                  </a:lnTo>
                  <a:lnTo>
                    <a:pt x="12831" y="27972"/>
                  </a:lnTo>
                  <a:lnTo>
                    <a:pt x="13308" y="29328"/>
                  </a:lnTo>
                  <a:lnTo>
                    <a:pt x="13748" y="28888"/>
                  </a:lnTo>
                  <a:lnTo>
                    <a:pt x="15581" y="28888"/>
                  </a:lnTo>
                  <a:lnTo>
                    <a:pt x="15581" y="28412"/>
                  </a:lnTo>
                  <a:lnTo>
                    <a:pt x="14664" y="27972"/>
                  </a:lnTo>
                  <a:lnTo>
                    <a:pt x="14664" y="27495"/>
                  </a:lnTo>
                  <a:lnTo>
                    <a:pt x="13748" y="27055"/>
                  </a:lnTo>
                  <a:lnTo>
                    <a:pt x="13748" y="26139"/>
                  </a:lnTo>
                  <a:lnTo>
                    <a:pt x="13308" y="26139"/>
                  </a:lnTo>
                  <a:lnTo>
                    <a:pt x="12831" y="25222"/>
                  </a:lnTo>
                  <a:lnTo>
                    <a:pt x="12391" y="24746"/>
                  </a:lnTo>
                  <a:lnTo>
                    <a:pt x="12391" y="23829"/>
                  </a:lnTo>
                  <a:lnTo>
                    <a:pt x="12831" y="23829"/>
                  </a:lnTo>
                  <a:lnTo>
                    <a:pt x="13308" y="24306"/>
                  </a:lnTo>
                  <a:lnTo>
                    <a:pt x="13308" y="24746"/>
                  </a:lnTo>
                  <a:lnTo>
                    <a:pt x="13748" y="25222"/>
                  </a:lnTo>
                  <a:lnTo>
                    <a:pt x="14224" y="25222"/>
                  </a:lnTo>
                  <a:lnTo>
                    <a:pt x="15141" y="24746"/>
                  </a:lnTo>
                  <a:lnTo>
                    <a:pt x="16057" y="23829"/>
                  </a:lnTo>
                  <a:lnTo>
                    <a:pt x="16057" y="22913"/>
                  </a:lnTo>
                  <a:lnTo>
                    <a:pt x="15141" y="23389"/>
                  </a:lnTo>
                  <a:lnTo>
                    <a:pt x="14664" y="23829"/>
                  </a:lnTo>
                  <a:lnTo>
                    <a:pt x="14224" y="22913"/>
                  </a:lnTo>
                  <a:lnTo>
                    <a:pt x="14224" y="22473"/>
                  </a:lnTo>
                  <a:lnTo>
                    <a:pt x="14664" y="21996"/>
                  </a:lnTo>
                  <a:lnTo>
                    <a:pt x="15581" y="21080"/>
                  </a:lnTo>
                  <a:lnTo>
                    <a:pt x="16057" y="21080"/>
                  </a:lnTo>
                  <a:lnTo>
                    <a:pt x="16497" y="21996"/>
                  </a:lnTo>
                  <a:lnTo>
                    <a:pt x="17414" y="22473"/>
                  </a:lnTo>
                  <a:lnTo>
                    <a:pt x="17414" y="21996"/>
                  </a:lnTo>
                  <a:lnTo>
                    <a:pt x="17414" y="21556"/>
                  </a:lnTo>
                  <a:lnTo>
                    <a:pt x="17414" y="20640"/>
                  </a:lnTo>
                  <a:lnTo>
                    <a:pt x="17414" y="19247"/>
                  </a:lnTo>
                  <a:lnTo>
                    <a:pt x="16057" y="19247"/>
                  </a:lnTo>
                  <a:lnTo>
                    <a:pt x="15141" y="18330"/>
                  </a:lnTo>
                  <a:lnTo>
                    <a:pt x="14664" y="18330"/>
                  </a:lnTo>
                  <a:lnTo>
                    <a:pt x="13748" y="17890"/>
                  </a:lnTo>
                  <a:lnTo>
                    <a:pt x="12831" y="17414"/>
                  </a:lnTo>
                  <a:lnTo>
                    <a:pt x="11915" y="17414"/>
                  </a:lnTo>
                  <a:lnTo>
                    <a:pt x="11475" y="16974"/>
                  </a:lnTo>
                  <a:lnTo>
                    <a:pt x="11475" y="16497"/>
                  </a:lnTo>
                  <a:lnTo>
                    <a:pt x="11915" y="16057"/>
                  </a:lnTo>
                  <a:lnTo>
                    <a:pt x="11915" y="15581"/>
                  </a:lnTo>
                  <a:lnTo>
                    <a:pt x="11475" y="15581"/>
                  </a:lnTo>
                  <a:lnTo>
                    <a:pt x="10998" y="14664"/>
                  </a:lnTo>
                  <a:lnTo>
                    <a:pt x="11475" y="13748"/>
                  </a:lnTo>
                  <a:lnTo>
                    <a:pt x="12831" y="13748"/>
                  </a:lnTo>
                  <a:lnTo>
                    <a:pt x="13748" y="14224"/>
                  </a:lnTo>
                  <a:lnTo>
                    <a:pt x="13748" y="14664"/>
                  </a:lnTo>
                  <a:lnTo>
                    <a:pt x="13748" y="15141"/>
                  </a:lnTo>
                  <a:lnTo>
                    <a:pt x="14224" y="15141"/>
                  </a:lnTo>
                  <a:lnTo>
                    <a:pt x="14664" y="14224"/>
                  </a:lnTo>
                  <a:lnTo>
                    <a:pt x="14224" y="14224"/>
                  </a:lnTo>
                  <a:lnTo>
                    <a:pt x="12391" y="12831"/>
                  </a:lnTo>
                  <a:lnTo>
                    <a:pt x="11915" y="11915"/>
                  </a:lnTo>
                  <a:lnTo>
                    <a:pt x="10998" y="11475"/>
                  </a:lnTo>
                  <a:lnTo>
                    <a:pt x="10558" y="10998"/>
                  </a:lnTo>
                  <a:lnTo>
                    <a:pt x="10082" y="10082"/>
                  </a:lnTo>
                  <a:lnTo>
                    <a:pt x="10082" y="9642"/>
                  </a:lnTo>
                  <a:lnTo>
                    <a:pt x="10082" y="9165"/>
                  </a:lnTo>
                  <a:lnTo>
                    <a:pt x="9642" y="8725"/>
                  </a:lnTo>
                  <a:lnTo>
                    <a:pt x="10082" y="8249"/>
                  </a:lnTo>
                  <a:lnTo>
                    <a:pt x="10998" y="7809"/>
                  </a:lnTo>
                  <a:lnTo>
                    <a:pt x="11475" y="7332"/>
                  </a:lnTo>
                  <a:lnTo>
                    <a:pt x="11475" y="8725"/>
                  </a:lnTo>
                  <a:lnTo>
                    <a:pt x="12391" y="9165"/>
                  </a:lnTo>
                  <a:lnTo>
                    <a:pt x="12831" y="10082"/>
                  </a:lnTo>
                  <a:lnTo>
                    <a:pt x="13308" y="10998"/>
                  </a:lnTo>
                  <a:lnTo>
                    <a:pt x="14224" y="11475"/>
                  </a:lnTo>
                  <a:lnTo>
                    <a:pt x="15141" y="11915"/>
                  </a:lnTo>
                  <a:lnTo>
                    <a:pt x="15141" y="11475"/>
                  </a:lnTo>
                  <a:lnTo>
                    <a:pt x="14224" y="10998"/>
                  </a:lnTo>
                  <a:lnTo>
                    <a:pt x="13748" y="10558"/>
                  </a:lnTo>
                  <a:lnTo>
                    <a:pt x="13748" y="10082"/>
                  </a:lnTo>
                  <a:lnTo>
                    <a:pt x="13748" y="9165"/>
                  </a:lnTo>
                  <a:lnTo>
                    <a:pt x="14224" y="10082"/>
                  </a:lnTo>
                  <a:lnTo>
                    <a:pt x="14664" y="10082"/>
                  </a:lnTo>
                  <a:lnTo>
                    <a:pt x="15141" y="10558"/>
                  </a:lnTo>
                  <a:lnTo>
                    <a:pt x="16974" y="10998"/>
                  </a:lnTo>
                  <a:lnTo>
                    <a:pt x="16974" y="10558"/>
                  </a:lnTo>
                  <a:lnTo>
                    <a:pt x="16057" y="10558"/>
                  </a:lnTo>
                  <a:lnTo>
                    <a:pt x="15581" y="9642"/>
                  </a:lnTo>
                  <a:lnTo>
                    <a:pt x="15141" y="9165"/>
                  </a:lnTo>
                  <a:lnTo>
                    <a:pt x="16057" y="9165"/>
                  </a:lnTo>
                  <a:lnTo>
                    <a:pt x="16057" y="10082"/>
                  </a:lnTo>
                  <a:lnTo>
                    <a:pt x="17414" y="10082"/>
                  </a:lnTo>
                  <a:lnTo>
                    <a:pt x="18330" y="9642"/>
                  </a:lnTo>
                  <a:lnTo>
                    <a:pt x="18807" y="9165"/>
                  </a:lnTo>
                  <a:lnTo>
                    <a:pt x="18330" y="9165"/>
                  </a:lnTo>
                  <a:lnTo>
                    <a:pt x="16974" y="8725"/>
                  </a:lnTo>
                  <a:lnTo>
                    <a:pt x="16057" y="8249"/>
                  </a:lnTo>
                  <a:lnTo>
                    <a:pt x="15581" y="7809"/>
                  </a:lnTo>
                  <a:lnTo>
                    <a:pt x="15141" y="7332"/>
                  </a:lnTo>
                  <a:lnTo>
                    <a:pt x="15141" y="6892"/>
                  </a:lnTo>
                  <a:lnTo>
                    <a:pt x="16974" y="6892"/>
                  </a:lnTo>
                  <a:lnTo>
                    <a:pt x="17414" y="6416"/>
                  </a:lnTo>
                  <a:lnTo>
                    <a:pt x="17414" y="5976"/>
                  </a:lnTo>
                  <a:lnTo>
                    <a:pt x="17414" y="5499"/>
                  </a:lnTo>
                  <a:lnTo>
                    <a:pt x="17890" y="5059"/>
                  </a:lnTo>
                  <a:lnTo>
                    <a:pt x="18330" y="5499"/>
                  </a:lnTo>
                  <a:lnTo>
                    <a:pt x="18807" y="5976"/>
                  </a:lnTo>
                  <a:lnTo>
                    <a:pt x="19723" y="5976"/>
                  </a:lnTo>
                  <a:lnTo>
                    <a:pt x="20163" y="5499"/>
                  </a:lnTo>
                  <a:lnTo>
                    <a:pt x="19723" y="5059"/>
                  </a:lnTo>
                  <a:lnTo>
                    <a:pt x="21080" y="5059"/>
                  </a:lnTo>
                  <a:lnTo>
                    <a:pt x="22473" y="5499"/>
                  </a:lnTo>
                  <a:lnTo>
                    <a:pt x="23829" y="5059"/>
                  </a:lnTo>
                  <a:lnTo>
                    <a:pt x="24306" y="5499"/>
                  </a:lnTo>
                  <a:lnTo>
                    <a:pt x="24746" y="5499"/>
                  </a:lnTo>
                  <a:lnTo>
                    <a:pt x="25222" y="5059"/>
                  </a:lnTo>
                  <a:lnTo>
                    <a:pt x="25222" y="4583"/>
                  </a:lnTo>
                  <a:lnTo>
                    <a:pt x="25662" y="4583"/>
                  </a:lnTo>
                  <a:lnTo>
                    <a:pt x="25662" y="4143"/>
                  </a:lnTo>
                  <a:lnTo>
                    <a:pt x="25662" y="3226"/>
                  </a:lnTo>
                  <a:lnTo>
                    <a:pt x="25662" y="2750"/>
                  </a:lnTo>
                  <a:lnTo>
                    <a:pt x="26139" y="2750"/>
                  </a:lnTo>
                  <a:lnTo>
                    <a:pt x="26139" y="2310"/>
                  </a:lnTo>
                  <a:lnTo>
                    <a:pt x="26579" y="1833"/>
                  </a:lnTo>
                  <a:lnTo>
                    <a:pt x="26579" y="1393"/>
                  </a:lnTo>
                  <a:lnTo>
                    <a:pt x="26579" y="917"/>
                  </a:lnTo>
                  <a:lnTo>
                    <a:pt x="26579" y="477"/>
                  </a:lnTo>
                  <a:lnTo>
                    <a:pt x="26139" y="477"/>
                  </a:lnTo>
                  <a:lnTo>
                    <a:pt x="25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58" name="Google Shape;6057;p73"/>
            <p:cNvSpPr/>
            <p:nvPr/>
          </p:nvSpPr>
          <p:spPr>
            <a:xfrm>
              <a:off x="3689450" y="4522775"/>
              <a:ext cx="171425" cy="366625"/>
            </a:xfrm>
            <a:custGeom>
              <a:avLst/>
              <a:gdLst/>
              <a:ahLst/>
              <a:cxnLst/>
              <a:rect l="l" t="t" r="r" b="b"/>
              <a:pathLst>
                <a:path w="6857" h="14665" extrusionOk="0">
                  <a:moveTo>
                    <a:pt x="1834" y="1"/>
                  </a:moveTo>
                  <a:lnTo>
                    <a:pt x="917" y="477"/>
                  </a:lnTo>
                  <a:lnTo>
                    <a:pt x="441" y="917"/>
                  </a:lnTo>
                  <a:lnTo>
                    <a:pt x="1" y="1394"/>
                  </a:lnTo>
                  <a:lnTo>
                    <a:pt x="1" y="1834"/>
                  </a:lnTo>
                  <a:lnTo>
                    <a:pt x="1" y="2310"/>
                  </a:lnTo>
                  <a:lnTo>
                    <a:pt x="1" y="2750"/>
                  </a:lnTo>
                  <a:lnTo>
                    <a:pt x="1" y="3667"/>
                  </a:lnTo>
                  <a:lnTo>
                    <a:pt x="917" y="4143"/>
                  </a:lnTo>
                  <a:lnTo>
                    <a:pt x="917" y="4583"/>
                  </a:lnTo>
                  <a:lnTo>
                    <a:pt x="917" y="5060"/>
                  </a:lnTo>
                  <a:lnTo>
                    <a:pt x="441" y="5060"/>
                  </a:lnTo>
                  <a:lnTo>
                    <a:pt x="441" y="5500"/>
                  </a:lnTo>
                  <a:lnTo>
                    <a:pt x="441" y="5976"/>
                  </a:lnTo>
                  <a:lnTo>
                    <a:pt x="441" y="6416"/>
                  </a:lnTo>
                  <a:lnTo>
                    <a:pt x="441" y="6893"/>
                  </a:lnTo>
                  <a:lnTo>
                    <a:pt x="441" y="7333"/>
                  </a:lnTo>
                  <a:lnTo>
                    <a:pt x="441" y="8726"/>
                  </a:lnTo>
                  <a:lnTo>
                    <a:pt x="1" y="9166"/>
                  </a:lnTo>
                  <a:lnTo>
                    <a:pt x="1" y="9642"/>
                  </a:lnTo>
                  <a:lnTo>
                    <a:pt x="1" y="10082"/>
                  </a:lnTo>
                  <a:lnTo>
                    <a:pt x="441" y="10559"/>
                  </a:lnTo>
                  <a:lnTo>
                    <a:pt x="1" y="10999"/>
                  </a:lnTo>
                  <a:lnTo>
                    <a:pt x="441" y="11475"/>
                  </a:lnTo>
                  <a:lnTo>
                    <a:pt x="917" y="11475"/>
                  </a:lnTo>
                  <a:lnTo>
                    <a:pt x="917" y="11915"/>
                  </a:lnTo>
                  <a:lnTo>
                    <a:pt x="441" y="11915"/>
                  </a:lnTo>
                  <a:lnTo>
                    <a:pt x="441" y="12832"/>
                  </a:lnTo>
                  <a:lnTo>
                    <a:pt x="1357" y="12832"/>
                  </a:lnTo>
                  <a:lnTo>
                    <a:pt x="1834" y="13308"/>
                  </a:lnTo>
                  <a:lnTo>
                    <a:pt x="2750" y="13308"/>
                  </a:lnTo>
                  <a:lnTo>
                    <a:pt x="2750" y="13748"/>
                  </a:lnTo>
                  <a:lnTo>
                    <a:pt x="3667" y="14665"/>
                  </a:lnTo>
                  <a:lnTo>
                    <a:pt x="4107" y="14665"/>
                  </a:lnTo>
                  <a:lnTo>
                    <a:pt x="4107" y="14225"/>
                  </a:lnTo>
                  <a:lnTo>
                    <a:pt x="3667" y="13748"/>
                  </a:lnTo>
                  <a:lnTo>
                    <a:pt x="4107" y="13308"/>
                  </a:lnTo>
                  <a:lnTo>
                    <a:pt x="5023" y="13308"/>
                  </a:lnTo>
                  <a:lnTo>
                    <a:pt x="5940" y="12392"/>
                  </a:lnTo>
                  <a:lnTo>
                    <a:pt x="5023" y="11915"/>
                  </a:lnTo>
                  <a:lnTo>
                    <a:pt x="5500" y="11915"/>
                  </a:lnTo>
                  <a:lnTo>
                    <a:pt x="5940" y="11475"/>
                  </a:lnTo>
                  <a:lnTo>
                    <a:pt x="6416" y="10559"/>
                  </a:lnTo>
                  <a:lnTo>
                    <a:pt x="6856" y="10082"/>
                  </a:lnTo>
                  <a:lnTo>
                    <a:pt x="6856" y="9642"/>
                  </a:lnTo>
                  <a:lnTo>
                    <a:pt x="6856" y="9166"/>
                  </a:lnTo>
                  <a:lnTo>
                    <a:pt x="6416" y="8726"/>
                  </a:lnTo>
                  <a:lnTo>
                    <a:pt x="5940" y="8249"/>
                  </a:lnTo>
                  <a:lnTo>
                    <a:pt x="5500" y="7809"/>
                  </a:lnTo>
                  <a:lnTo>
                    <a:pt x="5500" y="6893"/>
                  </a:lnTo>
                  <a:lnTo>
                    <a:pt x="5023" y="6893"/>
                  </a:lnTo>
                  <a:lnTo>
                    <a:pt x="4583" y="5976"/>
                  </a:lnTo>
                  <a:lnTo>
                    <a:pt x="4583" y="5500"/>
                  </a:lnTo>
                  <a:lnTo>
                    <a:pt x="4107" y="5060"/>
                  </a:lnTo>
                  <a:lnTo>
                    <a:pt x="4107" y="3667"/>
                  </a:lnTo>
                  <a:lnTo>
                    <a:pt x="4107" y="3227"/>
                  </a:lnTo>
                  <a:lnTo>
                    <a:pt x="4583" y="2750"/>
                  </a:lnTo>
                  <a:lnTo>
                    <a:pt x="4583" y="2310"/>
                  </a:lnTo>
                  <a:lnTo>
                    <a:pt x="4107" y="1394"/>
                  </a:lnTo>
                  <a:lnTo>
                    <a:pt x="4107" y="917"/>
                  </a:lnTo>
                  <a:lnTo>
                    <a:pt x="2750" y="917"/>
                  </a:lnTo>
                  <a:lnTo>
                    <a:pt x="2274" y="477"/>
                  </a:lnTo>
                  <a:lnTo>
                    <a:pt x="18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59" name="Google Shape;6058;p73"/>
            <p:cNvSpPr/>
            <p:nvPr/>
          </p:nvSpPr>
          <p:spPr>
            <a:xfrm>
              <a:off x="3070825" y="3984800"/>
              <a:ext cx="996250" cy="744225"/>
            </a:xfrm>
            <a:custGeom>
              <a:avLst/>
              <a:gdLst/>
              <a:ahLst/>
              <a:cxnLst/>
              <a:rect l="l" t="t" r="r" b="b"/>
              <a:pathLst>
                <a:path w="39850" h="29769" extrusionOk="0">
                  <a:moveTo>
                    <a:pt x="10522" y="0"/>
                  </a:moveTo>
                  <a:lnTo>
                    <a:pt x="9605" y="440"/>
                  </a:lnTo>
                  <a:lnTo>
                    <a:pt x="8689" y="440"/>
                  </a:lnTo>
                  <a:lnTo>
                    <a:pt x="8249" y="917"/>
                  </a:lnTo>
                  <a:lnTo>
                    <a:pt x="5939" y="917"/>
                  </a:lnTo>
                  <a:lnTo>
                    <a:pt x="5499" y="1833"/>
                  </a:lnTo>
                  <a:lnTo>
                    <a:pt x="4106" y="1833"/>
                  </a:lnTo>
                  <a:lnTo>
                    <a:pt x="4106" y="2273"/>
                  </a:lnTo>
                  <a:lnTo>
                    <a:pt x="3666" y="1833"/>
                  </a:lnTo>
                  <a:lnTo>
                    <a:pt x="3190" y="2273"/>
                  </a:lnTo>
                  <a:lnTo>
                    <a:pt x="2273" y="2273"/>
                  </a:lnTo>
                  <a:lnTo>
                    <a:pt x="1833" y="1357"/>
                  </a:lnTo>
                  <a:lnTo>
                    <a:pt x="1356" y="1357"/>
                  </a:lnTo>
                  <a:lnTo>
                    <a:pt x="440" y="1833"/>
                  </a:lnTo>
                  <a:lnTo>
                    <a:pt x="440" y="2273"/>
                  </a:lnTo>
                  <a:lnTo>
                    <a:pt x="440" y="2750"/>
                  </a:lnTo>
                  <a:lnTo>
                    <a:pt x="917" y="3190"/>
                  </a:lnTo>
                  <a:lnTo>
                    <a:pt x="917" y="3666"/>
                  </a:lnTo>
                  <a:lnTo>
                    <a:pt x="440" y="3666"/>
                  </a:lnTo>
                  <a:lnTo>
                    <a:pt x="0" y="4106"/>
                  </a:lnTo>
                  <a:lnTo>
                    <a:pt x="917" y="4583"/>
                  </a:lnTo>
                  <a:lnTo>
                    <a:pt x="917" y="5499"/>
                  </a:lnTo>
                  <a:lnTo>
                    <a:pt x="1356" y="5499"/>
                  </a:lnTo>
                  <a:lnTo>
                    <a:pt x="1833" y="5023"/>
                  </a:lnTo>
                  <a:lnTo>
                    <a:pt x="1833" y="5499"/>
                  </a:lnTo>
                  <a:lnTo>
                    <a:pt x="1833" y="5939"/>
                  </a:lnTo>
                  <a:lnTo>
                    <a:pt x="1833" y="6416"/>
                  </a:lnTo>
                  <a:lnTo>
                    <a:pt x="1356" y="7332"/>
                  </a:lnTo>
                  <a:lnTo>
                    <a:pt x="917" y="7332"/>
                  </a:lnTo>
                  <a:lnTo>
                    <a:pt x="440" y="7772"/>
                  </a:lnTo>
                  <a:lnTo>
                    <a:pt x="917" y="8249"/>
                  </a:lnTo>
                  <a:lnTo>
                    <a:pt x="917" y="8689"/>
                  </a:lnTo>
                  <a:lnTo>
                    <a:pt x="917" y="9605"/>
                  </a:lnTo>
                  <a:lnTo>
                    <a:pt x="1356" y="10082"/>
                  </a:lnTo>
                  <a:lnTo>
                    <a:pt x="1833" y="10522"/>
                  </a:lnTo>
                  <a:lnTo>
                    <a:pt x="2273" y="10998"/>
                  </a:lnTo>
                  <a:lnTo>
                    <a:pt x="2750" y="10082"/>
                  </a:lnTo>
                  <a:lnTo>
                    <a:pt x="3190" y="9605"/>
                  </a:lnTo>
                  <a:lnTo>
                    <a:pt x="3666" y="8689"/>
                  </a:lnTo>
                  <a:lnTo>
                    <a:pt x="3190" y="7772"/>
                  </a:lnTo>
                  <a:lnTo>
                    <a:pt x="4106" y="7772"/>
                  </a:lnTo>
                  <a:lnTo>
                    <a:pt x="4583" y="8249"/>
                  </a:lnTo>
                  <a:lnTo>
                    <a:pt x="5023" y="8689"/>
                  </a:lnTo>
                  <a:lnTo>
                    <a:pt x="5499" y="9165"/>
                  </a:lnTo>
                  <a:lnTo>
                    <a:pt x="5939" y="10082"/>
                  </a:lnTo>
                  <a:lnTo>
                    <a:pt x="5499" y="11438"/>
                  </a:lnTo>
                  <a:lnTo>
                    <a:pt x="5499" y="11915"/>
                  </a:lnTo>
                  <a:lnTo>
                    <a:pt x="5499" y="12831"/>
                  </a:lnTo>
                  <a:lnTo>
                    <a:pt x="6856" y="12831"/>
                  </a:lnTo>
                  <a:lnTo>
                    <a:pt x="6856" y="13271"/>
                  </a:lnTo>
                  <a:lnTo>
                    <a:pt x="7332" y="13271"/>
                  </a:lnTo>
                  <a:lnTo>
                    <a:pt x="7772" y="13748"/>
                  </a:lnTo>
                  <a:lnTo>
                    <a:pt x="8249" y="14188"/>
                  </a:lnTo>
                  <a:lnTo>
                    <a:pt x="6856" y="14188"/>
                  </a:lnTo>
                  <a:lnTo>
                    <a:pt x="7332" y="14664"/>
                  </a:lnTo>
                  <a:lnTo>
                    <a:pt x="7772" y="15104"/>
                  </a:lnTo>
                  <a:lnTo>
                    <a:pt x="8249" y="16021"/>
                  </a:lnTo>
                  <a:lnTo>
                    <a:pt x="8689" y="16021"/>
                  </a:lnTo>
                  <a:lnTo>
                    <a:pt x="10082" y="16937"/>
                  </a:lnTo>
                  <a:lnTo>
                    <a:pt x="10082" y="17414"/>
                  </a:lnTo>
                  <a:lnTo>
                    <a:pt x="10998" y="17854"/>
                  </a:lnTo>
                  <a:lnTo>
                    <a:pt x="11915" y="17414"/>
                  </a:lnTo>
                  <a:lnTo>
                    <a:pt x="12355" y="17414"/>
                  </a:lnTo>
                  <a:lnTo>
                    <a:pt x="13748" y="18330"/>
                  </a:lnTo>
                  <a:lnTo>
                    <a:pt x="14664" y="19247"/>
                  </a:lnTo>
                  <a:lnTo>
                    <a:pt x="15104" y="20163"/>
                  </a:lnTo>
                  <a:lnTo>
                    <a:pt x="16021" y="19687"/>
                  </a:lnTo>
                  <a:lnTo>
                    <a:pt x="16497" y="20603"/>
                  </a:lnTo>
                  <a:lnTo>
                    <a:pt x="17854" y="21080"/>
                  </a:lnTo>
                  <a:lnTo>
                    <a:pt x="18330" y="21080"/>
                  </a:lnTo>
                  <a:lnTo>
                    <a:pt x="18770" y="21996"/>
                  </a:lnTo>
                  <a:lnTo>
                    <a:pt x="19247" y="21996"/>
                  </a:lnTo>
                  <a:lnTo>
                    <a:pt x="19687" y="22436"/>
                  </a:lnTo>
                  <a:lnTo>
                    <a:pt x="21080" y="22436"/>
                  </a:lnTo>
                  <a:lnTo>
                    <a:pt x="21996" y="22913"/>
                  </a:lnTo>
                  <a:lnTo>
                    <a:pt x="21996" y="23353"/>
                  </a:lnTo>
                  <a:lnTo>
                    <a:pt x="22436" y="23829"/>
                  </a:lnTo>
                  <a:lnTo>
                    <a:pt x="22913" y="23829"/>
                  </a:lnTo>
                  <a:lnTo>
                    <a:pt x="22913" y="24746"/>
                  </a:lnTo>
                  <a:lnTo>
                    <a:pt x="23829" y="24746"/>
                  </a:lnTo>
                  <a:lnTo>
                    <a:pt x="23829" y="25186"/>
                  </a:lnTo>
                  <a:lnTo>
                    <a:pt x="24746" y="25186"/>
                  </a:lnTo>
                  <a:lnTo>
                    <a:pt x="24746" y="24269"/>
                  </a:lnTo>
                  <a:lnTo>
                    <a:pt x="24746" y="23829"/>
                  </a:lnTo>
                  <a:lnTo>
                    <a:pt x="24746" y="23353"/>
                  </a:lnTo>
                  <a:lnTo>
                    <a:pt x="24746" y="22913"/>
                  </a:lnTo>
                  <a:lnTo>
                    <a:pt x="25186" y="22436"/>
                  </a:lnTo>
                  <a:lnTo>
                    <a:pt x="25662" y="21996"/>
                  </a:lnTo>
                  <a:lnTo>
                    <a:pt x="26579" y="21520"/>
                  </a:lnTo>
                  <a:lnTo>
                    <a:pt x="27019" y="21996"/>
                  </a:lnTo>
                  <a:lnTo>
                    <a:pt x="27495" y="22436"/>
                  </a:lnTo>
                  <a:lnTo>
                    <a:pt x="28852" y="22436"/>
                  </a:lnTo>
                  <a:lnTo>
                    <a:pt x="28852" y="22913"/>
                  </a:lnTo>
                  <a:lnTo>
                    <a:pt x="29328" y="23829"/>
                  </a:lnTo>
                  <a:lnTo>
                    <a:pt x="29328" y="24269"/>
                  </a:lnTo>
                  <a:lnTo>
                    <a:pt x="28852" y="24746"/>
                  </a:lnTo>
                  <a:lnTo>
                    <a:pt x="28852" y="25186"/>
                  </a:lnTo>
                  <a:lnTo>
                    <a:pt x="28852" y="26579"/>
                  </a:lnTo>
                  <a:lnTo>
                    <a:pt x="29328" y="27019"/>
                  </a:lnTo>
                  <a:lnTo>
                    <a:pt x="29328" y="27495"/>
                  </a:lnTo>
                  <a:lnTo>
                    <a:pt x="29768" y="28412"/>
                  </a:lnTo>
                  <a:lnTo>
                    <a:pt x="30245" y="28412"/>
                  </a:lnTo>
                  <a:lnTo>
                    <a:pt x="30245" y="29328"/>
                  </a:lnTo>
                  <a:lnTo>
                    <a:pt x="30685" y="29768"/>
                  </a:lnTo>
                  <a:lnTo>
                    <a:pt x="31161" y="29328"/>
                  </a:lnTo>
                  <a:lnTo>
                    <a:pt x="31601" y="29328"/>
                  </a:lnTo>
                  <a:lnTo>
                    <a:pt x="31601" y="28852"/>
                  </a:lnTo>
                  <a:lnTo>
                    <a:pt x="31601" y="28412"/>
                  </a:lnTo>
                  <a:lnTo>
                    <a:pt x="32078" y="28852"/>
                  </a:lnTo>
                  <a:lnTo>
                    <a:pt x="32078" y="29328"/>
                  </a:lnTo>
                  <a:lnTo>
                    <a:pt x="32994" y="28852"/>
                  </a:lnTo>
                  <a:lnTo>
                    <a:pt x="33434" y="28852"/>
                  </a:lnTo>
                  <a:lnTo>
                    <a:pt x="34351" y="28412"/>
                  </a:lnTo>
                  <a:lnTo>
                    <a:pt x="35744" y="28412"/>
                  </a:lnTo>
                  <a:lnTo>
                    <a:pt x="35744" y="27935"/>
                  </a:lnTo>
                  <a:lnTo>
                    <a:pt x="36184" y="27495"/>
                  </a:lnTo>
                  <a:lnTo>
                    <a:pt x="36660" y="27935"/>
                  </a:lnTo>
                  <a:lnTo>
                    <a:pt x="38017" y="27935"/>
                  </a:lnTo>
                  <a:lnTo>
                    <a:pt x="38493" y="27019"/>
                  </a:lnTo>
                  <a:lnTo>
                    <a:pt x="38933" y="26579"/>
                  </a:lnTo>
                  <a:lnTo>
                    <a:pt x="39850" y="26102"/>
                  </a:lnTo>
                  <a:lnTo>
                    <a:pt x="38933" y="25662"/>
                  </a:lnTo>
                  <a:lnTo>
                    <a:pt x="39410" y="25186"/>
                  </a:lnTo>
                  <a:lnTo>
                    <a:pt x="39410" y="24746"/>
                  </a:lnTo>
                  <a:lnTo>
                    <a:pt x="38933" y="24269"/>
                  </a:lnTo>
                  <a:lnTo>
                    <a:pt x="38493" y="23829"/>
                  </a:lnTo>
                  <a:lnTo>
                    <a:pt x="38017" y="23353"/>
                  </a:lnTo>
                  <a:lnTo>
                    <a:pt x="37577" y="22913"/>
                  </a:lnTo>
                  <a:lnTo>
                    <a:pt x="37100" y="22436"/>
                  </a:lnTo>
                  <a:lnTo>
                    <a:pt x="36184" y="21996"/>
                  </a:lnTo>
                  <a:lnTo>
                    <a:pt x="35744" y="21080"/>
                  </a:lnTo>
                  <a:lnTo>
                    <a:pt x="35744" y="20603"/>
                  </a:lnTo>
                  <a:lnTo>
                    <a:pt x="35744" y="19687"/>
                  </a:lnTo>
                  <a:lnTo>
                    <a:pt x="36184" y="19247"/>
                  </a:lnTo>
                  <a:lnTo>
                    <a:pt x="36184" y="18330"/>
                  </a:lnTo>
                  <a:lnTo>
                    <a:pt x="36184" y="17854"/>
                  </a:lnTo>
                  <a:lnTo>
                    <a:pt x="37100" y="17414"/>
                  </a:lnTo>
                  <a:lnTo>
                    <a:pt x="37100" y="16937"/>
                  </a:lnTo>
                  <a:lnTo>
                    <a:pt x="37577" y="16497"/>
                  </a:lnTo>
                  <a:lnTo>
                    <a:pt x="37100" y="16021"/>
                  </a:lnTo>
                  <a:lnTo>
                    <a:pt x="36184" y="16021"/>
                  </a:lnTo>
                  <a:lnTo>
                    <a:pt x="36184" y="15581"/>
                  </a:lnTo>
                  <a:lnTo>
                    <a:pt x="35744" y="15104"/>
                  </a:lnTo>
                  <a:lnTo>
                    <a:pt x="35267" y="14188"/>
                  </a:lnTo>
                  <a:lnTo>
                    <a:pt x="34827" y="13271"/>
                  </a:lnTo>
                  <a:lnTo>
                    <a:pt x="35267" y="13271"/>
                  </a:lnTo>
                  <a:lnTo>
                    <a:pt x="35744" y="12355"/>
                  </a:lnTo>
                  <a:lnTo>
                    <a:pt x="36660" y="11915"/>
                  </a:lnTo>
                  <a:lnTo>
                    <a:pt x="36660" y="11438"/>
                  </a:lnTo>
                  <a:lnTo>
                    <a:pt x="36184" y="10522"/>
                  </a:lnTo>
                  <a:lnTo>
                    <a:pt x="35744" y="10522"/>
                  </a:lnTo>
                  <a:lnTo>
                    <a:pt x="35744" y="10082"/>
                  </a:lnTo>
                  <a:lnTo>
                    <a:pt x="36184" y="9605"/>
                  </a:lnTo>
                  <a:lnTo>
                    <a:pt x="35744" y="9165"/>
                  </a:lnTo>
                  <a:lnTo>
                    <a:pt x="34827" y="9605"/>
                  </a:lnTo>
                  <a:lnTo>
                    <a:pt x="34351" y="10082"/>
                  </a:lnTo>
                  <a:lnTo>
                    <a:pt x="32994" y="9605"/>
                  </a:lnTo>
                  <a:lnTo>
                    <a:pt x="32518" y="9165"/>
                  </a:lnTo>
                  <a:lnTo>
                    <a:pt x="32078" y="9165"/>
                  </a:lnTo>
                  <a:lnTo>
                    <a:pt x="32078" y="9605"/>
                  </a:lnTo>
                  <a:lnTo>
                    <a:pt x="30685" y="9605"/>
                  </a:lnTo>
                  <a:lnTo>
                    <a:pt x="30685" y="9165"/>
                  </a:lnTo>
                  <a:lnTo>
                    <a:pt x="30685" y="8689"/>
                  </a:lnTo>
                  <a:lnTo>
                    <a:pt x="31161" y="7772"/>
                  </a:lnTo>
                  <a:lnTo>
                    <a:pt x="31161" y="7332"/>
                  </a:lnTo>
                  <a:lnTo>
                    <a:pt x="30685" y="6856"/>
                  </a:lnTo>
                  <a:lnTo>
                    <a:pt x="30245" y="6416"/>
                  </a:lnTo>
                  <a:lnTo>
                    <a:pt x="29768" y="6416"/>
                  </a:lnTo>
                  <a:lnTo>
                    <a:pt x="28852" y="6856"/>
                  </a:lnTo>
                  <a:lnTo>
                    <a:pt x="28852" y="5499"/>
                  </a:lnTo>
                  <a:lnTo>
                    <a:pt x="28412" y="5023"/>
                  </a:lnTo>
                  <a:lnTo>
                    <a:pt x="28412" y="4583"/>
                  </a:lnTo>
                  <a:lnTo>
                    <a:pt x="28412" y="3666"/>
                  </a:lnTo>
                  <a:lnTo>
                    <a:pt x="28412" y="3190"/>
                  </a:lnTo>
                  <a:lnTo>
                    <a:pt x="27495" y="3190"/>
                  </a:lnTo>
                  <a:lnTo>
                    <a:pt x="27495" y="2273"/>
                  </a:lnTo>
                  <a:lnTo>
                    <a:pt x="27019" y="2273"/>
                  </a:lnTo>
                  <a:lnTo>
                    <a:pt x="26102" y="1833"/>
                  </a:lnTo>
                  <a:lnTo>
                    <a:pt x="25662" y="1833"/>
                  </a:lnTo>
                  <a:lnTo>
                    <a:pt x="25186" y="2273"/>
                  </a:lnTo>
                  <a:lnTo>
                    <a:pt x="24269" y="2750"/>
                  </a:lnTo>
                  <a:lnTo>
                    <a:pt x="23829" y="2273"/>
                  </a:lnTo>
                  <a:lnTo>
                    <a:pt x="22436" y="2750"/>
                  </a:lnTo>
                  <a:lnTo>
                    <a:pt x="21996" y="3190"/>
                  </a:lnTo>
                  <a:lnTo>
                    <a:pt x="21520" y="3666"/>
                  </a:lnTo>
                  <a:lnTo>
                    <a:pt x="20163" y="3666"/>
                  </a:lnTo>
                  <a:lnTo>
                    <a:pt x="19687" y="4583"/>
                  </a:lnTo>
                  <a:lnTo>
                    <a:pt x="19247" y="5023"/>
                  </a:lnTo>
                  <a:lnTo>
                    <a:pt x="16497" y="5023"/>
                  </a:lnTo>
                  <a:lnTo>
                    <a:pt x="16021" y="4583"/>
                  </a:lnTo>
                  <a:lnTo>
                    <a:pt x="15581" y="4583"/>
                  </a:lnTo>
                  <a:lnTo>
                    <a:pt x="15581" y="4106"/>
                  </a:lnTo>
                  <a:lnTo>
                    <a:pt x="15104" y="4106"/>
                  </a:lnTo>
                  <a:lnTo>
                    <a:pt x="14664" y="3666"/>
                  </a:lnTo>
                  <a:lnTo>
                    <a:pt x="13748" y="3190"/>
                  </a:lnTo>
                  <a:lnTo>
                    <a:pt x="13271" y="2750"/>
                  </a:lnTo>
                  <a:lnTo>
                    <a:pt x="12831" y="2273"/>
                  </a:lnTo>
                  <a:lnTo>
                    <a:pt x="12831" y="1833"/>
                  </a:lnTo>
                  <a:lnTo>
                    <a:pt x="12831" y="1357"/>
                  </a:lnTo>
                  <a:lnTo>
                    <a:pt x="12355" y="917"/>
                  </a:lnTo>
                  <a:lnTo>
                    <a:pt x="11915" y="440"/>
                  </a:lnTo>
                  <a:lnTo>
                    <a:pt x="114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0" name="Google Shape;6059;p73"/>
            <p:cNvSpPr/>
            <p:nvPr/>
          </p:nvSpPr>
          <p:spPr>
            <a:xfrm>
              <a:off x="1856450" y="4443050"/>
              <a:ext cx="45850" cy="45850"/>
            </a:xfrm>
            <a:custGeom>
              <a:avLst/>
              <a:gdLst/>
              <a:ahLst/>
              <a:cxnLst/>
              <a:rect l="l" t="t" r="r" b="b"/>
              <a:pathLst>
                <a:path w="1834" h="1834" extrusionOk="0">
                  <a:moveTo>
                    <a:pt x="917" y="0"/>
                  </a:moveTo>
                  <a:lnTo>
                    <a:pt x="440" y="440"/>
                  </a:lnTo>
                  <a:lnTo>
                    <a:pt x="0" y="440"/>
                  </a:lnTo>
                  <a:lnTo>
                    <a:pt x="0" y="917"/>
                  </a:lnTo>
                  <a:lnTo>
                    <a:pt x="0" y="1833"/>
                  </a:lnTo>
                  <a:lnTo>
                    <a:pt x="1833" y="1833"/>
                  </a:lnTo>
                  <a:lnTo>
                    <a:pt x="1833" y="1357"/>
                  </a:lnTo>
                  <a:lnTo>
                    <a:pt x="1833" y="440"/>
                  </a:lnTo>
                  <a:lnTo>
                    <a:pt x="13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1" name="Google Shape;6060;p73"/>
            <p:cNvSpPr/>
            <p:nvPr/>
          </p:nvSpPr>
          <p:spPr>
            <a:xfrm>
              <a:off x="2692300" y="3904150"/>
              <a:ext cx="34850" cy="45850"/>
            </a:xfrm>
            <a:custGeom>
              <a:avLst/>
              <a:gdLst/>
              <a:ahLst/>
              <a:cxnLst/>
              <a:rect l="l" t="t" r="r" b="b"/>
              <a:pathLst>
                <a:path w="1394" h="1834" extrusionOk="0">
                  <a:moveTo>
                    <a:pt x="477" y="0"/>
                  </a:moveTo>
                  <a:lnTo>
                    <a:pt x="477" y="477"/>
                  </a:lnTo>
                  <a:lnTo>
                    <a:pt x="0" y="477"/>
                  </a:lnTo>
                  <a:lnTo>
                    <a:pt x="0" y="1393"/>
                  </a:lnTo>
                  <a:lnTo>
                    <a:pt x="477" y="1833"/>
                  </a:lnTo>
                  <a:lnTo>
                    <a:pt x="1394" y="1833"/>
                  </a:lnTo>
                  <a:lnTo>
                    <a:pt x="1394" y="1393"/>
                  </a:lnTo>
                  <a:lnTo>
                    <a:pt x="1394" y="477"/>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2" name="Google Shape;6061;p73"/>
            <p:cNvSpPr/>
            <p:nvPr/>
          </p:nvSpPr>
          <p:spPr>
            <a:xfrm>
              <a:off x="4181625" y="5313725"/>
              <a:ext cx="343700" cy="125575"/>
            </a:xfrm>
            <a:custGeom>
              <a:avLst/>
              <a:gdLst/>
              <a:ahLst/>
              <a:cxnLst/>
              <a:rect l="l" t="t" r="r" b="b"/>
              <a:pathLst>
                <a:path w="13748" h="5023" extrusionOk="0">
                  <a:moveTo>
                    <a:pt x="917" y="0"/>
                  </a:moveTo>
                  <a:lnTo>
                    <a:pt x="0" y="440"/>
                  </a:lnTo>
                  <a:lnTo>
                    <a:pt x="0" y="1357"/>
                  </a:lnTo>
                  <a:lnTo>
                    <a:pt x="0" y="3190"/>
                  </a:lnTo>
                  <a:lnTo>
                    <a:pt x="1833" y="3190"/>
                  </a:lnTo>
                  <a:lnTo>
                    <a:pt x="4583" y="2750"/>
                  </a:lnTo>
                  <a:lnTo>
                    <a:pt x="6892" y="3190"/>
                  </a:lnTo>
                  <a:lnTo>
                    <a:pt x="6892" y="5023"/>
                  </a:lnTo>
                  <a:lnTo>
                    <a:pt x="10558" y="3190"/>
                  </a:lnTo>
                  <a:lnTo>
                    <a:pt x="13748" y="3190"/>
                  </a:lnTo>
                  <a:lnTo>
                    <a:pt x="13748" y="1833"/>
                  </a:lnTo>
                  <a:lnTo>
                    <a:pt x="12391" y="2273"/>
                  </a:lnTo>
                  <a:lnTo>
                    <a:pt x="10998" y="1357"/>
                  </a:lnTo>
                  <a:lnTo>
                    <a:pt x="10082" y="1833"/>
                  </a:lnTo>
                  <a:lnTo>
                    <a:pt x="7332" y="1833"/>
                  </a:lnTo>
                  <a:lnTo>
                    <a:pt x="7332" y="917"/>
                  </a:lnTo>
                  <a:lnTo>
                    <a:pt x="6416" y="917"/>
                  </a:lnTo>
                  <a:lnTo>
                    <a:pt x="4583" y="1357"/>
                  </a:lnTo>
                  <a:lnTo>
                    <a:pt x="3226" y="1357"/>
                  </a:lnTo>
                  <a:lnTo>
                    <a:pt x="3226" y="440"/>
                  </a:lnTo>
                  <a:lnTo>
                    <a:pt x="2750" y="440"/>
                  </a:lnTo>
                  <a:lnTo>
                    <a:pt x="2750" y="917"/>
                  </a:lnTo>
                  <a:lnTo>
                    <a:pt x="1393" y="917"/>
                  </a:lnTo>
                  <a:lnTo>
                    <a:pt x="9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3" name="Google Shape;6062;p73"/>
            <p:cNvSpPr/>
            <p:nvPr/>
          </p:nvSpPr>
          <p:spPr>
            <a:xfrm>
              <a:off x="3173475" y="5393450"/>
              <a:ext cx="45850" cy="34850"/>
            </a:xfrm>
            <a:custGeom>
              <a:avLst/>
              <a:gdLst/>
              <a:ahLst/>
              <a:cxnLst/>
              <a:rect l="l" t="t" r="r" b="b"/>
              <a:pathLst>
                <a:path w="1834" h="1394" extrusionOk="0">
                  <a:moveTo>
                    <a:pt x="0" y="1"/>
                  </a:moveTo>
                  <a:lnTo>
                    <a:pt x="0" y="478"/>
                  </a:lnTo>
                  <a:lnTo>
                    <a:pt x="477" y="1394"/>
                  </a:lnTo>
                  <a:lnTo>
                    <a:pt x="1833" y="1394"/>
                  </a:lnTo>
                  <a:lnTo>
                    <a:pt x="1833" y="917"/>
                  </a:lnTo>
                  <a:lnTo>
                    <a:pt x="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4" name="Google Shape;6063;p73"/>
            <p:cNvSpPr/>
            <p:nvPr/>
          </p:nvSpPr>
          <p:spPr>
            <a:xfrm>
              <a:off x="3150550" y="5382475"/>
              <a:ext cx="11950" cy="11000"/>
            </a:xfrm>
            <a:custGeom>
              <a:avLst/>
              <a:gdLst/>
              <a:ahLst/>
              <a:cxnLst/>
              <a:rect l="l" t="t" r="r" b="b"/>
              <a:pathLst>
                <a:path w="478" h="440" extrusionOk="0">
                  <a:moveTo>
                    <a:pt x="1" y="0"/>
                  </a:moveTo>
                  <a:lnTo>
                    <a:pt x="1" y="440"/>
                  </a:lnTo>
                  <a:lnTo>
                    <a:pt x="477" y="440"/>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5" name="Google Shape;6064;p73"/>
            <p:cNvSpPr/>
            <p:nvPr/>
          </p:nvSpPr>
          <p:spPr>
            <a:xfrm>
              <a:off x="5098125" y="5233075"/>
              <a:ext cx="286900" cy="206225"/>
            </a:xfrm>
            <a:custGeom>
              <a:avLst/>
              <a:gdLst/>
              <a:ahLst/>
              <a:cxnLst/>
              <a:rect l="l" t="t" r="r" b="b"/>
              <a:pathLst>
                <a:path w="11476" h="8249" extrusionOk="0">
                  <a:moveTo>
                    <a:pt x="11475" y="0"/>
                  </a:moveTo>
                  <a:lnTo>
                    <a:pt x="11475" y="0"/>
                  </a:lnTo>
                  <a:cubicBezTo>
                    <a:pt x="11475" y="0"/>
                    <a:pt x="9642" y="477"/>
                    <a:pt x="8726" y="1393"/>
                  </a:cubicBezTo>
                  <a:cubicBezTo>
                    <a:pt x="7809" y="2310"/>
                    <a:pt x="5059" y="3226"/>
                    <a:pt x="5059" y="3226"/>
                  </a:cubicBezTo>
                  <a:lnTo>
                    <a:pt x="2750" y="3226"/>
                  </a:lnTo>
                  <a:lnTo>
                    <a:pt x="2750" y="5059"/>
                  </a:lnTo>
                  <a:lnTo>
                    <a:pt x="1393" y="5059"/>
                  </a:lnTo>
                  <a:cubicBezTo>
                    <a:pt x="1393" y="5059"/>
                    <a:pt x="2310" y="5499"/>
                    <a:pt x="1393" y="5976"/>
                  </a:cubicBezTo>
                  <a:cubicBezTo>
                    <a:pt x="1235" y="6123"/>
                    <a:pt x="1027" y="6172"/>
                    <a:pt x="820" y="6172"/>
                  </a:cubicBezTo>
                  <a:cubicBezTo>
                    <a:pt x="408" y="6172"/>
                    <a:pt x="1" y="5976"/>
                    <a:pt x="0" y="5976"/>
                  </a:cubicBezTo>
                  <a:lnTo>
                    <a:pt x="0" y="5976"/>
                  </a:lnTo>
                  <a:cubicBezTo>
                    <a:pt x="496" y="7699"/>
                    <a:pt x="1398" y="8096"/>
                    <a:pt x="2122" y="8096"/>
                  </a:cubicBezTo>
                  <a:cubicBezTo>
                    <a:pt x="2739" y="8096"/>
                    <a:pt x="3226" y="7809"/>
                    <a:pt x="3226" y="7809"/>
                  </a:cubicBezTo>
                  <a:lnTo>
                    <a:pt x="4583" y="8249"/>
                  </a:lnTo>
                  <a:lnTo>
                    <a:pt x="6893" y="5976"/>
                  </a:lnTo>
                  <a:lnTo>
                    <a:pt x="6893" y="5059"/>
                  </a:lnTo>
                  <a:lnTo>
                    <a:pt x="9642" y="4583"/>
                  </a:lnTo>
                  <a:cubicBezTo>
                    <a:pt x="9642" y="4583"/>
                    <a:pt x="8726" y="4583"/>
                    <a:pt x="8249" y="3666"/>
                  </a:cubicBezTo>
                  <a:cubicBezTo>
                    <a:pt x="7809" y="2310"/>
                    <a:pt x="9165" y="1393"/>
                    <a:pt x="9165" y="1393"/>
                  </a:cubicBezTo>
                  <a:lnTo>
                    <a:pt x="114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grpSp>
      <p:grpSp>
        <p:nvGrpSpPr>
          <p:cNvPr id="766" name="Google Shape;6065;p73"/>
          <p:cNvGrpSpPr/>
          <p:nvPr/>
        </p:nvGrpSpPr>
        <p:grpSpPr>
          <a:xfrm>
            <a:off x="5337807" y="4031749"/>
            <a:ext cx="349814" cy="349874"/>
            <a:chOff x="3128763" y="3236188"/>
            <a:chExt cx="602400" cy="602400"/>
          </a:xfrm>
        </p:grpSpPr>
        <p:sp>
          <p:nvSpPr>
            <p:cNvPr id="767" name="Google Shape;6066;p73"/>
            <p:cNvSpPr/>
            <p:nvPr/>
          </p:nvSpPr>
          <p:spPr>
            <a:xfrm>
              <a:off x="3128763" y="3236188"/>
              <a:ext cx="602400" cy="602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 name="Google Shape;6067;p73"/>
            <p:cNvGrpSpPr/>
            <p:nvPr/>
          </p:nvGrpSpPr>
          <p:grpSpPr>
            <a:xfrm>
              <a:off x="3186001" y="3293427"/>
              <a:ext cx="487917" cy="487955"/>
              <a:chOff x="3225201" y="3362002"/>
              <a:chExt cx="487917" cy="487955"/>
            </a:xfrm>
          </p:grpSpPr>
          <p:sp>
            <p:nvSpPr>
              <p:cNvPr id="769" name="Google Shape;6068;p73"/>
              <p:cNvSpPr/>
              <p:nvPr/>
            </p:nvSpPr>
            <p:spPr>
              <a:xfrm>
                <a:off x="3253192" y="3718918"/>
                <a:ext cx="432959" cy="131040"/>
              </a:xfrm>
              <a:custGeom>
                <a:avLst/>
                <a:gdLst/>
                <a:ahLst/>
                <a:cxnLst/>
                <a:rect l="l" t="t" r="r" b="b"/>
                <a:pathLst>
                  <a:path w="13117" h="3970" extrusionOk="0">
                    <a:moveTo>
                      <a:pt x="0" y="0"/>
                    </a:moveTo>
                    <a:cubicBezTo>
                      <a:pt x="1212" y="2363"/>
                      <a:pt x="3696" y="3969"/>
                      <a:pt x="6543" y="3969"/>
                    </a:cubicBezTo>
                    <a:cubicBezTo>
                      <a:pt x="9390" y="3969"/>
                      <a:pt x="11874" y="2363"/>
                      <a:pt x="13117" y="0"/>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6069;p73"/>
              <p:cNvSpPr/>
              <p:nvPr/>
            </p:nvSpPr>
            <p:spPr>
              <a:xfrm>
                <a:off x="3254215" y="3362002"/>
                <a:ext cx="429956" cy="128993"/>
              </a:xfrm>
              <a:custGeom>
                <a:avLst/>
                <a:gdLst/>
                <a:ahLst/>
                <a:cxnLst/>
                <a:rect l="l" t="t" r="r" b="b"/>
                <a:pathLst>
                  <a:path w="13026" h="3908" extrusionOk="0">
                    <a:moveTo>
                      <a:pt x="6512" y="1"/>
                    </a:moveTo>
                    <a:cubicBezTo>
                      <a:pt x="3696" y="1"/>
                      <a:pt x="1241" y="1576"/>
                      <a:pt x="1" y="3907"/>
                    </a:cubicBezTo>
                    <a:lnTo>
                      <a:pt x="13025" y="3907"/>
                    </a:lnTo>
                    <a:cubicBezTo>
                      <a:pt x="11782" y="1576"/>
                      <a:pt x="9330" y="1"/>
                      <a:pt x="6512" y="1"/>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6070;p73"/>
              <p:cNvSpPr/>
              <p:nvPr/>
            </p:nvSpPr>
            <p:spPr>
              <a:xfrm>
                <a:off x="3225201" y="3490965"/>
                <a:ext cx="487917" cy="227983"/>
              </a:xfrm>
              <a:custGeom>
                <a:avLst/>
                <a:gdLst/>
                <a:ahLst/>
                <a:cxnLst/>
                <a:rect l="l" t="t" r="r" b="b"/>
                <a:pathLst>
                  <a:path w="14782" h="6907" extrusionOk="0">
                    <a:moveTo>
                      <a:pt x="880" y="0"/>
                    </a:moveTo>
                    <a:cubicBezTo>
                      <a:pt x="334" y="1030"/>
                      <a:pt x="0" y="2242"/>
                      <a:pt x="0" y="3485"/>
                    </a:cubicBezTo>
                    <a:cubicBezTo>
                      <a:pt x="0" y="4725"/>
                      <a:pt x="303" y="5876"/>
                      <a:pt x="848" y="6906"/>
                    </a:cubicBezTo>
                    <a:lnTo>
                      <a:pt x="13965" y="6906"/>
                    </a:lnTo>
                    <a:cubicBezTo>
                      <a:pt x="14479" y="5876"/>
                      <a:pt x="14781" y="4725"/>
                      <a:pt x="14781" y="3485"/>
                    </a:cubicBezTo>
                    <a:cubicBezTo>
                      <a:pt x="14781" y="2242"/>
                      <a:pt x="14479" y="1030"/>
                      <a:pt x="13904" y="0"/>
                    </a:cubicBez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2" name="Google Shape;6071;p73"/>
          <p:cNvGrpSpPr/>
          <p:nvPr/>
        </p:nvGrpSpPr>
        <p:grpSpPr>
          <a:xfrm>
            <a:off x="5881130" y="3610295"/>
            <a:ext cx="349814" cy="349874"/>
            <a:chOff x="783775" y="1969225"/>
            <a:chExt cx="602400" cy="602400"/>
          </a:xfrm>
        </p:grpSpPr>
        <p:sp>
          <p:nvSpPr>
            <p:cNvPr id="773" name="Google Shape;6072;p73"/>
            <p:cNvSpPr/>
            <p:nvPr/>
          </p:nvSpPr>
          <p:spPr>
            <a:xfrm>
              <a:off x="783775" y="1969225"/>
              <a:ext cx="602400" cy="602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4" name="Google Shape;6073;p73"/>
            <p:cNvGrpSpPr/>
            <p:nvPr/>
          </p:nvGrpSpPr>
          <p:grpSpPr>
            <a:xfrm>
              <a:off x="840518" y="2025971"/>
              <a:ext cx="488913" cy="488907"/>
              <a:chOff x="849150" y="2052575"/>
              <a:chExt cx="488913" cy="488907"/>
            </a:xfrm>
          </p:grpSpPr>
          <p:sp>
            <p:nvSpPr>
              <p:cNvPr id="775" name="Google Shape;6074;p73"/>
              <p:cNvSpPr/>
              <p:nvPr/>
            </p:nvSpPr>
            <p:spPr>
              <a:xfrm>
                <a:off x="849150" y="2092581"/>
                <a:ext cx="112027" cy="408897"/>
              </a:xfrm>
              <a:custGeom>
                <a:avLst/>
                <a:gdLst/>
                <a:ahLst/>
                <a:cxnLst/>
                <a:rect l="l" t="t" r="r" b="b"/>
                <a:pathLst>
                  <a:path w="3394" h="12388" extrusionOk="0">
                    <a:moveTo>
                      <a:pt x="3393" y="0"/>
                    </a:moveTo>
                    <a:cubicBezTo>
                      <a:pt x="1362" y="1302"/>
                      <a:pt x="1" y="3604"/>
                      <a:pt x="1" y="6179"/>
                    </a:cubicBezTo>
                    <a:cubicBezTo>
                      <a:pt x="1" y="8784"/>
                      <a:pt x="1362" y="11086"/>
                      <a:pt x="3393" y="12387"/>
                    </a:cubicBezTo>
                    <a:lnTo>
                      <a:pt x="3393" y="0"/>
                    </a:ln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6075;p73"/>
              <p:cNvSpPr/>
              <p:nvPr/>
            </p:nvSpPr>
            <p:spPr>
              <a:xfrm>
                <a:off x="1228049" y="2093538"/>
                <a:ext cx="110014" cy="406982"/>
              </a:xfrm>
              <a:custGeom>
                <a:avLst/>
                <a:gdLst/>
                <a:ahLst/>
                <a:cxnLst/>
                <a:rect l="l" t="t" r="r" b="b"/>
                <a:pathLst>
                  <a:path w="3333" h="12330" extrusionOk="0">
                    <a:moveTo>
                      <a:pt x="0" y="0"/>
                    </a:moveTo>
                    <a:lnTo>
                      <a:pt x="0" y="12329"/>
                    </a:lnTo>
                    <a:cubicBezTo>
                      <a:pt x="1999" y="10997"/>
                      <a:pt x="3332" y="8724"/>
                      <a:pt x="3332" y="6150"/>
                    </a:cubicBezTo>
                    <a:cubicBezTo>
                      <a:pt x="3332" y="3575"/>
                      <a:pt x="1999" y="1333"/>
                      <a:pt x="0" y="0"/>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6076;p73"/>
              <p:cNvSpPr/>
              <p:nvPr/>
            </p:nvSpPr>
            <p:spPr>
              <a:xfrm>
                <a:off x="961146" y="2052575"/>
                <a:ext cx="266932" cy="488907"/>
              </a:xfrm>
              <a:custGeom>
                <a:avLst/>
                <a:gdLst/>
                <a:ahLst/>
                <a:cxnLst/>
                <a:rect l="l" t="t" r="r" b="b"/>
                <a:pathLst>
                  <a:path w="8087" h="14812" extrusionOk="0">
                    <a:moveTo>
                      <a:pt x="4027" y="1"/>
                    </a:moveTo>
                    <a:cubicBezTo>
                      <a:pt x="2544" y="1"/>
                      <a:pt x="1151" y="454"/>
                      <a:pt x="0" y="1212"/>
                    </a:cubicBezTo>
                    <a:lnTo>
                      <a:pt x="0" y="13599"/>
                    </a:lnTo>
                    <a:cubicBezTo>
                      <a:pt x="1151" y="14358"/>
                      <a:pt x="2544" y="14811"/>
                      <a:pt x="4027" y="14811"/>
                    </a:cubicBezTo>
                    <a:cubicBezTo>
                      <a:pt x="4180" y="14811"/>
                      <a:pt x="4330" y="14782"/>
                      <a:pt x="4483" y="14782"/>
                    </a:cubicBezTo>
                    <a:cubicBezTo>
                      <a:pt x="5816" y="14690"/>
                      <a:pt x="7056" y="14266"/>
                      <a:pt x="8086" y="13570"/>
                    </a:cubicBezTo>
                    <a:lnTo>
                      <a:pt x="8086" y="1241"/>
                    </a:lnTo>
                    <a:cubicBezTo>
                      <a:pt x="7056" y="546"/>
                      <a:pt x="5816" y="122"/>
                      <a:pt x="4483" y="30"/>
                    </a:cubicBezTo>
                    <a:cubicBezTo>
                      <a:pt x="4330" y="30"/>
                      <a:pt x="4180" y="1"/>
                      <a:pt x="4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8" name="Google Shape;6077;p73"/>
          <p:cNvGrpSpPr/>
          <p:nvPr/>
        </p:nvGrpSpPr>
        <p:grpSpPr>
          <a:xfrm>
            <a:off x="6286164" y="3377591"/>
            <a:ext cx="349814" cy="349874"/>
            <a:chOff x="2181650" y="2696163"/>
            <a:chExt cx="602400" cy="602400"/>
          </a:xfrm>
        </p:grpSpPr>
        <p:sp>
          <p:nvSpPr>
            <p:cNvPr id="779" name="Google Shape;6078;p73"/>
            <p:cNvSpPr/>
            <p:nvPr/>
          </p:nvSpPr>
          <p:spPr>
            <a:xfrm>
              <a:off x="2181650" y="2696163"/>
              <a:ext cx="602400" cy="602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6079;p73"/>
            <p:cNvGrpSpPr/>
            <p:nvPr/>
          </p:nvGrpSpPr>
          <p:grpSpPr>
            <a:xfrm>
              <a:off x="2238887" y="2753401"/>
              <a:ext cx="487950" cy="487922"/>
              <a:chOff x="2238887" y="2753401"/>
              <a:chExt cx="487950" cy="487922"/>
            </a:xfrm>
          </p:grpSpPr>
          <p:sp>
            <p:nvSpPr>
              <p:cNvPr id="781" name="Google Shape;6080;p73"/>
              <p:cNvSpPr/>
              <p:nvPr/>
            </p:nvSpPr>
            <p:spPr>
              <a:xfrm>
                <a:off x="2253840" y="2753401"/>
                <a:ext cx="457946" cy="159030"/>
              </a:xfrm>
              <a:custGeom>
                <a:avLst/>
                <a:gdLst/>
                <a:ahLst/>
                <a:cxnLst/>
                <a:rect l="l" t="t" r="r" b="b"/>
                <a:pathLst>
                  <a:path w="13874" h="4818" extrusionOk="0">
                    <a:moveTo>
                      <a:pt x="6938" y="0"/>
                    </a:moveTo>
                    <a:cubicBezTo>
                      <a:pt x="3757" y="0"/>
                      <a:pt x="1031" y="2000"/>
                      <a:pt x="1" y="4818"/>
                    </a:cubicBezTo>
                    <a:lnTo>
                      <a:pt x="13873" y="4818"/>
                    </a:lnTo>
                    <a:cubicBezTo>
                      <a:pt x="12815" y="2000"/>
                      <a:pt x="10118" y="0"/>
                      <a:pt x="6938" y="0"/>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6081;p73"/>
              <p:cNvSpPr/>
              <p:nvPr/>
            </p:nvSpPr>
            <p:spPr>
              <a:xfrm>
                <a:off x="2252883" y="3079322"/>
                <a:ext cx="459927" cy="162001"/>
              </a:xfrm>
              <a:custGeom>
                <a:avLst/>
                <a:gdLst/>
                <a:ahLst/>
                <a:cxnLst/>
                <a:rect l="l" t="t" r="r" b="b"/>
                <a:pathLst>
                  <a:path w="13934" h="4908" extrusionOk="0">
                    <a:moveTo>
                      <a:pt x="1" y="1"/>
                    </a:moveTo>
                    <a:cubicBezTo>
                      <a:pt x="1030" y="2848"/>
                      <a:pt x="3757" y="4908"/>
                      <a:pt x="6967" y="4908"/>
                    </a:cubicBezTo>
                    <a:cubicBezTo>
                      <a:pt x="10178" y="4908"/>
                      <a:pt x="12904" y="2848"/>
                      <a:pt x="13934" y="1"/>
                    </a:cubicBez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6082;p73"/>
              <p:cNvSpPr/>
              <p:nvPr/>
            </p:nvSpPr>
            <p:spPr>
              <a:xfrm>
                <a:off x="2238887" y="2912400"/>
                <a:ext cx="487950" cy="166952"/>
              </a:xfrm>
              <a:custGeom>
                <a:avLst/>
                <a:gdLst/>
                <a:ahLst/>
                <a:cxnLst/>
                <a:rect l="l" t="t" r="r" b="b"/>
                <a:pathLst>
                  <a:path w="14783" h="5058" extrusionOk="0">
                    <a:moveTo>
                      <a:pt x="454" y="1"/>
                    </a:moveTo>
                    <a:cubicBezTo>
                      <a:pt x="182" y="728"/>
                      <a:pt x="30" y="1515"/>
                      <a:pt x="1" y="2332"/>
                    </a:cubicBezTo>
                    <a:lnTo>
                      <a:pt x="1" y="2574"/>
                    </a:lnTo>
                    <a:cubicBezTo>
                      <a:pt x="1" y="3454"/>
                      <a:pt x="151" y="4270"/>
                      <a:pt x="425" y="5058"/>
                    </a:cubicBezTo>
                    <a:lnTo>
                      <a:pt x="14358" y="5058"/>
                    </a:lnTo>
                    <a:cubicBezTo>
                      <a:pt x="14629" y="4270"/>
                      <a:pt x="14782" y="3454"/>
                      <a:pt x="14782" y="2574"/>
                    </a:cubicBezTo>
                    <a:lnTo>
                      <a:pt x="14782" y="2332"/>
                    </a:lnTo>
                    <a:cubicBezTo>
                      <a:pt x="14751" y="1515"/>
                      <a:pt x="14600" y="728"/>
                      <a:pt x="14326" y="1"/>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4" name="Google Shape;6083;p73"/>
          <p:cNvGrpSpPr/>
          <p:nvPr/>
        </p:nvGrpSpPr>
        <p:grpSpPr>
          <a:xfrm>
            <a:off x="6509173" y="4031751"/>
            <a:ext cx="349814" cy="349874"/>
            <a:chOff x="1516750" y="3447050"/>
            <a:chExt cx="602400" cy="602400"/>
          </a:xfrm>
        </p:grpSpPr>
        <p:sp>
          <p:nvSpPr>
            <p:cNvPr id="785" name="Google Shape;6084;p73"/>
            <p:cNvSpPr/>
            <p:nvPr/>
          </p:nvSpPr>
          <p:spPr>
            <a:xfrm>
              <a:off x="1516750" y="3447050"/>
              <a:ext cx="602400" cy="602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6085;p73"/>
            <p:cNvGrpSpPr/>
            <p:nvPr/>
          </p:nvGrpSpPr>
          <p:grpSpPr>
            <a:xfrm>
              <a:off x="1573974" y="3504267"/>
              <a:ext cx="487956" cy="487950"/>
              <a:chOff x="1573974" y="3504267"/>
              <a:chExt cx="487956" cy="487950"/>
            </a:xfrm>
          </p:grpSpPr>
          <p:sp>
            <p:nvSpPr>
              <p:cNvPr id="787" name="Google Shape;6086;p73"/>
              <p:cNvSpPr/>
              <p:nvPr/>
            </p:nvSpPr>
            <p:spPr>
              <a:xfrm>
                <a:off x="1573974" y="3544272"/>
                <a:ext cx="111037" cy="408897"/>
              </a:xfrm>
              <a:custGeom>
                <a:avLst/>
                <a:gdLst/>
                <a:ahLst/>
                <a:cxnLst/>
                <a:rect l="l" t="t" r="r" b="b"/>
                <a:pathLst>
                  <a:path w="3364" h="12388" extrusionOk="0">
                    <a:moveTo>
                      <a:pt x="3364" y="1"/>
                    </a:moveTo>
                    <a:cubicBezTo>
                      <a:pt x="1333" y="1333"/>
                      <a:pt x="1" y="3604"/>
                      <a:pt x="1" y="6180"/>
                    </a:cubicBezTo>
                    <a:cubicBezTo>
                      <a:pt x="1" y="8784"/>
                      <a:pt x="1333" y="11055"/>
                      <a:pt x="3364" y="12388"/>
                    </a:cubicBezTo>
                    <a:lnTo>
                      <a:pt x="3364" y="1"/>
                    </a:lnTo>
                    <a:close/>
                  </a:path>
                </a:pathLst>
              </a:custGeom>
              <a:solidFill>
                <a:srgbClr val="52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6087;p73"/>
              <p:cNvSpPr/>
              <p:nvPr/>
            </p:nvSpPr>
            <p:spPr>
              <a:xfrm>
                <a:off x="1951916" y="3544272"/>
                <a:ext cx="110014" cy="408897"/>
              </a:xfrm>
              <a:custGeom>
                <a:avLst/>
                <a:gdLst/>
                <a:ahLst/>
                <a:cxnLst/>
                <a:rect l="l" t="t" r="r" b="b"/>
                <a:pathLst>
                  <a:path w="3333" h="12388" extrusionOk="0">
                    <a:moveTo>
                      <a:pt x="0" y="1"/>
                    </a:moveTo>
                    <a:lnTo>
                      <a:pt x="0" y="12388"/>
                    </a:lnTo>
                    <a:cubicBezTo>
                      <a:pt x="1999" y="11055"/>
                      <a:pt x="3332" y="8784"/>
                      <a:pt x="3332" y="6180"/>
                    </a:cubicBezTo>
                    <a:cubicBezTo>
                      <a:pt x="3332" y="3604"/>
                      <a:pt x="1999" y="1333"/>
                      <a:pt x="0" y="1"/>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6088;p73"/>
              <p:cNvSpPr/>
              <p:nvPr/>
            </p:nvSpPr>
            <p:spPr>
              <a:xfrm>
                <a:off x="1684980" y="3504267"/>
                <a:ext cx="266965" cy="487950"/>
              </a:xfrm>
              <a:custGeom>
                <a:avLst/>
                <a:gdLst/>
                <a:ahLst/>
                <a:cxnLst/>
                <a:rect l="l" t="t" r="r" b="b"/>
                <a:pathLst>
                  <a:path w="8088" h="14783" extrusionOk="0">
                    <a:moveTo>
                      <a:pt x="4028" y="1"/>
                    </a:moveTo>
                    <a:cubicBezTo>
                      <a:pt x="2545" y="1"/>
                      <a:pt x="1152" y="454"/>
                      <a:pt x="1" y="1213"/>
                    </a:cubicBezTo>
                    <a:lnTo>
                      <a:pt x="1" y="13600"/>
                    </a:lnTo>
                    <a:cubicBezTo>
                      <a:pt x="1152" y="14358"/>
                      <a:pt x="2545" y="14782"/>
                      <a:pt x="4028" y="14782"/>
                    </a:cubicBezTo>
                    <a:lnTo>
                      <a:pt x="4452" y="14782"/>
                    </a:lnTo>
                    <a:cubicBezTo>
                      <a:pt x="5785" y="14722"/>
                      <a:pt x="7028" y="14266"/>
                      <a:pt x="8087" y="13600"/>
                    </a:cubicBezTo>
                    <a:lnTo>
                      <a:pt x="8087" y="1213"/>
                    </a:lnTo>
                    <a:cubicBezTo>
                      <a:pt x="7028" y="515"/>
                      <a:pt x="5785" y="91"/>
                      <a:pt x="4452" y="30"/>
                    </a:cubicBezTo>
                    <a:cubicBezTo>
                      <a:pt x="4331" y="30"/>
                      <a:pt x="4181" y="1"/>
                      <a:pt x="40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0" name="Google Shape;5125;p62"/>
          <p:cNvGrpSpPr/>
          <p:nvPr/>
        </p:nvGrpSpPr>
        <p:grpSpPr>
          <a:xfrm>
            <a:off x="7170939" y="3382242"/>
            <a:ext cx="420070" cy="388424"/>
            <a:chOff x="3405538" y="2782800"/>
            <a:chExt cx="725100" cy="725100"/>
          </a:xfrm>
        </p:grpSpPr>
        <p:sp>
          <p:nvSpPr>
            <p:cNvPr id="791" name="Google Shape;5126;p62"/>
            <p:cNvSpPr/>
            <p:nvPr/>
          </p:nvSpPr>
          <p:spPr>
            <a:xfrm>
              <a:off x="3405538" y="2782800"/>
              <a:ext cx="725100" cy="72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2" name="Google Shape;5127;p62"/>
            <p:cNvGrpSpPr/>
            <p:nvPr/>
          </p:nvGrpSpPr>
          <p:grpSpPr>
            <a:xfrm>
              <a:off x="3455410" y="2832675"/>
              <a:ext cx="625358" cy="625358"/>
              <a:chOff x="2869892" y="3087600"/>
              <a:chExt cx="625358" cy="625358"/>
            </a:xfrm>
          </p:grpSpPr>
          <p:sp>
            <p:nvSpPr>
              <p:cNvPr id="793" name="Google Shape;5128;p62"/>
              <p:cNvSpPr/>
              <p:nvPr/>
            </p:nvSpPr>
            <p:spPr>
              <a:xfrm>
                <a:off x="2949337" y="3293873"/>
                <a:ext cx="42" cy="214051"/>
              </a:xfrm>
              <a:custGeom>
                <a:avLst/>
                <a:gdLst/>
                <a:ahLst/>
                <a:cxnLst/>
                <a:rect l="l" t="t" r="r" b="b"/>
                <a:pathLst>
                  <a:path w="1" h="5060" extrusionOk="0">
                    <a:moveTo>
                      <a:pt x="1" y="2637"/>
                    </a:moveTo>
                    <a:lnTo>
                      <a:pt x="1" y="5060"/>
                    </a:lnTo>
                    <a:lnTo>
                      <a:pt x="1" y="5060"/>
                    </a:lnTo>
                    <a:lnTo>
                      <a:pt x="1"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5129;p62"/>
              <p:cNvSpPr/>
              <p:nvPr/>
            </p:nvSpPr>
            <p:spPr>
              <a:xfrm>
                <a:off x="3378543" y="3502768"/>
                <a:ext cx="42387" cy="42303"/>
              </a:xfrm>
              <a:custGeom>
                <a:avLst/>
                <a:gdLst/>
                <a:ahLst/>
                <a:cxnLst/>
                <a:rect l="l" t="t" r="r" b="b"/>
                <a:pathLst>
                  <a:path w="1002" h="1000" extrusionOk="0">
                    <a:moveTo>
                      <a:pt x="638" y="1"/>
                    </a:moveTo>
                    <a:lnTo>
                      <a:pt x="0" y="636"/>
                    </a:lnTo>
                    <a:lnTo>
                      <a:pt x="364" y="999"/>
                    </a:lnTo>
                    <a:lnTo>
                      <a:pt x="1001" y="364"/>
                    </a:lnTo>
                    <a:lnTo>
                      <a:pt x="638"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5130;p62"/>
              <p:cNvSpPr/>
              <p:nvPr/>
            </p:nvSpPr>
            <p:spPr>
              <a:xfrm>
                <a:off x="3379854" y="3257999"/>
                <a:ext cx="43614" cy="43614"/>
              </a:xfrm>
              <a:custGeom>
                <a:avLst/>
                <a:gdLst/>
                <a:ahLst/>
                <a:cxnLst/>
                <a:rect l="l" t="t" r="r" b="b"/>
                <a:pathLst>
                  <a:path w="1031" h="1031" extrusionOk="0">
                    <a:moveTo>
                      <a:pt x="364" y="0"/>
                    </a:moveTo>
                    <a:lnTo>
                      <a:pt x="1" y="364"/>
                    </a:lnTo>
                    <a:lnTo>
                      <a:pt x="667" y="1030"/>
                    </a:lnTo>
                    <a:lnTo>
                      <a:pt x="1031" y="667"/>
                    </a:lnTo>
                    <a:lnTo>
                      <a:pt x="364"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5131;p62"/>
              <p:cNvSpPr/>
              <p:nvPr/>
            </p:nvSpPr>
            <p:spPr>
              <a:xfrm>
                <a:off x="2869892" y="3087600"/>
                <a:ext cx="625358" cy="625358"/>
              </a:xfrm>
              <a:custGeom>
                <a:avLst/>
                <a:gdLst/>
                <a:ahLst/>
                <a:cxnLst/>
                <a:rect l="l" t="t" r="r" b="b"/>
                <a:pathLst>
                  <a:path w="14783" h="14783" extrusionOk="0">
                    <a:moveTo>
                      <a:pt x="7391" y="1"/>
                    </a:moveTo>
                    <a:cubicBezTo>
                      <a:pt x="3301" y="1"/>
                      <a:pt x="1" y="3333"/>
                      <a:pt x="1" y="7392"/>
                    </a:cubicBezTo>
                    <a:cubicBezTo>
                      <a:pt x="1" y="11479"/>
                      <a:pt x="3301" y="14782"/>
                      <a:pt x="7391" y="14782"/>
                    </a:cubicBezTo>
                    <a:cubicBezTo>
                      <a:pt x="11479" y="14782"/>
                      <a:pt x="14782" y="11479"/>
                      <a:pt x="14782" y="7392"/>
                    </a:cubicBezTo>
                    <a:cubicBezTo>
                      <a:pt x="14782" y="3333"/>
                      <a:pt x="11479" y="1"/>
                      <a:pt x="73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5132;p62"/>
              <p:cNvSpPr/>
              <p:nvPr/>
            </p:nvSpPr>
            <p:spPr>
              <a:xfrm>
                <a:off x="2869892" y="3087600"/>
                <a:ext cx="625358" cy="625358"/>
              </a:xfrm>
              <a:custGeom>
                <a:avLst/>
                <a:gdLst/>
                <a:ahLst/>
                <a:cxnLst/>
                <a:rect l="l" t="t" r="r" b="b"/>
                <a:pathLst>
                  <a:path w="14783" h="14783" extrusionOk="0">
                    <a:moveTo>
                      <a:pt x="11419" y="3030"/>
                    </a:moveTo>
                    <a:lnTo>
                      <a:pt x="12056" y="3665"/>
                    </a:lnTo>
                    <a:lnTo>
                      <a:pt x="11692" y="4028"/>
                    </a:lnTo>
                    <a:lnTo>
                      <a:pt x="11055" y="3393"/>
                    </a:lnTo>
                    <a:lnTo>
                      <a:pt x="11419" y="3030"/>
                    </a:lnTo>
                    <a:close/>
                    <a:moveTo>
                      <a:pt x="12419" y="4028"/>
                    </a:moveTo>
                    <a:lnTo>
                      <a:pt x="13086" y="4695"/>
                    </a:lnTo>
                    <a:lnTo>
                      <a:pt x="12722" y="5058"/>
                    </a:lnTo>
                    <a:lnTo>
                      <a:pt x="12056" y="4392"/>
                    </a:lnTo>
                    <a:lnTo>
                      <a:pt x="12419" y="4028"/>
                    </a:lnTo>
                    <a:close/>
                    <a:moveTo>
                      <a:pt x="10360" y="4089"/>
                    </a:moveTo>
                    <a:lnTo>
                      <a:pt x="11026" y="4726"/>
                    </a:lnTo>
                    <a:lnTo>
                      <a:pt x="10631" y="5090"/>
                    </a:lnTo>
                    <a:lnTo>
                      <a:pt x="9996" y="4452"/>
                    </a:lnTo>
                    <a:lnTo>
                      <a:pt x="10360" y="4089"/>
                    </a:lnTo>
                    <a:close/>
                    <a:moveTo>
                      <a:pt x="3180" y="3090"/>
                    </a:moveTo>
                    <a:lnTo>
                      <a:pt x="3543" y="3454"/>
                    </a:lnTo>
                    <a:lnTo>
                      <a:pt x="1879" y="5119"/>
                    </a:lnTo>
                    <a:lnTo>
                      <a:pt x="1515" y="4755"/>
                    </a:lnTo>
                    <a:lnTo>
                      <a:pt x="3180" y="3090"/>
                    </a:lnTo>
                    <a:close/>
                    <a:moveTo>
                      <a:pt x="10873" y="3575"/>
                    </a:moveTo>
                    <a:lnTo>
                      <a:pt x="11540" y="4210"/>
                    </a:lnTo>
                    <a:lnTo>
                      <a:pt x="11903" y="4573"/>
                    </a:lnTo>
                    <a:lnTo>
                      <a:pt x="12541" y="5211"/>
                    </a:lnTo>
                    <a:lnTo>
                      <a:pt x="12177" y="5574"/>
                    </a:lnTo>
                    <a:lnTo>
                      <a:pt x="11540" y="4937"/>
                    </a:lnTo>
                    <a:lnTo>
                      <a:pt x="11147" y="4573"/>
                    </a:lnTo>
                    <a:lnTo>
                      <a:pt x="10510" y="3939"/>
                    </a:lnTo>
                    <a:lnTo>
                      <a:pt x="10873" y="3575"/>
                    </a:lnTo>
                    <a:close/>
                    <a:moveTo>
                      <a:pt x="3696" y="3636"/>
                    </a:moveTo>
                    <a:lnTo>
                      <a:pt x="4088" y="3999"/>
                    </a:lnTo>
                    <a:lnTo>
                      <a:pt x="2424" y="5664"/>
                    </a:lnTo>
                    <a:lnTo>
                      <a:pt x="2060" y="5300"/>
                    </a:lnTo>
                    <a:lnTo>
                      <a:pt x="3696" y="3636"/>
                    </a:lnTo>
                    <a:close/>
                    <a:moveTo>
                      <a:pt x="11390" y="5090"/>
                    </a:moveTo>
                    <a:lnTo>
                      <a:pt x="12024" y="5724"/>
                    </a:lnTo>
                    <a:lnTo>
                      <a:pt x="11661" y="6088"/>
                    </a:lnTo>
                    <a:lnTo>
                      <a:pt x="11026" y="5453"/>
                    </a:lnTo>
                    <a:lnTo>
                      <a:pt x="11390" y="5090"/>
                    </a:lnTo>
                    <a:close/>
                    <a:moveTo>
                      <a:pt x="4210" y="4149"/>
                    </a:moveTo>
                    <a:lnTo>
                      <a:pt x="4573" y="4513"/>
                    </a:lnTo>
                    <a:lnTo>
                      <a:pt x="2937" y="6180"/>
                    </a:lnTo>
                    <a:lnTo>
                      <a:pt x="2574" y="5817"/>
                    </a:lnTo>
                    <a:lnTo>
                      <a:pt x="4210" y="4149"/>
                    </a:lnTo>
                    <a:close/>
                    <a:moveTo>
                      <a:pt x="11600" y="8753"/>
                    </a:moveTo>
                    <a:lnTo>
                      <a:pt x="11995" y="9117"/>
                    </a:lnTo>
                    <a:lnTo>
                      <a:pt x="11329" y="9783"/>
                    </a:lnTo>
                    <a:lnTo>
                      <a:pt x="10966" y="9391"/>
                    </a:lnTo>
                    <a:lnTo>
                      <a:pt x="11600" y="8753"/>
                    </a:lnTo>
                    <a:close/>
                    <a:moveTo>
                      <a:pt x="7360" y="4513"/>
                    </a:moveTo>
                    <a:cubicBezTo>
                      <a:pt x="8906" y="4513"/>
                      <a:pt x="10178" y="5785"/>
                      <a:pt x="10178" y="7331"/>
                    </a:cubicBezTo>
                    <a:cubicBezTo>
                      <a:pt x="10178" y="8875"/>
                      <a:pt x="8906" y="10118"/>
                      <a:pt x="7360" y="10118"/>
                    </a:cubicBezTo>
                    <a:cubicBezTo>
                      <a:pt x="5845" y="10118"/>
                      <a:pt x="4605" y="8935"/>
                      <a:pt x="4573" y="7421"/>
                    </a:cubicBezTo>
                    <a:cubicBezTo>
                      <a:pt x="4544" y="7421"/>
                      <a:pt x="4544" y="7392"/>
                      <a:pt x="4544" y="7360"/>
                    </a:cubicBezTo>
                    <a:lnTo>
                      <a:pt x="4544" y="7331"/>
                    </a:lnTo>
                    <a:cubicBezTo>
                      <a:pt x="4544" y="6846"/>
                      <a:pt x="4665" y="6391"/>
                      <a:pt x="4876" y="5998"/>
                    </a:cubicBezTo>
                    <a:cubicBezTo>
                      <a:pt x="5332" y="5119"/>
                      <a:pt x="6269" y="4513"/>
                      <a:pt x="7360" y="4513"/>
                    </a:cubicBezTo>
                    <a:close/>
                    <a:moveTo>
                      <a:pt x="2424" y="9270"/>
                    </a:moveTo>
                    <a:lnTo>
                      <a:pt x="3059" y="9904"/>
                    </a:lnTo>
                    <a:lnTo>
                      <a:pt x="2695" y="10268"/>
                    </a:lnTo>
                    <a:lnTo>
                      <a:pt x="2060" y="9633"/>
                    </a:lnTo>
                    <a:lnTo>
                      <a:pt x="2424" y="9270"/>
                    </a:lnTo>
                    <a:close/>
                    <a:moveTo>
                      <a:pt x="12146" y="9299"/>
                    </a:moveTo>
                    <a:lnTo>
                      <a:pt x="12509" y="9662"/>
                    </a:lnTo>
                    <a:lnTo>
                      <a:pt x="11874" y="10299"/>
                    </a:lnTo>
                    <a:lnTo>
                      <a:pt x="11511" y="9936"/>
                    </a:lnTo>
                    <a:lnTo>
                      <a:pt x="12146" y="9299"/>
                    </a:lnTo>
                    <a:close/>
                    <a:moveTo>
                      <a:pt x="2969" y="8724"/>
                    </a:moveTo>
                    <a:lnTo>
                      <a:pt x="3604" y="9359"/>
                    </a:lnTo>
                    <a:lnTo>
                      <a:pt x="3967" y="9723"/>
                    </a:lnTo>
                    <a:lnTo>
                      <a:pt x="4605" y="10389"/>
                    </a:lnTo>
                    <a:lnTo>
                      <a:pt x="4241" y="10752"/>
                    </a:lnTo>
                    <a:lnTo>
                      <a:pt x="3604" y="10086"/>
                    </a:lnTo>
                    <a:lnTo>
                      <a:pt x="3240" y="9723"/>
                    </a:lnTo>
                    <a:lnTo>
                      <a:pt x="2605" y="9088"/>
                    </a:lnTo>
                    <a:lnTo>
                      <a:pt x="2969" y="8724"/>
                    </a:lnTo>
                    <a:close/>
                    <a:moveTo>
                      <a:pt x="10602" y="9783"/>
                    </a:moveTo>
                    <a:lnTo>
                      <a:pt x="10966" y="10147"/>
                    </a:lnTo>
                    <a:lnTo>
                      <a:pt x="10328" y="10784"/>
                    </a:lnTo>
                    <a:lnTo>
                      <a:pt x="9965" y="10421"/>
                    </a:lnTo>
                    <a:lnTo>
                      <a:pt x="10602" y="9783"/>
                    </a:lnTo>
                    <a:close/>
                    <a:moveTo>
                      <a:pt x="12662" y="9815"/>
                    </a:moveTo>
                    <a:lnTo>
                      <a:pt x="13025" y="10178"/>
                    </a:lnTo>
                    <a:lnTo>
                      <a:pt x="12388" y="10813"/>
                    </a:lnTo>
                    <a:lnTo>
                      <a:pt x="12024" y="10450"/>
                    </a:lnTo>
                    <a:lnTo>
                      <a:pt x="12662" y="9815"/>
                    </a:lnTo>
                    <a:close/>
                    <a:moveTo>
                      <a:pt x="3422" y="10268"/>
                    </a:moveTo>
                    <a:lnTo>
                      <a:pt x="4088" y="10905"/>
                    </a:lnTo>
                    <a:lnTo>
                      <a:pt x="3725" y="11269"/>
                    </a:lnTo>
                    <a:lnTo>
                      <a:pt x="3059" y="10631"/>
                    </a:lnTo>
                    <a:lnTo>
                      <a:pt x="3422" y="10268"/>
                    </a:lnTo>
                    <a:close/>
                    <a:moveTo>
                      <a:pt x="11147" y="10299"/>
                    </a:moveTo>
                    <a:lnTo>
                      <a:pt x="11511" y="10663"/>
                    </a:lnTo>
                    <a:lnTo>
                      <a:pt x="10873" y="11329"/>
                    </a:lnTo>
                    <a:lnTo>
                      <a:pt x="10481" y="10934"/>
                    </a:lnTo>
                    <a:lnTo>
                      <a:pt x="11147" y="10299"/>
                    </a:lnTo>
                    <a:close/>
                    <a:moveTo>
                      <a:pt x="1908" y="9783"/>
                    </a:moveTo>
                    <a:lnTo>
                      <a:pt x="2545" y="10421"/>
                    </a:lnTo>
                    <a:lnTo>
                      <a:pt x="2908" y="10784"/>
                    </a:lnTo>
                    <a:lnTo>
                      <a:pt x="3575" y="11419"/>
                    </a:lnTo>
                    <a:lnTo>
                      <a:pt x="3180" y="11782"/>
                    </a:lnTo>
                    <a:lnTo>
                      <a:pt x="2545" y="11147"/>
                    </a:lnTo>
                    <a:lnTo>
                      <a:pt x="2181" y="10784"/>
                    </a:lnTo>
                    <a:lnTo>
                      <a:pt x="1544" y="10147"/>
                    </a:lnTo>
                    <a:lnTo>
                      <a:pt x="1908" y="9783"/>
                    </a:lnTo>
                    <a:close/>
                    <a:moveTo>
                      <a:pt x="11661" y="10813"/>
                    </a:moveTo>
                    <a:lnTo>
                      <a:pt x="12024" y="11177"/>
                    </a:lnTo>
                    <a:lnTo>
                      <a:pt x="11390" y="11843"/>
                    </a:lnTo>
                    <a:lnTo>
                      <a:pt x="10995" y="11479"/>
                    </a:lnTo>
                    <a:lnTo>
                      <a:pt x="11661" y="10813"/>
                    </a:lnTo>
                    <a:close/>
                    <a:moveTo>
                      <a:pt x="7391" y="1"/>
                    </a:moveTo>
                    <a:cubicBezTo>
                      <a:pt x="3301" y="1"/>
                      <a:pt x="1" y="3333"/>
                      <a:pt x="1" y="7392"/>
                    </a:cubicBezTo>
                    <a:cubicBezTo>
                      <a:pt x="1" y="11479"/>
                      <a:pt x="3301" y="14782"/>
                      <a:pt x="7391" y="14782"/>
                    </a:cubicBezTo>
                    <a:cubicBezTo>
                      <a:pt x="11479" y="14782"/>
                      <a:pt x="14782" y="11479"/>
                      <a:pt x="14782" y="7392"/>
                    </a:cubicBezTo>
                    <a:cubicBezTo>
                      <a:pt x="14782" y="3333"/>
                      <a:pt x="11479" y="1"/>
                      <a:pt x="73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5133;p62"/>
              <p:cNvSpPr/>
              <p:nvPr/>
            </p:nvSpPr>
            <p:spPr>
              <a:xfrm>
                <a:off x="2933981" y="3218318"/>
                <a:ext cx="85832" cy="85832"/>
              </a:xfrm>
              <a:custGeom>
                <a:avLst/>
                <a:gdLst/>
                <a:ahLst/>
                <a:cxnLst/>
                <a:rect l="l" t="t" r="r" b="b"/>
                <a:pathLst>
                  <a:path w="2029" h="2029" extrusionOk="0">
                    <a:moveTo>
                      <a:pt x="1665" y="0"/>
                    </a:moveTo>
                    <a:lnTo>
                      <a:pt x="0" y="1665"/>
                    </a:lnTo>
                    <a:lnTo>
                      <a:pt x="364" y="2029"/>
                    </a:lnTo>
                    <a:lnTo>
                      <a:pt x="2028" y="364"/>
                    </a:lnTo>
                    <a:lnTo>
                      <a:pt x="1665"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5134;p62"/>
              <p:cNvSpPr/>
              <p:nvPr/>
            </p:nvSpPr>
            <p:spPr>
              <a:xfrm>
                <a:off x="2957036" y="3241374"/>
                <a:ext cx="85832" cy="85832"/>
              </a:xfrm>
              <a:custGeom>
                <a:avLst/>
                <a:gdLst/>
                <a:ahLst/>
                <a:cxnLst/>
                <a:rect l="l" t="t" r="r" b="b"/>
                <a:pathLst>
                  <a:path w="2029" h="2029" extrusionOk="0">
                    <a:moveTo>
                      <a:pt x="1636" y="1"/>
                    </a:moveTo>
                    <a:lnTo>
                      <a:pt x="0" y="1665"/>
                    </a:lnTo>
                    <a:lnTo>
                      <a:pt x="364" y="2029"/>
                    </a:lnTo>
                    <a:lnTo>
                      <a:pt x="2028" y="364"/>
                    </a:lnTo>
                    <a:lnTo>
                      <a:pt x="1636"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5135;p62"/>
              <p:cNvSpPr/>
              <p:nvPr/>
            </p:nvSpPr>
            <p:spPr>
              <a:xfrm>
                <a:off x="2978738" y="3263118"/>
                <a:ext cx="84647" cy="85916"/>
              </a:xfrm>
              <a:custGeom>
                <a:avLst/>
                <a:gdLst/>
                <a:ahLst/>
                <a:cxnLst/>
                <a:rect l="l" t="t" r="r" b="b"/>
                <a:pathLst>
                  <a:path w="2001" h="2031" extrusionOk="0">
                    <a:moveTo>
                      <a:pt x="1637" y="0"/>
                    </a:moveTo>
                    <a:lnTo>
                      <a:pt x="1" y="1668"/>
                    </a:lnTo>
                    <a:lnTo>
                      <a:pt x="364" y="2031"/>
                    </a:lnTo>
                    <a:lnTo>
                      <a:pt x="2000" y="364"/>
                    </a:lnTo>
                    <a:lnTo>
                      <a:pt x="1637"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5136;p62"/>
              <p:cNvSpPr/>
              <p:nvPr/>
            </p:nvSpPr>
            <p:spPr>
              <a:xfrm>
                <a:off x="3333744" y="3457884"/>
                <a:ext cx="43614" cy="43614"/>
              </a:xfrm>
              <a:custGeom>
                <a:avLst/>
                <a:gdLst/>
                <a:ahLst/>
                <a:cxnLst/>
                <a:rect l="l" t="t" r="r" b="b"/>
                <a:pathLst>
                  <a:path w="1031" h="1031" extrusionOk="0">
                    <a:moveTo>
                      <a:pt x="635" y="0"/>
                    </a:moveTo>
                    <a:lnTo>
                      <a:pt x="1" y="638"/>
                    </a:lnTo>
                    <a:lnTo>
                      <a:pt x="364" y="1030"/>
                    </a:lnTo>
                    <a:lnTo>
                      <a:pt x="1030" y="364"/>
                    </a:lnTo>
                    <a:lnTo>
                      <a:pt x="635"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5137;p62"/>
              <p:cNvSpPr/>
              <p:nvPr/>
            </p:nvSpPr>
            <p:spPr>
              <a:xfrm>
                <a:off x="3291399" y="3501457"/>
                <a:ext cx="42387" cy="42345"/>
              </a:xfrm>
              <a:custGeom>
                <a:avLst/>
                <a:gdLst/>
                <a:ahLst/>
                <a:cxnLst/>
                <a:rect l="l" t="t" r="r" b="b"/>
                <a:pathLst>
                  <a:path w="1002" h="1001" extrusionOk="0">
                    <a:moveTo>
                      <a:pt x="638" y="0"/>
                    </a:moveTo>
                    <a:lnTo>
                      <a:pt x="1" y="638"/>
                    </a:lnTo>
                    <a:lnTo>
                      <a:pt x="364" y="1001"/>
                    </a:lnTo>
                    <a:lnTo>
                      <a:pt x="1002" y="364"/>
                    </a:lnTo>
                    <a:lnTo>
                      <a:pt x="638"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5138;p62"/>
              <p:cNvSpPr/>
              <p:nvPr/>
            </p:nvSpPr>
            <p:spPr>
              <a:xfrm>
                <a:off x="3356799" y="3480939"/>
                <a:ext cx="42303" cy="42387"/>
              </a:xfrm>
              <a:custGeom>
                <a:avLst/>
                <a:gdLst/>
                <a:ahLst/>
                <a:cxnLst/>
                <a:rect l="l" t="t" r="r" b="b"/>
                <a:pathLst>
                  <a:path w="1000" h="1002" extrusionOk="0">
                    <a:moveTo>
                      <a:pt x="636" y="1"/>
                    </a:moveTo>
                    <a:lnTo>
                      <a:pt x="1" y="638"/>
                    </a:lnTo>
                    <a:lnTo>
                      <a:pt x="364" y="1001"/>
                    </a:lnTo>
                    <a:lnTo>
                      <a:pt x="999" y="364"/>
                    </a:lnTo>
                    <a:lnTo>
                      <a:pt x="636"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5139;p62"/>
              <p:cNvSpPr/>
              <p:nvPr/>
            </p:nvSpPr>
            <p:spPr>
              <a:xfrm>
                <a:off x="3313227" y="3523285"/>
                <a:ext cx="43614" cy="43614"/>
              </a:xfrm>
              <a:custGeom>
                <a:avLst/>
                <a:gdLst/>
                <a:ahLst/>
                <a:cxnLst/>
                <a:rect l="l" t="t" r="r" b="b"/>
                <a:pathLst>
                  <a:path w="1031" h="1031" extrusionOk="0">
                    <a:moveTo>
                      <a:pt x="667" y="0"/>
                    </a:moveTo>
                    <a:lnTo>
                      <a:pt x="1" y="635"/>
                    </a:lnTo>
                    <a:lnTo>
                      <a:pt x="393" y="1030"/>
                    </a:lnTo>
                    <a:lnTo>
                      <a:pt x="1031" y="364"/>
                    </a:lnTo>
                    <a:lnTo>
                      <a:pt x="667"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5140;p62"/>
              <p:cNvSpPr/>
              <p:nvPr/>
            </p:nvSpPr>
            <p:spPr>
              <a:xfrm>
                <a:off x="3334971" y="3545029"/>
                <a:ext cx="43614" cy="43572"/>
              </a:xfrm>
              <a:custGeom>
                <a:avLst/>
                <a:gdLst/>
                <a:ahLst/>
                <a:cxnLst/>
                <a:rect l="l" t="t" r="r" b="b"/>
                <a:pathLst>
                  <a:path w="1031" h="1030" extrusionOk="0">
                    <a:moveTo>
                      <a:pt x="667" y="0"/>
                    </a:moveTo>
                    <a:lnTo>
                      <a:pt x="1" y="666"/>
                    </a:lnTo>
                    <a:lnTo>
                      <a:pt x="396" y="1030"/>
                    </a:lnTo>
                    <a:lnTo>
                      <a:pt x="1030" y="364"/>
                    </a:lnTo>
                    <a:lnTo>
                      <a:pt x="667"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5141;p62"/>
              <p:cNvSpPr/>
              <p:nvPr/>
            </p:nvSpPr>
            <p:spPr>
              <a:xfrm>
                <a:off x="3337551" y="3215738"/>
                <a:ext cx="42345" cy="42303"/>
              </a:xfrm>
              <a:custGeom>
                <a:avLst/>
                <a:gdLst/>
                <a:ahLst/>
                <a:cxnLst/>
                <a:rect l="l" t="t" r="r" b="b"/>
                <a:pathLst>
                  <a:path w="1001" h="1000" extrusionOk="0">
                    <a:moveTo>
                      <a:pt x="364" y="1"/>
                    </a:moveTo>
                    <a:lnTo>
                      <a:pt x="0" y="364"/>
                    </a:lnTo>
                    <a:lnTo>
                      <a:pt x="637" y="999"/>
                    </a:lnTo>
                    <a:lnTo>
                      <a:pt x="1001" y="636"/>
                    </a:lnTo>
                    <a:lnTo>
                      <a:pt x="364"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5142;p62"/>
              <p:cNvSpPr/>
              <p:nvPr/>
            </p:nvSpPr>
            <p:spPr>
              <a:xfrm>
                <a:off x="3314454" y="3238836"/>
                <a:ext cx="85959" cy="84605"/>
              </a:xfrm>
              <a:custGeom>
                <a:avLst/>
                <a:gdLst/>
                <a:ahLst/>
                <a:cxnLst/>
                <a:rect l="l" t="t" r="r" b="b"/>
                <a:pathLst>
                  <a:path w="2032" h="2000" extrusionOk="0">
                    <a:moveTo>
                      <a:pt x="364" y="0"/>
                    </a:moveTo>
                    <a:lnTo>
                      <a:pt x="1" y="364"/>
                    </a:lnTo>
                    <a:lnTo>
                      <a:pt x="638" y="998"/>
                    </a:lnTo>
                    <a:lnTo>
                      <a:pt x="1031" y="1362"/>
                    </a:lnTo>
                    <a:lnTo>
                      <a:pt x="1668" y="1999"/>
                    </a:lnTo>
                    <a:lnTo>
                      <a:pt x="2032" y="1636"/>
                    </a:lnTo>
                    <a:lnTo>
                      <a:pt x="1394" y="998"/>
                    </a:lnTo>
                    <a:lnTo>
                      <a:pt x="1031" y="635"/>
                    </a:lnTo>
                    <a:lnTo>
                      <a:pt x="364"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5143;p62"/>
              <p:cNvSpPr/>
              <p:nvPr/>
            </p:nvSpPr>
            <p:spPr>
              <a:xfrm>
                <a:off x="3336324" y="3302883"/>
                <a:ext cx="42260" cy="42260"/>
              </a:xfrm>
              <a:custGeom>
                <a:avLst/>
                <a:gdLst/>
                <a:ahLst/>
                <a:cxnLst/>
                <a:rect l="l" t="t" r="r" b="b"/>
                <a:pathLst>
                  <a:path w="999" h="999" extrusionOk="0">
                    <a:moveTo>
                      <a:pt x="364" y="1"/>
                    </a:moveTo>
                    <a:lnTo>
                      <a:pt x="0" y="364"/>
                    </a:lnTo>
                    <a:lnTo>
                      <a:pt x="635" y="999"/>
                    </a:lnTo>
                    <a:lnTo>
                      <a:pt x="998" y="635"/>
                    </a:lnTo>
                    <a:lnTo>
                      <a:pt x="364"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5144;p62"/>
              <p:cNvSpPr/>
              <p:nvPr/>
            </p:nvSpPr>
            <p:spPr>
              <a:xfrm>
                <a:off x="3292752" y="3260537"/>
                <a:ext cx="43614" cy="42387"/>
              </a:xfrm>
              <a:custGeom>
                <a:avLst/>
                <a:gdLst/>
                <a:ahLst/>
                <a:cxnLst/>
                <a:rect l="l" t="t" r="r" b="b"/>
                <a:pathLst>
                  <a:path w="1031" h="1002" extrusionOk="0">
                    <a:moveTo>
                      <a:pt x="364" y="1"/>
                    </a:moveTo>
                    <a:lnTo>
                      <a:pt x="0" y="364"/>
                    </a:lnTo>
                    <a:lnTo>
                      <a:pt x="635" y="1002"/>
                    </a:lnTo>
                    <a:lnTo>
                      <a:pt x="1030" y="638"/>
                    </a:lnTo>
                    <a:lnTo>
                      <a:pt x="364"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5145;p62"/>
              <p:cNvSpPr/>
              <p:nvPr/>
            </p:nvSpPr>
            <p:spPr>
              <a:xfrm>
                <a:off x="2980091" y="3456657"/>
                <a:ext cx="84605" cy="85832"/>
              </a:xfrm>
              <a:custGeom>
                <a:avLst/>
                <a:gdLst/>
                <a:ahLst/>
                <a:cxnLst/>
                <a:rect l="l" t="t" r="r" b="b"/>
                <a:pathLst>
                  <a:path w="2000" h="2029" extrusionOk="0">
                    <a:moveTo>
                      <a:pt x="364" y="0"/>
                    </a:moveTo>
                    <a:lnTo>
                      <a:pt x="0" y="364"/>
                    </a:lnTo>
                    <a:lnTo>
                      <a:pt x="635" y="999"/>
                    </a:lnTo>
                    <a:lnTo>
                      <a:pt x="999" y="1362"/>
                    </a:lnTo>
                    <a:lnTo>
                      <a:pt x="1636" y="2028"/>
                    </a:lnTo>
                    <a:lnTo>
                      <a:pt x="2000" y="1665"/>
                    </a:lnTo>
                    <a:lnTo>
                      <a:pt x="1362" y="999"/>
                    </a:lnTo>
                    <a:lnTo>
                      <a:pt x="999" y="635"/>
                    </a:lnTo>
                    <a:lnTo>
                      <a:pt x="364"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5146;p62"/>
              <p:cNvSpPr/>
              <p:nvPr/>
            </p:nvSpPr>
            <p:spPr>
              <a:xfrm>
                <a:off x="2999255" y="3521932"/>
                <a:ext cx="43614" cy="42387"/>
              </a:xfrm>
              <a:custGeom>
                <a:avLst/>
                <a:gdLst/>
                <a:ahLst/>
                <a:cxnLst/>
                <a:rect l="l" t="t" r="r" b="b"/>
                <a:pathLst>
                  <a:path w="1031" h="1002" extrusionOk="0">
                    <a:moveTo>
                      <a:pt x="364" y="1"/>
                    </a:moveTo>
                    <a:lnTo>
                      <a:pt x="1" y="364"/>
                    </a:lnTo>
                    <a:lnTo>
                      <a:pt x="667" y="1002"/>
                    </a:lnTo>
                    <a:lnTo>
                      <a:pt x="1030" y="638"/>
                    </a:lnTo>
                    <a:lnTo>
                      <a:pt x="364"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5147;p62"/>
              <p:cNvSpPr/>
              <p:nvPr/>
            </p:nvSpPr>
            <p:spPr>
              <a:xfrm>
                <a:off x="2957036" y="3479713"/>
                <a:ext cx="42260" cy="42260"/>
              </a:xfrm>
              <a:custGeom>
                <a:avLst/>
                <a:gdLst/>
                <a:ahLst/>
                <a:cxnLst/>
                <a:rect l="l" t="t" r="r" b="b"/>
                <a:pathLst>
                  <a:path w="999" h="999" extrusionOk="0">
                    <a:moveTo>
                      <a:pt x="364" y="1"/>
                    </a:moveTo>
                    <a:lnTo>
                      <a:pt x="0" y="364"/>
                    </a:lnTo>
                    <a:lnTo>
                      <a:pt x="635" y="999"/>
                    </a:lnTo>
                    <a:lnTo>
                      <a:pt x="999" y="635"/>
                    </a:lnTo>
                    <a:lnTo>
                      <a:pt x="364"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5148;p62"/>
              <p:cNvSpPr/>
              <p:nvPr/>
            </p:nvSpPr>
            <p:spPr>
              <a:xfrm>
                <a:off x="2935208" y="3501457"/>
                <a:ext cx="85916" cy="84605"/>
              </a:xfrm>
              <a:custGeom>
                <a:avLst/>
                <a:gdLst/>
                <a:ahLst/>
                <a:cxnLst/>
                <a:rect l="l" t="t" r="r" b="b"/>
                <a:pathLst>
                  <a:path w="2031" h="2000" extrusionOk="0">
                    <a:moveTo>
                      <a:pt x="364" y="0"/>
                    </a:moveTo>
                    <a:lnTo>
                      <a:pt x="0" y="364"/>
                    </a:lnTo>
                    <a:lnTo>
                      <a:pt x="637" y="1001"/>
                    </a:lnTo>
                    <a:lnTo>
                      <a:pt x="1001" y="1364"/>
                    </a:lnTo>
                    <a:lnTo>
                      <a:pt x="1636" y="1999"/>
                    </a:lnTo>
                    <a:lnTo>
                      <a:pt x="2031" y="1636"/>
                    </a:lnTo>
                    <a:lnTo>
                      <a:pt x="1364" y="1001"/>
                    </a:lnTo>
                    <a:lnTo>
                      <a:pt x="1001" y="638"/>
                    </a:lnTo>
                    <a:lnTo>
                      <a:pt x="364"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5149;p62"/>
              <p:cNvSpPr/>
              <p:nvPr/>
            </p:nvSpPr>
            <p:spPr>
              <a:xfrm>
                <a:off x="3063344" y="3278474"/>
                <a:ext cx="237106" cy="237148"/>
              </a:xfrm>
              <a:custGeom>
                <a:avLst/>
                <a:gdLst/>
                <a:ahLst/>
                <a:cxnLst/>
                <a:rect l="l" t="t" r="r" b="b"/>
                <a:pathLst>
                  <a:path w="5605" h="5606" extrusionOk="0">
                    <a:moveTo>
                      <a:pt x="2789" y="1"/>
                    </a:moveTo>
                    <a:cubicBezTo>
                      <a:pt x="4334" y="2"/>
                      <a:pt x="5573" y="1274"/>
                      <a:pt x="5573" y="2819"/>
                    </a:cubicBezTo>
                    <a:cubicBezTo>
                      <a:pt x="5573" y="2940"/>
                      <a:pt x="5573" y="3061"/>
                      <a:pt x="5544" y="3212"/>
                    </a:cubicBezTo>
                    <a:cubicBezTo>
                      <a:pt x="5484" y="2637"/>
                      <a:pt x="5181" y="1637"/>
                      <a:pt x="4030" y="1637"/>
                    </a:cubicBezTo>
                    <a:cubicBezTo>
                      <a:pt x="3182" y="1637"/>
                      <a:pt x="2879" y="2000"/>
                      <a:pt x="2726" y="2456"/>
                    </a:cubicBezTo>
                    <a:cubicBezTo>
                      <a:pt x="2455" y="3090"/>
                      <a:pt x="2423" y="3849"/>
                      <a:pt x="1304" y="3849"/>
                    </a:cubicBezTo>
                    <a:cubicBezTo>
                      <a:pt x="516" y="3849"/>
                      <a:pt x="153" y="3425"/>
                      <a:pt x="0" y="2909"/>
                    </a:cubicBezTo>
                    <a:lnTo>
                      <a:pt x="0" y="2909"/>
                    </a:lnTo>
                    <a:cubicBezTo>
                      <a:pt x="32" y="4423"/>
                      <a:pt x="1272" y="5606"/>
                      <a:pt x="2787" y="5606"/>
                    </a:cubicBezTo>
                    <a:cubicBezTo>
                      <a:pt x="4333" y="5606"/>
                      <a:pt x="5605" y="4363"/>
                      <a:pt x="5605" y="2819"/>
                    </a:cubicBezTo>
                    <a:cubicBezTo>
                      <a:pt x="5605" y="1274"/>
                      <a:pt x="4334" y="2"/>
                      <a:pt x="2789" y="1"/>
                    </a:cubicBez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5150;p62"/>
              <p:cNvSpPr/>
              <p:nvPr/>
            </p:nvSpPr>
            <p:spPr>
              <a:xfrm>
                <a:off x="3062117" y="3278474"/>
                <a:ext cx="119124" cy="123058"/>
              </a:xfrm>
              <a:custGeom>
                <a:avLst/>
                <a:gdLst/>
                <a:ahLst/>
                <a:cxnLst/>
                <a:rect l="l" t="t" r="r" b="b"/>
                <a:pathLst>
                  <a:path w="2816" h="2909" extrusionOk="0">
                    <a:moveTo>
                      <a:pt x="2816" y="1"/>
                    </a:moveTo>
                    <a:cubicBezTo>
                      <a:pt x="1725" y="1"/>
                      <a:pt x="788" y="607"/>
                      <a:pt x="332" y="1486"/>
                    </a:cubicBezTo>
                    <a:cubicBezTo>
                      <a:pt x="121" y="1879"/>
                      <a:pt x="0" y="2334"/>
                      <a:pt x="0" y="2819"/>
                    </a:cubicBezTo>
                    <a:cubicBezTo>
                      <a:pt x="0" y="1273"/>
                      <a:pt x="1272" y="1"/>
                      <a:pt x="2816" y="1"/>
                    </a:cubicBezTo>
                    <a:close/>
                    <a:moveTo>
                      <a:pt x="0" y="2819"/>
                    </a:moveTo>
                    <a:lnTo>
                      <a:pt x="0" y="2848"/>
                    </a:lnTo>
                    <a:cubicBezTo>
                      <a:pt x="0" y="2880"/>
                      <a:pt x="0" y="2909"/>
                      <a:pt x="29" y="2909"/>
                    </a:cubicBezTo>
                    <a:cubicBezTo>
                      <a:pt x="29" y="2880"/>
                      <a:pt x="0" y="2848"/>
                      <a:pt x="0" y="2819"/>
                    </a:cubicBez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5151;p62"/>
              <p:cNvSpPr/>
              <p:nvPr/>
            </p:nvSpPr>
            <p:spPr>
              <a:xfrm>
                <a:off x="3062117" y="3278474"/>
                <a:ext cx="237021" cy="162822"/>
              </a:xfrm>
              <a:custGeom>
                <a:avLst/>
                <a:gdLst/>
                <a:ahLst/>
                <a:cxnLst/>
                <a:rect l="l" t="t" r="r" b="b"/>
                <a:pathLst>
                  <a:path w="5603" h="3849" extrusionOk="0">
                    <a:moveTo>
                      <a:pt x="2816" y="1"/>
                    </a:moveTo>
                    <a:cubicBezTo>
                      <a:pt x="1272" y="1"/>
                      <a:pt x="0" y="1273"/>
                      <a:pt x="0" y="2819"/>
                    </a:cubicBezTo>
                    <a:cubicBezTo>
                      <a:pt x="0" y="2848"/>
                      <a:pt x="29" y="2880"/>
                      <a:pt x="29" y="2909"/>
                    </a:cubicBezTo>
                    <a:cubicBezTo>
                      <a:pt x="182" y="3425"/>
                      <a:pt x="545" y="3849"/>
                      <a:pt x="1333" y="3849"/>
                    </a:cubicBezTo>
                    <a:cubicBezTo>
                      <a:pt x="2452" y="3849"/>
                      <a:pt x="2484" y="3090"/>
                      <a:pt x="2755" y="2456"/>
                    </a:cubicBezTo>
                    <a:cubicBezTo>
                      <a:pt x="2908" y="2000"/>
                      <a:pt x="3211" y="1637"/>
                      <a:pt x="4059" y="1637"/>
                    </a:cubicBezTo>
                    <a:cubicBezTo>
                      <a:pt x="5210" y="1637"/>
                      <a:pt x="5513" y="2637"/>
                      <a:pt x="5573" y="3212"/>
                    </a:cubicBezTo>
                    <a:cubicBezTo>
                      <a:pt x="5602" y="3061"/>
                      <a:pt x="5602" y="2940"/>
                      <a:pt x="5602" y="2819"/>
                    </a:cubicBezTo>
                    <a:cubicBezTo>
                      <a:pt x="5602" y="1273"/>
                      <a:pt x="4362" y="1"/>
                      <a:pt x="2816" y="1"/>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7" name="Google Shape;5103;p62"/>
          <p:cNvGrpSpPr/>
          <p:nvPr/>
        </p:nvGrpSpPr>
        <p:grpSpPr>
          <a:xfrm>
            <a:off x="7170939" y="4390575"/>
            <a:ext cx="435521" cy="440968"/>
            <a:chOff x="5013350" y="2782800"/>
            <a:chExt cx="725100" cy="725100"/>
          </a:xfrm>
        </p:grpSpPr>
        <p:sp>
          <p:nvSpPr>
            <p:cNvPr id="818" name="Google Shape;5104;p62"/>
            <p:cNvSpPr/>
            <p:nvPr/>
          </p:nvSpPr>
          <p:spPr>
            <a:xfrm>
              <a:off x="5013350" y="2782800"/>
              <a:ext cx="725100" cy="72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9" name="Google Shape;5105;p62"/>
            <p:cNvGrpSpPr/>
            <p:nvPr/>
          </p:nvGrpSpPr>
          <p:grpSpPr>
            <a:xfrm>
              <a:off x="5063219" y="2832675"/>
              <a:ext cx="625358" cy="625369"/>
              <a:chOff x="5456887" y="3087600"/>
              <a:chExt cx="625358" cy="625369"/>
            </a:xfrm>
          </p:grpSpPr>
          <p:sp>
            <p:nvSpPr>
              <p:cNvPr id="820" name="Google Shape;5106;p62"/>
              <p:cNvSpPr/>
              <p:nvPr/>
            </p:nvSpPr>
            <p:spPr>
              <a:xfrm>
                <a:off x="5474823" y="3087600"/>
                <a:ext cx="588216" cy="206309"/>
              </a:xfrm>
              <a:custGeom>
                <a:avLst/>
                <a:gdLst/>
                <a:ahLst/>
                <a:cxnLst/>
                <a:rect l="l" t="t" r="r" b="b"/>
                <a:pathLst>
                  <a:path w="13905" h="4877" extrusionOk="0">
                    <a:moveTo>
                      <a:pt x="6967" y="1"/>
                    </a:moveTo>
                    <a:cubicBezTo>
                      <a:pt x="3757" y="1"/>
                      <a:pt x="1031" y="2029"/>
                      <a:pt x="1" y="4876"/>
                    </a:cubicBezTo>
                    <a:lnTo>
                      <a:pt x="13905" y="4876"/>
                    </a:lnTo>
                    <a:cubicBezTo>
                      <a:pt x="12875" y="2029"/>
                      <a:pt x="10149" y="1"/>
                      <a:pt x="6967" y="1"/>
                    </a:cubicBezTo>
                    <a:close/>
                  </a:path>
                </a:pathLst>
              </a:custGeom>
              <a:solidFill>
                <a:srgbClr val="FFC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5107;p62"/>
              <p:cNvSpPr/>
              <p:nvPr/>
            </p:nvSpPr>
            <p:spPr>
              <a:xfrm>
                <a:off x="5474823" y="3507887"/>
                <a:ext cx="588216" cy="205083"/>
              </a:xfrm>
              <a:custGeom>
                <a:avLst/>
                <a:gdLst/>
                <a:ahLst/>
                <a:cxnLst/>
                <a:rect l="l" t="t" r="r" b="b"/>
                <a:pathLst>
                  <a:path w="13905" h="4848" extrusionOk="0">
                    <a:moveTo>
                      <a:pt x="1" y="1"/>
                    </a:moveTo>
                    <a:cubicBezTo>
                      <a:pt x="1062" y="2848"/>
                      <a:pt x="3757" y="4847"/>
                      <a:pt x="6967" y="4847"/>
                    </a:cubicBezTo>
                    <a:cubicBezTo>
                      <a:pt x="10149" y="4847"/>
                      <a:pt x="12875" y="2848"/>
                      <a:pt x="13905" y="1"/>
                    </a:cubicBezTo>
                    <a:close/>
                  </a:path>
                </a:pathLst>
              </a:custGeom>
              <a:solidFill>
                <a:srgbClr val="52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5108;p62"/>
              <p:cNvSpPr/>
              <p:nvPr/>
            </p:nvSpPr>
            <p:spPr>
              <a:xfrm>
                <a:off x="5456887" y="3293873"/>
                <a:ext cx="625358" cy="214051"/>
              </a:xfrm>
              <a:custGeom>
                <a:avLst/>
                <a:gdLst/>
                <a:ahLst/>
                <a:cxnLst/>
                <a:rect l="l" t="t" r="r" b="b"/>
                <a:pathLst>
                  <a:path w="14783" h="5060" extrusionOk="0">
                    <a:moveTo>
                      <a:pt x="8695" y="516"/>
                    </a:moveTo>
                    <a:cubicBezTo>
                      <a:pt x="9785" y="516"/>
                      <a:pt x="10694" y="1425"/>
                      <a:pt x="10694" y="2516"/>
                    </a:cubicBezTo>
                    <a:lnTo>
                      <a:pt x="10694" y="2666"/>
                    </a:lnTo>
                    <a:cubicBezTo>
                      <a:pt x="10634" y="3696"/>
                      <a:pt x="9754" y="4544"/>
                      <a:pt x="8695" y="4544"/>
                    </a:cubicBezTo>
                    <a:cubicBezTo>
                      <a:pt x="7634" y="4544"/>
                      <a:pt x="6757" y="3696"/>
                      <a:pt x="6696" y="2666"/>
                    </a:cubicBezTo>
                    <a:lnTo>
                      <a:pt x="6696" y="2516"/>
                    </a:lnTo>
                    <a:cubicBezTo>
                      <a:pt x="6696" y="1425"/>
                      <a:pt x="7573" y="516"/>
                      <a:pt x="8695" y="516"/>
                    </a:cubicBezTo>
                    <a:close/>
                    <a:moveTo>
                      <a:pt x="425" y="0"/>
                    </a:moveTo>
                    <a:cubicBezTo>
                      <a:pt x="153" y="788"/>
                      <a:pt x="1" y="1636"/>
                      <a:pt x="1" y="2516"/>
                    </a:cubicBezTo>
                    <a:lnTo>
                      <a:pt x="1" y="2666"/>
                    </a:lnTo>
                    <a:cubicBezTo>
                      <a:pt x="1" y="3485"/>
                      <a:pt x="153" y="4301"/>
                      <a:pt x="425" y="5060"/>
                    </a:cubicBezTo>
                    <a:lnTo>
                      <a:pt x="14329" y="5060"/>
                    </a:lnTo>
                    <a:cubicBezTo>
                      <a:pt x="14600" y="4301"/>
                      <a:pt x="14753" y="3485"/>
                      <a:pt x="14782" y="2666"/>
                    </a:cubicBezTo>
                    <a:lnTo>
                      <a:pt x="14782" y="2516"/>
                    </a:lnTo>
                    <a:cubicBezTo>
                      <a:pt x="14782" y="1636"/>
                      <a:pt x="14632" y="788"/>
                      <a:pt x="14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5109;p62"/>
              <p:cNvSpPr/>
              <p:nvPr/>
            </p:nvSpPr>
            <p:spPr>
              <a:xfrm>
                <a:off x="5684980" y="3315689"/>
                <a:ext cx="169210" cy="170394"/>
              </a:xfrm>
              <a:custGeom>
                <a:avLst/>
                <a:gdLst/>
                <a:ahLst/>
                <a:cxnLst/>
                <a:rect l="l" t="t" r="r" b="b"/>
                <a:pathLst>
                  <a:path w="4000" h="4028" extrusionOk="0">
                    <a:moveTo>
                      <a:pt x="2000" y="0"/>
                    </a:moveTo>
                    <a:cubicBezTo>
                      <a:pt x="878" y="0"/>
                      <a:pt x="1" y="909"/>
                      <a:pt x="1" y="2000"/>
                    </a:cubicBezTo>
                    <a:lnTo>
                      <a:pt x="1" y="2150"/>
                    </a:lnTo>
                    <a:cubicBezTo>
                      <a:pt x="62" y="3180"/>
                      <a:pt x="939" y="4028"/>
                      <a:pt x="2000" y="4028"/>
                    </a:cubicBezTo>
                    <a:cubicBezTo>
                      <a:pt x="3059" y="4028"/>
                      <a:pt x="3939" y="3180"/>
                      <a:pt x="3999" y="2150"/>
                    </a:cubicBezTo>
                    <a:lnTo>
                      <a:pt x="3999" y="2000"/>
                    </a:lnTo>
                    <a:cubicBezTo>
                      <a:pt x="3999" y="909"/>
                      <a:pt x="3090" y="0"/>
                      <a:pt x="2000" y="0"/>
                    </a:cubicBezTo>
                    <a:close/>
                  </a:path>
                </a:pathLst>
              </a:custGeom>
              <a:solidFill>
                <a:srgbClr val="FFC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4" name="Google Shape;7219;p87"/>
          <p:cNvGrpSpPr/>
          <p:nvPr/>
        </p:nvGrpSpPr>
        <p:grpSpPr>
          <a:xfrm>
            <a:off x="7416253" y="2563658"/>
            <a:ext cx="369550" cy="370300"/>
            <a:chOff x="3908525" y="2131250"/>
            <a:chExt cx="369550" cy="370300"/>
          </a:xfrm>
        </p:grpSpPr>
        <p:sp>
          <p:nvSpPr>
            <p:cNvPr id="825" name="Google Shape;7220;p87"/>
            <p:cNvSpPr/>
            <p:nvPr/>
          </p:nvSpPr>
          <p:spPr>
            <a:xfrm>
              <a:off x="3908525" y="2166100"/>
              <a:ext cx="77250" cy="300600"/>
            </a:xfrm>
            <a:custGeom>
              <a:avLst/>
              <a:gdLst/>
              <a:ahLst/>
              <a:cxnLst/>
              <a:rect l="l" t="t" r="r" b="b"/>
              <a:pathLst>
                <a:path w="3090" h="12024" extrusionOk="0">
                  <a:moveTo>
                    <a:pt x="3090" y="0"/>
                  </a:moveTo>
                  <a:cubicBezTo>
                    <a:pt x="1212" y="1333"/>
                    <a:pt x="0" y="3543"/>
                    <a:pt x="0" y="5997"/>
                  </a:cubicBezTo>
                  <a:cubicBezTo>
                    <a:pt x="0" y="8481"/>
                    <a:pt x="1212" y="10691"/>
                    <a:pt x="3090" y="12024"/>
                  </a:cubicBezTo>
                  <a:lnTo>
                    <a:pt x="3090" y="0"/>
                  </a:lnTo>
                  <a:close/>
                </a:path>
              </a:pathLst>
            </a:custGeom>
            <a:solidFill>
              <a:srgbClr val="FF6659"/>
            </a:solidFill>
            <a:ln w="19050">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7221;p87"/>
            <p:cNvSpPr/>
            <p:nvPr/>
          </p:nvSpPr>
          <p:spPr>
            <a:xfrm>
              <a:off x="4200025" y="2166100"/>
              <a:ext cx="78050" cy="300600"/>
            </a:xfrm>
            <a:custGeom>
              <a:avLst/>
              <a:gdLst/>
              <a:ahLst/>
              <a:cxnLst/>
              <a:rect l="l" t="t" r="r" b="b"/>
              <a:pathLst>
                <a:path w="3122" h="12024" extrusionOk="0">
                  <a:moveTo>
                    <a:pt x="1" y="0"/>
                  </a:moveTo>
                  <a:lnTo>
                    <a:pt x="1" y="12024"/>
                  </a:lnTo>
                  <a:cubicBezTo>
                    <a:pt x="1879" y="10691"/>
                    <a:pt x="3122" y="8510"/>
                    <a:pt x="3122" y="5997"/>
                  </a:cubicBezTo>
                  <a:cubicBezTo>
                    <a:pt x="3122" y="3514"/>
                    <a:pt x="1879" y="1333"/>
                    <a:pt x="1" y="0"/>
                  </a:cubicBezTo>
                  <a:close/>
                </a:path>
              </a:pathLst>
            </a:custGeom>
            <a:solidFill>
              <a:srgbClr val="FF6659"/>
            </a:solidFill>
            <a:ln w="19050">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7222;p87"/>
            <p:cNvSpPr/>
            <p:nvPr/>
          </p:nvSpPr>
          <p:spPr>
            <a:xfrm>
              <a:off x="3985750" y="2131250"/>
              <a:ext cx="214300" cy="370300"/>
            </a:xfrm>
            <a:custGeom>
              <a:avLst/>
              <a:gdLst/>
              <a:ahLst/>
              <a:cxnLst/>
              <a:rect l="l" t="t" r="r" b="b"/>
              <a:pathLst>
                <a:path w="8572" h="14812" extrusionOk="0">
                  <a:moveTo>
                    <a:pt x="4210" y="3543"/>
                  </a:moveTo>
                  <a:lnTo>
                    <a:pt x="4968" y="4847"/>
                  </a:lnTo>
                  <a:lnTo>
                    <a:pt x="5603" y="4573"/>
                  </a:lnTo>
                  <a:lnTo>
                    <a:pt x="5603" y="4573"/>
                  </a:lnTo>
                  <a:lnTo>
                    <a:pt x="5300" y="6694"/>
                  </a:lnTo>
                  <a:lnTo>
                    <a:pt x="5300" y="6694"/>
                  </a:lnTo>
                  <a:lnTo>
                    <a:pt x="6241" y="5785"/>
                  </a:lnTo>
                  <a:lnTo>
                    <a:pt x="6451" y="6330"/>
                  </a:lnTo>
                  <a:lnTo>
                    <a:pt x="7452" y="6148"/>
                  </a:lnTo>
                  <a:lnTo>
                    <a:pt x="7452" y="6148"/>
                  </a:lnTo>
                  <a:lnTo>
                    <a:pt x="7149" y="7299"/>
                  </a:lnTo>
                  <a:lnTo>
                    <a:pt x="7602" y="7391"/>
                  </a:lnTo>
                  <a:lnTo>
                    <a:pt x="5906" y="8996"/>
                  </a:lnTo>
                  <a:lnTo>
                    <a:pt x="6119" y="9601"/>
                  </a:lnTo>
                  <a:lnTo>
                    <a:pt x="6119" y="9601"/>
                  </a:lnTo>
                  <a:lnTo>
                    <a:pt x="4331" y="9209"/>
                  </a:lnTo>
                  <a:lnTo>
                    <a:pt x="4331" y="11176"/>
                  </a:lnTo>
                  <a:lnTo>
                    <a:pt x="3999" y="11176"/>
                  </a:lnTo>
                  <a:lnTo>
                    <a:pt x="3999" y="9269"/>
                  </a:lnTo>
                  <a:lnTo>
                    <a:pt x="2271" y="9480"/>
                  </a:lnTo>
                  <a:lnTo>
                    <a:pt x="2271" y="9480"/>
                  </a:lnTo>
                  <a:lnTo>
                    <a:pt x="2514" y="8874"/>
                  </a:lnTo>
                  <a:lnTo>
                    <a:pt x="849" y="7391"/>
                  </a:lnTo>
                  <a:lnTo>
                    <a:pt x="1363" y="7178"/>
                  </a:lnTo>
                  <a:lnTo>
                    <a:pt x="1031" y="6088"/>
                  </a:lnTo>
                  <a:lnTo>
                    <a:pt x="2061" y="6301"/>
                  </a:lnTo>
                  <a:lnTo>
                    <a:pt x="2150" y="5695"/>
                  </a:lnTo>
                  <a:lnTo>
                    <a:pt x="3120" y="6694"/>
                  </a:lnTo>
                  <a:lnTo>
                    <a:pt x="2756" y="4484"/>
                  </a:lnTo>
                  <a:lnTo>
                    <a:pt x="2756" y="4484"/>
                  </a:lnTo>
                  <a:lnTo>
                    <a:pt x="3483" y="4876"/>
                  </a:lnTo>
                  <a:lnTo>
                    <a:pt x="4210" y="3543"/>
                  </a:lnTo>
                  <a:close/>
                  <a:moveTo>
                    <a:pt x="4302" y="1"/>
                  </a:moveTo>
                  <a:cubicBezTo>
                    <a:pt x="2695" y="1"/>
                    <a:pt x="1212" y="514"/>
                    <a:pt x="1" y="1394"/>
                  </a:cubicBezTo>
                  <a:lnTo>
                    <a:pt x="1" y="13418"/>
                  </a:lnTo>
                  <a:cubicBezTo>
                    <a:pt x="1212" y="14297"/>
                    <a:pt x="2695" y="14811"/>
                    <a:pt x="4302" y="14811"/>
                  </a:cubicBezTo>
                  <a:cubicBezTo>
                    <a:pt x="5877" y="14811"/>
                    <a:pt x="7360" y="14297"/>
                    <a:pt x="8572" y="13418"/>
                  </a:cubicBezTo>
                  <a:lnTo>
                    <a:pt x="8572" y="1394"/>
                  </a:lnTo>
                  <a:cubicBezTo>
                    <a:pt x="7360" y="514"/>
                    <a:pt x="5877" y="1"/>
                    <a:pt x="4302" y="1"/>
                  </a:cubicBezTo>
                  <a:close/>
                </a:path>
              </a:pathLst>
            </a:custGeom>
            <a:solidFill>
              <a:srgbClr val="FFFFFF"/>
            </a:solidFill>
            <a:ln w="19050">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7223;p87"/>
            <p:cNvSpPr/>
            <p:nvPr/>
          </p:nvSpPr>
          <p:spPr>
            <a:xfrm>
              <a:off x="4006975" y="2219825"/>
              <a:ext cx="168850" cy="190850"/>
            </a:xfrm>
            <a:custGeom>
              <a:avLst/>
              <a:gdLst/>
              <a:ahLst/>
              <a:cxnLst/>
              <a:rect l="l" t="t" r="r" b="b"/>
              <a:pathLst>
                <a:path w="6754" h="7634" extrusionOk="0">
                  <a:moveTo>
                    <a:pt x="3361" y="0"/>
                  </a:moveTo>
                  <a:lnTo>
                    <a:pt x="2634" y="1333"/>
                  </a:lnTo>
                  <a:lnTo>
                    <a:pt x="1907" y="941"/>
                  </a:lnTo>
                  <a:lnTo>
                    <a:pt x="1907" y="941"/>
                  </a:lnTo>
                  <a:lnTo>
                    <a:pt x="2271" y="3151"/>
                  </a:lnTo>
                  <a:lnTo>
                    <a:pt x="1301" y="2152"/>
                  </a:lnTo>
                  <a:lnTo>
                    <a:pt x="1212" y="2758"/>
                  </a:lnTo>
                  <a:lnTo>
                    <a:pt x="182" y="2545"/>
                  </a:lnTo>
                  <a:lnTo>
                    <a:pt x="514" y="3635"/>
                  </a:lnTo>
                  <a:lnTo>
                    <a:pt x="0" y="3848"/>
                  </a:lnTo>
                  <a:lnTo>
                    <a:pt x="1665" y="5331"/>
                  </a:lnTo>
                  <a:lnTo>
                    <a:pt x="1422" y="5937"/>
                  </a:lnTo>
                  <a:lnTo>
                    <a:pt x="1422" y="5937"/>
                  </a:lnTo>
                  <a:lnTo>
                    <a:pt x="3150" y="5726"/>
                  </a:lnTo>
                  <a:lnTo>
                    <a:pt x="3150" y="7633"/>
                  </a:lnTo>
                  <a:lnTo>
                    <a:pt x="3482" y="7633"/>
                  </a:lnTo>
                  <a:lnTo>
                    <a:pt x="3482" y="5666"/>
                  </a:lnTo>
                  <a:lnTo>
                    <a:pt x="5270" y="6058"/>
                  </a:lnTo>
                  <a:lnTo>
                    <a:pt x="5270" y="6058"/>
                  </a:lnTo>
                  <a:lnTo>
                    <a:pt x="5057" y="5453"/>
                  </a:lnTo>
                  <a:lnTo>
                    <a:pt x="6753" y="3848"/>
                  </a:lnTo>
                  <a:lnTo>
                    <a:pt x="6300" y="3756"/>
                  </a:lnTo>
                  <a:lnTo>
                    <a:pt x="6603" y="2605"/>
                  </a:lnTo>
                  <a:lnTo>
                    <a:pt x="6603" y="2605"/>
                  </a:lnTo>
                  <a:lnTo>
                    <a:pt x="5602" y="2787"/>
                  </a:lnTo>
                  <a:lnTo>
                    <a:pt x="5392" y="2242"/>
                  </a:lnTo>
                  <a:lnTo>
                    <a:pt x="4451" y="3151"/>
                  </a:lnTo>
                  <a:lnTo>
                    <a:pt x="4451" y="3151"/>
                  </a:lnTo>
                  <a:lnTo>
                    <a:pt x="4754" y="1030"/>
                  </a:lnTo>
                  <a:lnTo>
                    <a:pt x="4754" y="1030"/>
                  </a:lnTo>
                  <a:lnTo>
                    <a:pt x="4119" y="1304"/>
                  </a:lnTo>
                  <a:lnTo>
                    <a:pt x="3361" y="0"/>
                  </a:lnTo>
                  <a:close/>
                </a:path>
              </a:pathLst>
            </a:custGeom>
            <a:solidFill>
              <a:srgbClr val="FF6659"/>
            </a:solidFill>
            <a:ln w="19050">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7308;p87"/>
          <p:cNvGrpSpPr/>
          <p:nvPr/>
        </p:nvGrpSpPr>
        <p:grpSpPr>
          <a:xfrm>
            <a:off x="8397603" y="2502883"/>
            <a:ext cx="369575" cy="369550"/>
            <a:chOff x="5438875" y="2662050"/>
            <a:chExt cx="369575" cy="369550"/>
          </a:xfrm>
        </p:grpSpPr>
        <p:sp>
          <p:nvSpPr>
            <p:cNvPr id="830" name="Google Shape;7309;p87"/>
            <p:cNvSpPr/>
            <p:nvPr/>
          </p:nvSpPr>
          <p:spPr>
            <a:xfrm>
              <a:off x="5486625" y="2960400"/>
              <a:ext cx="283225" cy="71200"/>
            </a:xfrm>
            <a:custGeom>
              <a:avLst/>
              <a:gdLst/>
              <a:ahLst/>
              <a:cxnLst/>
              <a:rect l="l" t="t" r="r" b="b"/>
              <a:pathLst>
                <a:path w="11329" h="2848" extrusionOk="0">
                  <a:moveTo>
                    <a:pt x="575" y="0"/>
                  </a:moveTo>
                  <a:lnTo>
                    <a:pt x="0" y="395"/>
                  </a:lnTo>
                  <a:cubicBezTo>
                    <a:pt x="1362" y="1910"/>
                    <a:pt x="3301" y="2848"/>
                    <a:pt x="5482" y="2848"/>
                  </a:cubicBezTo>
                  <a:cubicBezTo>
                    <a:pt x="7876" y="2848"/>
                    <a:pt x="9965" y="1728"/>
                    <a:pt x="11329" y="0"/>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7310;p87"/>
            <p:cNvSpPr/>
            <p:nvPr/>
          </p:nvSpPr>
          <p:spPr>
            <a:xfrm>
              <a:off x="5500975" y="2884675"/>
              <a:ext cx="303725" cy="75750"/>
            </a:xfrm>
            <a:custGeom>
              <a:avLst/>
              <a:gdLst/>
              <a:ahLst/>
              <a:cxnLst/>
              <a:rect l="l" t="t" r="r" b="b"/>
              <a:pathLst>
                <a:path w="12149" h="3030" extrusionOk="0">
                  <a:moveTo>
                    <a:pt x="4152" y="0"/>
                  </a:moveTo>
                  <a:lnTo>
                    <a:pt x="122" y="2940"/>
                  </a:lnTo>
                  <a:lnTo>
                    <a:pt x="1" y="3029"/>
                  </a:lnTo>
                  <a:lnTo>
                    <a:pt x="10755" y="3029"/>
                  </a:lnTo>
                  <a:cubicBezTo>
                    <a:pt x="10784" y="3000"/>
                    <a:pt x="10815" y="2969"/>
                    <a:pt x="10815" y="2940"/>
                  </a:cubicBezTo>
                  <a:cubicBezTo>
                    <a:pt x="11482" y="2092"/>
                    <a:pt x="11935" y="1091"/>
                    <a:pt x="121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7311;p87"/>
            <p:cNvSpPr/>
            <p:nvPr/>
          </p:nvSpPr>
          <p:spPr>
            <a:xfrm>
              <a:off x="5605475" y="2809750"/>
              <a:ext cx="202975" cy="74950"/>
            </a:xfrm>
            <a:custGeom>
              <a:avLst/>
              <a:gdLst/>
              <a:ahLst/>
              <a:cxnLst/>
              <a:rect l="l" t="t" r="r" b="b"/>
              <a:pathLst>
                <a:path w="8119" h="2998" extrusionOk="0">
                  <a:moveTo>
                    <a:pt x="153" y="0"/>
                  </a:moveTo>
                  <a:lnTo>
                    <a:pt x="2153" y="1454"/>
                  </a:lnTo>
                  <a:lnTo>
                    <a:pt x="1" y="2997"/>
                  </a:lnTo>
                  <a:lnTo>
                    <a:pt x="7968" y="2997"/>
                  </a:lnTo>
                  <a:cubicBezTo>
                    <a:pt x="8089" y="2513"/>
                    <a:pt x="8118" y="1999"/>
                    <a:pt x="8118" y="1483"/>
                  </a:cubicBezTo>
                  <a:cubicBezTo>
                    <a:pt x="8118" y="969"/>
                    <a:pt x="8089" y="485"/>
                    <a:pt x="7968" y="0"/>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7312;p87"/>
            <p:cNvSpPr/>
            <p:nvPr/>
          </p:nvSpPr>
          <p:spPr>
            <a:xfrm>
              <a:off x="5504800" y="2734025"/>
              <a:ext cx="299900" cy="75750"/>
            </a:xfrm>
            <a:custGeom>
              <a:avLst/>
              <a:gdLst/>
              <a:ahLst/>
              <a:cxnLst/>
              <a:rect l="l" t="t" r="r" b="b"/>
              <a:pathLst>
                <a:path w="11996" h="3030" extrusionOk="0">
                  <a:moveTo>
                    <a:pt x="0" y="0"/>
                  </a:moveTo>
                  <a:lnTo>
                    <a:pt x="4149" y="2998"/>
                  </a:lnTo>
                  <a:lnTo>
                    <a:pt x="4180" y="3029"/>
                  </a:lnTo>
                  <a:lnTo>
                    <a:pt x="11995" y="3029"/>
                  </a:lnTo>
                  <a:lnTo>
                    <a:pt x="11995" y="2998"/>
                  </a:lnTo>
                  <a:cubicBezTo>
                    <a:pt x="11782" y="1878"/>
                    <a:pt x="11297" y="877"/>
                    <a:pt x="10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7313;p87"/>
            <p:cNvSpPr/>
            <p:nvPr/>
          </p:nvSpPr>
          <p:spPr>
            <a:xfrm>
              <a:off x="5488150" y="2662050"/>
              <a:ext cx="282425" cy="72000"/>
            </a:xfrm>
            <a:custGeom>
              <a:avLst/>
              <a:gdLst/>
              <a:ahLst/>
              <a:cxnLst/>
              <a:rect l="l" t="t" r="r" b="b"/>
              <a:pathLst>
                <a:path w="11297" h="2880" extrusionOk="0">
                  <a:moveTo>
                    <a:pt x="5421" y="0"/>
                  </a:moveTo>
                  <a:cubicBezTo>
                    <a:pt x="3271" y="0"/>
                    <a:pt x="1333" y="909"/>
                    <a:pt x="0" y="2394"/>
                  </a:cubicBezTo>
                  <a:lnTo>
                    <a:pt x="635" y="2848"/>
                  </a:lnTo>
                  <a:lnTo>
                    <a:pt x="666" y="2879"/>
                  </a:lnTo>
                  <a:lnTo>
                    <a:pt x="11297" y="2879"/>
                  </a:lnTo>
                  <a:cubicBezTo>
                    <a:pt x="11268" y="2879"/>
                    <a:pt x="11268" y="2879"/>
                    <a:pt x="11268" y="2848"/>
                  </a:cubicBezTo>
                  <a:cubicBezTo>
                    <a:pt x="9904" y="1122"/>
                    <a:pt x="7815" y="0"/>
                    <a:pt x="5421" y="0"/>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7314;p87"/>
            <p:cNvSpPr/>
            <p:nvPr/>
          </p:nvSpPr>
          <p:spPr>
            <a:xfrm>
              <a:off x="5438875" y="2721900"/>
              <a:ext cx="220425" cy="248400"/>
            </a:xfrm>
            <a:custGeom>
              <a:avLst/>
              <a:gdLst/>
              <a:ahLst/>
              <a:cxnLst/>
              <a:rect l="l" t="t" r="r" b="b"/>
              <a:pathLst>
                <a:path w="8817" h="9936" extrusionOk="0">
                  <a:moveTo>
                    <a:pt x="1971" y="0"/>
                  </a:moveTo>
                  <a:cubicBezTo>
                    <a:pt x="1818" y="151"/>
                    <a:pt x="1697" y="303"/>
                    <a:pt x="1576" y="454"/>
                  </a:cubicBezTo>
                  <a:cubicBezTo>
                    <a:pt x="1576" y="485"/>
                    <a:pt x="1547" y="485"/>
                    <a:pt x="1547" y="485"/>
                  </a:cubicBezTo>
                  <a:cubicBezTo>
                    <a:pt x="881" y="1362"/>
                    <a:pt x="396" y="2363"/>
                    <a:pt x="183" y="3483"/>
                  </a:cubicBezTo>
                  <a:cubicBezTo>
                    <a:pt x="154" y="3483"/>
                    <a:pt x="154" y="3483"/>
                    <a:pt x="154" y="3514"/>
                  </a:cubicBezTo>
                  <a:cubicBezTo>
                    <a:pt x="122" y="3725"/>
                    <a:pt x="93" y="3967"/>
                    <a:pt x="62" y="4210"/>
                  </a:cubicBezTo>
                  <a:lnTo>
                    <a:pt x="1608" y="4210"/>
                  </a:lnTo>
                  <a:lnTo>
                    <a:pt x="1818" y="3514"/>
                  </a:lnTo>
                  <a:lnTo>
                    <a:pt x="1818" y="3483"/>
                  </a:lnTo>
                  <a:lnTo>
                    <a:pt x="2032" y="2695"/>
                  </a:lnTo>
                  <a:lnTo>
                    <a:pt x="2303" y="3483"/>
                  </a:lnTo>
                  <a:lnTo>
                    <a:pt x="2303" y="3514"/>
                  </a:lnTo>
                  <a:lnTo>
                    <a:pt x="2545" y="4210"/>
                  </a:lnTo>
                  <a:lnTo>
                    <a:pt x="4152" y="4210"/>
                  </a:lnTo>
                  <a:lnTo>
                    <a:pt x="2819" y="5089"/>
                  </a:lnTo>
                  <a:lnTo>
                    <a:pt x="2819" y="5118"/>
                  </a:lnTo>
                  <a:lnTo>
                    <a:pt x="3333" y="6511"/>
                  </a:lnTo>
                  <a:lnTo>
                    <a:pt x="3364" y="6633"/>
                  </a:lnTo>
                  <a:lnTo>
                    <a:pt x="3212" y="6511"/>
                  </a:lnTo>
                  <a:lnTo>
                    <a:pt x="3183" y="6511"/>
                  </a:lnTo>
                  <a:lnTo>
                    <a:pt x="2092" y="5663"/>
                  </a:lnTo>
                  <a:lnTo>
                    <a:pt x="2061" y="5663"/>
                  </a:lnTo>
                  <a:lnTo>
                    <a:pt x="970" y="6511"/>
                  </a:lnTo>
                  <a:lnTo>
                    <a:pt x="941" y="6511"/>
                  </a:lnTo>
                  <a:lnTo>
                    <a:pt x="789" y="6633"/>
                  </a:lnTo>
                  <a:lnTo>
                    <a:pt x="789" y="6633"/>
                  </a:lnTo>
                  <a:lnTo>
                    <a:pt x="820" y="6511"/>
                  </a:lnTo>
                  <a:lnTo>
                    <a:pt x="849" y="6511"/>
                  </a:lnTo>
                  <a:lnTo>
                    <a:pt x="1334" y="5118"/>
                  </a:lnTo>
                  <a:lnTo>
                    <a:pt x="1334" y="5089"/>
                  </a:lnTo>
                  <a:lnTo>
                    <a:pt x="62" y="4241"/>
                  </a:lnTo>
                  <a:cubicBezTo>
                    <a:pt x="32" y="4483"/>
                    <a:pt x="1" y="4726"/>
                    <a:pt x="1" y="4997"/>
                  </a:cubicBezTo>
                  <a:cubicBezTo>
                    <a:pt x="1" y="5513"/>
                    <a:pt x="62" y="6027"/>
                    <a:pt x="154" y="6511"/>
                  </a:cubicBezTo>
                  <a:lnTo>
                    <a:pt x="183" y="6511"/>
                  </a:lnTo>
                  <a:cubicBezTo>
                    <a:pt x="396" y="7602"/>
                    <a:pt x="849" y="8603"/>
                    <a:pt x="1486" y="9451"/>
                  </a:cubicBezTo>
                  <a:lnTo>
                    <a:pt x="1576" y="9540"/>
                  </a:lnTo>
                  <a:cubicBezTo>
                    <a:pt x="1668" y="9662"/>
                    <a:pt x="1789" y="9814"/>
                    <a:pt x="1910" y="9935"/>
                  </a:cubicBezTo>
                  <a:lnTo>
                    <a:pt x="2485" y="9540"/>
                  </a:lnTo>
                  <a:lnTo>
                    <a:pt x="2606" y="9451"/>
                  </a:lnTo>
                  <a:lnTo>
                    <a:pt x="6636" y="6511"/>
                  </a:lnTo>
                  <a:lnTo>
                    <a:pt x="6665" y="6511"/>
                  </a:lnTo>
                  <a:lnTo>
                    <a:pt x="8817" y="4968"/>
                  </a:lnTo>
                  <a:lnTo>
                    <a:pt x="6817" y="3514"/>
                  </a:lnTo>
                  <a:lnTo>
                    <a:pt x="6786" y="3483"/>
                  </a:lnTo>
                  <a:lnTo>
                    <a:pt x="2637" y="485"/>
                  </a:lnTo>
                  <a:lnTo>
                    <a:pt x="2606" y="454"/>
                  </a:lnTo>
                  <a:lnTo>
                    <a:pt x="1971" y="0"/>
                  </a:ln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7315;p87"/>
            <p:cNvSpPr/>
            <p:nvPr/>
          </p:nvSpPr>
          <p:spPr>
            <a:xfrm>
              <a:off x="5519150" y="2884675"/>
              <a:ext cx="3850" cy="3050"/>
            </a:xfrm>
            <a:custGeom>
              <a:avLst/>
              <a:gdLst/>
              <a:ahLst/>
              <a:cxnLst/>
              <a:rect l="l" t="t" r="r" b="b"/>
              <a:pathLst>
                <a:path w="154" h="122" extrusionOk="0">
                  <a:moveTo>
                    <a:pt x="1" y="0"/>
                  </a:moveTo>
                  <a:lnTo>
                    <a:pt x="153" y="122"/>
                  </a:lnTo>
                  <a:lnTo>
                    <a:pt x="1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7316;p87"/>
            <p:cNvSpPr/>
            <p:nvPr/>
          </p:nvSpPr>
          <p:spPr>
            <a:xfrm>
              <a:off x="5458575" y="2884675"/>
              <a:ext cx="3850" cy="3050"/>
            </a:xfrm>
            <a:custGeom>
              <a:avLst/>
              <a:gdLst/>
              <a:ahLst/>
              <a:cxnLst/>
              <a:rect l="l" t="t" r="r" b="b"/>
              <a:pathLst>
                <a:path w="154" h="122" extrusionOk="0">
                  <a:moveTo>
                    <a:pt x="32" y="0"/>
                  </a:moveTo>
                  <a:lnTo>
                    <a:pt x="1" y="122"/>
                  </a:lnTo>
                  <a:lnTo>
                    <a:pt x="1" y="122"/>
                  </a:lnTo>
                  <a:lnTo>
                    <a:pt x="1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7317;p87"/>
            <p:cNvSpPr/>
            <p:nvPr/>
          </p:nvSpPr>
          <p:spPr>
            <a:xfrm>
              <a:off x="5459375" y="2884675"/>
              <a:ext cx="3775" cy="25"/>
            </a:xfrm>
            <a:custGeom>
              <a:avLst/>
              <a:gdLst/>
              <a:ahLst/>
              <a:cxnLst/>
              <a:rect l="l" t="t" r="r" b="b"/>
              <a:pathLst>
                <a:path w="151" h="1" extrusionOk="0">
                  <a:moveTo>
                    <a:pt x="29" y="0"/>
                  </a:moveTo>
                  <a:lnTo>
                    <a:pt x="0" y="0"/>
                  </a:lnTo>
                  <a:lnTo>
                    <a:pt x="121" y="0"/>
                  </a:lnTo>
                  <a:lnTo>
                    <a:pt x="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7318;p87"/>
            <p:cNvSpPr/>
            <p:nvPr/>
          </p:nvSpPr>
          <p:spPr>
            <a:xfrm>
              <a:off x="5518425" y="2884675"/>
              <a:ext cx="3775" cy="25"/>
            </a:xfrm>
            <a:custGeom>
              <a:avLst/>
              <a:gdLst/>
              <a:ahLst/>
              <a:cxnLst/>
              <a:rect l="l" t="t" r="r" b="b"/>
              <a:pathLst>
                <a:path w="151" h="1" extrusionOk="0">
                  <a:moveTo>
                    <a:pt x="30" y="0"/>
                  </a:moveTo>
                  <a:lnTo>
                    <a:pt x="151" y="0"/>
                  </a:lnTo>
                  <a:lnTo>
                    <a:pt x="151"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7319;p87"/>
            <p:cNvSpPr/>
            <p:nvPr/>
          </p:nvSpPr>
          <p:spPr>
            <a:xfrm>
              <a:off x="5440400" y="2809750"/>
              <a:ext cx="102275" cy="74950"/>
            </a:xfrm>
            <a:custGeom>
              <a:avLst/>
              <a:gdLst/>
              <a:ahLst/>
              <a:cxnLst/>
              <a:rect l="l" t="t" r="r" b="b"/>
              <a:pathLst>
                <a:path w="4091" h="2998" extrusionOk="0">
                  <a:moveTo>
                    <a:pt x="1757" y="0"/>
                  </a:moveTo>
                  <a:lnTo>
                    <a:pt x="1547" y="696"/>
                  </a:lnTo>
                  <a:lnTo>
                    <a:pt x="1" y="696"/>
                  </a:lnTo>
                  <a:lnTo>
                    <a:pt x="1" y="727"/>
                  </a:lnTo>
                  <a:lnTo>
                    <a:pt x="1273" y="1575"/>
                  </a:lnTo>
                  <a:lnTo>
                    <a:pt x="1273" y="1604"/>
                  </a:lnTo>
                  <a:lnTo>
                    <a:pt x="788" y="2997"/>
                  </a:lnTo>
                  <a:lnTo>
                    <a:pt x="909" y="2997"/>
                  </a:lnTo>
                  <a:lnTo>
                    <a:pt x="2000" y="2149"/>
                  </a:lnTo>
                  <a:lnTo>
                    <a:pt x="2031" y="2149"/>
                  </a:lnTo>
                  <a:lnTo>
                    <a:pt x="3122" y="2997"/>
                  </a:lnTo>
                  <a:lnTo>
                    <a:pt x="3272" y="2997"/>
                  </a:lnTo>
                  <a:lnTo>
                    <a:pt x="2758" y="1604"/>
                  </a:lnTo>
                  <a:lnTo>
                    <a:pt x="2758" y="1575"/>
                  </a:lnTo>
                  <a:lnTo>
                    <a:pt x="4091" y="696"/>
                  </a:lnTo>
                  <a:lnTo>
                    <a:pt x="2484" y="696"/>
                  </a:lnTo>
                  <a:lnTo>
                    <a:pt x="22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7320;p87"/>
            <p:cNvSpPr/>
            <p:nvPr/>
          </p:nvSpPr>
          <p:spPr>
            <a:xfrm>
              <a:off x="5484325" y="2789275"/>
              <a:ext cx="12150" cy="19700"/>
            </a:xfrm>
            <a:custGeom>
              <a:avLst/>
              <a:gdLst/>
              <a:ahLst/>
              <a:cxnLst/>
              <a:rect l="l" t="t" r="r" b="b"/>
              <a:pathLst>
                <a:path w="486" h="788" extrusionOk="0">
                  <a:moveTo>
                    <a:pt x="214" y="0"/>
                  </a:moveTo>
                  <a:lnTo>
                    <a:pt x="0" y="788"/>
                  </a:lnTo>
                  <a:lnTo>
                    <a:pt x="485" y="788"/>
                  </a:lnTo>
                  <a:lnTo>
                    <a:pt x="2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7321;p87"/>
            <p:cNvSpPr/>
            <p:nvPr/>
          </p:nvSpPr>
          <p:spPr>
            <a:xfrm>
              <a:off x="5484325" y="2808950"/>
              <a:ext cx="12150" cy="825"/>
            </a:xfrm>
            <a:custGeom>
              <a:avLst/>
              <a:gdLst/>
              <a:ahLst/>
              <a:cxnLst/>
              <a:rect l="l" t="t" r="r" b="b"/>
              <a:pathLst>
                <a:path w="486" h="33" extrusionOk="0">
                  <a:moveTo>
                    <a:pt x="0" y="1"/>
                  </a:moveTo>
                  <a:lnTo>
                    <a:pt x="0" y="32"/>
                  </a:lnTo>
                  <a:lnTo>
                    <a:pt x="485" y="32"/>
                  </a:lnTo>
                  <a:lnTo>
                    <a:pt x="4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7344;p87"/>
          <p:cNvGrpSpPr/>
          <p:nvPr/>
        </p:nvGrpSpPr>
        <p:grpSpPr>
          <a:xfrm>
            <a:off x="7861000" y="1847173"/>
            <a:ext cx="369550" cy="369550"/>
            <a:chOff x="6543750" y="2662050"/>
            <a:chExt cx="369550" cy="369550"/>
          </a:xfrm>
        </p:grpSpPr>
        <p:sp>
          <p:nvSpPr>
            <p:cNvPr id="844" name="Google Shape;7345;p87"/>
            <p:cNvSpPr/>
            <p:nvPr/>
          </p:nvSpPr>
          <p:spPr>
            <a:xfrm>
              <a:off x="6864825" y="2894550"/>
              <a:ext cx="42425" cy="21950"/>
            </a:xfrm>
            <a:custGeom>
              <a:avLst/>
              <a:gdLst/>
              <a:ahLst/>
              <a:cxnLst/>
              <a:rect l="l" t="t" r="r" b="b"/>
              <a:pathLst>
                <a:path w="1697" h="878" extrusionOk="0">
                  <a:moveTo>
                    <a:pt x="0" y="0"/>
                  </a:moveTo>
                  <a:lnTo>
                    <a:pt x="1422" y="878"/>
                  </a:lnTo>
                  <a:cubicBezTo>
                    <a:pt x="1515" y="575"/>
                    <a:pt x="1636" y="303"/>
                    <a:pt x="1696" y="0"/>
                  </a:cubicBez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7346;p87"/>
            <p:cNvSpPr/>
            <p:nvPr/>
          </p:nvSpPr>
          <p:spPr>
            <a:xfrm>
              <a:off x="6595950" y="2924850"/>
              <a:ext cx="81100" cy="99175"/>
            </a:xfrm>
            <a:custGeom>
              <a:avLst/>
              <a:gdLst/>
              <a:ahLst/>
              <a:cxnLst/>
              <a:rect l="l" t="t" r="r" b="b"/>
              <a:pathLst>
                <a:path w="3244" h="3967" extrusionOk="0">
                  <a:moveTo>
                    <a:pt x="3243" y="0"/>
                  </a:moveTo>
                  <a:lnTo>
                    <a:pt x="1" y="2028"/>
                  </a:lnTo>
                  <a:cubicBezTo>
                    <a:pt x="881" y="2937"/>
                    <a:pt x="2000" y="3603"/>
                    <a:pt x="3243" y="3967"/>
                  </a:cubicBezTo>
                  <a:lnTo>
                    <a:pt x="3243" y="0"/>
                  </a:ln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7347;p87"/>
            <p:cNvSpPr/>
            <p:nvPr/>
          </p:nvSpPr>
          <p:spPr>
            <a:xfrm>
              <a:off x="6889775" y="2783200"/>
              <a:ext cx="15175" cy="8400"/>
            </a:xfrm>
            <a:custGeom>
              <a:avLst/>
              <a:gdLst/>
              <a:ahLst/>
              <a:cxnLst/>
              <a:rect l="l" t="t" r="r" b="b"/>
              <a:pathLst>
                <a:path w="607" h="336" extrusionOk="0">
                  <a:moveTo>
                    <a:pt x="517" y="1"/>
                  </a:moveTo>
                  <a:lnTo>
                    <a:pt x="0" y="335"/>
                  </a:lnTo>
                  <a:lnTo>
                    <a:pt x="606" y="335"/>
                  </a:lnTo>
                  <a:cubicBezTo>
                    <a:pt x="577" y="214"/>
                    <a:pt x="546" y="122"/>
                    <a:pt x="517" y="1"/>
                  </a:cubicBez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7348;p87"/>
            <p:cNvSpPr/>
            <p:nvPr/>
          </p:nvSpPr>
          <p:spPr>
            <a:xfrm>
              <a:off x="6591425" y="2669625"/>
              <a:ext cx="85625" cy="106825"/>
            </a:xfrm>
            <a:custGeom>
              <a:avLst/>
              <a:gdLst/>
              <a:ahLst/>
              <a:cxnLst/>
              <a:rect l="l" t="t" r="r" b="b"/>
              <a:pathLst>
                <a:path w="3425" h="4273" extrusionOk="0">
                  <a:moveTo>
                    <a:pt x="3424" y="0"/>
                  </a:moveTo>
                  <a:cubicBezTo>
                    <a:pt x="2091" y="395"/>
                    <a:pt x="909" y="1122"/>
                    <a:pt x="0" y="2121"/>
                  </a:cubicBezTo>
                  <a:lnTo>
                    <a:pt x="3424" y="4272"/>
                  </a:lnTo>
                  <a:lnTo>
                    <a:pt x="3424" y="0"/>
                  </a:ln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7349;p87"/>
            <p:cNvSpPr/>
            <p:nvPr/>
          </p:nvSpPr>
          <p:spPr>
            <a:xfrm>
              <a:off x="6549800" y="2894550"/>
              <a:ext cx="50725" cy="25775"/>
            </a:xfrm>
            <a:custGeom>
              <a:avLst/>
              <a:gdLst/>
              <a:ahLst/>
              <a:cxnLst/>
              <a:rect l="l" t="t" r="r" b="b"/>
              <a:pathLst>
                <a:path w="2029" h="1031" extrusionOk="0">
                  <a:moveTo>
                    <a:pt x="0" y="0"/>
                  </a:moveTo>
                  <a:cubicBezTo>
                    <a:pt x="90" y="332"/>
                    <a:pt x="211" y="696"/>
                    <a:pt x="364" y="1030"/>
                  </a:cubicBezTo>
                  <a:lnTo>
                    <a:pt x="2029" y="0"/>
                  </a:ln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7350;p87"/>
            <p:cNvSpPr/>
            <p:nvPr/>
          </p:nvSpPr>
          <p:spPr>
            <a:xfrm>
              <a:off x="6780000" y="2919500"/>
              <a:ext cx="84850" cy="105325"/>
            </a:xfrm>
            <a:custGeom>
              <a:avLst/>
              <a:gdLst/>
              <a:ahLst/>
              <a:cxnLst/>
              <a:rect l="l" t="t" r="r" b="b"/>
              <a:pathLst>
                <a:path w="3394" h="4213" extrusionOk="0">
                  <a:moveTo>
                    <a:pt x="1" y="1"/>
                  </a:moveTo>
                  <a:lnTo>
                    <a:pt x="1" y="4212"/>
                  </a:lnTo>
                  <a:cubicBezTo>
                    <a:pt x="1302" y="3817"/>
                    <a:pt x="2484" y="3090"/>
                    <a:pt x="3393" y="2121"/>
                  </a:cubicBezTo>
                  <a:lnTo>
                    <a:pt x="1" y="1"/>
                  </a:ln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7351;p87"/>
            <p:cNvSpPr/>
            <p:nvPr/>
          </p:nvSpPr>
          <p:spPr>
            <a:xfrm>
              <a:off x="6780000" y="2669625"/>
              <a:ext cx="88600" cy="112100"/>
            </a:xfrm>
            <a:custGeom>
              <a:avLst/>
              <a:gdLst/>
              <a:ahLst/>
              <a:cxnLst/>
              <a:rect l="l" t="t" r="r" b="b"/>
              <a:pathLst>
                <a:path w="3544" h="4484" extrusionOk="0">
                  <a:moveTo>
                    <a:pt x="1" y="0"/>
                  </a:moveTo>
                  <a:lnTo>
                    <a:pt x="1" y="4483"/>
                  </a:lnTo>
                  <a:lnTo>
                    <a:pt x="3543" y="2273"/>
                  </a:lnTo>
                  <a:cubicBezTo>
                    <a:pt x="2635" y="1183"/>
                    <a:pt x="1394" y="395"/>
                    <a:pt x="1" y="0"/>
                  </a:cubicBez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7352;p87"/>
            <p:cNvSpPr/>
            <p:nvPr/>
          </p:nvSpPr>
          <p:spPr>
            <a:xfrm>
              <a:off x="6552825" y="2779450"/>
              <a:ext cx="22750" cy="12150"/>
            </a:xfrm>
            <a:custGeom>
              <a:avLst/>
              <a:gdLst/>
              <a:ahLst/>
              <a:cxnLst/>
              <a:rect l="l" t="t" r="r" b="b"/>
              <a:pathLst>
                <a:path w="910" h="486" extrusionOk="0">
                  <a:moveTo>
                    <a:pt x="151" y="0"/>
                  </a:moveTo>
                  <a:cubicBezTo>
                    <a:pt x="90" y="151"/>
                    <a:pt x="30" y="303"/>
                    <a:pt x="1" y="485"/>
                  </a:cubicBezTo>
                  <a:lnTo>
                    <a:pt x="909" y="485"/>
                  </a:lnTo>
                  <a:lnTo>
                    <a:pt x="151" y="0"/>
                  </a:ln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7353;p87"/>
            <p:cNvSpPr/>
            <p:nvPr/>
          </p:nvSpPr>
          <p:spPr>
            <a:xfrm>
              <a:off x="6556575" y="2768050"/>
              <a:ext cx="41725" cy="23550"/>
            </a:xfrm>
            <a:custGeom>
              <a:avLst/>
              <a:gdLst/>
              <a:ahLst/>
              <a:cxnLst/>
              <a:rect l="l" t="t" r="r" b="b"/>
              <a:pathLst>
                <a:path w="1669" h="942" extrusionOk="0">
                  <a:moveTo>
                    <a:pt x="183" y="1"/>
                  </a:moveTo>
                  <a:lnTo>
                    <a:pt x="1" y="456"/>
                  </a:lnTo>
                  <a:lnTo>
                    <a:pt x="759" y="941"/>
                  </a:lnTo>
                  <a:lnTo>
                    <a:pt x="1668" y="941"/>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7354;p87"/>
            <p:cNvSpPr/>
            <p:nvPr/>
          </p:nvSpPr>
          <p:spPr>
            <a:xfrm>
              <a:off x="6804225" y="2894550"/>
              <a:ext cx="96175" cy="50725"/>
            </a:xfrm>
            <a:custGeom>
              <a:avLst/>
              <a:gdLst/>
              <a:ahLst/>
              <a:cxnLst/>
              <a:rect l="l" t="t" r="r" b="b"/>
              <a:pathLst>
                <a:path w="3847" h="2029" extrusionOk="0">
                  <a:moveTo>
                    <a:pt x="1" y="0"/>
                  </a:moveTo>
                  <a:lnTo>
                    <a:pt x="3241" y="2029"/>
                  </a:lnTo>
                  <a:cubicBezTo>
                    <a:pt x="3483" y="1665"/>
                    <a:pt x="3665" y="1273"/>
                    <a:pt x="3846" y="878"/>
                  </a:cubicBezTo>
                  <a:lnTo>
                    <a:pt x="24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7355;p87"/>
            <p:cNvSpPr/>
            <p:nvPr/>
          </p:nvSpPr>
          <p:spPr>
            <a:xfrm>
              <a:off x="6572525" y="2722625"/>
              <a:ext cx="104525" cy="68975"/>
            </a:xfrm>
            <a:custGeom>
              <a:avLst/>
              <a:gdLst/>
              <a:ahLst/>
              <a:cxnLst/>
              <a:rect l="l" t="t" r="r" b="b"/>
              <a:pathLst>
                <a:path w="4181" h="2759" extrusionOk="0">
                  <a:moveTo>
                    <a:pt x="756" y="1"/>
                  </a:moveTo>
                  <a:cubicBezTo>
                    <a:pt x="485" y="335"/>
                    <a:pt x="211" y="667"/>
                    <a:pt x="0" y="1030"/>
                  </a:cubicBezTo>
                  <a:lnTo>
                    <a:pt x="2695" y="2758"/>
                  </a:lnTo>
                  <a:lnTo>
                    <a:pt x="4180" y="2758"/>
                  </a:lnTo>
                  <a:lnTo>
                    <a:pt x="4180" y="2152"/>
                  </a:lnTo>
                  <a:lnTo>
                    <a:pt x="7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7356;p87"/>
            <p:cNvSpPr/>
            <p:nvPr/>
          </p:nvSpPr>
          <p:spPr>
            <a:xfrm>
              <a:off x="6780000" y="2905150"/>
              <a:ext cx="92400" cy="67400"/>
            </a:xfrm>
            <a:custGeom>
              <a:avLst/>
              <a:gdLst/>
              <a:ahLst/>
              <a:cxnLst/>
              <a:rect l="l" t="t" r="r" b="b"/>
              <a:pathLst>
                <a:path w="3696" h="2696" extrusionOk="0">
                  <a:moveTo>
                    <a:pt x="1" y="1"/>
                  </a:moveTo>
                  <a:lnTo>
                    <a:pt x="1" y="575"/>
                  </a:lnTo>
                  <a:lnTo>
                    <a:pt x="3393" y="2695"/>
                  </a:lnTo>
                  <a:cubicBezTo>
                    <a:pt x="3483" y="2574"/>
                    <a:pt x="3604" y="2453"/>
                    <a:pt x="3696" y="2303"/>
                  </a:cubicBez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7357;p87"/>
            <p:cNvSpPr/>
            <p:nvPr/>
          </p:nvSpPr>
          <p:spPr>
            <a:xfrm>
              <a:off x="6561125" y="2748375"/>
              <a:ext cx="78775" cy="43225"/>
            </a:xfrm>
            <a:custGeom>
              <a:avLst/>
              <a:gdLst/>
              <a:ahLst/>
              <a:cxnLst/>
              <a:rect l="l" t="t" r="r" b="b"/>
              <a:pathLst>
                <a:path w="3151" h="1729" extrusionOk="0">
                  <a:moveTo>
                    <a:pt x="456" y="0"/>
                  </a:moveTo>
                  <a:cubicBezTo>
                    <a:pt x="274" y="274"/>
                    <a:pt x="153" y="517"/>
                    <a:pt x="1" y="788"/>
                  </a:cubicBezTo>
                  <a:lnTo>
                    <a:pt x="1486" y="1728"/>
                  </a:lnTo>
                  <a:lnTo>
                    <a:pt x="3151" y="1728"/>
                  </a:lnTo>
                  <a:lnTo>
                    <a:pt x="456" y="0"/>
                  </a:ln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7358;p87"/>
            <p:cNvSpPr/>
            <p:nvPr/>
          </p:nvSpPr>
          <p:spPr>
            <a:xfrm>
              <a:off x="6780000" y="2894550"/>
              <a:ext cx="105250" cy="68175"/>
            </a:xfrm>
            <a:custGeom>
              <a:avLst/>
              <a:gdLst/>
              <a:ahLst/>
              <a:cxnLst/>
              <a:rect l="l" t="t" r="r" b="b"/>
              <a:pathLst>
                <a:path w="4210" h="2727" extrusionOk="0">
                  <a:moveTo>
                    <a:pt x="1" y="0"/>
                  </a:moveTo>
                  <a:lnTo>
                    <a:pt x="1" y="425"/>
                  </a:lnTo>
                  <a:lnTo>
                    <a:pt x="3696" y="2727"/>
                  </a:lnTo>
                  <a:cubicBezTo>
                    <a:pt x="3878" y="2513"/>
                    <a:pt x="4059" y="2271"/>
                    <a:pt x="4210" y="2029"/>
                  </a:cubicBezTo>
                  <a:lnTo>
                    <a:pt x="970" y="0"/>
                  </a:ln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7359;p87"/>
            <p:cNvSpPr/>
            <p:nvPr/>
          </p:nvSpPr>
          <p:spPr>
            <a:xfrm>
              <a:off x="6575550" y="2894550"/>
              <a:ext cx="101500" cy="81025"/>
            </a:xfrm>
            <a:custGeom>
              <a:avLst/>
              <a:gdLst/>
              <a:ahLst/>
              <a:cxnLst/>
              <a:rect l="l" t="t" r="r" b="b"/>
              <a:pathLst>
                <a:path w="4060" h="3241" extrusionOk="0">
                  <a:moveTo>
                    <a:pt x="3575" y="0"/>
                  </a:moveTo>
                  <a:lnTo>
                    <a:pt x="0" y="2242"/>
                  </a:lnTo>
                  <a:cubicBezTo>
                    <a:pt x="243" y="2574"/>
                    <a:pt x="514" y="2937"/>
                    <a:pt x="817" y="3240"/>
                  </a:cubicBezTo>
                  <a:lnTo>
                    <a:pt x="4059" y="1212"/>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7360;p87"/>
            <p:cNvSpPr/>
            <p:nvPr/>
          </p:nvSpPr>
          <p:spPr>
            <a:xfrm>
              <a:off x="6829200" y="2753700"/>
              <a:ext cx="73500" cy="37900"/>
            </a:xfrm>
            <a:custGeom>
              <a:avLst/>
              <a:gdLst/>
              <a:ahLst/>
              <a:cxnLst/>
              <a:rect l="l" t="t" r="r" b="b"/>
              <a:pathLst>
                <a:path w="2940" h="1516" extrusionOk="0">
                  <a:moveTo>
                    <a:pt x="2363" y="1"/>
                  </a:moveTo>
                  <a:lnTo>
                    <a:pt x="0" y="1515"/>
                  </a:lnTo>
                  <a:lnTo>
                    <a:pt x="2423" y="1515"/>
                  </a:lnTo>
                  <a:lnTo>
                    <a:pt x="2940" y="1181"/>
                  </a:lnTo>
                  <a:cubicBezTo>
                    <a:pt x="2787" y="788"/>
                    <a:pt x="2576" y="393"/>
                    <a:pt x="2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7361;p87"/>
            <p:cNvSpPr/>
            <p:nvPr/>
          </p:nvSpPr>
          <p:spPr>
            <a:xfrm>
              <a:off x="6780000" y="2726450"/>
              <a:ext cx="96175" cy="65150"/>
            </a:xfrm>
            <a:custGeom>
              <a:avLst/>
              <a:gdLst/>
              <a:ahLst/>
              <a:cxnLst/>
              <a:rect l="l" t="t" r="r" b="b"/>
              <a:pathLst>
                <a:path w="3847" h="2606" extrusionOk="0">
                  <a:moveTo>
                    <a:pt x="3543" y="0"/>
                  </a:moveTo>
                  <a:lnTo>
                    <a:pt x="1" y="2210"/>
                  </a:lnTo>
                  <a:lnTo>
                    <a:pt x="1" y="2605"/>
                  </a:lnTo>
                  <a:lnTo>
                    <a:pt x="304" y="2605"/>
                  </a:lnTo>
                  <a:lnTo>
                    <a:pt x="3846" y="364"/>
                  </a:lnTo>
                  <a:cubicBezTo>
                    <a:pt x="3757" y="243"/>
                    <a:pt x="3664" y="121"/>
                    <a:pt x="35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7362;p87"/>
            <p:cNvSpPr/>
            <p:nvPr/>
          </p:nvSpPr>
          <p:spPr>
            <a:xfrm>
              <a:off x="6558875" y="2894550"/>
              <a:ext cx="64375" cy="36375"/>
            </a:xfrm>
            <a:custGeom>
              <a:avLst/>
              <a:gdLst/>
              <a:ahLst/>
              <a:cxnLst/>
              <a:rect l="l" t="t" r="r" b="b"/>
              <a:pathLst>
                <a:path w="2575" h="1455" extrusionOk="0">
                  <a:moveTo>
                    <a:pt x="1666" y="0"/>
                  </a:moveTo>
                  <a:lnTo>
                    <a:pt x="1" y="1030"/>
                  </a:lnTo>
                  <a:cubicBezTo>
                    <a:pt x="62" y="1181"/>
                    <a:pt x="151" y="1333"/>
                    <a:pt x="212" y="1454"/>
                  </a:cubicBezTo>
                  <a:lnTo>
                    <a:pt x="25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7363;p87"/>
            <p:cNvSpPr/>
            <p:nvPr/>
          </p:nvSpPr>
          <p:spPr>
            <a:xfrm>
              <a:off x="6564150" y="2894550"/>
              <a:ext cx="100775" cy="56050"/>
            </a:xfrm>
            <a:custGeom>
              <a:avLst/>
              <a:gdLst/>
              <a:ahLst/>
              <a:cxnLst/>
              <a:rect l="l" t="t" r="r" b="b"/>
              <a:pathLst>
                <a:path w="4031" h="2242" extrusionOk="0">
                  <a:moveTo>
                    <a:pt x="2363" y="0"/>
                  </a:moveTo>
                  <a:lnTo>
                    <a:pt x="1" y="1454"/>
                  </a:lnTo>
                  <a:cubicBezTo>
                    <a:pt x="153" y="1726"/>
                    <a:pt x="304" y="2000"/>
                    <a:pt x="456" y="2242"/>
                  </a:cubicBezTo>
                  <a:lnTo>
                    <a:pt x="4031" y="0"/>
                  </a:ln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7364;p87"/>
            <p:cNvSpPr/>
            <p:nvPr/>
          </p:nvSpPr>
          <p:spPr>
            <a:xfrm>
              <a:off x="6787575" y="2735525"/>
              <a:ext cx="100700" cy="56075"/>
            </a:xfrm>
            <a:custGeom>
              <a:avLst/>
              <a:gdLst/>
              <a:ahLst/>
              <a:cxnLst/>
              <a:rect l="l" t="t" r="r" b="b"/>
              <a:pathLst>
                <a:path w="4028" h="2243" extrusionOk="0">
                  <a:moveTo>
                    <a:pt x="3543" y="1"/>
                  </a:moveTo>
                  <a:lnTo>
                    <a:pt x="1" y="2242"/>
                  </a:lnTo>
                  <a:lnTo>
                    <a:pt x="1665" y="2242"/>
                  </a:lnTo>
                  <a:lnTo>
                    <a:pt x="4028" y="728"/>
                  </a:lnTo>
                  <a:cubicBezTo>
                    <a:pt x="3878" y="485"/>
                    <a:pt x="3725" y="243"/>
                    <a:pt x="3543" y="1"/>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7365;p87"/>
            <p:cNvSpPr/>
            <p:nvPr/>
          </p:nvSpPr>
          <p:spPr>
            <a:xfrm>
              <a:off x="6761825" y="2893750"/>
              <a:ext cx="750" cy="825"/>
            </a:xfrm>
            <a:custGeom>
              <a:avLst/>
              <a:gdLst/>
              <a:ahLst/>
              <a:cxnLst/>
              <a:rect l="l" t="t" r="r" b="b"/>
              <a:pathLst>
                <a:path w="30" h="33" extrusionOk="0">
                  <a:moveTo>
                    <a:pt x="1" y="1"/>
                  </a:moveTo>
                  <a:lnTo>
                    <a:pt x="1" y="32"/>
                  </a:lnTo>
                  <a:lnTo>
                    <a:pt x="30" y="3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7366;p87"/>
            <p:cNvSpPr/>
            <p:nvPr/>
          </p:nvSpPr>
          <p:spPr>
            <a:xfrm>
              <a:off x="6694400" y="2875600"/>
              <a:ext cx="825" cy="25"/>
            </a:xfrm>
            <a:custGeom>
              <a:avLst/>
              <a:gdLst/>
              <a:ahLst/>
              <a:cxnLst/>
              <a:rect l="l" t="t" r="r" b="b"/>
              <a:pathLst>
                <a:path w="33" h="1" extrusionOk="0">
                  <a:moveTo>
                    <a:pt x="1" y="0"/>
                  </a:moveTo>
                  <a:lnTo>
                    <a:pt x="32" y="0"/>
                  </a:lnTo>
                  <a:lnTo>
                    <a:pt x="32" y="0"/>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7367;p87"/>
            <p:cNvSpPr/>
            <p:nvPr/>
          </p:nvSpPr>
          <p:spPr>
            <a:xfrm>
              <a:off x="6547500" y="2665075"/>
              <a:ext cx="147725" cy="144700"/>
            </a:xfrm>
            <a:custGeom>
              <a:avLst/>
              <a:gdLst/>
              <a:ahLst/>
              <a:cxnLst/>
              <a:rect l="l" t="t" r="r" b="b"/>
              <a:pathLst>
                <a:path w="5909" h="5788" extrusionOk="0">
                  <a:moveTo>
                    <a:pt x="5908" y="1"/>
                  </a:moveTo>
                  <a:cubicBezTo>
                    <a:pt x="5666" y="61"/>
                    <a:pt x="5424" y="93"/>
                    <a:pt x="5181" y="182"/>
                  </a:cubicBezTo>
                  <a:lnTo>
                    <a:pt x="5181" y="4454"/>
                  </a:lnTo>
                  <a:lnTo>
                    <a:pt x="5181" y="5060"/>
                  </a:lnTo>
                  <a:lnTo>
                    <a:pt x="214" y="5060"/>
                  </a:lnTo>
                  <a:cubicBezTo>
                    <a:pt x="122" y="5271"/>
                    <a:pt x="61" y="5545"/>
                    <a:pt x="0" y="5787"/>
                  </a:cubicBezTo>
                  <a:lnTo>
                    <a:pt x="5908" y="5787"/>
                  </a:lnTo>
                  <a:lnTo>
                    <a:pt x="5908" y="5060"/>
                  </a:lnTo>
                  <a:lnTo>
                    <a:pt x="5908" y="4907"/>
                  </a:lnTo>
                  <a:lnTo>
                    <a:pt x="5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7368;p87"/>
            <p:cNvSpPr/>
            <p:nvPr/>
          </p:nvSpPr>
          <p:spPr>
            <a:xfrm>
              <a:off x="6761825" y="2875600"/>
              <a:ext cx="149175" cy="152975"/>
            </a:xfrm>
            <a:custGeom>
              <a:avLst/>
              <a:gdLst/>
              <a:ahLst/>
              <a:cxnLst/>
              <a:rect l="l" t="t" r="r" b="b"/>
              <a:pathLst>
                <a:path w="5967" h="6119" extrusionOk="0">
                  <a:moveTo>
                    <a:pt x="1" y="0"/>
                  </a:moveTo>
                  <a:lnTo>
                    <a:pt x="1" y="727"/>
                  </a:lnTo>
                  <a:lnTo>
                    <a:pt x="30" y="758"/>
                  </a:lnTo>
                  <a:lnTo>
                    <a:pt x="1" y="758"/>
                  </a:lnTo>
                  <a:lnTo>
                    <a:pt x="1" y="1304"/>
                  </a:lnTo>
                  <a:lnTo>
                    <a:pt x="1" y="6118"/>
                  </a:lnTo>
                  <a:cubicBezTo>
                    <a:pt x="243" y="6089"/>
                    <a:pt x="485" y="6029"/>
                    <a:pt x="728" y="5968"/>
                  </a:cubicBezTo>
                  <a:lnTo>
                    <a:pt x="728" y="1757"/>
                  </a:lnTo>
                  <a:lnTo>
                    <a:pt x="728" y="1183"/>
                  </a:lnTo>
                  <a:lnTo>
                    <a:pt x="728" y="758"/>
                  </a:lnTo>
                  <a:lnTo>
                    <a:pt x="5816" y="758"/>
                  </a:lnTo>
                  <a:cubicBezTo>
                    <a:pt x="5877" y="516"/>
                    <a:pt x="5937" y="274"/>
                    <a:pt x="59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7369;p87"/>
            <p:cNvSpPr/>
            <p:nvPr/>
          </p:nvSpPr>
          <p:spPr>
            <a:xfrm>
              <a:off x="6761825" y="2665075"/>
              <a:ext cx="147650" cy="144700"/>
            </a:xfrm>
            <a:custGeom>
              <a:avLst/>
              <a:gdLst/>
              <a:ahLst/>
              <a:cxnLst/>
              <a:rect l="l" t="t" r="r" b="b"/>
              <a:pathLst>
                <a:path w="5906" h="5788" extrusionOk="0">
                  <a:moveTo>
                    <a:pt x="1" y="1"/>
                  </a:moveTo>
                  <a:lnTo>
                    <a:pt x="1" y="5060"/>
                  </a:lnTo>
                  <a:lnTo>
                    <a:pt x="1" y="5121"/>
                  </a:lnTo>
                  <a:lnTo>
                    <a:pt x="1" y="5695"/>
                  </a:lnTo>
                  <a:lnTo>
                    <a:pt x="1" y="5787"/>
                  </a:lnTo>
                  <a:lnTo>
                    <a:pt x="5906" y="5787"/>
                  </a:lnTo>
                  <a:cubicBezTo>
                    <a:pt x="5877" y="5545"/>
                    <a:pt x="5816" y="5271"/>
                    <a:pt x="5724" y="5060"/>
                  </a:cubicBezTo>
                  <a:lnTo>
                    <a:pt x="728" y="5060"/>
                  </a:lnTo>
                  <a:lnTo>
                    <a:pt x="728" y="4665"/>
                  </a:lnTo>
                  <a:lnTo>
                    <a:pt x="728" y="182"/>
                  </a:lnTo>
                  <a:cubicBezTo>
                    <a:pt x="485" y="93"/>
                    <a:pt x="243" y="32"/>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7370;p87"/>
            <p:cNvSpPr/>
            <p:nvPr/>
          </p:nvSpPr>
          <p:spPr>
            <a:xfrm>
              <a:off x="6545975" y="2875600"/>
              <a:ext cx="149250" cy="152975"/>
            </a:xfrm>
            <a:custGeom>
              <a:avLst/>
              <a:gdLst/>
              <a:ahLst/>
              <a:cxnLst/>
              <a:rect l="l" t="t" r="r" b="b"/>
              <a:pathLst>
                <a:path w="5970" h="6119" extrusionOk="0">
                  <a:moveTo>
                    <a:pt x="1" y="0"/>
                  </a:moveTo>
                  <a:cubicBezTo>
                    <a:pt x="61" y="274"/>
                    <a:pt x="93" y="516"/>
                    <a:pt x="153" y="758"/>
                  </a:cubicBezTo>
                  <a:lnTo>
                    <a:pt x="5242" y="758"/>
                  </a:lnTo>
                  <a:lnTo>
                    <a:pt x="5242" y="1970"/>
                  </a:lnTo>
                  <a:lnTo>
                    <a:pt x="5242" y="5937"/>
                  </a:lnTo>
                  <a:cubicBezTo>
                    <a:pt x="5485" y="6029"/>
                    <a:pt x="5727" y="6089"/>
                    <a:pt x="5969" y="6118"/>
                  </a:cubicBezTo>
                  <a:lnTo>
                    <a:pt x="5969" y="1514"/>
                  </a:lnTo>
                  <a:lnTo>
                    <a:pt x="5969" y="758"/>
                  </a:lnTo>
                  <a:lnTo>
                    <a:pt x="5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7371;p87"/>
            <p:cNvSpPr/>
            <p:nvPr/>
          </p:nvSpPr>
          <p:spPr>
            <a:xfrm>
              <a:off x="6761825" y="2791575"/>
              <a:ext cx="25" cy="1525"/>
            </a:xfrm>
            <a:custGeom>
              <a:avLst/>
              <a:gdLst/>
              <a:ahLst/>
              <a:cxnLst/>
              <a:rect l="l" t="t" r="r" b="b"/>
              <a:pathLst>
                <a:path w="1" h="61" extrusionOk="0">
                  <a:moveTo>
                    <a:pt x="1" y="61"/>
                  </a:moveTo>
                  <a:lnTo>
                    <a:pt x="1" y="0"/>
                  </a:lnTo>
                  <a:lnTo>
                    <a:pt x="1" y="0"/>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7372;p87"/>
            <p:cNvSpPr/>
            <p:nvPr/>
          </p:nvSpPr>
          <p:spPr>
            <a:xfrm>
              <a:off x="6761825" y="2893750"/>
              <a:ext cx="25" cy="825"/>
            </a:xfrm>
            <a:custGeom>
              <a:avLst/>
              <a:gdLst/>
              <a:ahLst/>
              <a:cxnLst/>
              <a:rect l="l" t="t" r="r" b="b"/>
              <a:pathLst>
                <a:path w="1" h="33" extrusionOk="0">
                  <a:moveTo>
                    <a:pt x="1" y="32"/>
                  </a:moveTo>
                  <a:lnTo>
                    <a:pt x="1" y="32"/>
                  </a:lnTo>
                  <a:lnTo>
                    <a:pt x="1" y="1"/>
                  </a:lnTo>
                  <a:lnTo>
                    <a:pt x="1" y="1"/>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7373;p87"/>
            <p:cNvSpPr/>
            <p:nvPr/>
          </p:nvSpPr>
          <p:spPr>
            <a:xfrm>
              <a:off x="6695200" y="2791575"/>
              <a:ext cx="25" cy="18200"/>
            </a:xfrm>
            <a:custGeom>
              <a:avLst/>
              <a:gdLst/>
              <a:ahLst/>
              <a:cxnLst/>
              <a:rect l="l" t="t" r="r" b="b"/>
              <a:pathLst>
                <a:path w="1" h="728" extrusionOk="0">
                  <a:moveTo>
                    <a:pt x="0" y="0"/>
                  </a:moveTo>
                  <a:lnTo>
                    <a:pt x="0" y="0"/>
                  </a:lnTo>
                  <a:lnTo>
                    <a:pt x="0" y="727"/>
                  </a:lnTo>
                  <a:lnTo>
                    <a:pt x="0" y="727"/>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7374;p87"/>
            <p:cNvSpPr/>
            <p:nvPr/>
          </p:nvSpPr>
          <p:spPr>
            <a:xfrm>
              <a:off x="6761825" y="2875600"/>
              <a:ext cx="25" cy="18175"/>
            </a:xfrm>
            <a:custGeom>
              <a:avLst/>
              <a:gdLst/>
              <a:ahLst/>
              <a:cxnLst/>
              <a:rect l="l" t="t" r="r" b="b"/>
              <a:pathLst>
                <a:path w="1" h="727" extrusionOk="0">
                  <a:moveTo>
                    <a:pt x="1" y="727"/>
                  </a:moveTo>
                  <a:lnTo>
                    <a:pt x="1" y="727"/>
                  </a:lnTo>
                  <a:lnTo>
                    <a:pt x="1" y="0"/>
                  </a:lnTo>
                  <a:lnTo>
                    <a:pt x="1" y="0"/>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7375;p87"/>
            <p:cNvSpPr/>
            <p:nvPr/>
          </p:nvSpPr>
          <p:spPr>
            <a:xfrm>
              <a:off x="6761825" y="2793075"/>
              <a:ext cx="25" cy="14375"/>
            </a:xfrm>
            <a:custGeom>
              <a:avLst/>
              <a:gdLst/>
              <a:ahLst/>
              <a:cxnLst/>
              <a:rect l="l" t="t" r="r" b="b"/>
              <a:pathLst>
                <a:path w="1" h="575" extrusionOk="0">
                  <a:moveTo>
                    <a:pt x="1" y="575"/>
                  </a:moveTo>
                  <a:lnTo>
                    <a:pt x="1" y="1"/>
                  </a:lnTo>
                  <a:lnTo>
                    <a:pt x="1" y="1"/>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7376;p87"/>
            <p:cNvSpPr/>
            <p:nvPr/>
          </p:nvSpPr>
          <p:spPr>
            <a:xfrm>
              <a:off x="6695200" y="2875600"/>
              <a:ext cx="25" cy="18975"/>
            </a:xfrm>
            <a:custGeom>
              <a:avLst/>
              <a:gdLst/>
              <a:ahLst/>
              <a:cxnLst/>
              <a:rect l="l" t="t" r="r" b="b"/>
              <a:pathLst>
                <a:path w="1" h="759" extrusionOk="0">
                  <a:moveTo>
                    <a:pt x="0" y="0"/>
                  </a:moveTo>
                  <a:lnTo>
                    <a:pt x="0" y="758"/>
                  </a:lnTo>
                  <a:lnTo>
                    <a:pt x="0" y="758"/>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7377;p87"/>
            <p:cNvSpPr/>
            <p:nvPr/>
          </p:nvSpPr>
          <p:spPr>
            <a:xfrm>
              <a:off x="6761825" y="2807425"/>
              <a:ext cx="25" cy="2350"/>
            </a:xfrm>
            <a:custGeom>
              <a:avLst/>
              <a:gdLst/>
              <a:ahLst/>
              <a:cxnLst/>
              <a:rect l="l" t="t" r="r" b="b"/>
              <a:pathLst>
                <a:path w="1" h="94" extrusionOk="0">
                  <a:moveTo>
                    <a:pt x="1" y="93"/>
                  </a:moveTo>
                  <a:lnTo>
                    <a:pt x="1" y="93"/>
                  </a:lnTo>
                  <a:lnTo>
                    <a:pt x="1" y="1"/>
                  </a:lnTo>
                  <a:lnTo>
                    <a:pt x="1" y="1"/>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7378;p87"/>
            <p:cNvSpPr/>
            <p:nvPr/>
          </p:nvSpPr>
          <p:spPr>
            <a:xfrm>
              <a:off x="6695200" y="2874850"/>
              <a:ext cx="25" cy="775"/>
            </a:xfrm>
            <a:custGeom>
              <a:avLst/>
              <a:gdLst/>
              <a:ahLst/>
              <a:cxnLst/>
              <a:rect l="l" t="t" r="r" b="b"/>
              <a:pathLst>
                <a:path w="1" h="31" extrusionOk="0">
                  <a:moveTo>
                    <a:pt x="0" y="1"/>
                  </a:moveTo>
                  <a:lnTo>
                    <a:pt x="0" y="30"/>
                  </a:lnTo>
                  <a:lnTo>
                    <a:pt x="0" y="30"/>
                  </a:lnTo>
                  <a:lnTo>
                    <a:pt x="0" y="30"/>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7379;p87"/>
            <p:cNvSpPr/>
            <p:nvPr/>
          </p:nvSpPr>
          <p:spPr>
            <a:xfrm>
              <a:off x="6761825" y="2791575"/>
              <a:ext cx="25" cy="1525"/>
            </a:xfrm>
            <a:custGeom>
              <a:avLst/>
              <a:gdLst/>
              <a:ahLst/>
              <a:cxnLst/>
              <a:rect l="l" t="t" r="r" b="b"/>
              <a:pathLst>
                <a:path w="1" h="61" extrusionOk="0">
                  <a:moveTo>
                    <a:pt x="1" y="61"/>
                  </a:moveTo>
                  <a:lnTo>
                    <a:pt x="1" y="0"/>
                  </a:lnTo>
                  <a:lnTo>
                    <a:pt x="1" y="0"/>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7380;p87"/>
            <p:cNvSpPr/>
            <p:nvPr/>
          </p:nvSpPr>
          <p:spPr>
            <a:xfrm>
              <a:off x="6761825" y="2893750"/>
              <a:ext cx="25" cy="825"/>
            </a:xfrm>
            <a:custGeom>
              <a:avLst/>
              <a:gdLst/>
              <a:ahLst/>
              <a:cxnLst/>
              <a:rect l="l" t="t" r="r" b="b"/>
              <a:pathLst>
                <a:path w="1" h="33" extrusionOk="0">
                  <a:moveTo>
                    <a:pt x="1" y="1"/>
                  </a:moveTo>
                  <a:lnTo>
                    <a:pt x="1" y="32"/>
                  </a:lnTo>
                  <a:lnTo>
                    <a:pt x="1" y="32"/>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7381;p87"/>
            <p:cNvSpPr/>
            <p:nvPr/>
          </p:nvSpPr>
          <p:spPr>
            <a:xfrm>
              <a:off x="6761825" y="2875600"/>
              <a:ext cx="25" cy="18175"/>
            </a:xfrm>
            <a:custGeom>
              <a:avLst/>
              <a:gdLst/>
              <a:ahLst/>
              <a:cxnLst/>
              <a:rect l="l" t="t" r="r" b="b"/>
              <a:pathLst>
                <a:path w="1" h="727" extrusionOk="0">
                  <a:moveTo>
                    <a:pt x="1" y="0"/>
                  </a:moveTo>
                  <a:lnTo>
                    <a:pt x="1" y="0"/>
                  </a:lnTo>
                  <a:lnTo>
                    <a:pt x="1" y="727"/>
                  </a:lnTo>
                  <a:lnTo>
                    <a:pt x="1" y="727"/>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7382;p87"/>
            <p:cNvSpPr/>
            <p:nvPr/>
          </p:nvSpPr>
          <p:spPr>
            <a:xfrm>
              <a:off x="6761825" y="2793075"/>
              <a:ext cx="25" cy="14375"/>
            </a:xfrm>
            <a:custGeom>
              <a:avLst/>
              <a:gdLst/>
              <a:ahLst/>
              <a:cxnLst/>
              <a:rect l="l" t="t" r="r" b="b"/>
              <a:pathLst>
                <a:path w="1" h="575" extrusionOk="0">
                  <a:moveTo>
                    <a:pt x="1" y="575"/>
                  </a:moveTo>
                  <a:lnTo>
                    <a:pt x="1" y="1"/>
                  </a:lnTo>
                  <a:lnTo>
                    <a:pt x="1" y="1"/>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7383;p87"/>
            <p:cNvSpPr/>
            <p:nvPr/>
          </p:nvSpPr>
          <p:spPr>
            <a:xfrm>
              <a:off x="6761825" y="2807425"/>
              <a:ext cx="25" cy="2350"/>
            </a:xfrm>
            <a:custGeom>
              <a:avLst/>
              <a:gdLst/>
              <a:ahLst/>
              <a:cxnLst/>
              <a:rect l="l" t="t" r="r" b="b"/>
              <a:pathLst>
                <a:path w="1" h="94" extrusionOk="0">
                  <a:moveTo>
                    <a:pt x="1" y="93"/>
                  </a:moveTo>
                  <a:lnTo>
                    <a:pt x="1" y="1"/>
                  </a:lnTo>
                  <a:lnTo>
                    <a:pt x="1" y="1"/>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7384;p87"/>
            <p:cNvSpPr/>
            <p:nvPr/>
          </p:nvSpPr>
          <p:spPr>
            <a:xfrm>
              <a:off x="6695200" y="2912725"/>
              <a:ext cx="750" cy="115850"/>
            </a:xfrm>
            <a:custGeom>
              <a:avLst/>
              <a:gdLst/>
              <a:ahLst/>
              <a:cxnLst/>
              <a:rect l="l" t="t" r="r" b="b"/>
              <a:pathLst>
                <a:path w="30" h="4634" extrusionOk="0">
                  <a:moveTo>
                    <a:pt x="29" y="0"/>
                  </a:moveTo>
                  <a:lnTo>
                    <a:pt x="0" y="29"/>
                  </a:lnTo>
                  <a:lnTo>
                    <a:pt x="0" y="4633"/>
                  </a:lnTo>
                  <a:lnTo>
                    <a:pt x="29" y="4633"/>
                  </a:lnTo>
                  <a:lnTo>
                    <a:pt x="29" y="0"/>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7385;p87"/>
            <p:cNvSpPr/>
            <p:nvPr/>
          </p:nvSpPr>
          <p:spPr>
            <a:xfrm>
              <a:off x="6761825" y="2908175"/>
              <a:ext cx="25" cy="120400"/>
            </a:xfrm>
            <a:custGeom>
              <a:avLst/>
              <a:gdLst/>
              <a:ahLst/>
              <a:cxnLst/>
              <a:rect l="l" t="t" r="r" b="b"/>
              <a:pathLst>
                <a:path w="1" h="4816" extrusionOk="0">
                  <a:moveTo>
                    <a:pt x="1" y="1"/>
                  </a:moveTo>
                  <a:lnTo>
                    <a:pt x="1" y="4815"/>
                  </a:lnTo>
                  <a:lnTo>
                    <a:pt x="1" y="4815"/>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7386;p87"/>
            <p:cNvSpPr/>
            <p:nvPr/>
          </p:nvSpPr>
          <p:spPr>
            <a:xfrm>
              <a:off x="6695200" y="2665075"/>
              <a:ext cx="750" cy="122700"/>
            </a:xfrm>
            <a:custGeom>
              <a:avLst/>
              <a:gdLst/>
              <a:ahLst/>
              <a:cxnLst/>
              <a:rect l="l" t="t" r="r" b="b"/>
              <a:pathLst>
                <a:path w="30" h="4908" extrusionOk="0">
                  <a:moveTo>
                    <a:pt x="0" y="1"/>
                  </a:moveTo>
                  <a:lnTo>
                    <a:pt x="0" y="4907"/>
                  </a:lnTo>
                  <a:lnTo>
                    <a:pt x="29" y="4907"/>
                  </a:lnTo>
                  <a:lnTo>
                    <a:pt x="29" y="1"/>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7387;p87"/>
            <p:cNvSpPr/>
            <p:nvPr/>
          </p:nvSpPr>
          <p:spPr>
            <a:xfrm>
              <a:off x="6761825" y="2665075"/>
              <a:ext cx="25" cy="126525"/>
            </a:xfrm>
            <a:custGeom>
              <a:avLst/>
              <a:gdLst/>
              <a:ahLst/>
              <a:cxnLst/>
              <a:rect l="l" t="t" r="r" b="b"/>
              <a:pathLst>
                <a:path w="1" h="5061" extrusionOk="0">
                  <a:moveTo>
                    <a:pt x="1" y="5060"/>
                  </a:moveTo>
                  <a:lnTo>
                    <a:pt x="1" y="1"/>
                  </a:lnTo>
                  <a:lnTo>
                    <a:pt x="1" y="1"/>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7388;p87"/>
            <p:cNvSpPr/>
            <p:nvPr/>
          </p:nvSpPr>
          <p:spPr>
            <a:xfrm>
              <a:off x="6761825" y="2894550"/>
              <a:ext cx="25" cy="13650"/>
            </a:xfrm>
            <a:custGeom>
              <a:avLst/>
              <a:gdLst/>
              <a:ahLst/>
              <a:cxnLst/>
              <a:rect l="l" t="t" r="r" b="b"/>
              <a:pathLst>
                <a:path w="1" h="546" extrusionOk="0">
                  <a:moveTo>
                    <a:pt x="1" y="0"/>
                  </a:moveTo>
                  <a:lnTo>
                    <a:pt x="1" y="546"/>
                  </a:lnTo>
                  <a:lnTo>
                    <a:pt x="1" y="546"/>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7389;p87"/>
            <p:cNvSpPr/>
            <p:nvPr/>
          </p:nvSpPr>
          <p:spPr>
            <a:xfrm>
              <a:off x="6695200" y="2787750"/>
              <a:ext cx="750" cy="3850"/>
            </a:xfrm>
            <a:custGeom>
              <a:avLst/>
              <a:gdLst/>
              <a:ahLst/>
              <a:cxnLst/>
              <a:rect l="l" t="t" r="r" b="b"/>
              <a:pathLst>
                <a:path w="30" h="154" extrusionOk="0">
                  <a:moveTo>
                    <a:pt x="0" y="0"/>
                  </a:moveTo>
                  <a:lnTo>
                    <a:pt x="0" y="153"/>
                  </a:lnTo>
                  <a:lnTo>
                    <a:pt x="29" y="153"/>
                  </a:lnTo>
                  <a:lnTo>
                    <a:pt x="29" y="0"/>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7390;p87"/>
            <p:cNvSpPr/>
            <p:nvPr/>
          </p:nvSpPr>
          <p:spPr>
            <a:xfrm>
              <a:off x="6695200" y="2894550"/>
              <a:ext cx="750" cy="18925"/>
            </a:xfrm>
            <a:custGeom>
              <a:avLst/>
              <a:gdLst/>
              <a:ahLst/>
              <a:cxnLst/>
              <a:rect l="l" t="t" r="r" b="b"/>
              <a:pathLst>
                <a:path w="30" h="757" extrusionOk="0">
                  <a:moveTo>
                    <a:pt x="0" y="0"/>
                  </a:moveTo>
                  <a:lnTo>
                    <a:pt x="0" y="756"/>
                  </a:lnTo>
                  <a:lnTo>
                    <a:pt x="29" y="727"/>
                  </a:lnTo>
                  <a:lnTo>
                    <a:pt x="29" y="0"/>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7391;p87"/>
            <p:cNvSpPr/>
            <p:nvPr/>
          </p:nvSpPr>
          <p:spPr>
            <a:xfrm>
              <a:off x="6695200" y="2791575"/>
              <a:ext cx="750" cy="18200"/>
            </a:xfrm>
            <a:custGeom>
              <a:avLst/>
              <a:gdLst/>
              <a:ahLst/>
              <a:cxnLst/>
              <a:rect l="l" t="t" r="r" b="b"/>
              <a:pathLst>
                <a:path w="30" h="728" extrusionOk="0">
                  <a:moveTo>
                    <a:pt x="0" y="0"/>
                  </a:moveTo>
                  <a:lnTo>
                    <a:pt x="0" y="727"/>
                  </a:lnTo>
                  <a:lnTo>
                    <a:pt x="29" y="727"/>
                  </a:lnTo>
                  <a:lnTo>
                    <a:pt x="29" y="0"/>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7392;p87"/>
            <p:cNvSpPr/>
            <p:nvPr/>
          </p:nvSpPr>
          <p:spPr>
            <a:xfrm>
              <a:off x="6695200" y="2875600"/>
              <a:ext cx="750" cy="18975"/>
            </a:xfrm>
            <a:custGeom>
              <a:avLst/>
              <a:gdLst/>
              <a:ahLst/>
              <a:cxnLst/>
              <a:rect l="l" t="t" r="r" b="b"/>
              <a:pathLst>
                <a:path w="30" h="759" extrusionOk="0">
                  <a:moveTo>
                    <a:pt x="0" y="0"/>
                  </a:moveTo>
                  <a:lnTo>
                    <a:pt x="0" y="758"/>
                  </a:lnTo>
                  <a:lnTo>
                    <a:pt x="29" y="758"/>
                  </a:lnTo>
                  <a:lnTo>
                    <a:pt x="29" y="0"/>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7393;p87"/>
            <p:cNvSpPr/>
            <p:nvPr/>
          </p:nvSpPr>
          <p:spPr>
            <a:xfrm>
              <a:off x="6695200" y="2874850"/>
              <a:ext cx="750" cy="775"/>
            </a:xfrm>
            <a:custGeom>
              <a:avLst/>
              <a:gdLst/>
              <a:ahLst/>
              <a:cxnLst/>
              <a:rect l="l" t="t" r="r" b="b"/>
              <a:pathLst>
                <a:path w="30" h="31" extrusionOk="0">
                  <a:moveTo>
                    <a:pt x="0" y="1"/>
                  </a:moveTo>
                  <a:lnTo>
                    <a:pt x="0" y="30"/>
                  </a:lnTo>
                  <a:lnTo>
                    <a:pt x="29" y="30"/>
                  </a:lnTo>
                  <a:lnTo>
                    <a:pt x="29" y="1"/>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7394;p87"/>
            <p:cNvSpPr/>
            <p:nvPr/>
          </p:nvSpPr>
          <p:spPr>
            <a:xfrm>
              <a:off x="6695925" y="2787750"/>
              <a:ext cx="4550" cy="3850"/>
            </a:xfrm>
            <a:custGeom>
              <a:avLst/>
              <a:gdLst/>
              <a:ahLst/>
              <a:cxnLst/>
              <a:rect l="l" t="t" r="r" b="b"/>
              <a:pathLst>
                <a:path w="182" h="154" extrusionOk="0">
                  <a:moveTo>
                    <a:pt x="0" y="0"/>
                  </a:moveTo>
                  <a:lnTo>
                    <a:pt x="0" y="153"/>
                  </a:lnTo>
                  <a:lnTo>
                    <a:pt x="182" y="153"/>
                  </a:lnTo>
                  <a:lnTo>
                    <a:pt x="0" y="0"/>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7395;p87"/>
            <p:cNvSpPr/>
            <p:nvPr/>
          </p:nvSpPr>
          <p:spPr>
            <a:xfrm>
              <a:off x="6758000" y="2807425"/>
              <a:ext cx="3850" cy="2350"/>
            </a:xfrm>
            <a:custGeom>
              <a:avLst/>
              <a:gdLst/>
              <a:ahLst/>
              <a:cxnLst/>
              <a:rect l="l" t="t" r="r" b="b"/>
              <a:pathLst>
                <a:path w="154" h="94" extrusionOk="0">
                  <a:moveTo>
                    <a:pt x="154" y="1"/>
                  </a:moveTo>
                  <a:lnTo>
                    <a:pt x="1" y="93"/>
                  </a:lnTo>
                  <a:lnTo>
                    <a:pt x="154" y="93"/>
                  </a:lnTo>
                  <a:lnTo>
                    <a:pt x="154" y="1"/>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7396;p87"/>
            <p:cNvSpPr/>
            <p:nvPr/>
          </p:nvSpPr>
          <p:spPr>
            <a:xfrm>
              <a:off x="6543750" y="2662050"/>
              <a:ext cx="369550" cy="369550"/>
            </a:xfrm>
            <a:custGeom>
              <a:avLst/>
              <a:gdLst/>
              <a:ahLst/>
              <a:cxnLst/>
              <a:rect l="l" t="t" r="r" b="b"/>
              <a:pathLst>
                <a:path w="14782" h="14782" extrusionOk="0">
                  <a:moveTo>
                    <a:pt x="7391" y="0"/>
                  </a:moveTo>
                  <a:cubicBezTo>
                    <a:pt x="6935" y="0"/>
                    <a:pt x="6511" y="32"/>
                    <a:pt x="6087" y="122"/>
                  </a:cubicBezTo>
                  <a:lnTo>
                    <a:pt x="6087" y="5028"/>
                  </a:lnTo>
                  <a:lnTo>
                    <a:pt x="6269" y="5181"/>
                  </a:lnTo>
                  <a:lnTo>
                    <a:pt x="6087" y="5181"/>
                  </a:lnTo>
                  <a:lnTo>
                    <a:pt x="6087" y="5908"/>
                  </a:lnTo>
                  <a:lnTo>
                    <a:pt x="150" y="5908"/>
                  </a:lnTo>
                  <a:cubicBezTo>
                    <a:pt x="61" y="6393"/>
                    <a:pt x="0" y="6877"/>
                    <a:pt x="0" y="7391"/>
                  </a:cubicBezTo>
                  <a:cubicBezTo>
                    <a:pt x="0" y="7786"/>
                    <a:pt x="29" y="8179"/>
                    <a:pt x="90" y="8542"/>
                  </a:cubicBezTo>
                  <a:lnTo>
                    <a:pt x="6058" y="8542"/>
                  </a:lnTo>
                  <a:lnTo>
                    <a:pt x="6058" y="8513"/>
                  </a:lnTo>
                  <a:lnTo>
                    <a:pt x="6087" y="8513"/>
                  </a:lnTo>
                  <a:lnTo>
                    <a:pt x="6087" y="8542"/>
                  </a:lnTo>
                  <a:lnTo>
                    <a:pt x="6087" y="9300"/>
                  </a:lnTo>
                  <a:lnTo>
                    <a:pt x="6087" y="10027"/>
                  </a:lnTo>
                  <a:lnTo>
                    <a:pt x="6087" y="14660"/>
                  </a:lnTo>
                  <a:cubicBezTo>
                    <a:pt x="6511" y="14753"/>
                    <a:pt x="6935" y="14782"/>
                    <a:pt x="7391" y="14782"/>
                  </a:cubicBezTo>
                  <a:cubicBezTo>
                    <a:pt x="7844" y="14782"/>
                    <a:pt x="8300" y="14753"/>
                    <a:pt x="8724" y="14660"/>
                  </a:cubicBezTo>
                  <a:lnTo>
                    <a:pt x="8724" y="9846"/>
                  </a:lnTo>
                  <a:lnTo>
                    <a:pt x="8724" y="9300"/>
                  </a:lnTo>
                  <a:lnTo>
                    <a:pt x="8724" y="9269"/>
                  </a:lnTo>
                  <a:lnTo>
                    <a:pt x="8724" y="8542"/>
                  </a:lnTo>
                  <a:lnTo>
                    <a:pt x="14690" y="8542"/>
                  </a:lnTo>
                  <a:cubicBezTo>
                    <a:pt x="14750" y="8179"/>
                    <a:pt x="14782" y="7786"/>
                    <a:pt x="14782" y="7391"/>
                  </a:cubicBezTo>
                  <a:cubicBezTo>
                    <a:pt x="14782" y="6877"/>
                    <a:pt x="14750" y="6393"/>
                    <a:pt x="14629" y="5908"/>
                  </a:cubicBezTo>
                  <a:lnTo>
                    <a:pt x="8571" y="5908"/>
                  </a:lnTo>
                  <a:lnTo>
                    <a:pt x="8724" y="5816"/>
                  </a:lnTo>
                  <a:lnTo>
                    <a:pt x="8724" y="5242"/>
                  </a:lnTo>
                  <a:lnTo>
                    <a:pt x="8724" y="5181"/>
                  </a:lnTo>
                  <a:lnTo>
                    <a:pt x="8724" y="122"/>
                  </a:lnTo>
                  <a:cubicBezTo>
                    <a:pt x="8300" y="32"/>
                    <a:pt x="7844" y="0"/>
                    <a:pt x="7391" y="0"/>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7397;p87"/>
          <p:cNvGrpSpPr/>
          <p:nvPr/>
        </p:nvGrpSpPr>
        <p:grpSpPr>
          <a:xfrm>
            <a:off x="5676729" y="2927873"/>
            <a:ext cx="369550" cy="369550"/>
            <a:chOff x="238125" y="2662050"/>
            <a:chExt cx="369550" cy="369550"/>
          </a:xfrm>
        </p:grpSpPr>
        <p:sp>
          <p:nvSpPr>
            <p:cNvPr id="897" name="Google Shape;7398;p87"/>
            <p:cNvSpPr/>
            <p:nvPr/>
          </p:nvSpPr>
          <p:spPr>
            <a:xfrm>
              <a:off x="445600" y="2773400"/>
              <a:ext cx="156800" cy="29525"/>
            </a:xfrm>
            <a:custGeom>
              <a:avLst/>
              <a:gdLst/>
              <a:ahLst/>
              <a:cxnLst/>
              <a:rect l="l" t="t" r="r" b="b"/>
              <a:pathLst>
                <a:path w="6272" h="1181" extrusionOk="0">
                  <a:moveTo>
                    <a:pt x="0" y="0"/>
                  </a:moveTo>
                  <a:lnTo>
                    <a:pt x="0" y="1180"/>
                  </a:lnTo>
                  <a:lnTo>
                    <a:pt x="6272" y="1180"/>
                  </a:lnTo>
                  <a:cubicBezTo>
                    <a:pt x="6180" y="788"/>
                    <a:pt x="6029" y="393"/>
                    <a:pt x="5877" y="0"/>
                  </a:cubicBezTo>
                  <a:close/>
                </a:path>
              </a:pathLst>
            </a:custGeom>
            <a:solidFill>
              <a:srgbClr val="FF6659"/>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7399;p87"/>
            <p:cNvSpPr/>
            <p:nvPr/>
          </p:nvSpPr>
          <p:spPr>
            <a:xfrm>
              <a:off x="445600" y="2715050"/>
              <a:ext cx="131050" cy="28800"/>
            </a:xfrm>
            <a:custGeom>
              <a:avLst/>
              <a:gdLst/>
              <a:ahLst/>
              <a:cxnLst/>
              <a:rect l="l" t="t" r="r" b="b"/>
              <a:pathLst>
                <a:path w="5242" h="1152" extrusionOk="0">
                  <a:moveTo>
                    <a:pt x="0" y="1"/>
                  </a:moveTo>
                  <a:lnTo>
                    <a:pt x="0" y="1152"/>
                  </a:lnTo>
                  <a:lnTo>
                    <a:pt x="5242" y="1152"/>
                  </a:lnTo>
                  <a:cubicBezTo>
                    <a:pt x="4939" y="728"/>
                    <a:pt x="4636" y="335"/>
                    <a:pt x="4273" y="1"/>
                  </a:cubicBezTo>
                  <a:close/>
                </a:path>
              </a:pathLst>
            </a:custGeom>
            <a:solidFill>
              <a:srgbClr val="FF6659"/>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7400;p87"/>
            <p:cNvSpPr/>
            <p:nvPr/>
          </p:nvSpPr>
          <p:spPr>
            <a:xfrm>
              <a:off x="445600" y="2663550"/>
              <a:ext cx="67450" cy="22025"/>
            </a:xfrm>
            <a:custGeom>
              <a:avLst/>
              <a:gdLst/>
              <a:ahLst/>
              <a:cxnLst/>
              <a:rect l="l" t="t" r="r" b="b"/>
              <a:pathLst>
                <a:path w="2698" h="881" extrusionOk="0">
                  <a:moveTo>
                    <a:pt x="0" y="1"/>
                  </a:moveTo>
                  <a:lnTo>
                    <a:pt x="0" y="881"/>
                  </a:lnTo>
                  <a:lnTo>
                    <a:pt x="2697" y="881"/>
                  </a:lnTo>
                  <a:cubicBezTo>
                    <a:pt x="1878" y="425"/>
                    <a:pt x="970" y="122"/>
                    <a:pt x="0" y="1"/>
                  </a:cubicBezTo>
                  <a:close/>
                </a:path>
              </a:pathLst>
            </a:custGeom>
            <a:solidFill>
              <a:srgbClr val="FF6659"/>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7401;p87"/>
            <p:cNvSpPr/>
            <p:nvPr/>
          </p:nvSpPr>
          <p:spPr>
            <a:xfrm>
              <a:off x="238125" y="2832450"/>
              <a:ext cx="369550" cy="28800"/>
            </a:xfrm>
            <a:custGeom>
              <a:avLst/>
              <a:gdLst/>
              <a:ahLst/>
              <a:cxnLst/>
              <a:rect l="l" t="t" r="r" b="b"/>
              <a:pathLst>
                <a:path w="14782" h="1152" extrusionOk="0">
                  <a:moveTo>
                    <a:pt x="8299" y="1"/>
                  </a:moveTo>
                  <a:lnTo>
                    <a:pt x="8299" y="90"/>
                  </a:lnTo>
                  <a:lnTo>
                    <a:pt x="0" y="90"/>
                  </a:lnTo>
                  <a:lnTo>
                    <a:pt x="0" y="575"/>
                  </a:lnTo>
                  <a:cubicBezTo>
                    <a:pt x="0" y="788"/>
                    <a:pt x="0" y="970"/>
                    <a:pt x="32" y="1152"/>
                  </a:cubicBezTo>
                  <a:lnTo>
                    <a:pt x="14752" y="1152"/>
                  </a:lnTo>
                  <a:cubicBezTo>
                    <a:pt x="14781" y="970"/>
                    <a:pt x="14781" y="788"/>
                    <a:pt x="14781" y="575"/>
                  </a:cubicBezTo>
                  <a:cubicBezTo>
                    <a:pt x="14781" y="393"/>
                    <a:pt x="14781" y="182"/>
                    <a:pt x="14752" y="1"/>
                  </a:cubicBezTo>
                  <a:close/>
                </a:path>
              </a:pathLst>
            </a:custGeom>
            <a:solidFill>
              <a:srgbClr val="FF6659"/>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7402;p87"/>
            <p:cNvSpPr/>
            <p:nvPr/>
          </p:nvSpPr>
          <p:spPr>
            <a:xfrm>
              <a:off x="243450" y="2890725"/>
              <a:ext cx="358950" cy="29600"/>
            </a:xfrm>
            <a:custGeom>
              <a:avLst/>
              <a:gdLst/>
              <a:ahLst/>
              <a:cxnLst/>
              <a:rect l="l" t="t" r="r" b="b"/>
              <a:pathLst>
                <a:path w="14358" h="1184" extrusionOk="0">
                  <a:moveTo>
                    <a:pt x="0" y="1"/>
                  </a:moveTo>
                  <a:cubicBezTo>
                    <a:pt x="90" y="396"/>
                    <a:pt x="211" y="788"/>
                    <a:pt x="393" y="1183"/>
                  </a:cubicBezTo>
                  <a:lnTo>
                    <a:pt x="13963" y="1183"/>
                  </a:lnTo>
                  <a:cubicBezTo>
                    <a:pt x="14115" y="788"/>
                    <a:pt x="14266" y="396"/>
                    <a:pt x="14358" y="1"/>
                  </a:cubicBezTo>
                  <a:close/>
                </a:path>
              </a:pathLst>
            </a:custGeom>
            <a:solidFill>
              <a:srgbClr val="FF6659"/>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7403;p87"/>
            <p:cNvSpPr/>
            <p:nvPr/>
          </p:nvSpPr>
          <p:spPr>
            <a:xfrm>
              <a:off x="269200" y="2949800"/>
              <a:ext cx="307450" cy="28800"/>
            </a:xfrm>
            <a:custGeom>
              <a:avLst/>
              <a:gdLst/>
              <a:ahLst/>
              <a:cxnLst/>
              <a:rect l="l" t="t" r="r" b="b"/>
              <a:pathLst>
                <a:path w="12298" h="1152" extrusionOk="0">
                  <a:moveTo>
                    <a:pt x="0" y="0"/>
                  </a:moveTo>
                  <a:cubicBezTo>
                    <a:pt x="271" y="424"/>
                    <a:pt x="606" y="819"/>
                    <a:pt x="969" y="1151"/>
                  </a:cubicBezTo>
                  <a:lnTo>
                    <a:pt x="11329" y="1151"/>
                  </a:lnTo>
                  <a:cubicBezTo>
                    <a:pt x="11692" y="819"/>
                    <a:pt x="11995" y="424"/>
                    <a:pt x="12298" y="0"/>
                  </a:cubicBezTo>
                  <a:close/>
                </a:path>
              </a:pathLst>
            </a:custGeom>
            <a:solidFill>
              <a:srgbClr val="FF6659"/>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7404;p87"/>
            <p:cNvSpPr/>
            <p:nvPr/>
          </p:nvSpPr>
          <p:spPr>
            <a:xfrm>
              <a:off x="332800" y="3008125"/>
              <a:ext cx="180250" cy="23475"/>
            </a:xfrm>
            <a:custGeom>
              <a:avLst/>
              <a:gdLst/>
              <a:ahLst/>
              <a:cxnLst/>
              <a:rect l="l" t="t" r="r" b="b"/>
              <a:pathLst>
                <a:path w="7210" h="939" extrusionOk="0">
                  <a:moveTo>
                    <a:pt x="0" y="1"/>
                  </a:moveTo>
                  <a:cubicBezTo>
                    <a:pt x="1059" y="607"/>
                    <a:pt x="2302" y="939"/>
                    <a:pt x="3604" y="939"/>
                  </a:cubicBezTo>
                  <a:cubicBezTo>
                    <a:pt x="4907" y="939"/>
                    <a:pt x="6148" y="607"/>
                    <a:pt x="7209" y="1"/>
                  </a:cubicBezTo>
                  <a:close/>
                </a:path>
              </a:pathLst>
            </a:custGeom>
            <a:solidFill>
              <a:srgbClr val="FF6659"/>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7405;p87"/>
            <p:cNvSpPr/>
            <p:nvPr/>
          </p:nvSpPr>
          <p:spPr>
            <a:xfrm>
              <a:off x="284325" y="2718075"/>
              <a:ext cx="5300" cy="6100"/>
            </a:xfrm>
            <a:custGeom>
              <a:avLst/>
              <a:gdLst/>
              <a:ahLst/>
              <a:cxnLst/>
              <a:rect l="l" t="t" r="r" b="b"/>
              <a:pathLst>
                <a:path w="212" h="244" extrusionOk="0">
                  <a:moveTo>
                    <a:pt x="212" y="1"/>
                  </a:moveTo>
                  <a:lnTo>
                    <a:pt x="212" y="1"/>
                  </a:lnTo>
                  <a:cubicBezTo>
                    <a:pt x="151" y="93"/>
                    <a:pt x="91" y="153"/>
                    <a:pt x="1" y="243"/>
                  </a:cubicBezTo>
                  <a:lnTo>
                    <a:pt x="151" y="243"/>
                  </a:lnTo>
                  <a:lnTo>
                    <a:pt x="212" y="1"/>
                  </a:lnTo>
                  <a:close/>
                </a:path>
              </a:pathLst>
            </a:custGeom>
            <a:solidFill>
              <a:srgbClr val="2E4099"/>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7406;p87"/>
            <p:cNvSpPr/>
            <p:nvPr/>
          </p:nvSpPr>
          <p:spPr>
            <a:xfrm>
              <a:off x="303225" y="2702200"/>
              <a:ext cx="4575" cy="3800"/>
            </a:xfrm>
            <a:custGeom>
              <a:avLst/>
              <a:gdLst/>
              <a:ahLst/>
              <a:cxnLst/>
              <a:rect l="l" t="t" r="r" b="b"/>
              <a:pathLst>
                <a:path w="183" h="152" extrusionOk="0">
                  <a:moveTo>
                    <a:pt x="183" y="1"/>
                  </a:moveTo>
                  <a:lnTo>
                    <a:pt x="183" y="1"/>
                  </a:lnTo>
                  <a:cubicBezTo>
                    <a:pt x="122" y="62"/>
                    <a:pt x="62" y="122"/>
                    <a:pt x="1" y="151"/>
                  </a:cubicBezTo>
                  <a:lnTo>
                    <a:pt x="122" y="151"/>
                  </a:lnTo>
                  <a:lnTo>
                    <a:pt x="183" y="1"/>
                  </a:lnTo>
                  <a:close/>
                </a:path>
              </a:pathLst>
            </a:custGeom>
            <a:solidFill>
              <a:srgbClr val="2E4099"/>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7407;p87"/>
            <p:cNvSpPr/>
            <p:nvPr/>
          </p:nvSpPr>
          <p:spPr>
            <a:xfrm>
              <a:off x="238125" y="2662050"/>
              <a:ext cx="207500" cy="172675"/>
            </a:xfrm>
            <a:custGeom>
              <a:avLst/>
              <a:gdLst/>
              <a:ahLst/>
              <a:cxnLst/>
              <a:rect l="l" t="t" r="r" b="b"/>
              <a:pathLst>
                <a:path w="8300" h="6907" extrusionOk="0">
                  <a:moveTo>
                    <a:pt x="7391" y="61"/>
                  </a:moveTo>
                  <a:lnTo>
                    <a:pt x="7483" y="335"/>
                  </a:lnTo>
                  <a:lnTo>
                    <a:pt x="7754" y="335"/>
                  </a:lnTo>
                  <a:lnTo>
                    <a:pt x="7512" y="485"/>
                  </a:lnTo>
                  <a:lnTo>
                    <a:pt x="7512" y="517"/>
                  </a:lnTo>
                  <a:lnTo>
                    <a:pt x="7633" y="788"/>
                  </a:lnTo>
                  <a:lnTo>
                    <a:pt x="7633" y="788"/>
                  </a:lnTo>
                  <a:lnTo>
                    <a:pt x="7391" y="606"/>
                  </a:lnTo>
                  <a:lnTo>
                    <a:pt x="7148" y="788"/>
                  </a:lnTo>
                  <a:lnTo>
                    <a:pt x="7240" y="517"/>
                  </a:lnTo>
                  <a:lnTo>
                    <a:pt x="7240" y="485"/>
                  </a:lnTo>
                  <a:lnTo>
                    <a:pt x="6998" y="335"/>
                  </a:lnTo>
                  <a:lnTo>
                    <a:pt x="7301" y="335"/>
                  </a:lnTo>
                  <a:lnTo>
                    <a:pt x="7391" y="61"/>
                  </a:lnTo>
                  <a:close/>
                  <a:moveTo>
                    <a:pt x="5120" y="759"/>
                  </a:moveTo>
                  <a:lnTo>
                    <a:pt x="5181" y="941"/>
                  </a:lnTo>
                  <a:lnTo>
                    <a:pt x="5210" y="1062"/>
                  </a:lnTo>
                  <a:lnTo>
                    <a:pt x="5484" y="1062"/>
                  </a:lnTo>
                  <a:lnTo>
                    <a:pt x="5241" y="1212"/>
                  </a:lnTo>
                  <a:lnTo>
                    <a:pt x="5363" y="1486"/>
                  </a:lnTo>
                  <a:lnTo>
                    <a:pt x="5120" y="1304"/>
                  </a:lnTo>
                  <a:lnTo>
                    <a:pt x="4878" y="1486"/>
                  </a:lnTo>
                  <a:lnTo>
                    <a:pt x="4999" y="1212"/>
                  </a:lnTo>
                  <a:lnTo>
                    <a:pt x="4757" y="1062"/>
                  </a:lnTo>
                  <a:lnTo>
                    <a:pt x="5028" y="1062"/>
                  </a:lnTo>
                  <a:lnTo>
                    <a:pt x="5060" y="941"/>
                  </a:lnTo>
                  <a:lnTo>
                    <a:pt x="5120" y="759"/>
                  </a:lnTo>
                  <a:close/>
                  <a:moveTo>
                    <a:pt x="6635" y="759"/>
                  </a:moveTo>
                  <a:lnTo>
                    <a:pt x="6695" y="941"/>
                  </a:lnTo>
                  <a:lnTo>
                    <a:pt x="6724" y="1062"/>
                  </a:lnTo>
                  <a:lnTo>
                    <a:pt x="7027" y="1062"/>
                  </a:lnTo>
                  <a:lnTo>
                    <a:pt x="6785" y="1212"/>
                  </a:lnTo>
                  <a:lnTo>
                    <a:pt x="6877" y="1486"/>
                  </a:lnTo>
                  <a:lnTo>
                    <a:pt x="6635" y="1304"/>
                  </a:lnTo>
                  <a:lnTo>
                    <a:pt x="6421" y="1486"/>
                  </a:lnTo>
                  <a:lnTo>
                    <a:pt x="6421" y="1486"/>
                  </a:lnTo>
                  <a:lnTo>
                    <a:pt x="6514" y="1212"/>
                  </a:lnTo>
                  <a:lnTo>
                    <a:pt x="6271" y="1062"/>
                  </a:lnTo>
                  <a:lnTo>
                    <a:pt x="6574" y="1062"/>
                  </a:lnTo>
                  <a:lnTo>
                    <a:pt x="6603" y="941"/>
                  </a:lnTo>
                  <a:lnTo>
                    <a:pt x="6635" y="759"/>
                  </a:lnTo>
                  <a:close/>
                  <a:moveTo>
                    <a:pt x="4333" y="1486"/>
                  </a:moveTo>
                  <a:lnTo>
                    <a:pt x="4422" y="1757"/>
                  </a:lnTo>
                  <a:lnTo>
                    <a:pt x="4725" y="1757"/>
                  </a:lnTo>
                  <a:lnTo>
                    <a:pt x="4483" y="1939"/>
                  </a:lnTo>
                  <a:lnTo>
                    <a:pt x="4543" y="2121"/>
                  </a:lnTo>
                  <a:lnTo>
                    <a:pt x="4575" y="2213"/>
                  </a:lnTo>
                  <a:lnTo>
                    <a:pt x="4454" y="2121"/>
                  </a:lnTo>
                  <a:lnTo>
                    <a:pt x="4333" y="2031"/>
                  </a:lnTo>
                  <a:lnTo>
                    <a:pt x="4241" y="2121"/>
                  </a:lnTo>
                  <a:lnTo>
                    <a:pt x="4119" y="2213"/>
                  </a:lnTo>
                  <a:lnTo>
                    <a:pt x="4151" y="2121"/>
                  </a:lnTo>
                  <a:lnTo>
                    <a:pt x="4212" y="1939"/>
                  </a:lnTo>
                  <a:lnTo>
                    <a:pt x="3969" y="1757"/>
                  </a:lnTo>
                  <a:lnTo>
                    <a:pt x="4241" y="1757"/>
                  </a:lnTo>
                  <a:lnTo>
                    <a:pt x="4333" y="1486"/>
                  </a:lnTo>
                  <a:close/>
                  <a:moveTo>
                    <a:pt x="5876" y="1486"/>
                  </a:moveTo>
                  <a:lnTo>
                    <a:pt x="5968" y="1757"/>
                  </a:lnTo>
                  <a:lnTo>
                    <a:pt x="6271" y="1757"/>
                  </a:lnTo>
                  <a:lnTo>
                    <a:pt x="6029" y="1939"/>
                  </a:lnTo>
                  <a:lnTo>
                    <a:pt x="6089" y="2121"/>
                  </a:lnTo>
                  <a:lnTo>
                    <a:pt x="6119" y="2213"/>
                  </a:lnTo>
                  <a:lnTo>
                    <a:pt x="5997" y="2121"/>
                  </a:lnTo>
                  <a:lnTo>
                    <a:pt x="5908" y="2031"/>
                  </a:lnTo>
                  <a:lnTo>
                    <a:pt x="5787" y="2121"/>
                  </a:lnTo>
                  <a:lnTo>
                    <a:pt x="5665" y="2213"/>
                  </a:lnTo>
                  <a:lnTo>
                    <a:pt x="5695" y="2121"/>
                  </a:lnTo>
                  <a:lnTo>
                    <a:pt x="5755" y="1939"/>
                  </a:lnTo>
                  <a:lnTo>
                    <a:pt x="5513" y="1757"/>
                  </a:lnTo>
                  <a:lnTo>
                    <a:pt x="5816" y="1757"/>
                  </a:lnTo>
                  <a:lnTo>
                    <a:pt x="5876" y="1486"/>
                  </a:lnTo>
                  <a:close/>
                  <a:moveTo>
                    <a:pt x="7391" y="1486"/>
                  </a:moveTo>
                  <a:lnTo>
                    <a:pt x="7483" y="1757"/>
                  </a:lnTo>
                  <a:lnTo>
                    <a:pt x="7754" y="1757"/>
                  </a:lnTo>
                  <a:lnTo>
                    <a:pt x="7512" y="1939"/>
                  </a:lnTo>
                  <a:lnTo>
                    <a:pt x="7572" y="2121"/>
                  </a:lnTo>
                  <a:lnTo>
                    <a:pt x="7633" y="2213"/>
                  </a:lnTo>
                  <a:lnTo>
                    <a:pt x="7483" y="2121"/>
                  </a:lnTo>
                  <a:lnTo>
                    <a:pt x="7391" y="2031"/>
                  </a:lnTo>
                  <a:lnTo>
                    <a:pt x="7270" y="2121"/>
                  </a:lnTo>
                  <a:lnTo>
                    <a:pt x="7148" y="2213"/>
                  </a:lnTo>
                  <a:lnTo>
                    <a:pt x="7180" y="2121"/>
                  </a:lnTo>
                  <a:lnTo>
                    <a:pt x="7240" y="1939"/>
                  </a:lnTo>
                  <a:lnTo>
                    <a:pt x="6998" y="1757"/>
                  </a:lnTo>
                  <a:lnTo>
                    <a:pt x="7301" y="1757"/>
                  </a:lnTo>
                  <a:lnTo>
                    <a:pt x="7391" y="1486"/>
                  </a:lnTo>
                  <a:close/>
                  <a:moveTo>
                    <a:pt x="3574" y="2213"/>
                  </a:moveTo>
                  <a:lnTo>
                    <a:pt x="3666" y="2484"/>
                  </a:lnTo>
                  <a:lnTo>
                    <a:pt x="3969" y="2484"/>
                  </a:lnTo>
                  <a:lnTo>
                    <a:pt x="3727" y="2637"/>
                  </a:lnTo>
                  <a:lnTo>
                    <a:pt x="3817" y="2908"/>
                  </a:lnTo>
                  <a:lnTo>
                    <a:pt x="3606" y="2758"/>
                  </a:lnTo>
                  <a:lnTo>
                    <a:pt x="3363" y="2908"/>
                  </a:lnTo>
                  <a:lnTo>
                    <a:pt x="3453" y="2637"/>
                  </a:lnTo>
                  <a:lnTo>
                    <a:pt x="3211" y="2484"/>
                  </a:lnTo>
                  <a:lnTo>
                    <a:pt x="3514" y="2484"/>
                  </a:lnTo>
                  <a:lnTo>
                    <a:pt x="3574" y="2213"/>
                  </a:lnTo>
                  <a:close/>
                  <a:moveTo>
                    <a:pt x="5120" y="2213"/>
                  </a:moveTo>
                  <a:lnTo>
                    <a:pt x="5210" y="2484"/>
                  </a:lnTo>
                  <a:lnTo>
                    <a:pt x="5484" y="2484"/>
                  </a:lnTo>
                  <a:lnTo>
                    <a:pt x="5241" y="2637"/>
                  </a:lnTo>
                  <a:lnTo>
                    <a:pt x="5363" y="2908"/>
                  </a:lnTo>
                  <a:lnTo>
                    <a:pt x="5120" y="2758"/>
                  </a:lnTo>
                  <a:lnTo>
                    <a:pt x="4878" y="2908"/>
                  </a:lnTo>
                  <a:lnTo>
                    <a:pt x="4878" y="2908"/>
                  </a:lnTo>
                  <a:lnTo>
                    <a:pt x="4999" y="2637"/>
                  </a:lnTo>
                  <a:lnTo>
                    <a:pt x="4757" y="2484"/>
                  </a:lnTo>
                  <a:lnTo>
                    <a:pt x="5028" y="2484"/>
                  </a:lnTo>
                  <a:lnTo>
                    <a:pt x="5120" y="2213"/>
                  </a:lnTo>
                  <a:close/>
                  <a:moveTo>
                    <a:pt x="6635" y="2213"/>
                  </a:moveTo>
                  <a:lnTo>
                    <a:pt x="6724" y="2484"/>
                  </a:lnTo>
                  <a:lnTo>
                    <a:pt x="7027" y="2484"/>
                  </a:lnTo>
                  <a:lnTo>
                    <a:pt x="6785" y="2637"/>
                  </a:lnTo>
                  <a:lnTo>
                    <a:pt x="6877" y="2908"/>
                  </a:lnTo>
                  <a:lnTo>
                    <a:pt x="6635" y="2758"/>
                  </a:lnTo>
                  <a:lnTo>
                    <a:pt x="6421" y="2908"/>
                  </a:lnTo>
                  <a:lnTo>
                    <a:pt x="6421" y="2908"/>
                  </a:lnTo>
                  <a:lnTo>
                    <a:pt x="6514" y="2637"/>
                  </a:lnTo>
                  <a:lnTo>
                    <a:pt x="6271" y="2484"/>
                  </a:lnTo>
                  <a:lnTo>
                    <a:pt x="6574" y="2484"/>
                  </a:lnTo>
                  <a:lnTo>
                    <a:pt x="6635" y="2213"/>
                  </a:lnTo>
                  <a:close/>
                  <a:moveTo>
                    <a:pt x="7391" y="2908"/>
                  </a:moveTo>
                  <a:lnTo>
                    <a:pt x="7483" y="3211"/>
                  </a:lnTo>
                  <a:lnTo>
                    <a:pt x="7754" y="3211"/>
                  </a:lnTo>
                  <a:lnTo>
                    <a:pt x="7633" y="3272"/>
                  </a:lnTo>
                  <a:lnTo>
                    <a:pt x="7512" y="3364"/>
                  </a:lnTo>
                  <a:lnTo>
                    <a:pt x="7633" y="3635"/>
                  </a:lnTo>
                  <a:lnTo>
                    <a:pt x="7633" y="3635"/>
                  </a:lnTo>
                  <a:lnTo>
                    <a:pt x="7391" y="3453"/>
                  </a:lnTo>
                  <a:lnTo>
                    <a:pt x="7148" y="3635"/>
                  </a:lnTo>
                  <a:lnTo>
                    <a:pt x="7148" y="3635"/>
                  </a:lnTo>
                  <a:lnTo>
                    <a:pt x="7240" y="3364"/>
                  </a:lnTo>
                  <a:lnTo>
                    <a:pt x="7148" y="3272"/>
                  </a:lnTo>
                  <a:lnTo>
                    <a:pt x="7119" y="3272"/>
                  </a:lnTo>
                  <a:lnTo>
                    <a:pt x="6998" y="3211"/>
                  </a:lnTo>
                  <a:lnTo>
                    <a:pt x="7301" y="3211"/>
                  </a:lnTo>
                  <a:lnTo>
                    <a:pt x="7391" y="2908"/>
                  </a:lnTo>
                  <a:close/>
                  <a:moveTo>
                    <a:pt x="2818" y="2908"/>
                  </a:moveTo>
                  <a:lnTo>
                    <a:pt x="2908" y="3211"/>
                  </a:lnTo>
                  <a:lnTo>
                    <a:pt x="3211" y="3211"/>
                  </a:lnTo>
                  <a:lnTo>
                    <a:pt x="3090" y="3272"/>
                  </a:lnTo>
                  <a:lnTo>
                    <a:pt x="3060" y="3272"/>
                  </a:lnTo>
                  <a:lnTo>
                    <a:pt x="2968" y="3364"/>
                  </a:lnTo>
                  <a:lnTo>
                    <a:pt x="3060" y="3635"/>
                  </a:lnTo>
                  <a:lnTo>
                    <a:pt x="2818" y="3453"/>
                  </a:lnTo>
                  <a:lnTo>
                    <a:pt x="2576" y="3635"/>
                  </a:lnTo>
                  <a:lnTo>
                    <a:pt x="2576" y="3635"/>
                  </a:lnTo>
                  <a:lnTo>
                    <a:pt x="2697" y="3364"/>
                  </a:lnTo>
                  <a:lnTo>
                    <a:pt x="2576" y="3272"/>
                  </a:lnTo>
                  <a:lnTo>
                    <a:pt x="2455" y="3211"/>
                  </a:lnTo>
                  <a:lnTo>
                    <a:pt x="2726" y="3211"/>
                  </a:lnTo>
                  <a:lnTo>
                    <a:pt x="2818" y="2908"/>
                  </a:lnTo>
                  <a:close/>
                  <a:moveTo>
                    <a:pt x="4333" y="2908"/>
                  </a:moveTo>
                  <a:lnTo>
                    <a:pt x="4422" y="3211"/>
                  </a:lnTo>
                  <a:lnTo>
                    <a:pt x="4725" y="3211"/>
                  </a:lnTo>
                  <a:lnTo>
                    <a:pt x="4604" y="3272"/>
                  </a:lnTo>
                  <a:lnTo>
                    <a:pt x="4483" y="3364"/>
                  </a:lnTo>
                  <a:lnTo>
                    <a:pt x="4575" y="3635"/>
                  </a:lnTo>
                  <a:lnTo>
                    <a:pt x="4575" y="3635"/>
                  </a:lnTo>
                  <a:lnTo>
                    <a:pt x="4333" y="3453"/>
                  </a:lnTo>
                  <a:lnTo>
                    <a:pt x="4119" y="3635"/>
                  </a:lnTo>
                  <a:lnTo>
                    <a:pt x="4212" y="3364"/>
                  </a:lnTo>
                  <a:lnTo>
                    <a:pt x="4090" y="3272"/>
                  </a:lnTo>
                  <a:lnTo>
                    <a:pt x="3969" y="3211"/>
                  </a:lnTo>
                  <a:lnTo>
                    <a:pt x="4241" y="3211"/>
                  </a:lnTo>
                  <a:lnTo>
                    <a:pt x="4333" y="2908"/>
                  </a:lnTo>
                  <a:close/>
                  <a:moveTo>
                    <a:pt x="5876" y="2908"/>
                  </a:moveTo>
                  <a:lnTo>
                    <a:pt x="5968" y="3211"/>
                  </a:lnTo>
                  <a:lnTo>
                    <a:pt x="6271" y="3211"/>
                  </a:lnTo>
                  <a:lnTo>
                    <a:pt x="6150" y="3272"/>
                  </a:lnTo>
                  <a:lnTo>
                    <a:pt x="6029" y="3364"/>
                  </a:lnTo>
                  <a:lnTo>
                    <a:pt x="6119" y="3635"/>
                  </a:lnTo>
                  <a:lnTo>
                    <a:pt x="5908" y="3453"/>
                  </a:lnTo>
                  <a:lnTo>
                    <a:pt x="5665" y="3635"/>
                  </a:lnTo>
                  <a:lnTo>
                    <a:pt x="5665" y="3635"/>
                  </a:lnTo>
                  <a:lnTo>
                    <a:pt x="5755" y="3364"/>
                  </a:lnTo>
                  <a:lnTo>
                    <a:pt x="5634" y="3272"/>
                  </a:lnTo>
                  <a:lnTo>
                    <a:pt x="5513" y="3211"/>
                  </a:lnTo>
                  <a:lnTo>
                    <a:pt x="5816" y="3211"/>
                  </a:lnTo>
                  <a:lnTo>
                    <a:pt x="5876" y="2908"/>
                  </a:lnTo>
                  <a:close/>
                  <a:moveTo>
                    <a:pt x="3574" y="3635"/>
                  </a:moveTo>
                  <a:lnTo>
                    <a:pt x="3666" y="3909"/>
                  </a:lnTo>
                  <a:lnTo>
                    <a:pt x="3969" y="3909"/>
                  </a:lnTo>
                  <a:lnTo>
                    <a:pt x="3727" y="4091"/>
                  </a:lnTo>
                  <a:lnTo>
                    <a:pt x="3817" y="4362"/>
                  </a:lnTo>
                  <a:lnTo>
                    <a:pt x="3817" y="4362"/>
                  </a:lnTo>
                  <a:lnTo>
                    <a:pt x="3606" y="4180"/>
                  </a:lnTo>
                  <a:lnTo>
                    <a:pt x="3363" y="4362"/>
                  </a:lnTo>
                  <a:lnTo>
                    <a:pt x="3363" y="4362"/>
                  </a:lnTo>
                  <a:lnTo>
                    <a:pt x="3453" y="4091"/>
                  </a:lnTo>
                  <a:lnTo>
                    <a:pt x="3211" y="3909"/>
                  </a:lnTo>
                  <a:lnTo>
                    <a:pt x="3514" y="3909"/>
                  </a:lnTo>
                  <a:lnTo>
                    <a:pt x="3574" y="3635"/>
                  </a:lnTo>
                  <a:close/>
                  <a:moveTo>
                    <a:pt x="2091" y="3635"/>
                  </a:moveTo>
                  <a:lnTo>
                    <a:pt x="2181" y="3909"/>
                  </a:lnTo>
                  <a:lnTo>
                    <a:pt x="2455" y="3909"/>
                  </a:lnTo>
                  <a:lnTo>
                    <a:pt x="2212" y="4091"/>
                  </a:lnTo>
                  <a:lnTo>
                    <a:pt x="2241" y="4091"/>
                  </a:lnTo>
                  <a:lnTo>
                    <a:pt x="2334" y="4362"/>
                  </a:lnTo>
                  <a:lnTo>
                    <a:pt x="2091" y="4180"/>
                  </a:lnTo>
                  <a:lnTo>
                    <a:pt x="1849" y="4362"/>
                  </a:lnTo>
                  <a:lnTo>
                    <a:pt x="1970" y="4091"/>
                  </a:lnTo>
                  <a:lnTo>
                    <a:pt x="1728" y="3909"/>
                  </a:lnTo>
                  <a:lnTo>
                    <a:pt x="1999" y="3909"/>
                  </a:lnTo>
                  <a:lnTo>
                    <a:pt x="2091" y="3635"/>
                  </a:lnTo>
                  <a:close/>
                  <a:moveTo>
                    <a:pt x="5120" y="3635"/>
                  </a:moveTo>
                  <a:lnTo>
                    <a:pt x="5210" y="3909"/>
                  </a:lnTo>
                  <a:lnTo>
                    <a:pt x="5484" y="3909"/>
                  </a:lnTo>
                  <a:lnTo>
                    <a:pt x="5241" y="4091"/>
                  </a:lnTo>
                  <a:lnTo>
                    <a:pt x="5363" y="4362"/>
                  </a:lnTo>
                  <a:lnTo>
                    <a:pt x="5120" y="4180"/>
                  </a:lnTo>
                  <a:lnTo>
                    <a:pt x="4878" y="4362"/>
                  </a:lnTo>
                  <a:lnTo>
                    <a:pt x="4878" y="4362"/>
                  </a:lnTo>
                  <a:lnTo>
                    <a:pt x="4999" y="4091"/>
                  </a:lnTo>
                  <a:lnTo>
                    <a:pt x="4757" y="3909"/>
                  </a:lnTo>
                  <a:lnTo>
                    <a:pt x="5028" y="3909"/>
                  </a:lnTo>
                  <a:lnTo>
                    <a:pt x="5120" y="3635"/>
                  </a:lnTo>
                  <a:close/>
                  <a:moveTo>
                    <a:pt x="6635" y="3635"/>
                  </a:moveTo>
                  <a:lnTo>
                    <a:pt x="6724" y="3909"/>
                  </a:lnTo>
                  <a:lnTo>
                    <a:pt x="7027" y="3909"/>
                  </a:lnTo>
                  <a:lnTo>
                    <a:pt x="6785" y="4091"/>
                  </a:lnTo>
                  <a:lnTo>
                    <a:pt x="6877" y="4362"/>
                  </a:lnTo>
                  <a:lnTo>
                    <a:pt x="6635" y="4180"/>
                  </a:lnTo>
                  <a:lnTo>
                    <a:pt x="6421" y="4362"/>
                  </a:lnTo>
                  <a:lnTo>
                    <a:pt x="6514" y="4091"/>
                  </a:lnTo>
                  <a:lnTo>
                    <a:pt x="6271" y="3909"/>
                  </a:lnTo>
                  <a:lnTo>
                    <a:pt x="6574" y="3909"/>
                  </a:lnTo>
                  <a:lnTo>
                    <a:pt x="6635" y="3635"/>
                  </a:lnTo>
                  <a:close/>
                  <a:moveTo>
                    <a:pt x="1333" y="4362"/>
                  </a:moveTo>
                  <a:lnTo>
                    <a:pt x="1364" y="4454"/>
                  </a:lnTo>
                  <a:lnTo>
                    <a:pt x="1425" y="4636"/>
                  </a:lnTo>
                  <a:lnTo>
                    <a:pt x="1728" y="4636"/>
                  </a:lnTo>
                  <a:lnTo>
                    <a:pt x="1485" y="4786"/>
                  </a:lnTo>
                  <a:lnTo>
                    <a:pt x="1575" y="5089"/>
                  </a:lnTo>
                  <a:lnTo>
                    <a:pt x="1333" y="4907"/>
                  </a:lnTo>
                  <a:lnTo>
                    <a:pt x="1090" y="5089"/>
                  </a:lnTo>
                  <a:lnTo>
                    <a:pt x="1212" y="4786"/>
                  </a:lnTo>
                  <a:lnTo>
                    <a:pt x="969" y="4636"/>
                  </a:lnTo>
                  <a:lnTo>
                    <a:pt x="1243" y="4636"/>
                  </a:lnTo>
                  <a:lnTo>
                    <a:pt x="1304" y="4454"/>
                  </a:lnTo>
                  <a:lnTo>
                    <a:pt x="1333" y="4362"/>
                  </a:lnTo>
                  <a:close/>
                  <a:moveTo>
                    <a:pt x="2818" y="4362"/>
                  </a:moveTo>
                  <a:lnTo>
                    <a:pt x="2847" y="4454"/>
                  </a:lnTo>
                  <a:lnTo>
                    <a:pt x="2908" y="4636"/>
                  </a:lnTo>
                  <a:lnTo>
                    <a:pt x="3211" y="4636"/>
                  </a:lnTo>
                  <a:lnTo>
                    <a:pt x="2968" y="4786"/>
                  </a:lnTo>
                  <a:lnTo>
                    <a:pt x="3060" y="5089"/>
                  </a:lnTo>
                  <a:lnTo>
                    <a:pt x="2818" y="4907"/>
                  </a:lnTo>
                  <a:lnTo>
                    <a:pt x="2576" y="5089"/>
                  </a:lnTo>
                  <a:lnTo>
                    <a:pt x="2697" y="4786"/>
                  </a:lnTo>
                  <a:lnTo>
                    <a:pt x="2455" y="4636"/>
                  </a:lnTo>
                  <a:lnTo>
                    <a:pt x="2726" y="4636"/>
                  </a:lnTo>
                  <a:lnTo>
                    <a:pt x="2787" y="4454"/>
                  </a:lnTo>
                  <a:lnTo>
                    <a:pt x="2818" y="4362"/>
                  </a:lnTo>
                  <a:close/>
                  <a:moveTo>
                    <a:pt x="4333" y="4362"/>
                  </a:moveTo>
                  <a:lnTo>
                    <a:pt x="4362" y="4454"/>
                  </a:lnTo>
                  <a:lnTo>
                    <a:pt x="4422" y="4636"/>
                  </a:lnTo>
                  <a:lnTo>
                    <a:pt x="4725" y="4636"/>
                  </a:lnTo>
                  <a:lnTo>
                    <a:pt x="4483" y="4786"/>
                  </a:lnTo>
                  <a:lnTo>
                    <a:pt x="4575" y="5089"/>
                  </a:lnTo>
                  <a:lnTo>
                    <a:pt x="4333" y="4907"/>
                  </a:lnTo>
                  <a:lnTo>
                    <a:pt x="4119" y="5089"/>
                  </a:lnTo>
                  <a:lnTo>
                    <a:pt x="4212" y="4786"/>
                  </a:lnTo>
                  <a:lnTo>
                    <a:pt x="3969" y="4636"/>
                  </a:lnTo>
                  <a:lnTo>
                    <a:pt x="4241" y="4636"/>
                  </a:lnTo>
                  <a:lnTo>
                    <a:pt x="4301" y="4454"/>
                  </a:lnTo>
                  <a:lnTo>
                    <a:pt x="4333" y="4362"/>
                  </a:lnTo>
                  <a:close/>
                  <a:moveTo>
                    <a:pt x="5876" y="4362"/>
                  </a:moveTo>
                  <a:lnTo>
                    <a:pt x="5908" y="4454"/>
                  </a:lnTo>
                  <a:lnTo>
                    <a:pt x="5968" y="4636"/>
                  </a:lnTo>
                  <a:lnTo>
                    <a:pt x="6271" y="4636"/>
                  </a:lnTo>
                  <a:lnTo>
                    <a:pt x="6029" y="4786"/>
                  </a:lnTo>
                  <a:lnTo>
                    <a:pt x="6119" y="5089"/>
                  </a:lnTo>
                  <a:lnTo>
                    <a:pt x="5908" y="4907"/>
                  </a:lnTo>
                  <a:lnTo>
                    <a:pt x="5665" y="5089"/>
                  </a:lnTo>
                  <a:lnTo>
                    <a:pt x="5755" y="4786"/>
                  </a:lnTo>
                  <a:lnTo>
                    <a:pt x="5513" y="4636"/>
                  </a:lnTo>
                  <a:lnTo>
                    <a:pt x="5816" y="4636"/>
                  </a:lnTo>
                  <a:lnTo>
                    <a:pt x="5847" y="4454"/>
                  </a:lnTo>
                  <a:lnTo>
                    <a:pt x="5876" y="4362"/>
                  </a:lnTo>
                  <a:close/>
                  <a:moveTo>
                    <a:pt x="7391" y="4362"/>
                  </a:moveTo>
                  <a:lnTo>
                    <a:pt x="7422" y="4454"/>
                  </a:lnTo>
                  <a:lnTo>
                    <a:pt x="7483" y="4636"/>
                  </a:lnTo>
                  <a:lnTo>
                    <a:pt x="7754" y="4636"/>
                  </a:lnTo>
                  <a:lnTo>
                    <a:pt x="7512" y="4786"/>
                  </a:lnTo>
                  <a:lnTo>
                    <a:pt x="7633" y="5089"/>
                  </a:lnTo>
                  <a:lnTo>
                    <a:pt x="7391" y="4907"/>
                  </a:lnTo>
                  <a:lnTo>
                    <a:pt x="7148" y="5089"/>
                  </a:lnTo>
                  <a:lnTo>
                    <a:pt x="7240" y="4786"/>
                  </a:lnTo>
                  <a:lnTo>
                    <a:pt x="6998" y="4636"/>
                  </a:lnTo>
                  <a:lnTo>
                    <a:pt x="7301" y="4636"/>
                  </a:lnTo>
                  <a:lnTo>
                    <a:pt x="7362" y="4454"/>
                  </a:lnTo>
                  <a:lnTo>
                    <a:pt x="7391" y="4362"/>
                  </a:lnTo>
                  <a:close/>
                  <a:moveTo>
                    <a:pt x="2091" y="5089"/>
                  </a:moveTo>
                  <a:lnTo>
                    <a:pt x="2181" y="5363"/>
                  </a:lnTo>
                  <a:lnTo>
                    <a:pt x="2455" y="5363"/>
                  </a:lnTo>
                  <a:lnTo>
                    <a:pt x="2212" y="5513"/>
                  </a:lnTo>
                  <a:lnTo>
                    <a:pt x="2241" y="5513"/>
                  </a:lnTo>
                  <a:lnTo>
                    <a:pt x="2273" y="5634"/>
                  </a:lnTo>
                  <a:lnTo>
                    <a:pt x="2334" y="5787"/>
                  </a:lnTo>
                  <a:lnTo>
                    <a:pt x="2334" y="5787"/>
                  </a:lnTo>
                  <a:lnTo>
                    <a:pt x="2120" y="5634"/>
                  </a:lnTo>
                  <a:lnTo>
                    <a:pt x="2060" y="5634"/>
                  </a:lnTo>
                  <a:lnTo>
                    <a:pt x="1849" y="5787"/>
                  </a:lnTo>
                  <a:lnTo>
                    <a:pt x="1909" y="5634"/>
                  </a:lnTo>
                  <a:lnTo>
                    <a:pt x="1970" y="5513"/>
                  </a:lnTo>
                  <a:lnTo>
                    <a:pt x="1728" y="5363"/>
                  </a:lnTo>
                  <a:lnTo>
                    <a:pt x="1999" y="5363"/>
                  </a:lnTo>
                  <a:lnTo>
                    <a:pt x="2091" y="5089"/>
                  </a:lnTo>
                  <a:close/>
                  <a:moveTo>
                    <a:pt x="3574" y="5089"/>
                  </a:moveTo>
                  <a:lnTo>
                    <a:pt x="3666" y="5363"/>
                  </a:lnTo>
                  <a:lnTo>
                    <a:pt x="3969" y="5363"/>
                  </a:lnTo>
                  <a:lnTo>
                    <a:pt x="3727" y="5513"/>
                  </a:lnTo>
                  <a:lnTo>
                    <a:pt x="3756" y="5634"/>
                  </a:lnTo>
                  <a:lnTo>
                    <a:pt x="3817" y="5787"/>
                  </a:lnTo>
                  <a:lnTo>
                    <a:pt x="3606" y="5634"/>
                  </a:lnTo>
                  <a:lnTo>
                    <a:pt x="3574" y="5634"/>
                  </a:lnTo>
                  <a:lnTo>
                    <a:pt x="3363" y="5787"/>
                  </a:lnTo>
                  <a:lnTo>
                    <a:pt x="3424" y="5634"/>
                  </a:lnTo>
                  <a:lnTo>
                    <a:pt x="3453" y="5513"/>
                  </a:lnTo>
                  <a:lnTo>
                    <a:pt x="3211" y="5363"/>
                  </a:lnTo>
                  <a:lnTo>
                    <a:pt x="3514" y="5363"/>
                  </a:lnTo>
                  <a:lnTo>
                    <a:pt x="3574" y="5089"/>
                  </a:lnTo>
                  <a:close/>
                  <a:moveTo>
                    <a:pt x="5120" y="5089"/>
                  </a:moveTo>
                  <a:lnTo>
                    <a:pt x="5210" y="5363"/>
                  </a:lnTo>
                  <a:lnTo>
                    <a:pt x="5484" y="5363"/>
                  </a:lnTo>
                  <a:lnTo>
                    <a:pt x="5241" y="5513"/>
                  </a:lnTo>
                  <a:lnTo>
                    <a:pt x="5302" y="5634"/>
                  </a:lnTo>
                  <a:lnTo>
                    <a:pt x="5363" y="5787"/>
                  </a:lnTo>
                  <a:lnTo>
                    <a:pt x="5149" y="5634"/>
                  </a:lnTo>
                  <a:lnTo>
                    <a:pt x="5089" y="5634"/>
                  </a:lnTo>
                  <a:lnTo>
                    <a:pt x="4878" y="5787"/>
                  </a:lnTo>
                  <a:lnTo>
                    <a:pt x="4938" y="5634"/>
                  </a:lnTo>
                  <a:lnTo>
                    <a:pt x="4999" y="5513"/>
                  </a:lnTo>
                  <a:lnTo>
                    <a:pt x="4757" y="5363"/>
                  </a:lnTo>
                  <a:lnTo>
                    <a:pt x="5028" y="5363"/>
                  </a:lnTo>
                  <a:lnTo>
                    <a:pt x="5120" y="5089"/>
                  </a:lnTo>
                  <a:close/>
                  <a:moveTo>
                    <a:pt x="6635" y="5089"/>
                  </a:moveTo>
                  <a:lnTo>
                    <a:pt x="6724" y="5363"/>
                  </a:lnTo>
                  <a:lnTo>
                    <a:pt x="7027" y="5363"/>
                  </a:lnTo>
                  <a:lnTo>
                    <a:pt x="6785" y="5513"/>
                  </a:lnTo>
                  <a:lnTo>
                    <a:pt x="6816" y="5634"/>
                  </a:lnTo>
                  <a:lnTo>
                    <a:pt x="6877" y="5787"/>
                  </a:lnTo>
                  <a:lnTo>
                    <a:pt x="6664" y="5634"/>
                  </a:lnTo>
                  <a:lnTo>
                    <a:pt x="6635" y="5634"/>
                  </a:lnTo>
                  <a:lnTo>
                    <a:pt x="6421" y="5787"/>
                  </a:lnTo>
                  <a:lnTo>
                    <a:pt x="6421" y="5787"/>
                  </a:lnTo>
                  <a:lnTo>
                    <a:pt x="6482" y="5634"/>
                  </a:lnTo>
                  <a:lnTo>
                    <a:pt x="6514" y="5513"/>
                  </a:lnTo>
                  <a:lnTo>
                    <a:pt x="6271" y="5363"/>
                  </a:lnTo>
                  <a:lnTo>
                    <a:pt x="6574" y="5363"/>
                  </a:lnTo>
                  <a:lnTo>
                    <a:pt x="6635" y="5089"/>
                  </a:lnTo>
                  <a:close/>
                  <a:moveTo>
                    <a:pt x="1333" y="5787"/>
                  </a:moveTo>
                  <a:lnTo>
                    <a:pt x="1425" y="6090"/>
                  </a:lnTo>
                  <a:lnTo>
                    <a:pt x="1728" y="6090"/>
                  </a:lnTo>
                  <a:lnTo>
                    <a:pt x="1485" y="6240"/>
                  </a:lnTo>
                  <a:lnTo>
                    <a:pt x="1575" y="6514"/>
                  </a:lnTo>
                  <a:lnTo>
                    <a:pt x="1333" y="6332"/>
                  </a:lnTo>
                  <a:lnTo>
                    <a:pt x="1090" y="6514"/>
                  </a:lnTo>
                  <a:lnTo>
                    <a:pt x="1212" y="6240"/>
                  </a:lnTo>
                  <a:lnTo>
                    <a:pt x="969" y="6090"/>
                  </a:lnTo>
                  <a:lnTo>
                    <a:pt x="1243" y="6090"/>
                  </a:lnTo>
                  <a:lnTo>
                    <a:pt x="1333" y="5787"/>
                  </a:lnTo>
                  <a:close/>
                  <a:moveTo>
                    <a:pt x="2818" y="5787"/>
                  </a:moveTo>
                  <a:lnTo>
                    <a:pt x="2908" y="6090"/>
                  </a:lnTo>
                  <a:lnTo>
                    <a:pt x="3211" y="6090"/>
                  </a:lnTo>
                  <a:lnTo>
                    <a:pt x="2968" y="6240"/>
                  </a:lnTo>
                  <a:lnTo>
                    <a:pt x="3060" y="6514"/>
                  </a:lnTo>
                  <a:lnTo>
                    <a:pt x="2818" y="6332"/>
                  </a:lnTo>
                  <a:lnTo>
                    <a:pt x="2576" y="6514"/>
                  </a:lnTo>
                  <a:lnTo>
                    <a:pt x="2697" y="6240"/>
                  </a:lnTo>
                  <a:lnTo>
                    <a:pt x="2455" y="6090"/>
                  </a:lnTo>
                  <a:lnTo>
                    <a:pt x="2726" y="6090"/>
                  </a:lnTo>
                  <a:lnTo>
                    <a:pt x="2818" y="5787"/>
                  </a:lnTo>
                  <a:close/>
                  <a:moveTo>
                    <a:pt x="4333" y="5787"/>
                  </a:moveTo>
                  <a:lnTo>
                    <a:pt x="4422" y="6090"/>
                  </a:lnTo>
                  <a:lnTo>
                    <a:pt x="4725" y="6090"/>
                  </a:lnTo>
                  <a:lnTo>
                    <a:pt x="4483" y="6240"/>
                  </a:lnTo>
                  <a:lnTo>
                    <a:pt x="4575" y="6514"/>
                  </a:lnTo>
                  <a:lnTo>
                    <a:pt x="4333" y="6332"/>
                  </a:lnTo>
                  <a:lnTo>
                    <a:pt x="4119" y="6514"/>
                  </a:lnTo>
                  <a:lnTo>
                    <a:pt x="4212" y="6240"/>
                  </a:lnTo>
                  <a:lnTo>
                    <a:pt x="3969" y="6090"/>
                  </a:lnTo>
                  <a:lnTo>
                    <a:pt x="4241" y="6090"/>
                  </a:lnTo>
                  <a:lnTo>
                    <a:pt x="4333" y="5787"/>
                  </a:lnTo>
                  <a:close/>
                  <a:moveTo>
                    <a:pt x="5876" y="5787"/>
                  </a:moveTo>
                  <a:lnTo>
                    <a:pt x="5968" y="6090"/>
                  </a:lnTo>
                  <a:lnTo>
                    <a:pt x="6271" y="6090"/>
                  </a:lnTo>
                  <a:lnTo>
                    <a:pt x="6029" y="6240"/>
                  </a:lnTo>
                  <a:lnTo>
                    <a:pt x="6119" y="6514"/>
                  </a:lnTo>
                  <a:lnTo>
                    <a:pt x="5908" y="6332"/>
                  </a:lnTo>
                  <a:lnTo>
                    <a:pt x="5665" y="6514"/>
                  </a:lnTo>
                  <a:lnTo>
                    <a:pt x="5755" y="6240"/>
                  </a:lnTo>
                  <a:lnTo>
                    <a:pt x="5513" y="6090"/>
                  </a:lnTo>
                  <a:lnTo>
                    <a:pt x="5816" y="6090"/>
                  </a:lnTo>
                  <a:lnTo>
                    <a:pt x="5876" y="5787"/>
                  </a:lnTo>
                  <a:close/>
                  <a:moveTo>
                    <a:pt x="7391" y="5787"/>
                  </a:moveTo>
                  <a:lnTo>
                    <a:pt x="7483" y="6090"/>
                  </a:lnTo>
                  <a:lnTo>
                    <a:pt x="7754" y="6090"/>
                  </a:lnTo>
                  <a:lnTo>
                    <a:pt x="7512" y="6240"/>
                  </a:lnTo>
                  <a:lnTo>
                    <a:pt x="7633" y="6514"/>
                  </a:lnTo>
                  <a:lnTo>
                    <a:pt x="7391" y="6332"/>
                  </a:lnTo>
                  <a:lnTo>
                    <a:pt x="7148" y="6514"/>
                  </a:lnTo>
                  <a:lnTo>
                    <a:pt x="7240" y="6240"/>
                  </a:lnTo>
                  <a:lnTo>
                    <a:pt x="6998" y="6090"/>
                  </a:lnTo>
                  <a:lnTo>
                    <a:pt x="7301" y="6090"/>
                  </a:lnTo>
                  <a:lnTo>
                    <a:pt x="7391" y="5787"/>
                  </a:lnTo>
                  <a:close/>
                  <a:moveTo>
                    <a:pt x="7391" y="0"/>
                  </a:moveTo>
                  <a:cubicBezTo>
                    <a:pt x="6877" y="0"/>
                    <a:pt x="6392" y="61"/>
                    <a:pt x="5908" y="153"/>
                  </a:cubicBezTo>
                  <a:lnTo>
                    <a:pt x="5968" y="335"/>
                  </a:lnTo>
                  <a:lnTo>
                    <a:pt x="6271" y="335"/>
                  </a:lnTo>
                  <a:lnTo>
                    <a:pt x="6029" y="485"/>
                  </a:lnTo>
                  <a:lnTo>
                    <a:pt x="6029" y="517"/>
                  </a:lnTo>
                  <a:lnTo>
                    <a:pt x="6119" y="788"/>
                  </a:lnTo>
                  <a:lnTo>
                    <a:pt x="5908" y="606"/>
                  </a:lnTo>
                  <a:lnTo>
                    <a:pt x="5665" y="788"/>
                  </a:lnTo>
                  <a:lnTo>
                    <a:pt x="5755" y="517"/>
                  </a:lnTo>
                  <a:lnTo>
                    <a:pt x="5755" y="485"/>
                  </a:lnTo>
                  <a:lnTo>
                    <a:pt x="5513" y="335"/>
                  </a:lnTo>
                  <a:lnTo>
                    <a:pt x="5816" y="335"/>
                  </a:lnTo>
                  <a:lnTo>
                    <a:pt x="5847" y="153"/>
                  </a:lnTo>
                  <a:lnTo>
                    <a:pt x="5847" y="153"/>
                  </a:lnTo>
                  <a:cubicBezTo>
                    <a:pt x="5392" y="243"/>
                    <a:pt x="4938" y="395"/>
                    <a:pt x="4514" y="577"/>
                  </a:cubicBezTo>
                  <a:lnTo>
                    <a:pt x="4575" y="788"/>
                  </a:lnTo>
                  <a:lnTo>
                    <a:pt x="4393" y="638"/>
                  </a:lnTo>
                  <a:cubicBezTo>
                    <a:pt x="4301" y="667"/>
                    <a:pt x="4212" y="698"/>
                    <a:pt x="4151" y="759"/>
                  </a:cubicBezTo>
                  <a:lnTo>
                    <a:pt x="4119" y="788"/>
                  </a:lnTo>
                  <a:lnTo>
                    <a:pt x="4119" y="759"/>
                  </a:lnTo>
                  <a:cubicBezTo>
                    <a:pt x="3998" y="819"/>
                    <a:pt x="3877" y="880"/>
                    <a:pt x="3787" y="941"/>
                  </a:cubicBezTo>
                  <a:cubicBezTo>
                    <a:pt x="3727" y="970"/>
                    <a:pt x="3695" y="970"/>
                    <a:pt x="3666" y="1001"/>
                  </a:cubicBezTo>
                  <a:lnTo>
                    <a:pt x="3666" y="1062"/>
                  </a:lnTo>
                  <a:lnTo>
                    <a:pt x="3969" y="1062"/>
                  </a:lnTo>
                  <a:lnTo>
                    <a:pt x="3727" y="1212"/>
                  </a:lnTo>
                  <a:lnTo>
                    <a:pt x="3817" y="1486"/>
                  </a:lnTo>
                  <a:lnTo>
                    <a:pt x="3606" y="1304"/>
                  </a:lnTo>
                  <a:lnTo>
                    <a:pt x="3363" y="1486"/>
                  </a:lnTo>
                  <a:lnTo>
                    <a:pt x="3453" y="1212"/>
                  </a:lnTo>
                  <a:lnTo>
                    <a:pt x="3392" y="1183"/>
                  </a:lnTo>
                  <a:cubicBezTo>
                    <a:pt x="3211" y="1304"/>
                    <a:pt x="3029" y="1425"/>
                    <a:pt x="2847" y="1575"/>
                  </a:cubicBezTo>
                  <a:lnTo>
                    <a:pt x="2908" y="1757"/>
                  </a:lnTo>
                  <a:lnTo>
                    <a:pt x="3211" y="1757"/>
                  </a:lnTo>
                  <a:lnTo>
                    <a:pt x="2968" y="1939"/>
                  </a:lnTo>
                  <a:lnTo>
                    <a:pt x="3029" y="2121"/>
                  </a:lnTo>
                  <a:lnTo>
                    <a:pt x="3060" y="2213"/>
                  </a:lnTo>
                  <a:lnTo>
                    <a:pt x="2939" y="2121"/>
                  </a:lnTo>
                  <a:lnTo>
                    <a:pt x="2818" y="2031"/>
                  </a:lnTo>
                  <a:lnTo>
                    <a:pt x="2726" y="2121"/>
                  </a:lnTo>
                  <a:lnTo>
                    <a:pt x="2576" y="2213"/>
                  </a:lnTo>
                  <a:lnTo>
                    <a:pt x="2636" y="2121"/>
                  </a:lnTo>
                  <a:lnTo>
                    <a:pt x="2697" y="1939"/>
                  </a:lnTo>
                  <a:lnTo>
                    <a:pt x="2544" y="1818"/>
                  </a:lnTo>
                  <a:cubicBezTo>
                    <a:pt x="2423" y="1910"/>
                    <a:pt x="2334" y="2000"/>
                    <a:pt x="2212" y="2121"/>
                  </a:cubicBezTo>
                  <a:cubicBezTo>
                    <a:pt x="2181" y="2152"/>
                    <a:pt x="2120" y="2181"/>
                    <a:pt x="2091" y="2242"/>
                  </a:cubicBezTo>
                  <a:lnTo>
                    <a:pt x="2181" y="2484"/>
                  </a:lnTo>
                  <a:lnTo>
                    <a:pt x="2455" y="2484"/>
                  </a:lnTo>
                  <a:lnTo>
                    <a:pt x="2212" y="2637"/>
                  </a:lnTo>
                  <a:lnTo>
                    <a:pt x="2241" y="2637"/>
                  </a:lnTo>
                  <a:lnTo>
                    <a:pt x="2334" y="2908"/>
                  </a:lnTo>
                  <a:lnTo>
                    <a:pt x="2334" y="2908"/>
                  </a:lnTo>
                  <a:lnTo>
                    <a:pt x="2091" y="2758"/>
                  </a:lnTo>
                  <a:lnTo>
                    <a:pt x="1849" y="2908"/>
                  </a:lnTo>
                  <a:lnTo>
                    <a:pt x="1970" y="2637"/>
                  </a:lnTo>
                  <a:lnTo>
                    <a:pt x="1817" y="2545"/>
                  </a:lnTo>
                  <a:cubicBezTo>
                    <a:pt x="1667" y="2726"/>
                    <a:pt x="1514" y="2908"/>
                    <a:pt x="1393" y="3090"/>
                  </a:cubicBezTo>
                  <a:lnTo>
                    <a:pt x="1425" y="3211"/>
                  </a:lnTo>
                  <a:lnTo>
                    <a:pt x="1728" y="3211"/>
                  </a:lnTo>
                  <a:lnTo>
                    <a:pt x="1575" y="3272"/>
                  </a:lnTo>
                  <a:lnTo>
                    <a:pt x="1485" y="3364"/>
                  </a:lnTo>
                  <a:lnTo>
                    <a:pt x="1575" y="3635"/>
                  </a:lnTo>
                  <a:lnTo>
                    <a:pt x="1575" y="3635"/>
                  </a:lnTo>
                  <a:lnTo>
                    <a:pt x="1333" y="3453"/>
                  </a:lnTo>
                  <a:lnTo>
                    <a:pt x="1090" y="3635"/>
                  </a:lnTo>
                  <a:lnTo>
                    <a:pt x="1090" y="3635"/>
                  </a:lnTo>
                  <a:lnTo>
                    <a:pt x="1212" y="3364"/>
                  </a:lnTo>
                  <a:lnTo>
                    <a:pt x="1183" y="3364"/>
                  </a:lnTo>
                  <a:cubicBezTo>
                    <a:pt x="1061" y="3545"/>
                    <a:pt x="969" y="3727"/>
                    <a:pt x="848" y="3909"/>
                  </a:cubicBezTo>
                  <a:lnTo>
                    <a:pt x="969" y="3909"/>
                  </a:lnTo>
                  <a:lnTo>
                    <a:pt x="819" y="4030"/>
                  </a:lnTo>
                  <a:cubicBezTo>
                    <a:pt x="788" y="4059"/>
                    <a:pt x="758" y="4091"/>
                    <a:pt x="758" y="4151"/>
                  </a:cubicBezTo>
                  <a:lnTo>
                    <a:pt x="819" y="4362"/>
                  </a:lnTo>
                  <a:lnTo>
                    <a:pt x="698" y="4272"/>
                  </a:lnTo>
                  <a:lnTo>
                    <a:pt x="606" y="4454"/>
                  </a:lnTo>
                  <a:cubicBezTo>
                    <a:pt x="485" y="4757"/>
                    <a:pt x="363" y="5060"/>
                    <a:pt x="274" y="5363"/>
                  </a:cubicBezTo>
                  <a:lnTo>
                    <a:pt x="516" y="5363"/>
                  </a:lnTo>
                  <a:lnTo>
                    <a:pt x="577" y="5089"/>
                  </a:lnTo>
                  <a:lnTo>
                    <a:pt x="666" y="5363"/>
                  </a:lnTo>
                  <a:lnTo>
                    <a:pt x="969" y="5363"/>
                  </a:lnTo>
                  <a:lnTo>
                    <a:pt x="727" y="5513"/>
                  </a:lnTo>
                  <a:lnTo>
                    <a:pt x="758" y="5634"/>
                  </a:lnTo>
                  <a:lnTo>
                    <a:pt x="819" y="5787"/>
                  </a:lnTo>
                  <a:lnTo>
                    <a:pt x="819" y="5787"/>
                  </a:lnTo>
                  <a:lnTo>
                    <a:pt x="606" y="5634"/>
                  </a:lnTo>
                  <a:lnTo>
                    <a:pt x="577" y="5634"/>
                  </a:lnTo>
                  <a:lnTo>
                    <a:pt x="363" y="5787"/>
                  </a:lnTo>
                  <a:lnTo>
                    <a:pt x="363" y="5787"/>
                  </a:lnTo>
                  <a:lnTo>
                    <a:pt x="424" y="5634"/>
                  </a:lnTo>
                  <a:lnTo>
                    <a:pt x="456" y="5513"/>
                  </a:lnTo>
                  <a:lnTo>
                    <a:pt x="274" y="5392"/>
                  </a:lnTo>
                  <a:cubicBezTo>
                    <a:pt x="242" y="5484"/>
                    <a:pt x="213" y="5545"/>
                    <a:pt x="213" y="5634"/>
                  </a:cubicBezTo>
                  <a:lnTo>
                    <a:pt x="121" y="6090"/>
                  </a:lnTo>
                  <a:lnTo>
                    <a:pt x="213" y="6090"/>
                  </a:lnTo>
                  <a:lnTo>
                    <a:pt x="92" y="6150"/>
                  </a:lnTo>
                  <a:cubicBezTo>
                    <a:pt x="92" y="6272"/>
                    <a:pt x="61" y="6361"/>
                    <a:pt x="61" y="6482"/>
                  </a:cubicBezTo>
                  <a:lnTo>
                    <a:pt x="61" y="6514"/>
                  </a:lnTo>
                  <a:cubicBezTo>
                    <a:pt x="32" y="6604"/>
                    <a:pt x="32" y="6696"/>
                    <a:pt x="32" y="6817"/>
                  </a:cubicBezTo>
                  <a:cubicBezTo>
                    <a:pt x="0" y="6846"/>
                    <a:pt x="0" y="6877"/>
                    <a:pt x="0" y="6906"/>
                  </a:cubicBezTo>
                  <a:lnTo>
                    <a:pt x="8299" y="6906"/>
                  </a:lnTo>
                  <a:lnTo>
                    <a:pt x="8299" y="6817"/>
                  </a:lnTo>
                  <a:lnTo>
                    <a:pt x="8299" y="5634"/>
                  </a:lnTo>
                  <a:lnTo>
                    <a:pt x="8299" y="4454"/>
                  </a:lnTo>
                  <a:lnTo>
                    <a:pt x="8299" y="3272"/>
                  </a:lnTo>
                  <a:lnTo>
                    <a:pt x="8299" y="2121"/>
                  </a:lnTo>
                  <a:lnTo>
                    <a:pt x="8299" y="941"/>
                  </a:lnTo>
                  <a:lnTo>
                    <a:pt x="8299" y="61"/>
                  </a:lnTo>
                  <a:cubicBezTo>
                    <a:pt x="7997" y="32"/>
                    <a:pt x="7694" y="0"/>
                    <a:pt x="7391" y="0"/>
                  </a:cubicBezTo>
                  <a:close/>
                </a:path>
              </a:pathLst>
            </a:custGeom>
            <a:solidFill>
              <a:srgbClr val="63A8E6"/>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7408;p87"/>
            <p:cNvSpPr/>
            <p:nvPr/>
          </p:nvSpPr>
          <p:spPr>
            <a:xfrm>
              <a:off x="445600" y="2743825"/>
              <a:ext cx="146925" cy="29600"/>
            </a:xfrm>
            <a:custGeom>
              <a:avLst/>
              <a:gdLst/>
              <a:ahLst/>
              <a:cxnLst/>
              <a:rect l="l" t="t" r="r" b="b"/>
              <a:pathLst>
                <a:path w="5877" h="1184" extrusionOk="0">
                  <a:moveTo>
                    <a:pt x="0" y="1"/>
                  </a:moveTo>
                  <a:lnTo>
                    <a:pt x="0" y="1183"/>
                  </a:lnTo>
                  <a:lnTo>
                    <a:pt x="5877" y="1183"/>
                  </a:lnTo>
                  <a:cubicBezTo>
                    <a:pt x="5695" y="788"/>
                    <a:pt x="5484" y="396"/>
                    <a:pt x="5242" y="1"/>
                  </a:cubicBez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7409;p87"/>
            <p:cNvSpPr/>
            <p:nvPr/>
          </p:nvSpPr>
          <p:spPr>
            <a:xfrm>
              <a:off x="445600" y="2685550"/>
              <a:ext cx="106050" cy="29525"/>
            </a:xfrm>
            <a:custGeom>
              <a:avLst/>
              <a:gdLst/>
              <a:ahLst/>
              <a:cxnLst/>
              <a:rect l="l" t="t" r="r" b="b"/>
              <a:pathLst>
                <a:path w="4242" h="1181" extrusionOk="0">
                  <a:moveTo>
                    <a:pt x="0" y="1"/>
                  </a:moveTo>
                  <a:lnTo>
                    <a:pt x="0" y="1181"/>
                  </a:lnTo>
                  <a:lnTo>
                    <a:pt x="4241" y="1181"/>
                  </a:lnTo>
                  <a:cubicBezTo>
                    <a:pt x="3788" y="728"/>
                    <a:pt x="3272" y="333"/>
                    <a:pt x="2697" y="1"/>
                  </a:cubicBez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7410;p87"/>
            <p:cNvSpPr/>
            <p:nvPr/>
          </p:nvSpPr>
          <p:spPr>
            <a:xfrm>
              <a:off x="445600" y="2802900"/>
              <a:ext cx="161350" cy="29575"/>
            </a:xfrm>
            <a:custGeom>
              <a:avLst/>
              <a:gdLst/>
              <a:ahLst/>
              <a:cxnLst/>
              <a:rect l="l" t="t" r="r" b="b"/>
              <a:pathLst>
                <a:path w="6454" h="1183" extrusionOk="0">
                  <a:moveTo>
                    <a:pt x="0" y="0"/>
                  </a:moveTo>
                  <a:lnTo>
                    <a:pt x="0" y="1183"/>
                  </a:lnTo>
                  <a:lnTo>
                    <a:pt x="6453" y="1183"/>
                  </a:lnTo>
                  <a:cubicBezTo>
                    <a:pt x="6422" y="759"/>
                    <a:pt x="6361" y="364"/>
                    <a:pt x="6272" y="0"/>
                  </a:cubicBez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7411;p87"/>
            <p:cNvSpPr/>
            <p:nvPr/>
          </p:nvSpPr>
          <p:spPr>
            <a:xfrm>
              <a:off x="238900" y="2861225"/>
              <a:ext cx="368050" cy="29525"/>
            </a:xfrm>
            <a:custGeom>
              <a:avLst/>
              <a:gdLst/>
              <a:ahLst/>
              <a:cxnLst/>
              <a:rect l="l" t="t" r="r" b="b"/>
              <a:pathLst>
                <a:path w="14722" h="1181" extrusionOk="0">
                  <a:moveTo>
                    <a:pt x="1" y="1"/>
                  </a:moveTo>
                  <a:cubicBezTo>
                    <a:pt x="30" y="425"/>
                    <a:pt x="90" y="817"/>
                    <a:pt x="182" y="1181"/>
                  </a:cubicBezTo>
                  <a:lnTo>
                    <a:pt x="14540" y="1181"/>
                  </a:lnTo>
                  <a:cubicBezTo>
                    <a:pt x="14629" y="817"/>
                    <a:pt x="14690" y="425"/>
                    <a:pt x="14721" y="1"/>
                  </a:cubicBez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7412;p87"/>
            <p:cNvSpPr/>
            <p:nvPr/>
          </p:nvSpPr>
          <p:spPr>
            <a:xfrm>
              <a:off x="253250" y="2920300"/>
              <a:ext cx="339275" cy="29525"/>
            </a:xfrm>
            <a:custGeom>
              <a:avLst/>
              <a:gdLst/>
              <a:ahLst/>
              <a:cxnLst/>
              <a:rect l="l" t="t" r="r" b="b"/>
              <a:pathLst>
                <a:path w="13571" h="1181" extrusionOk="0">
                  <a:moveTo>
                    <a:pt x="1" y="0"/>
                  </a:moveTo>
                  <a:cubicBezTo>
                    <a:pt x="183" y="393"/>
                    <a:pt x="396" y="788"/>
                    <a:pt x="638" y="1180"/>
                  </a:cubicBezTo>
                  <a:lnTo>
                    <a:pt x="12936" y="1180"/>
                  </a:lnTo>
                  <a:cubicBezTo>
                    <a:pt x="13178" y="788"/>
                    <a:pt x="13389" y="393"/>
                    <a:pt x="13571" y="0"/>
                  </a:cubicBez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7413;p87"/>
            <p:cNvSpPr/>
            <p:nvPr/>
          </p:nvSpPr>
          <p:spPr>
            <a:xfrm>
              <a:off x="293425" y="2978575"/>
              <a:ext cx="259000" cy="29575"/>
            </a:xfrm>
            <a:custGeom>
              <a:avLst/>
              <a:gdLst/>
              <a:ahLst/>
              <a:cxnLst/>
              <a:rect l="l" t="t" r="r" b="b"/>
              <a:pathLst>
                <a:path w="10360" h="1183" extrusionOk="0">
                  <a:moveTo>
                    <a:pt x="0" y="0"/>
                  </a:moveTo>
                  <a:cubicBezTo>
                    <a:pt x="454" y="456"/>
                    <a:pt x="999" y="848"/>
                    <a:pt x="1544" y="1183"/>
                  </a:cubicBezTo>
                  <a:lnTo>
                    <a:pt x="8784" y="1183"/>
                  </a:lnTo>
                  <a:cubicBezTo>
                    <a:pt x="9359" y="848"/>
                    <a:pt x="9875" y="456"/>
                    <a:pt x="10360" y="0"/>
                  </a:cubicBez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7414;p87"/>
            <p:cNvSpPr/>
            <p:nvPr/>
          </p:nvSpPr>
          <p:spPr>
            <a:xfrm>
              <a:off x="394900" y="2681000"/>
              <a:ext cx="18925" cy="18200"/>
            </a:xfrm>
            <a:custGeom>
              <a:avLst/>
              <a:gdLst/>
              <a:ahLst/>
              <a:cxnLst/>
              <a:rect l="l" t="t" r="r" b="b"/>
              <a:pathLst>
                <a:path w="757" h="728" extrusionOk="0">
                  <a:moveTo>
                    <a:pt x="364" y="1"/>
                  </a:moveTo>
                  <a:lnTo>
                    <a:pt x="332" y="183"/>
                  </a:lnTo>
                  <a:lnTo>
                    <a:pt x="303" y="304"/>
                  </a:lnTo>
                  <a:lnTo>
                    <a:pt x="0" y="304"/>
                  </a:lnTo>
                  <a:lnTo>
                    <a:pt x="243" y="454"/>
                  </a:lnTo>
                  <a:lnTo>
                    <a:pt x="150" y="728"/>
                  </a:lnTo>
                  <a:lnTo>
                    <a:pt x="150" y="728"/>
                  </a:lnTo>
                  <a:lnTo>
                    <a:pt x="364" y="546"/>
                  </a:lnTo>
                  <a:lnTo>
                    <a:pt x="606" y="728"/>
                  </a:lnTo>
                  <a:lnTo>
                    <a:pt x="514" y="454"/>
                  </a:lnTo>
                  <a:lnTo>
                    <a:pt x="756" y="304"/>
                  </a:lnTo>
                  <a:lnTo>
                    <a:pt x="453" y="304"/>
                  </a:lnTo>
                  <a:lnTo>
                    <a:pt x="424" y="183"/>
                  </a:lnTo>
                  <a:lnTo>
                    <a:pt x="364" y="1"/>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7415;p87"/>
            <p:cNvSpPr/>
            <p:nvPr/>
          </p:nvSpPr>
          <p:spPr>
            <a:xfrm>
              <a:off x="394900" y="2717350"/>
              <a:ext cx="18925" cy="17425"/>
            </a:xfrm>
            <a:custGeom>
              <a:avLst/>
              <a:gdLst/>
              <a:ahLst/>
              <a:cxnLst/>
              <a:rect l="l" t="t" r="r" b="b"/>
              <a:pathLst>
                <a:path w="757" h="697" extrusionOk="0">
                  <a:moveTo>
                    <a:pt x="364" y="1"/>
                  </a:moveTo>
                  <a:lnTo>
                    <a:pt x="303" y="272"/>
                  </a:lnTo>
                  <a:lnTo>
                    <a:pt x="0" y="272"/>
                  </a:lnTo>
                  <a:lnTo>
                    <a:pt x="243" y="425"/>
                  </a:lnTo>
                  <a:lnTo>
                    <a:pt x="150" y="696"/>
                  </a:lnTo>
                  <a:lnTo>
                    <a:pt x="150" y="696"/>
                  </a:lnTo>
                  <a:lnTo>
                    <a:pt x="364" y="546"/>
                  </a:lnTo>
                  <a:lnTo>
                    <a:pt x="606" y="696"/>
                  </a:lnTo>
                  <a:lnTo>
                    <a:pt x="514" y="425"/>
                  </a:lnTo>
                  <a:lnTo>
                    <a:pt x="756" y="272"/>
                  </a:lnTo>
                  <a:lnTo>
                    <a:pt x="453" y="272"/>
                  </a:lnTo>
                  <a:lnTo>
                    <a:pt x="364" y="1"/>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7416;p87"/>
            <p:cNvSpPr/>
            <p:nvPr/>
          </p:nvSpPr>
          <p:spPr>
            <a:xfrm>
              <a:off x="394900" y="2752925"/>
              <a:ext cx="18925" cy="18200"/>
            </a:xfrm>
            <a:custGeom>
              <a:avLst/>
              <a:gdLst/>
              <a:ahLst/>
              <a:cxnLst/>
              <a:rect l="l" t="t" r="r" b="b"/>
              <a:pathLst>
                <a:path w="757" h="728" extrusionOk="0">
                  <a:moveTo>
                    <a:pt x="364" y="0"/>
                  </a:moveTo>
                  <a:lnTo>
                    <a:pt x="303" y="274"/>
                  </a:lnTo>
                  <a:lnTo>
                    <a:pt x="0" y="274"/>
                  </a:lnTo>
                  <a:lnTo>
                    <a:pt x="243" y="456"/>
                  </a:lnTo>
                  <a:lnTo>
                    <a:pt x="150" y="727"/>
                  </a:lnTo>
                  <a:lnTo>
                    <a:pt x="364" y="545"/>
                  </a:lnTo>
                  <a:lnTo>
                    <a:pt x="606" y="727"/>
                  </a:lnTo>
                  <a:lnTo>
                    <a:pt x="514" y="456"/>
                  </a:lnTo>
                  <a:lnTo>
                    <a:pt x="756" y="274"/>
                  </a:lnTo>
                  <a:lnTo>
                    <a:pt x="453" y="274"/>
                  </a:lnTo>
                  <a:lnTo>
                    <a:pt x="364" y="0"/>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7417;p87"/>
            <p:cNvSpPr/>
            <p:nvPr/>
          </p:nvSpPr>
          <p:spPr>
            <a:xfrm>
              <a:off x="394900" y="2789275"/>
              <a:ext cx="18925" cy="17450"/>
            </a:xfrm>
            <a:custGeom>
              <a:avLst/>
              <a:gdLst/>
              <a:ahLst/>
              <a:cxnLst/>
              <a:rect l="l" t="t" r="r" b="b"/>
              <a:pathLst>
                <a:path w="757" h="698" extrusionOk="0">
                  <a:moveTo>
                    <a:pt x="364" y="0"/>
                  </a:moveTo>
                  <a:lnTo>
                    <a:pt x="303" y="274"/>
                  </a:lnTo>
                  <a:lnTo>
                    <a:pt x="0" y="274"/>
                  </a:lnTo>
                  <a:lnTo>
                    <a:pt x="243" y="424"/>
                  </a:lnTo>
                  <a:lnTo>
                    <a:pt x="211" y="545"/>
                  </a:lnTo>
                  <a:lnTo>
                    <a:pt x="150" y="698"/>
                  </a:lnTo>
                  <a:lnTo>
                    <a:pt x="150" y="698"/>
                  </a:lnTo>
                  <a:lnTo>
                    <a:pt x="364" y="545"/>
                  </a:lnTo>
                  <a:lnTo>
                    <a:pt x="393" y="545"/>
                  </a:lnTo>
                  <a:lnTo>
                    <a:pt x="606" y="698"/>
                  </a:lnTo>
                  <a:lnTo>
                    <a:pt x="545" y="545"/>
                  </a:lnTo>
                  <a:lnTo>
                    <a:pt x="514" y="424"/>
                  </a:lnTo>
                  <a:lnTo>
                    <a:pt x="756" y="274"/>
                  </a:lnTo>
                  <a:lnTo>
                    <a:pt x="453" y="274"/>
                  </a:lnTo>
                  <a:lnTo>
                    <a:pt x="364" y="0"/>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7418;p87"/>
            <p:cNvSpPr/>
            <p:nvPr/>
          </p:nvSpPr>
          <p:spPr>
            <a:xfrm>
              <a:off x="357025" y="2681000"/>
              <a:ext cx="18200" cy="18200"/>
            </a:xfrm>
            <a:custGeom>
              <a:avLst/>
              <a:gdLst/>
              <a:ahLst/>
              <a:cxnLst/>
              <a:rect l="l" t="t" r="r" b="b"/>
              <a:pathLst>
                <a:path w="728" h="728" extrusionOk="0">
                  <a:moveTo>
                    <a:pt x="364" y="1"/>
                  </a:moveTo>
                  <a:lnTo>
                    <a:pt x="304" y="183"/>
                  </a:lnTo>
                  <a:lnTo>
                    <a:pt x="272" y="304"/>
                  </a:lnTo>
                  <a:lnTo>
                    <a:pt x="1" y="304"/>
                  </a:lnTo>
                  <a:lnTo>
                    <a:pt x="243" y="454"/>
                  </a:lnTo>
                  <a:lnTo>
                    <a:pt x="122" y="728"/>
                  </a:lnTo>
                  <a:lnTo>
                    <a:pt x="364" y="546"/>
                  </a:lnTo>
                  <a:lnTo>
                    <a:pt x="607" y="728"/>
                  </a:lnTo>
                  <a:lnTo>
                    <a:pt x="485" y="454"/>
                  </a:lnTo>
                  <a:lnTo>
                    <a:pt x="728" y="304"/>
                  </a:lnTo>
                  <a:lnTo>
                    <a:pt x="454" y="304"/>
                  </a:lnTo>
                  <a:lnTo>
                    <a:pt x="425" y="183"/>
                  </a:lnTo>
                  <a:lnTo>
                    <a:pt x="364" y="1"/>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7419;p87"/>
            <p:cNvSpPr/>
            <p:nvPr/>
          </p:nvSpPr>
          <p:spPr>
            <a:xfrm>
              <a:off x="357025" y="2717350"/>
              <a:ext cx="18200" cy="17425"/>
            </a:xfrm>
            <a:custGeom>
              <a:avLst/>
              <a:gdLst/>
              <a:ahLst/>
              <a:cxnLst/>
              <a:rect l="l" t="t" r="r" b="b"/>
              <a:pathLst>
                <a:path w="728" h="697" extrusionOk="0">
                  <a:moveTo>
                    <a:pt x="364" y="1"/>
                  </a:moveTo>
                  <a:lnTo>
                    <a:pt x="272" y="272"/>
                  </a:lnTo>
                  <a:lnTo>
                    <a:pt x="1" y="272"/>
                  </a:lnTo>
                  <a:lnTo>
                    <a:pt x="243" y="425"/>
                  </a:lnTo>
                  <a:lnTo>
                    <a:pt x="122" y="696"/>
                  </a:lnTo>
                  <a:lnTo>
                    <a:pt x="122" y="696"/>
                  </a:lnTo>
                  <a:lnTo>
                    <a:pt x="364" y="546"/>
                  </a:lnTo>
                  <a:lnTo>
                    <a:pt x="607" y="696"/>
                  </a:lnTo>
                  <a:lnTo>
                    <a:pt x="485" y="425"/>
                  </a:lnTo>
                  <a:lnTo>
                    <a:pt x="728" y="272"/>
                  </a:lnTo>
                  <a:lnTo>
                    <a:pt x="454" y="272"/>
                  </a:lnTo>
                  <a:lnTo>
                    <a:pt x="364" y="1"/>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7420;p87"/>
            <p:cNvSpPr/>
            <p:nvPr/>
          </p:nvSpPr>
          <p:spPr>
            <a:xfrm>
              <a:off x="357025" y="2752925"/>
              <a:ext cx="18200" cy="18200"/>
            </a:xfrm>
            <a:custGeom>
              <a:avLst/>
              <a:gdLst/>
              <a:ahLst/>
              <a:cxnLst/>
              <a:rect l="l" t="t" r="r" b="b"/>
              <a:pathLst>
                <a:path w="728" h="728" extrusionOk="0">
                  <a:moveTo>
                    <a:pt x="364" y="0"/>
                  </a:moveTo>
                  <a:lnTo>
                    <a:pt x="272" y="274"/>
                  </a:lnTo>
                  <a:lnTo>
                    <a:pt x="1" y="274"/>
                  </a:lnTo>
                  <a:lnTo>
                    <a:pt x="243" y="456"/>
                  </a:lnTo>
                  <a:lnTo>
                    <a:pt x="122" y="727"/>
                  </a:lnTo>
                  <a:lnTo>
                    <a:pt x="122" y="727"/>
                  </a:lnTo>
                  <a:lnTo>
                    <a:pt x="364" y="545"/>
                  </a:lnTo>
                  <a:lnTo>
                    <a:pt x="607" y="727"/>
                  </a:lnTo>
                  <a:lnTo>
                    <a:pt x="485" y="456"/>
                  </a:lnTo>
                  <a:lnTo>
                    <a:pt x="728" y="274"/>
                  </a:lnTo>
                  <a:lnTo>
                    <a:pt x="454" y="274"/>
                  </a:lnTo>
                  <a:lnTo>
                    <a:pt x="364" y="0"/>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7421;p87"/>
            <p:cNvSpPr/>
            <p:nvPr/>
          </p:nvSpPr>
          <p:spPr>
            <a:xfrm>
              <a:off x="357025" y="2789275"/>
              <a:ext cx="18200" cy="17450"/>
            </a:xfrm>
            <a:custGeom>
              <a:avLst/>
              <a:gdLst/>
              <a:ahLst/>
              <a:cxnLst/>
              <a:rect l="l" t="t" r="r" b="b"/>
              <a:pathLst>
                <a:path w="728" h="698" extrusionOk="0">
                  <a:moveTo>
                    <a:pt x="364" y="0"/>
                  </a:moveTo>
                  <a:lnTo>
                    <a:pt x="272" y="274"/>
                  </a:lnTo>
                  <a:lnTo>
                    <a:pt x="1" y="274"/>
                  </a:lnTo>
                  <a:lnTo>
                    <a:pt x="243" y="424"/>
                  </a:lnTo>
                  <a:lnTo>
                    <a:pt x="182" y="545"/>
                  </a:lnTo>
                  <a:lnTo>
                    <a:pt x="122" y="698"/>
                  </a:lnTo>
                  <a:lnTo>
                    <a:pt x="333" y="545"/>
                  </a:lnTo>
                  <a:lnTo>
                    <a:pt x="393" y="545"/>
                  </a:lnTo>
                  <a:lnTo>
                    <a:pt x="607" y="698"/>
                  </a:lnTo>
                  <a:lnTo>
                    <a:pt x="546" y="545"/>
                  </a:lnTo>
                  <a:lnTo>
                    <a:pt x="485" y="424"/>
                  </a:lnTo>
                  <a:lnTo>
                    <a:pt x="728" y="274"/>
                  </a:lnTo>
                  <a:lnTo>
                    <a:pt x="454" y="274"/>
                  </a:lnTo>
                  <a:lnTo>
                    <a:pt x="364" y="0"/>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7422;p87"/>
            <p:cNvSpPr/>
            <p:nvPr/>
          </p:nvSpPr>
          <p:spPr>
            <a:xfrm>
              <a:off x="322200" y="2687075"/>
              <a:ext cx="15175" cy="12125"/>
            </a:xfrm>
            <a:custGeom>
              <a:avLst/>
              <a:gdLst/>
              <a:ahLst/>
              <a:cxnLst/>
              <a:rect l="l" t="t" r="r" b="b"/>
              <a:pathLst>
                <a:path w="607" h="485" extrusionOk="0">
                  <a:moveTo>
                    <a:pt x="303" y="0"/>
                  </a:moveTo>
                  <a:lnTo>
                    <a:pt x="29" y="182"/>
                  </a:lnTo>
                  <a:lnTo>
                    <a:pt x="90" y="211"/>
                  </a:lnTo>
                  <a:lnTo>
                    <a:pt x="0" y="485"/>
                  </a:lnTo>
                  <a:lnTo>
                    <a:pt x="243" y="303"/>
                  </a:lnTo>
                  <a:lnTo>
                    <a:pt x="454" y="485"/>
                  </a:lnTo>
                  <a:lnTo>
                    <a:pt x="364" y="211"/>
                  </a:lnTo>
                  <a:lnTo>
                    <a:pt x="606" y="61"/>
                  </a:lnTo>
                  <a:lnTo>
                    <a:pt x="303" y="61"/>
                  </a:lnTo>
                  <a:lnTo>
                    <a:pt x="303" y="0"/>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7423;p87"/>
            <p:cNvSpPr/>
            <p:nvPr/>
          </p:nvSpPr>
          <p:spPr>
            <a:xfrm>
              <a:off x="318375" y="2717350"/>
              <a:ext cx="19000" cy="17425"/>
            </a:xfrm>
            <a:custGeom>
              <a:avLst/>
              <a:gdLst/>
              <a:ahLst/>
              <a:cxnLst/>
              <a:rect l="l" t="t" r="r" b="b"/>
              <a:pathLst>
                <a:path w="760" h="697" extrusionOk="0">
                  <a:moveTo>
                    <a:pt x="364" y="1"/>
                  </a:moveTo>
                  <a:lnTo>
                    <a:pt x="304" y="272"/>
                  </a:lnTo>
                  <a:lnTo>
                    <a:pt x="1" y="272"/>
                  </a:lnTo>
                  <a:lnTo>
                    <a:pt x="243" y="425"/>
                  </a:lnTo>
                  <a:lnTo>
                    <a:pt x="153" y="696"/>
                  </a:lnTo>
                  <a:lnTo>
                    <a:pt x="396" y="546"/>
                  </a:lnTo>
                  <a:lnTo>
                    <a:pt x="607" y="696"/>
                  </a:lnTo>
                  <a:lnTo>
                    <a:pt x="517" y="425"/>
                  </a:lnTo>
                  <a:lnTo>
                    <a:pt x="759" y="272"/>
                  </a:lnTo>
                  <a:lnTo>
                    <a:pt x="456" y="272"/>
                  </a:lnTo>
                  <a:lnTo>
                    <a:pt x="364" y="1"/>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7424;p87"/>
            <p:cNvSpPr/>
            <p:nvPr/>
          </p:nvSpPr>
          <p:spPr>
            <a:xfrm>
              <a:off x="318375" y="2752925"/>
              <a:ext cx="19000" cy="18200"/>
            </a:xfrm>
            <a:custGeom>
              <a:avLst/>
              <a:gdLst/>
              <a:ahLst/>
              <a:cxnLst/>
              <a:rect l="l" t="t" r="r" b="b"/>
              <a:pathLst>
                <a:path w="760" h="728" extrusionOk="0">
                  <a:moveTo>
                    <a:pt x="364" y="0"/>
                  </a:moveTo>
                  <a:lnTo>
                    <a:pt x="304" y="274"/>
                  </a:lnTo>
                  <a:lnTo>
                    <a:pt x="1" y="274"/>
                  </a:lnTo>
                  <a:lnTo>
                    <a:pt x="243" y="456"/>
                  </a:lnTo>
                  <a:lnTo>
                    <a:pt x="153" y="727"/>
                  </a:lnTo>
                  <a:lnTo>
                    <a:pt x="153" y="727"/>
                  </a:lnTo>
                  <a:lnTo>
                    <a:pt x="396" y="545"/>
                  </a:lnTo>
                  <a:lnTo>
                    <a:pt x="607" y="727"/>
                  </a:lnTo>
                  <a:lnTo>
                    <a:pt x="607" y="727"/>
                  </a:lnTo>
                  <a:lnTo>
                    <a:pt x="517" y="456"/>
                  </a:lnTo>
                  <a:lnTo>
                    <a:pt x="759" y="274"/>
                  </a:lnTo>
                  <a:lnTo>
                    <a:pt x="456" y="274"/>
                  </a:lnTo>
                  <a:lnTo>
                    <a:pt x="364" y="0"/>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7425;p87"/>
            <p:cNvSpPr/>
            <p:nvPr/>
          </p:nvSpPr>
          <p:spPr>
            <a:xfrm>
              <a:off x="318375" y="2789275"/>
              <a:ext cx="19000" cy="17450"/>
            </a:xfrm>
            <a:custGeom>
              <a:avLst/>
              <a:gdLst/>
              <a:ahLst/>
              <a:cxnLst/>
              <a:rect l="l" t="t" r="r" b="b"/>
              <a:pathLst>
                <a:path w="760" h="698" extrusionOk="0">
                  <a:moveTo>
                    <a:pt x="364" y="0"/>
                  </a:moveTo>
                  <a:lnTo>
                    <a:pt x="304" y="274"/>
                  </a:lnTo>
                  <a:lnTo>
                    <a:pt x="1" y="274"/>
                  </a:lnTo>
                  <a:lnTo>
                    <a:pt x="243" y="424"/>
                  </a:lnTo>
                  <a:lnTo>
                    <a:pt x="214" y="545"/>
                  </a:lnTo>
                  <a:lnTo>
                    <a:pt x="153" y="698"/>
                  </a:lnTo>
                  <a:lnTo>
                    <a:pt x="364" y="545"/>
                  </a:lnTo>
                  <a:lnTo>
                    <a:pt x="396" y="545"/>
                  </a:lnTo>
                  <a:lnTo>
                    <a:pt x="607" y="698"/>
                  </a:lnTo>
                  <a:lnTo>
                    <a:pt x="546" y="545"/>
                  </a:lnTo>
                  <a:lnTo>
                    <a:pt x="517" y="424"/>
                  </a:lnTo>
                  <a:lnTo>
                    <a:pt x="759" y="274"/>
                  </a:lnTo>
                  <a:lnTo>
                    <a:pt x="456" y="274"/>
                  </a:lnTo>
                  <a:lnTo>
                    <a:pt x="364" y="0"/>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7426;p87"/>
            <p:cNvSpPr/>
            <p:nvPr/>
          </p:nvSpPr>
          <p:spPr>
            <a:xfrm>
              <a:off x="283550" y="2718075"/>
              <a:ext cx="15950" cy="16700"/>
            </a:xfrm>
            <a:custGeom>
              <a:avLst/>
              <a:gdLst/>
              <a:ahLst/>
              <a:cxnLst/>
              <a:rect l="l" t="t" r="r" b="b"/>
              <a:pathLst>
                <a:path w="638" h="668" extrusionOk="0">
                  <a:moveTo>
                    <a:pt x="243" y="1"/>
                  </a:moveTo>
                  <a:lnTo>
                    <a:pt x="182" y="243"/>
                  </a:lnTo>
                  <a:lnTo>
                    <a:pt x="32" y="243"/>
                  </a:lnTo>
                  <a:cubicBezTo>
                    <a:pt x="32" y="275"/>
                    <a:pt x="0" y="275"/>
                    <a:pt x="0" y="304"/>
                  </a:cubicBezTo>
                  <a:lnTo>
                    <a:pt x="153" y="396"/>
                  </a:lnTo>
                  <a:lnTo>
                    <a:pt x="32" y="667"/>
                  </a:lnTo>
                  <a:lnTo>
                    <a:pt x="274" y="517"/>
                  </a:lnTo>
                  <a:lnTo>
                    <a:pt x="517" y="667"/>
                  </a:lnTo>
                  <a:lnTo>
                    <a:pt x="517" y="667"/>
                  </a:lnTo>
                  <a:lnTo>
                    <a:pt x="424" y="396"/>
                  </a:lnTo>
                  <a:lnTo>
                    <a:pt x="395" y="396"/>
                  </a:lnTo>
                  <a:lnTo>
                    <a:pt x="638" y="243"/>
                  </a:lnTo>
                  <a:lnTo>
                    <a:pt x="364" y="243"/>
                  </a:lnTo>
                  <a:lnTo>
                    <a:pt x="274" y="1"/>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7427;p87"/>
            <p:cNvSpPr/>
            <p:nvPr/>
          </p:nvSpPr>
          <p:spPr>
            <a:xfrm>
              <a:off x="281300" y="2752925"/>
              <a:ext cx="18200" cy="18200"/>
            </a:xfrm>
            <a:custGeom>
              <a:avLst/>
              <a:gdLst/>
              <a:ahLst/>
              <a:cxnLst/>
              <a:rect l="l" t="t" r="r" b="b"/>
              <a:pathLst>
                <a:path w="728" h="728" extrusionOk="0">
                  <a:moveTo>
                    <a:pt x="364" y="0"/>
                  </a:moveTo>
                  <a:lnTo>
                    <a:pt x="272" y="274"/>
                  </a:lnTo>
                  <a:lnTo>
                    <a:pt x="1" y="274"/>
                  </a:lnTo>
                  <a:lnTo>
                    <a:pt x="243" y="456"/>
                  </a:lnTo>
                  <a:lnTo>
                    <a:pt x="122" y="727"/>
                  </a:lnTo>
                  <a:lnTo>
                    <a:pt x="364" y="545"/>
                  </a:lnTo>
                  <a:lnTo>
                    <a:pt x="607" y="727"/>
                  </a:lnTo>
                  <a:lnTo>
                    <a:pt x="514" y="456"/>
                  </a:lnTo>
                  <a:lnTo>
                    <a:pt x="485" y="456"/>
                  </a:lnTo>
                  <a:lnTo>
                    <a:pt x="728" y="274"/>
                  </a:lnTo>
                  <a:lnTo>
                    <a:pt x="454" y="274"/>
                  </a:lnTo>
                  <a:lnTo>
                    <a:pt x="364" y="0"/>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7428;p87"/>
            <p:cNvSpPr/>
            <p:nvPr/>
          </p:nvSpPr>
          <p:spPr>
            <a:xfrm>
              <a:off x="281300" y="2789275"/>
              <a:ext cx="18200" cy="17450"/>
            </a:xfrm>
            <a:custGeom>
              <a:avLst/>
              <a:gdLst/>
              <a:ahLst/>
              <a:cxnLst/>
              <a:rect l="l" t="t" r="r" b="b"/>
              <a:pathLst>
                <a:path w="728" h="698" extrusionOk="0">
                  <a:moveTo>
                    <a:pt x="364" y="0"/>
                  </a:moveTo>
                  <a:lnTo>
                    <a:pt x="272" y="274"/>
                  </a:lnTo>
                  <a:lnTo>
                    <a:pt x="1" y="274"/>
                  </a:lnTo>
                  <a:lnTo>
                    <a:pt x="243" y="424"/>
                  </a:lnTo>
                  <a:lnTo>
                    <a:pt x="182" y="545"/>
                  </a:lnTo>
                  <a:lnTo>
                    <a:pt x="122" y="698"/>
                  </a:lnTo>
                  <a:lnTo>
                    <a:pt x="333" y="545"/>
                  </a:lnTo>
                  <a:lnTo>
                    <a:pt x="393" y="545"/>
                  </a:lnTo>
                  <a:lnTo>
                    <a:pt x="607" y="698"/>
                  </a:lnTo>
                  <a:lnTo>
                    <a:pt x="607" y="698"/>
                  </a:lnTo>
                  <a:lnTo>
                    <a:pt x="546" y="545"/>
                  </a:lnTo>
                  <a:lnTo>
                    <a:pt x="514" y="424"/>
                  </a:lnTo>
                  <a:lnTo>
                    <a:pt x="485" y="424"/>
                  </a:lnTo>
                  <a:lnTo>
                    <a:pt x="728" y="274"/>
                  </a:lnTo>
                  <a:lnTo>
                    <a:pt x="454" y="274"/>
                  </a:lnTo>
                  <a:lnTo>
                    <a:pt x="364" y="0"/>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7429;p87"/>
            <p:cNvSpPr/>
            <p:nvPr/>
          </p:nvSpPr>
          <p:spPr>
            <a:xfrm>
              <a:off x="255550" y="2765825"/>
              <a:ext cx="3075" cy="5300"/>
            </a:xfrm>
            <a:custGeom>
              <a:avLst/>
              <a:gdLst/>
              <a:ahLst/>
              <a:cxnLst/>
              <a:rect l="l" t="t" r="r" b="b"/>
              <a:pathLst>
                <a:path w="123" h="212" extrusionOk="0">
                  <a:moveTo>
                    <a:pt x="61" y="0"/>
                  </a:moveTo>
                  <a:cubicBezTo>
                    <a:pt x="30" y="29"/>
                    <a:pt x="1" y="61"/>
                    <a:pt x="1" y="121"/>
                  </a:cubicBezTo>
                  <a:lnTo>
                    <a:pt x="122" y="211"/>
                  </a:lnTo>
                  <a:lnTo>
                    <a:pt x="61" y="0"/>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7430;p87"/>
            <p:cNvSpPr/>
            <p:nvPr/>
          </p:nvSpPr>
          <p:spPr>
            <a:xfrm>
              <a:off x="258600" y="2759750"/>
              <a:ext cx="3775" cy="3075"/>
            </a:xfrm>
            <a:custGeom>
              <a:avLst/>
              <a:gdLst/>
              <a:ahLst/>
              <a:cxnLst/>
              <a:rect l="l" t="t" r="r" b="b"/>
              <a:pathLst>
                <a:path w="151" h="123" extrusionOk="0">
                  <a:moveTo>
                    <a:pt x="29" y="1"/>
                  </a:moveTo>
                  <a:cubicBezTo>
                    <a:pt x="29" y="62"/>
                    <a:pt x="0" y="91"/>
                    <a:pt x="0" y="122"/>
                  </a:cubicBezTo>
                  <a:lnTo>
                    <a:pt x="150" y="1"/>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7431;p87"/>
            <p:cNvSpPr/>
            <p:nvPr/>
          </p:nvSpPr>
          <p:spPr>
            <a:xfrm>
              <a:off x="244950" y="2789275"/>
              <a:ext cx="17425" cy="17450"/>
            </a:xfrm>
            <a:custGeom>
              <a:avLst/>
              <a:gdLst/>
              <a:ahLst/>
              <a:cxnLst/>
              <a:rect l="l" t="t" r="r" b="b"/>
              <a:pathLst>
                <a:path w="697" h="698" extrusionOk="0">
                  <a:moveTo>
                    <a:pt x="304" y="0"/>
                  </a:moveTo>
                  <a:lnTo>
                    <a:pt x="243" y="274"/>
                  </a:lnTo>
                  <a:lnTo>
                    <a:pt x="1" y="274"/>
                  </a:lnTo>
                  <a:lnTo>
                    <a:pt x="1" y="303"/>
                  </a:lnTo>
                  <a:lnTo>
                    <a:pt x="183" y="424"/>
                  </a:lnTo>
                  <a:lnTo>
                    <a:pt x="151" y="545"/>
                  </a:lnTo>
                  <a:lnTo>
                    <a:pt x="90" y="698"/>
                  </a:lnTo>
                  <a:lnTo>
                    <a:pt x="90" y="698"/>
                  </a:lnTo>
                  <a:lnTo>
                    <a:pt x="304" y="545"/>
                  </a:lnTo>
                  <a:lnTo>
                    <a:pt x="333" y="545"/>
                  </a:lnTo>
                  <a:lnTo>
                    <a:pt x="546" y="698"/>
                  </a:lnTo>
                  <a:lnTo>
                    <a:pt x="546" y="698"/>
                  </a:lnTo>
                  <a:lnTo>
                    <a:pt x="485" y="545"/>
                  </a:lnTo>
                  <a:lnTo>
                    <a:pt x="454" y="424"/>
                  </a:lnTo>
                  <a:lnTo>
                    <a:pt x="696" y="274"/>
                  </a:lnTo>
                  <a:lnTo>
                    <a:pt x="393" y="274"/>
                  </a:lnTo>
                  <a:lnTo>
                    <a:pt x="304" y="0"/>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7432;p87"/>
            <p:cNvSpPr/>
            <p:nvPr/>
          </p:nvSpPr>
          <p:spPr>
            <a:xfrm>
              <a:off x="413075" y="2699175"/>
              <a:ext cx="18925" cy="18200"/>
            </a:xfrm>
            <a:custGeom>
              <a:avLst/>
              <a:gdLst/>
              <a:ahLst/>
              <a:cxnLst/>
              <a:rect l="l" t="t" r="r" b="b"/>
              <a:pathLst>
                <a:path w="757" h="728" extrusionOk="0">
                  <a:moveTo>
                    <a:pt x="393" y="1"/>
                  </a:moveTo>
                  <a:lnTo>
                    <a:pt x="303" y="272"/>
                  </a:lnTo>
                  <a:lnTo>
                    <a:pt x="0" y="272"/>
                  </a:lnTo>
                  <a:lnTo>
                    <a:pt x="242" y="454"/>
                  </a:lnTo>
                  <a:lnTo>
                    <a:pt x="182" y="636"/>
                  </a:lnTo>
                  <a:lnTo>
                    <a:pt x="150" y="728"/>
                  </a:lnTo>
                  <a:lnTo>
                    <a:pt x="272" y="636"/>
                  </a:lnTo>
                  <a:lnTo>
                    <a:pt x="393" y="546"/>
                  </a:lnTo>
                  <a:lnTo>
                    <a:pt x="485" y="636"/>
                  </a:lnTo>
                  <a:lnTo>
                    <a:pt x="635" y="728"/>
                  </a:lnTo>
                  <a:lnTo>
                    <a:pt x="574" y="636"/>
                  </a:lnTo>
                  <a:lnTo>
                    <a:pt x="514" y="454"/>
                  </a:lnTo>
                  <a:lnTo>
                    <a:pt x="756" y="272"/>
                  </a:lnTo>
                  <a:lnTo>
                    <a:pt x="485" y="272"/>
                  </a:lnTo>
                  <a:lnTo>
                    <a:pt x="393" y="1"/>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7433;p87"/>
            <p:cNvSpPr/>
            <p:nvPr/>
          </p:nvSpPr>
          <p:spPr>
            <a:xfrm>
              <a:off x="413075" y="2734750"/>
              <a:ext cx="18925" cy="18200"/>
            </a:xfrm>
            <a:custGeom>
              <a:avLst/>
              <a:gdLst/>
              <a:ahLst/>
              <a:cxnLst/>
              <a:rect l="l" t="t" r="r" b="b"/>
              <a:pathLst>
                <a:path w="757" h="728" extrusionOk="0">
                  <a:moveTo>
                    <a:pt x="393" y="0"/>
                  </a:moveTo>
                  <a:lnTo>
                    <a:pt x="303" y="303"/>
                  </a:lnTo>
                  <a:lnTo>
                    <a:pt x="0" y="303"/>
                  </a:lnTo>
                  <a:lnTo>
                    <a:pt x="121" y="364"/>
                  </a:lnTo>
                  <a:lnTo>
                    <a:pt x="150" y="364"/>
                  </a:lnTo>
                  <a:lnTo>
                    <a:pt x="242" y="456"/>
                  </a:lnTo>
                  <a:lnTo>
                    <a:pt x="150" y="727"/>
                  </a:lnTo>
                  <a:lnTo>
                    <a:pt x="150" y="727"/>
                  </a:lnTo>
                  <a:lnTo>
                    <a:pt x="393" y="545"/>
                  </a:lnTo>
                  <a:lnTo>
                    <a:pt x="635" y="727"/>
                  </a:lnTo>
                  <a:lnTo>
                    <a:pt x="635" y="727"/>
                  </a:lnTo>
                  <a:lnTo>
                    <a:pt x="514" y="456"/>
                  </a:lnTo>
                  <a:lnTo>
                    <a:pt x="635" y="364"/>
                  </a:lnTo>
                  <a:lnTo>
                    <a:pt x="756" y="303"/>
                  </a:lnTo>
                  <a:lnTo>
                    <a:pt x="485" y="303"/>
                  </a:lnTo>
                  <a:lnTo>
                    <a:pt x="393" y="0"/>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7434;p87"/>
            <p:cNvSpPr/>
            <p:nvPr/>
          </p:nvSpPr>
          <p:spPr>
            <a:xfrm>
              <a:off x="413075" y="2771100"/>
              <a:ext cx="18925" cy="18200"/>
            </a:xfrm>
            <a:custGeom>
              <a:avLst/>
              <a:gdLst/>
              <a:ahLst/>
              <a:cxnLst/>
              <a:rect l="l" t="t" r="r" b="b"/>
              <a:pathLst>
                <a:path w="757" h="728" extrusionOk="0">
                  <a:moveTo>
                    <a:pt x="393" y="0"/>
                  </a:moveTo>
                  <a:lnTo>
                    <a:pt x="364" y="92"/>
                  </a:lnTo>
                  <a:lnTo>
                    <a:pt x="303" y="274"/>
                  </a:lnTo>
                  <a:lnTo>
                    <a:pt x="0" y="274"/>
                  </a:lnTo>
                  <a:lnTo>
                    <a:pt x="242" y="424"/>
                  </a:lnTo>
                  <a:lnTo>
                    <a:pt x="150" y="727"/>
                  </a:lnTo>
                  <a:lnTo>
                    <a:pt x="393" y="545"/>
                  </a:lnTo>
                  <a:lnTo>
                    <a:pt x="635" y="727"/>
                  </a:lnTo>
                  <a:lnTo>
                    <a:pt x="514" y="424"/>
                  </a:lnTo>
                  <a:lnTo>
                    <a:pt x="756" y="274"/>
                  </a:lnTo>
                  <a:lnTo>
                    <a:pt x="485" y="274"/>
                  </a:lnTo>
                  <a:lnTo>
                    <a:pt x="424" y="92"/>
                  </a:lnTo>
                  <a:lnTo>
                    <a:pt x="393" y="0"/>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7435;p87"/>
            <p:cNvSpPr/>
            <p:nvPr/>
          </p:nvSpPr>
          <p:spPr>
            <a:xfrm>
              <a:off x="413075" y="2806700"/>
              <a:ext cx="18925" cy="18200"/>
            </a:xfrm>
            <a:custGeom>
              <a:avLst/>
              <a:gdLst/>
              <a:ahLst/>
              <a:cxnLst/>
              <a:rect l="l" t="t" r="r" b="b"/>
              <a:pathLst>
                <a:path w="757" h="728" extrusionOk="0">
                  <a:moveTo>
                    <a:pt x="393" y="1"/>
                  </a:moveTo>
                  <a:lnTo>
                    <a:pt x="303" y="304"/>
                  </a:lnTo>
                  <a:lnTo>
                    <a:pt x="0" y="304"/>
                  </a:lnTo>
                  <a:lnTo>
                    <a:pt x="242" y="454"/>
                  </a:lnTo>
                  <a:lnTo>
                    <a:pt x="150" y="728"/>
                  </a:lnTo>
                  <a:lnTo>
                    <a:pt x="393" y="546"/>
                  </a:lnTo>
                  <a:lnTo>
                    <a:pt x="635" y="728"/>
                  </a:lnTo>
                  <a:lnTo>
                    <a:pt x="514" y="454"/>
                  </a:lnTo>
                  <a:lnTo>
                    <a:pt x="756" y="304"/>
                  </a:lnTo>
                  <a:lnTo>
                    <a:pt x="485" y="304"/>
                  </a:lnTo>
                  <a:lnTo>
                    <a:pt x="393" y="1"/>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7436;p87"/>
            <p:cNvSpPr/>
            <p:nvPr/>
          </p:nvSpPr>
          <p:spPr>
            <a:xfrm>
              <a:off x="413075" y="2663550"/>
              <a:ext cx="18925" cy="18200"/>
            </a:xfrm>
            <a:custGeom>
              <a:avLst/>
              <a:gdLst/>
              <a:ahLst/>
              <a:cxnLst/>
              <a:rect l="l" t="t" r="r" b="b"/>
              <a:pathLst>
                <a:path w="757" h="728" extrusionOk="0">
                  <a:moveTo>
                    <a:pt x="393" y="1"/>
                  </a:moveTo>
                  <a:lnTo>
                    <a:pt x="303" y="275"/>
                  </a:lnTo>
                  <a:lnTo>
                    <a:pt x="0" y="275"/>
                  </a:lnTo>
                  <a:lnTo>
                    <a:pt x="242" y="425"/>
                  </a:lnTo>
                  <a:lnTo>
                    <a:pt x="242" y="457"/>
                  </a:lnTo>
                  <a:lnTo>
                    <a:pt x="150" y="728"/>
                  </a:lnTo>
                  <a:lnTo>
                    <a:pt x="393" y="546"/>
                  </a:lnTo>
                  <a:lnTo>
                    <a:pt x="635" y="728"/>
                  </a:lnTo>
                  <a:lnTo>
                    <a:pt x="514" y="457"/>
                  </a:lnTo>
                  <a:lnTo>
                    <a:pt x="514" y="425"/>
                  </a:lnTo>
                  <a:lnTo>
                    <a:pt x="756" y="275"/>
                  </a:lnTo>
                  <a:lnTo>
                    <a:pt x="485" y="275"/>
                  </a:lnTo>
                  <a:lnTo>
                    <a:pt x="393" y="1"/>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7437;p87"/>
            <p:cNvSpPr/>
            <p:nvPr/>
          </p:nvSpPr>
          <p:spPr>
            <a:xfrm>
              <a:off x="375925" y="2699175"/>
              <a:ext cx="19000" cy="18200"/>
            </a:xfrm>
            <a:custGeom>
              <a:avLst/>
              <a:gdLst/>
              <a:ahLst/>
              <a:cxnLst/>
              <a:rect l="l" t="t" r="r" b="b"/>
              <a:pathLst>
                <a:path w="760" h="728" extrusionOk="0">
                  <a:moveTo>
                    <a:pt x="364" y="1"/>
                  </a:moveTo>
                  <a:lnTo>
                    <a:pt x="304" y="272"/>
                  </a:lnTo>
                  <a:lnTo>
                    <a:pt x="1" y="272"/>
                  </a:lnTo>
                  <a:lnTo>
                    <a:pt x="243" y="454"/>
                  </a:lnTo>
                  <a:lnTo>
                    <a:pt x="183" y="636"/>
                  </a:lnTo>
                  <a:lnTo>
                    <a:pt x="153" y="728"/>
                  </a:lnTo>
                  <a:lnTo>
                    <a:pt x="275" y="636"/>
                  </a:lnTo>
                  <a:lnTo>
                    <a:pt x="396" y="546"/>
                  </a:lnTo>
                  <a:lnTo>
                    <a:pt x="485" y="636"/>
                  </a:lnTo>
                  <a:lnTo>
                    <a:pt x="607" y="728"/>
                  </a:lnTo>
                  <a:lnTo>
                    <a:pt x="577" y="636"/>
                  </a:lnTo>
                  <a:lnTo>
                    <a:pt x="517" y="454"/>
                  </a:lnTo>
                  <a:lnTo>
                    <a:pt x="759" y="272"/>
                  </a:lnTo>
                  <a:lnTo>
                    <a:pt x="456" y="272"/>
                  </a:lnTo>
                  <a:lnTo>
                    <a:pt x="364" y="1"/>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7438;p87"/>
            <p:cNvSpPr/>
            <p:nvPr/>
          </p:nvSpPr>
          <p:spPr>
            <a:xfrm>
              <a:off x="375925" y="2734750"/>
              <a:ext cx="19000" cy="18200"/>
            </a:xfrm>
            <a:custGeom>
              <a:avLst/>
              <a:gdLst/>
              <a:ahLst/>
              <a:cxnLst/>
              <a:rect l="l" t="t" r="r" b="b"/>
              <a:pathLst>
                <a:path w="760" h="728" extrusionOk="0">
                  <a:moveTo>
                    <a:pt x="364" y="0"/>
                  </a:moveTo>
                  <a:lnTo>
                    <a:pt x="304" y="303"/>
                  </a:lnTo>
                  <a:lnTo>
                    <a:pt x="1" y="303"/>
                  </a:lnTo>
                  <a:lnTo>
                    <a:pt x="122" y="364"/>
                  </a:lnTo>
                  <a:lnTo>
                    <a:pt x="243" y="456"/>
                  </a:lnTo>
                  <a:lnTo>
                    <a:pt x="153" y="727"/>
                  </a:lnTo>
                  <a:lnTo>
                    <a:pt x="153" y="727"/>
                  </a:lnTo>
                  <a:lnTo>
                    <a:pt x="396" y="545"/>
                  </a:lnTo>
                  <a:lnTo>
                    <a:pt x="607" y="727"/>
                  </a:lnTo>
                  <a:lnTo>
                    <a:pt x="517" y="456"/>
                  </a:lnTo>
                  <a:lnTo>
                    <a:pt x="638" y="364"/>
                  </a:lnTo>
                  <a:lnTo>
                    <a:pt x="759" y="303"/>
                  </a:lnTo>
                  <a:lnTo>
                    <a:pt x="456" y="303"/>
                  </a:lnTo>
                  <a:lnTo>
                    <a:pt x="364" y="0"/>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7439;p87"/>
            <p:cNvSpPr/>
            <p:nvPr/>
          </p:nvSpPr>
          <p:spPr>
            <a:xfrm>
              <a:off x="375925" y="2771100"/>
              <a:ext cx="19000" cy="18200"/>
            </a:xfrm>
            <a:custGeom>
              <a:avLst/>
              <a:gdLst/>
              <a:ahLst/>
              <a:cxnLst/>
              <a:rect l="l" t="t" r="r" b="b"/>
              <a:pathLst>
                <a:path w="760" h="728" extrusionOk="0">
                  <a:moveTo>
                    <a:pt x="364" y="0"/>
                  </a:moveTo>
                  <a:lnTo>
                    <a:pt x="335" y="92"/>
                  </a:lnTo>
                  <a:lnTo>
                    <a:pt x="304" y="274"/>
                  </a:lnTo>
                  <a:lnTo>
                    <a:pt x="1" y="274"/>
                  </a:lnTo>
                  <a:lnTo>
                    <a:pt x="243" y="424"/>
                  </a:lnTo>
                  <a:lnTo>
                    <a:pt x="153" y="727"/>
                  </a:lnTo>
                  <a:lnTo>
                    <a:pt x="396" y="545"/>
                  </a:lnTo>
                  <a:lnTo>
                    <a:pt x="607" y="727"/>
                  </a:lnTo>
                  <a:lnTo>
                    <a:pt x="517" y="424"/>
                  </a:lnTo>
                  <a:lnTo>
                    <a:pt x="759" y="274"/>
                  </a:lnTo>
                  <a:lnTo>
                    <a:pt x="456" y="274"/>
                  </a:lnTo>
                  <a:lnTo>
                    <a:pt x="396" y="92"/>
                  </a:lnTo>
                  <a:lnTo>
                    <a:pt x="364" y="0"/>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7440;p87"/>
            <p:cNvSpPr/>
            <p:nvPr/>
          </p:nvSpPr>
          <p:spPr>
            <a:xfrm>
              <a:off x="375925" y="2806700"/>
              <a:ext cx="19000" cy="18200"/>
            </a:xfrm>
            <a:custGeom>
              <a:avLst/>
              <a:gdLst/>
              <a:ahLst/>
              <a:cxnLst/>
              <a:rect l="l" t="t" r="r" b="b"/>
              <a:pathLst>
                <a:path w="760" h="728" extrusionOk="0">
                  <a:moveTo>
                    <a:pt x="364" y="1"/>
                  </a:moveTo>
                  <a:lnTo>
                    <a:pt x="304" y="304"/>
                  </a:lnTo>
                  <a:lnTo>
                    <a:pt x="1" y="304"/>
                  </a:lnTo>
                  <a:lnTo>
                    <a:pt x="243" y="454"/>
                  </a:lnTo>
                  <a:lnTo>
                    <a:pt x="153" y="728"/>
                  </a:lnTo>
                  <a:lnTo>
                    <a:pt x="396" y="546"/>
                  </a:lnTo>
                  <a:lnTo>
                    <a:pt x="607" y="728"/>
                  </a:lnTo>
                  <a:lnTo>
                    <a:pt x="517" y="454"/>
                  </a:lnTo>
                  <a:lnTo>
                    <a:pt x="759" y="304"/>
                  </a:lnTo>
                  <a:lnTo>
                    <a:pt x="456" y="304"/>
                  </a:lnTo>
                  <a:lnTo>
                    <a:pt x="364" y="1"/>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7441;p87"/>
            <p:cNvSpPr/>
            <p:nvPr/>
          </p:nvSpPr>
          <p:spPr>
            <a:xfrm>
              <a:off x="375925" y="2665875"/>
              <a:ext cx="19000" cy="15875"/>
            </a:xfrm>
            <a:custGeom>
              <a:avLst/>
              <a:gdLst/>
              <a:ahLst/>
              <a:cxnLst/>
              <a:rect l="l" t="t" r="r" b="b"/>
              <a:pathLst>
                <a:path w="760" h="635" extrusionOk="0">
                  <a:moveTo>
                    <a:pt x="335" y="0"/>
                  </a:moveTo>
                  <a:lnTo>
                    <a:pt x="304" y="182"/>
                  </a:lnTo>
                  <a:lnTo>
                    <a:pt x="1" y="182"/>
                  </a:lnTo>
                  <a:lnTo>
                    <a:pt x="243" y="332"/>
                  </a:lnTo>
                  <a:lnTo>
                    <a:pt x="243" y="364"/>
                  </a:lnTo>
                  <a:lnTo>
                    <a:pt x="153" y="635"/>
                  </a:lnTo>
                  <a:lnTo>
                    <a:pt x="396" y="453"/>
                  </a:lnTo>
                  <a:lnTo>
                    <a:pt x="607" y="635"/>
                  </a:lnTo>
                  <a:lnTo>
                    <a:pt x="517" y="364"/>
                  </a:lnTo>
                  <a:lnTo>
                    <a:pt x="517" y="332"/>
                  </a:lnTo>
                  <a:lnTo>
                    <a:pt x="759" y="182"/>
                  </a:lnTo>
                  <a:lnTo>
                    <a:pt x="456" y="182"/>
                  </a:lnTo>
                  <a:lnTo>
                    <a:pt x="396" y="0"/>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7442;p87"/>
            <p:cNvSpPr/>
            <p:nvPr/>
          </p:nvSpPr>
          <p:spPr>
            <a:xfrm>
              <a:off x="337350" y="2699175"/>
              <a:ext cx="18925" cy="18200"/>
            </a:xfrm>
            <a:custGeom>
              <a:avLst/>
              <a:gdLst/>
              <a:ahLst/>
              <a:cxnLst/>
              <a:rect l="l" t="t" r="r" b="b"/>
              <a:pathLst>
                <a:path w="757" h="728" extrusionOk="0">
                  <a:moveTo>
                    <a:pt x="364" y="1"/>
                  </a:moveTo>
                  <a:lnTo>
                    <a:pt x="272" y="272"/>
                  </a:lnTo>
                  <a:lnTo>
                    <a:pt x="0" y="272"/>
                  </a:lnTo>
                  <a:lnTo>
                    <a:pt x="243" y="454"/>
                  </a:lnTo>
                  <a:lnTo>
                    <a:pt x="182" y="636"/>
                  </a:lnTo>
                  <a:lnTo>
                    <a:pt x="150" y="728"/>
                  </a:lnTo>
                  <a:lnTo>
                    <a:pt x="272" y="636"/>
                  </a:lnTo>
                  <a:lnTo>
                    <a:pt x="364" y="546"/>
                  </a:lnTo>
                  <a:lnTo>
                    <a:pt x="485" y="636"/>
                  </a:lnTo>
                  <a:lnTo>
                    <a:pt x="606" y="728"/>
                  </a:lnTo>
                  <a:lnTo>
                    <a:pt x="574" y="636"/>
                  </a:lnTo>
                  <a:lnTo>
                    <a:pt x="514" y="454"/>
                  </a:lnTo>
                  <a:lnTo>
                    <a:pt x="756" y="272"/>
                  </a:lnTo>
                  <a:lnTo>
                    <a:pt x="453" y="272"/>
                  </a:lnTo>
                  <a:lnTo>
                    <a:pt x="364" y="1"/>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7443;p87"/>
            <p:cNvSpPr/>
            <p:nvPr/>
          </p:nvSpPr>
          <p:spPr>
            <a:xfrm>
              <a:off x="337350" y="2734750"/>
              <a:ext cx="18925" cy="18200"/>
            </a:xfrm>
            <a:custGeom>
              <a:avLst/>
              <a:gdLst/>
              <a:ahLst/>
              <a:cxnLst/>
              <a:rect l="l" t="t" r="r" b="b"/>
              <a:pathLst>
                <a:path w="757" h="728" extrusionOk="0">
                  <a:moveTo>
                    <a:pt x="364" y="0"/>
                  </a:moveTo>
                  <a:lnTo>
                    <a:pt x="272" y="303"/>
                  </a:lnTo>
                  <a:lnTo>
                    <a:pt x="0" y="303"/>
                  </a:lnTo>
                  <a:lnTo>
                    <a:pt x="121" y="364"/>
                  </a:lnTo>
                  <a:lnTo>
                    <a:pt x="243" y="456"/>
                  </a:lnTo>
                  <a:lnTo>
                    <a:pt x="150" y="727"/>
                  </a:lnTo>
                  <a:lnTo>
                    <a:pt x="364" y="545"/>
                  </a:lnTo>
                  <a:lnTo>
                    <a:pt x="606" y="727"/>
                  </a:lnTo>
                  <a:lnTo>
                    <a:pt x="606" y="727"/>
                  </a:lnTo>
                  <a:lnTo>
                    <a:pt x="514" y="456"/>
                  </a:lnTo>
                  <a:lnTo>
                    <a:pt x="635" y="364"/>
                  </a:lnTo>
                  <a:lnTo>
                    <a:pt x="756" y="303"/>
                  </a:lnTo>
                  <a:lnTo>
                    <a:pt x="453" y="303"/>
                  </a:lnTo>
                  <a:lnTo>
                    <a:pt x="364" y="0"/>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7444;p87"/>
            <p:cNvSpPr/>
            <p:nvPr/>
          </p:nvSpPr>
          <p:spPr>
            <a:xfrm>
              <a:off x="337350" y="2771100"/>
              <a:ext cx="18925" cy="18200"/>
            </a:xfrm>
            <a:custGeom>
              <a:avLst/>
              <a:gdLst/>
              <a:ahLst/>
              <a:cxnLst/>
              <a:rect l="l" t="t" r="r" b="b"/>
              <a:pathLst>
                <a:path w="757" h="728" extrusionOk="0">
                  <a:moveTo>
                    <a:pt x="364" y="0"/>
                  </a:moveTo>
                  <a:lnTo>
                    <a:pt x="332" y="92"/>
                  </a:lnTo>
                  <a:lnTo>
                    <a:pt x="272" y="274"/>
                  </a:lnTo>
                  <a:lnTo>
                    <a:pt x="0" y="274"/>
                  </a:lnTo>
                  <a:lnTo>
                    <a:pt x="243" y="424"/>
                  </a:lnTo>
                  <a:lnTo>
                    <a:pt x="150" y="727"/>
                  </a:lnTo>
                  <a:lnTo>
                    <a:pt x="364" y="545"/>
                  </a:lnTo>
                  <a:lnTo>
                    <a:pt x="606" y="727"/>
                  </a:lnTo>
                  <a:lnTo>
                    <a:pt x="514" y="424"/>
                  </a:lnTo>
                  <a:lnTo>
                    <a:pt x="756" y="274"/>
                  </a:lnTo>
                  <a:lnTo>
                    <a:pt x="453" y="274"/>
                  </a:lnTo>
                  <a:lnTo>
                    <a:pt x="393" y="92"/>
                  </a:lnTo>
                  <a:lnTo>
                    <a:pt x="364" y="0"/>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7445;p87"/>
            <p:cNvSpPr/>
            <p:nvPr/>
          </p:nvSpPr>
          <p:spPr>
            <a:xfrm>
              <a:off x="337350" y="2806700"/>
              <a:ext cx="18925" cy="18200"/>
            </a:xfrm>
            <a:custGeom>
              <a:avLst/>
              <a:gdLst/>
              <a:ahLst/>
              <a:cxnLst/>
              <a:rect l="l" t="t" r="r" b="b"/>
              <a:pathLst>
                <a:path w="757" h="728" extrusionOk="0">
                  <a:moveTo>
                    <a:pt x="364" y="1"/>
                  </a:moveTo>
                  <a:lnTo>
                    <a:pt x="272" y="304"/>
                  </a:lnTo>
                  <a:lnTo>
                    <a:pt x="0" y="304"/>
                  </a:lnTo>
                  <a:lnTo>
                    <a:pt x="243" y="454"/>
                  </a:lnTo>
                  <a:lnTo>
                    <a:pt x="150" y="728"/>
                  </a:lnTo>
                  <a:lnTo>
                    <a:pt x="364" y="546"/>
                  </a:lnTo>
                  <a:lnTo>
                    <a:pt x="606" y="728"/>
                  </a:lnTo>
                  <a:lnTo>
                    <a:pt x="514" y="454"/>
                  </a:lnTo>
                  <a:lnTo>
                    <a:pt x="756" y="304"/>
                  </a:lnTo>
                  <a:lnTo>
                    <a:pt x="453" y="304"/>
                  </a:lnTo>
                  <a:lnTo>
                    <a:pt x="364" y="1"/>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7446;p87"/>
            <p:cNvSpPr/>
            <p:nvPr/>
          </p:nvSpPr>
          <p:spPr>
            <a:xfrm>
              <a:off x="347950" y="2676475"/>
              <a:ext cx="4550" cy="5275"/>
            </a:xfrm>
            <a:custGeom>
              <a:avLst/>
              <a:gdLst/>
              <a:ahLst/>
              <a:cxnLst/>
              <a:rect l="l" t="t" r="r" b="b"/>
              <a:pathLst>
                <a:path w="182" h="211" extrusionOk="0">
                  <a:moveTo>
                    <a:pt x="121" y="0"/>
                  </a:moveTo>
                  <a:cubicBezTo>
                    <a:pt x="61" y="29"/>
                    <a:pt x="29" y="29"/>
                    <a:pt x="0" y="61"/>
                  </a:cubicBezTo>
                  <a:lnTo>
                    <a:pt x="182" y="211"/>
                  </a:lnTo>
                  <a:lnTo>
                    <a:pt x="121" y="0"/>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7447;p87"/>
            <p:cNvSpPr/>
            <p:nvPr/>
          </p:nvSpPr>
          <p:spPr>
            <a:xfrm>
              <a:off x="341100" y="2681000"/>
              <a:ext cx="800" cy="750"/>
            </a:xfrm>
            <a:custGeom>
              <a:avLst/>
              <a:gdLst/>
              <a:ahLst/>
              <a:cxnLst/>
              <a:rect l="l" t="t" r="r" b="b"/>
              <a:pathLst>
                <a:path w="32" h="30" extrusionOk="0">
                  <a:moveTo>
                    <a:pt x="0" y="1"/>
                  </a:moveTo>
                  <a:lnTo>
                    <a:pt x="0" y="30"/>
                  </a:lnTo>
                  <a:lnTo>
                    <a:pt x="32" y="1"/>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7448;p87"/>
            <p:cNvSpPr/>
            <p:nvPr/>
          </p:nvSpPr>
          <p:spPr>
            <a:xfrm>
              <a:off x="301725" y="2701425"/>
              <a:ext cx="16675" cy="15950"/>
            </a:xfrm>
            <a:custGeom>
              <a:avLst/>
              <a:gdLst/>
              <a:ahLst/>
              <a:cxnLst/>
              <a:rect l="l" t="t" r="r" b="b"/>
              <a:pathLst>
                <a:path w="667" h="638" extrusionOk="0">
                  <a:moveTo>
                    <a:pt x="303" y="0"/>
                  </a:moveTo>
                  <a:cubicBezTo>
                    <a:pt x="274" y="0"/>
                    <a:pt x="243" y="32"/>
                    <a:pt x="243" y="32"/>
                  </a:cubicBezTo>
                  <a:lnTo>
                    <a:pt x="182" y="182"/>
                  </a:lnTo>
                  <a:lnTo>
                    <a:pt x="61" y="182"/>
                  </a:lnTo>
                  <a:cubicBezTo>
                    <a:pt x="32" y="214"/>
                    <a:pt x="0" y="214"/>
                    <a:pt x="0" y="243"/>
                  </a:cubicBezTo>
                  <a:lnTo>
                    <a:pt x="153" y="364"/>
                  </a:lnTo>
                  <a:lnTo>
                    <a:pt x="92" y="546"/>
                  </a:lnTo>
                  <a:lnTo>
                    <a:pt x="32" y="638"/>
                  </a:lnTo>
                  <a:lnTo>
                    <a:pt x="182" y="546"/>
                  </a:lnTo>
                  <a:lnTo>
                    <a:pt x="274" y="456"/>
                  </a:lnTo>
                  <a:lnTo>
                    <a:pt x="395" y="546"/>
                  </a:lnTo>
                  <a:lnTo>
                    <a:pt x="516" y="638"/>
                  </a:lnTo>
                  <a:lnTo>
                    <a:pt x="485" y="546"/>
                  </a:lnTo>
                  <a:lnTo>
                    <a:pt x="424" y="364"/>
                  </a:lnTo>
                  <a:lnTo>
                    <a:pt x="667" y="182"/>
                  </a:lnTo>
                  <a:lnTo>
                    <a:pt x="364" y="182"/>
                  </a:lnTo>
                  <a:lnTo>
                    <a:pt x="303" y="0"/>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7449;p87"/>
            <p:cNvSpPr/>
            <p:nvPr/>
          </p:nvSpPr>
          <p:spPr>
            <a:xfrm>
              <a:off x="299475" y="2734750"/>
              <a:ext cx="18925" cy="18200"/>
            </a:xfrm>
            <a:custGeom>
              <a:avLst/>
              <a:gdLst/>
              <a:ahLst/>
              <a:cxnLst/>
              <a:rect l="l" t="t" r="r" b="b"/>
              <a:pathLst>
                <a:path w="757" h="728" extrusionOk="0">
                  <a:moveTo>
                    <a:pt x="364" y="0"/>
                  </a:moveTo>
                  <a:lnTo>
                    <a:pt x="272" y="303"/>
                  </a:lnTo>
                  <a:lnTo>
                    <a:pt x="1" y="303"/>
                  </a:lnTo>
                  <a:lnTo>
                    <a:pt x="122" y="364"/>
                  </a:lnTo>
                  <a:lnTo>
                    <a:pt x="243" y="456"/>
                  </a:lnTo>
                  <a:lnTo>
                    <a:pt x="122" y="727"/>
                  </a:lnTo>
                  <a:lnTo>
                    <a:pt x="122" y="727"/>
                  </a:lnTo>
                  <a:lnTo>
                    <a:pt x="364" y="545"/>
                  </a:lnTo>
                  <a:lnTo>
                    <a:pt x="606" y="727"/>
                  </a:lnTo>
                  <a:lnTo>
                    <a:pt x="514" y="456"/>
                  </a:lnTo>
                  <a:lnTo>
                    <a:pt x="606" y="364"/>
                  </a:lnTo>
                  <a:lnTo>
                    <a:pt x="636" y="364"/>
                  </a:lnTo>
                  <a:lnTo>
                    <a:pt x="757" y="303"/>
                  </a:lnTo>
                  <a:lnTo>
                    <a:pt x="454" y="303"/>
                  </a:lnTo>
                  <a:lnTo>
                    <a:pt x="364" y="0"/>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7450;p87"/>
            <p:cNvSpPr/>
            <p:nvPr/>
          </p:nvSpPr>
          <p:spPr>
            <a:xfrm>
              <a:off x="299475" y="2771100"/>
              <a:ext cx="18925" cy="18200"/>
            </a:xfrm>
            <a:custGeom>
              <a:avLst/>
              <a:gdLst/>
              <a:ahLst/>
              <a:cxnLst/>
              <a:rect l="l" t="t" r="r" b="b"/>
              <a:pathLst>
                <a:path w="757" h="728" extrusionOk="0">
                  <a:moveTo>
                    <a:pt x="364" y="0"/>
                  </a:moveTo>
                  <a:lnTo>
                    <a:pt x="333" y="92"/>
                  </a:lnTo>
                  <a:lnTo>
                    <a:pt x="272" y="274"/>
                  </a:lnTo>
                  <a:lnTo>
                    <a:pt x="1" y="274"/>
                  </a:lnTo>
                  <a:lnTo>
                    <a:pt x="243" y="424"/>
                  </a:lnTo>
                  <a:lnTo>
                    <a:pt x="122" y="727"/>
                  </a:lnTo>
                  <a:lnTo>
                    <a:pt x="364" y="545"/>
                  </a:lnTo>
                  <a:lnTo>
                    <a:pt x="606" y="727"/>
                  </a:lnTo>
                  <a:lnTo>
                    <a:pt x="514" y="424"/>
                  </a:lnTo>
                  <a:lnTo>
                    <a:pt x="757" y="274"/>
                  </a:lnTo>
                  <a:lnTo>
                    <a:pt x="454" y="274"/>
                  </a:lnTo>
                  <a:lnTo>
                    <a:pt x="393" y="92"/>
                  </a:lnTo>
                  <a:lnTo>
                    <a:pt x="364" y="0"/>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7451;p87"/>
            <p:cNvSpPr/>
            <p:nvPr/>
          </p:nvSpPr>
          <p:spPr>
            <a:xfrm>
              <a:off x="299475" y="2806700"/>
              <a:ext cx="18925" cy="18200"/>
            </a:xfrm>
            <a:custGeom>
              <a:avLst/>
              <a:gdLst/>
              <a:ahLst/>
              <a:cxnLst/>
              <a:rect l="l" t="t" r="r" b="b"/>
              <a:pathLst>
                <a:path w="757" h="728" extrusionOk="0">
                  <a:moveTo>
                    <a:pt x="364" y="1"/>
                  </a:moveTo>
                  <a:lnTo>
                    <a:pt x="272" y="304"/>
                  </a:lnTo>
                  <a:lnTo>
                    <a:pt x="1" y="304"/>
                  </a:lnTo>
                  <a:lnTo>
                    <a:pt x="243" y="454"/>
                  </a:lnTo>
                  <a:lnTo>
                    <a:pt x="122" y="728"/>
                  </a:lnTo>
                  <a:lnTo>
                    <a:pt x="364" y="546"/>
                  </a:lnTo>
                  <a:lnTo>
                    <a:pt x="606" y="728"/>
                  </a:lnTo>
                  <a:lnTo>
                    <a:pt x="514" y="454"/>
                  </a:lnTo>
                  <a:lnTo>
                    <a:pt x="757" y="304"/>
                  </a:lnTo>
                  <a:lnTo>
                    <a:pt x="454" y="304"/>
                  </a:lnTo>
                  <a:lnTo>
                    <a:pt x="364" y="1"/>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7452;p87"/>
            <p:cNvSpPr/>
            <p:nvPr/>
          </p:nvSpPr>
          <p:spPr>
            <a:xfrm>
              <a:off x="265375" y="2739275"/>
              <a:ext cx="15950" cy="13675"/>
            </a:xfrm>
            <a:custGeom>
              <a:avLst/>
              <a:gdLst/>
              <a:ahLst/>
              <a:cxnLst/>
              <a:rect l="l" t="t" r="r" b="b"/>
              <a:pathLst>
                <a:path w="638" h="547" extrusionOk="0">
                  <a:moveTo>
                    <a:pt x="303" y="1"/>
                  </a:moveTo>
                  <a:cubicBezTo>
                    <a:pt x="243" y="62"/>
                    <a:pt x="182" y="122"/>
                    <a:pt x="153" y="183"/>
                  </a:cubicBezTo>
                  <a:cubicBezTo>
                    <a:pt x="122" y="214"/>
                    <a:pt x="122" y="243"/>
                    <a:pt x="93" y="275"/>
                  </a:cubicBezTo>
                  <a:lnTo>
                    <a:pt x="122" y="275"/>
                  </a:lnTo>
                  <a:lnTo>
                    <a:pt x="0" y="546"/>
                  </a:lnTo>
                  <a:lnTo>
                    <a:pt x="0" y="546"/>
                  </a:lnTo>
                  <a:lnTo>
                    <a:pt x="243" y="364"/>
                  </a:lnTo>
                  <a:lnTo>
                    <a:pt x="485" y="546"/>
                  </a:lnTo>
                  <a:lnTo>
                    <a:pt x="485" y="546"/>
                  </a:lnTo>
                  <a:lnTo>
                    <a:pt x="395" y="275"/>
                  </a:lnTo>
                  <a:lnTo>
                    <a:pt x="485" y="183"/>
                  </a:lnTo>
                  <a:lnTo>
                    <a:pt x="638" y="122"/>
                  </a:lnTo>
                  <a:lnTo>
                    <a:pt x="335" y="122"/>
                  </a:lnTo>
                  <a:lnTo>
                    <a:pt x="303" y="1"/>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7453;p87"/>
            <p:cNvSpPr/>
            <p:nvPr/>
          </p:nvSpPr>
          <p:spPr>
            <a:xfrm>
              <a:off x="262350" y="2771100"/>
              <a:ext cx="18975" cy="18200"/>
            </a:xfrm>
            <a:custGeom>
              <a:avLst/>
              <a:gdLst/>
              <a:ahLst/>
              <a:cxnLst/>
              <a:rect l="l" t="t" r="r" b="b"/>
              <a:pathLst>
                <a:path w="759" h="728" extrusionOk="0">
                  <a:moveTo>
                    <a:pt x="364" y="0"/>
                  </a:moveTo>
                  <a:lnTo>
                    <a:pt x="335" y="92"/>
                  </a:lnTo>
                  <a:lnTo>
                    <a:pt x="274" y="274"/>
                  </a:lnTo>
                  <a:lnTo>
                    <a:pt x="0" y="274"/>
                  </a:lnTo>
                  <a:lnTo>
                    <a:pt x="243" y="424"/>
                  </a:lnTo>
                  <a:lnTo>
                    <a:pt x="121" y="727"/>
                  </a:lnTo>
                  <a:lnTo>
                    <a:pt x="364" y="545"/>
                  </a:lnTo>
                  <a:lnTo>
                    <a:pt x="606" y="727"/>
                  </a:lnTo>
                  <a:lnTo>
                    <a:pt x="516" y="424"/>
                  </a:lnTo>
                  <a:lnTo>
                    <a:pt x="759" y="274"/>
                  </a:lnTo>
                  <a:lnTo>
                    <a:pt x="456" y="274"/>
                  </a:lnTo>
                  <a:lnTo>
                    <a:pt x="395" y="92"/>
                  </a:lnTo>
                  <a:lnTo>
                    <a:pt x="364" y="0"/>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7454;p87"/>
            <p:cNvSpPr/>
            <p:nvPr/>
          </p:nvSpPr>
          <p:spPr>
            <a:xfrm>
              <a:off x="262350" y="2806700"/>
              <a:ext cx="18975" cy="18200"/>
            </a:xfrm>
            <a:custGeom>
              <a:avLst/>
              <a:gdLst/>
              <a:ahLst/>
              <a:cxnLst/>
              <a:rect l="l" t="t" r="r" b="b"/>
              <a:pathLst>
                <a:path w="759" h="728" extrusionOk="0">
                  <a:moveTo>
                    <a:pt x="364" y="1"/>
                  </a:moveTo>
                  <a:lnTo>
                    <a:pt x="274" y="304"/>
                  </a:lnTo>
                  <a:lnTo>
                    <a:pt x="0" y="304"/>
                  </a:lnTo>
                  <a:lnTo>
                    <a:pt x="243" y="454"/>
                  </a:lnTo>
                  <a:lnTo>
                    <a:pt x="121" y="728"/>
                  </a:lnTo>
                  <a:lnTo>
                    <a:pt x="364" y="546"/>
                  </a:lnTo>
                  <a:lnTo>
                    <a:pt x="606" y="728"/>
                  </a:lnTo>
                  <a:lnTo>
                    <a:pt x="516" y="454"/>
                  </a:lnTo>
                  <a:lnTo>
                    <a:pt x="759" y="304"/>
                  </a:lnTo>
                  <a:lnTo>
                    <a:pt x="456" y="304"/>
                  </a:lnTo>
                  <a:lnTo>
                    <a:pt x="364" y="1"/>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7455;p87"/>
            <p:cNvSpPr/>
            <p:nvPr/>
          </p:nvSpPr>
          <p:spPr>
            <a:xfrm>
              <a:off x="239625" y="2824100"/>
              <a:ext cx="25" cy="800"/>
            </a:xfrm>
            <a:custGeom>
              <a:avLst/>
              <a:gdLst/>
              <a:ahLst/>
              <a:cxnLst/>
              <a:rect l="l" t="t" r="r" b="b"/>
              <a:pathLst>
                <a:path w="1" h="32" extrusionOk="0">
                  <a:moveTo>
                    <a:pt x="1" y="0"/>
                  </a:moveTo>
                  <a:lnTo>
                    <a:pt x="1" y="32"/>
                  </a:lnTo>
                  <a:lnTo>
                    <a:pt x="1" y="32"/>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7456;p87"/>
            <p:cNvSpPr/>
            <p:nvPr/>
          </p:nvSpPr>
          <p:spPr>
            <a:xfrm>
              <a:off x="240425" y="2814275"/>
              <a:ext cx="3050" cy="1550"/>
            </a:xfrm>
            <a:custGeom>
              <a:avLst/>
              <a:gdLst/>
              <a:ahLst/>
              <a:cxnLst/>
              <a:rect l="l" t="t" r="r" b="b"/>
              <a:pathLst>
                <a:path w="122" h="62" extrusionOk="0">
                  <a:moveTo>
                    <a:pt x="29" y="1"/>
                  </a:moveTo>
                  <a:cubicBezTo>
                    <a:pt x="29" y="1"/>
                    <a:pt x="0" y="30"/>
                    <a:pt x="0" y="61"/>
                  </a:cubicBezTo>
                  <a:lnTo>
                    <a:pt x="121" y="1"/>
                  </a:lnTo>
                  <a:close/>
                </a:path>
              </a:pathLst>
            </a:custGeom>
            <a:solidFill>
              <a:srgbClr val="FFFFFF"/>
            </a:solidFill>
            <a:ln w="952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6" name="Rectangle 955"/>
          <p:cNvSpPr/>
          <p:nvPr/>
        </p:nvSpPr>
        <p:spPr>
          <a:xfrm>
            <a:off x="213720" y="712065"/>
            <a:ext cx="4983864" cy="3216265"/>
          </a:xfrm>
          <a:prstGeom prst="rect">
            <a:avLst/>
          </a:prstGeom>
        </p:spPr>
        <p:txBody>
          <a:bodyPr wrap="square">
            <a:spAutoFit/>
          </a:bodyPr>
          <a:lstStyle/>
          <a:p>
            <a:pPr marL="285750" indent="-285750" algn="just">
              <a:lnSpc>
                <a:spcPct val="150000"/>
              </a:lnSpc>
              <a:buFont typeface="Wingdings" pitchFamily="2" charset="2"/>
              <a:buChar char="Ø"/>
            </a:pPr>
            <a:endParaRPr lang="en-US" dirty="0" smtClean="0"/>
          </a:p>
          <a:p>
            <a:pPr marL="285750" indent="-285750" algn="just">
              <a:lnSpc>
                <a:spcPct val="150000"/>
              </a:lnSpc>
              <a:buFont typeface="Wingdings" pitchFamily="2" charset="2"/>
              <a:buChar char="Ø"/>
            </a:pPr>
            <a:r>
              <a:rPr lang="en-US" dirty="0" smtClean="0"/>
              <a:t>There </a:t>
            </a:r>
            <a:r>
              <a:rPr lang="en-US" dirty="0"/>
              <a:t>are </a:t>
            </a:r>
            <a:r>
              <a:rPr lang="en-US" dirty="0" smtClean="0"/>
              <a:t>approximately </a:t>
            </a:r>
            <a:r>
              <a:rPr lang="en-US" b="1" dirty="0"/>
              <a:t>254</a:t>
            </a:r>
            <a:r>
              <a:rPr lang="en-US" dirty="0"/>
              <a:t> different flags in the world, covering all countries and dependent territories all over the world, with each of them looking totally different. </a:t>
            </a:r>
            <a:endParaRPr lang="en-US" dirty="0" smtClean="0"/>
          </a:p>
          <a:p>
            <a:pPr marL="285750" indent="-285750" algn="just">
              <a:lnSpc>
                <a:spcPct val="150000"/>
              </a:lnSpc>
              <a:buFont typeface="Wingdings" pitchFamily="2" charset="2"/>
              <a:buChar char="Ø"/>
            </a:pPr>
            <a:r>
              <a:rPr lang="en-US" dirty="0" smtClean="0"/>
              <a:t>For </a:t>
            </a:r>
            <a:r>
              <a:rPr lang="en-US" dirty="0"/>
              <a:t>instance the size of the </a:t>
            </a:r>
            <a:r>
              <a:rPr lang="en-US" dirty="0" smtClean="0"/>
              <a:t>flags are </a:t>
            </a:r>
            <a:r>
              <a:rPr lang="en-US" dirty="0"/>
              <a:t>different, the same as the </a:t>
            </a:r>
            <a:r>
              <a:rPr lang="en-US" dirty="0" smtClean="0"/>
              <a:t>color, shape and pattern. </a:t>
            </a:r>
          </a:p>
          <a:p>
            <a:pPr marL="285750" indent="-285750" algn="just">
              <a:lnSpc>
                <a:spcPct val="150000"/>
              </a:lnSpc>
              <a:buFont typeface="Wingdings" pitchFamily="2" charset="2"/>
              <a:buChar char="Ø"/>
            </a:pPr>
            <a:r>
              <a:rPr lang="en-US" dirty="0" smtClean="0"/>
              <a:t>So Flag </a:t>
            </a:r>
            <a:r>
              <a:rPr lang="en-US" dirty="0"/>
              <a:t>recognition of different countries is a difficult and troublesome task. </a:t>
            </a:r>
            <a:endParaRPr lang="en-US" dirty="0" smtClean="0"/>
          </a:p>
          <a:p>
            <a:pPr marL="285750" indent="-285750" algn="just">
              <a:lnSpc>
                <a:spcPct val="150000"/>
              </a:lnSpc>
              <a:buFont typeface="Wingdings" pitchFamily="2" charset="2"/>
              <a:buChar char="Ø"/>
            </a:pPr>
            <a:endParaRPr lang="en-US" dirty="0" smtClean="0"/>
          </a:p>
          <a:p>
            <a:pPr marL="285750" indent="-285750">
              <a:buFont typeface="Wingdings" pitchFamily="2" charset="2"/>
              <a:buChar char="Ø"/>
            </a:pPr>
            <a:endParaRPr lang="en-US" dirty="0"/>
          </a:p>
        </p:txBody>
      </p:sp>
      <p:sp>
        <p:nvSpPr>
          <p:cNvPr id="959" name="Rectangle 958"/>
          <p:cNvSpPr/>
          <p:nvPr/>
        </p:nvSpPr>
        <p:spPr>
          <a:xfrm>
            <a:off x="213720" y="3307578"/>
            <a:ext cx="4851665" cy="1277273"/>
          </a:xfrm>
          <a:prstGeom prst="rect">
            <a:avLst/>
          </a:prstGeom>
        </p:spPr>
        <p:txBody>
          <a:bodyPr wrap="square">
            <a:spAutoFit/>
          </a:bodyPr>
          <a:lstStyle/>
          <a:p>
            <a:pPr marL="285750" indent="-285750" algn="just">
              <a:lnSpc>
                <a:spcPct val="150000"/>
              </a:lnSpc>
              <a:buFont typeface="Wingdings" pitchFamily="2" charset="2"/>
              <a:buChar char="Ø"/>
            </a:pPr>
            <a:r>
              <a:rPr lang="en-US" dirty="0"/>
              <a:t>In an attempt to simplify this, We proposes a </a:t>
            </a:r>
            <a:r>
              <a:rPr lang="en-US" dirty="0" smtClean="0"/>
              <a:t>system </a:t>
            </a:r>
            <a:r>
              <a:rPr lang="en-US" dirty="0"/>
              <a:t>for recognition of flags of the countries of the world from their digital </a:t>
            </a:r>
            <a:r>
              <a:rPr lang="en-US" dirty="0" smtClean="0"/>
              <a:t>images.</a:t>
            </a:r>
            <a:endParaRPr lang="en-US" dirty="0"/>
          </a:p>
          <a:p>
            <a:pPr marL="285750" indent="-285750">
              <a:buFont typeface="Wingdings" pitchFamily="2" charset="2"/>
              <a:buChar char="Ø"/>
            </a:pPr>
            <a:endParaRPr lang="en-US" dirty="0"/>
          </a:p>
        </p:txBody>
      </p:sp>
    </p:spTree>
    <p:extLst>
      <p:ext uri="{BB962C8B-B14F-4D97-AF65-F5344CB8AC3E}">
        <p14:creationId xmlns:p14="http://schemas.microsoft.com/office/powerpoint/2010/main" val="14071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0"/>
                                        </p:tgtEl>
                                        <p:attrNameLst>
                                          <p:attrName>style.visibility</p:attrName>
                                        </p:attrNameLst>
                                      </p:cBhvr>
                                      <p:to>
                                        <p:strVal val="visible"/>
                                      </p:to>
                                    </p:set>
                                    <p:anim calcmode="lin" valueType="num">
                                      <p:cBhvr additive="base">
                                        <p:cTn id="7" dur="1000" fill="hold"/>
                                        <p:tgtEl>
                                          <p:spTgt spid="790"/>
                                        </p:tgtEl>
                                        <p:attrNameLst>
                                          <p:attrName>ppt_x</p:attrName>
                                        </p:attrNameLst>
                                      </p:cBhvr>
                                      <p:tavLst>
                                        <p:tav tm="0">
                                          <p:val>
                                            <p:strVal val="#ppt_x"/>
                                          </p:val>
                                        </p:tav>
                                        <p:tav tm="100000">
                                          <p:val>
                                            <p:strVal val="#ppt_x"/>
                                          </p:val>
                                        </p:tav>
                                      </p:tavLst>
                                    </p:anim>
                                    <p:anim calcmode="lin" valueType="num">
                                      <p:cBhvr additive="base">
                                        <p:cTn id="8" dur="1000" fill="hold"/>
                                        <p:tgtEl>
                                          <p:spTgt spid="79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7"/>
                                        </p:tgtEl>
                                        <p:attrNameLst>
                                          <p:attrName>style.visibility</p:attrName>
                                        </p:attrNameLst>
                                      </p:cBhvr>
                                      <p:to>
                                        <p:strVal val="visible"/>
                                      </p:to>
                                    </p:set>
                                    <p:anim calcmode="lin" valueType="num">
                                      <p:cBhvr additive="base">
                                        <p:cTn id="11" dur="1000" fill="hold"/>
                                        <p:tgtEl>
                                          <p:spTgt spid="817"/>
                                        </p:tgtEl>
                                        <p:attrNameLst>
                                          <p:attrName>ppt_x</p:attrName>
                                        </p:attrNameLst>
                                      </p:cBhvr>
                                      <p:tavLst>
                                        <p:tav tm="0">
                                          <p:val>
                                            <p:strVal val="#ppt_x"/>
                                          </p:val>
                                        </p:tav>
                                        <p:tav tm="100000">
                                          <p:val>
                                            <p:strVal val="#ppt_x"/>
                                          </p:val>
                                        </p:tav>
                                      </p:tavLst>
                                    </p:anim>
                                    <p:anim calcmode="lin" valueType="num">
                                      <p:cBhvr additive="base">
                                        <p:cTn id="12" dur="1000" fill="hold"/>
                                        <p:tgtEl>
                                          <p:spTgt spid="8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24"/>
                                        </p:tgtEl>
                                        <p:attrNameLst>
                                          <p:attrName>style.visibility</p:attrName>
                                        </p:attrNameLst>
                                      </p:cBhvr>
                                      <p:to>
                                        <p:strVal val="visible"/>
                                      </p:to>
                                    </p:set>
                                    <p:anim calcmode="lin" valueType="num">
                                      <p:cBhvr additive="base">
                                        <p:cTn id="15" dur="1000" fill="hold"/>
                                        <p:tgtEl>
                                          <p:spTgt spid="824"/>
                                        </p:tgtEl>
                                        <p:attrNameLst>
                                          <p:attrName>ppt_x</p:attrName>
                                        </p:attrNameLst>
                                      </p:cBhvr>
                                      <p:tavLst>
                                        <p:tav tm="0">
                                          <p:val>
                                            <p:strVal val="#ppt_x"/>
                                          </p:val>
                                        </p:tav>
                                        <p:tav tm="100000">
                                          <p:val>
                                            <p:strVal val="#ppt_x"/>
                                          </p:val>
                                        </p:tav>
                                      </p:tavLst>
                                    </p:anim>
                                    <p:anim calcmode="lin" valueType="num">
                                      <p:cBhvr additive="base">
                                        <p:cTn id="16" dur="1000" fill="hold"/>
                                        <p:tgtEl>
                                          <p:spTgt spid="82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84"/>
                                        </p:tgtEl>
                                        <p:attrNameLst>
                                          <p:attrName>style.visibility</p:attrName>
                                        </p:attrNameLst>
                                      </p:cBhvr>
                                      <p:to>
                                        <p:strVal val="visible"/>
                                      </p:to>
                                    </p:set>
                                    <p:anim calcmode="lin" valueType="num">
                                      <p:cBhvr additive="base">
                                        <p:cTn id="19" dur="1000" fill="hold"/>
                                        <p:tgtEl>
                                          <p:spTgt spid="784"/>
                                        </p:tgtEl>
                                        <p:attrNameLst>
                                          <p:attrName>ppt_x</p:attrName>
                                        </p:attrNameLst>
                                      </p:cBhvr>
                                      <p:tavLst>
                                        <p:tav tm="0">
                                          <p:val>
                                            <p:strVal val="#ppt_x"/>
                                          </p:val>
                                        </p:tav>
                                        <p:tav tm="100000">
                                          <p:val>
                                            <p:strVal val="#ppt_x"/>
                                          </p:val>
                                        </p:tav>
                                      </p:tavLst>
                                    </p:anim>
                                    <p:anim calcmode="lin" valueType="num">
                                      <p:cBhvr additive="base">
                                        <p:cTn id="20" dur="1000" fill="hold"/>
                                        <p:tgtEl>
                                          <p:spTgt spid="78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78"/>
                                        </p:tgtEl>
                                        <p:attrNameLst>
                                          <p:attrName>style.visibility</p:attrName>
                                        </p:attrNameLst>
                                      </p:cBhvr>
                                      <p:to>
                                        <p:strVal val="visible"/>
                                      </p:to>
                                    </p:set>
                                    <p:anim calcmode="lin" valueType="num">
                                      <p:cBhvr additive="base">
                                        <p:cTn id="23" dur="1000" fill="hold"/>
                                        <p:tgtEl>
                                          <p:spTgt spid="778"/>
                                        </p:tgtEl>
                                        <p:attrNameLst>
                                          <p:attrName>ppt_x</p:attrName>
                                        </p:attrNameLst>
                                      </p:cBhvr>
                                      <p:tavLst>
                                        <p:tav tm="0">
                                          <p:val>
                                            <p:strVal val="#ppt_x"/>
                                          </p:val>
                                        </p:tav>
                                        <p:tav tm="100000">
                                          <p:val>
                                            <p:strVal val="#ppt_x"/>
                                          </p:val>
                                        </p:tav>
                                      </p:tavLst>
                                    </p:anim>
                                    <p:anim calcmode="lin" valueType="num">
                                      <p:cBhvr additive="base">
                                        <p:cTn id="24" dur="1000" fill="hold"/>
                                        <p:tgtEl>
                                          <p:spTgt spid="77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72"/>
                                        </p:tgtEl>
                                        <p:attrNameLst>
                                          <p:attrName>style.visibility</p:attrName>
                                        </p:attrNameLst>
                                      </p:cBhvr>
                                      <p:to>
                                        <p:strVal val="visible"/>
                                      </p:to>
                                    </p:set>
                                    <p:anim calcmode="lin" valueType="num">
                                      <p:cBhvr additive="base">
                                        <p:cTn id="27" dur="1000" fill="hold"/>
                                        <p:tgtEl>
                                          <p:spTgt spid="772"/>
                                        </p:tgtEl>
                                        <p:attrNameLst>
                                          <p:attrName>ppt_x</p:attrName>
                                        </p:attrNameLst>
                                      </p:cBhvr>
                                      <p:tavLst>
                                        <p:tav tm="0">
                                          <p:val>
                                            <p:strVal val="#ppt_x"/>
                                          </p:val>
                                        </p:tav>
                                        <p:tav tm="100000">
                                          <p:val>
                                            <p:strVal val="#ppt_x"/>
                                          </p:val>
                                        </p:tav>
                                      </p:tavLst>
                                    </p:anim>
                                    <p:anim calcmode="lin" valueType="num">
                                      <p:cBhvr additive="base">
                                        <p:cTn id="28" dur="1000" fill="hold"/>
                                        <p:tgtEl>
                                          <p:spTgt spid="77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66"/>
                                        </p:tgtEl>
                                        <p:attrNameLst>
                                          <p:attrName>style.visibility</p:attrName>
                                        </p:attrNameLst>
                                      </p:cBhvr>
                                      <p:to>
                                        <p:strVal val="visible"/>
                                      </p:to>
                                    </p:set>
                                    <p:anim calcmode="lin" valueType="num">
                                      <p:cBhvr additive="base">
                                        <p:cTn id="31" dur="1000" fill="hold"/>
                                        <p:tgtEl>
                                          <p:spTgt spid="766"/>
                                        </p:tgtEl>
                                        <p:attrNameLst>
                                          <p:attrName>ppt_x</p:attrName>
                                        </p:attrNameLst>
                                      </p:cBhvr>
                                      <p:tavLst>
                                        <p:tav tm="0">
                                          <p:val>
                                            <p:strVal val="#ppt_x"/>
                                          </p:val>
                                        </p:tav>
                                        <p:tav tm="100000">
                                          <p:val>
                                            <p:strVal val="#ppt_x"/>
                                          </p:val>
                                        </p:tav>
                                      </p:tavLst>
                                    </p:anim>
                                    <p:anim calcmode="lin" valueType="num">
                                      <p:cBhvr additive="base">
                                        <p:cTn id="32" dur="1000" fill="hold"/>
                                        <p:tgtEl>
                                          <p:spTgt spid="76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96"/>
                                        </p:tgtEl>
                                        <p:attrNameLst>
                                          <p:attrName>style.visibility</p:attrName>
                                        </p:attrNameLst>
                                      </p:cBhvr>
                                      <p:to>
                                        <p:strVal val="visible"/>
                                      </p:to>
                                    </p:set>
                                    <p:anim calcmode="lin" valueType="num">
                                      <p:cBhvr additive="base">
                                        <p:cTn id="35" dur="1000" fill="hold"/>
                                        <p:tgtEl>
                                          <p:spTgt spid="896"/>
                                        </p:tgtEl>
                                        <p:attrNameLst>
                                          <p:attrName>ppt_x</p:attrName>
                                        </p:attrNameLst>
                                      </p:cBhvr>
                                      <p:tavLst>
                                        <p:tav tm="0">
                                          <p:val>
                                            <p:strVal val="#ppt_x"/>
                                          </p:val>
                                        </p:tav>
                                        <p:tav tm="100000">
                                          <p:val>
                                            <p:strVal val="#ppt_x"/>
                                          </p:val>
                                        </p:tav>
                                      </p:tavLst>
                                    </p:anim>
                                    <p:anim calcmode="lin" valueType="num">
                                      <p:cBhvr additive="base">
                                        <p:cTn id="36" dur="1000" fill="hold"/>
                                        <p:tgtEl>
                                          <p:spTgt spid="89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29"/>
                                        </p:tgtEl>
                                        <p:attrNameLst>
                                          <p:attrName>style.visibility</p:attrName>
                                        </p:attrNameLst>
                                      </p:cBhvr>
                                      <p:to>
                                        <p:strVal val="visible"/>
                                      </p:to>
                                    </p:set>
                                    <p:anim calcmode="lin" valueType="num">
                                      <p:cBhvr additive="base">
                                        <p:cTn id="39" dur="1000" fill="hold"/>
                                        <p:tgtEl>
                                          <p:spTgt spid="829"/>
                                        </p:tgtEl>
                                        <p:attrNameLst>
                                          <p:attrName>ppt_x</p:attrName>
                                        </p:attrNameLst>
                                      </p:cBhvr>
                                      <p:tavLst>
                                        <p:tav tm="0">
                                          <p:val>
                                            <p:strVal val="#ppt_x"/>
                                          </p:val>
                                        </p:tav>
                                        <p:tav tm="100000">
                                          <p:val>
                                            <p:strVal val="#ppt_x"/>
                                          </p:val>
                                        </p:tav>
                                      </p:tavLst>
                                    </p:anim>
                                    <p:anim calcmode="lin" valueType="num">
                                      <p:cBhvr additive="base">
                                        <p:cTn id="40" dur="1000" fill="hold"/>
                                        <p:tgtEl>
                                          <p:spTgt spid="82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43"/>
                                        </p:tgtEl>
                                        <p:attrNameLst>
                                          <p:attrName>style.visibility</p:attrName>
                                        </p:attrNameLst>
                                      </p:cBhvr>
                                      <p:to>
                                        <p:strVal val="visible"/>
                                      </p:to>
                                    </p:set>
                                    <p:anim calcmode="lin" valueType="num">
                                      <p:cBhvr additive="base">
                                        <p:cTn id="43" dur="1000" fill="hold"/>
                                        <p:tgtEl>
                                          <p:spTgt spid="843"/>
                                        </p:tgtEl>
                                        <p:attrNameLst>
                                          <p:attrName>ppt_x</p:attrName>
                                        </p:attrNameLst>
                                      </p:cBhvr>
                                      <p:tavLst>
                                        <p:tav tm="0">
                                          <p:val>
                                            <p:strVal val="#ppt_x"/>
                                          </p:val>
                                        </p:tav>
                                        <p:tav tm="100000">
                                          <p:val>
                                            <p:strVal val="#ppt_x"/>
                                          </p:val>
                                        </p:tav>
                                      </p:tavLst>
                                    </p:anim>
                                    <p:anim calcmode="lin" valueType="num">
                                      <p:cBhvr additive="base">
                                        <p:cTn id="44" dur="1000" fill="hold"/>
                                        <p:tgtEl>
                                          <p:spTgt spid="8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88"/>
        <p:cNvGrpSpPr/>
        <p:nvPr/>
      </p:nvGrpSpPr>
      <p:grpSpPr>
        <a:xfrm>
          <a:off x="0" y="0"/>
          <a:ext cx="0" cy="0"/>
          <a:chOff x="0" y="0"/>
          <a:chExt cx="0" cy="0"/>
        </a:xfrm>
      </p:grpSpPr>
      <p:grpSp>
        <p:nvGrpSpPr>
          <p:cNvPr id="4691" name="Google Shape;4691;p57"/>
          <p:cNvGrpSpPr/>
          <p:nvPr/>
        </p:nvGrpSpPr>
        <p:grpSpPr>
          <a:xfrm>
            <a:off x="5870263" y="1126650"/>
            <a:ext cx="2890200" cy="2890200"/>
            <a:chOff x="5870263" y="1126650"/>
            <a:chExt cx="2890200" cy="2890200"/>
          </a:xfrm>
        </p:grpSpPr>
        <p:sp>
          <p:nvSpPr>
            <p:cNvPr id="4692" name="Google Shape;4692;p57"/>
            <p:cNvSpPr/>
            <p:nvPr/>
          </p:nvSpPr>
          <p:spPr>
            <a:xfrm>
              <a:off x="5870263" y="1126650"/>
              <a:ext cx="2890200" cy="2890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3" name="Google Shape;4693;p57"/>
            <p:cNvGrpSpPr/>
            <p:nvPr/>
          </p:nvGrpSpPr>
          <p:grpSpPr>
            <a:xfrm>
              <a:off x="6002597" y="1258242"/>
              <a:ext cx="2625518" cy="2620201"/>
              <a:chOff x="4336925" y="3102925"/>
              <a:chExt cx="1629542" cy="1626242"/>
            </a:xfrm>
          </p:grpSpPr>
          <p:sp>
            <p:nvSpPr>
              <p:cNvPr id="4694" name="Google Shape;4694;p57"/>
              <p:cNvSpPr/>
              <p:nvPr/>
            </p:nvSpPr>
            <p:spPr>
              <a:xfrm>
                <a:off x="4336925" y="3102925"/>
                <a:ext cx="1629542" cy="1626242"/>
              </a:xfrm>
              <a:custGeom>
                <a:avLst/>
                <a:gdLst/>
                <a:ahLst/>
                <a:cxnLst/>
                <a:rect l="l" t="t" r="r" b="b"/>
                <a:pathLst>
                  <a:path w="14812" h="14782" extrusionOk="0">
                    <a:moveTo>
                      <a:pt x="8269" y="970"/>
                    </a:moveTo>
                    <a:lnTo>
                      <a:pt x="8269" y="1365"/>
                    </a:lnTo>
                    <a:lnTo>
                      <a:pt x="8664" y="1486"/>
                    </a:lnTo>
                    <a:lnTo>
                      <a:pt x="8269" y="1607"/>
                    </a:lnTo>
                    <a:lnTo>
                      <a:pt x="8300" y="2000"/>
                    </a:lnTo>
                    <a:lnTo>
                      <a:pt x="8058" y="1697"/>
                    </a:lnTo>
                    <a:lnTo>
                      <a:pt x="7694" y="1818"/>
                    </a:lnTo>
                    <a:lnTo>
                      <a:pt x="7937" y="1486"/>
                    </a:lnTo>
                    <a:lnTo>
                      <a:pt x="7663" y="1183"/>
                    </a:lnTo>
                    <a:lnTo>
                      <a:pt x="7663" y="1183"/>
                    </a:lnTo>
                    <a:lnTo>
                      <a:pt x="8058" y="1304"/>
                    </a:lnTo>
                    <a:lnTo>
                      <a:pt x="8269" y="970"/>
                    </a:lnTo>
                    <a:close/>
                    <a:moveTo>
                      <a:pt x="9480" y="3243"/>
                    </a:moveTo>
                    <a:lnTo>
                      <a:pt x="9359" y="3635"/>
                    </a:lnTo>
                    <a:lnTo>
                      <a:pt x="9693" y="3848"/>
                    </a:lnTo>
                    <a:lnTo>
                      <a:pt x="9298" y="3848"/>
                    </a:lnTo>
                    <a:lnTo>
                      <a:pt x="9209" y="4241"/>
                    </a:lnTo>
                    <a:lnTo>
                      <a:pt x="9088" y="3877"/>
                    </a:lnTo>
                    <a:lnTo>
                      <a:pt x="8693" y="3877"/>
                    </a:lnTo>
                    <a:lnTo>
                      <a:pt x="8996" y="3635"/>
                    </a:lnTo>
                    <a:lnTo>
                      <a:pt x="8845" y="3272"/>
                    </a:lnTo>
                    <a:lnTo>
                      <a:pt x="8845" y="3272"/>
                    </a:lnTo>
                    <a:lnTo>
                      <a:pt x="9177" y="3514"/>
                    </a:lnTo>
                    <a:lnTo>
                      <a:pt x="9480" y="3243"/>
                    </a:lnTo>
                    <a:close/>
                    <a:moveTo>
                      <a:pt x="8814" y="5453"/>
                    </a:moveTo>
                    <a:lnTo>
                      <a:pt x="8935" y="5847"/>
                    </a:lnTo>
                    <a:lnTo>
                      <a:pt x="9330" y="5847"/>
                    </a:lnTo>
                    <a:lnTo>
                      <a:pt x="8996" y="6058"/>
                    </a:lnTo>
                    <a:lnTo>
                      <a:pt x="9148" y="6422"/>
                    </a:lnTo>
                    <a:lnTo>
                      <a:pt x="9148" y="6422"/>
                    </a:lnTo>
                    <a:lnTo>
                      <a:pt x="8814" y="6211"/>
                    </a:lnTo>
                    <a:lnTo>
                      <a:pt x="8511" y="6422"/>
                    </a:lnTo>
                    <a:lnTo>
                      <a:pt x="8511" y="6422"/>
                    </a:lnTo>
                    <a:lnTo>
                      <a:pt x="8632" y="6058"/>
                    </a:lnTo>
                    <a:lnTo>
                      <a:pt x="8300" y="5847"/>
                    </a:lnTo>
                    <a:lnTo>
                      <a:pt x="8693" y="5847"/>
                    </a:lnTo>
                    <a:lnTo>
                      <a:pt x="8814" y="5453"/>
                    </a:lnTo>
                    <a:close/>
                    <a:moveTo>
                      <a:pt x="7118" y="7391"/>
                    </a:moveTo>
                    <a:lnTo>
                      <a:pt x="7118" y="7786"/>
                    </a:lnTo>
                    <a:lnTo>
                      <a:pt x="7513" y="7907"/>
                    </a:lnTo>
                    <a:lnTo>
                      <a:pt x="7118" y="8028"/>
                    </a:lnTo>
                    <a:lnTo>
                      <a:pt x="7149" y="8421"/>
                    </a:lnTo>
                    <a:lnTo>
                      <a:pt x="7149" y="8421"/>
                    </a:lnTo>
                    <a:lnTo>
                      <a:pt x="6907" y="8118"/>
                    </a:lnTo>
                    <a:lnTo>
                      <a:pt x="6543" y="8239"/>
                    </a:lnTo>
                    <a:lnTo>
                      <a:pt x="6786" y="7907"/>
                    </a:lnTo>
                    <a:lnTo>
                      <a:pt x="6512" y="7604"/>
                    </a:lnTo>
                    <a:lnTo>
                      <a:pt x="6907" y="7725"/>
                    </a:lnTo>
                    <a:lnTo>
                      <a:pt x="7118" y="7391"/>
                    </a:lnTo>
                    <a:close/>
                    <a:moveTo>
                      <a:pt x="7420" y="0"/>
                    </a:moveTo>
                    <a:cubicBezTo>
                      <a:pt x="5967" y="0"/>
                      <a:pt x="4634" y="424"/>
                      <a:pt x="3483" y="1122"/>
                    </a:cubicBezTo>
                    <a:lnTo>
                      <a:pt x="4059" y="2879"/>
                    </a:lnTo>
                    <a:lnTo>
                      <a:pt x="5998" y="2879"/>
                    </a:lnTo>
                    <a:lnTo>
                      <a:pt x="4391" y="3938"/>
                    </a:lnTo>
                    <a:lnTo>
                      <a:pt x="4423" y="3970"/>
                    </a:lnTo>
                    <a:lnTo>
                      <a:pt x="5058" y="5816"/>
                    </a:lnTo>
                    <a:lnTo>
                      <a:pt x="3514" y="4636"/>
                    </a:lnTo>
                    <a:lnTo>
                      <a:pt x="1939" y="5816"/>
                    </a:lnTo>
                    <a:lnTo>
                      <a:pt x="2606" y="3970"/>
                    </a:lnTo>
                    <a:lnTo>
                      <a:pt x="2606" y="3938"/>
                    </a:lnTo>
                    <a:lnTo>
                      <a:pt x="1362" y="3121"/>
                    </a:lnTo>
                    <a:cubicBezTo>
                      <a:pt x="514" y="4333"/>
                      <a:pt x="1" y="5787"/>
                      <a:pt x="1" y="7391"/>
                    </a:cubicBezTo>
                    <a:cubicBezTo>
                      <a:pt x="1" y="11481"/>
                      <a:pt x="3333" y="14782"/>
                      <a:pt x="7420" y="14782"/>
                    </a:cubicBezTo>
                    <a:cubicBezTo>
                      <a:pt x="11479" y="14782"/>
                      <a:pt x="14811" y="11481"/>
                      <a:pt x="14811" y="7391"/>
                    </a:cubicBezTo>
                    <a:cubicBezTo>
                      <a:pt x="14811" y="3303"/>
                      <a:pt x="11479" y="0"/>
                      <a:pt x="7420" y="0"/>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57"/>
              <p:cNvSpPr/>
              <p:nvPr/>
            </p:nvSpPr>
            <p:spPr>
              <a:xfrm>
                <a:off x="4510197" y="3232961"/>
                <a:ext cx="203308" cy="186805"/>
              </a:xfrm>
              <a:custGeom>
                <a:avLst/>
                <a:gdLst/>
                <a:ahLst/>
                <a:cxnLst/>
                <a:rect l="l" t="t" r="r" b="b"/>
                <a:pathLst>
                  <a:path w="1848" h="1698" extrusionOk="0">
                    <a:moveTo>
                      <a:pt x="1847" y="1"/>
                    </a:moveTo>
                    <a:lnTo>
                      <a:pt x="1847" y="1"/>
                    </a:lnTo>
                    <a:cubicBezTo>
                      <a:pt x="1120" y="454"/>
                      <a:pt x="514" y="1031"/>
                      <a:pt x="1" y="1697"/>
                    </a:cubicBezTo>
                    <a:lnTo>
                      <a:pt x="1363" y="1697"/>
                    </a:lnTo>
                    <a:lnTo>
                      <a:pt x="1847" y="1"/>
                    </a:ln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57"/>
              <p:cNvSpPr/>
              <p:nvPr/>
            </p:nvSpPr>
            <p:spPr>
              <a:xfrm>
                <a:off x="4486764" y="3226361"/>
                <a:ext cx="510140" cy="516410"/>
              </a:xfrm>
              <a:custGeom>
                <a:avLst/>
                <a:gdLst/>
                <a:ahLst/>
                <a:cxnLst/>
                <a:rect l="l" t="t" r="r" b="b"/>
                <a:pathLst>
                  <a:path w="4637" h="4694" extrusionOk="0">
                    <a:moveTo>
                      <a:pt x="2121" y="0"/>
                    </a:moveTo>
                    <a:cubicBezTo>
                      <a:pt x="2121" y="29"/>
                      <a:pt x="2092" y="29"/>
                      <a:pt x="2060" y="61"/>
                    </a:cubicBezTo>
                    <a:lnTo>
                      <a:pt x="1576" y="1757"/>
                    </a:lnTo>
                    <a:lnTo>
                      <a:pt x="214" y="1757"/>
                    </a:lnTo>
                    <a:cubicBezTo>
                      <a:pt x="153" y="1818"/>
                      <a:pt x="61" y="1907"/>
                      <a:pt x="0" y="1999"/>
                    </a:cubicBezTo>
                    <a:lnTo>
                      <a:pt x="1244" y="2816"/>
                    </a:lnTo>
                    <a:lnTo>
                      <a:pt x="1244" y="2848"/>
                    </a:lnTo>
                    <a:lnTo>
                      <a:pt x="577" y="4694"/>
                    </a:lnTo>
                    <a:lnTo>
                      <a:pt x="2152" y="3514"/>
                    </a:lnTo>
                    <a:lnTo>
                      <a:pt x="3696" y="4694"/>
                    </a:lnTo>
                    <a:lnTo>
                      <a:pt x="3061" y="2848"/>
                    </a:lnTo>
                    <a:lnTo>
                      <a:pt x="3029" y="2816"/>
                    </a:lnTo>
                    <a:lnTo>
                      <a:pt x="4636" y="1757"/>
                    </a:lnTo>
                    <a:lnTo>
                      <a:pt x="2697" y="1757"/>
                    </a:lnTo>
                    <a:lnTo>
                      <a:pt x="212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57"/>
              <p:cNvSpPr/>
              <p:nvPr/>
            </p:nvSpPr>
            <p:spPr>
              <a:xfrm>
                <a:off x="5293165" y="3702721"/>
                <a:ext cx="26734" cy="50277"/>
              </a:xfrm>
              <a:custGeom>
                <a:avLst/>
                <a:gdLst/>
                <a:ahLst/>
                <a:cxnLst/>
                <a:rect l="l" t="t" r="r" b="b"/>
                <a:pathLst>
                  <a:path w="243" h="457" extrusionOk="0">
                    <a:moveTo>
                      <a:pt x="122" y="1"/>
                    </a:moveTo>
                    <a:lnTo>
                      <a:pt x="1" y="395"/>
                    </a:lnTo>
                    <a:lnTo>
                      <a:pt x="32" y="395"/>
                    </a:lnTo>
                    <a:lnTo>
                      <a:pt x="122" y="456"/>
                    </a:lnTo>
                    <a:lnTo>
                      <a:pt x="243" y="395"/>
                    </a:lnTo>
                    <a:lnTo>
                      <a:pt x="122"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57"/>
              <p:cNvSpPr/>
              <p:nvPr/>
            </p:nvSpPr>
            <p:spPr>
              <a:xfrm>
                <a:off x="5316598" y="3746176"/>
                <a:ext cx="46756" cy="23323"/>
              </a:xfrm>
              <a:custGeom>
                <a:avLst/>
                <a:gdLst/>
                <a:ahLst/>
                <a:cxnLst/>
                <a:rect l="l" t="t" r="r" b="b"/>
                <a:pathLst>
                  <a:path w="425" h="212" extrusionOk="0">
                    <a:moveTo>
                      <a:pt x="30" y="0"/>
                    </a:moveTo>
                    <a:lnTo>
                      <a:pt x="1" y="122"/>
                    </a:lnTo>
                    <a:lnTo>
                      <a:pt x="91" y="211"/>
                    </a:lnTo>
                    <a:lnTo>
                      <a:pt x="425"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57"/>
              <p:cNvSpPr/>
              <p:nvPr/>
            </p:nvSpPr>
            <p:spPr>
              <a:xfrm>
                <a:off x="5306477" y="3746176"/>
                <a:ext cx="13422" cy="6821"/>
              </a:xfrm>
              <a:custGeom>
                <a:avLst/>
                <a:gdLst/>
                <a:ahLst/>
                <a:cxnLst/>
                <a:rect l="l" t="t" r="r" b="b"/>
                <a:pathLst>
                  <a:path w="122" h="62" extrusionOk="0">
                    <a:moveTo>
                      <a:pt x="122" y="0"/>
                    </a:moveTo>
                    <a:lnTo>
                      <a:pt x="1" y="61"/>
                    </a:lnTo>
                    <a:lnTo>
                      <a:pt x="32" y="61"/>
                    </a:lnTo>
                    <a:lnTo>
                      <a:pt x="122"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57"/>
              <p:cNvSpPr/>
              <p:nvPr/>
            </p:nvSpPr>
            <p:spPr>
              <a:xfrm>
                <a:off x="5306477" y="3769389"/>
                <a:ext cx="36965" cy="40045"/>
              </a:xfrm>
              <a:custGeom>
                <a:avLst/>
                <a:gdLst/>
                <a:ahLst/>
                <a:cxnLst/>
                <a:rect l="l" t="t" r="r" b="b"/>
                <a:pathLst>
                  <a:path w="336" h="364" extrusionOk="0">
                    <a:moveTo>
                      <a:pt x="61" y="0"/>
                    </a:moveTo>
                    <a:lnTo>
                      <a:pt x="32" y="92"/>
                    </a:lnTo>
                    <a:lnTo>
                      <a:pt x="1" y="121"/>
                    </a:lnTo>
                    <a:lnTo>
                      <a:pt x="1" y="153"/>
                    </a:lnTo>
                    <a:lnTo>
                      <a:pt x="335" y="364"/>
                    </a:lnTo>
                    <a:lnTo>
                      <a:pt x="183"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57"/>
              <p:cNvSpPr/>
              <p:nvPr/>
            </p:nvSpPr>
            <p:spPr>
              <a:xfrm>
                <a:off x="5306477" y="3779510"/>
                <a:ext cx="3630" cy="3300"/>
              </a:xfrm>
              <a:custGeom>
                <a:avLst/>
                <a:gdLst/>
                <a:ahLst/>
                <a:cxnLst/>
                <a:rect l="l" t="t" r="r" b="b"/>
                <a:pathLst>
                  <a:path w="33" h="30" extrusionOk="0">
                    <a:moveTo>
                      <a:pt x="1" y="29"/>
                    </a:moveTo>
                    <a:lnTo>
                      <a:pt x="32"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57"/>
              <p:cNvSpPr/>
              <p:nvPr/>
            </p:nvSpPr>
            <p:spPr>
              <a:xfrm>
                <a:off x="5313188" y="3769389"/>
                <a:ext cx="13422" cy="110"/>
              </a:xfrm>
              <a:custGeom>
                <a:avLst/>
                <a:gdLst/>
                <a:ahLst/>
                <a:cxnLst/>
                <a:rect l="l" t="t" r="r" b="b"/>
                <a:pathLst>
                  <a:path w="122" h="1" extrusionOk="0">
                    <a:moveTo>
                      <a:pt x="0" y="0"/>
                    </a:moveTo>
                    <a:lnTo>
                      <a:pt x="0" y="0"/>
                    </a:lnTo>
                    <a:lnTo>
                      <a:pt x="122" y="0"/>
                    </a:lnTo>
                    <a:lnTo>
                      <a:pt x="122"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57"/>
              <p:cNvSpPr/>
              <p:nvPr/>
            </p:nvSpPr>
            <p:spPr>
              <a:xfrm>
                <a:off x="5250040" y="3746176"/>
                <a:ext cx="49947" cy="23323"/>
              </a:xfrm>
              <a:custGeom>
                <a:avLst/>
                <a:gdLst/>
                <a:ahLst/>
                <a:cxnLst/>
                <a:rect l="l" t="t" r="r" b="b"/>
                <a:pathLst>
                  <a:path w="454" h="212" extrusionOk="0">
                    <a:moveTo>
                      <a:pt x="0" y="0"/>
                    </a:moveTo>
                    <a:lnTo>
                      <a:pt x="332" y="211"/>
                    </a:lnTo>
                    <a:lnTo>
                      <a:pt x="453" y="122"/>
                    </a:lnTo>
                    <a:lnTo>
                      <a:pt x="424" y="30"/>
                    </a:lnTo>
                    <a:lnTo>
                      <a:pt x="393"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57"/>
              <p:cNvSpPr/>
              <p:nvPr/>
            </p:nvSpPr>
            <p:spPr>
              <a:xfrm>
                <a:off x="5293165" y="3746176"/>
                <a:ext cx="13422" cy="6821"/>
              </a:xfrm>
              <a:custGeom>
                <a:avLst/>
                <a:gdLst/>
                <a:ahLst/>
                <a:cxnLst/>
                <a:rect l="l" t="t" r="r" b="b"/>
                <a:pathLst>
                  <a:path w="122" h="62" extrusionOk="0">
                    <a:moveTo>
                      <a:pt x="1" y="0"/>
                    </a:moveTo>
                    <a:lnTo>
                      <a:pt x="122" y="61"/>
                    </a:lnTo>
                    <a:lnTo>
                      <a:pt x="32"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57"/>
              <p:cNvSpPr/>
              <p:nvPr/>
            </p:nvSpPr>
            <p:spPr>
              <a:xfrm>
                <a:off x="5286564" y="3759488"/>
                <a:ext cx="13422" cy="10011"/>
              </a:xfrm>
              <a:custGeom>
                <a:avLst/>
                <a:gdLst/>
                <a:ahLst/>
                <a:cxnLst/>
                <a:rect l="l" t="t" r="r" b="b"/>
                <a:pathLst>
                  <a:path w="122" h="91" extrusionOk="0">
                    <a:moveTo>
                      <a:pt x="121" y="1"/>
                    </a:moveTo>
                    <a:lnTo>
                      <a:pt x="0" y="90"/>
                    </a:lnTo>
                    <a:lnTo>
                      <a:pt x="32" y="90"/>
                    </a:lnTo>
                    <a:lnTo>
                      <a:pt x="121"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57"/>
              <p:cNvSpPr/>
              <p:nvPr/>
            </p:nvSpPr>
            <p:spPr>
              <a:xfrm>
                <a:off x="5316598" y="3759488"/>
                <a:ext cx="10011" cy="10011"/>
              </a:xfrm>
              <a:custGeom>
                <a:avLst/>
                <a:gdLst/>
                <a:ahLst/>
                <a:cxnLst/>
                <a:rect l="l" t="t" r="r" b="b"/>
                <a:pathLst>
                  <a:path w="91" h="91" extrusionOk="0">
                    <a:moveTo>
                      <a:pt x="91" y="90"/>
                    </a:moveTo>
                    <a:lnTo>
                      <a:pt x="91" y="90"/>
                    </a:lnTo>
                    <a:lnTo>
                      <a:pt x="1" y="1"/>
                    </a:lnTo>
                    <a:lnTo>
                      <a:pt x="1"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57"/>
              <p:cNvSpPr/>
              <p:nvPr/>
            </p:nvSpPr>
            <p:spPr>
              <a:xfrm>
                <a:off x="5306477" y="3752887"/>
                <a:ext cx="3630" cy="3300"/>
              </a:xfrm>
              <a:custGeom>
                <a:avLst/>
                <a:gdLst/>
                <a:ahLst/>
                <a:cxnLst/>
                <a:rect l="l" t="t" r="r" b="b"/>
                <a:pathLst>
                  <a:path w="33" h="30" extrusionOk="0">
                    <a:moveTo>
                      <a:pt x="1" y="0"/>
                    </a:moveTo>
                    <a:lnTo>
                      <a:pt x="1" y="29"/>
                    </a:lnTo>
                    <a:lnTo>
                      <a:pt x="32"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57"/>
              <p:cNvSpPr/>
              <p:nvPr/>
            </p:nvSpPr>
            <p:spPr>
              <a:xfrm>
                <a:off x="5296686" y="3749366"/>
                <a:ext cx="3300" cy="10231"/>
              </a:xfrm>
              <a:custGeom>
                <a:avLst/>
                <a:gdLst/>
                <a:ahLst/>
                <a:cxnLst/>
                <a:rect l="l" t="t" r="r" b="b"/>
                <a:pathLst>
                  <a:path w="30" h="93" extrusionOk="0">
                    <a:moveTo>
                      <a:pt x="0" y="1"/>
                    </a:moveTo>
                    <a:lnTo>
                      <a:pt x="29" y="93"/>
                    </a:lnTo>
                    <a:lnTo>
                      <a:pt x="29" y="93"/>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57"/>
              <p:cNvSpPr/>
              <p:nvPr/>
            </p:nvSpPr>
            <p:spPr>
              <a:xfrm>
                <a:off x="5293165" y="3746176"/>
                <a:ext cx="13422" cy="13422"/>
              </a:xfrm>
              <a:custGeom>
                <a:avLst/>
                <a:gdLst/>
                <a:ahLst/>
                <a:cxnLst/>
                <a:rect l="l" t="t" r="r" b="b"/>
                <a:pathLst>
                  <a:path w="122" h="122" extrusionOk="0">
                    <a:moveTo>
                      <a:pt x="1" y="0"/>
                    </a:moveTo>
                    <a:lnTo>
                      <a:pt x="32" y="30"/>
                    </a:lnTo>
                    <a:lnTo>
                      <a:pt x="61" y="122"/>
                    </a:lnTo>
                    <a:lnTo>
                      <a:pt x="122" y="61"/>
                    </a:lnTo>
                    <a:lnTo>
                      <a:pt x="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57"/>
              <p:cNvSpPr/>
              <p:nvPr/>
            </p:nvSpPr>
            <p:spPr>
              <a:xfrm>
                <a:off x="5299876" y="3759488"/>
                <a:ext cx="110" cy="110"/>
              </a:xfrm>
              <a:custGeom>
                <a:avLst/>
                <a:gdLst/>
                <a:ahLst/>
                <a:cxnLst/>
                <a:rect l="l" t="t" r="r" b="b"/>
                <a:pathLst>
                  <a:path w="1" h="1" extrusionOk="0">
                    <a:moveTo>
                      <a:pt x="0" y="1"/>
                    </a:moveTo>
                    <a:lnTo>
                      <a:pt x="0" y="1"/>
                    </a:lnTo>
                    <a:lnTo>
                      <a:pt x="0"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57"/>
              <p:cNvSpPr/>
              <p:nvPr/>
            </p:nvSpPr>
            <p:spPr>
              <a:xfrm>
                <a:off x="5313188" y="3759488"/>
                <a:ext cx="13422" cy="10011"/>
              </a:xfrm>
              <a:custGeom>
                <a:avLst/>
                <a:gdLst/>
                <a:ahLst/>
                <a:cxnLst/>
                <a:rect l="l" t="t" r="r" b="b"/>
                <a:pathLst>
                  <a:path w="122" h="91" extrusionOk="0">
                    <a:moveTo>
                      <a:pt x="32" y="1"/>
                    </a:moveTo>
                    <a:lnTo>
                      <a:pt x="0" y="90"/>
                    </a:lnTo>
                    <a:lnTo>
                      <a:pt x="122" y="90"/>
                    </a:lnTo>
                    <a:lnTo>
                      <a:pt x="32"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57"/>
              <p:cNvSpPr/>
              <p:nvPr/>
            </p:nvSpPr>
            <p:spPr>
              <a:xfrm>
                <a:off x="5299876" y="3752887"/>
                <a:ext cx="6711" cy="6711"/>
              </a:xfrm>
              <a:custGeom>
                <a:avLst/>
                <a:gdLst/>
                <a:ahLst/>
                <a:cxnLst/>
                <a:rect l="l" t="t" r="r" b="b"/>
                <a:pathLst>
                  <a:path w="61" h="61" extrusionOk="0">
                    <a:moveTo>
                      <a:pt x="61" y="0"/>
                    </a:moveTo>
                    <a:lnTo>
                      <a:pt x="0" y="61"/>
                    </a:lnTo>
                    <a:lnTo>
                      <a:pt x="61" y="29"/>
                    </a:lnTo>
                    <a:lnTo>
                      <a:pt x="6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57"/>
              <p:cNvSpPr/>
              <p:nvPr/>
            </p:nvSpPr>
            <p:spPr>
              <a:xfrm>
                <a:off x="5273143" y="3769389"/>
                <a:ext cx="33445" cy="40045"/>
              </a:xfrm>
              <a:custGeom>
                <a:avLst/>
                <a:gdLst/>
                <a:ahLst/>
                <a:cxnLst/>
                <a:rect l="l" t="t" r="r" b="b"/>
                <a:pathLst>
                  <a:path w="304" h="364" extrusionOk="0">
                    <a:moveTo>
                      <a:pt x="122" y="0"/>
                    </a:moveTo>
                    <a:lnTo>
                      <a:pt x="1" y="364"/>
                    </a:lnTo>
                    <a:lnTo>
                      <a:pt x="1" y="364"/>
                    </a:lnTo>
                    <a:lnTo>
                      <a:pt x="304" y="153"/>
                    </a:lnTo>
                    <a:lnTo>
                      <a:pt x="275"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57"/>
              <p:cNvSpPr/>
              <p:nvPr/>
            </p:nvSpPr>
            <p:spPr>
              <a:xfrm>
                <a:off x="5316598" y="3746176"/>
                <a:ext cx="3300" cy="13422"/>
              </a:xfrm>
              <a:custGeom>
                <a:avLst/>
                <a:gdLst/>
                <a:ahLst/>
                <a:cxnLst/>
                <a:rect l="l" t="t" r="r" b="b"/>
                <a:pathLst>
                  <a:path w="30" h="122" extrusionOk="0">
                    <a:moveTo>
                      <a:pt x="1" y="122"/>
                    </a:moveTo>
                    <a:lnTo>
                      <a:pt x="30" y="0"/>
                    </a:lnTo>
                    <a:lnTo>
                      <a:pt x="30"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57"/>
              <p:cNvSpPr/>
              <p:nvPr/>
            </p:nvSpPr>
            <p:spPr>
              <a:xfrm>
                <a:off x="5309997" y="3746176"/>
                <a:ext cx="9901" cy="13422"/>
              </a:xfrm>
              <a:custGeom>
                <a:avLst/>
                <a:gdLst/>
                <a:ahLst/>
                <a:cxnLst/>
                <a:rect l="l" t="t" r="r" b="b"/>
                <a:pathLst>
                  <a:path w="90" h="122" extrusionOk="0">
                    <a:moveTo>
                      <a:pt x="90" y="0"/>
                    </a:moveTo>
                    <a:lnTo>
                      <a:pt x="0" y="61"/>
                    </a:lnTo>
                    <a:lnTo>
                      <a:pt x="61" y="122"/>
                    </a:lnTo>
                    <a:lnTo>
                      <a:pt x="90"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57"/>
              <p:cNvSpPr/>
              <p:nvPr/>
            </p:nvSpPr>
            <p:spPr>
              <a:xfrm>
                <a:off x="5309997" y="3769389"/>
                <a:ext cx="3300" cy="10231"/>
              </a:xfrm>
              <a:custGeom>
                <a:avLst/>
                <a:gdLst/>
                <a:ahLst/>
                <a:cxnLst/>
                <a:rect l="l" t="t" r="r" b="b"/>
                <a:pathLst>
                  <a:path w="30" h="93" extrusionOk="0">
                    <a:moveTo>
                      <a:pt x="0" y="92"/>
                    </a:moveTo>
                    <a:lnTo>
                      <a:pt x="29" y="0"/>
                    </a:lnTo>
                    <a:lnTo>
                      <a:pt x="29"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57"/>
              <p:cNvSpPr/>
              <p:nvPr/>
            </p:nvSpPr>
            <p:spPr>
              <a:xfrm>
                <a:off x="5303287" y="3769389"/>
                <a:ext cx="3300" cy="16832"/>
              </a:xfrm>
              <a:custGeom>
                <a:avLst/>
                <a:gdLst/>
                <a:ahLst/>
                <a:cxnLst/>
                <a:rect l="l" t="t" r="r" b="b"/>
                <a:pathLst>
                  <a:path w="30" h="153" extrusionOk="0">
                    <a:moveTo>
                      <a:pt x="1" y="0"/>
                    </a:moveTo>
                    <a:lnTo>
                      <a:pt x="30" y="153"/>
                    </a:lnTo>
                    <a:lnTo>
                      <a:pt x="30" y="121"/>
                    </a:lnTo>
                    <a:lnTo>
                      <a:pt x="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57"/>
              <p:cNvSpPr/>
              <p:nvPr/>
            </p:nvSpPr>
            <p:spPr>
              <a:xfrm>
                <a:off x="5303287" y="3769389"/>
                <a:ext cx="10011" cy="13422"/>
              </a:xfrm>
              <a:custGeom>
                <a:avLst/>
                <a:gdLst/>
                <a:ahLst/>
                <a:cxnLst/>
                <a:rect l="l" t="t" r="r" b="b"/>
                <a:pathLst>
                  <a:path w="91" h="122" extrusionOk="0">
                    <a:moveTo>
                      <a:pt x="1" y="0"/>
                    </a:moveTo>
                    <a:lnTo>
                      <a:pt x="30" y="121"/>
                    </a:lnTo>
                    <a:lnTo>
                      <a:pt x="61" y="92"/>
                    </a:lnTo>
                    <a:lnTo>
                      <a:pt x="90"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57"/>
              <p:cNvSpPr/>
              <p:nvPr/>
            </p:nvSpPr>
            <p:spPr>
              <a:xfrm>
                <a:off x="5313188" y="3769389"/>
                <a:ext cx="110" cy="110"/>
              </a:xfrm>
              <a:custGeom>
                <a:avLst/>
                <a:gdLst/>
                <a:ahLst/>
                <a:cxnLst/>
                <a:rect l="l" t="t" r="r" b="b"/>
                <a:pathLst>
                  <a:path w="1" h="1" extrusionOk="0">
                    <a:moveTo>
                      <a:pt x="0" y="0"/>
                    </a:moveTo>
                    <a:lnTo>
                      <a:pt x="0" y="0"/>
                    </a:lnTo>
                    <a:lnTo>
                      <a:pt x="0"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57"/>
              <p:cNvSpPr/>
              <p:nvPr/>
            </p:nvSpPr>
            <p:spPr>
              <a:xfrm>
                <a:off x="5306477" y="3769389"/>
                <a:ext cx="6821" cy="110"/>
              </a:xfrm>
              <a:custGeom>
                <a:avLst/>
                <a:gdLst/>
                <a:ahLst/>
                <a:cxnLst/>
                <a:rect l="l" t="t" r="r" b="b"/>
                <a:pathLst>
                  <a:path w="62" h="1" extrusionOk="0">
                    <a:moveTo>
                      <a:pt x="61" y="0"/>
                    </a:moveTo>
                    <a:lnTo>
                      <a:pt x="61" y="0"/>
                    </a:lnTo>
                    <a:lnTo>
                      <a:pt x="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57"/>
              <p:cNvSpPr/>
              <p:nvPr/>
            </p:nvSpPr>
            <p:spPr>
              <a:xfrm>
                <a:off x="5286564" y="3769389"/>
                <a:ext cx="16832" cy="110"/>
              </a:xfrm>
              <a:custGeom>
                <a:avLst/>
                <a:gdLst/>
                <a:ahLst/>
                <a:cxnLst/>
                <a:rect l="l" t="t" r="r" b="b"/>
                <a:pathLst>
                  <a:path w="153" h="1" extrusionOk="0">
                    <a:moveTo>
                      <a:pt x="153" y="0"/>
                    </a:moveTo>
                    <a:lnTo>
                      <a:pt x="32" y="0"/>
                    </a:lnTo>
                    <a:lnTo>
                      <a:pt x="0"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57"/>
              <p:cNvSpPr/>
              <p:nvPr/>
            </p:nvSpPr>
            <p:spPr>
              <a:xfrm>
                <a:off x="5289975" y="3759488"/>
                <a:ext cx="13422" cy="10011"/>
              </a:xfrm>
              <a:custGeom>
                <a:avLst/>
                <a:gdLst/>
                <a:ahLst/>
                <a:cxnLst/>
                <a:rect l="l" t="t" r="r" b="b"/>
                <a:pathLst>
                  <a:path w="122" h="91" extrusionOk="0">
                    <a:moveTo>
                      <a:pt x="90" y="1"/>
                    </a:moveTo>
                    <a:lnTo>
                      <a:pt x="1" y="90"/>
                    </a:lnTo>
                    <a:lnTo>
                      <a:pt x="122" y="90"/>
                    </a:lnTo>
                    <a:lnTo>
                      <a:pt x="90"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57"/>
              <p:cNvSpPr/>
              <p:nvPr/>
            </p:nvSpPr>
            <p:spPr>
              <a:xfrm>
                <a:off x="5316598" y="3759488"/>
                <a:ext cx="110" cy="110"/>
              </a:xfrm>
              <a:custGeom>
                <a:avLst/>
                <a:gdLst/>
                <a:ahLst/>
                <a:cxnLst/>
                <a:rect l="l" t="t" r="r" b="b"/>
                <a:pathLst>
                  <a:path w="1" h="1" extrusionOk="0">
                    <a:moveTo>
                      <a:pt x="1" y="1"/>
                    </a:moveTo>
                    <a:lnTo>
                      <a:pt x="1" y="1"/>
                    </a:lnTo>
                    <a:lnTo>
                      <a:pt x="1"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57"/>
              <p:cNvSpPr/>
              <p:nvPr/>
            </p:nvSpPr>
            <p:spPr>
              <a:xfrm>
                <a:off x="5306477" y="3752887"/>
                <a:ext cx="10231" cy="6711"/>
              </a:xfrm>
              <a:custGeom>
                <a:avLst/>
                <a:gdLst/>
                <a:ahLst/>
                <a:cxnLst/>
                <a:rect l="l" t="t" r="r" b="b"/>
                <a:pathLst>
                  <a:path w="93" h="61" extrusionOk="0">
                    <a:moveTo>
                      <a:pt x="32" y="0"/>
                    </a:moveTo>
                    <a:lnTo>
                      <a:pt x="1" y="29"/>
                    </a:lnTo>
                    <a:lnTo>
                      <a:pt x="93" y="61"/>
                    </a:lnTo>
                    <a:lnTo>
                      <a:pt x="32"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57"/>
              <p:cNvSpPr/>
              <p:nvPr/>
            </p:nvSpPr>
            <p:spPr>
              <a:xfrm>
                <a:off x="5303287" y="3769389"/>
                <a:ext cx="110" cy="110"/>
              </a:xfrm>
              <a:custGeom>
                <a:avLst/>
                <a:gdLst/>
                <a:ahLst/>
                <a:cxnLst/>
                <a:rect l="l" t="t" r="r" b="b"/>
                <a:pathLst>
                  <a:path w="1" h="1" extrusionOk="0">
                    <a:moveTo>
                      <a:pt x="1" y="0"/>
                    </a:moveTo>
                    <a:lnTo>
                      <a:pt x="1" y="0"/>
                    </a:lnTo>
                    <a:lnTo>
                      <a:pt x="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57"/>
              <p:cNvSpPr/>
              <p:nvPr/>
            </p:nvSpPr>
            <p:spPr>
              <a:xfrm>
                <a:off x="5303287" y="3769389"/>
                <a:ext cx="3300" cy="110"/>
              </a:xfrm>
              <a:custGeom>
                <a:avLst/>
                <a:gdLst/>
                <a:ahLst/>
                <a:cxnLst/>
                <a:rect l="l" t="t" r="r" b="b"/>
                <a:pathLst>
                  <a:path w="30" h="1" extrusionOk="0">
                    <a:moveTo>
                      <a:pt x="1" y="0"/>
                    </a:moveTo>
                    <a:lnTo>
                      <a:pt x="1" y="0"/>
                    </a:lnTo>
                    <a:lnTo>
                      <a:pt x="30"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57"/>
              <p:cNvSpPr/>
              <p:nvPr/>
            </p:nvSpPr>
            <p:spPr>
              <a:xfrm>
                <a:off x="5313188" y="3759488"/>
                <a:ext cx="3520" cy="10011"/>
              </a:xfrm>
              <a:custGeom>
                <a:avLst/>
                <a:gdLst/>
                <a:ahLst/>
                <a:cxnLst/>
                <a:rect l="l" t="t" r="r" b="b"/>
                <a:pathLst>
                  <a:path w="32" h="91" extrusionOk="0">
                    <a:moveTo>
                      <a:pt x="32" y="1"/>
                    </a:moveTo>
                    <a:lnTo>
                      <a:pt x="0" y="90"/>
                    </a:lnTo>
                    <a:lnTo>
                      <a:pt x="0" y="9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57"/>
              <p:cNvSpPr/>
              <p:nvPr/>
            </p:nvSpPr>
            <p:spPr>
              <a:xfrm>
                <a:off x="5299876" y="3759488"/>
                <a:ext cx="3520" cy="10011"/>
              </a:xfrm>
              <a:custGeom>
                <a:avLst/>
                <a:gdLst/>
                <a:ahLst/>
                <a:cxnLst/>
                <a:rect l="l" t="t" r="r" b="b"/>
                <a:pathLst>
                  <a:path w="32" h="91" extrusionOk="0">
                    <a:moveTo>
                      <a:pt x="0" y="1"/>
                    </a:moveTo>
                    <a:lnTo>
                      <a:pt x="0" y="1"/>
                    </a:lnTo>
                    <a:lnTo>
                      <a:pt x="32" y="90"/>
                    </a:lnTo>
                    <a:lnTo>
                      <a:pt x="32" y="9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57"/>
              <p:cNvSpPr/>
              <p:nvPr/>
            </p:nvSpPr>
            <p:spPr>
              <a:xfrm>
                <a:off x="5299876" y="3756077"/>
                <a:ext cx="16832" cy="13422"/>
              </a:xfrm>
              <a:custGeom>
                <a:avLst/>
                <a:gdLst/>
                <a:ahLst/>
                <a:cxnLst/>
                <a:rect l="l" t="t" r="r" b="b"/>
                <a:pathLst>
                  <a:path w="153" h="122" extrusionOk="0">
                    <a:moveTo>
                      <a:pt x="61" y="0"/>
                    </a:moveTo>
                    <a:lnTo>
                      <a:pt x="0" y="32"/>
                    </a:lnTo>
                    <a:lnTo>
                      <a:pt x="32" y="121"/>
                    </a:lnTo>
                    <a:lnTo>
                      <a:pt x="121" y="121"/>
                    </a:lnTo>
                    <a:lnTo>
                      <a:pt x="153" y="32"/>
                    </a:lnTo>
                    <a:lnTo>
                      <a:pt x="6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57"/>
              <p:cNvSpPr/>
              <p:nvPr/>
            </p:nvSpPr>
            <p:spPr>
              <a:xfrm>
                <a:off x="5096681" y="3916038"/>
                <a:ext cx="23323" cy="50167"/>
              </a:xfrm>
              <a:custGeom>
                <a:avLst/>
                <a:gdLst/>
                <a:ahLst/>
                <a:cxnLst/>
                <a:rect l="l" t="t" r="r" b="b"/>
                <a:pathLst>
                  <a:path w="212" h="456" extrusionOk="0">
                    <a:moveTo>
                      <a:pt x="212" y="0"/>
                    </a:moveTo>
                    <a:lnTo>
                      <a:pt x="1" y="334"/>
                    </a:lnTo>
                    <a:lnTo>
                      <a:pt x="90" y="456"/>
                    </a:lnTo>
                    <a:lnTo>
                      <a:pt x="212" y="395"/>
                    </a:lnTo>
                    <a:lnTo>
                      <a:pt x="212"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57"/>
              <p:cNvSpPr/>
              <p:nvPr/>
            </p:nvSpPr>
            <p:spPr>
              <a:xfrm>
                <a:off x="5113183" y="3959493"/>
                <a:ext cx="50277" cy="26734"/>
              </a:xfrm>
              <a:custGeom>
                <a:avLst/>
                <a:gdLst/>
                <a:ahLst/>
                <a:cxnLst/>
                <a:rect l="l" t="t" r="r" b="b"/>
                <a:pathLst>
                  <a:path w="457" h="243" extrusionOk="0">
                    <a:moveTo>
                      <a:pt x="62" y="0"/>
                    </a:moveTo>
                    <a:lnTo>
                      <a:pt x="62" y="29"/>
                    </a:lnTo>
                    <a:lnTo>
                      <a:pt x="1" y="121"/>
                    </a:lnTo>
                    <a:lnTo>
                      <a:pt x="87" y="234"/>
                    </a:lnTo>
                    <a:lnTo>
                      <a:pt x="87" y="234"/>
                    </a:lnTo>
                    <a:lnTo>
                      <a:pt x="457" y="121"/>
                    </a:lnTo>
                    <a:lnTo>
                      <a:pt x="62" y="0"/>
                    </a:lnTo>
                    <a:close/>
                    <a:moveTo>
                      <a:pt x="87" y="234"/>
                    </a:moveTo>
                    <a:lnTo>
                      <a:pt x="62" y="242"/>
                    </a:lnTo>
                    <a:lnTo>
                      <a:pt x="93" y="242"/>
                    </a:lnTo>
                    <a:lnTo>
                      <a:pt x="87" y="234"/>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57"/>
              <p:cNvSpPr/>
              <p:nvPr/>
            </p:nvSpPr>
            <p:spPr>
              <a:xfrm>
                <a:off x="5106582" y="3959493"/>
                <a:ext cx="13422" cy="6711"/>
              </a:xfrm>
              <a:custGeom>
                <a:avLst/>
                <a:gdLst/>
                <a:ahLst/>
                <a:cxnLst/>
                <a:rect l="l" t="t" r="r" b="b"/>
                <a:pathLst>
                  <a:path w="122" h="61" extrusionOk="0">
                    <a:moveTo>
                      <a:pt x="122" y="0"/>
                    </a:moveTo>
                    <a:lnTo>
                      <a:pt x="0" y="61"/>
                    </a:lnTo>
                    <a:lnTo>
                      <a:pt x="122" y="29"/>
                    </a:lnTo>
                    <a:lnTo>
                      <a:pt x="122"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57"/>
              <p:cNvSpPr/>
              <p:nvPr/>
            </p:nvSpPr>
            <p:spPr>
              <a:xfrm>
                <a:off x="5096681" y="3979405"/>
                <a:ext cx="26844" cy="49947"/>
              </a:xfrm>
              <a:custGeom>
                <a:avLst/>
                <a:gdLst/>
                <a:ahLst/>
                <a:cxnLst/>
                <a:rect l="l" t="t" r="r" b="b"/>
                <a:pathLst>
                  <a:path w="244" h="454" extrusionOk="0">
                    <a:moveTo>
                      <a:pt x="90" y="1"/>
                    </a:moveTo>
                    <a:lnTo>
                      <a:pt x="30" y="122"/>
                    </a:lnTo>
                    <a:lnTo>
                      <a:pt x="1" y="151"/>
                    </a:lnTo>
                    <a:lnTo>
                      <a:pt x="243" y="454"/>
                    </a:lnTo>
                    <a:lnTo>
                      <a:pt x="243" y="454"/>
                    </a:lnTo>
                    <a:lnTo>
                      <a:pt x="212" y="61"/>
                    </a:lnTo>
                    <a:lnTo>
                      <a:pt x="90"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57"/>
              <p:cNvSpPr/>
              <p:nvPr/>
            </p:nvSpPr>
            <p:spPr>
              <a:xfrm>
                <a:off x="5099871" y="3992717"/>
                <a:ext cx="110" cy="110"/>
              </a:xfrm>
              <a:custGeom>
                <a:avLst/>
                <a:gdLst/>
                <a:ahLst/>
                <a:cxnLst/>
                <a:rect l="l" t="t" r="r" b="b"/>
                <a:pathLst>
                  <a:path w="1" h="1" extrusionOk="0">
                    <a:moveTo>
                      <a:pt x="1" y="1"/>
                    </a:moveTo>
                    <a:lnTo>
                      <a:pt x="1"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57"/>
              <p:cNvSpPr/>
              <p:nvPr/>
            </p:nvSpPr>
            <p:spPr>
              <a:xfrm>
                <a:off x="5106582" y="3979405"/>
                <a:ext cx="13422" cy="6821"/>
              </a:xfrm>
              <a:custGeom>
                <a:avLst/>
                <a:gdLst/>
                <a:ahLst/>
                <a:cxnLst/>
                <a:rect l="l" t="t" r="r" b="b"/>
                <a:pathLst>
                  <a:path w="122" h="62" extrusionOk="0">
                    <a:moveTo>
                      <a:pt x="0" y="1"/>
                    </a:moveTo>
                    <a:lnTo>
                      <a:pt x="0" y="1"/>
                    </a:lnTo>
                    <a:lnTo>
                      <a:pt x="122" y="61"/>
                    </a:lnTo>
                    <a:lnTo>
                      <a:pt x="122" y="61"/>
                    </a:lnTo>
                    <a:lnTo>
                      <a:pt x="122" y="6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57"/>
              <p:cNvSpPr/>
              <p:nvPr/>
            </p:nvSpPr>
            <p:spPr>
              <a:xfrm>
                <a:off x="5053225" y="3939470"/>
                <a:ext cx="43566" cy="33445"/>
              </a:xfrm>
              <a:custGeom>
                <a:avLst/>
                <a:gdLst/>
                <a:ahLst/>
                <a:cxnLst/>
                <a:rect l="l" t="t" r="r" b="b"/>
                <a:pathLst>
                  <a:path w="396" h="304" extrusionOk="0">
                    <a:moveTo>
                      <a:pt x="1" y="0"/>
                    </a:moveTo>
                    <a:lnTo>
                      <a:pt x="275" y="303"/>
                    </a:lnTo>
                    <a:lnTo>
                      <a:pt x="396" y="272"/>
                    </a:lnTo>
                    <a:lnTo>
                      <a:pt x="396" y="182"/>
                    </a:lnTo>
                    <a:lnTo>
                      <a:pt x="396" y="121"/>
                    </a:lnTo>
                    <a:lnTo>
                      <a:pt x="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57"/>
              <p:cNvSpPr/>
              <p:nvPr/>
            </p:nvSpPr>
            <p:spPr>
              <a:xfrm>
                <a:off x="5096681" y="3952782"/>
                <a:ext cx="10011" cy="13422"/>
              </a:xfrm>
              <a:custGeom>
                <a:avLst/>
                <a:gdLst/>
                <a:ahLst/>
                <a:cxnLst/>
                <a:rect l="l" t="t" r="r" b="b"/>
                <a:pathLst>
                  <a:path w="91" h="122" extrusionOk="0">
                    <a:moveTo>
                      <a:pt x="1" y="61"/>
                    </a:moveTo>
                    <a:lnTo>
                      <a:pt x="1" y="0"/>
                    </a:lnTo>
                    <a:lnTo>
                      <a:pt x="90" y="122"/>
                    </a:lnTo>
                    <a:lnTo>
                      <a:pt x="90" y="122"/>
                    </a:lnTo>
                    <a:lnTo>
                      <a:pt x="1" y="0"/>
                    </a:lnTo>
                    <a:lnTo>
                      <a:pt x="1" y="0"/>
                    </a:lnTo>
                    <a:lnTo>
                      <a:pt x="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57"/>
              <p:cNvSpPr/>
              <p:nvPr/>
            </p:nvSpPr>
            <p:spPr>
              <a:xfrm>
                <a:off x="5083369" y="3969284"/>
                <a:ext cx="13422" cy="3630"/>
              </a:xfrm>
              <a:custGeom>
                <a:avLst/>
                <a:gdLst/>
                <a:ahLst/>
                <a:cxnLst/>
                <a:rect l="l" t="t" r="r" b="b"/>
                <a:pathLst>
                  <a:path w="122" h="33" extrusionOk="0">
                    <a:moveTo>
                      <a:pt x="122" y="1"/>
                    </a:moveTo>
                    <a:lnTo>
                      <a:pt x="1" y="32"/>
                    </a:lnTo>
                    <a:lnTo>
                      <a:pt x="1" y="32"/>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57"/>
              <p:cNvSpPr/>
              <p:nvPr/>
            </p:nvSpPr>
            <p:spPr>
              <a:xfrm>
                <a:off x="5113183" y="3972805"/>
                <a:ext cx="10341" cy="13422"/>
              </a:xfrm>
              <a:custGeom>
                <a:avLst/>
                <a:gdLst/>
                <a:ahLst/>
                <a:cxnLst/>
                <a:rect l="l" t="t" r="r" b="b"/>
                <a:pathLst>
                  <a:path w="94" h="122" extrusionOk="0">
                    <a:moveTo>
                      <a:pt x="1" y="0"/>
                    </a:moveTo>
                    <a:lnTo>
                      <a:pt x="62" y="121"/>
                    </a:lnTo>
                    <a:lnTo>
                      <a:pt x="93" y="121"/>
                    </a:lnTo>
                    <a:lnTo>
                      <a:pt x="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57"/>
              <p:cNvSpPr/>
              <p:nvPr/>
            </p:nvSpPr>
            <p:spPr>
              <a:xfrm>
                <a:off x="5106582" y="3966094"/>
                <a:ext cx="110" cy="110"/>
              </a:xfrm>
              <a:custGeom>
                <a:avLst/>
                <a:gdLst/>
                <a:ahLst/>
                <a:cxnLst/>
                <a:rect l="l" t="t" r="r" b="b"/>
                <a:pathLst>
                  <a:path w="1" h="1" extrusionOk="0">
                    <a:moveTo>
                      <a:pt x="0" y="1"/>
                    </a:moveTo>
                    <a:lnTo>
                      <a:pt x="0" y="1"/>
                    </a:lnTo>
                    <a:lnTo>
                      <a:pt x="0"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57"/>
              <p:cNvSpPr/>
              <p:nvPr/>
            </p:nvSpPr>
            <p:spPr>
              <a:xfrm>
                <a:off x="5096681" y="3959493"/>
                <a:ext cx="110" cy="9901"/>
              </a:xfrm>
              <a:custGeom>
                <a:avLst/>
                <a:gdLst/>
                <a:ahLst/>
                <a:cxnLst/>
                <a:rect l="l" t="t" r="r" b="b"/>
                <a:pathLst>
                  <a:path w="1" h="90" extrusionOk="0">
                    <a:moveTo>
                      <a:pt x="1" y="0"/>
                    </a:moveTo>
                    <a:lnTo>
                      <a:pt x="1" y="90"/>
                    </a:lnTo>
                    <a:lnTo>
                      <a:pt x="1" y="9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57"/>
              <p:cNvSpPr/>
              <p:nvPr/>
            </p:nvSpPr>
            <p:spPr>
              <a:xfrm>
                <a:off x="5096681" y="3952782"/>
                <a:ext cx="10011" cy="16612"/>
              </a:xfrm>
              <a:custGeom>
                <a:avLst/>
                <a:gdLst/>
                <a:ahLst/>
                <a:cxnLst/>
                <a:rect l="l" t="t" r="r" b="b"/>
                <a:pathLst>
                  <a:path w="91" h="151" extrusionOk="0">
                    <a:moveTo>
                      <a:pt x="1" y="0"/>
                    </a:moveTo>
                    <a:lnTo>
                      <a:pt x="1" y="61"/>
                    </a:lnTo>
                    <a:lnTo>
                      <a:pt x="1" y="151"/>
                    </a:lnTo>
                    <a:lnTo>
                      <a:pt x="90" y="122"/>
                    </a:lnTo>
                    <a:lnTo>
                      <a:pt x="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57"/>
              <p:cNvSpPr/>
              <p:nvPr/>
            </p:nvSpPr>
            <p:spPr>
              <a:xfrm>
                <a:off x="5096681" y="3969284"/>
                <a:ext cx="110" cy="110"/>
              </a:xfrm>
              <a:custGeom>
                <a:avLst/>
                <a:gdLst/>
                <a:ahLst/>
                <a:cxnLst/>
                <a:rect l="l" t="t" r="r" b="b"/>
                <a:pathLst>
                  <a:path w="1" h="1" extrusionOk="0">
                    <a:moveTo>
                      <a:pt x="1" y="1"/>
                    </a:moveTo>
                    <a:lnTo>
                      <a:pt x="1" y="1"/>
                    </a:lnTo>
                    <a:lnTo>
                      <a:pt x="1"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57"/>
              <p:cNvSpPr/>
              <p:nvPr/>
            </p:nvSpPr>
            <p:spPr>
              <a:xfrm>
                <a:off x="5106582" y="3972805"/>
                <a:ext cx="13422" cy="13422"/>
              </a:xfrm>
              <a:custGeom>
                <a:avLst/>
                <a:gdLst/>
                <a:ahLst/>
                <a:cxnLst/>
                <a:rect l="l" t="t" r="r" b="b"/>
                <a:pathLst>
                  <a:path w="122" h="122" extrusionOk="0">
                    <a:moveTo>
                      <a:pt x="61" y="0"/>
                    </a:moveTo>
                    <a:lnTo>
                      <a:pt x="0" y="61"/>
                    </a:lnTo>
                    <a:lnTo>
                      <a:pt x="122" y="121"/>
                    </a:lnTo>
                    <a:lnTo>
                      <a:pt x="6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57"/>
              <p:cNvSpPr/>
              <p:nvPr/>
            </p:nvSpPr>
            <p:spPr>
              <a:xfrm>
                <a:off x="5096681" y="3966094"/>
                <a:ext cx="10011" cy="3300"/>
              </a:xfrm>
              <a:custGeom>
                <a:avLst/>
                <a:gdLst/>
                <a:ahLst/>
                <a:cxnLst/>
                <a:rect l="l" t="t" r="r" b="b"/>
                <a:pathLst>
                  <a:path w="91" h="30" extrusionOk="0">
                    <a:moveTo>
                      <a:pt x="1" y="30"/>
                    </a:moveTo>
                    <a:lnTo>
                      <a:pt x="90" y="1"/>
                    </a:lnTo>
                    <a:lnTo>
                      <a:pt x="90"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57"/>
              <p:cNvSpPr/>
              <p:nvPr/>
            </p:nvSpPr>
            <p:spPr>
              <a:xfrm>
                <a:off x="5056746" y="3972805"/>
                <a:ext cx="40045" cy="36635"/>
              </a:xfrm>
              <a:custGeom>
                <a:avLst/>
                <a:gdLst/>
                <a:ahLst/>
                <a:cxnLst/>
                <a:rect l="l" t="t" r="r" b="b"/>
                <a:pathLst>
                  <a:path w="364" h="333" extrusionOk="0">
                    <a:moveTo>
                      <a:pt x="243" y="0"/>
                    </a:moveTo>
                    <a:lnTo>
                      <a:pt x="0" y="332"/>
                    </a:lnTo>
                    <a:lnTo>
                      <a:pt x="364" y="211"/>
                    </a:lnTo>
                    <a:lnTo>
                      <a:pt x="364" y="61"/>
                    </a:lnTo>
                    <a:lnTo>
                      <a:pt x="243"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57"/>
              <p:cNvSpPr/>
              <p:nvPr/>
            </p:nvSpPr>
            <p:spPr>
              <a:xfrm>
                <a:off x="5113183" y="3962683"/>
                <a:ext cx="6821" cy="10231"/>
              </a:xfrm>
              <a:custGeom>
                <a:avLst/>
                <a:gdLst/>
                <a:ahLst/>
                <a:cxnLst/>
                <a:rect l="l" t="t" r="r" b="b"/>
                <a:pathLst>
                  <a:path w="62" h="93" extrusionOk="0">
                    <a:moveTo>
                      <a:pt x="1" y="92"/>
                    </a:moveTo>
                    <a:lnTo>
                      <a:pt x="62" y="0"/>
                    </a:lnTo>
                    <a:lnTo>
                      <a:pt x="62"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57"/>
              <p:cNvSpPr/>
              <p:nvPr/>
            </p:nvSpPr>
            <p:spPr>
              <a:xfrm>
                <a:off x="5106582" y="3962683"/>
                <a:ext cx="13422" cy="10231"/>
              </a:xfrm>
              <a:custGeom>
                <a:avLst/>
                <a:gdLst/>
                <a:ahLst/>
                <a:cxnLst/>
                <a:rect l="l" t="t" r="r" b="b"/>
                <a:pathLst>
                  <a:path w="122" h="93" extrusionOk="0">
                    <a:moveTo>
                      <a:pt x="122" y="0"/>
                    </a:moveTo>
                    <a:lnTo>
                      <a:pt x="0" y="32"/>
                    </a:lnTo>
                    <a:lnTo>
                      <a:pt x="61" y="92"/>
                    </a:lnTo>
                    <a:lnTo>
                      <a:pt x="122"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57"/>
              <p:cNvSpPr/>
              <p:nvPr/>
            </p:nvSpPr>
            <p:spPr>
              <a:xfrm>
                <a:off x="5099871" y="3979405"/>
                <a:ext cx="6821" cy="13422"/>
              </a:xfrm>
              <a:custGeom>
                <a:avLst/>
                <a:gdLst/>
                <a:ahLst/>
                <a:cxnLst/>
                <a:rect l="l" t="t" r="r" b="b"/>
                <a:pathLst>
                  <a:path w="62" h="122" extrusionOk="0">
                    <a:moveTo>
                      <a:pt x="1" y="122"/>
                    </a:moveTo>
                    <a:lnTo>
                      <a:pt x="61" y="1"/>
                    </a:lnTo>
                    <a:lnTo>
                      <a:pt x="61"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57"/>
              <p:cNvSpPr/>
              <p:nvPr/>
            </p:nvSpPr>
            <p:spPr>
              <a:xfrm>
                <a:off x="5096681" y="3979405"/>
                <a:ext cx="3300" cy="16612"/>
              </a:xfrm>
              <a:custGeom>
                <a:avLst/>
                <a:gdLst/>
                <a:ahLst/>
                <a:cxnLst/>
                <a:rect l="l" t="t" r="r" b="b"/>
                <a:pathLst>
                  <a:path w="30" h="151" extrusionOk="0">
                    <a:moveTo>
                      <a:pt x="1" y="1"/>
                    </a:moveTo>
                    <a:lnTo>
                      <a:pt x="1" y="151"/>
                    </a:lnTo>
                    <a:lnTo>
                      <a:pt x="30" y="122"/>
                    </a:lnTo>
                    <a:lnTo>
                      <a:pt x="1"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57"/>
              <p:cNvSpPr/>
              <p:nvPr/>
            </p:nvSpPr>
            <p:spPr>
              <a:xfrm>
                <a:off x="5096681" y="3979405"/>
                <a:ext cx="10011" cy="13422"/>
              </a:xfrm>
              <a:custGeom>
                <a:avLst/>
                <a:gdLst/>
                <a:ahLst/>
                <a:cxnLst/>
                <a:rect l="l" t="t" r="r" b="b"/>
                <a:pathLst>
                  <a:path w="91" h="122" extrusionOk="0">
                    <a:moveTo>
                      <a:pt x="1" y="1"/>
                    </a:moveTo>
                    <a:lnTo>
                      <a:pt x="30" y="122"/>
                    </a:lnTo>
                    <a:lnTo>
                      <a:pt x="90"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57"/>
              <p:cNvSpPr/>
              <p:nvPr/>
            </p:nvSpPr>
            <p:spPr>
              <a:xfrm>
                <a:off x="5106582" y="3979405"/>
                <a:ext cx="110" cy="110"/>
              </a:xfrm>
              <a:custGeom>
                <a:avLst/>
                <a:gdLst/>
                <a:ahLst/>
                <a:cxnLst/>
                <a:rect l="l" t="t" r="r" b="b"/>
                <a:pathLst>
                  <a:path w="1" h="1" extrusionOk="0">
                    <a:moveTo>
                      <a:pt x="0" y="1"/>
                    </a:moveTo>
                    <a:lnTo>
                      <a:pt x="0" y="1"/>
                    </a:lnTo>
                    <a:lnTo>
                      <a:pt x="0"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57"/>
              <p:cNvSpPr/>
              <p:nvPr/>
            </p:nvSpPr>
            <p:spPr>
              <a:xfrm>
                <a:off x="5099871" y="3979405"/>
                <a:ext cx="6821" cy="110"/>
              </a:xfrm>
              <a:custGeom>
                <a:avLst/>
                <a:gdLst/>
                <a:ahLst/>
                <a:cxnLst/>
                <a:rect l="l" t="t" r="r" b="b"/>
                <a:pathLst>
                  <a:path w="62" h="1" extrusionOk="0">
                    <a:moveTo>
                      <a:pt x="61" y="1"/>
                    </a:moveTo>
                    <a:lnTo>
                      <a:pt x="61" y="1"/>
                    </a:lnTo>
                    <a:lnTo>
                      <a:pt x="1"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57"/>
              <p:cNvSpPr/>
              <p:nvPr/>
            </p:nvSpPr>
            <p:spPr>
              <a:xfrm>
                <a:off x="5083369" y="3972805"/>
                <a:ext cx="13422" cy="6711"/>
              </a:xfrm>
              <a:custGeom>
                <a:avLst/>
                <a:gdLst/>
                <a:ahLst/>
                <a:cxnLst/>
                <a:rect l="l" t="t" r="r" b="b"/>
                <a:pathLst>
                  <a:path w="122" h="61" extrusionOk="0">
                    <a:moveTo>
                      <a:pt x="122" y="61"/>
                    </a:moveTo>
                    <a:lnTo>
                      <a:pt x="1" y="0"/>
                    </a:lnTo>
                    <a:lnTo>
                      <a:pt x="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57"/>
              <p:cNvSpPr/>
              <p:nvPr/>
            </p:nvSpPr>
            <p:spPr>
              <a:xfrm>
                <a:off x="5113183" y="3972805"/>
                <a:ext cx="110" cy="110"/>
              </a:xfrm>
              <a:custGeom>
                <a:avLst/>
                <a:gdLst/>
                <a:ahLst/>
                <a:cxnLst/>
                <a:rect l="l" t="t" r="r" b="b"/>
                <a:pathLst>
                  <a:path w="1" h="1" extrusionOk="0">
                    <a:moveTo>
                      <a:pt x="1" y="0"/>
                    </a:moveTo>
                    <a:lnTo>
                      <a:pt x="1" y="0"/>
                    </a:lnTo>
                    <a:lnTo>
                      <a:pt x="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57"/>
              <p:cNvSpPr/>
              <p:nvPr/>
            </p:nvSpPr>
            <p:spPr>
              <a:xfrm>
                <a:off x="5083369" y="3969284"/>
                <a:ext cx="13422" cy="10231"/>
              </a:xfrm>
              <a:custGeom>
                <a:avLst/>
                <a:gdLst/>
                <a:ahLst/>
                <a:cxnLst/>
                <a:rect l="l" t="t" r="r" b="b"/>
                <a:pathLst>
                  <a:path w="122" h="93" extrusionOk="0">
                    <a:moveTo>
                      <a:pt x="122" y="1"/>
                    </a:moveTo>
                    <a:lnTo>
                      <a:pt x="1" y="32"/>
                    </a:lnTo>
                    <a:lnTo>
                      <a:pt x="122" y="93"/>
                    </a:lnTo>
                    <a:lnTo>
                      <a:pt x="122"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57"/>
              <p:cNvSpPr/>
              <p:nvPr/>
            </p:nvSpPr>
            <p:spPr>
              <a:xfrm>
                <a:off x="5106582" y="3966094"/>
                <a:ext cx="6711" cy="6821"/>
              </a:xfrm>
              <a:custGeom>
                <a:avLst/>
                <a:gdLst/>
                <a:ahLst/>
                <a:cxnLst/>
                <a:rect l="l" t="t" r="r" b="b"/>
                <a:pathLst>
                  <a:path w="61" h="62" extrusionOk="0">
                    <a:moveTo>
                      <a:pt x="61" y="61"/>
                    </a:moveTo>
                    <a:lnTo>
                      <a:pt x="61" y="61"/>
                    </a:lnTo>
                    <a:lnTo>
                      <a:pt x="0" y="1"/>
                    </a:lnTo>
                    <a:lnTo>
                      <a:pt x="0"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57"/>
              <p:cNvSpPr/>
              <p:nvPr/>
            </p:nvSpPr>
            <p:spPr>
              <a:xfrm>
                <a:off x="5096681" y="3979405"/>
                <a:ext cx="110" cy="110"/>
              </a:xfrm>
              <a:custGeom>
                <a:avLst/>
                <a:gdLst/>
                <a:ahLst/>
                <a:cxnLst/>
                <a:rect l="l" t="t" r="r" b="b"/>
                <a:pathLst>
                  <a:path w="1" h="1" extrusionOk="0">
                    <a:moveTo>
                      <a:pt x="1" y="1"/>
                    </a:moveTo>
                    <a:lnTo>
                      <a:pt x="1" y="1"/>
                    </a:lnTo>
                    <a:lnTo>
                      <a:pt x="1"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57"/>
              <p:cNvSpPr/>
              <p:nvPr/>
            </p:nvSpPr>
            <p:spPr>
              <a:xfrm>
                <a:off x="5096681" y="3979405"/>
                <a:ext cx="3300" cy="110"/>
              </a:xfrm>
              <a:custGeom>
                <a:avLst/>
                <a:gdLst/>
                <a:ahLst/>
                <a:cxnLst/>
                <a:rect l="l" t="t" r="r" b="b"/>
                <a:pathLst>
                  <a:path w="30" h="1" extrusionOk="0">
                    <a:moveTo>
                      <a:pt x="1" y="1"/>
                    </a:moveTo>
                    <a:lnTo>
                      <a:pt x="1" y="1"/>
                    </a:lnTo>
                    <a:lnTo>
                      <a:pt x="30"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57"/>
              <p:cNvSpPr/>
              <p:nvPr/>
            </p:nvSpPr>
            <p:spPr>
              <a:xfrm>
                <a:off x="5096681" y="3969284"/>
                <a:ext cx="110" cy="10231"/>
              </a:xfrm>
              <a:custGeom>
                <a:avLst/>
                <a:gdLst/>
                <a:ahLst/>
                <a:cxnLst/>
                <a:rect l="l" t="t" r="r" b="b"/>
                <a:pathLst>
                  <a:path w="1" h="93" extrusionOk="0">
                    <a:moveTo>
                      <a:pt x="1" y="1"/>
                    </a:moveTo>
                    <a:lnTo>
                      <a:pt x="1" y="1"/>
                    </a:lnTo>
                    <a:lnTo>
                      <a:pt x="1" y="93"/>
                    </a:lnTo>
                    <a:lnTo>
                      <a:pt x="1" y="93"/>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57"/>
              <p:cNvSpPr/>
              <p:nvPr/>
            </p:nvSpPr>
            <p:spPr>
              <a:xfrm>
                <a:off x="5106582" y="3972805"/>
                <a:ext cx="6711" cy="6711"/>
              </a:xfrm>
              <a:custGeom>
                <a:avLst/>
                <a:gdLst/>
                <a:ahLst/>
                <a:cxnLst/>
                <a:rect l="l" t="t" r="r" b="b"/>
                <a:pathLst>
                  <a:path w="61" h="61" extrusionOk="0">
                    <a:moveTo>
                      <a:pt x="61" y="0"/>
                    </a:moveTo>
                    <a:lnTo>
                      <a:pt x="0" y="61"/>
                    </a:lnTo>
                    <a:lnTo>
                      <a:pt x="0" y="6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57"/>
              <p:cNvSpPr/>
              <p:nvPr/>
            </p:nvSpPr>
            <p:spPr>
              <a:xfrm>
                <a:off x="5096681" y="3966094"/>
                <a:ext cx="16612" cy="13422"/>
              </a:xfrm>
              <a:custGeom>
                <a:avLst/>
                <a:gdLst/>
                <a:ahLst/>
                <a:cxnLst/>
                <a:rect l="l" t="t" r="r" b="b"/>
                <a:pathLst>
                  <a:path w="151" h="122" extrusionOk="0">
                    <a:moveTo>
                      <a:pt x="90" y="1"/>
                    </a:moveTo>
                    <a:lnTo>
                      <a:pt x="1" y="30"/>
                    </a:lnTo>
                    <a:lnTo>
                      <a:pt x="1" y="122"/>
                    </a:lnTo>
                    <a:lnTo>
                      <a:pt x="90" y="122"/>
                    </a:lnTo>
                    <a:lnTo>
                      <a:pt x="151" y="61"/>
                    </a:lnTo>
                    <a:lnTo>
                      <a:pt x="90"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57"/>
              <p:cNvSpPr/>
              <p:nvPr/>
            </p:nvSpPr>
            <p:spPr>
              <a:xfrm>
                <a:off x="5346522" y="3459590"/>
                <a:ext cx="33445" cy="43346"/>
              </a:xfrm>
              <a:custGeom>
                <a:avLst/>
                <a:gdLst/>
                <a:ahLst/>
                <a:cxnLst/>
                <a:rect l="l" t="t" r="r" b="b"/>
                <a:pathLst>
                  <a:path w="304" h="394" extrusionOk="0">
                    <a:moveTo>
                      <a:pt x="303" y="1"/>
                    </a:moveTo>
                    <a:lnTo>
                      <a:pt x="0" y="272"/>
                    </a:lnTo>
                    <a:lnTo>
                      <a:pt x="61" y="393"/>
                    </a:lnTo>
                    <a:lnTo>
                      <a:pt x="182" y="393"/>
                    </a:lnTo>
                    <a:lnTo>
                      <a:pt x="303"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57"/>
              <p:cNvSpPr/>
              <p:nvPr/>
            </p:nvSpPr>
            <p:spPr>
              <a:xfrm>
                <a:off x="5356643" y="3502825"/>
                <a:ext cx="46756" cy="23543"/>
              </a:xfrm>
              <a:custGeom>
                <a:avLst/>
                <a:gdLst/>
                <a:ahLst/>
                <a:cxnLst/>
                <a:rect l="l" t="t" r="r" b="b"/>
                <a:pathLst>
                  <a:path w="425" h="214" extrusionOk="0">
                    <a:moveTo>
                      <a:pt x="90" y="0"/>
                    </a:moveTo>
                    <a:lnTo>
                      <a:pt x="0" y="92"/>
                    </a:lnTo>
                    <a:lnTo>
                      <a:pt x="61" y="213"/>
                    </a:lnTo>
                    <a:lnTo>
                      <a:pt x="424" y="213"/>
                    </a:lnTo>
                    <a:lnTo>
                      <a:pt x="90"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57"/>
              <p:cNvSpPr/>
              <p:nvPr/>
            </p:nvSpPr>
            <p:spPr>
              <a:xfrm>
                <a:off x="5353123" y="3502825"/>
                <a:ext cx="13422" cy="110"/>
              </a:xfrm>
              <a:custGeom>
                <a:avLst/>
                <a:gdLst/>
                <a:ahLst/>
                <a:cxnLst/>
                <a:rect l="l" t="t" r="r" b="b"/>
                <a:pathLst>
                  <a:path w="122" h="1" extrusionOk="0">
                    <a:moveTo>
                      <a:pt x="1" y="0"/>
                    </a:moveTo>
                    <a:lnTo>
                      <a:pt x="122" y="0"/>
                    </a:lnTo>
                    <a:lnTo>
                      <a:pt x="122"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57"/>
              <p:cNvSpPr/>
              <p:nvPr/>
            </p:nvSpPr>
            <p:spPr>
              <a:xfrm>
                <a:off x="5336621" y="3519548"/>
                <a:ext cx="23323" cy="49947"/>
              </a:xfrm>
              <a:custGeom>
                <a:avLst/>
                <a:gdLst/>
                <a:ahLst/>
                <a:cxnLst/>
                <a:rect l="l" t="t" r="r" b="b"/>
                <a:pathLst>
                  <a:path w="212" h="454" extrusionOk="0">
                    <a:moveTo>
                      <a:pt x="122" y="1"/>
                    </a:moveTo>
                    <a:lnTo>
                      <a:pt x="30" y="61"/>
                    </a:lnTo>
                    <a:lnTo>
                      <a:pt x="1" y="61"/>
                    </a:lnTo>
                    <a:lnTo>
                      <a:pt x="1" y="90"/>
                    </a:lnTo>
                    <a:lnTo>
                      <a:pt x="122" y="454"/>
                    </a:lnTo>
                    <a:lnTo>
                      <a:pt x="211" y="61"/>
                    </a:lnTo>
                    <a:lnTo>
                      <a:pt x="122"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57"/>
              <p:cNvSpPr/>
              <p:nvPr/>
            </p:nvSpPr>
            <p:spPr>
              <a:xfrm>
                <a:off x="5336621" y="3526258"/>
                <a:ext cx="3300" cy="110"/>
              </a:xfrm>
              <a:custGeom>
                <a:avLst/>
                <a:gdLst/>
                <a:ahLst/>
                <a:cxnLst/>
                <a:rect l="l" t="t" r="r" b="b"/>
                <a:pathLst>
                  <a:path w="30" h="1" extrusionOk="0">
                    <a:moveTo>
                      <a:pt x="1" y="0"/>
                    </a:moveTo>
                    <a:lnTo>
                      <a:pt x="30"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57"/>
              <p:cNvSpPr/>
              <p:nvPr/>
            </p:nvSpPr>
            <p:spPr>
              <a:xfrm>
                <a:off x="5349932" y="3519548"/>
                <a:ext cx="10011" cy="6821"/>
              </a:xfrm>
              <a:custGeom>
                <a:avLst/>
                <a:gdLst/>
                <a:ahLst/>
                <a:cxnLst/>
                <a:rect l="l" t="t" r="r" b="b"/>
                <a:pathLst>
                  <a:path w="91" h="62" extrusionOk="0">
                    <a:moveTo>
                      <a:pt x="1" y="1"/>
                    </a:moveTo>
                    <a:lnTo>
                      <a:pt x="1" y="1"/>
                    </a:lnTo>
                    <a:lnTo>
                      <a:pt x="90" y="61"/>
                    </a:lnTo>
                    <a:lnTo>
                      <a:pt x="90" y="6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57"/>
              <p:cNvSpPr/>
              <p:nvPr/>
            </p:nvSpPr>
            <p:spPr>
              <a:xfrm>
                <a:off x="5309997" y="3462780"/>
                <a:ext cx="36635" cy="40155"/>
              </a:xfrm>
              <a:custGeom>
                <a:avLst/>
                <a:gdLst/>
                <a:ahLst/>
                <a:cxnLst/>
                <a:rect l="l" t="t" r="r" b="b"/>
                <a:pathLst>
                  <a:path w="333" h="365" extrusionOk="0">
                    <a:moveTo>
                      <a:pt x="0" y="1"/>
                    </a:moveTo>
                    <a:lnTo>
                      <a:pt x="151" y="364"/>
                    </a:lnTo>
                    <a:lnTo>
                      <a:pt x="303" y="364"/>
                    </a:lnTo>
                    <a:lnTo>
                      <a:pt x="332" y="274"/>
                    </a:lnTo>
                    <a:lnTo>
                      <a:pt x="332" y="243"/>
                    </a:lnTo>
                    <a:lnTo>
                      <a:pt x="0"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57"/>
              <p:cNvSpPr/>
              <p:nvPr/>
            </p:nvSpPr>
            <p:spPr>
              <a:xfrm>
                <a:off x="5346522" y="3489404"/>
                <a:ext cx="6711" cy="13532"/>
              </a:xfrm>
              <a:custGeom>
                <a:avLst/>
                <a:gdLst/>
                <a:ahLst/>
                <a:cxnLst/>
                <a:rect l="l" t="t" r="r" b="b"/>
                <a:pathLst>
                  <a:path w="61" h="123" extrusionOk="0">
                    <a:moveTo>
                      <a:pt x="0" y="1"/>
                    </a:moveTo>
                    <a:lnTo>
                      <a:pt x="32" y="122"/>
                    </a:lnTo>
                    <a:lnTo>
                      <a:pt x="61" y="122"/>
                    </a:lnTo>
                    <a:lnTo>
                      <a:pt x="0"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57"/>
              <p:cNvSpPr/>
              <p:nvPr/>
            </p:nvSpPr>
            <p:spPr>
              <a:xfrm>
                <a:off x="5326499" y="3502825"/>
                <a:ext cx="16942" cy="110"/>
              </a:xfrm>
              <a:custGeom>
                <a:avLst/>
                <a:gdLst/>
                <a:ahLst/>
                <a:cxnLst/>
                <a:rect l="l" t="t" r="r" b="b"/>
                <a:pathLst>
                  <a:path w="154" h="1" extrusionOk="0">
                    <a:moveTo>
                      <a:pt x="153" y="0"/>
                    </a:moveTo>
                    <a:lnTo>
                      <a:pt x="1" y="0"/>
                    </a:lnTo>
                    <a:lnTo>
                      <a:pt x="32"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57"/>
              <p:cNvSpPr/>
              <p:nvPr/>
            </p:nvSpPr>
            <p:spPr>
              <a:xfrm>
                <a:off x="5356643" y="3512947"/>
                <a:ext cx="6711" cy="13422"/>
              </a:xfrm>
              <a:custGeom>
                <a:avLst/>
                <a:gdLst/>
                <a:ahLst/>
                <a:cxnLst/>
                <a:rect l="l" t="t" r="r" b="b"/>
                <a:pathLst>
                  <a:path w="61" h="122" extrusionOk="0">
                    <a:moveTo>
                      <a:pt x="0" y="0"/>
                    </a:moveTo>
                    <a:lnTo>
                      <a:pt x="29" y="121"/>
                    </a:lnTo>
                    <a:lnTo>
                      <a:pt x="61" y="121"/>
                    </a:lnTo>
                    <a:lnTo>
                      <a:pt x="0"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57"/>
              <p:cNvSpPr/>
              <p:nvPr/>
            </p:nvSpPr>
            <p:spPr>
              <a:xfrm>
                <a:off x="5349932" y="3502825"/>
                <a:ext cx="3300" cy="110"/>
              </a:xfrm>
              <a:custGeom>
                <a:avLst/>
                <a:gdLst/>
                <a:ahLst/>
                <a:cxnLst/>
                <a:rect l="l" t="t" r="r" b="b"/>
                <a:pathLst>
                  <a:path w="30" h="1" extrusionOk="0">
                    <a:moveTo>
                      <a:pt x="30" y="0"/>
                    </a:moveTo>
                    <a:lnTo>
                      <a:pt x="30" y="0"/>
                    </a:lnTo>
                    <a:lnTo>
                      <a:pt x="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57"/>
              <p:cNvSpPr/>
              <p:nvPr/>
            </p:nvSpPr>
            <p:spPr>
              <a:xfrm>
                <a:off x="5343332" y="3492924"/>
                <a:ext cx="3300" cy="10011"/>
              </a:xfrm>
              <a:custGeom>
                <a:avLst/>
                <a:gdLst/>
                <a:ahLst/>
                <a:cxnLst/>
                <a:rect l="l" t="t" r="r" b="b"/>
                <a:pathLst>
                  <a:path w="30" h="91" extrusionOk="0">
                    <a:moveTo>
                      <a:pt x="29" y="0"/>
                    </a:moveTo>
                    <a:lnTo>
                      <a:pt x="0" y="90"/>
                    </a:lnTo>
                    <a:lnTo>
                      <a:pt x="0" y="9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57"/>
              <p:cNvSpPr/>
              <p:nvPr/>
            </p:nvSpPr>
            <p:spPr>
              <a:xfrm>
                <a:off x="5343332" y="3489404"/>
                <a:ext cx="6711" cy="13532"/>
              </a:xfrm>
              <a:custGeom>
                <a:avLst/>
                <a:gdLst/>
                <a:ahLst/>
                <a:cxnLst/>
                <a:rect l="l" t="t" r="r" b="b"/>
                <a:pathLst>
                  <a:path w="61" h="123" extrusionOk="0">
                    <a:moveTo>
                      <a:pt x="29" y="1"/>
                    </a:moveTo>
                    <a:lnTo>
                      <a:pt x="29" y="32"/>
                    </a:lnTo>
                    <a:lnTo>
                      <a:pt x="0" y="122"/>
                    </a:lnTo>
                    <a:lnTo>
                      <a:pt x="61" y="122"/>
                    </a:lnTo>
                    <a:lnTo>
                      <a:pt x="29"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57"/>
              <p:cNvSpPr/>
              <p:nvPr/>
            </p:nvSpPr>
            <p:spPr>
              <a:xfrm>
                <a:off x="5349932" y="3512947"/>
                <a:ext cx="10011" cy="13422"/>
              </a:xfrm>
              <a:custGeom>
                <a:avLst/>
                <a:gdLst/>
                <a:ahLst/>
                <a:cxnLst/>
                <a:rect l="l" t="t" r="r" b="b"/>
                <a:pathLst>
                  <a:path w="91" h="122" extrusionOk="0">
                    <a:moveTo>
                      <a:pt x="61" y="0"/>
                    </a:moveTo>
                    <a:lnTo>
                      <a:pt x="1" y="61"/>
                    </a:lnTo>
                    <a:lnTo>
                      <a:pt x="90" y="121"/>
                    </a:lnTo>
                    <a:lnTo>
                      <a:pt x="90" y="121"/>
                    </a:lnTo>
                    <a:lnTo>
                      <a:pt x="6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57"/>
              <p:cNvSpPr/>
              <p:nvPr/>
            </p:nvSpPr>
            <p:spPr>
              <a:xfrm>
                <a:off x="5343332" y="3502825"/>
                <a:ext cx="110" cy="110"/>
              </a:xfrm>
              <a:custGeom>
                <a:avLst/>
                <a:gdLst/>
                <a:ahLst/>
                <a:cxnLst/>
                <a:rect l="l" t="t" r="r" b="b"/>
                <a:pathLst>
                  <a:path w="1" h="1" extrusionOk="0">
                    <a:moveTo>
                      <a:pt x="0" y="0"/>
                    </a:moveTo>
                    <a:lnTo>
                      <a:pt x="0" y="0"/>
                    </a:lnTo>
                    <a:lnTo>
                      <a:pt x="0"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57"/>
              <p:cNvSpPr/>
              <p:nvPr/>
            </p:nvSpPr>
            <p:spPr>
              <a:xfrm>
                <a:off x="5343332" y="3502825"/>
                <a:ext cx="9901" cy="110"/>
              </a:xfrm>
              <a:custGeom>
                <a:avLst/>
                <a:gdLst/>
                <a:ahLst/>
                <a:cxnLst/>
                <a:rect l="l" t="t" r="r" b="b"/>
                <a:pathLst>
                  <a:path w="90" h="1" extrusionOk="0">
                    <a:moveTo>
                      <a:pt x="0" y="0"/>
                    </a:moveTo>
                    <a:lnTo>
                      <a:pt x="90" y="0"/>
                    </a:lnTo>
                    <a:lnTo>
                      <a:pt x="6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57"/>
              <p:cNvSpPr/>
              <p:nvPr/>
            </p:nvSpPr>
            <p:spPr>
              <a:xfrm>
                <a:off x="5293165" y="3502825"/>
                <a:ext cx="46756" cy="26734"/>
              </a:xfrm>
              <a:custGeom>
                <a:avLst/>
                <a:gdLst/>
                <a:ahLst/>
                <a:cxnLst/>
                <a:rect l="l" t="t" r="r" b="b"/>
                <a:pathLst>
                  <a:path w="425" h="243" extrusionOk="0">
                    <a:moveTo>
                      <a:pt x="304" y="0"/>
                    </a:moveTo>
                    <a:lnTo>
                      <a:pt x="1" y="242"/>
                    </a:lnTo>
                    <a:lnTo>
                      <a:pt x="396" y="242"/>
                    </a:lnTo>
                    <a:lnTo>
                      <a:pt x="425" y="92"/>
                    </a:lnTo>
                    <a:lnTo>
                      <a:pt x="304"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57"/>
              <p:cNvSpPr/>
              <p:nvPr/>
            </p:nvSpPr>
            <p:spPr>
              <a:xfrm>
                <a:off x="5356643" y="3502825"/>
                <a:ext cx="9901" cy="10231"/>
              </a:xfrm>
              <a:custGeom>
                <a:avLst/>
                <a:gdLst/>
                <a:ahLst/>
                <a:cxnLst/>
                <a:rect l="l" t="t" r="r" b="b"/>
                <a:pathLst>
                  <a:path w="90" h="93" extrusionOk="0">
                    <a:moveTo>
                      <a:pt x="0" y="92"/>
                    </a:moveTo>
                    <a:lnTo>
                      <a:pt x="90" y="0"/>
                    </a:lnTo>
                    <a:lnTo>
                      <a:pt x="90"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57"/>
              <p:cNvSpPr/>
              <p:nvPr/>
            </p:nvSpPr>
            <p:spPr>
              <a:xfrm>
                <a:off x="5353123" y="3502825"/>
                <a:ext cx="13422" cy="10231"/>
              </a:xfrm>
              <a:custGeom>
                <a:avLst/>
                <a:gdLst/>
                <a:ahLst/>
                <a:cxnLst/>
                <a:rect l="l" t="t" r="r" b="b"/>
                <a:pathLst>
                  <a:path w="122" h="93" extrusionOk="0">
                    <a:moveTo>
                      <a:pt x="1" y="0"/>
                    </a:moveTo>
                    <a:lnTo>
                      <a:pt x="32" y="92"/>
                    </a:lnTo>
                    <a:lnTo>
                      <a:pt x="122"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57"/>
              <p:cNvSpPr/>
              <p:nvPr/>
            </p:nvSpPr>
            <p:spPr>
              <a:xfrm>
                <a:off x="5339811" y="3516137"/>
                <a:ext cx="10231" cy="10231"/>
              </a:xfrm>
              <a:custGeom>
                <a:avLst/>
                <a:gdLst/>
                <a:ahLst/>
                <a:cxnLst/>
                <a:rect l="l" t="t" r="r" b="b"/>
                <a:pathLst>
                  <a:path w="93" h="93" extrusionOk="0">
                    <a:moveTo>
                      <a:pt x="93" y="0"/>
                    </a:moveTo>
                    <a:lnTo>
                      <a:pt x="1" y="92"/>
                    </a:lnTo>
                    <a:lnTo>
                      <a:pt x="1" y="92"/>
                    </a:lnTo>
                    <a:lnTo>
                      <a:pt x="93" y="32"/>
                    </a:lnTo>
                    <a:lnTo>
                      <a:pt x="93"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57"/>
              <p:cNvSpPr/>
              <p:nvPr/>
            </p:nvSpPr>
            <p:spPr>
              <a:xfrm>
                <a:off x="5336621" y="3512947"/>
                <a:ext cx="3300" cy="16612"/>
              </a:xfrm>
              <a:custGeom>
                <a:avLst/>
                <a:gdLst/>
                <a:ahLst/>
                <a:cxnLst/>
                <a:rect l="l" t="t" r="r" b="b"/>
                <a:pathLst>
                  <a:path w="30" h="151" extrusionOk="0">
                    <a:moveTo>
                      <a:pt x="30" y="0"/>
                    </a:moveTo>
                    <a:lnTo>
                      <a:pt x="1" y="121"/>
                    </a:lnTo>
                    <a:lnTo>
                      <a:pt x="1" y="150"/>
                    </a:lnTo>
                    <a:lnTo>
                      <a:pt x="30"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57"/>
              <p:cNvSpPr/>
              <p:nvPr/>
            </p:nvSpPr>
            <p:spPr>
              <a:xfrm>
                <a:off x="5336621" y="3512947"/>
                <a:ext cx="13422" cy="13422"/>
              </a:xfrm>
              <a:custGeom>
                <a:avLst/>
                <a:gdLst/>
                <a:ahLst/>
                <a:cxnLst/>
                <a:rect l="l" t="t" r="r" b="b"/>
                <a:pathLst>
                  <a:path w="122" h="122" extrusionOk="0">
                    <a:moveTo>
                      <a:pt x="30" y="0"/>
                    </a:moveTo>
                    <a:lnTo>
                      <a:pt x="1" y="121"/>
                    </a:lnTo>
                    <a:lnTo>
                      <a:pt x="30" y="121"/>
                    </a:lnTo>
                    <a:lnTo>
                      <a:pt x="122" y="29"/>
                    </a:lnTo>
                    <a:lnTo>
                      <a:pt x="61" y="29"/>
                    </a:lnTo>
                    <a:lnTo>
                      <a:pt x="30"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57"/>
              <p:cNvSpPr/>
              <p:nvPr/>
            </p:nvSpPr>
            <p:spPr>
              <a:xfrm>
                <a:off x="5349932" y="3516137"/>
                <a:ext cx="110" cy="3520"/>
              </a:xfrm>
              <a:custGeom>
                <a:avLst/>
                <a:gdLst/>
                <a:ahLst/>
                <a:cxnLst/>
                <a:rect l="l" t="t" r="r" b="b"/>
                <a:pathLst>
                  <a:path w="1" h="32" extrusionOk="0">
                    <a:moveTo>
                      <a:pt x="1" y="0"/>
                    </a:moveTo>
                    <a:lnTo>
                      <a:pt x="1" y="32"/>
                    </a:lnTo>
                    <a:lnTo>
                      <a:pt x="1" y="32"/>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57"/>
              <p:cNvSpPr/>
              <p:nvPr/>
            </p:nvSpPr>
            <p:spPr>
              <a:xfrm>
                <a:off x="5343332" y="3516137"/>
                <a:ext cx="6711" cy="110"/>
              </a:xfrm>
              <a:custGeom>
                <a:avLst/>
                <a:gdLst/>
                <a:ahLst/>
                <a:cxnLst/>
                <a:rect l="l" t="t" r="r" b="b"/>
                <a:pathLst>
                  <a:path w="61" h="1" extrusionOk="0">
                    <a:moveTo>
                      <a:pt x="61" y="0"/>
                    </a:moveTo>
                    <a:lnTo>
                      <a:pt x="61" y="0"/>
                    </a:lnTo>
                    <a:lnTo>
                      <a:pt x="0"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57"/>
              <p:cNvSpPr/>
              <p:nvPr/>
            </p:nvSpPr>
            <p:spPr>
              <a:xfrm>
                <a:off x="5326499" y="3502825"/>
                <a:ext cx="13422" cy="10231"/>
              </a:xfrm>
              <a:custGeom>
                <a:avLst/>
                <a:gdLst/>
                <a:ahLst/>
                <a:cxnLst/>
                <a:rect l="l" t="t" r="r" b="b"/>
                <a:pathLst>
                  <a:path w="122" h="93" extrusionOk="0">
                    <a:moveTo>
                      <a:pt x="1" y="0"/>
                    </a:moveTo>
                    <a:lnTo>
                      <a:pt x="122" y="92"/>
                    </a:lnTo>
                    <a:lnTo>
                      <a:pt x="32"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57"/>
              <p:cNvSpPr/>
              <p:nvPr/>
            </p:nvSpPr>
            <p:spPr>
              <a:xfrm>
                <a:off x="5330020" y="3502825"/>
                <a:ext cx="13422" cy="10231"/>
              </a:xfrm>
              <a:custGeom>
                <a:avLst/>
                <a:gdLst/>
                <a:ahLst/>
                <a:cxnLst/>
                <a:rect l="l" t="t" r="r" b="b"/>
                <a:pathLst>
                  <a:path w="122" h="93" extrusionOk="0">
                    <a:moveTo>
                      <a:pt x="0" y="0"/>
                    </a:moveTo>
                    <a:lnTo>
                      <a:pt x="90" y="92"/>
                    </a:lnTo>
                    <a:lnTo>
                      <a:pt x="12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57"/>
              <p:cNvSpPr/>
              <p:nvPr/>
            </p:nvSpPr>
            <p:spPr>
              <a:xfrm>
                <a:off x="5356643" y="3512947"/>
                <a:ext cx="110" cy="110"/>
              </a:xfrm>
              <a:custGeom>
                <a:avLst/>
                <a:gdLst/>
                <a:ahLst/>
                <a:cxnLst/>
                <a:rect l="l" t="t" r="r" b="b"/>
                <a:pathLst>
                  <a:path w="1" h="1" extrusionOk="0">
                    <a:moveTo>
                      <a:pt x="0" y="0"/>
                    </a:moveTo>
                    <a:lnTo>
                      <a:pt x="0" y="0"/>
                    </a:lnTo>
                    <a:lnTo>
                      <a:pt x="0"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57"/>
              <p:cNvSpPr/>
              <p:nvPr/>
            </p:nvSpPr>
            <p:spPr>
              <a:xfrm>
                <a:off x="5353123" y="3502825"/>
                <a:ext cx="3630" cy="10231"/>
              </a:xfrm>
              <a:custGeom>
                <a:avLst/>
                <a:gdLst/>
                <a:ahLst/>
                <a:cxnLst/>
                <a:rect l="l" t="t" r="r" b="b"/>
                <a:pathLst>
                  <a:path w="33" h="93" extrusionOk="0">
                    <a:moveTo>
                      <a:pt x="32" y="92"/>
                    </a:moveTo>
                    <a:lnTo>
                      <a:pt x="32" y="92"/>
                    </a:lnTo>
                    <a:lnTo>
                      <a:pt x="1" y="0"/>
                    </a:lnTo>
                    <a:lnTo>
                      <a:pt x="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57"/>
              <p:cNvSpPr/>
              <p:nvPr/>
            </p:nvSpPr>
            <p:spPr>
              <a:xfrm>
                <a:off x="5339811" y="3512947"/>
                <a:ext cx="110" cy="110"/>
              </a:xfrm>
              <a:custGeom>
                <a:avLst/>
                <a:gdLst/>
                <a:ahLst/>
                <a:cxnLst/>
                <a:rect l="l" t="t" r="r" b="b"/>
                <a:pathLst>
                  <a:path w="1" h="1" extrusionOk="0">
                    <a:moveTo>
                      <a:pt x="1" y="0"/>
                    </a:moveTo>
                    <a:lnTo>
                      <a:pt x="1" y="0"/>
                    </a:lnTo>
                    <a:lnTo>
                      <a:pt x="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57"/>
              <p:cNvSpPr/>
              <p:nvPr/>
            </p:nvSpPr>
            <p:spPr>
              <a:xfrm>
                <a:off x="5339811" y="3512947"/>
                <a:ext cx="3630" cy="3300"/>
              </a:xfrm>
              <a:custGeom>
                <a:avLst/>
                <a:gdLst/>
                <a:ahLst/>
                <a:cxnLst/>
                <a:rect l="l" t="t" r="r" b="b"/>
                <a:pathLst>
                  <a:path w="33" h="30" extrusionOk="0">
                    <a:moveTo>
                      <a:pt x="1" y="0"/>
                    </a:moveTo>
                    <a:lnTo>
                      <a:pt x="1" y="0"/>
                    </a:lnTo>
                    <a:lnTo>
                      <a:pt x="32" y="29"/>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57"/>
              <p:cNvSpPr/>
              <p:nvPr/>
            </p:nvSpPr>
            <p:spPr>
              <a:xfrm>
                <a:off x="5339811" y="3502825"/>
                <a:ext cx="3630" cy="10231"/>
              </a:xfrm>
              <a:custGeom>
                <a:avLst/>
                <a:gdLst/>
                <a:ahLst/>
                <a:cxnLst/>
                <a:rect l="l" t="t" r="r" b="b"/>
                <a:pathLst>
                  <a:path w="33" h="93" extrusionOk="0">
                    <a:moveTo>
                      <a:pt x="32" y="0"/>
                    </a:moveTo>
                    <a:lnTo>
                      <a:pt x="32" y="0"/>
                    </a:lnTo>
                    <a:lnTo>
                      <a:pt x="1" y="92"/>
                    </a:lnTo>
                    <a:lnTo>
                      <a:pt x="1" y="92"/>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57"/>
              <p:cNvSpPr/>
              <p:nvPr/>
            </p:nvSpPr>
            <p:spPr>
              <a:xfrm>
                <a:off x="5349932" y="3512947"/>
                <a:ext cx="6821" cy="6711"/>
              </a:xfrm>
              <a:custGeom>
                <a:avLst/>
                <a:gdLst/>
                <a:ahLst/>
                <a:cxnLst/>
                <a:rect l="l" t="t" r="r" b="b"/>
                <a:pathLst>
                  <a:path w="62" h="61" extrusionOk="0">
                    <a:moveTo>
                      <a:pt x="61" y="0"/>
                    </a:moveTo>
                    <a:lnTo>
                      <a:pt x="1" y="29"/>
                    </a:lnTo>
                    <a:lnTo>
                      <a:pt x="1" y="61"/>
                    </a:lnTo>
                    <a:lnTo>
                      <a:pt x="6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57"/>
              <p:cNvSpPr/>
              <p:nvPr/>
            </p:nvSpPr>
            <p:spPr>
              <a:xfrm>
                <a:off x="5339811" y="3502825"/>
                <a:ext cx="16942" cy="13422"/>
              </a:xfrm>
              <a:custGeom>
                <a:avLst/>
                <a:gdLst/>
                <a:ahLst/>
                <a:cxnLst/>
                <a:rect l="l" t="t" r="r" b="b"/>
                <a:pathLst>
                  <a:path w="154" h="122" extrusionOk="0">
                    <a:moveTo>
                      <a:pt x="32" y="0"/>
                    </a:moveTo>
                    <a:lnTo>
                      <a:pt x="1" y="92"/>
                    </a:lnTo>
                    <a:lnTo>
                      <a:pt x="32" y="121"/>
                    </a:lnTo>
                    <a:lnTo>
                      <a:pt x="93" y="121"/>
                    </a:lnTo>
                    <a:lnTo>
                      <a:pt x="153" y="92"/>
                    </a:lnTo>
                    <a:lnTo>
                      <a:pt x="122"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57"/>
              <p:cNvSpPr/>
              <p:nvPr/>
            </p:nvSpPr>
            <p:spPr>
              <a:xfrm>
                <a:off x="5223307" y="3209528"/>
                <a:ext cx="23323" cy="50277"/>
              </a:xfrm>
              <a:custGeom>
                <a:avLst/>
                <a:gdLst/>
                <a:ahLst/>
                <a:cxnLst/>
                <a:rect l="l" t="t" r="r" b="b"/>
                <a:pathLst>
                  <a:path w="212" h="457" extrusionOk="0">
                    <a:moveTo>
                      <a:pt x="212" y="1"/>
                    </a:moveTo>
                    <a:lnTo>
                      <a:pt x="1" y="335"/>
                    </a:lnTo>
                    <a:lnTo>
                      <a:pt x="90" y="456"/>
                    </a:lnTo>
                    <a:lnTo>
                      <a:pt x="212" y="396"/>
                    </a:lnTo>
                    <a:lnTo>
                      <a:pt x="212"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57"/>
              <p:cNvSpPr/>
              <p:nvPr/>
            </p:nvSpPr>
            <p:spPr>
              <a:xfrm>
                <a:off x="5239809" y="3252984"/>
                <a:ext cx="50277" cy="26734"/>
              </a:xfrm>
              <a:custGeom>
                <a:avLst/>
                <a:gdLst/>
                <a:ahLst/>
                <a:cxnLst/>
                <a:rect l="l" t="t" r="r" b="b"/>
                <a:pathLst>
                  <a:path w="457" h="243" extrusionOk="0">
                    <a:moveTo>
                      <a:pt x="62" y="1"/>
                    </a:moveTo>
                    <a:lnTo>
                      <a:pt x="62" y="30"/>
                    </a:lnTo>
                    <a:lnTo>
                      <a:pt x="1" y="122"/>
                    </a:lnTo>
                    <a:lnTo>
                      <a:pt x="62" y="243"/>
                    </a:lnTo>
                    <a:lnTo>
                      <a:pt x="457" y="122"/>
                    </a:lnTo>
                    <a:lnTo>
                      <a:pt x="62"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57"/>
              <p:cNvSpPr/>
              <p:nvPr/>
            </p:nvSpPr>
            <p:spPr>
              <a:xfrm>
                <a:off x="5233208" y="3252984"/>
                <a:ext cx="13422" cy="6821"/>
              </a:xfrm>
              <a:custGeom>
                <a:avLst/>
                <a:gdLst/>
                <a:ahLst/>
                <a:cxnLst/>
                <a:rect l="l" t="t" r="r" b="b"/>
                <a:pathLst>
                  <a:path w="122" h="62" extrusionOk="0">
                    <a:moveTo>
                      <a:pt x="122" y="1"/>
                    </a:moveTo>
                    <a:lnTo>
                      <a:pt x="0" y="61"/>
                    </a:lnTo>
                    <a:lnTo>
                      <a:pt x="122" y="30"/>
                    </a:lnTo>
                    <a:lnTo>
                      <a:pt x="122"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57"/>
              <p:cNvSpPr/>
              <p:nvPr/>
            </p:nvSpPr>
            <p:spPr>
              <a:xfrm>
                <a:off x="5223307" y="3276197"/>
                <a:ext cx="26844" cy="46756"/>
              </a:xfrm>
              <a:custGeom>
                <a:avLst/>
                <a:gdLst/>
                <a:ahLst/>
                <a:cxnLst/>
                <a:rect l="l" t="t" r="r" b="b"/>
                <a:pathLst>
                  <a:path w="244" h="425" extrusionOk="0">
                    <a:moveTo>
                      <a:pt x="90" y="0"/>
                    </a:moveTo>
                    <a:lnTo>
                      <a:pt x="30" y="61"/>
                    </a:lnTo>
                    <a:lnTo>
                      <a:pt x="1" y="93"/>
                    </a:lnTo>
                    <a:lnTo>
                      <a:pt x="1" y="122"/>
                    </a:lnTo>
                    <a:lnTo>
                      <a:pt x="243" y="425"/>
                    </a:lnTo>
                    <a:lnTo>
                      <a:pt x="212" y="32"/>
                    </a:lnTo>
                    <a:lnTo>
                      <a:pt x="90"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57"/>
              <p:cNvSpPr/>
              <p:nvPr/>
            </p:nvSpPr>
            <p:spPr>
              <a:xfrm>
                <a:off x="5223307" y="3282908"/>
                <a:ext cx="3300" cy="3520"/>
              </a:xfrm>
              <a:custGeom>
                <a:avLst/>
                <a:gdLst/>
                <a:ahLst/>
                <a:cxnLst/>
                <a:rect l="l" t="t" r="r" b="b"/>
                <a:pathLst>
                  <a:path w="30" h="32" extrusionOk="0">
                    <a:moveTo>
                      <a:pt x="1" y="32"/>
                    </a:moveTo>
                    <a:lnTo>
                      <a:pt x="30"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57"/>
              <p:cNvSpPr/>
              <p:nvPr/>
            </p:nvSpPr>
            <p:spPr>
              <a:xfrm>
                <a:off x="5233208" y="3273006"/>
                <a:ext cx="13422" cy="6711"/>
              </a:xfrm>
              <a:custGeom>
                <a:avLst/>
                <a:gdLst/>
                <a:ahLst/>
                <a:cxnLst/>
                <a:rect l="l" t="t" r="r" b="b"/>
                <a:pathLst>
                  <a:path w="122" h="61" extrusionOk="0">
                    <a:moveTo>
                      <a:pt x="0" y="0"/>
                    </a:moveTo>
                    <a:lnTo>
                      <a:pt x="0" y="29"/>
                    </a:lnTo>
                    <a:lnTo>
                      <a:pt x="122" y="61"/>
                    </a:lnTo>
                    <a:lnTo>
                      <a:pt x="0"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57"/>
              <p:cNvSpPr/>
              <p:nvPr/>
            </p:nvSpPr>
            <p:spPr>
              <a:xfrm>
                <a:off x="5179851" y="3232961"/>
                <a:ext cx="43566" cy="33445"/>
              </a:xfrm>
              <a:custGeom>
                <a:avLst/>
                <a:gdLst/>
                <a:ahLst/>
                <a:cxnLst/>
                <a:rect l="l" t="t" r="r" b="b"/>
                <a:pathLst>
                  <a:path w="396" h="304" extrusionOk="0">
                    <a:moveTo>
                      <a:pt x="1" y="1"/>
                    </a:moveTo>
                    <a:lnTo>
                      <a:pt x="275" y="304"/>
                    </a:lnTo>
                    <a:lnTo>
                      <a:pt x="396" y="272"/>
                    </a:lnTo>
                    <a:lnTo>
                      <a:pt x="396" y="183"/>
                    </a:lnTo>
                    <a:lnTo>
                      <a:pt x="396" y="122"/>
                    </a:lnTo>
                    <a:lnTo>
                      <a:pt x="1"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57"/>
              <p:cNvSpPr/>
              <p:nvPr/>
            </p:nvSpPr>
            <p:spPr>
              <a:xfrm>
                <a:off x="5223307" y="3246383"/>
                <a:ext cx="10011" cy="13422"/>
              </a:xfrm>
              <a:custGeom>
                <a:avLst/>
                <a:gdLst/>
                <a:ahLst/>
                <a:cxnLst/>
                <a:rect l="l" t="t" r="r" b="b"/>
                <a:pathLst>
                  <a:path w="91" h="122" extrusionOk="0">
                    <a:moveTo>
                      <a:pt x="1" y="61"/>
                    </a:moveTo>
                    <a:lnTo>
                      <a:pt x="1" y="0"/>
                    </a:lnTo>
                    <a:lnTo>
                      <a:pt x="90" y="121"/>
                    </a:lnTo>
                    <a:lnTo>
                      <a:pt x="90" y="121"/>
                    </a:lnTo>
                    <a:lnTo>
                      <a:pt x="1" y="0"/>
                    </a:lnTo>
                    <a:lnTo>
                      <a:pt x="1" y="0"/>
                    </a:lnTo>
                    <a:lnTo>
                      <a:pt x="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57"/>
              <p:cNvSpPr/>
              <p:nvPr/>
            </p:nvSpPr>
            <p:spPr>
              <a:xfrm>
                <a:off x="5239809" y="3266296"/>
                <a:ext cx="6821" cy="13422"/>
              </a:xfrm>
              <a:custGeom>
                <a:avLst/>
                <a:gdLst/>
                <a:ahLst/>
                <a:cxnLst/>
                <a:rect l="l" t="t" r="r" b="b"/>
                <a:pathLst>
                  <a:path w="62" h="122" extrusionOk="0">
                    <a:moveTo>
                      <a:pt x="62" y="122"/>
                    </a:moveTo>
                    <a:lnTo>
                      <a:pt x="62" y="122"/>
                    </a:lnTo>
                    <a:lnTo>
                      <a:pt x="1" y="1"/>
                    </a:lnTo>
                    <a:lnTo>
                      <a:pt x="1"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57"/>
              <p:cNvSpPr/>
              <p:nvPr/>
            </p:nvSpPr>
            <p:spPr>
              <a:xfrm>
                <a:off x="5209995" y="3262885"/>
                <a:ext cx="13422" cy="3520"/>
              </a:xfrm>
              <a:custGeom>
                <a:avLst/>
                <a:gdLst/>
                <a:ahLst/>
                <a:cxnLst/>
                <a:rect l="l" t="t" r="r" b="b"/>
                <a:pathLst>
                  <a:path w="122" h="32" extrusionOk="0">
                    <a:moveTo>
                      <a:pt x="122" y="0"/>
                    </a:moveTo>
                    <a:lnTo>
                      <a:pt x="1" y="32"/>
                    </a:lnTo>
                    <a:lnTo>
                      <a:pt x="1" y="32"/>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57"/>
              <p:cNvSpPr/>
              <p:nvPr/>
            </p:nvSpPr>
            <p:spPr>
              <a:xfrm>
                <a:off x="5233208" y="3259695"/>
                <a:ext cx="110" cy="110"/>
              </a:xfrm>
              <a:custGeom>
                <a:avLst/>
                <a:gdLst/>
                <a:ahLst/>
                <a:cxnLst/>
                <a:rect l="l" t="t" r="r" b="b"/>
                <a:pathLst>
                  <a:path w="1" h="1" extrusionOk="0">
                    <a:moveTo>
                      <a:pt x="0" y="0"/>
                    </a:moveTo>
                    <a:lnTo>
                      <a:pt x="0" y="0"/>
                    </a:lnTo>
                    <a:lnTo>
                      <a:pt x="0"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57"/>
              <p:cNvSpPr/>
              <p:nvPr/>
            </p:nvSpPr>
            <p:spPr>
              <a:xfrm>
                <a:off x="5223307" y="3252984"/>
                <a:ext cx="110" cy="10011"/>
              </a:xfrm>
              <a:custGeom>
                <a:avLst/>
                <a:gdLst/>
                <a:ahLst/>
                <a:cxnLst/>
                <a:rect l="l" t="t" r="r" b="b"/>
                <a:pathLst>
                  <a:path w="1" h="91" extrusionOk="0">
                    <a:moveTo>
                      <a:pt x="1" y="1"/>
                    </a:moveTo>
                    <a:lnTo>
                      <a:pt x="1" y="90"/>
                    </a:lnTo>
                    <a:lnTo>
                      <a:pt x="1" y="9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57"/>
              <p:cNvSpPr/>
              <p:nvPr/>
            </p:nvSpPr>
            <p:spPr>
              <a:xfrm>
                <a:off x="5223307" y="3246383"/>
                <a:ext cx="10011" cy="16612"/>
              </a:xfrm>
              <a:custGeom>
                <a:avLst/>
                <a:gdLst/>
                <a:ahLst/>
                <a:cxnLst/>
                <a:rect l="l" t="t" r="r" b="b"/>
                <a:pathLst>
                  <a:path w="91" h="151" extrusionOk="0">
                    <a:moveTo>
                      <a:pt x="1" y="0"/>
                    </a:moveTo>
                    <a:lnTo>
                      <a:pt x="1" y="61"/>
                    </a:lnTo>
                    <a:lnTo>
                      <a:pt x="1" y="150"/>
                    </a:lnTo>
                    <a:lnTo>
                      <a:pt x="90" y="121"/>
                    </a:lnTo>
                    <a:lnTo>
                      <a:pt x="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57"/>
              <p:cNvSpPr/>
              <p:nvPr/>
            </p:nvSpPr>
            <p:spPr>
              <a:xfrm>
                <a:off x="5223307" y="3262885"/>
                <a:ext cx="110" cy="110"/>
              </a:xfrm>
              <a:custGeom>
                <a:avLst/>
                <a:gdLst/>
                <a:ahLst/>
                <a:cxnLst/>
                <a:rect l="l" t="t" r="r" b="b"/>
                <a:pathLst>
                  <a:path w="1" h="1" extrusionOk="0">
                    <a:moveTo>
                      <a:pt x="1" y="0"/>
                    </a:moveTo>
                    <a:lnTo>
                      <a:pt x="1" y="0"/>
                    </a:lnTo>
                    <a:lnTo>
                      <a:pt x="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57"/>
              <p:cNvSpPr/>
              <p:nvPr/>
            </p:nvSpPr>
            <p:spPr>
              <a:xfrm>
                <a:off x="5233208" y="3266296"/>
                <a:ext cx="13422" cy="13422"/>
              </a:xfrm>
              <a:custGeom>
                <a:avLst/>
                <a:gdLst/>
                <a:ahLst/>
                <a:cxnLst/>
                <a:rect l="l" t="t" r="r" b="b"/>
                <a:pathLst>
                  <a:path w="122" h="122" extrusionOk="0">
                    <a:moveTo>
                      <a:pt x="61" y="1"/>
                    </a:moveTo>
                    <a:lnTo>
                      <a:pt x="0" y="61"/>
                    </a:lnTo>
                    <a:lnTo>
                      <a:pt x="122" y="122"/>
                    </a:lnTo>
                    <a:lnTo>
                      <a:pt x="122" y="122"/>
                    </a:lnTo>
                    <a:lnTo>
                      <a:pt x="61"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57"/>
              <p:cNvSpPr/>
              <p:nvPr/>
            </p:nvSpPr>
            <p:spPr>
              <a:xfrm>
                <a:off x="5223307" y="3259695"/>
                <a:ext cx="10011" cy="3300"/>
              </a:xfrm>
              <a:custGeom>
                <a:avLst/>
                <a:gdLst/>
                <a:ahLst/>
                <a:cxnLst/>
                <a:rect l="l" t="t" r="r" b="b"/>
                <a:pathLst>
                  <a:path w="91" h="30" extrusionOk="0">
                    <a:moveTo>
                      <a:pt x="1" y="29"/>
                    </a:moveTo>
                    <a:lnTo>
                      <a:pt x="90" y="0"/>
                    </a:lnTo>
                    <a:lnTo>
                      <a:pt x="90"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57"/>
              <p:cNvSpPr/>
              <p:nvPr/>
            </p:nvSpPr>
            <p:spPr>
              <a:xfrm>
                <a:off x="5183371" y="3266296"/>
                <a:ext cx="40045" cy="36635"/>
              </a:xfrm>
              <a:custGeom>
                <a:avLst/>
                <a:gdLst/>
                <a:ahLst/>
                <a:cxnLst/>
                <a:rect l="l" t="t" r="r" b="b"/>
                <a:pathLst>
                  <a:path w="364" h="333" extrusionOk="0">
                    <a:moveTo>
                      <a:pt x="243" y="1"/>
                    </a:moveTo>
                    <a:lnTo>
                      <a:pt x="0" y="333"/>
                    </a:lnTo>
                    <a:lnTo>
                      <a:pt x="364" y="212"/>
                    </a:lnTo>
                    <a:lnTo>
                      <a:pt x="364" y="61"/>
                    </a:lnTo>
                    <a:lnTo>
                      <a:pt x="243"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57"/>
              <p:cNvSpPr/>
              <p:nvPr/>
            </p:nvSpPr>
            <p:spPr>
              <a:xfrm>
                <a:off x="5239809" y="3256174"/>
                <a:ext cx="6821" cy="10231"/>
              </a:xfrm>
              <a:custGeom>
                <a:avLst/>
                <a:gdLst/>
                <a:ahLst/>
                <a:cxnLst/>
                <a:rect l="l" t="t" r="r" b="b"/>
                <a:pathLst>
                  <a:path w="62" h="93" extrusionOk="0">
                    <a:moveTo>
                      <a:pt x="1" y="93"/>
                    </a:moveTo>
                    <a:lnTo>
                      <a:pt x="62" y="1"/>
                    </a:lnTo>
                    <a:lnTo>
                      <a:pt x="62"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57"/>
              <p:cNvSpPr/>
              <p:nvPr/>
            </p:nvSpPr>
            <p:spPr>
              <a:xfrm>
                <a:off x="5233208" y="3256174"/>
                <a:ext cx="13422" cy="10231"/>
              </a:xfrm>
              <a:custGeom>
                <a:avLst/>
                <a:gdLst/>
                <a:ahLst/>
                <a:cxnLst/>
                <a:rect l="l" t="t" r="r" b="b"/>
                <a:pathLst>
                  <a:path w="122" h="93" extrusionOk="0">
                    <a:moveTo>
                      <a:pt x="122" y="1"/>
                    </a:moveTo>
                    <a:lnTo>
                      <a:pt x="0" y="32"/>
                    </a:lnTo>
                    <a:lnTo>
                      <a:pt x="61" y="93"/>
                    </a:lnTo>
                    <a:lnTo>
                      <a:pt x="122"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57"/>
              <p:cNvSpPr/>
              <p:nvPr/>
            </p:nvSpPr>
            <p:spPr>
              <a:xfrm>
                <a:off x="5223307" y="3273006"/>
                <a:ext cx="110" cy="16612"/>
              </a:xfrm>
              <a:custGeom>
                <a:avLst/>
                <a:gdLst/>
                <a:ahLst/>
                <a:cxnLst/>
                <a:rect l="l" t="t" r="r" b="b"/>
                <a:pathLst>
                  <a:path w="1" h="151" extrusionOk="0">
                    <a:moveTo>
                      <a:pt x="1" y="0"/>
                    </a:moveTo>
                    <a:lnTo>
                      <a:pt x="1" y="0"/>
                    </a:lnTo>
                    <a:lnTo>
                      <a:pt x="1" y="151"/>
                    </a:lnTo>
                    <a:lnTo>
                      <a:pt x="1" y="122"/>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57"/>
              <p:cNvSpPr/>
              <p:nvPr/>
            </p:nvSpPr>
            <p:spPr>
              <a:xfrm>
                <a:off x="5226497" y="3273006"/>
                <a:ext cx="6821" cy="10011"/>
              </a:xfrm>
              <a:custGeom>
                <a:avLst/>
                <a:gdLst/>
                <a:ahLst/>
                <a:cxnLst/>
                <a:rect l="l" t="t" r="r" b="b"/>
                <a:pathLst>
                  <a:path w="62" h="91" extrusionOk="0">
                    <a:moveTo>
                      <a:pt x="61" y="0"/>
                    </a:moveTo>
                    <a:lnTo>
                      <a:pt x="1" y="90"/>
                    </a:lnTo>
                    <a:lnTo>
                      <a:pt x="61" y="29"/>
                    </a:lnTo>
                    <a:lnTo>
                      <a:pt x="6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57"/>
              <p:cNvSpPr/>
              <p:nvPr/>
            </p:nvSpPr>
            <p:spPr>
              <a:xfrm>
                <a:off x="5223307" y="3273006"/>
                <a:ext cx="10011" cy="13422"/>
              </a:xfrm>
              <a:custGeom>
                <a:avLst/>
                <a:gdLst/>
                <a:ahLst/>
                <a:cxnLst/>
                <a:rect l="l" t="t" r="r" b="b"/>
                <a:pathLst>
                  <a:path w="91" h="122" extrusionOk="0">
                    <a:moveTo>
                      <a:pt x="1" y="0"/>
                    </a:moveTo>
                    <a:lnTo>
                      <a:pt x="1" y="122"/>
                    </a:lnTo>
                    <a:lnTo>
                      <a:pt x="30" y="90"/>
                    </a:lnTo>
                    <a:lnTo>
                      <a:pt x="90"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57"/>
              <p:cNvSpPr/>
              <p:nvPr/>
            </p:nvSpPr>
            <p:spPr>
              <a:xfrm>
                <a:off x="5233208" y="3273006"/>
                <a:ext cx="110" cy="3300"/>
              </a:xfrm>
              <a:custGeom>
                <a:avLst/>
                <a:gdLst/>
                <a:ahLst/>
                <a:cxnLst/>
                <a:rect l="l" t="t" r="r" b="b"/>
                <a:pathLst>
                  <a:path w="1" h="30" extrusionOk="0">
                    <a:moveTo>
                      <a:pt x="0" y="0"/>
                    </a:moveTo>
                    <a:lnTo>
                      <a:pt x="0" y="0"/>
                    </a:lnTo>
                    <a:lnTo>
                      <a:pt x="0" y="29"/>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57"/>
              <p:cNvSpPr/>
              <p:nvPr/>
            </p:nvSpPr>
            <p:spPr>
              <a:xfrm>
                <a:off x="5226497" y="3273006"/>
                <a:ext cx="6821" cy="110"/>
              </a:xfrm>
              <a:custGeom>
                <a:avLst/>
                <a:gdLst/>
                <a:ahLst/>
                <a:cxnLst/>
                <a:rect l="l" t="t" r="r" b="b"/>
                <a:pathLst>
                  <a:path w="62" h="1" extrusionOk="0">
                    <a:moveTo>
                      <a:pt x="61" y="0"/>
                    </a:moveTo>
                    <a:lnTo>
                      <a:pt x="61" y="0"/>
                    </a:lnTo>
                    <a:lnTo>
                      <a:pt x="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57"/>
              <p:cNvSpPr/>
              <p:nvPr/>
            </p:nvSpPr>
            <p:spPr>
              <a:xfrm>
                <a:off x="5209995" y="3266296"/>
                <a:ext cx="13422" cy="6821"/>
              </a:xfrm>
              <a:custGeom>
                <a:avLst/>
                <a:gdLst/>
                <a:ahLst/>
                <a:cxnLst/>
                <a:rect l="l" t="t" r="r" b="b"/>
                <a:pathLst>
                  <a:path w="122" h="62" extrusionOk="0">
                    <a:moveTo>
                      <a:pt x="122" y="61"/>
                    </a:moveTo>
                    <a:lnTo>
                      <a:pt x="1" y="1"/>
                    </a:lnTo>
                    <a:lnTo>
                      <a:pt x="1"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57"/>
              <p:cNvSpPr/>
              <p:nvPr/>
            </p:nvSpPr>
            <p:spPr>
              <a:xfrm>
                <a:off x="5236618" y="3266296"/>
                <a:ext cx="3300" cy="110"/>
              </a:xfrm>
              <a:custGeom>
                <a:avLst/>
                <a:gdLst/>
                <a:ahLst/>
                <a:cxnLst/>
                <a:rect l="l" t="t" r="r" b="b"/>
                <a:pathLst>
                  <a:path w="30" h="1" extrusionOk="0">
                    <a:moveTo>
                      <a:pt x="1" y="1"/>
                    </a:moveTo>
                    <a:lnTo>
                      <a:pt x="30" y="1"/>
                    </a:lnTo>
                    <a:lnTo>
                      <a:pt x="30" y="1"/>
                    </a:lnTo>
                    <a:lnTo>
                      <a:pt x="30"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57"/>
              <p:cNvSpPr/>
              <p:nvPr/>
            </p:nvSpPr>
            <p:spPr>
              <a:xfrm>
                <a:off x="5209995" y="3262885"/>
                <a:ext cx="13422" cy="10231"/>
              </a:xfrm>
              <a:custGeom>
                <a:avLst/>
                <a:gdLst/>
                <a:ahLst/>
                <a:cxnLst/>
                <a:rect l="l" t="t" r="r" b="b"/>
                <a:pathLst>
                  <a:path w="122" h="93" extrusionOk="0">
                    <a:moveTo>
                      <a:pt x="122" y="0"/>
                    </a:moveTo>
                    <a:lnTo>
                      <a:pt x="1" y="32"/>
                    </a:lnTo>
                    <a:lnTo>
                      <a:pt x="122" y="92"/>
                    </a:lnTo>
                    <a:lnTo>
                      <a:pt x="122"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57"/>
              <p:cNvSpPr/>
              <p:nvPr/>
            </p:nvSpPr>
            <p:spPr>
              <a:xfrm>
                <a:off x="5233208" y="3259695"/>
                <a:ext cx="6711" cy="6711"/>
              </a:xfrm>
              <a:custGeom>
                <a:avLst/>
                <a:gdLst/>
                <a:ahLst/>
                <a:cxnLst/>
                <a:rect l="l" t="t" r="r" b="b"/>
                <a:pathLst>
                  <a:path w="61" h="61" extrusionOk="0">
                    <a:moveTo>
                      <a:pt x="0" y="0"/>
                    </a:moveTo>
                    <a:lnTo>
                      <a:pt x="32" y="61"/>
                    </a:lnTo>
                    <a:lnTo>
                      <a:pt x="61" y="61"/>
                    </a:lnTo>
                    <a:lnTo>
                      <a:pt x="0"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57"/>
              <p:cNvSpPr/>
              <p:nvPr/>
            </p:nvSpPr>
            <p:spPr>
              <a:xfrm>
                <a:off x="5223307" y="3273006"/>
                <a:ext cx="110" cy="110"/>
              </a:xfrm>
              <a:custGeom>
                <a:avLst/>
                <a:gdLst/>
                <a:ahLst/>
                <a:cxnLst/>
                <a:rect l="l" t="t" r="r" b="b"/>
                <a:pathLst>
                  <a:path w="1" h="1" extrusionOk="0">
                    <a:moveTo>
                      <a:pt x="1" y="0"/>
                    </a:moveTo>
                    <a:lnTo>
                      <a:pt x="1" y="0"/>
                    </a:lnTo>
                    <a:lnTo>
                      <a:pt x="1"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57"/>
              <p:cNvSpPr/>
              <p:nvPr/>
            </p:nvSpPr>
            <p:spPr>
              <a:xfrm>
                <a:off x="5223307" y="3273006"/>
                <a:ext cx="3300" cy="110"/>
              </a:xfrm>
              <a:custGeom>
                <a:avLst/>
                <a:gdLst/>
                <a:ahLst/>
                <a:cxnLst/>
                <a:rect l="l" t="t" r="r" b="b"/>
                <a:pathLst>
                  <a:path w="30" h="1" extrusionOk="0">
                    <a:moveTo>
                      <a:pt x="1" y="0"/>
                    </a:moveTo>
                    <a:lnTo>
                      <a:pt x="1" y="0"/>
                    </a:lnTo>
                    <a:lnTo>
                      <a:pt x="30"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57"/>
              <p:cNvSpPr/>
              <p:nvPr/>
            </p:nvSpPr>
            <p:spPr>
              <a:xfrm>
                <a:off x="5233208" y="3266296"/>
                <a:ext cx="6711" cy="6821"/>
              </a:xfrm>
              <a:custGeom>
                <a:avLst/>
                <a:gdLst/>
                <a:ahLst/>
                <a:cxnLst/>
                <a:rect l="l" t="t" r="r" b="b"/>
                <a:pathLst>
                  <a:path w="61" h="62" extrusionOk="0">
                    <a:moveTo>
                      <a:pt x="32" y="1"/>
                    </a:moveTo>
                    <a:lnTo>
                      <a:pt x="0" y="61"/>
                    </a:lnTo>
                    <a:lnTo>
                      <a:pt x="61" y="1"/>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57"/>
              <p:cNvSpPr/>
              <p:nvPr/>
            </p:nvSpPr>
            <p:spPr>
              <a:xfrm>
                <a:off x="5223307" y="3262885"/>
                <a:ext cx="110" cy="10231"/>
              </a:xfrm>
              <a:custGeom>
                <a:avLst/>
                <a:gdLst/>
                <a:ahLst/>
                <a:cxnLst/>
                <a:rect l="l" t="t" r="r" b="b"/>
                <a:pathLst>
                  <a:path w="1" h="93" extrusionOk="0">
                    <a:moveTo>
                      <a:pt x="1" y="0"/>
                    </a:moveTo>
                    <a:lnTo>
                      <a:pt x="1" y="0"/>
                    </a:lnTo>
                    <a:lnTo>
                      <a:pt x="1" y="92"/>
                    </a:lnTo>
                    <a:lnTo>
                      <a:pt x="1" y="92"/>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57"/>
              <p:cNvSpPr/>
              <p:nvPr/>
            </p:nvSpPr>
            <p:spPr>
              <a:xfrm>
                <a:off x="5223307" y="3259695"/>
                <a:ext cx="13422" cy="13422"/>
              </a:xfrm>
              <a:custGeom>
                <a:avLst/>
                <a:gdLst/>
                <a:ahLst/>
                <a:cxnLst/>
                <a:rect l="l" t="t" r="r" b="b"/>
                <a:pathLst>
                  <a:path w="122" h="122" extrusionOk="0">
                    <a:moveTo>
                      <a:pt x="90" y="0"/>
                    </a:moveTo>
                    <a:lnTo>
                      <a:pt x="1" y="29"/>
                    </a:lnTo>
                    <a:lnTo>
                      <a:pt x="1" y="121"/>
                    </a:lnTo>
                    <a:lnTo>
                      <a:pt x="90" y="121"/>
                    </a:lnTo>
                    <a:lnTo>
                      <a:pt x="122" y="61"/>
                    </a:lnTo>
                    <a:lnTo>
                      <a:pt x="90" y="0"/>
                    </a:ln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29" name="Google Shape;4829;p57"/>
          <p:cNvGrpSpPr/>
          <p:nvPr/>
        </p:nvGrpSpPr>
        <p:grpSpPr>
          <a:xfrm rot="213502">
            <a:off x="4942474" y="3601048"/>
            <a:ext cx="926695" cy="928320"/>
            <a:chOff x="5362625" y="2227450"/>
            <a:chExt cx="2025200" cy="2028750"/>
          </a:xfrm>
        </p:grpSpPr>
        <p:sp>
          <p:nvSpPr>
            <p:cNvPr id="4830" name="Google Shape;4830;p57"/>
            <p:cNvSpPr/>
            <p:nvPr/>
          </p:nvSpPr>
          <p:spPr>
            <a:xfrm>
              <a:off x="5403575" y="3491925"/>
              <a:ext cx="365225" cy="259325"/>
            </a:xfrm>
            <a:custGeom>
              <a:avLst/>
              <a:gdLst/>
              <a:ahLst/>
              <a:cxnLst/>
              <a:rect l="l" t="t" r="r" b="b"/>
              <a:pathLst>
                <a:path w="14609" h="10373" extrusionOk="0">
                  <a:moveTo>
                    <a:pt x="2872" y="1"/>
                  </a:moveTo>
                  <a:lnTo>
                    <a:pt x="0" y="1638"/>
                  </a:lnTo>
                  <a:lnTo>
                    <a:pt x="9826" y="10372"/>
                  </a:lnTo>
                  <a:lnTo>
                    <a:pt x="14608" y="4783"/>
                  </a:lnTo>
                  <a:lnTo>
                    <a:pt x="3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57"/>
            <p:cNvSpPr/>
            <p:nvPr/>
          </p:nvSpPr>
          <p:spPr>
            <a:xfrm>
              <a:off x="5362625" y="3532875"/>
              <a:ext cx="286625" cy="266125"/>
            </a:xfrm>
            <a:custGeom>
              <a:avLst/>
              <a:gdLst/>
              <a:ahLst/>
              <a:cxnLst/>
              <a:rect l="l" t="t" r="r" b="b"/>
              <a:pathLst>
                <a:path w="11465" h="10645" extrusionOk="0">
                  <a:moveTo>
                    <a:pt x="1638" y="0"/>
                  </a:moveTo>
                  <a:lnTo>
                    <a:pt x="143" y="961"/>
                  </a:lnTo>
                  <a:cubicBezTo>
                    <a:pt x="1" y="1092"/>
                    <a:pt x="1" y="1092"/>
                    <a:pt x="1" y="1234"/>
                  </a:cubicBezTo>
                  <a:lnTo>
                    <a:pt x="9696" y="10645"/>
                  </a:lnTo>
                  <a:lnTo>
                    <a:pt x="11464" y="8734"/>
                  </a:lnTo>
                  <a:lnTo>
                    <a:pt x="1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57"/>
            <p:cNvSpPr/>
            <p:nvPr/>
          </p:nvSpPr>
          <p:spPr>
            <a:xfrm>
              <a:off x="5649225" y="3611475"/>
              <a:ext cx="180975" cy="177450"/>
            </a:xfrm>
            <a:custGeom>
              <a:avLst/>
              <a:gdLst/>
              <a:ahLst/>
              <a:cxnLst/>
              <a:rect l="l" t="t" r="r" b="b"/>
              <a:pathLst>
                <a:path w="7239" h="7098" extrusionOk="0">
                  <a:moveTo>
                    <a:pt x="4782" y="1"/>
                  </a:moveTo>
                  <a:lnTo>
                    <a:pt x="0" y="5590"/>
                  </a:lnTo>
                  <a:lnTo>
                    <a:pt x="1638" y="7097"/>
                  </a:lnTo>
                  <a:lnTo>
                    <a:pt x="7239" y="950"/>
                  </a:lnTo>
                  <a:lnTo>
                    <a:pt x="4782"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57"/>
            <p:cNvSpPr/>
            <p:nvPr/>
          </p:nvSpPr>
          <p:spPr>
            <a:xfrm>
              <a:off x="5605000" y="3751225"/>
              <a:ext cx="85175" cy="85450"/>
            </a:xfrm>
            <a:custGeom>
              <a:avLst/>
              <a:gdLst/>
              <a:ahLst/>
              <a:cxnLst/>
              <a:rect l="l" t="t" r="r" b="b"/>
              <a:pathLst>
                <a:path w="3407" h="3418" extrusionOk="0">
                  <a:moveTo>
                    <a:pt x="1769" y="0"/>
                  </a:moveTo>
                  <a:lnTo>
                    <a:pt x="1" y="1911"/>
                  </a:lnTo>
                  <a:lnTo>
                    <a:pt x="1496" y="3418"/>
                  </a:lnTo>
                  <a:lnTo>
                    <a:pt x="3407" y="1507"/>
                  </a:lnTo>
                  <a:lnTo>
                    <a:pt x="1769" y="0"/>
                  </a:lnTo>
                  <a:close/>
                </a:path>
              </a:pathLst>
            </a:custGeom>
            <a:solidFill>
              <a:srgbClr val="0C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57"/>
            <p:cNvSpPr/>
            <p:nvPr/>
          </p:nvSpPr>
          <p:spPr>
            <a:xfrm>
              <a:off x="5874400" y="3853575"/>
              <a:ext cx="262875" cy="361675"/>
            </a:xfrm>
            <a:custGeom>
              <a:avLst/>
              <a:gdLst/>
              <a:ahLst/>
              <a:cxnLst/>
              <a:rect l="l" t="t" r="r" b="b"/>
              <a:pathLst>
                <a:path w="10515" h="14467" extrusionOk="0">
                  <a:moveTo>
                    <a:pt x="5601" y="1"/>
                  </a:moveTo>
                  <a:lnTo>
                    <a:pt x="0" y="4782"/>
                  </a:lnTo>
                  <a:lnTo>
                    <a:pt x="8735" y="14466"/>
                  </a:lnTo>
                  <a:lnTo>
                    <a:pt x="10372" y="11606"/>
                  </a:lnTo>
                  <a:cubicBezTo>
                    <a:pt x="10514" y="11606"/>
                    <a:pt x="10514" y="11606"/>
                    <a:pt x="10372" y="11464"/>
                  </a:cubicBezTo>
                  <a:lnTo>
                    <a:pt x="56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57"/>
            <p:cNvSpPr/>
            <p:nvPr/>
          </p:nvSpPr>
          <p:spPr>
            <a:xfrm>
              <a:off x="5823350" y="3973125"/>
              <a:ext cx="269425" cy="283075"/>
            </a:xfrm>
            <a:custGeom>
              <a:avLst/>
              <a:gdLst/>
              <a:ahLst/>
              <a:cxnLst/>
              <a:rect l="l" t="t" r="r" b="b"/>
              <a:pathLst>
                <a:path w="10777" h="11323" extrusionOk="0">
                  <a:moveTo>
                    <a:pt x="2042" y="0"/>
                  </a:moveTo>
                  <a:lnTo>
                    <a:pt x="1" y="1769"/>
                  </a:lnTo>
                  <a:lnTo>
                    <a:pt x="9685" y="11322"/>
                  </a:lnTo>
                  <a:lnTo>
                    <a:pt x="9827" y="11322"/>
                  </a:lnTo>
                  <a:lnTo>
                    <a:pt x="10777" y="9684"/>
                  </a:lnTo>
                  <a:lnTo>
                    <a:pt x="2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57"/>
            <p:cNvSpPr/>
            <p:nvPr/>
          </p:nvSpPr>
          <p:spPr>
            <a:xfrm>
              <a:off x="5837000" y="3792175"/>
              <a:ext cx="177450" cy="180975"/>
            </a:xfrm>
            <a:custGeom>
              <a:avLst/>
              <a:gdLst/>
              <a:ahLst/>
              <a:cxnLst/>
              <a:rect l="l" t="t" r="r" b="b"/>
              <a:pathLst>
                <a:path w="7098" h="7239" extrusionOk="0">
                  <a:moveTo>
                    <a:pt x="6005" y="0"/>
                  </a:moveTo>
                  <a:lnTo>
                    <a:pt x="1" y="5601"/>
                  </a:lnTo>
                  <a:lnTo>
                    <a:pt x="1496" y="7238"/>
                  </a:lnTo>
                  <a:lnTo>
                    <a:pt x="7097" y="2457"/>
                  </a:lnTo>
                  <a:lnTo>
                    <a:pt x="6005"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57"/>
            <p:cNvSpPr/>
            <p:nvPr/>
          </p:nvSpPr>
          <p:spPr>
            <a:xfrm>
              <a:off x="5789225" y="3932175"/>
              <a:ext cx="85200" cy="85200"/>
            </a:xfrm>
            <a:custGeom>
              <a:avLst/>
              <a:gdLst/>
              <a:ahLst/>
              <a:cxnLst/>
              <a:rect l="l" t="t" r="r" b="b"/>
              <a:pathLst>
                <a:path w="3408" h="3408" extrusionOk="0">
                  <a:moveTo>
                    <a:pt x="1912" y="1"/>
                  </a:moveTo>
                  <a:lnTo>
                    <a:pt x="1" y="1911"/>
                  </a:lnTo>
                  <a:lnTo>
                    <a:pt x="1366" y="3407"/>
                  </a:lnTo>
                  <a:lnTo>
                    <a:pt x="3407" y="1638"/>
                  </a:lnTo>
                  <a:lnTo>
                    <a:pt x="1912" y="1"/>
                  </a:lnTo>
                  <a:close/>
                </a:path>
              </a:pathLst>
            </a:custGeom>
            <a:solidFill>
              <a:srgbClr val="0C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57"/>
            <p:cNvSpPr/>
            <p:nvPr/>
          </p:nvSpPr>
          <p:spPr>
            <a:xfrm>
              <a:off x="7007100" y="3012575"/>
              <a:ext cx="187825" cy="182700"/>
            </a:xfrm>
            <a:custGeom>
              <a:avLst/>
              <a:gdLst/>
              <a:ahLst/>
              <a:cxnLst/>
              <a:rect l="l" t="t" r="r" b="b"/>
              <a:pathLst>
                <a:path w="7513" h="7308" extrusionOk="0">
                  <a:moveTo>
                    <a:pt x="4421" y="0"/>
                  </a:moveTo>
                  <a:cubicBezTo>
                    <a:pt x="3825" y="0"/>
                    <a:pt x="3211" y="205"/>
                    <a:pt x="2730" y="615"/>
                  </a:cubicBezTo>
                  <a:lnTo>
                    <a:pt x="1" y="3486"/>
                  </a:lnTo>
                  <a:lnTo>
                    <a:pt x="3822" y="7307"/>
                  </a:lnTo>
                  <a:lnTo>
                    <a:pt x="6552" y="4436"/>
                  </a:lnTo>
                  <a:cubicBezTo>
                    <a:pt x="7512" y="3486"/>
                    <a:pt x="7512" y="1979"/>
                    <a:pt x="6552" y="1160"/>
                  </a:cubicBezTo>
                  <a:lnTo>
                    <a:pt x="6006" y="615"/>
                  </a:lnTo>
                  <a:cubicBezTo>
                    <a:pt x="5596" y="205"/>
                    <a:pt x="5018" y="0"/>
                    <a:pt x="4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57"/>
            <p:cNvSpPr/>
            <p:nvPr/>
          </p:nvSpPr>
          <p:spPr>
            <a:xfrm>
              <a:off x="7102650" y="3341000"/>
              <a:ext cx="187800" cy="185075"/>
            </a:xfrm>
            <a:custGeom>
              <a:avLst/>
              <a:gdLst/>
              <a:ahLst/>
              <a:cxnLst/>
              <a:rect l="l" t="t" r="r" b="b"/>
              <a:pathLst>
                <a:path w="7512" h="7403" extrusionOk="0">
                  <a:moveTo>
                    <a:pt x="4456" y="0"/>
                  </a:moveTo>
                  <a:cubicBezTo>
                    <a:pt x="3860" y="0"/>
                    <a:pt x="3281" y="240"/>
                    <a:pt x="2872" y="721"/>
                  </a:cubicBezTo>
                  <a:lnTo>
                    <a:pt x="0" y="3581"/>
                  </a:lnTo>
                  <a:lnTo>
                    <a:pt x="3821" y="7402"/>
                  </a:lnTo>
                  <a:lnTo>
                    <a:pt x="6693" y="4542"/>
                  </a:lnTo>
                  <a:cubicBezTo>
                    <a:pt x="7512" y="3581"/>
                    <a:pt x="7512" y="2085"/>
                    <a:pt x="6551" y="1267"/>
                  </a:cubicBezTo>
                  <a:lnTo>
                    <a:pt x="6147" y="721"/>
                  </a:lnTo>
                  <a:cubicBezTo>
                    <a:pt x="5666" y="240"/>
                    <a:pt x="5052" y="0"/>
                    <a:pt x="44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57"/>
            <p:cNvSpPr/>
            <p:nvPr/>
          </p:nvSpPr>
          <p:spPr>
            <a:xfrm>
              <a:off x="6556750" y="2806300"/>
              <a:ext cx="767825" cy="1197425"/>
            </a:xfrm>
            <a:custGeom>
              <a:avLst/>
              <a:gdLst/>
              <a:ahLst/>
              <a:cxnLst/>
              <a:rect l="l" t="t" r="r" b="b"/>
              <a:pathLst>
                <a:path w="30713" h="47897" extrusionOk="0">
                  <a:moveTo>
                    <a:pt x="17338" y="0"/>
                  </a:moveTo>
                  <a:lnTo>
                    <a:pt x="1" y="17469"/>
                  </a:lnTo>
                  <a:lnTo>
                    <a:pt x="3003" y="18691"/>
                  </a:lnTo>
                  <a:lnTo>
                    <a:pt x="6420" y="20056"/>
                  </a:lnTo>
                  <a:lnTo>
                    <a:pt x="24293" y="47896"/>
                  </a:lnTo>
                  <a:lnTo>
                    <a:pt x="30712" y="41488"/>
                  </a:lnTo>
                  <a:lnTo>
                    <a:pt x="18561" y="3822"/>
                  </a:lnTo>
                  <a:lnTo>
                    <a:pt x="173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57"/>
            <p:cNvSpPr/>
            <p:nvPr/>
          </p:nvSpPr>
          <p:spPr>
            <a:xfrm>
              <a:off x="6556750" y="3116625"/>
              <a:ext cx="665475" cy="887100"/>
            </a:xfrm>
            <a:custGeom>
              <a:avLst/>
              <a:gdLst/>
              <a:ahLst/>
              <a:cxnLst/>
              <a:rect l="l" t="t" r="r" b="b"/>
              <a:pathLst>
                <a:path w="26619" h="35484" extrusionOk="0">
                  <a:moveTo>
                    <a:pt x="5874" y="1"/>
                  </a:moveTo>
                  <a:lnTo>
                    <a:pt x="2730" y="2326"/>
                  </a:lnTo>
                  <a:lnTo>
                    <a:pt x="1" y="5056"/>
                  </a:lnTo>
                  <a:lnTo>
                    <a:pt x="3003" y="6278"/>
                  </a:lnTo>
                  <a:lnTo>
                    <a:pt x="6420" y="7643"/>
                  </a:lnTo>
                  <a:lnTo>
                    <a:pt x="24293" y="35483"/>
                  </a:lnTo>
                  <a:lnTo>
                    <a:pt x="26618" y="33300"/>
                  </a:lnTo>
                  <a:lnTo>
                    <a:pt x="7239" y="2326"/>
                  </a:lnTo>
                  <a:lnTo>
                    <a:pt x="58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57"/>
            <p:cNvSpPr/>
            <p:nvPr/>
          </p:nvSpPr>
          <p:spPr>
            <a:xfrm>
              <a:off x="6625000" y="2806300"/>
              <a:ext cx="395775" cy="368500"/>
            </a:xfrm>
            <a:custGeom>
              <a:avLst/>
              <a:gdLst/>
              <a:ahLst/>
              <a:cxnLst/>
              <a:rect l="l" t="t" r="r" b="b"/>
              <a:pathLst>
                <a:path w="15831" h="14740" extrusionOk="0">
                  <a:moveTo>
                    <a:pt x="14608" y="0"/>
                  </a:moveTo>
                  <a:lnTo>
                    <a:pt x="0" y="14739"/>
                  </a:lnTo>
                  <a:lnTo>
                    <a:pt x="3144" y="12414"/>
                  </a:lnTo>
                  <a:lnTo>
                    <a:pt x="4509" y="14739"/>
                  </a:lnTo>
                  <a:lnTo>
                    <a:pt x="15831" y="3822"/>
                  </a:lnTo>
                  <a:lnTo>
                    <a:pt x="14608" y="0"/>
                  </a:lnTo>
                  <a:close/>
                </a:path>
              </a:pathLst>
            </a:custGeom>
            <a:solidFill>
              <a:srgbClr val="F2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57"/>
            <p:cNvSpPr/>
            <p:nvPr/>
          </p:nvSpPr>
          <p:spPr>
            <a:xfrm>
              <a:off x="6556750" y="3116625"/>
              <a:ext cx="181000" cy="156975"/>
            </a:xfrm>
            <a:custGeom>
              <a:avLst/>
              <a:gdLst/>
              <a:ahLst/>
              <a:cxnLst/>
              <a:rect l="l" t="t" r="r" b="b"/>
              <a:pathLst>
                <a:path w="7240" h="6279" extrusionOk="0">
                  <a:moveTo>
                    <a:pt x="5874" y="1"/>
                  </a:moveTo>
                  <a:lnTo>
                    <a:pt x="2730" y="2326"/>
                  </a:lnTo>
                  <a:lnTo>
                    <a:pt x="1" y="5056"/>
                  </a:lnTo>
                  <a:lnTo>
                    <a:pt x="3003" y="6278"/>
                  </a:lnTo>
                  <a:lnTo>
                    <a:pt x="7239" y="2326"/>
                  </a:lnTo>
                  <a:lnTo>
                    <a:pt x="58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57"/>
            <p:cNvSpPr/>
            <p:nvPr/>
          </p:nvSpPr>
          <p:spPr>
            <a:xfrm>
              <a:off x="6417000" y="2430125"/>
              <a:ext cx="187550" cy="185150"/>
            </a:xfrm>
            <a:custGeom>
              <a:avLst/>
              <a:gdLst/>
              <a:ahLst/>
              <a:cxnLst/>
              <a:rect l="l" t="t" r="r" b="b"/>
              <a:pathLst>
                <a:path w="7502" h="7406" extrusionOk="0">
                  <a:moveTo>
                    <a:pt x="4450" y="0"/>
                  </a:moveTo>
                  <a:cubicBezTo>
                    <a:pt x="3852" y="0"/>
                    <a:pt x="3271" y="238"/>
                    <a:pt x="2861" y="713"/>
                  </a:cubicBezTo>
                  <a:lnTo>
                    <a:pt x="1" y="3584"/>
                  </a:lnTo>
                  <a:lnTo>
                    <a:pt x="3822" y="7405"/>
                  </a:lnTo>
                  <a:lnTo>
                    <a:pt x="6682" y="4534"/>
                  </a:lnTo>
                  <a:cubicBezTo>
                    <a:pt x="7501" y="3584"/>
                    <a:pt x="7501" y="2077"/>
                    <a:pt x="6682" y="1127"/>
                  </a:cubicBezTo>
                  <a:lnTo>
                    <a:pt x="6137" y="713"/>
                  </a:lnTo>
                  <a:cubicBezTo>
                    <a:pt x="5662" y="238"/>
                    <a:pt x="5048" y="0"/>
                    <a:pt x="4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57"/>
            <p:cNvSpPr/>
            <p:nvPr/>
          </p:nvSpPr>
          <p:spPr>
            <a:xfrm>
              <a:off x="6085925" y="2337925"/>
              <a:ext cx="187800" cy="185075"/>
            </a:xfrm>
            <a:custGeom>
              <a:avLst/>
              <a:gdLst/>
              <a:ahLst/>
              <a:cxnLst/>
              <a:rect l="l" t="t" r="r" b="b"/>
              <a:pathLst>
                <a:path w="7512" h="7403" extrusionOk="0">
                  <a:moveTo>
                    <a:pt x="4456" y="1"/>
                  </a:moveTo>
                  <a:cubicBezTo>
                    <a:pt x="3860" y="1"/>
                    <a:pt x="3281" y="241"/>
                    <a:pt x="2872" y="721"/>
                  </a:cubicBezTo>
                  <a:lnTo>
                    <a:pt x="1" y="3582"/>
                  </a:lnTo>
                  <a:lnTo>
                    <a:pt x="3822" y="7403"/>
                  </a:lnTo>
                  <a:lnTo>
                    <a:pt x="6693" y="4542"/>
                  </a:lnTo>
                  <a:cubicBezTo>
                    <a:pt x="7512" y="3582"/>
                    <a:pt x="7512" y="2086"/>
                    <a:pt x="6551" y="1267"/>
                  </a:cubicBezTo>
                  <a:lnTo>
                    <a:pt x="6147" y="721"/>
                  </a:lnTo>
                  <a:cubicBezTo>
                    <a:pt x="5667" y="241"/>
                    <a:pt x="5053" y="1"/>
                    <a:pt x="44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57"/>
            <p:cNvSpPr/>
            <p:nvPr/>
          </p:nvSpPr>
          <p:spPr>
            <a:xfrm>
              <a:off x="5605000" y="2304625"/>
              <a:ext cx="1200975" cy="761000"/>
            </a:xfrm>
            <a:custGeom>
              <a:avLst/>
              <a:gdLst/>
              <a:ahLst/>
              <a:cxnLst/>
              <a:rect l="l" t="t" r="r" b="b"/>
              <a:pathLst>
                <a:path w="48039" h="30440" extrusionOk="0">
                  <a:moveTo>
                    <a:pt x="6409" y="1"/>
                  </a:moveTo>
                  <a:lnTo>
                    <a:pt x="1" y="6551"/>
                  </a:lnTo>
                  <a:lnTo>
                    <a:pt x="28114" y="24020"/>
                  </a:lnTo>
                  <a:lnTo>
                    <a:pt x="29478" y="27295"/>
                  </a:lnTo>
                  <a:lnTo>
                    <a:pt x="30843" y="30439"/>
                  </a:lnTo>
                  <a:lnTo>
                    <a:pt x="48039" y="12971"/>
                  </a:lnTo>
                  <a:lnTo>
                    <a:pt x="44217" y="11737"/>
                  </a:lnTo>
                  <a:lnTo>
                    <a:pt x="64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57"/>
            <p:cNvSpPr/>
            <p:nvPr/>
          </p:nvSpPr>
          <p:spPr>
            <a:xfrm>
              <a:off x="5605000" y="2410525"/>
              <a:ext cx="893925" cy="655100"/>
            </a:xfrm>
            <a:custGeom>
              <a:avLst/>
              <a:gdLst/>
              <a:ahLst/>
              <a:cxnLst/>
              <a:rect l="l" t="t" r="r" b="b"/>
              <a:pathLst>
                <a:path w="35757" h="26204" extrusionOk="0">
                  <a:moveTo>
                    <a:pt x="2315" y="1"/>
                  </a:moveTo>
                  <a:lnTo>
                    <a:pt x="1" y="2315"/>
                  </a:lnTo>
                  <a:lnTo>
                    <a:pt x="28114" y="19784"/>
                  </a:lnTo>
                  <a:lnTo>
                    <a:pt x="29478" y="23059"/>
                  </a:lnTo>
                  <a:lnTo>
                    <a:pt x="30843" y="26203"/>
                  </a:lnTo>
                  <a:lnTo>
                    <a:pt x="33573" y="23332"/>
                  </a:lnTo>
                  <a:lnTo>
                    <a:pt x="35756" y="20330"/>
                  </a:lnTo>
                  <a:lnTo>
                    <a:pt x="33573" y="18965"/>
                  </a:lnTo>
                  <a:lnTo>
                    <a:pt x="23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57"/>
            <p:cNvSpPr/>
            <p:nvPr/>
          </p:nvSpPr>
          <p:spPr>
            <a:xfrm>
              <a:off x="6444300" y="2628875"/>
              <a:ext cx="361675" cy="364950"/>
            </a:xfrm>
            <a:custGeom>
              <a:avLst/>
              <a:gdLst/>
              <a:ahLst/>
              <a:cxnLst/>
              <a:rect l="l" t="t" r="r" b="b"/>
              <a:pathLst>
                <a:path w="14467" h="14598" extrusionOk="0">
                  <a:moveTo>
                    <a:pt x="14467" y="1"/>
                  </a:moveTo>
                  <a:lnTo>
                    <a:pt x="1" y="14598"/>
                  </a:lnTo>
                  <a:lnTo>
                    <a:pt x="1" y="14598"/>
                  </a:lnTo>
                  <a:close/>
                </a:path>
              </a:pathLst>
            </a:custGeom>
            <a:solidFill>
              <a:srgbClr val="F2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57"/>
            <p:cNvSpPr/>
            <p:nvPr/>
          </p:nvSpPr>
          <p:spPr>
            <a:xfrm>
              <a:off x="6444300" y="2598050"/>
              <a:ext cx="361675" cy="395775"/>
            </a:xfrm>
            <a:custGeom>
              <a:avLst/>
              <a:gdLst/>
              <a:ahLst/>
              <a:cxnLst/>
              <a:rect l="l" t="t" r="r" b="b"/>
              <a:pathLst>
                <a:path w="14467" h="15831" extrusionOk="0">
                  <a:moveTo>
                    <a:pt x="10645" y="0"/>
                  </a:moveTo>
                  <a:lnTo>
                    <a:pt x="1" y="11464"/>
                  </a:lnTo>
                  <a:lnTo>
                    <a:pt x="2184" y="12829"/>
                  </a:lnTo>
                  <a:lnTo>
                    <a:pt x="1" y="15831"/>
                  </a:lnTo>
                  <a:lnTo>
                    <a:pt x="14467" y="1234"/>
                  </a:lnTo>
                  <a:lnTo>
                    <a:pt x="10645" y="0"/>
                  </a:lnTo>
                  <a:close/>
                </a:path>
              </a:pathLst>
            </a:custGeom>
            <a:solidFill>
              <a:srgbClr val="F2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57"/>
            <p:cNvSpPr/>
            <p:nvPr/>
          </p:nvSpPr>
          <p:spPr>
            <a:xfrm>
              <a:off x="6444300" y="2918750"/>
              <a:ext cx="54625" cy="75075"/>
            </a:xfrm>
            <a:custGeom>
              <a:avLst/>
              <a:gdLst/>
              <a:ahLst/>
              <a:cxnLst/>
              <a:rect l="l" t="t" r="r" b="b"/>
              <a:pathLst>
                <a:path w="2185" h="3003" extrusionOk="0">
                  <a:moveTo>
                    <a:pt x="2184" y="1"/>
                  </a:moveTo>
                  <a:lnTo>
                    <a:pt x="1" y="3003"/>
                  </a:lnTo>
                  <a:lnTo>
                    <a:pt x="1" y="300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57"/>
            <p:cNvSpPr/>
            <p:nvPr/>
          </p:nvSpPr>
          <p:spPr>
            <a:xfrm>
              <a:off x="6341950" y="2884625"/>
              <a:ext cx="156975" cy="181000"/>
            </a:xfrm>
            <a:custGeom>
              <a:avLst/>
              <a:gdLst/>
              <a:ahLst/>
              <a:cxnLst/>
              <a:rect l="l" t="t" r="r" b="b"/>
              <a:pathLst>
                <a:path w="6279" h="7240" extrusionOk="0">
                  <a:moveTo>
                    <a:pt x="4095" y="1"/>
                  </a:moveTo>
                  <a:lnTo>
                    <a:pt x="0" y="4095"/>
                  </a:lnTo>
                  <a:lnTo>
                    <a:pt x="1365" y="7239"/>
                  </a:lnTo>
                  <a:lnTo>
                    <a:pt x="4095" y="4368"/>
                  </a:lnTo>
                  <a:lnTo>
                    <a:pt x="6278" y="1366"/>
                  </a:lnTo>
                  <a:lnTo>
                    <a:pt x="4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57"/>
            <p:cNvSpPr/>
            <p:nvPr/>
          </p:nvSpPr>
          <p:spPr>
            <a:xfrm>
              <a:off x="5601450" y="2227450"/>
              <a:ext cx="1786375" cy="1784050"/>
            </a:xfrm>
            <a:custGeom>
              <a:avLst/>
              <a:gdLst/>
              <a:ahLst/>
              <a:cxnLst/>
              <a:rect l="l" t="t" r="r" b="b"/>
              <a:pathLst>
                <a:path w="71455" h="71362" extrusionOk="0">
                  <a:moveTo>
                    <a:pt x="67506" y="1"/>
                  </a:moveTo>
                  <a:cubicBezTo>
                    <a:pt x="67255" y="1"/>
                    <a:pt x="66999" y="28"/>
                    <a:pt x="66741" y="85"/>
                  </a:cubicBezTo>
                  <a:lnTo>
                    <a:pt x="62920" y="1046"/>
                  </a:lnTo>
                  <a:cubicBezTo>
                    <a:pt x="60867" y="1450"/>
                    <a:pt x="59098" y="2542"/>
                    <a:pt x="57592" y="4049"/>
                  </a:cubicBezTo>
                  <a:lnTo>
                    <a:pt x="1638" y="64227"/>
                  </a:lnTo>
                  <a:cubicBezTo>
                    <a:pt x="1" y="66006"/>
                    <a:pt x="143" y="68594"/>
                    <a:pt x="1780" y="70231"/>
                  </a:cubicBezTo>
                  <a:cubicBezTo>
                    <a:pt x="2599" y="70985"/>
                    <a:pt x="3655" y="71361"/>
                    <a:pt x="4712" y="71361"/>
                  </a:cubicBezTo>
                  <a:cubicBezTo>
                    <a:pt x="5768" y="71361"/>
                    <a:pt x="6824" y="70985"/>
                    <a:pt x="7643" y="70231"/>
                  </a:cubicBezTo>
                  <a:lnTo>
                    <a:pt x="67145" y="13460"/>
                  </a:lnTo>
                  <a:cubicBezTo>
                    <a:pt x="68651" y="11964"/>
                    <a:pt x="69601" y="10184"/>
                    <a:pt x="70147" y="8143"/>
                  </a:cubicBezTo>
                  <a:lnTo>
                    <a:pt x="70966" y="4180"/>
                  </a:lnTo>
                  <a:cubicBezTo>
                    <a:pt x="71454" y="1981"/>
                    <a:pt x="69652" y="1"/>
                    <a:pt x="675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57"/>
            <p:cNvSpPr/>
            <p:nvPr/>
          </p:nvSpPr>
          <p:spPr>
            <a:xfrm>
              <a:off x="5632300" y="2243225"/>
              <a:ext cx="1750125" cy="1768275"/>
            </a:xfrm>
            <a:custGeom>
              <a:avLst/>
              <a:gdLst/>
              <a:ahLst/>
              <a:cxnLst/>
              <a:rect l="l" t="t" r="r" b="b"/>
              <a:pathLst>
                <a:path w="70005" h="70731" extrusionOk="0">
                  <a:moveTo>
                    <a:pt x="68236" y="0"/>
                  </a:moveTo>
                  <a:cubicBezTo>
                    <a:pt x="68640" y="688"/>
                    <a:pt x="68913" y="1638"/>
                    <a:pt x="68640" y="2599"/>
                  </a:cubicBezTo>
                  <a:lnTo>
                    <a:pt x="67821" y="6420"/>
                  </a:lnTo>
                  <a:cubicBezTo>
                    <a:pt x="67417" y="8461"/>
                    <a:pt x="66326" y="10372"/>
                    <a:pt x="64819" y="11737"/>
                  </a:cubicBezTo>
                  <a:lnTo>
                    <a:pt x="5317" y="68509"/>
                  </a:lnTo>
                  <a:cubicBezTo>
                    <a:pt x="4567" y="69337"/>
                    <a:pt x="3529" y="69750"/>
                    <a:pt x="2474" y="69750"/>
                  </a:cubicBezTo>
                  <a:cubicBezTo>
                    <a:pt x="1611" y="69750"/>
                    <a:pt x="737" y="69474"/>
                    <a:pt x="0" y="68924"/>
                  </a:cubicBezTo>
                  <a:lnTo>
                    <a:pt x="0" y="68924"/>
                  </a:lnTo>
                  <a:cubicBezTo>
                    <a:pt x="131" y="69196"/>
                    <a:pt x="273" y="69327"/>
                    <a:pt x="546" y="69600"/>
                  </a:cubicBezTo>
                  <a:cubicBezTo>
                    <a:pt x="1365" y="70354"/>
                    <a:pt x="2421" y="70730"/>
                    <a:pt x="3478" y="70730"/>
                  </a:cubicBezTo>
                  <a:cubicBezTo>
                    <a:pt x="4534" y="70730"/>
                    <a:pt x="5590" y="70354"/>
                    <a:pt x="6409" y="69600"/>
                  </a:cubicBezTo>
                  <a:lnTo>
                    <a:pt x="65911" y="12829"/>
                  </a:lnTo>
                  <a:cubicBezTo>
                    <a:pt x="67417" y="11333"/>
                    <a:pt x="68367" y="9553"/>
                    <a:pt x="68913" y="7512"/>
                  </a:cubicBezTo>
                  <a:lnTo>
                    <a:pt x="69732" y="3549"/>
                  </a:lnTo>
                  <a:cubicBezTo>
                    <a:pt x="70005" y="2053"/>
                    <a:pt x="69328" y="688"/>
                    <a:pt x="68236" y="0"/>
                  </a:cubicBezTo>
                  <a:close/>
                </a:path>
              </a:pathLst>
            </a:custGeom>
            <a:solidFill>
              <a:srgbClr val="E1E2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57"/>
            <p:cNvSpPr/>
            <p:nvPr/>
          </p:nvSpPr>
          <p:spPr>
            <a:xfrm>
              <a:off x="7140300" y="2308175"/>
              <a:ext cx="156975" cy="154900"/>
            </a:xfrm>
            <a:custGeom>
              <a:avLst/>
              <a:gdLst/>
              <a:ahLst/>
              <a:cxnLst/>
              <a:rect l="l" t="t" r="r" b="b"/>
              <a:pathLst>
                <a:path w="6279" h="6196" extrusionOk="0">
                  <a:moveTo>
                    <a:pt x="132" y="1"/>
                  </a:moveTo>
                  <a:cubicBezTo>
                    <a:pt x="1" y="1"/>
                    <a:pt x="1" y="132"/>
                    <a:pt x="132" y="132"/>
                  </a:cubicBezTo>
                  <a:lnTo>
                    <a:pt x="3134" y="2184"/>
                  </a:lnTo>
                  <a:cubicBezTo>
                    <a:pt x="3549" y="2457"/>
                    <a:pt x="3953" y="2730"/>
                    <a:pt x="4095" y="3134"/>
                  </a:cubicBezTo>
                  <a:lnTo>
                    <a:pt x="6137" y="6136"/>
                  </a:lnTo>
                  <a:cubicBezTo>
                    <a:pt x="6137" y="6178"/>
                    <a:pt x="6149" y="6195"/>
                    <a:pt x="6166" y="6195"/>
                  </a:cubicBezTo>
                  <a:cubicBezTo>
                    <a:pt x="6208" y="6195"/>
                    <a:pt x="6279" y="6098"/>
                    <a:pt x="6279" y="6005"/>
                  </a:cubicBezTo>
                  <a:lnTo>
                    <a:pt x="5591" y="3134"/>
                  </a:lnTo>
                  <a:cubicBezTo>
                    <a:pt x="5318" y="1911"/>
                    <a:pt x="4368" y="951"/>
                    <a:pt x="3134" y="678"/>
                  </a:cubicBezTo>
                  <a:lnTo>
                    <a:pt x="1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5" name="Google Shape;4855;p57"/>
          <p:cNvSpPr/>
          <p:nvPr/>
        </p:nvSpPr>
        <p:spPr>
          <a:xfrm rot="213615">
            <a:off x="-154044" y="4301046"/>
            <a:ext cx="5080152" cy="607831"/>
          </a:xfrm>
          <a:custGeom>
            <a:avLst/>
            <a:gdLst/>
            <a:ahLst/>
            <a:cxnLst/>
            <a:rect l="l" t="t" r="r" b="b"/>
            <a:pathLst>
              <a:path w="203200" h="26506" extrusionOk="0">
                <a:moveTo>
                  <a:pt x="0" y="19473"/>
                </a:moveTo>
                <a:cubicBezTo>
                  <a:pt x="33681" y="19473"/>
                  <a:pt x="69487" y="-667"/>
                  <a:pt x="100754" y="11853"/>
                </a:cubicBezTo>
                <a:cubicBezTo>
                  <a:pt x="104550" y="13373"/>
                  <a:pt x="107381" y="19485"/>
                  <a:pt x="105552" y="23142"/>
                </a:cubicBezTo>
                <a:cubicBezTo>
                  <a:pt x="104315" y="25617"/>
                  <a:pt x="99606" y="27639"/>
                  <a:pt x="97649" y="25682"/>
                </a:cubicBezTo>
                <a:cubicBezTo>
                  <a:pt x="93930" y="21963"/>
                  <a:pt x="99715" y="13232"/>
                  <a:pt x="104705" y="11571"/>
                </a:cubicBezTo>
                <a:cubicBezTo>
                  <a:pt x="118009" y="7142"/>
                  <a:pt x="131996" y="18294"/>
                  <a:pt x="145909" y="20038"/>
                </a:cubicBezTo>
                <a:cubicBezTo>
                  <a:pt x="165983" y="22554"/>
                  <a:pt x="188903" y="14314"/>
                  <a:pt x="203200" y="0"/>
                </a:cubicBezTo>
              </a:path>
            </a:pathLst>
          </a:custGeom>
          <a:noFill/>
          <a:ln w="9525" cap="flat" cmpd="sng">
            <a:solidFill>
              <a:srgbClr val="09375F"/>
            </a:solidFill>
            <a:prstDash val="dash"/>
            <a:round/>
            <a:headEnd type="none" w="med" len="med"/>
            <a:tailEnd type="none" w="med" len="med"/>
          </a:ln>
        </p:spPr>
      </p:sp>
      <p:sp>
        <p:nvSpPr>
          <p:cNvPr id="173" name="Rectangle 172"/>
          <p:cNvSpPr/>
          <p:nvPr/>
        </p:nvSpPr>
        <p:spPr>
          <a:xfrm>
            <a:off x="313399" y="3107087"/>
            <a:ext cx="4791154" cy="1061829"/>
          </a:xfrm>
          <a:prstGeom prst="rect">
            <a:avLst/>
          </a:prstGeom>
        </p:spPr>
        <p:txBody>
          <a:bodyPr wrap="square">
            <a:spAutoFit/>
          </a:bodyPr>
          <a:lstStyle/>
          <a:p>
            <a:pPr marL="285750" indent="-285750" algn="just">
              <a:lnSpc>
                <a:spcPct val="150000"/>
              </a:lnSpc>
              <a:buFont typeface="Wingdings" pitchFamily="2" charset="2"/>
              <a:buChar char="Ø"/>
            </a:pPr>
            <a:r>
              <a:rPr lang="en-US" dirty="0"/>
              <a:t>The system establishment done on </a:t>
            </a:r>
            <a:r>
              <a:rPr lang="en-US" dirty="0" smtClean="0"/>
              <a:t>MATLAB </a:t>
            </a:r>
            <a:r>
              <a:rPr lang="en-US" dirty="0"/>
              <a:t>program which provide user friendly interface for huge image processing tools and functions. </a:t>
            </a:r>
            <a:endParaRPr lang="en-US" dirty="0" smtClean="0"/>
          </a:p>
        </p:txBody>
      </p:sp>
      <p:sp>
        <p:nvSpPr>
          <p:cNvPr id="177" name="Rectangle 176"/>
          <p:cNvSpPr/>
          <p:nvPr/>
        </p:nvSpPr>
        <p:spPr>
          <a:xfrm>
            <a:off x="338850" y="387986"/>
            <a:ext cx="4851665" cy="1345048"/>
          </a:xfrm>
          <a:prstGeom prst="rect">
            <a:avLst/>
          </a:prstGeom>
        </p:spPr>
        <p:txBody>
          <a:bodyPr wrap="square">
            <a:spAutoFit/>
          </a:bodyPr>
          <a:lstStyle/>
          <a:p>
            <a:pPr marL="285750" indent="-285750" algn="just">
              <a:lnSpc>
                <a:spcPct val="150000"/>
              </a:lnSpc>
              <a:buFont typeface="Wingdings" pitchFamily="2" charset="2"/>
              <a:buChar char="Ø"/>
            </a:pPr>
            <a:r>
              <a:rPr lang="en-US" dirty="0" smtClean="0">
                <a:solidFill>
                  <a:schemeClr val="bg2">
                    <a:lumMod val="10000"/>
                  </a:schemeClr>
                </a:solidFill>
              </a:rPr>
              <a:t>The proposed system  is </a:t>
            </a:r>
            <a:r>
              <a:rPr lang="en-US" dirty="0">
                <a:solidFill>
                  <a:schemeClr val="bg2">
                    <a:lumMod val="10000"/>
                  </a:schemeClr>
                </a:solidFill>
              </a:rPr>
              <a:t>based on the </a:t>
            </a:r>
            <a:r>
              <a:rPr lang="en-US" dirty="0" smtClean="0">
                <a:solidFill>
                  <a:schemeClr val="bg2">
                    <a:lumMod val="10000"/>
                  </a:schemeClr>
                </a:solidFill>
              </a:rPr>
              <a:t>image processing and makes the process automatic and robust.</a:t>
            </a:r>
          </a:p>
          <a:p>
            <a:pPr marL="285750" indent="-285750" algn="just">
              <a:lnSpc>
                <a:spcPct val="150000"/>
              </a:lnSpc>
              <a:buFont typeface="Wingdings" pitchFamily="2" charset="2"/>
              <a:buChar char="Ø"/>
            </a:pPr>
            <a:endParaRPr lang="en-US" dirty="0">
              <a:solidFill>
                <a:schemeClr val="bg2">
                  <a:lumMod val="10000"/>
                </a:schemeClr>
              </a:solidFill>
            </a:endParaRPr>
          </a:p>
        </p:txBody>
      </p:sp>
      <p:sp>
        <p:nvSpPr>
          <p:cNvPr id="178" name="Rectangle 177"/>
          <p:cNvSpPr/>
          <p:nvPr/>
        </p:nvSpPr>
        <p:spPr>
          <a:xfrm>
            <a:off x="313399" y="1338012"/>
            <a:ext cx="4851665" cy="1708160"/>
          </a:xfrm>
          <a:prstGeom prst="rect">
            <a:avLst/>
          </a:prstGeom>
        </p:spPr>
        <p:txBody>
          <a:bodyPr wrap="square">
            <a:spAutoFit/>
          </a:bodyPr>
          <a:lstStyle/>
          <a:p>
            <a:pPr marL="285750" indent="-285750" algn="just">
              <a:lnSpc>
                <a:spcPct val="150000"/>
              </a:lnSpc>
              <a:buFont typeface="Wingdings" pitchFamily="2" charset="2"/>
              <a:buChar char="Ø"/>
            </a:pPr>
            <a:r>
              <a:rPr lang="en-US" dirty="0">
                <a:solidFill>
                  <a:schemeClr val="bg2">
                    <a:lumMod val="10000"/>
                  </a:schemeClr>
                </a:solidFill>
              </a:rPr>
              <a:t>The proposed system start with reading any input image, then recognize to which country it belongs. </a:t>
            </a:r>
            <a:endParaRPr lang="en-US" dirty="0" smtClean="0">
              <a:solidFill>
                <a:schemeClr val="bg2">
                  <a:lumMod val="10000"/>
                </a:schemeClr>
              </a:solidFill>
            </a:endParaRPr>
          </a:p>
          <a:p>
            <a:pPr marL="285750" indent="-285750" algn="just">
              <a:lnSpc>
                <a:spcPct val="150000"/>
              </a:lnSpc>
              <a:buFont typeface="Wingdings" pitchFamily="2" charset="2"/>
              <a:buChar char="Ø"/>
            </a:pPr>
            <a:r>
              <a:rPr lang="en-US" dirty="0" smtClean="0">
                <a:solidFill>
                  <a:schemeClr val="bg2">
                    <a:lumMod val="10000"/>
                  </a:schemeClr>
                </a:solidFill>
              </a:rPr>
              <a:t>The </a:t>
            </a:r>
            <a:r>
              <a:rPr lang="en-US" dirty="0">
                <a:solidFill>
                  <a:schemeClr val="bg2">
                    <a:lumMod val="10000"/>
                  </a:schemeClr>
                </a:solidFill>
              </a:rPr>
              <a:t>procedure of identifying the country name </a:t>
            </a:r>
            <a:r>
              <a:rPr lang="en-US" dirty="0" smtClean="0">
                <a:solidFill>
                  <a:schemeClr val="bg2">
                    <a:lumMod val="10000"/>
                  </a:schemeClr>
                </a:solidFill>
              </a:rPr>
              <a:t>consist </a:t>
            </a:r>
            <a:r>
              <a:rPr lang="en-US" dirty="0">
                <a:solidFill>
                  <a:schemeClr val="bg2">
                    <a:lumMod val="10000"/>
                  </a:schemeClr>
                </a:solidFill>
              </a:rPr>
              <a:t>several stages such reading input image, image processing and feature extraction and matching.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691"/>
                                        </p:tgtEl>
                                        <p:attrNameLst>
                                          <p:attrName>style.visibility</p:attrName>
                                        </p:attrNameLst>
                                      </p:cBhvr>
                                      <p:to>
                                        <p:strVal val="visible"/>
                                      </p:to>
                                    </p:set>
                                    <p:anim calcmode="lin" valueType="num">
                                      <p:cBhvr additive="base">
                                        <p:cTn id="7" dur="1000"/>
                                        <p:tgtEl>
                                          <p:spTgt spid="469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95"/>
        <p:cNvGrpSpPr/>
        <p:nvPr/>
      </p:nvGrpSpPr>
      <p:grpSpPr>
        <a:xfrm>
          <a:off x="0" y="0"/>
          <a:ext cx="0" cy="0"/>
          <a:chOff x="0" y="0"/>
          <a:chExt cx="0" cy="0"/>
        </a:xfrm>
      </p:grpSpPr>
      <p:grpSp>
        <p:nvGrpSpPr>
          <p:cNvPr id="5097" name="Google Shape;5097;p62"/>
          <p:cNvGrpSpPr/>
          <p:nvPr/>
        </p:nvGrpSpPr>
        <p:grpSpPr>
          <a:xfrm>
            <a:off x="5326026" y="4171950"/>
            <a:ext cx="846173" cy="877500"/>
            <a:chOff x="5817300" y="2782800"/>
            <a:chExt cx="725100" cy="725100"/>
          </a:xfrm>
        </p:grpSpPr>
        <p:sp>
          <p:nvSpPr>
            <p:cNvPr id="5098" name="Google Shape;5098;p62"/>
            <p:cNvSpPr/>
            <p:nvPr/>
          </p:nvSpPr>
          <p:spPr>
            <a:xfrm>
              <a:off x="5817300" y="2782800"/>
              <a:ext cx="725100" cy="72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99" name="Google Shape;5099;p62"/>
            <p:cNvGrpSpPr/>
            <p:nvPr/>
          </p:nvGrpSpPr>
          <p:grpSpPr>
            <a:xfrm>
              <a:off x="5867153" y="2832675"/>
              <a:ext cx="625316" cy="625370"/>
              <a:chOff x="6271853" y="3087600"/>
              <a:chExt cx="625316" cy="625370"/>
            </a:xfrm>
          </p:grpSpPr>
          <p:sp>
            <p:nvSpPr>
              <p:cNvPr id="5100" name="Google Shape;5100;p62"/>
              <p:cNvSpPr/>
              <p:nvPr/>
            </p:nvSpPr>
            <p:spPr>
              <a:xfrm>
                <a:off x="6307726" y="3545029"/>
                <a:ext cx="554882" cy="167941"/>
              </a:xfrm>
              <a:custGeom>
                <a:avLst/>
                <a:gdLst/>
                <a:ahLst/>
                <a:cxnLst/>
                <a:rect l="l" t="t" r="r" b="b"/>
                <a:pathLst>
                  <a:path w="13117" h="3970" extrusionOk="0">
                    <a:moveTo>
                      <a:pt x="0" y="0"/>
                    </a:moveTo>
                    <a:cubicBezTo>
                      <a:pt x="1212" y="2363"/>
                      <a:pt x="3696" y="3969"/>
                      <a:pt x="6543" y="3969"/>
                    </a:cubicBezTo>
                    <a:cubicBezTo>
                      <a:pt x="9390" y="3969"/>
                      <a:pt x="11874" y="2363"/>
                      <a:pt x="13117" y="0"/>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62"/>
              <p:cNvSpPr/>
              <p:nvPr/>
            </p:nvSpPr>
            <p:spPr>
              <a:xfrm>
                <a:off x="6309037" y="3087600"/>
                <a:ext cx="551032" cy="165318"/>
              </a:xfrm>
              <a:custGeom>
                <a:avLst/>
                <a:gdLst/>
                <a:ahLst/>
                <a:cxnLst/>
                <a:rect l="l" t="t" r="r" b="b"/>
                <a:pathLst>
                  <a:path w="13026" h="3908" extrusionOk="0">
                    <a:moveTo>
                      <a:pt x="6512" y="1"/>
                    </a:moveTo>
                    <a:cubicBezTo>
                      <a:pt x="3696" y="1"/>
                      <a:pt x="1241" y="1576"/>
                      <a:pt x="1" y="3907"/>
                    </a:cubicBezTo>
                    <a:lnTo>
                      <a:pt x="13025" y="3907"/>
                    </a:lnTo>
                    <a:cubicBezTo>
                      <a:pt x="11782" y="1576"/>
                      <a:pt x="9330" y="1"/>
                      <a:pt x="6512" y="1"/>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62"/>
              <p:cNvSpPr/>
              <p:nvPr/>
            </p:nvSpPr>
            <p:spPr>
              <a:xfrm>
                <a:off x="6271853" y="3252880"/>
                <a:ext cx="625316" cy="292183"/>
              </a:xfrm>
              <a:custGeom>
                <a:avLst/>
                <a:gdLst/>
                <a:ahLst/>
                <a:cxnLst/>
                <a:rect l="l" t="t" r="r" b="b"/>
                <a:pathLst>
                  <a:path w="14782" h="6907" extrusionOk="0">
                    <a:moveTo>
                      <a:pt x="880" y="0"/>
                    </a:moveTo>
                    <a:cubicBezTo>
                      <a:pt x="334" y="1030"/>
                      <a:pt x="0" y="2242"/>
                      <a:pt x="0" y="3485"/>
                    </a:cubicBezTo>
                    <a:cubicBezTo>
                      <a:pt x="0" y="4725"/>
                      <a:pt x="303" y="5876"/>
                      <a:pt x="848" y="6906"/>
                    </a:cubicBezTo>
                    <a:lnTo>
                      <a:pt x="13965" y="6906"/>
                    </a:lnTo>
                    <a:cubicBezTo>
                      <a:pt x="14479" y="5876"/>
                      <a:pt x="14781" y="4725"/>
                      <a:pt x="14781" y="3485"/>
                    </a:cubicBezTo>
                    <a:cubicBezTo>
                      <a:pt x="14781" y="2242"/>
                      <a:pt x="14479" y="1030"/>
                      <a:pt x="13904" y="0"/>
                    </a:cubicBez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3" name="Google Shape;5103;p62"/>
          <p:cNvGrpSpPr/>
          <p:nvPr/>
        </p:nvGrpSpPr>
        <p:grpSpPr>
          <a:xfrm>
            <a:off x="4522076" y="4171950"/>
            <a:ext cx="846173" cy="877500"/>
            <a:chOff x="5013350" y="2782800"/>
            <a:chExt cx="725100" cy="725100"/>
          </a:xfrm>
        </p:grpSpPr>
        <p:sp>
          <p:nvSpPr>
            <p:cNvPr id="5104" name="Google Shape;5104;p62"/>
            <p:cNvSpPr/>
            <p:nvPr/>
          </p:nvSpPr>
          <p:spPr>
            <a:xfrm>
              <a:off x="5013350" y="2782800"/>
              <a:ext cx="725100" cy="72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5" name="Google Shape;5105;p62"/>
            <p:cNvGrpSpPr/>
            <p:nvPr/>
          </p:nvGrpSpPr>
          <p:grpSpPr>
            <a:xfrm>
              <a:off x="5063219" y="2832675"/>
              <a:ext cx="625358" cy="625369"/>
              <a:chOff x="5456887" y="3087600"/>
              <a:chExt cx="625358" cy="625369"/>
            </a:xfrm>
          </p:grpSpPr>
          <p:sp>
            <p:nvSpPr>
              <p:cNvPr id="5106" name="Google Shape;5106;p62"/>
              <p:cNvSpPr/>
              <p:nvPr/>
            </p:nvSpPr>
            <p:spPr>
              <a:xfrm>
                <a:off x="5474823" y="3087600"/>
                <a:ext cx="588216" cy="206309"/>
              </a:xfrm>
              <a:custGeom>
                <a:avLst/>
                <a:gdLst/>
                <a:ahLst/>
                <a:cxnLst/>
                <a:rect l="l" t="t" r="r" b="b"/>
                <a:pathLst>
                  <a:path w="13905" h="4877" extrusionOk="0">
                    <a:moveTo>
                      <a:pt x="6967" y="1"/>
                    </a:moveTo>
                    <a:cubicBezTo>
                      <a:pt x="3757" y="1"/>
                      <a:pt x="1031" y="2029"/>
                      <a:pt x="1" y="4876"/>
                    </a:cubicBezTo>
                    <a:lnTo>
                      <a:pt x="13905" y="4876"/>
                    </a:lnTo>
                    <a:cubicBezTo>
                      <a:pt x="12875" y="2029"/>
                      <a:pt x="10149" y="1"/>
                      <a:pt x="6967" y="1"/>
                    </a:cubicBezTo>
                    <a:close/>
                  </a:path>
                </a:pathLst>
              </a:custGeom>
              <a:solidFill>
                <a:srgbClr val="FFC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62"/>
              <p:cNvSpPr/>
              <p:nvPr/>
            </p:nvSpPr>
            <p:spPr>
              <a:xfrm>
                <a:off x="5474823" y="3507887"/>
                <a:ext cx="588216" cy="205083"/>
              </a:xfrm>
              <a:custGeom>
                <a:avLst/>
                <a:gdLst/>
                <a:ahLst/>
                <a:cxnLst/>
                <a:rect l="l" t="t" r="r" b="b"/>
                <a:pathLst>
                  <a:path w="13905" h="4848" extrusionOk="0">
                    <a:moveTo>
                      <a:pt x="1" y="1"/>
                    </a:moveTo>
                    <a:cubicBezTo>
                      <a:pt x="1062" y="2848"/>
                      <a:pt x="3757" y="4847"/>
                      <a:pt x="6967" y="4847"/>
                    </a:cubicBezTo>
                    <a:cubicBezTo>
                      <a:pt x="10149" y="4847"/>
                      <a:pt x="12875" y="2848"/>
                      <a:pt x="13905" y="1"/>
                    </a:cubicBezTo>
                    <a:close/>
                  </a:path>
                </a:pathLst>
              </a:custGeom>
              <a:solidFill>
                <a:srgbClr val="52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62"/>
              <p:cNvSpPr/>
              <p:nvPr/>
            </p:nvSpPr>
            <p:spPr>
              <a:xfrm>
                <a:off x="5456887" y="3293873"/>
                <a:ext cx="625358" cy="214051"/>
              </a:xfrm>
              <a:custGeom>
                <a:avLst/>
                <a:gdLst/>
                <a:ahLst/>
                <a:cxnLst/>
                <a:rect l="l" t="t" r="r" b="b"/>
                <a:pathLst>
                  <a:path w="14783" h="5060" extrusionOk="0">
                    <a:moveTo>
                      <a:pt x="8695" y="516"/>
                    </a:moveTo>
                    <a:cubicBezTo>
                      <a:pt x="9785" y="516"/>
                      <a:pt x="10694" y="1425"/>
                      <a:pt x="10694" y="2516"/>
                    </a:cubicBezTo>
                    <a:lnTo>
                      <a:pt x="10694" y="2666"/>
                    </a:lnTo>
                    <a:cubicBezTo>
                      <a:pt x="10634" y="3696"/>
                      <a:pt x="9754" y="4544"/>
                      <a:pt x="8695" y="4544"/>
                    </a:cubicBezTo>
                    <a:cubicBezTo>
                      <a:pt x="7634" y="4544"/>
                      <a:pt x="6757" y="3696"/>
                      <a:pt x="6696" y="2666"/>
                    </a:cubicBezTo>
                    <a:lnTo>
                      <a:pt x="6696" y="2516"/>
                    </a:lnTo>
                    <a:cubicBezTo>
                      <a:pt x="6696" y="1425"/>
                      <a:pt x="7573" y="516"/>
                      <a:pt x="8695" y="516"/>
                    </a:cubicBezTo>
                    <a:close/>
                    <a:moveTo>
                      <a:pt x="425" y="0"/>
                    </a:moveTo>
                    <a:cubicBezTo>
                      <a:pt x="153" y="788"/>
                      <a:pt x="1" y="1636"/>
                      <a:pt x="1" y="2516"/>
                    </a:cubicBezTo>
                    <a:lnTo>
                      <a:pt x="1" y="2666"/>
                    </a:lnTo>
                    <a:cubicBezTo>
                      <a:pt x="1" y="3485"/>
                      <a:pt x="153" y="4301"/>
                      <a:pt x="425" y="5060"/>
                    </a:cubicBezTo>
                    <a:lnTo>
                      <a:pt x="14329" y="5060"/>
                    </a:lnTo>
                    <a:cubicBezTo>
                      <a:pt x="14600" y="4301"/>
                      <a:pt x="14753" y="3485"/>
                      <a:pt x="14782" y="2666"/>
                    </a:cubicBezTo>
                    <a:lnTo>
                      <a:pt x="14782" y="2516"/>
                    </a:lnTo>
                    <a:cubicBezTo>
                      <a:pt x="14782" y="1636"/>
                      <a:pt x="14632" y="788"/>
                      <a:pt x="14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62"/>
              <p:cNvSpPr/>
              <p:nvPr/>
            </p:nvSpPr>
            <p:spPr>
              <a:xfrm>
                <a:off x="5684980" y="3315689"/>
                <a:ext cx="169210" cy="170394"/>
              </a:xfrm>
              <a:custGeom>
                <a:avLst/>
                <a:gdLst/>
                <a:ahLst/>
                <a:cxnLst/>
                <a:rect l="l" t="t" r="r" b="b"/>
                <a:pathLst>
                  <a:path w="4000" h="4028" extrusionOk="0">
                    <a:moveTo>
                      <a:pt x="2000" y="0"/>
                    </a:moveTo>
                    <a:cubicBezTo>
                      <a:pt x="878" y="0"/>
                      <a:pt x="1" y="909"/>
                      <a:pt x="1" y="2000"/>
                    </a:cubicBezTo>
                    <a:lnTo>
                      <a:pt x="1" y="2150"/>
                    </a:lnTo>
                    <a:cubicBezTo>
                      <a:pt x="62" y="3180"/>
                      <a:pt x="939" y="4028"/>
                      <a:pt x="2000" y="4028"/>
                    </a:cubicBezTo>
                    <a:cubicBezTo>
                      <a:pt x="3059" y="4028"/>
                      <a:pt x="3939" y="3180"/>
                      <a:pt x="3999" y="2150"/>
                    </a:cubicBezTo>
                    <a:lnTo>
                      <a:pt x="3999" y="2000"/>
                    </a:lnTo>
                    <a:cubicBezTo>
                      <a:pt x="3999" y="909"/>
                      <a:pt x="3090" y="0"/>
                      <a:pt x="2000" y="0"/>
                    </a:cubicBezTo>
                    <a:close/>
                  </a:path>
                </a:pathLst>
              </a:custGeom>
              <a:solidFill>
                <a:srgbClr val="FFC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10" name="Google Shape;5110;p62"/>
          <p:cNvGrpSpPr/>
          <p:nvPr/>
        </p:nvGrpSpPr>
        <p:grpSpPr>
          <a:xfrm>
            <a:off x="3718164" y="4171950"/>
            <a:ext cx="846173" cy="877500"/>
            <a:chOff x="4209438" y="2782800"/>
            <a:chExt cx="725100" cy="725100"/>
          </a:xfrm>
        </p:grpSpPr>
        <p:sp>
          <p:nvSpPr>
            <p:cNvPr id="5111" name="Google Shape;5111;p62"/>
            <p:cNvSpPr/>
            <p:nvPr/>
          </p:nvSpPr>
          <p:spPr>
            <a:xfrm>
              <a:off x="4209438" y="2782800"/>
              <a:ext cx="725100" cy="72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2" name="Google Shape;5112;p62"/>
            <p:cNvGrpSpPr/>
            <p:nvPr/>
          </p:nvGrpSpPr>
          <p:grpSpPr>
            <a:xfrm>
              <a:off x="4259343" y="2832675"/>
              <a:ext cx="625317" cy="625366"/>
              <a:chOff x="3700214" y="3087600"/>
              <a:chExt cx="625317" cy="625366"/>
            </a:xfrm>
          </p:grpSpPr>
          <p:sp>
            <p:nvSpPr>
              <p:cNvPr id="5113" name="Google Shape;5113;p62"/>
              <p:cNvSpPr/>
              <p:nvPr/>
            </p:nvSpPr>
            <p:spPr>
              <a:xfrm>
                <a:off x="3842395" y="3366973"/>
                <a:ext cx="483137" cy="345992"/>
              </a:xfrm>
              <a:custGeom>
                <a:avLst/>
                <a:gdLst/>
                <a:ahLst/>
                <a:cxnLst/>
                <a:rect l="l" t="t" r="r" b="b"/>
                <a:pathLst>
                  <a:path w="11421" h="8179" extrusionOk="0">
                    <a:moveTo>
                      <a:pt x="11389" y="0"/>
                    </a:moveTo>
                    <a:lnTo>
                      <a:pt x="0" y="6996"/>
                    </a:lnTo>
                    <a:cubicBezTo>
                      <a:pt x="1151" y="7754"/>
                      <a:pt x="2545" y="8178"/>
                      <a:pt x="4030" y="8178"/>
                    </a:cubicBezTo>
                    <a:cubicBezTo>
                      <a:pt x="8118" y="8178"/>
                      <a:pt x="11421" y="4875"/>
                      <a:pt x="11421" y="788"/>
                    </a:cubicBezTo>
                    <a:cubicBezTo>
                      <a:pt x="11421" y="545"/>
                      <a:pt x="11389" y="271"/>
                      <a:pt x="11389" y="0"/>
                    </a:cubicBezTo>
                    <a:close/>
                  </a:path>
                </a:pathLst>
              </a:custGeom>
              <a:solidFill>
                <a:srgbClr val="A3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62"/>
              <p:cNvSpPr/>
              <p:nvPr/>
            </p:nvSpPr>
            <p:spPr>
              <a:xfrm>
                <a:off x="3700214" y="3087600"/>
                <a:ext cx="456190" cy="315281"/>
              </a:xfrm>
              <a:custGeom>
                <a:avLst/>
                <a:gdLst/>
                <a:ahLst/>
                <a:cxnLst/>
                <a:rect l="l" t="t" r="r" b="b"/>
                <a:pathLst>
                  <a:path w="10784" h="7453" extrusionOk="0">
                    <a:moveTo>
                      <a:pt x="7391" y="1"/>
                    </a:moveTo>
                    <a:cubicBezTo>
                      <a:pt x="3301" y="1"/>
                      <a:pt x="0" y="3333"/>
                      <a:pt x="0" y="7392"/>
                    </a:cubicBezTo>
                    <a:lnTo>
                      <a:pt x="0" y="7452"/>
                    </a:lnTo>
                    <a:lnTo>
                      <a:pt x="10784" y="849"/>
                    </a:lnTo>
                    <a:cubicBezTo>
                      <a:pt x="9754" y="304"/>
                      <a:pt x="8603" y="1"/>
                      <a:pt x="7391" y="1"/>
                    </a:cubicBezTo>
                    <a:close/>
                  </a:path>
                </a:pathLst>
              </a:custGeom>
              <a:solidFill>
                <a:srgbClr val="52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62"/>
              <p:cNvSpPr/>
              <p:nvPr/>
            </p:nvSpPr>
            <p:spPr>
              <a:xfrm>
                <a:off x="3710452" y="3167046"/>
                <a:ext cx="597142" cy="448533"/>
              </a:xfrm>
              <a:custGeom>
                <a:avLst/>
                <a:gdLst/>
                <a:ahLst/>
                <a:cxnLst/>
                <a:rect l="l" t="t" r="r" b="b"/>
                <a:pathLst>
                  <a:path w="14116" h="10603" extrusionOk="0">
                    <a:moveTo>
                      <a:pt x="12025" y="1"/>
                    </a:moveTo>
                    <a:lnTo>
                      <a:pt x="1" y="7392"/>
                    </a:lnTo>
                    <a:cubicBezTo>
                      <a:pt x="151" y="8058"/>
                      <a:pt x="425" y="8724"/>
                      <a:pt x="788" y="9299"/>
                    </a:cubicBezTo>
                    <a:cubicBezTo>
                      <a:pt x="1060" y="9783"/>
                      <a:pt x="1394" y="10207"/>
                      <a:pt x="1758" y="10602"/>
                    </a:cubicBezTo>
                    <a:lnTo>
                      <a:pt x="14116" y="3030"/>
                    </a:lnTo>
                    <a:cubicBezTo>
                      <a:pt x="13963" y="2635"/>
                      <a:pt x="13813" y="2303"/>
                      <a:pt x="13600" y="1939"/>
                    </a:cubicBezTo>
                    <a:cubicBezTo>
                      <a:pt x="13207" y="1212"/>
                      <a:pt x="12662" y="546"/>
                      <a:pt x="12025" y="1"/>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62"/>
              <p:cNvSpPr/>
              <p:nvPr/>
            </p:nvSpPr>
            <p:spPr>
              <a:xfrm>
                <a:off x="3700214" y="3123516"/>
                <a:ext cx="518925" cy="356229"/>
              </a:xfrm>
              <a:custGeom>
                <a:avLst/>
                <a:gdLst/>
                <a:ahLst/>
                <a:cxnLst/>
                <a:rect l="l" t="t" r="r" b="b"/>
                <a:pathLst>
                  <a:path w="12267" h="8421" extrusionOk="0">
                    <a:moveTo>
                      <a:pt x="10784" y="0"/>
                    </a:moveTo>
                    <a:lnTo>
                      <a:pt x="0" y="6603"/>
                    </a:lnTo>
                    <a:cubicBezTo>
                      <a:pt x="0" y="6875"/>
                      <a:pt x="29" y="7148"/>
                      <a:pt x="61" y="7420"/>
                    </a:cubicBezTo>
                    <a:cubicBezTo>
                      <a:pt x="90" y="7754"/>
                      <a:pt x="151" y="8086"/>
                      <a:pt x="243" y="8421"/>
                    </a:cubicBezTo>
                    <a:lnTo>
                      <a:pt x="12267" y="1030"/>
                    </a:lnTo>
                    <a:cubicBezTo>
                      <a:pt x="12024" y="788"/>
                      <a:pt x="11753" y="574"/>
                      <a:pt x="11479" y="393"/>
                    </a:cubicBezTo>
                    <a:cubicBezTo>
                      <a:pt x="11268" y="242"/>
                      <a:pt x="11026" y="121"/>
                      <a:pt x="10784" y="0"/>
                    </a:cubicBez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62"/>
              <p:cNvSpPr/>
              <p:nvPr/>
            </p:nvSpPr>
            <p:spPr>
              <a:xfrm>
                <a:off x="3784778" y="3295184"/>
                <a:ext cx="539441" cy="367736"/>
              </a:xfrm>
              <a:custGeom>
                <a:avLst/>
                <a:gdLst/>
                <a:ahLst/>
                <a:cxnLst/>
                <a:rect l="l" t="t" r="r" b="b"/>
                <a:pathLst>
                  <a:path w="12752" h="8693" extrusionOk="0">
                    <a:moveTo>
                      <a:pt x="12359" y="1"/>
                    </a:moveTo>
                    <a:lnTo>
                      <a:pt x="1" y="7573"/>
                    </a:lnTo>
                    <a:cubicBezTo>
                      <a:pt x="272" y="7816"/>
                      <a:pt x="514" y="8058"/>
                      <a:pt x="817" y="8300"/>
                    </a:cubicBezTo>
                    <a:cubicBezTo>
                      <a:pt x="970" y="8421"/>
                      <a:pt x="1152" y="8572"/>
                      <a:pt x="1362" y="8693"/>
                    </a:cubicBezTo>
                    <a:lnTo>
                      <a:pt x="12751" y="1697"/>
                    </a:lnTo>
                    <a:cubicBezTo>
                      <a:pt x="12722" y="1484"/>
                      <a:pt x="12691" y="1273"/>
                      <a:pt x="12630" y="1091"/>
                    </a:cubicBezTo>
                    <a:cubicBezTo>
                      <a:pt x="12570" y="696"/>
                      <a:pt x="12480" y="333"/>
                      <a:pt x="12359" y="1"/>
                    </a:cubicBez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18" name="Google Shape;5118;p62"/>
          <p:cNvGrpSpPr/>
          <p:nvPr/>
        </p:nvGrpSpPr>
        <p:grpSpPr>
          <a:xfrm>
            <a:off x="2110326" y="4171950"/>
            <a:ext cx="846173" cy="877500"/>
            <a:chOff x="2601600" y="2782800"/>
            <a:chExt cx="725100" cy="725100"/>
          </a:xfrm>
        </p:grpSpPr>
        <p:sp>
          <p:nvSpPr>
            <p:cNvPr id="5119" name="Google Shape;5119;p62"/>
            <p:cNvSpPr/>
            <p:nvPr/>
          </p:nvSpPr>
          <p:spPr>
            <a:xfrm>
              <a:off x="2601600" y="2782800"/>
              <a:ext cx="725100" cy="72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0" name="Google Shape;5120;p62"/>
            <p:cNvGrpSpPr/>
            <p:nvPr/>
          </p:nvGrpSpPr>
          <p:grpSpPr>
            <a:xfrm>
              <a:off x="2651475" y="2832675"/>
              <a:ext cx="625359" cy="625369"/>
              <a:chOff x="2062625" y="3087600"/>
              <a:chExt cx="625359" cy="625369"/>
            </a:xfrm>
          </p:grpSpPr>
          <p:sp>
            <p:nvSpPr>
              <p:cNvPr id="5121" name="Google Shape;5121;p62"/>
              <p:cNvSpPr/>
              <p:nvPr/>
            </p:nvSpPr>
            <p:spPr>
              <a:xfrm>
                <a:off x="2188222" y="3087600"/>
                <a:ext cx="480472" cy="206309"/>
              </a:xfrm>
              <a:custGeom>
                <a:avLst/>
                <a:gdLst/>
                <a:ahLst/>
                <a:cxnLst/>
                <a:rect l="l" t="t" r="r" b="b"/>
                <a:pathLst>
                  <a:path w="11358" h="4877" extrusionOk="0">
                    <a:moveTo>
                      <a:pt x="4423" y="1"/>
                    </a:moveTo>
                    <a:cubicBezTo>
                      <a:pt x="2756" y="1"/>
                      <a:pt x="1241" y="546"/>
                      <a:pt x="0" y="1484"/>
                    </a:cubicBezTo>
                    <a:lnTo>
                      <a:pt x="0" y="4876"/>
                    </a:lnTo>
                    <a:lnTo>
                      <a:pt x="11358" y="4876"/>
                    </a:lnTo>
                    <a:cubicBezTo>
                      <a:pt x="10328" y="2029"/>
                      <a:pt x="7602" y="1"/>
                      <a:pt x="4423" y="1"/>
                    </a:cubicBezTo>
                    <a:close/>
                  </a:path>
                </a:pathLst>
              </a:custGeom>
              <a:solidFill>
                <a:srgbClr val="52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62"/>
              <p:cNvSpPr/>
              <p:nvPr/>
            </p:nvSpPr>
            <p:spPr>
              <a:xfrm>
                <a:off x="2188222" y="3507887"/>
                <a:ext cx="480472" cy="205083"/>
              </a:xfrm>
              <a:custGeom>
                <a:avLst/>
                <a:gdLst/>
                <a:ahLst/>
                <a:cxnLst/>
                <a:rect l="l" t="t" r="r" b="b"/>
                <a:pathLst>
                  <a:path w="11358" h="4848" extrusionOk="0">
                    <a:moveTo>
                      <a:pt x="0" y="1"/>
                    </a:moveTo>
                    <a:lnTo>
                      <a:pt x="0" y="3393"/>
                    </a:lnTo>
                    <a:cubicBezTo>
                      <a:pt x="1241" y="4331"/>
                      <a:pt x="2756" y="4847"/>
                      <a:pt x="4423" y="4847"/>
                    </a:cubicBezTo>
                    <a:cubicBezTo>
                      <a:pt x="7602" y="4847"/>
                      <a:pt x="10328" y="2848"/>
                      <a:pt x="11358" y="1"/>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62"/>
              <p:cNvSpPr/>
              <p:nvPr/>
            </p:nvSpPr>
            <p:spPr>
              <a:xfrm>
                <a:off x="2188222" y="3293873"/>
                <a:ext cx="499762" cy="214051"/>
              </a:xfrm>
              <a:custGeom>
                <a:avLst/>
                <a:gdLst/>
                <a:ahLst/>
                <a:cxnLst/>
                <a:rect l="l" t="t" r="r" b="b"/>
                <a:pathLst>
                  <a:path w="11814" h="5060" extrusionOk="0">
                    <a:moveTo>
                      <a:pt x="0" y="0"/>
                    </a:moveTo>
                    <a:lnTo>
                      <a:pt x="0" y="2637"/>
                    </a:lnTo>
                    <a:lnTo>
                      <a:pt x="0" y="5060"/>
                    </a:lnTo>
                    <a:lnTo>
                      <a:pt x="11358" y="5060"/>
                    </a:lnTo>
                    <a:cubicBezTo>
                      <a:pt x="11632" y="4301"/>
                      <a:pt x="11782" y="3485"/>
                      <a:pt x="11813" y="2637"/>
                    </a:cubicBezTo>
                    <a:lnTo>
                      <a:pt x="11813" y="2516"/>
                    </a:lnTo>
                    <a:cubicBezTo>
                      <a:pt x="11813" y="1636"/>
                      <a:pt x="11661" y="788"/>
                      <a:pt x="113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62"/>
              <p:cNvSpPr/>
              <p:nvPr/>
            </p:nvSpPr>
            <p:spPr>
              <a:xfrm>
                <a:off x="2062625" y="3150336"/>
                <a:ext cx="125638" cy="501115"/>
              </a:xfrm>
              <a:custGeom>
                <a:avLst/>
                <a:gdLst/>
                <a:ahLst/>
                <a:cxnLst/>
                <a:rect l="l" t="t" r="r" b="b"/>
                <a:pathLst>
                  <a:path w="2970" h="11846" extrusionOk="0">
                    <a:moveTo>
                      <a:pt x="2969" y="1"/>
                    </a:moveTo>
                    <a:cubicBezTo>
                      <a:pt x="1818" y="849"/>
                      <a:pt x="939" y="2032"/>
                      <a:pt x="425" y="3393"/>
                    </a:cubicBezTo>
                    <a:cubicBezTo>
                      <a:pt x="151" y="4181"/>
                      <a:pt x="1" y="5029"/>
                      <a:pt x="1" y="5909"/>
                    </a:cubicBezTo>
                    <a:lnTo>
                      <a:pt x="1" y="6030"/>
                    </a:lnTo>
                    <a:cubicBezTo>
                      <a:pt x="1" y="6878"/>
                      <a:pt x="151" y="7694"/>
                      <a:pt x="425" y="8453"/>
                    </a:cubicBezTo>
                    <a:cubicBezTo>
                      <a:pt x="939" y="9815"/>
                      <a:pt x="1818" y="10997"/>
                      <a:pt x="2969" y="11845"/>
                    </a:cubicBezTo>
                    <a:lnTo>
                      <a:pt x="2969" y="8453"/>
                    </a:lnTo>
                    <a:lnTo>
                      <a:pt x="2969" y="6030"/>
                    </a:lnTo>
                    <a:lnTo>
                      <a:pt x="2969" y="3393"/>
                    </a:lnTo>
                    <a:lnTo>
                      <a:pt x="2969" y="1"/>
                    </a:ln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25" name="Google Shape;5125;p62"/>
          <p:cNvGrpSpPr/>
          <p:nvPr/>
        </p:nvGrpSpPr>
        <p:grpSpPr>
          <a:xfrm>
            <a:off x="2914264" y="4171950"/>
            <a:ext cx="846173" cy="877500"/>
            <a:chOff x="3405538" y="2782800"/>
            <a:chExt cx="725100" cy="725100"/>
          </a:xfrm>
        </p:grpSpPr>
        <p:sp>
          <p:nvSpPr>
            <p:cNvPr id="5126" name="Google Shape;5126;p62"/>
            <p:cNvSpPr/>
            <p:nvPr/>
          </p:nvSpPr>
          <p:spPr>
            <a:xfrm>
              <a:off x="3405538" y="2782800"/>
              <a:ext cx="725100" cy="72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7" name="Google Shape;5127;p62"/>
            <p:cNvGrpSpPr/>
            <p:nvPr/>
          </p:nvGrpSpPr>
          <p:grpSpPr>
            <a:xfrm>
              <a:off x="3455410" y="2832675"/>
              <a:ext cx="625358" cy="625358"/>
              <a:chOff x="2869892" y="3087600"/>
              <a:chExt cx="625358" cy="625358"/>
            </a:xfrm>
          </p:grpSpPr>
          <p:sp>
            <p:nvSpPr>
              <p:cNvPr id="5128" name="Google Shape;5128;p62"/>
              <p:cNvSpPr/>
              <p:nvPr/>
            </p:nvSpPr>
            <p:spPr>
              <a:xfrm>
                <a:off x="2949337" y="3293873"/>
                <a:ext cx="42" cy="214051"/>
              </a:xfrm>
              <a:custGeom>
                <a:avLst/>
                <a:gdLst/>
                <a:ahLst/>
                <a:cxnLst/>
                <a:rect l="l" t="t" r="r" b="b"/>
                <a:pathLst>
                  <a:path w="1" h="5060" extrusionOk="0">
                    <a:moveTo>
                      <a:pt x="1" y="2637"/>
                    </a:moveTo>
                    <a:lnTo>
                      <a:pt x="1" y="5060"/>
                    </a:lnTo>
                    <a:lnTo>
                      <a:pt x="1" y="5060"/>
                    </a:lnTo>
                    <a:lnTo>
                      <a:pt x="1"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62"/>
              <p:cNvSpPr/>
              <p:nvPr/>
            </p:nvSpPr>
            <p:spPr>
              <a:xfrm>
                <a:off x="3378543" y="3502768"/>
                <a:ext cx="42387" cy="42303"/>
              </a:xfrm>
              <a:custGeom>
                <a:avLst/>
                <a:gdLst/>
                <a:ahLst/>
                <a:cxnLst/>
                <a:rect l="l" t="t" r="r" b="b"/>
                <a:pathLst>
                  <a:path w="1002" h="1000" extrusionOk="0">
                    <a:moveTo>
                      <a:pt x="638" y="1"/>
                    </a:moveTo>
                    <a:lnTo>
                      <a:pt x="0" y="636"/>
                    </a:lnTo>
                    <a:lnTo>
                      <a:pt x="364" y="999"/>
                    </a:lnTo>
                    <a:lnTo>
                      <a:pt x="1001" y="364"/>
                    </a:lnTo>
                    <a:lnTo>
                      <a:pt x="638"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62"/>
              <p:cNvSpPr/>
              <p:nvPr/>
            </p:nvSpPr>
            <p:spPr>
              <a:xfrm>
                <a:off x="3379854" y="3257999"/>
                <a:ext cx="43614" cy="43614"/>
              </a:xfrm>
              <a:custGeom>
                <a:avLst/>
                <a:gdLst/>
                <a:ahLst/>
                <a:cxnLst/>
                <a:rect l="l" t="t" r="r" b="b"/>
                <a:pathLst>
                  <a:path w="1031" h="1031" extrusionOk="0">
                    <a:moveTo>
                      <a:pt x="364" y="0"/>
                    </a:moveTo>
                    <a:lnTo>
                      <a:pt x="1" y="364"/>
                    </a:lnTo>
                    <a:lnTo>
                      <a:pt x="667" y="1030"/>
                    </a:lnTo>
                    <a:lnTo>
                      <a:pt x="1031" y="667"/>
                    </a:lnTo>
                    <a:lnTo>
                      <a:pt x="364"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62"/>
              <p:cNvSpPr/>
              <p:nvPr/>
            </p:nvSpPr>
            <p:spPr>
              <a:xfrm>
                <a:off x="2869892" y="3087600"/>
                <a:ext cx="625358" cy="625358"/>
              </a:xfrm>
              <a:custGeom>
                <a:avLst/>
                <a:gdLst/>
                <a:ahLst/>
                <a:cxnLst/>
                <a:rect l="l" t="t" r="r" b="b"/>
                <a:pathLst>
                  <a:path w="14783" h="14783" extrusionOk="0">
                    <a:moveTo>
                      <a:pt x="7391" y="1"/>
                    </a:moveTo>
                    <a:cubicBezTo>
                      <a:pt x="3301" y="1"/>
                      <a:pt x="1" y="3333"/>
                      <a:pt x="1" y="7392"/>
                    </a:cubicBezTo>
                    <a:cubicBezTo>
                      <a:pt x="1" y="11479"/>
                      <a:pt x="3301" y="14782"/>
                      <a:pt x="7391" y="14782"/>
                    </a:cubicBezTo>
                    <a:cubicBezTo>
                      <a:pt x="11479" y="14782"/>
                      <a:pt x="14782" y="11479"/>
                      <a:pt x="14782" y="7392"/>
                    </a:cubicBezTo>
                    <a:cubicBezTo>
                      <a:pt x="14782" y="3333"/>
                      <a:pt x="11479" y="1"/>
                      <a:pt x="73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62"/>
              <p:cNvSpPr/>
              <p:nvPr/>
            </p:nvSpPr>
            <p:spPr>
              <a:xfrm>
                <a:off x="2869892" y="3087600"/>
                <a:ext cx="625358" cy="625358"/>
              </a:xfrm>
              <a:custGeom>
                <a:avLst/>
                <a:gdLst/>
                <a:ahLst/>
                <a:cxnLst/>
                <a:rect l="l" t="t" r="r" b="b"/>
                <a:pathLst>
                  <a:path w="14783" h="14783" extrusionOk="0">
                    <a:moveTo>
                      <a:pt x="11419" y="3030"/>
                    </a:moveTo>
                    <a:lnTo>
                      <a:pt x="12056" y="3665"/>
                    </a:lnTo>
                    <a:lnTo>
                      <a:pt x="11692" y="4028"/>
                    </a:lnTo>
                    <a:lnTo>
                      <a:pt x="11055" y="3393"/>
                    </a:lnTo>
                    <a:lnTo>
                      <a:pt x="11419" y="3030"/>
                    </a:lnTo>
                    <a:close/>
                    <a:moveTo>
                      <a:pt x="12419" y="4028"/>
                    </a:moveTo>
                    <a:lnTo>
                      <a:pt x="13086" y="4695"/>
                    </a:lnTo>
                    <a:lnTo>
                      <a:pt x="12722" y="5058"/>
                    </a:lnTo>
                    <a:lnTo>
                      <a:pt x="12056" y="4392"/>
                    </a:lnTo>
                    <a:lnTo>
                      <a:pt x="12419" y="4028"/>
                    </a:lnTo>
                    <a:close/>
                    <a:moveTo>
                      <a:pt x="10360" y="4089"/>
                    </a:moveTo>
                    <a:lnTo>
                      <a:pt x="11026" y="4726"/>
                    </a:lnTo>
                    <a:lnTo>
                      <a:pt x="10631" y="5090"/>
                    </a:lnTo>
                    <a:lnTo>
                      <a:pt x="9996" y="4452"/>
                    </a:lnTo>
                    <a:lnTo>
                      <a:pt x="10360" y="4089"/>
                    </a:lnTo>
                    <a:close/>
                    <a:moveTo>
                      <a:pt x="3180" y="3090"/>
                    </a:moveTo>
                    <a:lnTo>
                      <a:pt x="3543" y="3454"/>
                    </a:lnTo>
                    <a:lnTo>
                      <a:pt x="1879" y="5119"/>
                    </a:lnTo>
                    <a:lnTo>
                      <a:pt x="1515" y="4755"/>
                    </a:lnTo>
                    <a:lnTo>
                      <a:pt x="3180" y="3090"/>
                    </a:lnTo>
                    <a:close/>
                    <a:moveTo>
                      <a:pt x="10873" y="3575"/>
                    </a:moveTo>
                    <a:lnTo>
                      <a:pt x="11540" y="4210"/>
                    </a:lnTo>
                    <a:lnTo>
                      <a:pt x="11903" y="4573"/>
                    </a:lnTo>
                    <a:lnTo>
                      <a:pt x="12541" y="5211"/>
                    </a:lnTo>
                    <a:lnTo>
                      <a:pt x="12177" y="5574"/>
                    </a:lnTo>
                    <a:lnTo>
                      <a:pt x="11540" y="4937"/>
                    </a:lnTo>
                    <a:lnTo>
                      <a:pt x="11147" y="4573"/>
                    </a:lnTo>
                    <a:lnTo>
                      <a:pt x="10510" y="3939"/>
                    </a:lnTo>
                    <a:lnTo>
                      <a:pt x="10873" y="3575"/>
                    </a:lnTo>
                    <a:close/>
                    <a:moveTo>
                      <a:pt x="3696" y="3636"/>
                    </a:moveTo>
                    <a:lnTo>
                      <a:pt x="4088" y="3999"/>
                    </a:lnTo>
                    <a:lnTo>
                      <a:pt x="2424" y="5664"/>
                    </a:lnTo>
                    <a:lnTo>
                      <a:pt x="2060" y="5300"/>
                    </a:lnTo>
                    <a:lnTo>
                      <a:pt x="3696" y="3636"/>
                    </a:lnTo>
                    <a:close/>
                    <a:moveTo>
                      <a:pt x="11390" y="5090"/>
                    </a:moveTo>
                    <a:lnTo>
                      <a:pt x="12024" y="5724"/>
                    </a:lnTo>
                    <a:lnTo>
                      <a:pt x="11661" y="6088"/>
                    </a:lnTo>
                    <a:lnTo>
                      <a:pt x="11026" y="5453"/>
                    </a:lnTo>
                    <a:lnTo>
                      <a:pt x="11390" y="5090"/>
                    </a:lnTo>
                    <a:close/>
                    <a:moveTo>
                      <a:pt x="4210" y="4149"/>
                    </a:moveTo>
                    <a:lnTo>
                      <a:pt x="4573" y="4513"/>
                    </a:lnTo>
                    <a:lnTo>
                      <a:pt x="2937" y="6180"/>
                    </a:lnTo>
                    <a:lnTo>
                      <a:pt x="2574" y="5817"/>
                    </a:lnTo>
                    <a:lnTo>
                      <a:pt x="4210" y="4149"/>
                    </a:lnTo>
                    <a:close/>
                    <a:moveTo>
                      <a:pt x="11600" y="8753"/>
                    </a:moveTo>
                    <a:lnTo>
                      <a:pt x="11995" y="9117"/>
                    </a:lnTo>
                    <a:lnTo>
                      <a:pt x="11329" y="9783"/>
                    </a:lnTo>
                    <a:lnTo>
                      <a:pt x="10966" y="9391"/>
                    </a:lnTo>
                    <a:lnTo>
                      <a:pt x="11600" y="8753"/>
                    </a:lnTo>
                    <a:close/>
                    <a:moveTo>
                      <a:pt x="7360" y="4513"/>
                    </a:moveTo>
                    <a:cubicBezTo>
                      <a:pt x="8906" y="4513"/>
                      <a:pt x="10178" y="5785"/>
                      <a:pt x="10178" y="7331"/>
                    </a:cubicBezTo>
                    <a:cubicBezTo>
                      <a:pt x="10178" y="8875"/>
                      <a:pt x="8906" y="10118"/>
                      <a:pt x="7360" y="10118"/>
                    </a:cubicBezTo>
                    <a:cubicBezTo>
                      <a:pt x="5845" y="10118"/>
                      <a:pt x="4605" y="8935"/>
                      <a:pt x="4573" y="7421"/>
                    </a:cubicBezTo>
                    <a:cubicBezTo>
                      <a:pt x="4544" y="7421"/>
                      <a:pt x="4544" y="7392"/>
                      <a:pt x="4544" y="7360"/>
                    </a:cubicBezTo>
                    <a:lnTo>
                      <a:pt x="4544" y="7331"/>
                    </a:lnTo>
                    <a:cubicBezTo>
                      <a:pt x="4544" y="6846"/>
                      <a:pt x="4665" y="6391"/>
                      <a:pt x="4876" y="5998"/>
                    </a:cubicBezTo>
                    <a:cubicBezTo>
                      <a:pt x="5332" y="5119"/>
                      <a:pt x="6269" y="4513"/>
                      <a:pt x="7360" y="4513"/>
                    </a:cubicBezTo>
                    <a:close/>
                    <a:moveTo>
                      <a:pt x="2424" y="9270"/>
                    </a:moveTo>
                    <a:lnTo>
                      <a:pt x="3059" y="9904"/>
                    </a:lnTo>
                    <a:lnTo>
                      <a:pt x="2695" y="10268"/>
                    </a:lnTo>
                    <a:lnTo>
                      <a:pt x="2060" y="9633"/>
                    </a:lnTo>
                    <a:lnTo>
                      <a:pt x="2424" y="9270"/>
                    </a:lnTo>
                    <a:close/>
                    <a:moveTo>
                      <a:pt x="12146" y="9299"/>
                    </a:moveTo>
                    <a:lnTo>
                      <a:pt x="12509" y="9662"/>
                    </a:lnTo>
                    <a:lnTo>
                      <a:pt x="11874" y="10299"/>
                    </a:lnTo>
                    <a:lnTo>
                      <a:pt x="11511" y="9936"/>
                    </a:lnTo>
                    <a:lnTo>
                      <a:pt x="12146" y="9299"/>
                    </a:lnTo>
                    <a:close/>
                    <a:moveTo>
                      <a:pt x="2969" y="8724"/>
                    </a:moveTo>
                    <a:lnTo>
                      <a:pt x="3604" y="9359"/>
                    </a:lnTo>
                    <a:lnTo>
                      <a:pt x="3967" y="9723"/>
                    </a:lnTo>
                    <a:lnTo>
                      <a:pt x="4605" y="10389"/>
                    </a:lnTo>
                    <a:lnTo>
                      <a:pt x="4241" y="10752"/>
                    </a:lnTo>
                    <a:lnTo>
                      <a:pt x="3604" y="10086"/>
                    </a:lnTo>
                    <a:lnTo>
                      <a:pt x="3240" y="9723"/>
                    </a:lnTo>
                    <a:lnTo>
                      <a:pt x="2605" y="9088"/>
                    </a:lnTo>
                    <a:lnTo>
                      <a:pt x="2969" y="8724"/>
                    </a:lnTo>
                    <a:close/>
                    <a:moveTo>
                      <a:pt x="10602" y="9783"/>
                    </a:moveTo>
                    <a:lnTo>
                      <a:pt x="10966" y="10147"/>
                    </a:lnTo>
                    <a:lnTo>
                      <a:pt x="10328" y="10784"/>
                    </a:lnTo>
                    <a:lnTo>
                      <a:pt x="9965" y="10421"/>
                    </a:lnTo>
                    <a:lnTo>
                      <a:pt x="10602" y="9783"/>
                    </a:lnTo>
                    <a:close/>
                    <a:moveTo>
                      <a:pt x="12662" y="9815"/>
                    </a:moveTo>
                    <a:lnTo>
                      <a:pt x="13025" y="10178"/>
                    </a:lnTo>
                    <a:lnTo>
                      <a:pt x="12388" y="10813"/>
                    </a:lnTo>
                    <a:lnTo>
                      <a:pt x="12024" y="10450"/>
                    </a:lnTo>
                    <a:lnTo>
                      <a:pt x="12662" y="9815"/>
                    </a:lnTo>
                    <a:close/>
                    <a:moveTo>
                      <a:pt x="3422" y="10268"/>
                    </a:moveTo>
                    <a:lnTo>
                      <a:pt x="4088" y="10905"/>
                    </a:lnTo>
                    <a:lnTo>
                      <a:pt x="3725" y="11269"/>
                    </a:lnTo>
                    <a:lnTo>
                      <a:pt x="3059" y="10631"/>
                    </a:lnTo>
                    <a:lnTo>
                      <a:pt x="3422" y="10268"/>
                    </a:lnTo>
                    <a:close/>
                    <a:moveTo>
                      <a:pt x="11147" y="10299"/>
                    </a:moveTo>
                    <a:lnTo>
                      <a:pt x="11511" y="10663"/>
                    </a:lnTo>
                    <a:lnTo>
                      <a:pt x="10873" y="11329"/>
                    </a:lnTo>
                    <a:lnTo>
                      <a:pt x="10481" y="10934"/>
                    </a:lnTo>
                    <a:lnTo>
                      <a:pt x="11147" y="10299"/>
                    </a:lnTo>
                    <a:close/>
                    <a:moveTo>
                      <a:pt x="1908" y="9783"/>
                    </a:moveTo>
                    <a:lnTo>
                      <a:pt x="2545" y="10421"/>
                    </a:lnTo>
                    <a:lnTo>
                      <a:pt x="2908" y="10784"/>
                    </a:lnTo>
                    <a:lnTo>
                      <a:pt x="3575" y="11419"/>
                    </a:lnTo>
                    <a:lnTo>
                      <a:pt x="3180" y="11782"/>
                    </a:lnTo>
                    <a:lnTo>
                      <a:pt x="2545" y="11147"/>
                    </a:lnTo>
                    <a:lnTo>
                      <a:pt x="2181" y="10784"/>
                    </a:lnTo>
                    <a:lnTo>
                      <a:pt x="1544" y="10147"/>
                    </a:lnTo>
                    <a:lnTo>
                      <a:pt x="1908" y="9783"/>
                    </a:lnTo>
                    <a:close/>
                    <a:moveTo>
                      <a:pt x="11661" y="10813"/>
                    </a:moveTo>
                    <a:lnTo>
                      <a:pt x="12024" y="11177"/>
                    </a:lnTo>
                    <a:lnTo>
                      <a:pt x="11390" y="11843"/>
                    </a:lnTo>
                    <a:lnTo>
                      <a:pt x="10995" y="11479"/>
                    </a:lnTo>
                    <a:lnTo>
                      <a:pt x="11661" y="10813"/>
                    </a:lnTo>
                    <a:close/>
                    <a:moveTo>
                      <a:pt x="7391" y="1"/>
                    </a:moveTo>
                    <a:cubicBezTo>
                      <a:pt x="3301" y="1"/>
                      <a:pt x="1" y="3333"/>
                      <a:pt x="1" y="7392"/>
                    </a:cubicBezTo>
                    <a:cubicBezTo>
                      <a:pt x="1" y="11479"/>
                      <a:pt x="3301" y="14782"/>
                      <a:pt x="7391" y="14782"/>
                    </a:cubicBezTo>
                    <a:cubicBezTo>
                      <a:pt x="11479" y="14782"/>
                      <a:pt x="14782" y="11479"/>
                      <a:pt x="14782" y="7392"/>
                    </a:cubicBezTo>
                    <a:cubicBezTo>
                      <a:pt x="14782" y="3333"/>
                      <a:pt x="11479" y="1"/>
                      <a:pt x="73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62"/>
              <p:cNvSpPr/>
              <p:nvPr/>
            </p:nvSpPr>
            <p:spPr>
              <a:xfrm>
                <a:off x="2933981" y="3218318"/>
                <a:ext cx="85832" cy="85832"/>
              </a:xfrm>
              <a:custGeom>
                <a:avLst/>
                <a:gdLst/>
                <a:ahLst/>
                <a:cxnLst/>
                <a:rect l="l" t="t" r="r" b="b"/>
                <a:pathLst>
                  <a:path w="2029" h="2029" extrusionOk="0">
                    <a:moveTo>
                      <a:pt x="1665" y="0"/>
                    </a:moveTo>
                    <a:lnTo>
                      <a:pt x="0" y="1665"/>
                    </a:lnTo>
                    <a:lnTo>
                      <a:pt x="364" y="2029"/>
                    </a:lnTo>
                    <a:lnTo>
                      <a:pt x="2028" y="364"/>
                    </a:lnTo>
                    <a:lnTo>
                      <a:pt x="1665"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62"/>
              <p:cNvSpPr/>
              <p:nvPr/>
            </p:nvSpPr>
            <p:spPr>
              <a:xfrm>
                <a:off x="2957036" y="3241374"/>
                <a:ext cx="85832" cy="85832"/>
              </a:xfrm>
              <a:custGeom>
                <a:avLst/>
                <a:gdLst/>
                <a:ahLst/>
                <a:cxnLst/>
                <a:rect l="l" t="t" r="r" b="b"/>
                <a:pathLst>
                  <a:path w="2029" h="2029" extrusionOk="0">
                    <a:moveTo>
                      <a:pt x="1636" y="1"/>
                    </a:moveTo>
                    <a:lnTo>
                      <a:pt x="0" y="1665"/>
                    </a:lnTo>
                    <a:lnTo>
                      <a:pt x="364" y="2029"/>
                    </a:lnTo>
                    <a:lnTo>
                      <a:pt x="2028" y="364"/>
                    </a:lnTo>
                    <a:lnTo>
                      <a:pt x="1636"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62"/>
              <p:cNvSpPr/>
              <p:nvPr/>
            </p:nvSpPr>
            <p:spPr>
              <a:xfrm>
                <a:off x="2978738" y="3263118"/>
                <a:ext cx="84647" cy="85916"/>
              </a:xfrm>
              <a:custGeom>
                <a:avLst/>
                <a:gdLst/>
                <a:ahLst/>
                <a:cxnLst/>
                <a:rect l="l" t="t" r="r" b="b"/>
                <a:pathLst>
                  <a:path w="2001" h="2031" extrusionOk="0">
                    <a:moveTo>
                      <a:pt x="1637" y="0"/>
                    </a:moveTo>
                    <a:lnTo>
                      <a:pt x="1" y="1668"/>
                    </a:lnTo>
                    <a:lnTo>
                      <a:pt x="364" y="2031"/>
                    </a:lnTo>
                    <a:lnTo>
                      <a:pt x="2000" y="364"/>
                    </a:lnTo>
                    <a:lnTo>
                      <a:pt x="1637"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62"/>
              <p:cNvSpPr/>
              <p:nvPr/>
            </p:nvSpPr>
            <p:spPr>
              <a:xfrm>
                <a:off x="3333744" y="3457884"/>
                <a:ext cx="43614" cy="43614"/>
              </a:xfrm>
              <a:custGeom>
                <a:avLst/>
                <a:gdLst/>
                <a:ahLst/>
                <a:cxnLst/>
                <a:rect l="l" t="t" r="r" b="b"/>
                <a:pathLst>
                  <a:path w="1031" h="1031" extrusionOk="0">
                    <a:moveTo>
                      <a:pt x="635" y="0"/>
                    </a:moveTo>
                    <a:lnTo>
                      <a:pt x="1" y="638"/>
                    </a:lnTo>
                    <a:lnTo>
                      <a:pt x="364" y="1030"/>
                    </a:lnTo>
                    <a:lnTo>
                      <a:pt x="1030" y="364"/>
                    </a:lnTo>
                    <a:lnTo>
                      <a:pt x="635"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62"/>
              <p:cNvSpPr/>
              <p:nvPr/>
            </p:nvSpPr>
            <p:spPr>
              <a:xfrm>
                <a:off x="3291399" y="3501457"/>
                <a:ext cx="42387" cy="42345"/>
              </a:xfrm>
              <a:custGeom>
                <a:avLst/>
                <a:gdLst/>
                <a:ahLst/>
                <a:cxnLst/>
                <a:rect l="l" t="t" r="r" b="b"/>
                <a:pathLst>
                  <a:path w="1002" h="1001" extrusionOk="0">
                    <a:moveTo>
                      <a:pt x="638" y="0"/>
                    </a:moveTo>
                    <a:lnTo>
                      <a:pt x="1" y="638"/>
                    </a:lnTo>
                    <a:lnTo>
                      <a:pt x="364" y="1001"/>
                    </a:lnTo>
                    <a:lnTo>
                      <a:pt x="1002" y="364"/>
                    </a:lnTo>
                    <a:lnTo>
                      <a:pt x="638"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62"/>
              <p:cNvSpPr/>
              <p:nvPr/>
            </p:nvSpPr>
            <p:spPr>
              <a:xfrm>
                <a:off x="3356799" y="3480939"/>
                <a:ext cx="42303" cy="42387"/>
              </a:xfrm>
              <a:custGeom>
                <a:avLst/>
                <a:gdLst/>
                <a:ahLst/>
                <a:cxnLst/>
                <a:rect l="l" t="t" r="r" b="b"/>
                <a:pathLst>
                  <a:path w="1000" h="1002" extrusionOk="0">
                    <a:moveTo>
                      <a:pt x="636" y="1"/>
                    </a:moveTo>
                    <a:lnTo>
                      <a:pt x="1" y="638"/>
                    </a:lnTo>
                    <a:lnTo>
                      <a:pt x="364" y="1001"/>
                    </a:lnTo>
                    <a:lnTo>
                      <a:pt x="999" y="364"/>
                    </a:lnTo>
                    <a:lnTo>
                      <a:pt x="636"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62"/>
              <p:cNvSpPr/>
              <p:nvPr/>
            </p:nvSpPr>
            <p:spPr>
              <a:xfrm>
                <a:off x="3313227" y="3523285"/>
                <a:ext cx="43614" cy="43614"/>
              </a:xfrm>
              <a:custGeom>
                <a:avLst/>
                <a:gdLst/>
                <a:ahLst/>
                <a:cxnLst/>
                <a:rect l="l" t="t" r="r" b="b"/>
                <a:pathLst>
                  <a:path w="1031" h="1031" extrusionOk="0">
                    <a:moveTo>
                      <a:pt x="667" y="0"/>
                    </a:moveTo>
                    <a:lnTo>
                      <a:pt x="1" y="635"/>
                    </a:lnTo>
                    <a:lnTo>
                      <a:pt x="393" y="1030"/>
                    </a:lnTo>
                    <a:lnTo>
                      <a:pt x="1031" y="364"/>
                    </a:lnTo>
                    <a:lnTo>
                      <a:pt x="667"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62"/>
              <p:cNvSpPr/>
              <p:nvPr/>
            </p:nvSpPr>
            <p:spPr>
              <a:xfrm>
                <a:off x="3334971" y="3545029"/>
                <a:ext cx="43614" cy="43572"/>
              </a:xfrm>
              <a:custGeom>
                <a:avLst/>
                <a:gdLst/>
                <a:ahLst/>
                <a:cxnLst/>
                <a:rect l="l" t="t" r="r" b="b"/>
                <a:pathLst>
                  <a:path w="1031" h="1030" extrusionOk="0">
                    <a:moveTo>
                      <a:pt x="667" y="0"/>
                    </a:moveTo>
                    <a:lnTo>
                      <a:pt x="1" y="666"/>
                    </a:lnTo>
                    <a:lnTo>
                      <a:pt x="396" y="1030"/>
                    </a:lnTo>
                    <a:lnTo>
                      <a:pt x="1030" y="364"/>
                    </a:lnTo>
                    <a:lnTo>
                      <a:pt x="667"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62"/>
              <p:cNvSpPr/>
              <p:nvPr/>
            </p:nvSpPr>
            <p:spPr>
              <a:xfrm>
                <a:off x="3337551" y="3215738"/>
                <a:ext cx="42345" cy="42303"/>
              </a:xfrm>
              <a:custGeom>
                <a:avLst/>
                <a:gdLst/>
                <a:ahLst/>
                <a:cxnLst/>
                <a:rect l="l" t="t" r="r" b="b"/>
                <a:pathLst>
                  <a:path w="1001" h="1000" extrusionOk="0">
                    <a:moveTo>
                      <a:pt x="364" y="1"/>
                    </a:moveTo>
                    <a:lnTo>
                      <a:pt x="0" y="364"/>
                    </a:lnTo>
                    <a:lnTo>
                      <a:pt x="637" y="999"/>
                    </a:lnTo>
                    <a:lnTo>
                      <a:pt x="1001" y="636"/>
                    </a:lnTo>
                    <a:lnTo>
                      <a:pt x="364"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62"/>
              <p:cNvSpPr/>
              <p:nvPr/>
            </p:nvSpPr>
            <p:spPr>
              <a:xfrm>
                <a:off x="3314454" y="3238836"/>
                <a:ext cx="85959" cy="84605"/>
              </a:xfrm>
              <a:custGeom>
                <a:avLst/>
                <a:gdLst/>
                <a:ahLst/>
                <a:cxnLst/>
                <a:rect l="l" t="t" r="r" b="b"/>
                <a:pathLst>
                  <a:path w="2032" h="2000" extrusionOk="0">
                    <a:moveTo>
                      <a:pt x="364" y="0"/>
                    </a:moveTo>
                    <a:lnTo>
                      <a:pt x="1" y="364"/>
                    </a:lnTo>
                    <a:lnTo>
                      <a:pt x="638" y="998"/>
                    </a:lnTo>
                    <a:lnTo>
                      <a:pt x="1031" y="1362"/>
                    </a:lnTo>
                    <a:lnTo>
                      <a:pt x="1668" y="1999"/>
                    </a:lnTo>
                    <a:lnTo>
                      <a:pt x="2032" y="1636"/>
                    </a:lnTo>
                    <a:lnTo>
                      <a:pt x="1394" y="998"/>
                    </a:lnTo>
                    <a:lnTo>
                      <a:pt x="1031" y="635"/>
                    </a:lnTo>
                    <a:lnTo>
                      <a:pt x="364"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62"/>
              <p:cNvSpPr/>
              <p:nvPr/>
            </p:nvSpPr>
            <p:spPr>
              <a:xfrm>
                <a:off x="3336324" y="3302883"/>
                <a:ext cx="42260" cy="42260"/>
              </a:xfrm>
              <a:custGeom>
                <a:avLst/>
                <a:gdLst/>
                <a:ahLst/>
                <a:cxnLst/>
                <a:rect l="l" t="t" r="r" b="b"/>
                <a:pathLst>
                  <a:path w="999" h="999" extrusionOk="0">
                    <a:moveTo>
                      <a:pt x="364" y="1"/>
                    </a:moveTo>
                    <a:lnTo>
                      <a:pt x="0" y="364"/>
                    </a:lnTo>
                    <a:lnTo>
                      <a:pt x="635" y="999"/>
                    </a:lnTo>
                    <a:lnTo>
                      <a:pt x="998" y="635"/>
                    </a:lnTo>
                    <a:lnTo>
                      <a:pt x="364"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62"/>
              <p:cNvSpPr/>
              <p:nvPr/>
            </p:nvSpPr>
            <p:spPr>
              <a:xfrm>
                <a:off x="3292752" y="3260537"/>
                <a:ext cx="43614" cy="42387"/>
              </a:xfrm>
              <a:custGeom>
                <a:avLst/>
                <a:gdLst/>
                <a:ahLst/>
                <a:cxnLst/>
                <a:rect l="l" t="t" r="r" b="b"/>
                <a:pathLst>
                  <a:path w="1031" h="1002" extrusionOk="0">
                    <a:moveTo>
                      <a:pt x="364" y="1"/>
                    </a:moveTo>
                    <a:lnTo>
                      <a:pt x="0" y="364"/>
                    </a:lnTo>
                    <a:lnTo>
                      <a:pt x="635" y="1002"/>
                    </a:lnTo>
                    <a:lnTo>
                      <a:pt x="1030" y="638"/>
                    </a:lnTo>
                    <a:lnTo>
                      <a:pt x="364"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62"/>
              <p:cNvSpPr/>
              <p:nvPr/>
            </p:nvSpPr>
            <p:spPr>
              <a:xfrm>
                <a:off x="2980091" y="3456657"/>
                <a:ext cx="84605" cy="85832"/>
              </a:xfrm>
              <a:custGeom>
                <a:avLst/>
                <a:gdLst/>
                <a:ahLst/>
                <a:cxnLst/>
                <a:rect l="l" t="t" r="r" b="b"/>
                <a:pathLst>
                  <a:path w="2000" h="2029" extrusionOk="0">
                    <a:moveTo>
                      <a:pt x="364" y="0"/>
                    </a:moveTo>
                    <a:lnTo>
                      <a:pt x="0" y="364"/>
                    </a:lnTo>
                    <a:lnTo>
                      <a:pt x="635" y="999"/>
                    </a:lnTo>
                    <a:lnTo>
                      <a:pt x="999" y="1362"/>
                    </a:lnTo>
                    <a:lnTo>
                      <a:pt x="1636" y="2028"/>
                    </a:lnTo>
                    <a:lnTo>
                      <a:pt x="2000" y="1665"/>
                    </a:lnTo>
                    <a:lnTo>
                      <a:pt x="1362" y="999"/>
                    </a:lnTo>
                    <a:lnTo>
                      <a:pt x="999" y="635"/>
                    </a:lnTo>
                    <a:lnTo>
                      <a:pt x="364"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62"/>
              <p:cNvSpPr/>
              <p:nvPr/>
            </p:nvSpPr>
            <p:spPr>
              <a:xfrm>
                <a:off x="2999255" y="3521932"/>
                <a:ext cx="43614" cy="42387"/>
              </a:xfrm>
              <a:custGeom>
                <a:avLst/>
                <a:gdLst/>
                <a:ahLst/>
                <a:cxnLst/>
                <a:rect l="l" t="t" r="r" b="b"/>
                <a:pathLst>
                  <a:path w="1031" h="1002" extrusionOk="0">
                    <a:moveTo>
                      <a:pt x="364" y="1"/>
                    </a:moveTo>
                    <a:lnTo>
                      <a:pt x="1" y="364"/>
                    </a:lnTo>
                    <a:lnTo>
                      <a:pt x="667" y="1002"/>
                    </a:lnTo>
                    <a:lnTo>
                      <a:pt x="1030" y="638"/>
                    </a:lnTo>
                    <a:lnTo>
                      <a:pt x="364"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62"/>
              <p:cNvSpPr/>
              <p:nvPr/>
            </p:nvSpPr>
            <p:spPr>
              <a:xfrm>
                <a:off x="2957036" y="3479713"/>
                <a:ext cx="42260" cy="42260"/>
              </a:xfrm>
              <a:custGeom>
                <a:avLst/>
                <a:gdLst/>
                <a:ahLst/>
                <a:cxnLst/>
                <a:rect l="l" t="t" r="r" b="b"/>
                <a:pathLst>
                  <a:path w="999" h="999" extrusionOk="0">
                    <a:moveTo>
                      <a:pt x="364" y="1"/>
                    </a:moveTo>
                    <a:lnTo>
                      <a:pt x="0" y="364"/>
                    </a:lnTo>
                    <a:lnTo>
                      <a:pt x="635" y="999"/>
                    </a:lnTo>
                    <a:lnTo>
                      <a:pt x="999" y="635"/>
                    </a:lnTo>
                    <a:lnTo>
                      <a:pt x="364"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62"/>
              <p:cNvSpPr/>
              <p:nvPr/>
            </p:nvSpPr>
            <p:spPr>
              <a:xfrm>
                <a:off x="2935208" y="3501457"/>
                <a:ext cx="85916" cy="84605"/>
              </a:xfrm>
              <a:custGeom>
                <a:avLst/>
                <a:gdLst/>
                <a:ahLst/>
                <a:cxnLst/>
                <a:rect l="l" t="t" r="r" b="b"/>
                <a:pathLst>
                  <a:path w="2031" h="2000" extrusionOk="0">
                    <a:moveTo>
                      <a:pt x="364" y="0"/>
                    </a:moveTo>
                    <a:lnTo>
                      <a:pt x="0" y="364"/>
                    </a:lnTo>
                    <a:lnTo>
                      <a:pt x="637" y="1001"/>
                    </a:lnTo>
                    <a:lnTo>
                      <a:pt x="1001" y="1364"/>
                    </a:lnTo>
                    <a:lnTo>
                      <a:pt x="1636" y="1999"/>
                    </a:lnTo>
                    <a:lnTo>
                      <a:pt x="2031" y="1636"/>
                    </a:lnTo>
                    <a:lnTo>
                      <a:pt x="1364" y="1001"/>
                    </a:lnTo>
                    <a:lnTo>
                      <a:pt x="1001" y="638"/>
                    </a:lnTo>
                    <a:lnTo>
                      <a:pt x="364"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62"/>
              <p:cNvSpPr/>
              <p:nvPr/>
            </p:nvSpPr>
            <p:spPr>
              <a:xfrm>
                <a:off x="3063344" y="3278474"/>
                <a:ext cx="237106" cy="237148"/>
              </a:xfrm>
              <a:custGeom>
                <a:avLst/>
                <a:gdLst/>
                <a:ahLst/>
                <a:cxnLst/>
                <a:rect l="l" t="t" r="r" b="b"/>
                <a:pathLst>
                  <a:path w="5605" h="5606" extrusionOk="0">
                    <a:moveTo>
                      <a:pt x="2789" y="1"/>
                    </a:moveTo>
                    <a:cubicBezTo>
                      <a:pt x="4334" y="2"/>
                      <a:pt x="5573" y="1274"/>
                      <a:pt x="5573" y="2819"/>
                    </a:cubicBezTo>
                    <a:cubicBezTo>
                      <a:pt x="5573" y="2940"/>
                      <a:pt x="5573" y="3061"/>
                      <a:pt x="5544" y="3212"/>
                    </a:cubicBezTo>
                    <a:cubicBezTo>
                      <a:pt x="5484" y="2637"/>
                      <a:pt x="5181" y="1637"/>
                      <a:pt x="4030" y="1637"/>
                    </a:cubicBezTo>
                    <a:cubicBezTo>
                      <a:pt x="3182" y="1637"/>
                      <a:pt x="2879" y="2000"/>
                      <a:pt x="2726" y="2456"/>
                    </a:cubicBezTo>
                    <a:cubicBezTo>
                      <a:pt x="2455" y="3090"/>
                      <a:pt x="2423" y="3849"/>
                      <a:pt x="1304" y="3849"/>
                    </a:cubicBezTo>
                    <a:cubicBezTo>
                      <a:pt x="516" y="3849"/>
                      <a:pt x="153" y="3425"/>
                      <a:pt x="0" y="2909"/>
                    </a:cubicBezTo>
                    <a:lnTo>
                      <a:pt x="0" y="2909"/>
                    </a:lnTo>
                    <a:cubicBezTo>
                      <a:pt x="32" y="4423"/>
                      <a:pt x="1272" y="5606"/>
                      <a:pt x="2787" y="5606"/>
                    </a:cubicBezTo>
                    <a:cubicBezTo>
                      <a:pt x="4333" y="5606"/>
                      <a:pt x="5605" y="4363"/>
                      <a:pt x="5605" y="2819"/>
                    </a:cubicBezTo>
                    <a:cubicBezTo>
                      <a:pt x="5605" y="1274"/>
                      <a:pt x="4334" y="2"/>
                      <a:pt x="2789" y="1"/>
                    </a:cubicBez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62"/>
              <p:cNvSpPr/>
              <p:nvPr/>
            </p:nvSpPr>
            <p:spPr>
              <a:xfrm>
                <a:off x="3062117" y="3278474"/>
                <a:ext cx="119124" cy="123058"/>
              </a:xfrm>
              <a:custGeom>
                <a:avLst/>
                <a:gdLst/>
                <a:ahLst/>
                <a:cxnLst/>
                <a:rect l="l" t="t" r="r" b="b"/>
                <a:pathLst>
                  <a:path w="2816" h="2909" extrusionOk="0">
                    <a:moveTo>
                      <a:pt x="2816" y="1"/>
                    </a:moveTo>
                    <a:cubicBezTo>
                      <a:pt x="1725" y="1"/>
                      <a:pt x="788" y="607"/>
                      <a:pt x="332" y="1486"/>
                    </a:cubicBezTo>
                    <a:cubicBezTo>
                      <a:pt x="121" y="1879"/>
                      <a:pt x="0" y="2334"/>
                      <a:pt x="0" y="2819"/>
                    </a:cubicBezTo>
                    <a:cubicBezTo>
                      <a:pt x="0" y="1273"/>
                      <a:pt x="1272" y="1"/>
                      <a:pt x="2816" y="1"/>
                    </a:cubicBezTo>
                    <a:close/>
                    <a:moveTo>
                      <a:pt x="0" y="2819"/>
                    </a:moveTo>
                    <a:lnTo>
                      <a:pt x="0" y="2848"/>
                    </a:lnTo>
                    <a:cubicBezTo>
                      <a:pt x="0" y="2880"/>
                      <a:pt x="0" y="2909"/>
                      <a:pt x="29" y="2909"/>
                    </a:cubicBezTo>
                    <a:cubicBezTo>
                      <a:pt x="29" y="2880"/>
                      <a:pt x="0" y="2848"/>
                      <a:pt x="0" y="2819"/>
                    </a:cubicBez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62"/>
              <p:cNvSpPr/>
              <p:nvPr/>
            </p:nvSpPr>
            <p:spPr>
              <a:xfrm>
                <a:off x="3062117" y="3278474"/>
                <a:ext cx="237021" cy="162822"/>
              </a:xfrm>
              <a:custGeom>
                <a:avLst/>
                <a:gdLst/>
                <a:ahLst/>
                <a:cxnLst/>
                <a:rect l="l" t="t" r="r" b="b"/>
                <a:pathLst>
                  <a:path w="5603" h="3849" extrusionOk="0">
                    <a:moveTo>
                      <a:pt x="2816" y="1"/>
                    </a:moveTo>
                    <a:cubicBezTo>
                      <a:pt x="1272" y="1"/>
                      <a:pt x="0" y="1273"/>
                      <a:pt x="0" y="2819"/>
                    </a:cubicBezTo>
                    <a:cubicBezTo>
                      <a:pt x="0" y="2848"/>
                      <a:pt x="29" y="2880"/>
                      <a:pt x="29" y="2909"/>
                    </a:cubicBezTo>
                    <a:cubicBezTo>
                      <a:pt x="182" y="3425"/>
                      <a:pt x="545" y="3849"/>
                      <a:pt x="1333" y="3849"/>
                    </a:cubicBezTo>
                    <a:cubicBezTo>
                      <a:pt x="2452" y="3849"/>
                      <a:pt x="2484" y="3090"/>
                      <a:pt x="2755" y="2456"/>
                    </a:cubicBezTo>
                    <a:cubicBezTo>
                      <a:pt x="2908" y="2000"/>
                      <a:pt x="3211" y="1637"/>
                      <a:pt x="4059" y="1637"/>
                    </a:cubicBezTo>
                    <a:cubicBezTo>
                      <a:pt x="5210" y="1637"/>
                      <a:pt x="5513" y="2637"/>
                      <a:pt x="5573" y="3212"/>
                    </a:cubicBezTo>
                    <a:cubicBezTo>
                      <a:pt x="5602" y="3061"/>
                      <a:pt x="5602" y="2940"/>
                      <a:pt x="5602" y="2819"/>
                    </a:cubicBezTo>
                    <a:cubicBezTo>
                      <a:pt x="5602" y="1273"/>
                      <a:pt x="4362" y="1"/>
                      <a:pt x="2816" y="1"/>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52" name="Google Shape;5152;p62"/>
          <p:cNvGrpSpPr/>
          <p:nvPr/>
        </p:nvGrpSpPr>
        <p:grpSpPr>
          <a:xfrm flipH="1">
            <a:off x="714632" y="-27407"/>
            <a:ext cx="514295" cy="783685"/>
            <a:chOff x="238125" y="1929325"/>
            <a:chExt cx="1432975" cy="2183575"/>
          </a:xfrm>
        </p:grpSpPr>
        <p:sp>
          <p:nvSpPr>
            <p:cNvPr id="5153" name="Google Shape;5153;p62"/>
            <p:cNvSpPr/>
            <p:nvPr/>
          </p:nvSpPr>
          <p:spPr>
            <a:xfrm>
              <a:off x="797650" y="3659250"/>
              <a:ext cx="156975" cy="143300"/>
            </a:xfrm>
            <a:custGeom>
              <a:avLst/>
              <a:gdLst/>
              <a:ahLst/>
              <a:cxnLst/>
              <a:rect l="l" t="t" r="r" b="b"/>
              <a:pathLst>
                <a:path w="6279" h="5732" extrusionOk="0">
                  <a:moveTo>
                    <a:pt x="6278" y="0"/>
                  </a:moveTo>
                  <a:lnTo>
                    <a:pt x="0" y="5732"/>
                  </a:lnTo>
                  <a:lnTo>
                    <a:pt x="142" y="5732"/>
                  </a:lnTo>
                  <a:lnTo>
                    <a:pt x="6278" y="131"/>
                  </a:lnTo>
                  <a:lnTo>
                    <a:pt x="62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62"/>
            <p:cNvSpPr/>
            <p:nvPr/>
          </p:nvSpPr>
          <p:spPr>
            <a:xfrm>
              <a:off x="954600" y="3659250"/>
              <a:ext cx="160500" cy="143300"/>
            </a:xfrm>
            <a:custGeom>
              <a:avLst/>
              <a:gdLst/>
              <a:ahLst/>
              <a:cxnLst/>
              <a:rect l="l" t="t" r="r" b="b"/>
              <a:pathLst>
                <a:path w="6420" h="5732" extrusionOk="0">
                  <a:moveTo>
                    <a:pt x="0" y="0"/>
                  </a:moveTo>
                  <a:lnTo>
                    <a:pt x="0" y="131"/>
                  </a:lnTo>
                  <a:lnTo>
                    <a:pt x="6420" y="5732"/>
                  </a:lnTo>
                  <a:lnTo>
                    <a:pt x="6420" y="573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62"/>
            <p:cNvSpPr/>
            <p:nvPr/>
          </p:nvSpPr>
          <p:spPr>
            <a:xfrm>
              <a:off x="951325" y="3662525"/>
              <a:ext cx="6825" cy="140025"/>
            </a:xfrm>
            <a:custGeom>
              <a:avLst/>
              <a:gdLst/>
              <a:ahLst/>
              <a:cxnLst/>
              <a:rect l="l" t="t" r="r" b="b"/>
              <a:pathLst>
                <a:path w="273" h="5601" extrusionOk="0">
                  <a:moveTo>
                    <a:pt x="0" y="0"/>
                  </a:moveTo>
                  <a:lnTo>
                    <a:pt x="0" y="5601"/>
                  </a:lnTo>
                  <a:lnTo>
                    <a:pt x="273" y="5601"/>
                  </a:lnTo>
                  <a:lnTo>
                    <a:pt x="2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62"/>
            <p:cNvSpPr/>
            <p:nvPr/>
          </p:nvSpPr>
          <p:spPr>
            <a:xfrm>
              <a:off x="238125" y="1929325"/>
              <a:ext cx="1432975" cy="1743600"/>
            </a:xfrm>
            <a:custGeom>
              <a:avLst/>
              <a:gdLst/>
              <a:ahLst/>
              <a:cxnLst/>
              <a:rect l="l" t="t" r="r" b="b"/>
              <a:pathLst>
                <a:path w="57319" h="69744" extrusionOk="0">
                  <a:moveTo>
                    <a:pt x="28659" y="1"/>
                  </a:moveTo>
                  <a:cubicBezTo>
                    <a:pt x="27709" y="1"/>
                    <a:pt x="26748" y="1"/>
                    <a:pt x="25930" y="143"/>
                  </a:cubicBezTo>
                  <a:lnTo>
                    <a:pt x="25384" y="143"/>
                  </a:lnTo>
                  <a:cubicBezTo>
                    <a:pt x="24838" y="143"/>
                    <a:pt x="24434" y="274"/>
                    <a:pt x="23888" y="274"/>
                  </a:cubicBezTo>
                  <a:cubicBezTo>
                    <a:pt x="23615" y="416"/>
                    <a:pt x="23473" y="416"/>
                    <a:pt x="23200" y="416"/>
                  </a:cubicBezTo>
                  <a:cubicBezTo>
                    <a:pt x="22927" y="416"/>
                    <a:pt x="22523" y="547"/>
                    <a:pt x="22108" y="547"/>
                  </a:cubicBezTo>
                  <a:cubicBezTo>
                    <a:pt x="21977" y="689"/>
                    <a:pt x="21835" y="689"/>
                    <a:pt x="21704" y="689"/>
                  </a:cubicBezTo>
                  <a:cubicBezTo>
                    <a:pt x="21290" y="820"/>
                    <a:pt x="21017" y="820"/>
                    <a:pt x="20613" y="962"/>
                  </a:cubicBezTo>
                  <a:cubicBezTo>
                    <a:pt x="20340" y="1093"/>
                    <a:pt x="20067" y="1093"/>
                    <a:pt x="19652" y="1235"/>
                  </a:cubicBezTo>
                  <a:cubicBezTo>
                    <a:pt x="19379" y="1235"/>
                    <a:pt x="18975" y="1366"/>
                    <a:pt x="18702" y="1508"/>
                  </a:cubicBezTo>
                  <a:cubicBezTo>
                    <a:pt x="18560" y="1508"/>
                    <a:pt x="18429" y="1639"/>
                    <a:pt x="18287" y="1639"/>
                  </a:cubicBezTo>
                  <a:lnTo>
                    <a:pt x="18156" y="1639"/>
                  </a:lnTo>
                  <a:lnTo>
                    <a:pt x="17337" y="2054"/>
                  </a:lnTo>
                  <a:cubicBezTo>
                    <a:pt x="16650" y="2185"/>
                    <a:pt x="16104" y="2457"/>
                    <a:pt x="15427" y="2730"/>
                  </a:cubicBezTo>
                  <a:cubicBezTo>
                    <a:pt x="15285" y="2872"/>
                    <a:pt x="15154" y="2872"/>
                    <a:pt x="15012" y="3003"/>
                  </a:cubicBezTo>
                  <a:cubicBezTo>
                    <a:pt x="14608" y="3145"/>
                    <a:pt x="14193" y="3418"/>
                    <a:pt x="13789" y="3549"/>
                  </a:cubicBezTo>
                  <a:lnTo>
                    <a:pt x="12970" y="3964"/>
                  </a:lnTo>
                  <a:cubicBezTo>
                    <a:pt x="12697" y="4095"/>
                    <a:pt x="12424" y="4368"/>
                    <a:pt x="12010" y="4510"/>
                  </a:cubicBezTo>
                  <a:cubicBezTo>
                    <a:pt x="11879" y="4641"/>
                    <a:pt x="11737" y="4783"/>
                    <a:pt x="11606" y="4783"/>
                  </a:cubicBezTo>
                  <a:cubicBezTo>
                    <a:pt x="11464" y="4914"/>
                    <a:pt x="11464" y="4914"/>
                    <a:pt x="11333" y="4914"/>
                  </a:cubicBezTo>
                  <a:cubicBezTo>
                    <a:pt x="11060" y="5187"/>
                    <a:pt x="10787" y="5329"/>
                    <a:pt x="10514" y="5602"/>
                  </a:cubicBezTo>
                  <a:cubicBezTo>
                    <a:pt x="10514" y="5602"/>
                    <a:pt x="10372" y="5602"/>
                    <a:pt x="10241" y="5733"/>
                  </a:cubicBezTo>
                  <a:cubicBezTo>
                    <a:pt x="10099" y="5875"/>
                    <a:pt x="9968" y="5875"/>
                    <a:pt x="9826" y="6006"/>
                  </a:cubicBezTo>
                  <a:cubicBezTo>
                    <a:pt x="9280" y="6421"/>
                    <a:pt x="8876" y="6825"/>
                    <a:pt x="8330" y="7239"/>
                  </a:cubicBezTo>
                  <a:lnTo>
                    <a:pt x="8057" y="7512"/>
                  </a:lnTo>
                  <a:cubicBezTo>
                    <a:pt x="7642" y="7916"/>
                    <a:pt x="7238" y="8189"/>
                    <a:pt x="6966" y="8604"/>
                  </a:cubicBezTo>
                  <a:lnTo>
                    <a:pt x="6551" y="9008"/>
                  </a:lnTo>
                  <a:cubicBezTo>
                    <a:pt x="6420" y="9150"/>
                    <a:pt x="6147" y="9281"/>
                    <a:pt x="6005" y="9423"/>
                  </a:cubicBezTo>
                  <a:cubicBezTo>
                    <a:pt x="6005" y="9554"/>
                    <a:pt x="5874" y="9696"/>
                    <a:pt x="5732" y="9827"/>
                  </a:cubicBezTo>
                  <a:cubicBezTo>
                    <a:pt x="5055" y="10515"/>
                    <a:pt x="4640" y="11192"/>
                    <a:pt x="4094" y="11879"/>
                  </a:cubicBezTo>
                  <a:cubicBezTo>
                    <a:pt x="3963" y="12010"/>
                    <a:pt x="3821" y="12283"/>
                    <a:pt x="3690" y="12425"/>
                  </a:cubicBezTo>
                  <a:cubicBezTo>
                    <a:pt x="3548" y="12556"/>
                    <a:pt x="3548" y="12829"/>
                    <a:pt x="3417" y="12971"/>
                  </a:cubicBezTo>
                  <a:cubicBezTo>
                    <a:pt x="3275" y="13102"/>
                    <a:pt x="3144" y="13244"/>
                    <a:pt x="3144" y="13517"/>
                  </a:cubicBezTo>
                  <a:cubicBezTo>
                    <a:pt x="3002" y="13648"/>
                    <a:pt x="2871" y="13921"/>
                    <a:pt x="2729" y="14194"/>
                  </a:cubicBezTo>
                  <a:cubicBezTo>
                    <a:pt x="2598" y="14467"/>
                    <a:pt x="2456" y="14740"/>
                    <a:pt x="2325" y="14882"/>
                  </a:cubicBezTo>
                  <a:cubicBezTo>
                    <a:pt x="2184" y="15013"/>
                    <a:pt x="2184" y="15155"/>
                    <a:pt x="2053" y="15428"/>
                  </a:cubicBezTo>
                  <a:cubicBezTo>
                    <a:pt x="1911" y="15559"/>
                    <a:pt x="1911" y="15832"/>
                    <a:pt x="1780" y="16105"/>
                  </a:cubicBezTo>
                  <a:lnTo>
                    <a:pt x="1638" y="16246"/>
                  </a:lnTo>
                  <a:cubicBezTo>
                    <a:pt x="1507" y="16519"/>
                    <a:pt x="1507" y="16792"/>
                    <a:pt x="1365" y="17196"/>
                  </a:cubicBezTo>
                  <a:cubicBezTo>
                    <a:pt x="1092" y="17742"/>
                    <a:pt x="819" y="18430"/>
                    <a:pt x="688" y="19107"/>
                  </a:cubicBezTo>
                  <a:cubicBezTo>
                    <a:pt x="688" y="19249"/>
                    <a:pt x="546" y="19380"/>
                    <a:pt x="546" y="19522"/>
                  </a:cubicBezTo>
                  <a:cubicBezTo>
                    <a:pt x="546" y="19795"/>
                    <a:pt x="415" y="19926"/>
                    <a:pt x="415" y="20199"/>
                  </a:cubicBezTo>
                  <a:lnTo>
                    <a:pt x="415" y="20341"/>
                  </a:lnTo>
                  <a:cubicBezTo>
                    <a:pt x="273" y="20745"/>
                    <a:pt x="273" y="21017"/>
                    <a:pt x="142" y="21432"/>
                  </a:cubicBezTo>
                  <a:cubicBezTo>
                    <a:pt x="142" y="21705"/>
                    <a:pt x="142" y="22109"/>
                    <a:pt x="0" y="22382"/>
                  </a:cubicBezTo>
                  <a:lnTo>
                    <a:pt x="0" y="22655"/>
                  </a:lnTo>
                  <a:lnTo>
                    <a:pt x="0" y="23474"/>
                  </a:lnTo>
                  <a:lnTo>
                    <a:pt x="0" y="23616"/>
                  </a:lnTo>
                  <a:lnTo>
                    <a:pt x="0" y="24708"/>
                  </a:lnTo>
                  <a:lnTo>
                    <a:pt x="0" y="25526"/>
                  </a:lnTo>
                  <a:cubicBezTo>
                    <a:pt x="0" y="25930"/>
                    <a:pt x="0" y="26345"/>
                    <a:pt x="142" y="26749"/>
                  </a:cubicBezTo>
                  <a:cubicBezTo>
                    <a:pt x="142" y="27022"/>
                    <a:pt x="273" y="27295"/>
                    <a:pt x="273" y="27568"/>
                  </a:cubicBezTo>
                  <a:cubicBezTo>
                    <a:pt x="273" y="27710"/>
                    <a:pt x="415" y="27983"/>
                    <a:pt x="415" y="28256"/>
                  </a:cubicBezTo>
                  <a:cubicBezTo>
                    <a:pt x="961" y="30025"/>
                    <a:pt x="1638" y="31935"/>
                    <a:pt x="2598" y="33988"/>
                  </a:cubicBezTo>
                  <a:lnTo>
                    <a:pt x="3002" y="34806"/>
                  </a:lnTo>
                  <a:cubicBezTo>
                    <a:pt x="5874" y="40669"/>
                    <a:pt x="10372" y="47089"/>
                    <a:pt x="14739" y="52952"/>
                  </a:cubicBezTo>
                  <a:cubicBezTo>
                    <a:pt x="15012" y="53225"/>
                    <a:pt x="15154" y="53498"/>
                    <a:pt x="15427" y="53770"/>
                  </a:cubicBezTo>
                  <a:cubicBezTo>
                    <a:pt x="16791" y="55550"/>
                    <a:pt x="18014" y="57188"/>
                    <a:pt x="19248" y="58825"/>
                  </a:cubicBezTo>
                  <a:cubicBezTo>
                    <a:pt x="19521" y="58956"/>
                    <a:pt x="19652" y="59229"/>
                    <a:pt x="19925" y="59502"/>
                  </a:cubicBezTo>
                  <a:cubicBezTo>
                    <a:pt x="20067" y="59775"/>
                    <a:pt x="20340" y="60048"/>
                    <a:pt x="20471" y="60321"/>
                  </a:cubicBezTo>
                  <a:cubicBezTo>
                    <a:pt x="20744" y="60463"/>
                    <a:pt x="20886" y="60736"/>
                    <a:pt x="21159" y="61009"/>
                  </a:cubicBezTo>
                  <a:cubicBezTo>
                    <a:pt x="25253" y="66053"/>
                    <a:pt x="28386" y="69470"/>
                    <a:pt x="28659" y="69743"/>
                  </a:cubicBezTo>
                  <a:cubicBezTo>
                    <a:pt x="28801" y="69601"/>
                    <a:pt x="28801" y="69470"/>
                    <a:pt x="29074" y="69328"/>
                  </a:cubicBezTo>
                  <a:cubicBezTo>
                    <a:pt x="29074" y="69197"/>
                    <a:pt x="29205" y="69055"/>
                    <a:pt x="29347" y="68924"/>
                  </a:cubicBezTo>
                  <a:cubicBezTo>
                    <a:pt x="30166" y="67963"/>
                    <a:pt x="31661" y="66326"/>
                    <a:pt x="33714" y="64011"/>
                  </a:cubicBezTo>
                  <a:cubicBezTo>
                    <a:pt x="33987" y="63596"/>
                    <a:pt x="34260" y="63323"/>
                    <a:pt x="34664" y="62919"/>
                  </a:cubicBezTo>
                  <a:cubicBezTo>
                    <a:pt x="35483" y="61828"/>
                    <a:pt x="36443" y="60594"/>
                    <a:pt x="37535" y="59371"/>
                  </a:cubicBezTo>
                  <a:cubicBezTo>
                    <a:pt x="37666" y="59098"/>
                    <a:pt x="37939" y="58825"/>
                    <a:pt x="38081" y="58683"/>
                  </a:cubicBezTo>
                  <a:cubicBezTo>
                    <a:pt x="38485" y="58279"/>
                    <a:pt x="38758" y="57865"/>
                    <a:pt x="39031" y="57461"/>
                  </a:cubicBezTo>
                  <a:cubicBezTo>
                    <a:pt x="39304" y="57188"/>
                    <a:pt x="39446" y="56915"/>
                    <a:pt x="39719" y="56642"/>
                  </a:cubicBezTo>
                  <a:cubicBezTo>
                    <a:pt x="40396" y="55681"/>
                    <a:pt x="41214" y="54731"/>
                    <a:pt x="42033" y="53639"/>
                  </a:cubicBezTo>
                  <a:cubicBezTo>
                    <a:pt x="42306" y="53367"/>
                    <a:pt x="42448" y="53094"/>
                    <a:pt x="42721" y="52821"/>
                  </a:cubicBezTo>
                  <a:cubicBezTo>
                    <a:pt x="44086" y="51041"/>
                    <a:pt x="45309" y="49272"/>
                    <a:pt x="46673" y="47362"/>
                  </a:cubicBezTo>
                  <a:cubicBezTo>
                    <a:pt x="46815" y="47089"/>
                    <a:pt x="47088" y="46816"/>
                    <a:pt x="47219" y="46543"/>
                  </a:cubicBezTo>
                  <a:cubicBezTo>
                    <a:pt x="47634" y="45997"/>
                    <a:pt x="47907" y="45451"/>
                    <a:pt x="48311" y="45036"/>
                  </a:cubicBezTo>
                  <a:cubicBezTo>
                    <a:pt x="48453" y="44632"/>
                    <a:pt x="48726" y="44359"/>
                    <a:pt x="48857" y="44087"/>
                  </a:cubicBezTo>
                  <a:cubicBezTo>
                    <a:pt x="50222" y="42176"/>
                    <a:pt x="51313" y="40265"/>
                    <a:pt x="52405" y="38486"/>
                  </a:cubicBezTo>
                  <a:cubicBezTo>
                    <a:pt x="52547" y="38213"/>
                    <a:pt x="52678" y="37809"/>
                    <a:pt x="52951" y="37536"/>
                  </a:cubicBezTo>
                  <a:cubicBezTo>
                    <a:pt x="53366" y="36717"/>
                    <a:pt x="53912" y="35756"/>
                    <a:pt x="54316" y="34806"/>
                  </a:cubicBezTo>
                  <a:lnTo>
                    <a:pt x="54731" y="33988"/>
                  </a:lnTo>
                  <a:lnTo>
                    <a:pt x="55135" y="33169"/>
                  </a:lnTo>
                  <a:cubicBezTo>
                    <a:pt x="55277" y="32896"/>
                    <a:pt x="55277" y="32754"/>
                    <a:pt x="55408" y="32481"/>
                  </a:cubicBezTo>
                  <a:cubicBezTo>
                    <a:pt x="56226" y="30439"/>
                    <a:pt x="56914" y="28529"/>
                    <a:pt x="57187" y="26749"/>
                  </a:cubicBezTo>
                  <a:cubicBezTo>
                    <a:pt x="57318" y="26345"/>
                    <a:pt x="57318" y="25930"/>
                    <a:pt x="57318" y="25526"/>
                  </a:cubicBezTo>
                  <a:lnTo>
                    <a:pt x="57318" y="24708"/>
                  </a:lnTo>
                  <a:cubicBezTo>
                    <a:pt x="57318" y="24020"/>
                    <a:pt x="57318" y="23201"/>
                    <a:pt x="57187" y="22382"/>
                  </a:cubicBezTo>
                  <a:lnTo>
                    <a:pt x="57187" y="21978"/>
                  </a:lnTo>
                  <a:cubicBezTo>
                    <a:pt x="57187" y="21705"/>
                    <a:pt x="57187" y="21563"/>
                    <a:pt x="57045" y="21290"/>
                  </a:cubicBezTo>
                  <a:lnTo>
                    <a:pt x="57045" y="20745"/>
                  </a:lnTo>
                  <a:cubicBezTo>
                    <a:pt x="56914" y="20614"/>
                    <a:pt x="56914" y="20341"/>
                    <a:pt x="56914" y="20199"/>
                  </a:cubicBezTo>
                  <a:cubicBezTo>
                    <a:pt x="56368" y="17884"/>
                    <a:pt x="55549" y="15559"/>
                    <a:pt x="54185" y="13517"/>
                  </a:cubicBezTo>
                  <a:cubicBezTo>
                    <a:pt x="54185" y="13375"/>
                    <a:pt x="54043" y="13244"/>
                    <a:pt x="54043" y="13102"/>
                  </a:cubicBezTo>
                  <a:cubicBezTo>
                    <a:pt x="53639" y="12556"/>
                    <a:pt x="53366" y="12010"/>
                    <a:pt x="52951" y="11465"/>
                  </a:cubicBezTo>
                  <a:lnTo>
                    <a:pt x="52547" y="11061"/>
                  </a:lnTo>
                  <a:lnTo>
                    <a:pt x="51313" y="9423"/>
                  </a:lnTo>
                  <a:cubicBezTo>
                    <a:pt x="51182" y="9281"/>
                    <a:pt x="50909" y="9150"/>
                    <a:pt x="50767" y="9008"/>
                  </a:cubicBezTo>
                  <a:cubicBezTo>
                    <a:pt x="50364" y="8604"/>
                    <a:pt x="49949" y="8058"/>
                    <a:pt x="49403" y="7643"/>
                  </a:cubicBezTo>
                  <a:lnTo>
                    <a:pt x="48584" y="6825"/>
                  </a:lnTo>
                  <a:cubicBezTo>
                    <a:pt x="48311" y="6694"/>
                    <a:pt x="47907" y="6421"/>
                    <a:pt x="47634" y="6148"/>
                  </a:cubicBezTo>
                  <a:lnTo>
                    <a:pt x="47492" y="6006"/>
                  </a:lnTo>
                  <a:cubicBezTo>
                    <a:pt x="47219" y="5875"/>
                    <a:pt x="46946" y="5733"/>
                    <a:pt x="46673" y="5460"/>
                  </a:cubicBezTo>
                  <a:cubicBezTo>
                    <a:pt x="45996" y="5056"/>
                    <a:pt x="45309" y="4510"/>
                    <a:pt x="44490" y="4095"/>
                  </a:cubicBezTo>
                  <a:cubicBezTo>
                    <a:pt x="44359" y="3964"/>
                    <a:pt x="44086" y="3822"/>
                    <a:pt x="43813" y="3691"/>
                  </a:cubicBezTo>
                  <a:cubicBezTo>
                    <a:pt x="43267" y="3418"/>
                    <a:pt x="42852" y="3145"/>
                    <a:pt x="42306" y="3003"/>
                  </a:cubicBezTo>
                  <a:cubicBezTo>
                    <a:pt x="42033" y="2872"/>
                    <a:pt x="41760" y="2730"/>
                    <a:pt x="41356" y="2599"/>
                  </a:cubicBezTo>
                  <a:cubicBezTo>
                    <a:pt x="40942" y="2326"/>
                    <a:pt x="40669" y="2185"/>
                    <a:pt x="40265" y="2054"/>
                  </a:cubicBezTo>
                  <a:cubicBezTo>
                    <a:pt x="39850" y="1912"/>
                    <a:pt x="39577" y="1781"/>
                    <a:pt x="39173" y="1639"/>
                  </a:cubicBezTo>
                  <a:cubicBezTo>
                    <a:pt x="38485" y="1508"/>
                    <a:pt x="37666" y="1235"/>
                    <a:pt x="36989" y="962"/>
                  </a:cubicBezTo>
                  <a:lnTo>
                    <a:pt x="36574" y="962"/>
                  </a:lnTo>
                  <a:cubicBezTo>
                    <a:pt x="36443" y="962"/>
                    <a:pt x="36301" y="820"/>
                    <a:pt x="36301" y="820"/>
                  </a:cubicBezTo>
                  <a:cubicBezTo>
                    <a:pt x="36029" y="820"/>
                    <a:pt x="35756" y="689"/>
                    <a:pt x="35483" y="689"/>
                  </a:cubicBezTo>
                  <a:lnTo>
                    <a:pt x="35352" y="689"/>
                  </a:lnTo>
                  <a:cubicBezTo>
                    <a:pt x="34937" y="547"/>
                    <a:pt x="34533" y="547"/>
                    <a:pt x="34118" y="416"/>
                  </a:cubicBezTo>
                  <a:cubicBezTo>
                    <a:pt x="33714" y="416"/>
                    <a:pt x="33168" y="274"/>
                    <a:pt x="32753" y="274"/>
                  </a:cubicBezTo>
                  <a:cubicBezTo>
                    <a:pt x="32480" y="143"/>
                    <a:pt x="32076" y="143"/>
                    <a:pt x="31803" y="143"/>
                  </a:cubicBezTo>
                  <a:cubicBezTo>
                    <a:pt x="31530" y="143"/>
                    <a:pt x="31116" y="1"/>
                    <a:pt x="30843"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62"/>
            <p:cNvSpPr/>
            <p:nvPr/>
          </p:nvSpPr>
          <p:spPr>
            <a:xfrm>
              <a:off x="238125" y="1929325"/>
              <a:ext cx="1432975" cy="1743600"/>
            </a:xfrm>
            <a:custGeom>
              <a:avLst/>
              <a:gdLst/>
              <a:ahLst/>
              <a:cxnLst/>
              <a:rect l="l" t="t" r="r" b="b"/>
              <a:pathLst>
                <a:path w="57319" h="69744" extrusionOk="0">
                  <a:moveTo>
                    <a:pt x="28659" y="1"/>
                  </a:moveTo>
                  <a:cubicBezTo>
                    <a:pt x="27709" y="1"/>
                    <a:pt x="26748" y="1"/>
                    <a:pt x="25930" y="143"/>
                  </a:cubicBezTo>
                  <a:lnTo>
                    <a:pt x="25384" y="143"/>
                  </a:lnTo>
                  <a:cubicBezTo>
                    <a:pt x="24838" y="143"/>
                    <a:pt x="24434" y="274"/>
                    <a:pt x="23888" y="274"/>
                  </a:cubicBezTo>
                  <a:cubicBezTo>
                    <a:pt x="23615" y="416"/>
                    <a:pt x="23473" y="416"/>
                    <a:pt x="23200" y="416"/>
                  </a:cubicBezTo>
                  <a:cubicBezTo>
                    <a:pt x="22927" y="416"/>
                    <a:pt x="22523" y="547"/>
                    <a:pt x="22108" y="547"/>
                  </a:cubicBezTo>
                  <a:cubicBezTo>
                    <a:pt x="21977" y="689"/>
                    <a:pt x="21835" y="689"/>
                    <a:pt x="21704" y="689"/>
                  </a:cubicBezTo>
                  <a:cubicBezTo>
                    <a:pt x="21290" y="820"/>
                    <a:pt x="21017" y="820"/>
                    <a:pt x="20613" y="962"/>
                  </a:cubicBezTo>
                  <a:cubicBezTo>
                    <a:pt x="20340" y="1093"/>
                    <a:pt x="20067" y="1093"/>
                    <a:pt x="19652" y="1235"/>
                  </a:cubicBezTo>
                  <a:cubicBezTo>
                    <a:pt x="19379" y="1235"/>
                    <a:pt x="18975" y="1366"/>
                    <a:pt x="18702" y="1508"/>
                  </a:cubicBezTo>
                  <a:cubicBezTo>
                    <a:pt x="18560" y="1508"/>
                    <a:pt x="18429" y="1639"/>
                    <a:pt x="18287" y="1639"/>
                  </a:cubicBezTo>
                  <a:lnTo>
                    <a:pt x="18156" y="1639"/>
                  </a:lnTo>
                  <a:lnTo>
                    <a:pt x="17337" y="2054"/>
                  </a:lnTo>
                  <a:cubicBezTo>
                    <a:pt x="16650" y="2185"/>
                    <a:pt x="16104" y="2457"/>
                    <a:pt x="15427" y="2730"/>
                  </a:cubicBezTo>
                  <a:cubicBezTo>
                    <a:pt x="15285" y="2872"/>
                    <a:pt x="15154" y="2872"/>
                    <a:pt x="15012" y="3003"/>
                  </a:cubicBezTo>
                  <a:cubicBezTo>
                    <a:pt x="14608" y="3145"/>
                    <a:pt x="14193" y="3418"/>
                    <a:pt x="13789" y="3549"/>
                  </a:cubicBezTo>
                  <a:lnTo>
                    <a:pt x="12970" y="3964"/>
                  </a:lnTo>
                  <a:cubicBezTo>
                    <a:pt x="12697" y="4095"/>
                    <a:pt x="12424" y="4368"/>
                    <a:pt x="12010" y="4510"/>
                  </a:cubicBezTo>
                  <a:cubicBezTo>
                    <a:pt x="11879" y="4641"/>
                    <a:pt x="11737" y="4783"/>
                    <a:pt x="11606" y="4783"/>
                  </a:cubicBezTo>
                  <a:cubicBezTo>
                    <a:pt x="11464" y="4914"/>
                    <a:pt x="11464" y="4914"/>
                    <a:pt x="11333" y="4914"/>
                  </a:cubicBezTo>
                  <a:cubicBezTo>
                    <a:pt x="11060" y="5187"/>
                    <a:pt x="10787" y="5329"/>
                    <a:pt x="10514" y="5602"/>
                  </a:cubicBezTo>
                  <a:cubicBezTo>
                    <a:pt x="10514" y="5602"/>
                    <a:pt x="10372" y="5602"/>
                    <a:pt x="10241" y="5733"/>
                  </a:cubicBezTo>
                  <a:cubicBezTo>
                    <a:pt x="10099" y="5875"/>
                    <a:pt x="9968" y="5875"/>
                    <a:pt x="9826" y="6006"/>
                  </a:cubicBezTo>
                  <a:cubicBezTo>
                    <a:pt x="9280" y="6421"/>
                    <a:pt x="8876" y="6825"/>
                    <a:pt x="8330" y="7239"/>
                  </a:cubicBezTo>
                  <a:lnTo>
                    <a:pt x="8057" y="7512"/>
                  </a:lnTo>
                  <a:cubicBezTo>
                    <a:pt x="7642" y="7916"/>
                    <a:pt x="7238" y="8189"/>
                    <a:pt x="6966" y="8604"/>
                  </a:cubicBezTo>
                  <a:lnTo>
                    <a:pt x="6551" y="9008"/>
                  </a:lnTo>
                  <a:cubicBezTo>
                    <a:pt x="6420" y="9150"/>
                    <a:pt x="6147" y="9281"/>
                    <a:pt x="6005" y="9423"/>
                  </a:cubicBezTo>
                  <a:cubicBezTo>
                    <a:pt x="6005" y="9554"/>
                    <a:pt x="5874" y="9696"/>
                    <a:pt x="5732" y="9827"/>
                  </a:cubicBezTo>
                  <a:cubicBezTo>
                    <a:pt x="5055" y="10515"/>
                    <a:pt x="4640" y="11192"/>
                    <a:pt x="4094" y="11879"/>
                  </a:cubicBezTo>
                  <a:cubicBezTo>
                    <a:pt x="3963" y="12010"/>
                    <a:pt x="3821" y="12283"/>
                    <a:pt x="3690" y="12425"/>
                  </a:cubicBezTo>
                  <a:cubicBezTo>
                    <a:pt x="3548" y="12556"/>
                    <a:pt x="3548" y="12829"/>
                    <a:pt x="3417" y="12971"/>
                  </a:cubicBezTo>
                  <a:cubicBezTo>
                    <a:pt x="3275" y="13102"/>
                    <a:pt x="3144" y="13244"/>
                    <a:pt x="3144" y="13517"/>
                  </a:cubicBezTo>
                  <a:cubicBezTo>
                    <a:pt x="3002" y="13648"/>
                    <a:pt x="2871" y="13921"/>
                    <a:pt x="2729" y="14194"/>
                  </a:cubicBezTo>
                  <a:cubicBezTo>
                    <a:pt x="2598" y="14467"/>
                    <a:pt x="2456" y="14740"/>
                    <a:pt x="2325" y="14882"/>
                  </a:cubicBezTo>
                  <a:cubicBezTo>
                    <a:pt x="2184" y="15013"/>
                    <a:pt x="2184" y="15155"/>
                    <a:pt x="2053" y="15428"/>
                  </a:cubicBezTo>
                  <a:cubicBezTo>
                    <a:pt x="1911" y="15559"/>
                    <a:pt x="1911" y="15832"/>
                    <a:pt x="1780" y="16105"/>
                  </a:cubicBezTo>
                  <a:lnTo>
                    <a:pt x="1638" y="16246"/>
                  </a:lnTo>
                  <a:cubicBezTo>
                    <a:pt x="1507" y="16519"/>
                    <a:pt x="1507" y="16792"/>
                    <a:pt x="1365" y="17196"/>
                  </a:cubicBezTo>
                  <a:cubicBezTo>
                    <a:pt x="1092" y="17742"/>
                    <a:pt x="819" y="18430"/>
                    <a:pt x="688" y="19107"/>
                  </a:cubicBezTo>
                  <a:cubicBezTo>
                    <a:pt x="688" y="19249"/>
                    <a:pt x="546" y="19380"/>
                    <a:pt x="546" y="19522"/>
                  </a:cubicBezTo>
                  <a:cubicBezTo>
                    <a:pt x="546" y="19795"/>
                    <a:pt x="415" y="19926"/>
                    <a:pt x="415" y="20199"/>
                  </a:cubicBezTo>
                  <a:lnTo>
                    <a:pt x="415" y="20341"/>
                  </a:lnTo>
                  <a:cubicBezTo>
                    <a:pt x="273" y="20745"/>
                    <a:pt x="273" y="21017"/>
                    <a:pt x="142" y="21432"/>
                  </a:cubicBezTo>
                  <a:cubicBezTo>
                    <a:pt x="142" y="21705"/>
                    <a:pt x="142" y="22109"/>
                    <a:pt x="0" y="22382"/>
                  </a:cubicBezTo>
                  <a:lnTo>
                    <a:pt x="0" y="22655"/>
                  </a:lnTo>
                  <a:lnTo>
                    <a:pt x="0" y="23474"/>
                  </a:lnTo>
                  <a:lnTo>
                    <a:pt x="0" y="23616"/>
                  </a:lnTo>
                  <a:lnTo>
                    <a:pt x="0" y="24708"/>
                  </a:lnTo>
                  <a:lnTo>
                    <a:pt x="0" y="25526"/>
                  </a:lnTo>
                  <a:cubicBezTo>
                    <a:pt x="0" y="25930"/>
                    <a:pt x="0" y="26345"/>
                    <a:pt x="142" y="26749"/>
                  </a:cubicBezTo>
                  <a:cubicBezTo>
                    <a:pt x="142" y="27022"/>
                    <a:pt x="273" y="27295"/>
                    <a:pt x="273" y="27568"/>
                  </a:cubicBezTo>
                  <a:cubicBezTo>
                    <a:pt x="273" y="27710"/>
                    <a:pt x="415" y="27983"/>
                    <a:pt x="415" y="28256"/>
                  </a:cubicBezTo>
                  <a:cubicBezTo>
                    <a:pt x="961" y="30025"/>
                    <a:pt x="1638" y="31935"/>
                    <a:pt x="2598" y="33988"/>
                  </a:cubicBezTo>
                  <a:lnTo>
                    <a:pt x="3002" y="34806"/>
                  </a:lnTo>
                  <a:cubicBezTo>
                    <a:pt x="5874" y="40669"/>
                    <a:pt x="10372" y="47089"/>
                    <a:pt x="14739" y="52952"/>
                  </a:cubicBezTo>
                  <a:cubicBezTo>
                    <a:pt x="15012" y="53225"/>
                    <a:pt x="15154" y="53498"/>
                    <a:pt x="15427" y="53770"/>
                  </a:cubicBezTo>
                  <a:cubicBezTo>
                    <a:pt x="16791" y="55550"/>
                    <a:pt x="18014" y="57188"/>
                    <a:pt x="19248" y="58825"/>
                  </a:cubicBezTo>
                  <a:cubicBezTo>
                    <a:pt x="19521" y="58956"/>
                    <a:pt x="19652" y="59229"/>
                    <a:pt x="19925" y="59502"/>
                  </a:cubicBezTo>
                  <a:cubicBezTo>
                    <a:pt x="20067" y="59775"/>
                    <a:pt x="20340" y="60048"/>
                    <a:pt x="20471" y="60321"/>
                  </a:cubicBezTo>
                  <a:cubicBezTo>
                    <a:pt x="20744" y="60463"/>
                    <a:pt x="20886" y="60736"/>
                    <a:pt x="21159" y="61009"/>
                  </a:cubicBezTo>
                  <a:cubicBezTo>
                    <a:pt x="25253" y="66053"/>
                    <a:pt x="28386" y="69470"/>
                    <a:pt x="28659" y="69743"/>
                  </a:cubicBezTo>
                  <a:cubicBezTo>
                    <a:pt x="28801" y="69601"/>
                    <a:pt x="28801" y="69470"/>
                    <a:pt x="29074" y="69328"/>
                  </a:cubicBezTo>
                  <a:cubicBezTo>
                    <a:pt x="29074" y="69197"/>
                    <a:pt x="29205" y="69055"/>
                    <a:pt x="29347" y="68924"/>
                  </a:cubicBezTo>
                  <a:cubicBezTo>
                    <a:pt x="30166" y="67963"/>
                    <a:pt x="31661" y="66326"/>
                    <a:pt x="33714" y="64011"/>
                  </a:cubicBezTo>
                  <a:cubicBezTo>
                    <a:pt x="33987" y="63596"/>
                    <a:pt x="34260" y="63323"/>
                    <a:pt x="34664" y="62919"/>
                  </a:cubicBezTo>
                  <a:cubicBezTo>
                    <a:pt x="35483" y="61828"/>
                    <a:pt x="36443" y="60594"/>
                    <a:pt x="37535" y="59371"/>
                  </a:cubicBezTo>
                  <a:cubicBezTo>
                    <a:pt x="37666" y="59098"/>
                    <a:pt x="37939" y="58825"/>
                    <a:pt x="38081" y="58683"/>
                  </a:cubicBezTo>
                  <a:cubicBezTo>
                    <a:pt x="38485" y="58279"/>
                    <a:pt x="38758" y="57865"/>
                    <a:pt x="39031" y="57461"/>
                  </a:cubicBezTo>
                  <a:cubicBezTo>
                    <a:pt x="39304" y="57188"/>
                    <a:pt x="39446" y="56915"/>
                    <a:pt x="39719" y="56642"/>
                  </a:cubicBezTo>
                  <a:cubicBezTo>
                    <a:pt x="40396" y="55681"/>
                    <a:pt x="41214" y="54731"/>
                    <a:pt x="42033" y="53639"/>
                  </a:cubicBezTo>
                  <a:cubicBezTo>
                    <a:pt x="42306" y="53367"/>
                    <a:pt x="42448" y="53094"/>
                    <a:pt x="42721" y="52821"/>
                  </a:cubicBezTo>
                  <a:cubicBezTo>
                    <a:pt x="44086" y="51041"/>
                    <a:pt x="45309" y="49272"/>
                    <a:pt x="46673" y="47362"/>
                  </a:cubicBezTo>
                  <a:cubicBezTo>
                    <a:pt x="46815" y="47089"/>
                    <a:pt x="47088" y="46816"/>
                    <a:pt x="47219" y="46543"/>
                  </a:cubicBezTo>
                  <a:cubicBezTo>
                    <a:pt x="47634" y="45997"/>
                    <a:pt x="47907" y="45451"/>
                    <a:pt x="48311" y="45036"/>
                  </a:cubicBezTo>
                  <a:cubicBezTo>
                    <a:pt x="48453" y="44632"/>
                    <a:pt x="48726" y="44359"/>
                    <a:pt x="48857" y="44087"/>
                  </a:cubicBezTo>
                  <a:cubicBezTo>
                    <a:pt x="50222" y="42176"/>
                    <a:pt x="51313" y="40265"/>
                    <a:pt x="52405" y="38486"/>
                  </a:cubicBezTo>
                  <a:cubicBezTo>
                    <a:pt x="52547" y="38213"/>
                    <a:pt x="52678" y="37809"/>
                    <a:pt x="52951" y="37536"/>
                  </a:cubicBezTo>
                  <a:cubicBezTo>
                    <a:pt x="53366" y="36717"/>
                    <a:pt x="53912" y="35756"/>
                    <a:pt x="54316" y="34806"/>
                  </a:cubicBezTo>
                  <a:lnTo>
                    <a:pt x="54731" y="33988"/>
                  </a:lnTo>
                  <a:lnTo>
                    <a:pt x="55135" y="33169"/>
                  </a:lnTo>
                  <a:cubicBezTo>
                    <a:pt x="55277" y="32896"/>
                    <a:pt x="55277" y="32754"/>
                    <a:pt x="55408" y="32481"/>
                  </a:cubicBezTo>
                  <a:cubicBezTo>
                    <a:pt x="56226" y="30439"/>
                    <a:pt x="56914" y="28529"/>
                    <a:pt x="57187" y="26749"/>
                  </a:cubicBezTo>
                  <a:cubicBezTo>
                    <a:pt x="57318" y="26345"/>
                    <a:pt x="57318" y="25930"/>
                    <a:pt x="57318" y="25526"/>
                  </a:cubicBezTo>
                  <a:lnTo>
                    <a:pt x="57318" y="24708"/>
                  </a:lnTo>
                  <a:cubicBezTo>
                    <a:pt x="57318" y="24020"/>
                    <a:pt x="57318" y="23201"/>
                    <a:pt x="57187" y="22382"/>
                  </a:cubicBezTo>
                  <a:lnTo>
                    <a:pt x="57187" y="21978"/>
                  </a:lnTo>
                  <a:cubicBezTo>
                    <a:pt x="57187" y="21705"/>
                    <a:pt x="57187" y="21563"/>
                    <a:pt x="57045" y="21290"/>
                  </a:cubicBezTo>
                  <a:lnTo>
                    <a:pt x="57045" y="20745"/>
                  </a:lnTo>
                  <a:cubicBezTo>
                    <a:pt x="56914" y="20614"/>
                    <a:pt x="56914" y="20341"/>
                    <a:pt x="56914" y="20199"/>
                  </a:cubicBezTo>
                  <a:cubicBezTo>
                    <a:pt x="56368" y="17884"/>
                    <a:pt x="55549" y="15559"/>
                    <a:pt x="54185" y="13517"/>
                  </a:cubicBezTo>
                  <a:cubicBezTo>
                    <a:pt x="54185" y="13375"/>
                    <a:pt x="54043" y="13244"/>
                    <a:pt x="54043" y="13102"/>
                  </a:cubicBezTo>
                  <a:cubicBezTo>
                    <a:pt x="53639" y="12556"/>
                    <a:pt x="53366" y="12010"/>
                    <a:pt x="52951" y="11465"/>
                  </a:cubicBezTo>
                  <a:lnTo>
                    <a:pt x="52547" y="11061"/>
                  </a:lnTo>
                  <a:lnTo>
                    <a:pt x="51313" y="9423"/>
                  </a:lnTo>
                  <a:cubicBezTo>
                    <a:pt x="51182" y="9281"/>
                    <a:pt x="50909" y="9150"/>
                    <a:pt x="50767" y="9008"/>
                  </a:cubicBezTo>
                  <a:cubicBezTo>
                    <a:pt x="50364" y="8604"/>
                    <a:pt x="49949" y="8058"/>
                    <a:pt x="49403" y="7643"/>
                  </a:cubicBezTo>
                  <a:lnTo>
                    <a:pt x="48584" y="6825"/>
                  </a:lnTo>
                  <a:cubicBezTo>
                    <a:pt x="48311" y="6694"/>
                    <a:pt x="47907" y="6421"/>
                    <a:pt x="47634" y="6148"/>
                  </a:cubicBezTo>
                  <a:lnTo>
                    <a:pt x="47492" y="6006"/>
                  </a:lnTo>
                  <a:cubicBezTo>
                    <a:pt x="47219" y="5875"/>
                    <a:pt x="46946" y="5733"/>
                    <a:pt x="46673" y="5460"/>
                  </a:cubicBezTo>
                  <a:cubicBezTo>
                    <a:pt x="45996" y="5056"/>
                    <a:pt x="45309" y="4510"/>
                    <a:pt x="44490" y="4095"/>
                  </a:cubicBezTo>
                  <a:cubicBezTo>
                    <a:pt x="44359" y="3964"/>
                    <a:pt x="44086" y="3822"/>
                    <a:pt x="43813" y="3691"/>
                  </a:cubicBezTo>
                  <a:cubicBezTo>
                    <a:pt x="43267" y="3418"/>
                    <a:pt x="42852" y="3145"/>
                    <a:pt x="42306" y="3003"/>
                  </a:cubicBezTo>
                  <a:cubicBezTo>
                    <a:pt x="42033" y="2872"/>
                    <a:pt x="41760" y="2730"/>
                    <a:pt x="41356" y="2599"/>
                  </a:cubicBezTo>
                  <a:cubicBezTo>
                    <a:pt x="40942" y="2326"/>
                    <a:pt x="40669" y="2185"/>
                    <a:pt x="40265" y="2054"/>
                  </a:cubicBezTo>
                  <a:cubicBezTo>
                    <a:pt x="39850" y="1912"/>
                    <a:pt x="39577" y="1781"/>
                    <a:pt x="39173" y="1639"/>
                  </a:cubicBezTo>
                  <a:cubicBezTo>
                    <a:pt x="38485" y="1508"/>
                    <a:pt x="37666" y="1235"/>
                    <a:pt x="36989" y="962"/>
                  </a:cubicBezTo>
                  <a:lnTo>
                    <a:pt x="36574" y="962"/>
                  </a:lnTo>
                  <a:cubicBezTo>
                    <a:pt x="36443" y="962"/>
                    <a:pt x="36301" y="820"/>
                    <a:pt x="36301" y="820"/>
                  </a:cubicBezTo>
                  <a:cubicBezTo>
                    <a:pt x="36029" y="820"/>
                    <a:pt x="35756" y="689"/>
                    <a:pt x="35483" y="689"/>
                  </a:cubicBezTo>
                  <a:lnTo>
                    <a:pt x="35352" y="689"/>
                  </a:lnTo>
                  <a:cubicBezTo>
                    <a:pt x="34937" y="547"/>
                    <a:pt x="34533" y="547"/>
                    <a:pt x="34118" y="416"/>
                  </a:cubicBezTo>
                  <a:cubicBezTo>
                    <a:pt x="33714" y="416"/>
                    <a:pt x="33168" y="274"/>
                    <a:pt x="32753" y="274"/>
                  </a:cubicBezTo>
                  <a:cubicBezTo>
                    <a:pt x="32480" y="143"/>
                    <a:pt x="32076" y="143"/>
                    <a:pt x="31803" y="143"/>
                  </a:cubicBezTo>
                  <a:cubicBezTo>
                    <a:pt x="31530" y="143"/>
                    <a:pt x="31116" y="1"/>
                    <a:pt x="30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62"/>
            <p:cNvSpPr/>
            <p:nvPr/>
          </p:nvSpPr>
          <p:spPr>
            <a:xfrm>
              <a:off x="705675" y="1929325"/>
              <a:ext cx="498125" cy="1743600"/>
            </a:xfrm>
            <a:custGeom>
              <a:avLst/>
              <a:gdLst/>
              <a:ahLst/>
              <a:cxnLst/>
              <a:rect l="l" t="t" r="r" b="b"/>
              <a:pathLst>
                <a:path w="19925" h="69744" extrusionOk="0">
                  <a:moveTo>
                    <a:pt x="9957" y="1"/>
                  </a:moveTo>
                  <a:cubicBezTo>
                    <a:pt x="4367" y="1"/>
                    <a:pt x="0" y="11061"/>
                    <a:pt x="0" y="24708"/>
                  </a:cubicBezTo>
                  <a:cubicBezTo>
                    <a:pt x="0" y="38213"/>
                    <a:pt x="9684" y="68782"/>
                    <a:pt x="9957" y="69743"/>
                  </a:cubicBezTo>
                  <a:cubicBezTo>
                    <a:pt x="10230" y="68782"/>
                    <a:pt x="19925" y="38213"/>
                    <a:pt x="19925" y="24708"/>
                  </a:cubicBezTo>
                  <a:cubicBezTo>
                    <a:pt x="19925" y="11334"/>
                    <a:pt x="15689" y="274"/>
                    <a:pt x="10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62"/>
            <p:cNvSpPr/>
            <p:nvPr/>
          </p:nvSpPr>
          <p:spPr>
            <a:xfrm>
              <a:off x="954600" y="1936150"/>
              <a:ext cx="716500" cy="1736775"/>
            </a:xfrm>
            <a:custGeom>
              <a:avLst/>
              <a:gdLst/>
              <a:ahLst/>
              <a:cxnLst/>
              <a:rect l="l" t="t" r="r" b="b"/>
              <a:pathLst>
                <a:path w="28660" h="69471" extrusionOk="0">
                  <a:moveTo>
                    <a:pt x="4094" y="1"/>
                  </a:moveTo>
                  <a:cubicBezTo>
                    <a:pt x="4094" y="1"/>
                    <a:pt x="19925" y="8462"/>
                    <a:pt x="19379" y="22655"/>
                  </a:cubicBezTo>
                  <a:cubicBezTo>
                    <a:pt x="18975" y="36444"/>
                    <a:pt x="546" y="68509"/>
                    <a:pt x="0" y="69470"/>
                  </a:cubicBezTo>
                  <a:cubicBezTo>
                    <a:pt x="142" y="69328"/>
                    <a:pt x="142" y="69197"/>
                    <a:pt x="415" y="69055"/>
                  </a:cubicBezTo>
                  <a:cubicBezTo>
                    <a:pt x="415" y="68924"/>
                    <a:pt x="546" y="68782"/>
                    <a:pt x="688" y="68651"/>
                  </a:cubicBezTo>
                  <a:cubicBezTo>
                    <a:pt x="1507" y="67690"/>
                    <a:pt x="3002" y="66053"/>
                    <a:pt x="5055" y="63738"/>
                  </a:cubicBezTo>
                  <a:cubicBezTo>
                    <a:pt x="5328" y="63323"/>
                    <a:pt x="5601" y="63050"/>
                    <a:pt x="6005" y="62646"/>
                  </a:cubicBezTo>
                  <a:cubicBezTo>
                    <a:pt x="6824" y="61555"/>
                    <a:pt x="7784" y="60321"/>
                    <a:pt x="8876" y="59098"/>
                  </a:cubicBezTo>
                  <a:cubicBezTo>
                    <a:pt x="9007" y="58825"/>
                    <a:pt x="9280" y="58552"/>
                    <a:pt x="9422" y="58410"/>
                  </a:cubicBezTo>
                  <a:cubicBezTo>
                    <a:pt x="9826" y="58006"/>
                    <a:pt x="10099" y="57592"/>
                    <a:pt x="10372" y="57188"/>
                  </a:cubicBezTo>
                  <a:cubicBezTo>
                    <a:pt x="10645" y="56915"/>
                    <a:pt x="10787" y="56642"/>
                    <a:pt x="11060" y="56369"/>
                  </a:cubicBezTo>
                  <a:cubicBezTo>
                    <a:pt x="11737" y="55408"/>
                    <a:pt x="12555" y="54458"/>
                    <a:pt x="13374" y="53366"/>
                  </a:cubicBezTo>
                  <a:cubicBezTo>
                    <a:pt x="13647" y="53094"/>
                    <a:pt x="13789" y="52821"/>
                    <a:pt x="14062" y="52548"/>
                  </a:cubicBezTo>
                  <a:cubicBezTo>
                    <a:pt x="15427" y="50768"/>
                    <a:pt x="16650" y="48999"/>
                    <a:pt x="18014" y="47089"/>
                  </a:cubicBezTo>
                  <a:cubicBezTo>
                    <a:pt x="18156" y="46816"/>
                    <a:pt x="18429" y="46543"/>
                    <a:pt x="18560" y="46270"/>
                  </a:cubicBezTo>
                  <a:cubicBezTo>
                    <a:pt x="18975" y="45724"/>
                    <a:pt x="19248" y="45178"/>
                    <a:pt x="19652" y="44763"/>
                  </a:cubicBezTo>
                  <a:cubicBezTo>
                    <a:pt x="19794" y="44359"/>
                    <a:pt x="20067" y="44086"/>
                    <a:pt x="20198" y="43814"/>
                  </a:cubicBezTo>
                  <a:cubicBezTo>
                    <a:pt x="21563" y="41903"/>
                    <a:pt x="22654" y="39992"/>
                    <a:pt x="23746" y="38213"/>
                  </a:cubicBezTo>
                  <a:cubicBezTo>
                    <a:pt x="23888" y="37940"/>
                    <a:pt x="24019" y="37536"/>
                    <a:pt x="24292" y="37263"/>
                  </a:cubicBezTo>
                  <a:cubicBezTo>
                    <a:pt x="24707" y="36444"/>
                    <a:pt x="25253" y="35483"/>
                    <a:pt x="25657" y="34533"/>
                  </a:cubicBezTo>
                  <a:lnTo>
                    <a:pt x="26072" y="33715"/>
                  </a:lnTo>
                  <a:lnTo>
                    <a:pt x="26476" y="32896"/>
                  </a:lnTo>
                  <a:cubicBezTo>
                    <a:pt x="26618" y="32623"/>
                    <a:pt x="26618" y="32481"/>
                    <a:pt x="26749" y="32208"/>
                  </a:cubicBezTo>
                  <a:cubicBezTo>
                    <a:pt x="27567" y="30166"/>
                    <a:pt x="28255" y="28256"/>
                    <a:pt x="28528" y="26476"/>
                  </a:cubicBezTo>
                  <a:cubicBezTo>
                    <a:pt x="28659" y="26072"/>
                    <a:pt x="28659" y="25657"/>
                    <a:pt x="28659" y="25253"/>
                  </a:cubicBezTo>
                  <a:lnTo>
                    <a:pt x="28659" y="24435"/>
                  </a:lnTo>
                  <a:cubicBezTo>
                    <a:pt x="28659" y="23747"/>
                    <a:pt x="28659" y="22928"/>
                    <a:pt x="28528" y="22109"/>
                  </a:cubicBezTo>
                  <a:lnTo>
                    <a:pt x="28528" y="21705"/>
                  </a:lnTo>
                  <a:cubicBezTo>
                    <a:pt x="28528" y="21432"/>
                    <a:pt x="28528" y="21290"/>
                    <a:pt x="28386" y="21017"/>
                  </a:cubicBezTo>
                  <a:lnTo>
                    <a:pt x="28386" y="20472"/>
                  </a:lnTo>
                  <a:cubicBezTo>
                    <a:pt x="28255" y="20341"/>
                    <a:pt x="28255" y="20068"/>
                    <a:pt x="28255" y="19926"/>
                  </a:cubicBezTo>
                  <a:cubicBezTo>
                    <a:pt x="27709" y="17611"/>
                    <a:pt x="26890" y="15286"/>
                    <a:pt x="25526" y="13244"/>
                  </a:cubicBezTo>
                  <a:cubicBezTo>
                    <a:pt x="25526" y="13102"/>
                    <a:pt x="25384" y="12971"/>
                    <a:pt x="25384" y="12829"/>
                  </a:cubicBezTo>
                  <a:cubicBezTo>
                    <a:pt x="24980" y="12283"/>
                    <a:pt x="24707" y="11737"/>
                    <a:pt x="24292" y="11192"/>
                  </a:cubicBezTo>
                  <a:lnTo>
                    <a:pt x="23888" y="10788"/>
                  </a:lnTo>
                  <a:lnTo>
                    <a:pt x="22654" y="9150"/>
                  </a:lnTo>
                  <a:cubicBezTo>
                    <a:pt x="22523" y="9008"/>
                    <a:pt x="22250" y="8877"/>
                    <a:pt x="22108" y="8735"/>
                  </a:cubicBezTo>
                  <a:cubicBezTo>
                    <a:pt x="21705" y="8331"/>
                    <a:pt x="21290" y="7785"/>
                    <a:pt x="20744" y="7370"/>
                  </a:cubicBezTo>
                  <a:lnTo>
                    <a:pt x="19925" y="6552"/>
                  </a:lnTo>
                  <a:cubicBezTo>
                    <a:pt x="19652" y="6421"/>
                    <a:pt x="19248" y="6148"/>
                    <a:pt x="18975" y="5875"/>
                  </a:cubicBezTo>
                  <a:lnTo>
                    <a:pt x="18833" y="5733"/>
                  </a:lnTo>
                  <a:cubicBezTo>
                    <a:pt x="18560" y="5602"/>
                    <a:pt x="18287" y="5460"/>
                    <a:pt x="18014" y="5187"/>
                  </a:cubicBezTo>
                  <a:cubicBezTo>
                    <a:pt x="17337" y="4783"/>
                    <a:pt x="16650" y="4237"/>
                    <a:pt x="15831" y="3822"/>
                  </a:cubicBezTo>
                  <a:cubicBezTo>
                    <a:pt x="15700" y="3691"/>
                    <a:pt x="15427" y="3549"/>
                    <a:pt x="15154" y="3418"/>
                  </a:cubicBezTo>
                  <a:cubicBezTo>
                    <a:pt x="14608" y="3145"/>
                    <a:pt x="14193" y="2872"/>
                    <a:pt x="13647" y="2730"/>
                  </a:cubicBezTo>
                  <a:cubicBezTo>
                    <a:pt x="13374" y="2599"/>
                    <a:pt x="13101" y="2457"/>
                    <a:pt x="12697" y="2326"/>
                  </a:cubicBezTo>
                  <a:cubicBezTo>
                    <a:pt x="12283" y="2053"/>
                    <a:pt x="12010" y="1912"/>
                    <a:pt x="11606" y="1781"/>
                  </a:cubicBezTo>
                  <a:cubicBezTo>
                    <a:pt x="11191" y="1639"/>
                    <a:pt x="10918" y="1508"/>
                    <a:pt x="10514" y="1366"/>
                  </a:cubicBezTo>
                  <a:cubicBezTo>
                    <a:pt x="9826" y="1235"/>
                    <a:pt x="9007" y="962"/>
                    <a:pt x="8330" y="689"/>
                  </a:cubicBezTo>
                  <a:lnTo>
                    <a:pt x="7915" y="689"/>
                  </a:lnTo>
                  <a:cubicBezTo>
                    <a:pt x="7784" y="689"/>
                    <a:pt x="7642" y="547"/>
                    <a:pt x="7642" y="547"/>
                  </a:cubicBezTo>
                  <a:cubicBezTo>
                    <a:pt x="7370" y="547"/>
                    <a:pt x="7097" y="416"/>
                    <a:pt x="6824" y="416"/>
                  </a:cubicBezTo>
                  <a:lnTo>
                    <a:pt x="6693" y="416"/>
                  </a:lnTo>
                  <a:cubicBezTo>
                    <a:pt x="6278" y="274"/>
                    <a:pt x="5874" y="274"/>
                    <a:pt x="5459" y="143"/>
                  </a:cubicBezTo>
                  <a:cubicBezTo>
                    <a:pt x="5055" y="143"/>
                    <a:pt x="4509" y="1"/>
                    <a:pt x="4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62"/>
            <p:cNvSpPr/>
            <p:nvPr/>
          </p:nvSpPr>
          <p:spPr>
            <a:xfrm>
              <a:off x="238125" y="1939700"/>
              <a:ext cx="716500" cy="1733225"/>
            </a:xfrm>
            <a:custGeom>
              <a:avLst/>
              <a:gdLst/>
              <a:ahLst/>
              <a:cxnLst/>
              <a:rect l="l" t="t" r="r" b="b"/>
              <a:pathLst>
                <a:path w="28660" h="69329" extrusionOk="0">
                  <a:moveTo>
                    <a:pt x="23200" y="1"/>
                  </a:moveTo>
                  <a:cubicBezTo>
                    <a:pt x="9968" y="2184"/>
                    <a:pt x="0" y="12283"/>
                    <a:pt x="0" y="24293"/>
                  </a:cubicBezTo>
                  <a:cubicBezTo>
                    <a:pt x="0" y="37940"/>
                    <a:pt x="27982" y="68640"/>
                    <a:pt x="28659" y="69328"/>
                  </a:cubicBezTo>
                  <a:cubicBezTo>
                    <a:pt x="28386" y="68782"/>
                    <a:pt x="7784" y="35756"/>
                    <a:pt x="9968" y="18561"/>
                  </a:cubicBezTo>
                  <a:cubicBezTo>
                    <a:pt x="11191" y="9008"/>
                    <a:pt x="23200" y="1"/>
                    <a:pt x="23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62"/>
            <p:cNvSpPr/>
            <p:nvPr/>
          </p:nvSpPr>
          <p:spPr>
            <a:xfrm>
              <a:off x="729400" y="3788900"/>
              <a:ext cx="450400" cy="324000"/>
            </a:xfrm>
            <a:custGeom>
              <a:avLst/>
              <a:gdLst/>
              <a:ahLst/>
              <a:cxnLst/>
              <a:rect l="l" t="t" r="r" b="b"/>
              <a:pathLst>
                <a:path w="18016" h="12960" extrusionOk="0">
                  <a:moveTo>
                    <a:pt x="2184" y="0"/>
                  </a:moveTo>
                  <a:cubicBezTo>
                    <a:pt x="962" y="0"/>
                    <a:pt x="1" y="1092"/>
                    <a:pt x="1" y="2315"/>
                  </a:cubicBezTo>
                  <a:lnTo>
                    <a:pt x="1" y="10776"/>
                  </a:lnTo>
                  <a:cubicBezTo>
                    <a:pt x="1" y="12009"/>
                    <a:pt x="962" y="12959"/>
                    <a:pt x="2184" y="12959"/>
                  </a:cubicBezTo>
                  <a:lnTo>
                    <a:pt x="15832" y="12959"/>
                  </a:lnTo>
                  <a:cubicBezTo>
                    <a:pt x="17065" y="12959"/>
                    <a:pt x="18015" y="12009"/>
                    <a:pt x="18015" y="10776"/>
                  </a:cubicBezTo>
                  <a:lnTo>
                    <a:pt x="18015" y="2315"/>
                  </a:lnTo>
                  <a:cubicBezTo>
                    <a:pt x="18015" y="1092"/>
                    <a:pt x="17065" y="0"/>
                    <a:pt x="15832" y="0"/>
                  </a:cubicBezTo>
                  <a:close/>
                </a:path>
              </a:pathLst>
            </a:custGeom>
            <a:solidFill>
              <a:srgbClr val="784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62"/>
            <p:cNvSpPr/>
            <p:nvPr/>
          </p:nvSpPr>
          <p:spPr>
            <a:xfrm>
              <a:off x="729400" y="3976400"/>
              <a:ext cx="450400" cy="136500"/>
            </a:xfrm>
            <a:custGeom>
              <a:avLst/>
              <a:gdLst/>
              <a:ahLst/>
              <a:cxnLst/>
              <a:rect l="l" t="t" r="r" b="b"/>
              <a:pathLst>
                <a:path w="18016" h="5460" extrusionOk="0">
                  <a:moveTo>
                    <a:pt x="1" y="0"/>
                  </a:moveTo>
                  <a:lnTo>
                    <a:pt x="1" y="3276"/>
                  </a:lnTo>
                  <a:cubicBezTo>
                    <a:pt x="1" y="4509"/>
                    <a:pt x="962" y="5459"/>
                    <a:pt x="2184" y="5459"/>
                  </a:cubicBezTo>
                  <a:lnTo>
                    <a:pt x="15832" y="5459"/>
                  </a:lnTo>
                  <a:cubicBezTo>
                    <a:pt x="17065" y="5459"/>
                    <a:pt x="18015" y="4509"/>
                    <a:pt x="18015" y="3276"/>
                  </a:cubicBezTo>
                  <a:lnTo>
                    <a:pt x="180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62"/>
            <p:cNvSpPr/>
            <p:nvPr/>
          </p:nvSpPr>
          <p:spPr>
            <a:xfrm>
              <a:off x="729400" y="3976400"/>
              <a:ext cx="317475" cy="136500"/>
            </a:xfrm>
            <a:custGeom>
              <a:avLst/>
              <a:gdLst/>
              <a:ahLst/>
              <a:cxnLst/>
              <a:rect l="l" t="t" r="r" b="b"/>
              <a:pathLst>
                <a:path w="12699" h="5460" extrusionOk="0">
                  <a:moveTo>
                    <a:pt x="1" y="0"/>
                  </a:moveTo>
                  <a:lnTo>
                    <a:pt x="1" y="3276"/>
                  </a:lnTo>
                  <a:cubicBezTo>
                    <a:pt x="1" y="4509"/>
                    <a:pt x="962" y="5459"/>
                    <a:pt x="2184" y="5459"/>
                  </a:cubicBezTo>
                  <a:lnTo>
                    <a:pt x="11334" y="5459"/>
                  </a:lnTo>
                  <a:cubicBezTo>
                    <a:pt x="12283" y="3822"/>
                    <a:pt x="12698" y="1911"/>
                    <a:pt x="126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62"/>
            <p:cNvSpPr/>
            <p:nvPr/>
          </p:nvSpPr>
          <p:spPr>
            <a:xfrm>
              <a:off x="1012725" y="3976400"/>
              <a:ext cx="167075" cy="136500"/>
            </a:xfrm>
            <a:custGeom>
              <a:avLst/>
              <a:gdLst/>
              <a:ahLst/>
              <a:cxnLst/>
              <a:rect l="l" t="t" r="r" b="b"/>
              <a:pathLst>
                <a:path w="6683" h="5460" extrusionOk="0">
                  <a:moveTo>
                    <a:pt x="1365" y="0"/>
                  </a:moveTo>
                  <a:cubicBezTo>
                    <a:pt x="1365" y="1911"/>
                    <a:pt x="950" y="3822"/>
                    <a:pt x="1" y="5459"/>
                  </a:cubicBezTo>
                  <a:lnTo>
                    <a:pt x="4499" y="5459"/>
                  </a:lnTo>
                  <a:cubicBezTo>
                    <a:pt x="5732" y="5459"/>
                    <a:pt x="6682" y="4509"/>
                    <a:pt x="6682" y="3276"/>
                  </a:cubicBezTo>
                  <a:lnTo>
                    <a:pt x="66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62"/>
            <p:cNvSpPr/>
            <p:nvPr/>
          </p:nvSpPr>
          <p:spPr>
            <a:xfrm>
              <a:off x="992250" y="3788900"/>
              <a:ext cx="187550" cy="187525"/>
            </a:xfrm>
            <a:custGeom>
              <a:avLst/>
              <a:gdLst/>
              <a:ahLst/>
              <a:cxnLst/>
              <a:rect l="l" t="t" r="r" b="b"/>
              <a:pathLst>
                <a:path w="7502" h="7501" extrusionOk="0">
                  <a:moveTo>
                    <a:pt x="1" y="0"/>
                  </a:moveTo>
                  <a:cubicBezTo>
                    <a:pt x="1365" y="2315"/>
                    <a:pt x="2184" y="4913"/>
                    <a:pt x="2184" y="7500"/>
                  </a:cubicBezTo>
                  <a:lnTo>
                    <a:pt x="7501" y="7500"/>
                  </a:lnTo>
                  <a:lnTo>
                    <a:pt x="7501" y="2315"/>
                  </a:lnTo>
                  <a:cubicBezTo>
                    <a:pt x="7501" y="1092"/>
                    <a:pt x="6551" y="0"/>
                    <a:pt x="5318" y="0"/>
                  </a:cubicBezTo>
                  <a:close/>
                </a:path>
              </a:pathLst>
            </a:custGeom>
            <a:solidFill>
              <a:srgbClr val="6C4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62"/>
            <p:cNvSpPr/>
            <p:nvPr/>
          </p:nvSpPr>
          <p:spPr>
            <a:xfrm>
              <a:off x="1012725" y="3976400"/>
              <a:ext cx="167075" cy="136500"/>
            </a:xfrm>
            <a:custGeom>
              <a:avLst/>
              <a:gdLst/>
              <a:ahLst/>
              <a:cxnLst/>
              <a:rect l="l" t="t" r="r" b="b"/>
              <a:pathLst>
                <a:path w="6683" h="5460" extrusionOk="0">
                  <a:moveTo>
                    <a:pt x="1365" y="0"/>
                  </a:moveTo>
                  <a:cubicBezTo>
                    <a:pt x="1365" y="1911"/>
                    <a:pt x="950" y="3822"/>
                    <a:pt x="1" y="5459"/>
                  </a:cubicBezTo>
                  <a:lnTo>
                    <a:pt x="4499" y="5459"/>
                  </a:lnTo>
                  <a:cubicBezTo>
                    <a:pt x="5732" y="5459"/>
                    <a:pt x="6682" y="4509"/>
                    <a:pt x="6682" y="3276"/>
                  </a:cubicBezTo>
                  <a:lnTo>
                    <a:pt x="6682" y="0"/>
                  </a:lnTo>
                  <a:close/>
                </a:path>
              </a:pathLst>
            </a:custGeom>
            <a:solidFill>
              <a:srgbClr val="E6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7" name="Google Shape;5167;p62"/>
          <p:cNvSpPr/>
          <p:nvPr/>
        </p:nvSpPr>
        <p:spPr>
          <a:xfrm rot="19431151" flipH="1">
            <a:off x="-110205" y="617819"/>
            <a:ext cx="1013460" cy="473800"/>
          </a:xfrm>
          <a:custGeom>
            <a:avLst/>
            <a:gdLst/>
            <a:ahLst/>
            <a:cxnLst/>
            <a:rect l="l" t="t" r="r" b="b"/>
            <a:pathLst>
              <a:path w="71063" h="18952" extrusionOk="0">
                <a:moveTo>
                  <a:pt x="71063" y="10021"/>
                </a:moveTo>
                <a:cubicBezTo>
                  <a:pt x="61675" y="19403"/>
                  <a:pt x="33856" y="23780"/>
                  <a:pt x="31253" y="10765"/>
                </a:cubicBezTo>
                <a:cubicBezTo>
                  <a:pt x="30469" y="6843"/>
                  <a:pt x="33775" y="-1709"/>
                  <a:pt x="37205" y="348"/>
                </a:cubicBezTo>
                <a:cubicBezTo>
                  <a:pt x="41586" y="2975"/>
                  <a:pt x="40098" y="12974"/>
                  <a:pt x="35717" y="15602"/>
                </a:cubicBezTo>
                <a:cubicBezTo>
                  <a:pt x="25494" y="21736"/>
                  <a:pt x="10663" y="8410"/>
                  <a:pt x="0" y="13742"/>
                </a:cubicBezTo>
              </a:path>
            </a:pathLst>
          </a:custGeom>
          <a:noFill/>
          <a:ln w="9525" cap="flat" cmpd="sng">
            <a:solidFill>
              <a:srgbClr val="09375F"/>
            </a:solidFill>
            <a:prstDash val="dash"/>
            <a:round/>
            <a:headEnd type="none" w="med" len="med"/>
            <a:tailEnd type="none" w="med" len="med"/>
          </a:ln>
        </p:spPr>
      </p:sp>
      <p:sp>
        <p:nvSpPr>
          <p:cNvPr id="88" name="TextBox 87"/>
          <p:cNvSpPr txBox="1"/>
          <p:nvPr/>
        </p:nvSpPr>
        <p:spPr>
          <a:xfrm>
            <a:off x="2057400" y="57150"/>
            <a:ext cx="6254077" cy="830997"/>
          </a:xfrm>
          <a:prstGeom prst="rect">
            <a:avLst/>
          </a:prstGeom>
          <a:noFill/>
        </p:spPr>
        <p:txBody>
          <a:bodyPr wrap="square" rtlCol="0">
            <a:spAutoFit/>
          </a:bodyPr>
          <a:lstStyle/>
          <a:p>
            <a:r>
              <a:rPr lang="en-US" sz="4800" b="1" dirty="0" smtClean="0">
                <a:latin typeface="Open Sans"/>
              </a:rPr>
              <a:t>OBJECTIVES</a:t>
            </a:r>
            <a:endParaRPr lang="en-US" sz="4800" b="1" dirty="0">
              <a:latin typeface="Open Sans"/>
            </a:endParaRPr>
          </a:p>
        </p:txBody>
      </p:sp>
      <p:sp>
        <p:nvSpPr>
          <p:cNvPr id="2" name="TextBox 1"/>
          <p:cNvSpPr txBox="1"/>
          <p:nvPr/>
        </p:nvSpPr>
        <p:spPr>
          <a:xfrm>
            <a:off x="648064" y="1123950"/>
            <a:ext cx="6819536" cy="2031325"/>
          </a:xfrm>
          <a:prstGeom prst="rect">
            <a:avLst/>
          </a:prstGeom>
          <a:noFill/>
        </p:spPr>
        <p:txBody>
          <a:bodyPr wrap="square" rtlCol="0">
            <a:spAutoFit/>
          </a:bodyPr>
          <a:lstStyle/>
          <a:p>
            <a:pPr marL="285750" indent="-285750">
              <a:buFont typeface="Wingdings" pitchFamily="2" charset="2"/>
              <a:buChar char="Ø"/>
            </a:pPr>
            <a:r>
              <a:rPr lang="en-US" dirty="0" smtClean="0"/>
              <a:t>The main objective of this project is to recognize flags from different countries using image processing techniques.</a:t>
            </a:r>
          </a:p>
          <a:p>
            <a:endParaRPr lang="en-US" dirty="0" smtClean="0"/>
          </a:p>
          <a:p>
            <a:r>
              <a:rPr lang="en-US" dirty="0" smtClean="0"/>
              <a:t>Other objectives are as follows,</a:t>
            </a:r>
          </a:p>
          <a:p>
            <a:endParaRPr lang="en-US" dirty="0"/>
          </a:p>
          <a:p>
            <a:pPr marL="285750" indent="-285750">
              <a:buFont typeface="Wingdings" pitchFamily="2" charset="2"/>
              <a:buChar char="Ø"/>
            </a:pPr>
            <a:r>
              <a:rPr lang="en-US" dirty="0" smtClean="0"/>
              <a:t>To provide a accurate system to the user which can easily accessible and gives accurate recognition of flags.</a:t>
            </a:r>
          </a:p>
          <a:p>
            <a:endParaRPr lang="en-US" dirty="0" smtClean="0"/>
          </a:p>
          <a:p>
            <a:pPr marL="285750" indent="-285750">
              <a:buFont typeface="Wingdings" pitchFamily="2" charset="2"/>
              <a:buChar char="Ø"/>
            </a:pPr>
            <a:r>
              <a:rPr lang="en-US" dirty="0" smtClean="0"/>
              <a:t>To develop user friendly Interface of flag recognition system.</a:t>
            </a:r>
            <a:endParaRPr lang="en-US" dirty="0"/>
          </a:p>
        </p:txBody>
      </p:sp>
    </p:spTree>
    <p:extLst>
      <p:ext uri="{BB962C8B-B14F-4D97-AF65-F5344CB8AC3E}">
        <p14:creationId xmlns:p14="http://schemas.microsoft.com/office/powerpoint/2010/main" val="203067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97"/>
                                        </p:tgtEl>
                                        <p:attrNameLst>
                                          <p:attrName>style.visibility</p:attrName>
                                        </p:attrNameLst>
                                      </p:cBhvr>
                                      <p:to>
                                        <p:strVal val="visible"/>
                                      </p:to>
                                    </p:set>
                                    <p:anim calcmode="lin" valueType="num">
                                      <p:cBhvr additive="base">
                                        <p:cTn id="7" dur="500" fill="hold"/>
                                        <p:tgtEl>
                                          <p:spTgt spid="5097"/>
                                        </p:tgtEl>
                                        <p:attrNameLst>
                                          <p:attrName>ppt_x</p:attrName>
                                        </p:attrNameLst>
                                      </p:cBhvr>
                                      <p:tavLst>
                                        <p:tav tm="0">
                                          <p:val>
                                            <p:strVal val="#ppt_x"/>
                                          </p:val>
                                        </p:tav>
                                        <p:tav tm="100000">
                                          <p:val>
                                            <p:strVal val="#ppt_x"/>
                                          </p:val>
                                        </p:tav>
                                      </p:tavLst>
                                    </p:anim>
                                    <p:anim calcmode="lin" valueType="num">
                                      <p:cBhvr additive="base">
                                        <p:cTn id="8" dur="500" fill="hold"/>
                                        <p:tgtEl>
                                          <p:spTgt spid="509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03"/>
                                        </p:tgtEl>
                                        <p:attrNameLst>
                                          <p:attrName>style.visibility</p:attrName>
                                        </p:attrNameLst>
                                      </p:cBhvr>
                                      <p:to>
                                        <p:strVal val="visible"/>
                                      </p:to>
                                    </p:set>
                                    <p:anim calcmode="lin" valueType="num">
                                      <p:cBhvr additive="base">
                                        <p:cTn id="11" dur="500" fill="hold"/>
                                        <p:tgtEl>
                                          <p:spTgt spid="5103"/>
                                        </p:tgtEl>
                                        <p:attrNameLst>
                                          <p:attrName>ppt_x</p:attrName>
                                        </p:attrNameLst>
                                      </p:cBhvr>
                                      <p:tavLst>
                                        <p:tav tm="0">
                                          <p:val>
                                            <p:strVal val="#ppt_x"/>
                                          </p:val>
                                        </p:tav>
                                        <p:tav tm="100000">
                                          <p:val>
                                            <p:strVal val="#ppt_x"/>
                                          </p:val>
                                        </p:tav>
                                      </p:tavLst>
                                    </p:anim>
                                    <p:anim calcmode="lin" valueType="num">
                                      <p:cBhvr additive="base">
                                        <p:cTn id="12" dur="500" fill="hold"/>
                                        <p:tgtEl>
                                          <p:spTgt spid="510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10"/>
                                        </p:tgtEl>
                                        <p:attrNameLst>
                                          <p:attrName>style.visibility</p:attrName>
                                        </p:attrNameLst>
                                      </p:cBhvr>
                                      <p:to>
                                        <p:strVal val="visible"/>
                                      </p:to>
                                    </p:set>
                                    <p:anim calcmode="lin" valueType="num">
                                      <p:cBhvr additive="base">
                                        <p:cTn id="15" dur="500" fill="hold"/>
                                        <p:tgtEl>
                                          <p:spTgt spid="5110"/>
                                        </p:tgtEl>
                                        <p:attrNameLst>
                                          <p:attrName>ppt_x</p:attrName>
                                        </p:attrNameLst>
                                      </p:cBhvr>
                                      <p:tavLst>
                                        <p:tav tm="0">
                                          <p:val>
                                            <p:strVal val="#ppt_x"/>
                                          </p:val>
                                        </p:tav>
                                        <p:tav tm="100000">
                                          <p:val>
                                            <p:strVal val="#ppt_x"/>
                                          </p:val>
                                        </p:tav>
                                      </p:tavLst>
                                    </p:anim>
                                    <p:anim calcmode="lin" valueType="num">
                                      <p:cBhvr additive="base">
                                        <p:cTn id="16" dur="500" fill="hold"/>
                                        <p:tgtEl>
                                          <p:spTgt spid="51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18"/>
                                        </p:tgtEl>
                                        <p:attrNameLst>
                                          <p:attrName>style.visibility</p:attrName>
                                        </p:attrNameLst>
                                      </p:cBhvr>
                                      <p:to>
                                        <p:strVal val="visible"/>
                                      </p:to>
                                    </p:set>
                                    <p:anim calcmode="lin" valueType="num">
                                      <p:cBhvr additive="base">
                                        <p:cTn id="19" dur="500" fill="hold"/>
                                        <p:tgtEl>
                                          <p:spTgt spid="5118"/>
                                        </p:tgtEl>
                                        <p:attrNameLst>
                                          <p:attrName>ppt_x</p:attrName>
                                        </p:attrNameLst>
                                      </p:cBhvr>
                                      <p:tavLst>
                                        <p:tav tm="0">
                                          <p:val>
                                            <p:strVal val="#ppt_x"/>
                                          </p:val>
                                        </p:tav>
                                        <p:tav tm="100000">
                                          <p:val>
                                            <p:strVal val="#ppt_x"/>
                                          </p:val>
                                        </p:tav>
                                      </p:tavLst>
                                    </p:anim>
                                    <p:anim calcmode="lin" valueType="num">
                                      <p:cBhvr additive="base">
                                        <p:cTn id="20" dur="500" fill="hold"/>
                                        <p:tgtEl>
                                          <p:spTgt spid="511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125"/>
                                        </p:tgtEl>
                                        <p:attrNameLst>
                                          <p:attrName>style.visibility</p:attrName>
                                        </p:attrNameLst>
                                      </p:cBhvr>
                                      <p:to>
                                        <p:strVal val="visible"/>
                                      </p:to>
                                    </p:set>
                                    <p:anim calcmode="lin" valueType="num">
                                      <p:cBhvr additive="base">
                                        <p:cTn id="23" dur="500" fill="hold"/>
                                        <p:tgtEl>
                                          <p:spTgt spid="5125"/>
                                        </p:tgtEl>
                                        <p:attrNameLst>
                                          <p:attrName>ppt_x</p:attrName>
                                        </p:attrNameLst>
                                      </p:cBhvr>
                                      <p:tavLst>
                                        <p:tav tm="0">
                                          <p:val>
                                            <p:strVal val="#ppt_x"/>
                                          </p:val>
                                        </p:tav>
                                        <p:tav tm="100000">
                                          <p:val>
                                            <p:strVal val="#ppt_x"/>
                                          </p:val>
                                        </p:tav>
                                      </p:tavLst>
                                    </p:anim>
                                    <p:anim calcmode="lin" valueType="num">
                                      <p:cBhvr additive="base">
                                        <p:cTn id="24" dur="500" fill="hold"/>
                                        <p:tgtEl>
                                          <p:spTgt spid="5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95"/>
        <p:cNvGrpSpPr/>
        <p:nvPr/>
      </p:nvGrpSpPr>
      <p:grpSpPr>
        <a:xfrm>
          <a:off x="0" y="0"/>
          <a:ext cx="0" cy="0"/>
          <a:chOff x="0" y="0"/>
          <a:chExt cx="0" cy="0"/>
        </a:xfrm>
      </p:grpSpPr>
      <p:grpSp>
        <p:nvGrpSpPr>
          <p:cNvPr id="5097" name="Google Shape;5097;p62"/>
          <p:cNvGrpSpPr/>
          <p:nvPr/>
        </p:nvGrpSpPr>
        <p:grpSpPr>
          <a:xfrm>
            <a:off x="5326026" y="4171950"/>
            <a:ext cx="846173" cy="877500"/>
            <a:chOff x="5817300" y="2782800"/>
            <a:chExt cx="725100" cy="725100"/>
          </a:xfrm>
        </p:grpSpPr>
        <p:sp>
          <p:nvSpPr>
            <p:cNvPr id="5098" name="Google Shape;5098;p62"/>
            <p:cNvSpPr/>
            <p:nvPr/>
          </p:nvSpPr>
          <p:spPr>
            <a:xfrm>
              <a:off x="5817300" y="2782800"/>
              <a:ext cx="725100" cy="72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99" name="Google Shape;5099;p62"/>
            <p:cNvGrpSpPr/>
            <p:nvPr/>
          </p:nvGrpSpPr>
          <p:grpSpPr>
            <a:xfrm>
              <a:off x="5867153" y="2832675"/>
              <a:ext cx="625316" cy="625370"/>
              <a:chOff x="6271853" y="3087600"/>
              <a:chExt cx="625316" cy="625370"/>
            </a:xfrm>
          </p:grpSpPr>
          <p:sp>
            <p:nvSpPr>
              <p:cNvPr id="5100" name="Google Shape;5100;p62"/>
              <p:cNvSpPr/>
              <p:nvPr/>
            </p:nvSpPr>
            <p:spPr>
              <a:xfrm>
                <a:off x="6307726" y="3545029"/>
                <a:ext cx="554882" cy="167941"/>
              </a:xfrm>
              <a:custGeom>
                <a:avLst/>
                <a:gdLst/>
                <a:ahLst/>
                <a:cxnLst/>
                <a:rect l="l" t="t" r="r" b="b"/>
                <a:pathLst>
                  <a:path w="13117" h="3970" extrusionOk="0">
                    <a:moveTo>
                      <a:pt x="0" y="0"/>
                    </a:moveTo>
                    <a:cubicBezTo>
                      <a:pt x="1212" y="2363"/>
                      <a:pt x="3696" y="3969"/>
                      <a:pt x="6543" y="3969"/>
                    </a:cubicBezTo>
                    <a:cubicBezTo>
                      <a:pt x="9390" y="3969"/>
                      <a:pt x="11874" y="2363"/>
                      <a:pt x="13117" y="0"/>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62"/>
              <p:cNvSpPr/>
              <p:nvPr/>
            </p:nvSpPr>
            <p:spPr>
              <a:xfrm>
                <a:off x="6309037" y="3087600"/>
                <a:ext cx="551032" cy="165318"/>
              </a:xfrm>
              <a:custGeom>
                <a:avLst/>
                <a:gdLst/>
                <a:ahLst/>
                <a:cxnLst/>
                <a:rect l="l" t="t" r="r" b="b"/>
                <a:pathLst>
                  <a:path w="13026" h="3908" extrusionOk="0">
                    <a:moveTo>
                      <a:pt x="6512" y="1"/>
                    </a:moveTo>
                    <a:cubicBezTo>
                      <a:pt x="3696" y="1"/>
                      <a:pt x="1241" y="1576"/>
                      <a:pt x="1" y="3907"/>
                    </a:cubicBezTo>
                    <a:lnTo>
                      <a:pt x="13025" y="3907"/>
                    </a:lnTo>
                    <a:cubicBezTo>
                      <a:pt x="11782" y="1576"/>
                      <a:pt x="9330" y="1"/>
                      <a:pt x="6512" y="1"/>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62"/>
              <p:cNvSpPr/>
              <p:nvPr/>
            </p:nvSpPr>
            <p:spPr>
              <a:xfrm>
                <a:off x="6271853" y="3252880"/>
                <a:ext cx="625316" cy="292183"/>
              </a:xfrm>
              <a:custGeom>
                <a:avLst/>
                <a:gdLst/>
                <a:ahLst/>
                <a:cxnLst/>
                <a:rect l="l" t="t" r="r" b="b"/>
                <a:pathLst>
                  <a:path w="14782" h="6907" extrusionOk="0">
                    <a:moveTo>
                      <a:pt x="880" y="0"/>
                    </a:moveTo>
                    <a:cubicBezTo>
                      <a:pt x="334" y="1030"/>
                      <a:pt x="0" y="2242"/>
                      <a:pt x="0" y="3485"/>
                    </a:cubicBezTo>
                    <a:cubicBezTo>
                      <a:pt x="0" y="4725"/>
                      <a:pt x="303" y="5876"/>
                      <a:pt x="848" y="6906"/>
                    </a:cubicBezTo>
                    <a:lnTo>
                      <a:pt x="13965" y="6906"/>
                    </a:lnTo>
                    <a:cubicBezTo>
                      <a:pt x="14479" y="5876"/>
                      <a:pt x="14781" y="4725"/>
                      <a:pt x="14781" y="3485"/>
                    </a:cubicBezTo>
                    <a:cubicBezTo>
                      <a:pt x="14781" y="2242"/>
                      <a:pt x="14479" y="1030"/>
                      <a:pt x="13904" y="0"/>
                    </a:cubicBez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3" name="Google Shape;5103;p62"/>
          <p:cNvGrpSpPr/>
          <p:nvPr/>
        </p:nvGrpSpPr>
        <p:grpSpPr>
          <a:xfrm>
            <a:off x="4522076" y="4171950"/>
            <a:ext cx="846173" cy="877500"/>
            <a:chOff x="5013350" y="2782800"/>
            <a:chExt cx="725100" cy="725100"/>
          </a:xfrm>
        </p:grpSpPr>
        <p:sp>
          <p:nvSpPr>
            <p:cNvPr id="5104" name="Google Shape;5104;p62"/>
            <p:cNvSpPr/>
            <p:nvPr/>
          </p:nvSpPr>
          <p:spPr>
            <a:xfrm>
              <a:off x="5013350" y="2782800"/>
              <a:ext cx="725100" cy="72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5" name="Google Shape;5105;p62"/>
            <p:cNvGrpSpPr/>
            <p:nvPr/>
          </p:nvGrpSpPr>
          <p:grpSpPr>
            <a:xfrm>
              <a:off x="5063219" y="2832675"/>
              <a:ext cx="625358" cy="625369"/>
              <a:chOff x="5456887" y="3087600"/>
              <a:chExt cx="625358" cy="625369"/>
            </a:xfrm>
          </p:grpSpPr>
          <p:sp>
            <p:nvSpPr>
              <p:cNvPr id="5106" name="Google Shape;5106;p62"/>
              <p:cNvSpPr/>
              <p:nvPr/>
            </p:nvSpPr>
            <p:spPr>
              <a:xfrm>
                <a:off x="5474823" y="3087600"/>
                <a:ext cx="588216" cy="206309"/>
              </a:xfrm>
              <a:custGeom>
                <a:avLst/>
                <a:gdLst/>
                <a:ahLst/>
                <a:cxnLst/>
                <a:rect l="l" t="t" r="r" b="b"/>
                <a:pathLst>
                  <a:path w="13905" h="4877" extrusionOk="0">
                    <a:moveTo>
                      <a:pt x="6967" y="1"/>
                    </a:moveTo>
                    <a:cubicBezTo>
                      <a:pt x="3757" y="1"/>
                      <a:pt x="1031" y="2029"/>
                      <a:pt x="1" y="4876"/>
                    </a:cubicBezTo>
                    <a:lnTo>
                      <a:pt x="13905" y="4876"/>
                    </a:lnTo>
                    <a:cubicBezTo>
                      <a:pt x="12875" y="2029"/>
                      <a:pt x="10149" y="1"/>
                      <a:pt x="6967" y="1"/>
                    </a:cubicBezTo>
                    <a:close/>
                  </a:path>
                </a:pathLst>
              </a:custGeom>
              <a:solidFill>
                <a:srgbClr val="FFC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62"/>
              <p:cNvSpPr/>
              <p:nvPr/>
            </p:nvSpPr>
            <p:spPr>
              <a:xfrm>
                <a:off x="5474823" y="3507887"/>
                <a:ext cx="588216" cy="205083"/>
              </a:xfrm>
              <a:custGeom>
                <a:avLst/>
                <a:gdLst/>
                <a:ahLst/>
                <a:cxnLst/>
                <a:rect l="l" t="t" r="r" b="b"/>
                <a:pathLst>
                  <a:path w="13905" h="4848" extrusionOk="0">
                    <a:moveTo>
                      <a:pt x="1" y="1"/>
                    </a:moveTo>
                    <a:cubicBezTo>
                      <a:pt x="1062" y="2848"/>
                      <a:pt x="3757" y="4847"/>
                      <a:pt x="6967" y="4847"/>
                    </a:cubicBezTo>
                    <a:cubicBezTo>
                      <a:pt x="10149" y="4847"/>
                      <a:pt x="12875" y="2848"/>
                      <a:pt x="13905" y="1"/>
                    </a:cubicBezTo>
                    <a:close/>
                  </a:path>
                </a:pathLst>
              </a:custGeom>
              <a:solidFill>
                <a:srgbClr val="52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62"/>
              <p:cNvSpPr/>
              <p:nvPr/>
            </p:nvSpPr>
            <p:spPr>
              <a:xfrm>
                <a:off x="5456887" y="3293873"/>
                <a:ext cx="625358" cy="214051"/>
              </a:xfrm>
              <a:custGeom>
                <a:avLst/>
                <a:gdLst/>
                <a:ahLst/>
                <a:cxnLst/>
                <a:rect l="l" t="t" r="r" b="b"/>
                <a:pathLst>
                  <a:path w="14783" h="5060" extrusionOk="0">
                    <a:moveTo>
                      <a:pt x="8695" y="516"/>
                    </a:moveTo>
                    <a:cubicBezTo>
                      <a:pt x="9785" y="516"/>
                      <a:pt x="10694" y="1425"/>
                      <a:pt x="10694" y="2516"/>
                    </a:cubicBezTo>
                    <a:lnTo>
                      <a:pt x="10694" y="2666"/>
                    </a:lnTo>
                    <a:cubicBezTo>
                      <a:pt x="10634" y="3696"/>
                      <a:pt x="9754" y="4544"/>
                      <a:pt x="8695" y="4544"/>
                    </a:cubicBezTo>
                    <a:cubicBezTo>
                      <a:pt x="7634" y="4544"/>
                      <a:pt x="6757" y="3696"/>
                      <a:pt x="6696" y="2666"/>
                    </a:cubicBezTo>
                    <a:lnTo>
                      <a:pt x="6696" y="2516"/>
                    </a:lnTo>
                    <a:cubicBezTo>
                      <a:pt x="6696" y="1425"/>
                      <a:pt x="7573" y="516"/>
                      <a:pt x="8695" y="516"/>
                    </a:cubicBezTo>
                    <a:close/>
                    <a:moveTo>
                      <a:pt x="425" y="0"/>
                    </a:moveTo>
                    <a:cubicBezTo>
                      <a:pt x="153" y="788"/>
                      <a:pt x="1" y="1636"/>
                      <a:pt x="1" y="2516"/>
                    </a:cubicBezTo>
                    <a:lnTo>
                      <a:pt x="1" y="2666"/>
                    </a:lnTo>
                    <a:cubicBezTo>
                      <a:pt x="1" y="3485"/>
                      <a:pt x="153" y="4301"/>
                      <a:pt x="425" y="5060"/>
                    </a:cubicBezTo>
                    <a:lnTo>
                      <a:pt x="14329" y="5060"/>
                    </a:lnTo>
                    <a:cubicBezTo>
                      <a:pt x="14600" y="4301"/>
                      <a:pt x="14753" y="3485"/>
                      <a:pt x="14782" y="2666"/>
                    </a:cubicBezTo>
                    <a:lnTo>
                      <a:pt x="14782" y="2516"/>
                    </a:lnTo>
                    <a:cubicBezTo>
                      <a:pt x="14782" y="1636"/>
                      <a:pt x="14632" y="788"/>
                      <a:pt x="14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62"/>
              <p:cNvSpPr/>
              <p:nvPr/>
            </p:nvSpPr>
            <p:spPr>
              <a:xfrm>
                <a:off x="5684980" y="3315689"/>
                <a:ext cx="169210" cy="170394"/>
              </a:xfrm>
              <a:custGeom>
                <a:avLst/>
                <a:gdLst/>
                <a:ahLst/>
                <a:cxnLst/>
                <a:rect l="l" t="t" r="r" b="b"/>
                <a:pathLst>
                  <a:path w="4000" h="4028" extrusionOk="0">
                    <a:moveTo>
                      <a:pt x="2000" y="0"/>
                    </a:moveTo>
                    <a:cubicBezTo>
                      <a:pt x="878" y="0"/>
                      <a:pt x="1" y="909"/>
                      <a:pt x="1" y="2000"/>
                    </a:cubicBezTo>
                    <a:lnTo>
                      <a:pt x="1" y="2150"/>
                    </a:lnTo>
                    <a:cubicBezTo>
                      <a:pt x="62" y="3180"/>
                      <a:pt x="939" y="4028"/>
                      <a:pt x="2000" y="4028"/>
                    </a:cubicBezTo>
                    <a:cubicBezTo>
                      <a:pt x="3059" y="4028"/>
                      <a:pt x="3939" y="3180"/>
                      <a:pt x="3999" y="2150"/>
                    </a:cubicBezTo>
                    <a:lnTo>
                      <a:pt x="3999" y="2000"/>
                    </a:lnTo>
                    <a:cubicBezTo>
                      <a:pt x="3999" y="909"/>
                      <a:pt x="3090" y="0"/>
                      <a:pt x="2000" y="0"/>
                    </a:cubicBezTo>
                    <a:close/>
                  </a:path>
                </a:pathLst>
              </a:custGeom>
              <a:solidFill>
                <a:srgbClr val="FFC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10" name="Google Shape;5110;p62"/>
          <p:cNvGrpSpPr/>
          <p:nvPr/>
        </p:nvGrpSpPr>
        <p:grpSpPr>
          <a:xfrm>
            <a:off x="3718164" y="4171950"/>
            <a:ext cx="846173" cy="877500"/>
            <a:chOff x="4209438" y="2782800"/>
            <a:chExt cx="725100" cy="725100"/>
          </a:xfrm>
        </p:grpSpPr>
        <p:sp>
          <p:nvSpPr>
            <p:cNvPr id="5111" name="Google Shape;5111;p62"/>
            <p:cNvSpPr/>
            <p:nvPr/>
          </p:nvSpPr>
          <p:spPr>
            <a:xfrm>
              <a:off x="4209438" y="2782800"/>
              <a:ext cx="725100" cy="72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2" name="Google Shape;5112;p62"/>
            <p:cNvGrpSpPr/>
            <p:nvPr/>
          </p:nvGrpSpPr>
          <p:grpSpPr>
            <a:xfrm>
              <a:off x="4259343" y="2832675"/>
              <a:ext cx="625317" cy="625366"/>
              <a:chOff x="3700214" y="3087600"/>
              <a:chExt cx="625317" cy="625366"/>
            </a:xfrm>
          </p:grpSpPr>
          <p:sp>
            <p:nvSpPr>
              <p:cNvPr id="5113" name="Google Shape;5113;p62"/>
              <p:cNvSpPr/>
              <p:nvPr/>
            </p:nvSpPr>
            <p:spPr>
              <a:xfrm>
                <a:off x="3842395" y="3366973"/>
                <a:ext cx="483137" cy="345992"/>
              </a:xfrm>
              <a:custGeom>
                <a:avLst/>
                <a:gdLst/>
                <a:ahLst/>
                <a:cxnLst/>
                <a:rect l="l" t="t" r="r" b="b"/>
                <a:pathLst>
                  <a:path w="11421" h="8179" extrusionOk="0">
                    <a:moveTo>
                      <a:pt x="11389" y="0"/>
                    </a:moveTo>
                    <a:lnTo>
                      <a:pt x="0" y="6996"/>
                    </a:lnTo>
                    <a:cubicBezTo>
                      <a:pt x="1151" y="7754"/>
                      <a:pt x="2545" y="8178"/>
                      <a:pt x="4030" y="8178"/>
                    </a:cubicBezTo>
                    <a:cubicBezTo>
                      <a:pt x="8118" y="8178"/>
                      <a:pt x="11421" y="4875"/>
                      <a:pt x="11421" y="788"/>
                    </a:cubicBezTo>
                    <a:cubicBezTo>
                      <a:pt x="11421" y="545"/>
                      <a:pt x="11389" y="271"/>
                      <a:pt x="11389" y="0"/>
                    </a:cubicBezTo>
                    <a:close/>
                  </a:path>
                </a:pathLst>
              </a:custGeom>
              <a:solidFill>
                <a:srgbClr val="A3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62"/>
              <p:cNvSpPr/>
              <p:nvPr/>
            </p:nvSpPr>
            <p:spPr>
              <a:xfrm>
                <a:off x="3700214" y="3087600"/>
                <a:ext cx="456190" cy="315281"/>
              </a:xfrm>
              <a:custGeom>
                <a:avLst/>
                <a:gdLst/>
                <a:ahLst/>
                <a:cxnLst/>
                <a:rect l="l" t="t" r="r" b="b"/>
                <a:pathLst>
                  <a:path w="10784" h="7453" extrusionOk="0">
                    <a:moveTo>
                      <a:pt x="7391" y="1"/>
                    </a:moveTo>
                    <a:cubicBezTo>
                      <a:pt x="3301" y="1"/>
                      <a:pt x="0" y="3333"/>
                      <a:pt x="0" y="7392"/>
                    </a:cubicBezTo>
                    <a:lnTo>
                      <a:pt x="0" y="7452"/>
                    </a:lnTo>
                    <a:lnTo>
                      <a:pt x="10784" y="849"/>
                    </a:lnTo>
                    <a:cubicBezTo>
                      <a:pt x="9754" y="304"/>
                      <a:pt x="8603" y="1"/>
                      <a:pt x="7391" y="1"/>
                    </a:cubicBezTo>
                    <a:close/>
                  </a:path>
                </a:pathLst>
              </a:custGeom>
              <a:solidFill>
                <a:srgbClr val="52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62"/>
              <p:cNvSpPr/>
              <p:nvPr/>
            </p:nvSpPr>
            <p:spPr>
              <a:xfrm>
                <a:off x="3710452" y="3167046"/>
                <a:ext cx="597142" cy="448533"/>
              </a:xfrm>
              <a:custGeom>
                <a:avLst/>
                <a:gdLst/>
                <a:ahLst/>
                <a:cxnLst/>
                <a:rect l="l" t="t" r="r" b="b"/>
                <a:pathLst>
                  <a:path w="14116" h="10603" extrusionOk="0">
                    <a:moveTo>
                      <a:pt x="12025" y="1"/>
                    </a:moveTo>
                    <a:lnTo>
                      <a:pt x="1" y="7392"/>
                    </a:lnTo>
                    <a:cubicBezTo>
                      <a:pt x="151" y="8058"/>
                      <a:pt x="425" y="8724"/>
                      <a:pt x="788" y="9299"/>
                    </a:cubicBezTo>
                    <a:cubicBezTo>
                      <a:pt x="1060" y="9783"/>
                      <a:pt x="1394" y="10207"/>
                      <a:pt x="1758" y="10602"/>
                    </a:cubicBezTo>
                    <a:lnTo>
                      <a:pt x="14116" y="3030"/>
                    </a:lnTo>
                    <a:cubicBezTo>
                      <a:pt x="13963" y="2635"/>
                      <a:pt x="13813" y="2303"/>
                      <a:pt x="13600" y="1939"/>
                    </a:cubicBezTo>
                    <a:cubicBezTo>
                      <a:pt x="13207" y="1212"/>
                      <a:pt x="12662" y="546"/>
                      <a:pt x="12025" y="1"/>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62"/>
              <p:cNvSpPr/>
              <p:nvPr/>
            </p:nvSpPr>
            <p:spPr>
              <a:xfrm>
                <a:off x="3700214" y="3123516"/>
                <a:ext cx="518925" cy="356229"/>
              </a:xfrm>
              <a:custGeom>
                <a:avLst/>
                <a:gdLst/>
                <a:ahLst/>
                <a:cxnLst/>
                <a:rect l="l" t="t" r="r" b="b"/>
                <a:pathLst>
                  <a:path w="12267" h="8421" extrusionOk="0">
                    <a:moveTo>
                      <a:pt x="10784" y="0"/>
                    </a:moveTo>
                    <a:lnTo>
                      <a:pt x="0" y="6603"/>
                    </a:lnTo>
                    <a:cubicBezTo>
                      <a:pt x="0" y="6875"/>
                      <a:pt x="29" y="7148"/>
                      <a:pt x="61" y="7420"/>
                    </a:cubicBezTo>
                    <a:cubicBezTo>
                      <a:pt x="90" y="7754"/>
                      <a:pt x="151" y="8086"/>
                      <a:pt x="243" y="8421"/>
                    </a:cubicBezTo>
                    <a:lnTo>
                      <a:pt x="12267" y="1030"/>
                    </a:lnTo>
                    <a:cubicBezTo>
                      <a:pt x="12024" y="788"/>
                      <a:pt x="11753" y="574"/>
                      <a:pt x="11479" y="393"/>
                    </a:cubicBezTo>
                    <a:cubicBezTo>
                      <a:pt x="11268" y="242"/>
                      <a:pt x="11026" y="121"/>
                      <a:pt x="10784" y="0"/>
                    </a:cubicBez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62"/>
              <p:cNvSpPr/>
              <p:nvPr/>
            </p:nvSpPr>
            <p:spPr>
              <a:xfrm>
                <a:off x="3784778" y="3295184"/>
                <a:ext cx="539441" cy="367736"/>
              </a:xfrm>
              <a:custGeom>
                <a:avLst/>
                <a:gdLst/>
                <a:ahLst/>
                <a:cxnLst/>
                <a:rect l="l" t="t" r="r" b="b"/>
                <a:pathLst>
                  <a:path w="12752" h="8693" extrusionOk="0">
                    <a:moveTo>
                      <a:pt x="12359" y="1"/>
                    </a:moveTo>
                    <a:lnTo>
                      <a:pt x="1" y="7573"/>
                    </a:lnTo>
                    <a:cubicBezTo>
                      <a:pt x="272" y="7816"/>
                      <a:pt x="514" y="8058"/>
                      <a:pt x="817" y="8300"/>
                    </a:cubicBezTo>
                    <a:cubicBezTo>
                      <a:pt x="970" y="8421"/>
                      <a:pt x="1152" y="8572"/>
                      <a:pt x="1362" y="8693"/>
                    </a:cubicBezTo>
                    <a:lnTo>
                      <a:pt x="12751" y="1697"/>
                    </a:lnTo>
                    <a:cubicBezTo>
                      <a:pt x="12722" y="1484"/>
                      <a:pt x="12691" y="1273"/>
                      <a:pt x="12630" y="1091"/>
                    </a:cubicBezTo>
                    <a:cubicBezTo>
                      <a:pt x="12570" y="696"/>
                      <a:pt x="12480" y="333"/>
                      <a:pt x="12359" y="1"/>
                    </a:cubicBez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18" name="Google Shape;5118;p62"/>
          <p:cNvGrpSpPr/>
          <p:nvPr/>
        </p:nvGrpSpPr>
        <p:grpSpPr>
          <a:xfrm>
            <a:off x="2110326" y="4171950"/>
            <a:ext cx="846173" cy="877500"/>
            <a:chOff x="2601600" y="2782800"/>
            <a:chExt cx="725100" cy="725100"/>
          </a:xfrm>
        </p:grpSpPr>
        <p:sp>
          <p:nvSpPr>
            <p:cNvPr id="5119" name="Google Shape;5119;p62"/>
            <p:cNvSpPr/>
            <p:nvPr/>
          </p:nvSpPr>
          <p:spPr>
            <a:xfrm>
              <a:off x="2601600" y="2782800"/>
              <a:ext cx="725100" cy="72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0" name="Google Shape;5120;p62"/>
            <p:cNvGrpSpPr/>
            <p:nvPr/>
          </p:nvGrpSpPr>
          <p:grpSpPr>
            <a:xfrm>
              <a:off x="2651475" y="2832675"/>
              <a:ext cx="625359" cy="625369"/>
              <a:chOff x="2062625" y="3087600"/>
              <a:chExt cx="625359" cy="625369"/>
            </a:xfrm>
          </p:grpSpPr>
          <p:sp>
            <p:nvSpPr>
              <p:cNvPr id="5121" name="Google Shape;5121;p62"/>
              <p:cNvSpPr/>
              <p:nvPr/>
            </p:nvSpPr>
            <p:spPr>
              <a:xfrm>
                <a:off x="2188222" y="3087600"/>
                <a:ext cx="480472" cy="206309"/>
              </a:xfrm>
              <a:custGeom>
                <a:avLst/>
                <a:gdLst/>
                <a:ahLst/>
                <a:cxnLst/>
                <a:rect l="l" t="t" r="r" b="b"/>
                <a:pathLst>
                  <a:path w="11358" h="4877" extrusionOk="0">
                    <a:moveTo>
                      <a:pt x="4423" y="1"/>
                    </a:moveTo>
                    <a:cubicBezTo>
                      <a:pt x="2756" y="1"/>
                      <a:pt x="1241" y="546"/>
                      <a:pt x="0" y="1484"/>
                    </a:cubicBezTo>
                    <a:lnTo>
                      <a:pt x="0" y="4876"/>
                    </a:lnTo>
                    <a:lnTo>
                      <a:pt x="11358" y="4876"/>
                    </a:lnTo>
                    <a:cubicBezTo>
                      <a:pt x="10328" y="2029"/>
                      <a:pt x="7602" y="1"/>
                      <a:pt x="4423" y="1"/>
                    </a:cubicBezTo>
                    <a:close/>
                  </a:path>
                </a:pathLst>
              </a:custGeom>
              <a:solidFill>
                <a:srgbClr val="52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62"/>
              <p:cNvSpPr/>
              <p:nvPr/>
            </p:nvSpPr>
            <p:spPr>
              <a:xfrm>
                <a:off x="2188222" y="3507887"/>
                <a:ext cx="480472" cy="205083"/>
              </a:xfrm>
              <a:custGeom>
                <a:avLst/>
                <a:gdLst/>
                <a:ahLst/>
                <a:cxnLst/>
                <a:rect l="l" t="t" r="r" b="b"/>
                <a:pathLst>
                  <a:path w="11358" h="4848" extrusionOk="0">
                    <a:moveTo>
                      <a:pt x="0" y="1"/>
                    </a:moveTo>
                    <a:lnTo>
                      <a:pt x="0" y="3393"/>
                    </a:lnTo>
                    <a:cubicBezTo>
                      <a:pt x="1241" y="4331"/>
                      <a:pt x="2756" y="4847"/>
                      <a:pt x="4423" y="4847"/>
                    </a:cubicBezTo>
                    <a:cubicBezTo>
                      <a:pt x="7602" y="4847"/>
                      <a:pt x="10328" y="2848"/>
                      <a:pt x="11358" y="1"/>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62"/>
              <p:cNvSpPr/>
              <p:nvPr/>
            </p:nvSpPr>
            <p:spPr>
              <a:xfrm>
                <a:off x="2188222" y="3293873"/>
                <a:ext cx="499762" cy="214051"/>
              </a:xfrm>
              <a:custGeom>
                <a:avLst/>
                <a:gdLst/>
                <a:ahLst/>
                <a:cxnLst/>
                <a:rect l="l" t="t" r="r" b="b"/>
                <a:pathLst>
                  <a:path w="11814" h="5060" extrusionOk="0">
                    <a:moveTo>
                      <a:pt x="0" y="0"/>
                    </a:moveTo>
                    <a:lnTo>
                      <a:pt x="0" y="2637"/>
                    </a:lnTo>
                    <a:lnTo>
                      <a:pt x="0" y="5060"/>
                    </a:lnTo>
                    <a:lnTo>
                      <a:pt x="11358" y="5060"/>
                    </a:lnTo>
                    <a:cubicBezTo>
                      <a:pt x="11632" y="4301"/>
                      <a:pt x="11782" y="3485"/>
                      <a:pt x="11813" y="2637"/>
                    </a:cubicBezTo>
                    <a:lnTo>
                      <a:pt x="11813" y="2516"/>
                    </a:lnTo>
                    <a:cubicBezTo>
                      <a:pt x="11813" y="1636"/>
                      <a:pt x="11661" y="788"/>
                      <a:pt x="113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62"/>
              <p:cNvSpPr/>
              <p:nvPr/>
            </p:nvSpPr>
            <p:spPr>
              <a:xfrm>
                <a:off x="2062625" y="3150336"/>
                <a:ext cx="125638" cy="501115"/>
              </a:xfrm>
              <a:custGeom>
                <a:avLst/>
                <a:gdLst/>
                <a:ahLst/>
                <a:cxnLst/>
                <a:rect l="l" t="t" r="r" b="b"/>
                <a:pathLst>
                  <a:path w="2970" h="11846" extrusionOk="0">
                    <a:moveTo>
                      <a:pt x="2969" y="1"/>
                    </a:moveTo>
                    <a:cubicBezTo>
                      <a:pt x="1818" y="849"/>
                      <a:pt x="939" y="2032"/>
                      <a:pt x="425" y="3393"/>
                    </a:cubicBezTo>
                    <a:cubicBezTo>
                      <a:pt x="151" y="4181"/>
                      <a:pt x="1" y="5029"/>
                      <a:pt x="1" y="5909"/>
                    </a:cubicBezTo>
                    <a:lnTo>
                      <a:pt x="1" y="6030"/>
                    </a:lnTo>
                    <a:cubicBezTo>
                      <a:pt x="1" y="6878"/>
                      <a:pt x="151" y="7694"/>
                      <a:pt x="425" y="8453"/>
                    </a:cubicBezTo>
                    <a:cubicBezTo>
                      <a:pt x="939" y="9815"/>
                      <a:pt x="1818" y="10997"/>
                      <a:pt x="2969" y="11845"/>
                    </a:cubicBezTo>
                    <a:lnTo>
                      <a:pt x="2969" y="8453"/>
                    </a:lnTo>
                    <a:lnTo>
                      <a:pt x="2969" y="6030"/>
                    </a:lnTo>
                    <a:lnTo>
                      <a:pt x="2969" y="3393"/>
                    </a:lnTo>
                    <a:lnTo>
                      <a:pt x="2969" y="1"/>
                    </a:ln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25" name="Google Shape;5125;p62"/>
          <p:cNvGrpSpPr/>
          <p:nvPr/>
        </p:nvGrpSpPr>
        <p:grpSpPr>
          <a:xfrm>
            <a:off x="2914264" y="4171950"/>
            <a:ext cx="846173" cy="877500"/>
            <a:chOff x="3405538" y="2782800"/>
            <a:chExt cx="725100" cy="725100"/>
          </a:xfrm>
        </p:grpSpPr>
        <p:sp>
          <p:nvSpPr>
            <p:cNvPr id="5126" name="Google Shape;5126;p62"/>
            <p:cNvSpPr/>
            <p:nvPr/>
          </p:nvSpPr>
          <p:spPr>
            <a:xfrm>
              <a:off x="3405538" y="2782800"/>
              <a:ext cx="725100" cy="72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7" name="Google Shape;5127;p62"/>
            <p:cNvGrpSpPr/>
            <p:nvPr/>
          </p:nvGrpSpPr>
          <p:grpSpPr>
            <a:xfrm>
              <a:off x="3455410" y="2832675"/>
              <a:ext cx="625358" cy="625358"/>
              <a:chOff x="2869892" y="3087600"/>
              <a:chExt cx="625358" cy="625358"/>
            </a:xfrm>
          </p:grpSpPr>
          <p:sp>
            <p:nvSpPr>
              <p:cNvPr id="5128" name="Google Shape;5128;p62"/>
              <p:cNvSpPr/>
              <p:nvPr/>
            </p:nvSpPr>
            <p:spPr>
              <a:xfrm>
                <a:off x="2949337" y="3293873"/>
                <a:ext cx="42" cy="214051"/>
              </a:xfrm>
              <a:custGeom>
                <a:avLst/>
                <a:gdLst/>
                <a:ahLst/>
                <a:cxnLst/>
                <a:rect l="l" t="t" r="r" b="b"/>
                <a:pathLst>
                  <a:path w="1" h="5060" extrusionOk="0">
                    <a:moveTo>
                      <a:pt x="1" y="2637"/>
                    </a:moveTo>
                    <a:lnTo>
                      <a:pt x="1" y="5060"/>
                    </a:lnTo>
                    <a:lnTo>
                      <a:pt x="1" y="5060"/>
                    </a:lnTo>
                    <a:lnTo>
                      <a:pt x="1"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62"/>
              <p:cNvSpPr/>
              <p:nvPr/>
            </p:nvSpPr>
            <p:spPr>
              <a:xfrm>
                <a:off x="3378543" y="3502768"/>
                <a:ext cx="42387" cy="42303"/>
              </a:xfrm>
              <a:custGeom>
                <a:avLst/>
                <a:gdLst/>
                <a:ahLst/>
                <a:cxnLst/>
                <a:rect l="l" t="t" r="r" b="b"/>
                <a:pathLst>
                  <a:path w="1002" h="1000" extrusionOk="0">
                    <a:moveTo>
                      <a:pt x="638" y="1"/>
                    </a:moveTo>
                    <a:lnTo>
                      <a:pt x="0" y="636"/>
                    </a:lnTo>
                    <a:lnTo>
                      <a:pt x="364" y="999"/>
                    </a:lnTo>
                    <a:lnTo>
                      <a:pt x="1001" y="364"/>
                    </a:lnTo>
                    <a:lnTo>
                      <a:pt x="638"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62"/>
              <p:cNvSpPr/>
              <p:nvPr/>
            </p:nvSpPr>
            <p:spPr>
              <a:xfrm>
                <a:off x="3379854" y="3257999"/>
                <a:ext cx="43614" cy="43614"/>
              </a:xfrm>
              <a:custGeom>
                <a:avLst/>
                <a:gdLst/>
                <a:ahLst/>
                <a:cxnLst/>
                <a:rect l="l" t="t" r="r" b="b"/>
                <a:pathLst>
                  <a:path w="1031" h="1031" extrusionOk="0">
                    <a:moveTo>
                      <a:pt x="364" y="0"/>
                    </a:moveTo>
                    <a:lnTo>
                      <a:pt x="1" y="364"/>
                    </a:lnTo>
                    <a:lnTo>
                      <a:pt x="667" y="1030"/>
                    </a:lnTo>
                    <a:lnTo>
                      <a:pt x="1031" y="667"/>
                    </a:lnTo>
                    <a:lnTo>
                      <a:pt x="364"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62"/>
              <p:cNvSpPr/>
              <p:nvPr/>
            </p:nvSpPr>
            <p:spPr>
              <a:xfrm>
                <a:off x="2869892" y="3087600"/>
                <a:ext cx="625358" cy="625358"/>
              </a:xfrm>
              <a:custGeom>
                <a:avLst/>
                <a:gdLst/>
                <a:ahLst/>
                <a:cxnLst/>
                <a:rect l="l" t="t" r="r" b="b"/>
                <a:pathLst>
                  <a:path w="14783" h="14783" extrusionOk="0">
                    <a:moveTo>
                      <a:pt x="7391" y="1"/>
                    </a:moveTo>
                    <a:cubicBezTo>
                      <a:pt x="3301" y="1"/>
                      <a:pt x="1" y="3333"/>
                      <a:pt x="1" y="7392"/>
                    </a:cubicBezTo>
                    <a:cubicBezTo>
                      <a:pt x="1" y="11479"/>
                      <a:pt x="3301" y="14782"/>
                      <a:pt x="7391" y="14782"/>
                    </a:cubicBezTo>
                    <a:cubicBezTo>
                      <a:pt x="11479" y="14782"/>
                      <a:pt x="14782" y="11479"/>
                      <a:pt x="14782" y="7392"/>
                    </a:cubicBezTo>
                    <a:cubicBezTo>
                      <a:pt x="14782" y="3333"/>
                      <a:pt x="11479" y="1"/>
                      <a:pt x="73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62"/>
              <p:cNvSpPr/>
              <p:nvPr/>
            </p:nvSpPr>
            <p:spPr>
              <a:xfrm>
                <a:off x="2869892" y="3087600"/>
                <a:ext cx="625358" cy="625358"/>
              </a:xfrm>
              <a:custGeom>
                <a:avLst/>
                <a:gdLst/>
                <a:ahLst/>
                <a:cxnLst/>
                <a:rect l="l" t="t" r="r" b="b"/>
                <a:pathLst>
                  <a:path w="14783" h="14783" extrusionOk="0">
                    <a:moveTo>
                      <a:pt x="11419" y="3030"/>
                    </a:moveTo>
                    <a:lnTo>
                      <a:pt x="12056" y="3665"/>
                    </a:lnTo>
                    <a:lnTo>
                      <a:pt x="11692" y="4028"/>
                    </a:lnTo>
                    <a:lnTo>
                      <a:pt x="11055" y="3393"/>
                    </a:lnTo>
                    <a:lnTo>
                      <a:pt x="11419" y="3030"/>
                    </a:lnTo>
                    <a:close/>
                    <a:moveTo>
                      <a:pt x="12419" y="4028"/>
                    </a:moveTo>
                    <a:lnTo>
                      <a:pt x="13086" y="4695"/>
                    </a:lnTo>
                    <a:lnTo>
                      <a:pt x="12722" y="5058"/>
                    </a:lnTo>
                    <a:lnTo>
                      <a:pt x="12056" y="4392"/>
                    </a:lnTo>
                    <a:lnTo>
                      <a:pt x="12419" y="4028"/>
                    </a:lnTo>
                    <a:close/>
                    <a:moveTo>
                      <a:pt x="10360" y="4089"/>
                    </a:moveTo>
                    <a:lnTo>
                      <a:pt x="11026" y="4726"/>
                    </a:lnTo>
                    <a:lnTo>
                      <a:pt x="10631" y="5090"/>
                    </a:lnTo>
                    <a:lnTo>
                      <a:pt x="9996" y="4452"/>
                    </a:lnTo>
                    <a:lnTo>
                      <a:pt x="10360" y="4089"/>
                    </a:lnTo>
                    <a:close/>
                    <a:moveTo>
                      <a:pt x="3180" y="3090"/>
                    </a:moveTo>
                    <a:lnTo>
                      <a:pt x="3543" y="3454"/>
                    </a:lnTo>
                    <a:lnTo>
                      <a:pt x="1879" y="5119"/>
                    </a:lnTo>
                    <a:lnTo>
                      <a:pt x="1515" y="4755"/>
                    </a:lnTo>
                    <a:lnTo>
                      <a:pt x="3180" y="3090"/>
                    </a:lnTo>
                    <a:close/>
                    <a:moveTo>
                      <a:pt x="10873" y="3575"/>
                    </a:moveTo>
                    <a:lnTo>
                      <a:pt x="11540" y="4210"/>
                    </a:lnTo>
                    <a:lnTo>
                      <a:pt x="11903" y="4573"/>
                    </a:lnTo>
                    <a:lnTo>
                      <a:pt x="12541" y="5211"/>
                    </a:lnTo>
                    <a:lnTo>
                      <a:pt x="12177" y="5574"/>
                    </a:lnTo>
                    <a:lnTo>
                      <a:pt x="11540" y="4937"/>
                    </a:lnTo>
                    <a:lnTo>
                      <a:pt x="11147" y="4573"/>
                    </a:lnTo>
                    <a:lnTo>
                      <a:pt x="10510" y="3939"/>
                    </a:lnTo>
                    <a:lnTo>
                      <a:pt x="10873" y="3575"/>
                    </a:lnTo>
                    <a:close/>
                    <a:moveTo>
                      <a:pt x="3696" y="3636"/>
                    </a:moveTo>
                    <a:lnTo>
                      <a:pt x="4088" y="3999"/>
                    </a:lnTo>
                    <a:lnTo>
                      <a:pt x="2424" y="5664"/>
                    </a:lnTo>
                    <a:lnTo>
                      <a:pt x="2060" y="5300"/>
                    </a:lnTo>
                    <a:lnTo>
                      <a:pt x="3696" y="3636"/>
                    </a:lnTo>
                    <a:close/>
                    <a:moveTo>
                      <a:pt x="11390" y="5090"/>
                    </a:moveTo>
                    <a:lnTo>
                      <a:pt x="12024" y="5724"/>
                    </a:lnTo>
                    <a:lnTo>
                      <a:pt x="11661" y="6088"/>
                    </a:lnTo>
                    <a:lnTo>
                      <a:pt x="11026" y="5453"/>
                    </a:lnTo>
                    <a:lnTo>
                      <a:pt x="11390" y="5090"/>
                    </a:lnTo>
                    <a:close/>
                    <a:moveTo>
                      <a:pt x="4210" y="4149"/>
                    </a:moveTo>
                    <a:lnTo>
                      <a:pt x="4573" y="4513"/>
                    </a:lnTo>
                    <a:lnTo>
                      <a:pt x="2937" y="6180"/>
                    </a:lnTo>
                    <a:lnTo>
                      <a:pt x="2574" y="5817"/>
                    </a:lnTo>
                    <a:lnTo>
                      <a:pt x="4210" y="4149"/>
                    </a:lnTo>
                    <a:close/>
                    <a:moveTo>
                      <a:pt x="11600" y="8753"/>
                    </a:moveTo>
                    <a:lnTo>
                      <a:pt x="11995" y="9117"/>
                    </a:lnTo>
                    <a:lnTo>
                      <a:pt x="11329" y="9783"/>
                    </a:lnTo>
                    <a:lnTo>
                      <a:pt x="10966" y="9391"/>
                    </a:lnTo>
                    <a:lnTo>
                      <a:pt x="11600" y="8753"/>
                    </a:lnTo>
                    <a:close/>
                    <a:moveTo>
                      <a:pt x="7360" y="4513"/>
                    </a:moveTo>
                    <a:cubicBezTo>
                      <a:pt x="8906" y="4513"/>
                      <a:pt x="10178" y="5785"/>
                      <a:pt x="10178" y="7331"/>
                    </a:cubicBezTo>
                    <a:cubicBezTo>
                      <a:pt x="10178" y="8875"/>
                      <a:pt x="8906" y="10118"/>
                      <a:pt x="7360" y="10118"/>
                    </a:cubicBezTo>
                    <a:cubicBezTo>
                      <a:pt x="5845" y="10118"/>
                      <a:pt x="4605" y="8935"/>
                      <a:pt x="4573" y="7421"/>
                    </a:cubicBezTo>
                    <a:cubicBezTo>
                      <a:pt x="4544" y="7421"/>
                      <a:pt x="4544" y="7392"/>
                      <a:pt x="4544" y="7360"/>
                    </a:cubicBezTo>
                    <a:lnTo>
                      <a:pt x="4544" y="7331"/>
                    </a:lnTo>
                    <a:cubicBezTo>
                      <a:pt x="4544" y="6846"/>
                      <a:pt x="4665" y="6391"/>
                      <a:pt x="4876" y="5998"/>
                    </a:cubicBezTo>
                    <a:cubicBezTo>
                      <a:pt x="5332" y="5119"/>
                      <a:pt x="6269" y="4513"/>
                      <a:pt x="7360" y="4513"/>
                    </a:cubicBezTo>
                    <a:close/>
                    <a:moveTo>
                      <a:pt x="2424" y="9270"/>
                    </a:moveTo>
                    <a:lnTo>
                      <a:pt x="3059" y="9904"/>
                    </a:lnTo>
                    <a:lnTo>
                      <a:pt x="2695" y="10268"/>
                    </a:lnTo>
                    <a:lnTo>
                      <a:pt x="2060" y="9633"/>
                    </a:lnTo>
                    <a:lnTo>
                      <a:pt x="2424" y="9270"/>
                    </a:lnTo>
                    <a:close/>
                    <a:moveTo>
                      <a:pt x="12146" y="9299"/>
                    </a:moveTo>
                    <a:lnTo>
                      <a:pt x="12509" y="9662"/>
                    </a:lnTo>
                    <a:lnTo>
                      <a:pt x="11874" y="10299"/>
                    </a:lnTo>
                    <a:lnTo>
                      <a:pt x="11511" y="9936"/>
                    </a:lnTo>
                    <a:lnTo>
                      <a:pt x="12146" y="9299"/>
                    </a:lnTo>
                    <a:close/>
                    <a:moveTo>
                      <a:pt x="2969" y="8724"/>
                    </a:moveTo>
                    <a:lnTo>
                      <a:pt x="3604" y="9359"/>
                    </a:lnTo>
                    <a:lnTo>
                      <a:pt x="3967" y="9723"/>
                    </a:lnTo>
                    <a:lnTo>
                      <a:pt x="4605" y="10389"/>
                    </a:lnTo>
                    <a:lnTo>
                      <a:pt x="4241" y="10752"/>
                    </a:lnTo>
                    <a:lnTo>
                      <a:pt x="3604" y="10086"/>
                    </a:lnTo>
                    <a:lnTo>
                      <a:pt x="3240" y="9723"/>
                    </a:lnTo>
                    <a:lnTo>
                      <a:pt x="2605" y="9088"/>
                    </a:lnTo>
                    <a:lnTo>
                      <a:pt x="2969" y="8724"/>
                    </a:lnTo>
                    <a:close/>
                    <a:moveTo>
                      <a:pt x="10602" y="9783"/>
                    </a:moveTo>
                    <a:lnTo>
                      <a:pt x="10966" y="10147"/>
                    </a:lnTo>
                    <a:lnTo>
                      <a:pt x="10328" y="10784"/>
                    </a:lnTo>
                    <a:lnTo>
                      <a:pt x="9965" y="10421"/>
                    </a:lnTo>
                    <a:lnTo>
                      <a:pt x="10602" y="9783"/>
                    </a:lnTo>
                    <a:close/>
                    <a:moveTo>
                      <a:pt x="12662" y="9815"/>
                    </a:moveTo>
                    <a:lnTo>
                      <a:pt x="13025" y="10178"/>
                    </a:lnTo>
                    <a:lnTo>
                      <a:pt x="12388" y="10813"/>
                    </a:lnTo>
                    <a:lnTo>
                      <a:pt x="12024" y="10450"/>
                    </a:lnTo>
                    <a:lnTo>
                      <a:pt x="12662" y="9815"/>
                    </a:lnTo>
                    <a:close/>
                    <a:moveTo>
                      <a:pt x="3422" y="10268"/>
                    </a:moveTo>
                    <a:lnTo>
                      <a:pt x="4088" y="10905"/>
                    </a:lnTo>
                    <a:lnTo>
                      <a:pt x="3725" y="11269"/>
                    </a:lnTo>
                    <a:lnTo>
                      <a:pt x="3059" y="10631"/>
                    </a:lnTo>
                    <a:lnTo>
                      <a:pt x="3422" y="10268"/>
                    </a:lnTo>
                    <a:close/>
                    <a:moveTo>
                      <a:pt x="11147" y="10299"/>
                    </a:moveTo>
                    <a:lnTo>
                      <a:pt x="11511" y="10663"/>
                    </a:lnTo>
                    <a:lnTo>
                      <a:pt x="10873" y="11329"/>
                    </a:lnTo>
                    <a:lnTo>
                      <a:pt x="10481" y="10934"/>
                    </a:lnTo>
                    <a:lnTo>
                      <a:pt x="11147" y="10299"/>
                    </a:lnTo>
                    <a:close/>
                    <a:moveTo>
                      <a:pt x="1908" y="9783"/>
                    </a:moveTo>
                    <a:lnTo>
                      <a:pt x="2545" y="10421"/>
                    </a:lnTo>
                    <a:lnTo>
                      <a:pt x="2908" y="10784"/>
                    </a:lnTo>
                    <a:lnTo>
                      <a:pt x="3575" y="11419"/>
                    </a:lnTo>
                    <a:lnTo>
                      <a:pt x="3180" y="11782"/>
                    </a:lnTo>
                    <a:lnTo>
                      <a:pt x="2545" y="11147"/>
                    </a:lnTo>
                    <a:lnTo>
                      <a:pt x="2181" y="10784"/>
                    </a:lnTo>
                    <a:lnTo>
                      <a:pt x="1544" y="10147"/>
                    </a:lnTo>
                    <a:lnTo>
                      <a:pt x="1908" y="9783"/>
                    </a:lnTo>
                    <a:close/>
                    <a:moveTo>
                      <a:pt x="11661" y="10813"/>
                    </a:moveTo>
                    <a:lnTo>
                      <a:pt x="12024" y="11177"/>
                    </a:lnTo>
                    <a:lnTo>
                      <a:pt x="11390" y="11843"/>
                    </a:lnTo>
                    <a:lnTo>
                      <a:pt x="10995" y="11479"/>
                    </a:lnTo>
                    <a:lnTo>
                      <a:pt x="11661" y="10813"/>
                    </a:lnTo>
                    <a:close/>
                    <a:moveTo>
                      <a:pt x="7391" y="1"/>
                    </a:moveTo>
                    <a:cubicBezTo>
                      <a:pt x="3301" y="1"/>
                      <a:pt x="1" y="3333"/>
                      <a:pt x="1" y="7392"/>
                    </a:cubicBezTo>
                    <a:cubicBezTo>
                      <a:pt x="1" y="11479"/>
                      <a:pt x="3301" y="14782"/>
                      <a:pt x="7391" y="14782"/>
                    </a:cubicBezTo>
                    <a:cubicBezTo>
                      <a:pt x="11479" y="14782"/>
                      <a:pt x="14782" y="11479"/>
                      <a:pt x="14782" y="7392"/>
                    </a:cubicBezTo>
                    <a:cubicBezTo>
                      <a:pt x="14782" y="3333"/>
                      <a:pt x="11479" y="1"/>
                      <a:pt x="73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62"/>
              <p:cNvSpPr/>
              <p:nvPr/>
            </p:nvSpPr>
            <p:spPr>
              <a:xfrm>
                <a:off x="2933981" y="3218318"/>
                <a:ext cx="85832" cy="85832"/>
              </a:xfrm>
              <a:custGeom>
                <a:avLst/>
                <a:gdLst/>
                <a:ahLst/>
                <a:cxnLst/>
                <a:rect l="l" t="t" r="r" b="b"/>
                <a:pathLst>
                  <a:path w="2029" h="2029" extrusionOk="0">
                    <a:moveTo>
                      <a:pt x="1665" y="0"/>
                    </a:moveTo>
                    <a:lnTo>
                      <a:pt x="0" y="1665"/>
                    </a:lnTo>
                    <a:lnTo>
                      <a:pt x="364" y="2029"/>
                    </a:lnTo>
                    <a:lnTo>
                      <a:pt x="2028" y="364"/>
                    </a:lnTo>
                    <a:lnTo>
                      <a:pt x="1665"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62"/>
              <p:cNvSpPr/>
              <p:nvPr/>
            </p:nvSpPr>
            <p:spPr>
              <a:xfrm>
                <a:off x="2957036" y="3241374"/>
                <a:ext cx="85832" cy="85832"/>
              </a:xfrm>
              <a:custGeom>
                <a:avLst/>
                <a:gdLst/>
                <a:ahLst/>
                <a:cxnLst/>
                <a:rect l="l" t="t" r="r" b="b"/>
                <a:pathLst>
                  <a:path w="2029" h="2029" extrusionOk="0">
                    <a:moveTo>
                      <a:pt x="1636" y="1"/>
                    </a:moveTo>
                    <a:lnTo>
                      <a:pt x="0" y="1665"/>
                    </a:lnTo>
                    <a:lnTo>
                      <a:pt x="364" y="2029"/>
                    </a:lnTo>
                    <a:lnTo>
                      <a:pt x="2028" y="364"/>
                    </a:lnTo>
                    <a:lnTo>
                      <a:pt x="1636"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62"/>
              <p:cNvSpPr/>
              <p:nvPr/>
            </p:nvSpPr>
            <p:spPr>
              <a:xfrm>
                <a:off x="2978738" y="3263118"/>
                <a:ext cx="84647" cy="85916"/>
              </a:xfrm>
              <a:custGeom>
                <a:avLst/>
                <a:gdLst/>
                <a:ahLst/>
                <a:cxnLst/>
                <a:rect l="l" t="t" r="r" b="b"/>
                <a:pathLst>
                  <a:path w="2001" h="2031" extrusionOk="0">
                    <a:moveTo>
                      <a:pt x="1637" y="0"/>
                    </a:moveTo>
                    <a:lnTo>
                      <a:pt x="1" y="1668"/>
                    </a:lnTo>
                    <a:lnTo>
                      <a:pt x="364" y="2031"/>
                    </a:lnTo>
                    <a:lnTo>
                      <a:pt x="2000" y="364"/>
                    </a:lnTo>
                    <a:lnTo>
                      <a:pt x="1637"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62"/>
              <p:cNvSpPr/>
              <p:nvPr/>
            </p:nvSpPr>
            <p:spPr>
              <a:xfrm>
                <a:off x="3333744" y="3457884"/>
                <a:ext cx="43614" cy="43614"/>
              </a:xfrm>
              <a:custGeom>
                <a:avLst/>
                <a:gdLst/>
                <a:ahLst/>
                <a:cxnLst/>
                <a:rect l="l" t="t" r="r" b="b"/>
                <a:pathLst>
                  <a:path w="1031" h="1031" extrusionOk="0">
                    <a:moveTo>
                      <a:pt x="635" y="0"/>
                    </a:moveTo>
                    <a:lnTo>
                      <a:pt x="1" y="638"/>
                    </a:lnTo>
                    <a:lnTo>
                      <a:pt x="364" y="1030"/>
                    </a:lnTo>
                    <a:lnTo>
                      <a:pt x="1030" y="364"/>
                    </a:lnTo>
                    <a:lnTo>
                      <a:pt x="635"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62"/>
              <p:cNvSpPr/>
              <p:nvPr/>
            </p:nvSpPr>
            <p:spPr>
              <a:xfrm>
                <a:off x="3291399" y="3501457"/>
                <a:ext cx="42387" cy="42345"/>
              </a:xfrm>
              <a:custGeom>
                <a:avLst/>
                <a:gdLst/>
                <a:ahLst/>
                <a:cxnLst/>
                <a:rect l="l" t="t" r="r" b="b"/>
                <a:pathLst>
                  <a:path w="1002" h="1001" extrusionOk="0">
                    <a:moveTo>
                      <a:pt x="638" y="0"/>
                    </a:moveTo>
                    <a:lnTo>
                      <a:pt x="1" y="638"/>
                    </a:lnTo>
                    <a:lnTo>
                      <a:pt x="364" y="1001"/>
                    </a:lnTo>
                    <a:lnTo>
                      <a:pt x="1002" y="364"/>
                    </a:lnTo>
                    <a:lnTo>
                      <a:pt x="638"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62"/>
              <p:cNvSpPr/>
              <p:nvPr/>
            </p:nvSpPr>
            <p:spPr>
              <a:xfrm>
                <a:off x="3356799" y="3480939"/>
                <a:ext cx="42303" cy="42387"/>
              </a:xfrm>
              <a:custGeom>
                <a:avLst/>
                <a:gdLst/>
                <a:ahLst/>
                <a:cxnLst/>
                <a:rect l="l" t="t" r="r" b="b"/>
                <a:pathLst>
                  <a:path w="1000" h="1002" extrusionOk="0">
                    <a:moveTo>
                      <a:pt x="636" y="1"/>
                    </a:moveTo>
                    <a:lnTo>
                      <a:pt x="1" y="638"/>
                    </a:lnTo>
                    <a:lnTo>
                      <a:pt x="364" y="1001"/>
                    </a:lnTo>
                    <a:lnTo>
                      <a:pt x="999" y="364"/>
                    </a:lnTo>
                    <a:lnTo>
                      <a:pt x="636"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62"/>
              <p:cNvSpPr/>
              <p:nvPr/>
            </p:nvSpPr>
            <p:spPr>
              <a:xfrm>
                <a:off x="3313227" y="3523285"/>
                <a:ext cx="43614" cy="43614"/>
              </a:xfrm>
              <a:custGeom>
                <a:avLst/>
                <a:gdLst/>
                <a:ahLst/>
                <a:cxnLst/>
                <a:rect l="l" t="t" r="r" b="b"/>
                <a:pathLst>
                  <a:path w="1031" h="1031" extrusionOk="0">
                    <a:moveTo>
                      <a:pt x="667" y="0"/>
                    </a:moveTo>
                    <a:lnTo>
                      <a:pt x="1" y="635"/>
                    </a:lnTo>
                    <a:lnTo>
                      <a:pt x="393" y="1030"/>
                    </a:lnTo>
                    <a:lnTo>
                      <a:pt x="1031" y="364"/>
                    </a:lnTo>
                    <a:lnTo>
                      <a:pt x="667"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62"/>
              <p:cNvSpPr/>
              <p:nvPr/>
            </p:nvSpPr>
            <p:spPr>
              <a:xfrm>
                <a:off x="3334971" y="3545029"/>
                <a:ext cx="43614" cy="43572"/>
              </a:xfrm>
              <a:custGeom>
                <a:avLst/>
                <a:gdLst/>
                <a:ahLst/>
                <a:cxnLst/>
                <a:rect l="l" t="t" r="r" b="b"/>
                <a:pathLst>
                  <a:path w="1031" h="1030" extrusionOk="0">
                    <a:moveTo>
                      <a:pt x="667" y="0"/>
                    </a:moveTo>
                    <a:lnTo>
                      <a:pt x="1" y="666"/>
                    </a:lnTo>
                    <a:lnTo>
                      <a:pt x="396" y="1030"/>
                    </a:lnTo>
                    <a:lnTo>
                      <a:pt x="1030" y="364"/>
                    </a:lnTo>
                    <a:lnTo>
                      <a:pt x="667"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62"/>
              <p:cNvSpPr/>
              <p:nvPr/>
            </p:nvSpPr>
            <p:spPr>
              <a:xfrm>
                <a:off x="3337551" y="3215738"/>
                <a:ext cx="42345" cy="42303"/>
              </a:xfrm>
              <a:custGeom>
                <a:avLst/>
                <a:gdLst/>
                <a:ahLst/>
                <a:cxnLst/>
                <a:rect l="l" t="t" r="r" b="b"/>
                <a:pathLst>
                  <a:path w="1001" h="1000" extrusionOk="0">
                    <a:moveTo>
                      <a:pt x="364" y="1"/>
                    </a:moveTo>
                    <a:lnTo>
                      <a:pt x="0" y="364"/>
                    </a:lnTo>
                    <a:lnTo>
                      <a:pt x="637" y="999"/>
                    </a:lnTo>
                    <a:lnTo>
                      <a:pt x="1001" y="636"/>
                    </a:lnTo>
                    <a:lnTo>
                      <a:pt x="364"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62"/>
              <p:cNvSpPr/>
              <p:nvPr/>
            </p:nvSpPr>
            <p:spPr>
              <a:xfrm>
                <a:off x="3314454" y="3238836"/>
                <a:ext cx="85959" cy="84605"/>
              </a:xfrm>
              <a:custGeom>
                <a:avLst/>
                <a:gdLst/>
                <a:ahLst/>
                <a:cxnLst/>
                <a:rect l="l" t="t" r="r" b="b"/>
                <a:pathLst>
                  <a:path w="2032" h="2000" extrusionOk="0">
                    <a:moveTo>
                      <a:pt x="364" y="0"/>
                    </a:moveTo>
                    <a:lnTo>
                      <a:pt x="1" y="364"/>
                    </a:lnTo>
                    <a:lnTo>
                      <a:pt x="638" y="998"/>
                    </a:lnTo>
                    <a:lnTo>
                      <a:pt x="1031" y="1362"/>
                    </a:lnTo>
                    <a:lnTo>
                      <a:pt x="1668" y="1999"/>
                    </a:lnTo>
                    <a:lnTo>
                      <a:pt x="2032" y="1636"/>
                    </a:lnTo>
                    <a:lnTo>
                      <a:pt x="1394" y="998"/>
                    </a:lnTo>
                    <a:lnTo>
                      <a:pt x="1031" y="635"/>
                    </a:lnTo>
                    <a:lnTo>
                      <a:pt x="364"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62"/>
              <p:cNvSpPr/>
              <p:nvPr/>
            </p:nvSpPr>
            <p:spPr>
              <a:xfrm>
                <a:off x="3336324" y="3302883"/>
                <a:ext cx="42260" cy="42260"/>
              </a:xfrm>
              <a:custGeom>
                <a:avLst/>
                <a:gdLst/>
                <a:ahLst/>
                <a:cxnLst/>
                <a:rect l="l" t="t" r="r" b="b"/>
                <a:pathLst>
                  <a:path w="999" h="999" extrusionOk="0">
                    <a:moveTo>
                      <a:pt x="364" y="1"/>
                    </a:moveTo>
                    <a:lnTo>
                      <a:pt x="0" y="364"/>
                    </a:lnTo>
                    <a:lnTo>
                      <a:pt x="635" y="999"/>
                    </a:lnTo>
                    <a:lnTo>
                      <a:pt x="998" y="635"/>
                    </a:lnTo>
                    <a:lnTo>
                      <a:pt x="364"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62"/>
              <p:cNvSpPr/>
              <p:nvPr/>
            </p:nvSpPr>
            <p:spPr>
              <a:xfrm>
                <a:off x="3292752" y="3260537"/>
                <a:ext cx="43614" cy="42387"/>
              </a:xfrm>
              <a:custGeom>
                <a:avLst/>
                <a:gdLst/>
                <a:ahLst/>
                <a:cxnLst/>
                <a:rect l="l" t="t" r="r" b="b"/>
                <a:pathLst>
                  <a:path w="1031" h="1002" extrusionOk="0">
                    <a:moveTo>
                      <a:pt x="364" y="1"/>
                    </a:moveTo>
                    <a:lnTo>
                      <a:pt x="0" y="364"/>
                    </a:lnTo>
                    <a:lnTo>
                      <a:pt x="635" y="1002"/>
                    </a:lnTo>
                    <a:lnTo>
                      <a:pt x="1030" y="638"/>
                    </a:lnTo>
                    <a:lnTo>
                      <a:pt x="364"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62"/>
              <p:cNvSpPr/>
              <p:nvPr/>
            </p:nvSpPr>
            <p:spPr>
              <a:xfrm>
                <a:off x="2980091" y="3456657"/>
                <a:ext cx="84605" cy="85832"/>
              </a:xfrm>
              <a:custGeom>
                <a:avLst/>
                <a:gdLst/>
                <a:ahLst/>
                <a:cxnLst/>
                <a:rect l="l" t="t" r="r" b="b"/>
                <a:pathLst>
                  <a:path w="2000" h="2029" extrusionOk="0">
                    <a:moveTo>
                      <a:pt x="364" y="0"/>
                    </a:moveTo>
                    <a:lnTo>
                      <a:pt x="0" y="364"/>
                    </a:lnTo>
                    <a:lnTo>
                      <a:pt x="635" y="999"/>
                    </a:lnTo>
                    <a:lnTo>
                      <a:pt x="999" y="1362"/>
                    </a:lnTo>
                    <a:lnTo>
                      <a:pt x="1636" y="2028"/>
                    </a:lnTo>
                    <a:lnTo>
                      <a:pt x="2000" y="1665"/>
                    </a:lnTo>
                    <a:lnTo>
                      <a:pt x="1362" y="999"/>
                    </a:lnTo>
                    <a:lnTo>
                      <a:pt x="999" y="635"/>
                    </a:lnTo>
                    <a:lnTo>
                      <a:pt x="364"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62"/>
              <p:cNvSpPr/>
              <p:nvPr/>
            </p:nvSpPr>
            <p:spPr>
              <a:xfrm>
                <a:off x="2999255" y="3521932"/>
                <a:ext cx="43614" cy="42387"/>
              </a:xfrm>
              <a:custGeom>
                <a:avLst/>
                <a:gdLst/>
                <a:ahLst/>
                <a:cxnLst/>
                <a:rect l="l" t="t" r="r" b="b"/>
                <a:pathLst>
                  <a:path w="1031" h="1002" extrusionOk="0">
                    <a:moveTo>
                      <a:pt x="364" y="1"/>
                    </a:moveTo>
                    <a:lnTo>
                      <a:pt x="1" y="364"/>
                    </a:lnTo>
                    <a:lnTo>
                      <a:pt x="667" y="1002"/>
                    </a:lnTo>
                    <a:lnTo>
                      <a:pt x="1030" y="638"/>
                    </a:lnTo>
                    <a:lnTo>
                      <a:pt x="364"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62"/>
              <p:cNvSpPr/>
              <p:nvPr/>
            </p:nvSpPr>
            <p:spPr>
              <a:xfrm>
                <a:off x="2957036" y="3479713"/>
                <a:ext cx="42260" cy="42260"/>
              </a:xfrm>
              <a:custGeom>
                <a:avLst/>
                <a:gdLst/>
                <a:ahLst/>
                <a:cxnLst/>
                <a:rect l="l" t="t" r="r" b="b"/>
                <a:pathLst>
                  <a:path w="999" h="999" extrusionOk="0">
                    <a:moveTo>
                      <a:pt x="364" y="1"/>
                    </a:moveTo>
                    <a:lnTo>
                      <a:pt x="0" y="364"/>
                    </a:lnTo>
                    <a:lnTo>
                      <a:pt x="635" y="999"/>
                    </a:lnTo>
                    <a:lnTo>
                      <a:pt x="999" y="635"/>
                    </a:lnTo>
                    <a:lnTo>
                      <a:pt x="364"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62"/>
              <p:cNvSpPr/>
              <p:nvPr/>
            </p:nvSpPr>
            <p:spPr>
              <a:xfrm>
                <a:off x="2935208" y="3501457"/>
                <a:ext cx="85916" cy="84605"/>
              </a:xfrm>
              <a:custGeom>
                <a:avLst/>
                <a:gdLst/>
                <a:ahLst/>
                <a:cxnLst/>
                <a:rect l="l" t="t" r="r" b="b"/>
                <a:pathLst>
                  <a:path w="2031" h="2000" extrusionOk="0">
                    <a:moveTo>
                      <a:pt x="364" y="0"/>
                    </a:moveTo>
                    <a:lnTo>
                      <a:pt x="0" y="364"/>
                    </a:lnTo>
                    <a:lnTo>
                      <a:pt x="637" y="1001"/>
                    </a:lnTo>
                    <a:lnTo>
                      <a:pt x="1001" y="1364"/>
                    </a:lnTo>
                    <a:lnTo>
                      <a:pt x="1636" y="1999"/>
                    </a:lnTo>
                    <a:lnTo>
                      <a:pt x="2031" y="1636"/>
                    </a:lnTo>
                    <a:lnTo>
                      <a:pt x="1364" y="1001"/>
                    </a:lnTo>
                    <a:lnTo>
                      <a:pt x="1001" y="638"/>
                    </a:lnTo>
                    <a:lnTo>
                      <a:pt x="364"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62"/>
              <p:cNvSpPr/>
              <p:nvPr/>
            </p:nvSpPr>
            <p:spPr>
              <a:xfrm>
                <a:off x="3063344" y="3278474"/>
                <a:ext cx="237106" cy="237148"/>
              </a:xfrm>
              <a:custGeom>
                <a:avLst/>
                <a:gdLst/>
                <a:ahLst/>
                <a:cxnLst/>
                <a:rect l="l" t="t" r="r" b="b"/>
                <a:pathLst>
                  <a:path w="5605" h="5606" extrusionOk="0">
                    <a:moveTo>
                      <a:pt x="2789" y="1"/>
                    </a:moveTo>
                    <a:cubicBezTo>
                      <a:pt x="4334" y="2"/>
                      <a:pt x="5573" y="1274"/>
                      <a:pt x="5573" y="2819"/>
                    </a:cubicBezTo>
                    <a:cubicBezTo>
                      <a:pt x="5573" y="2940"/>
                      <a:pt x="5573" y="3061"/>
                      <a:pt x="5544" y="3212"/>
                    </a:cubicBezTo>
                    <a:cubicBezTo>
                      <a:pt x="5484" y="2637"/>
                      <a:pt x="5181" y="1637"/>
                      <a:pt x="4030" y="1637"/>
                    </a:cubicBezTo>
                    <a:cubicBezTo>
                      <a:pt x="3182" y="1637"/>
                      <a:pt x="2879" y="2000"/>
                      <a:pt x="2726" y="2456"/>
                    </a:cubicBezTo>
                    <a:cubicBezTo>
                      <a:pt x="2455" y="3090"/>
                      <a:pt x="2423" y="3849"/>
                      <a:pt x="1304" y="3849"/>
                    </a:cubicBezTo>
                    <a:cubicBezTo>
                      <a:pt x="516" y="3849"/>
                      <a:pt x="153" y="3425"/>
                      <a:pt x="0" y="2909"/>
                    </a:cubicBezTo>
                    <a:lnTo>
                      <a:pt x="0" y="2909"/>
                    </a:lnTo>
                    <a:cubicBezTo>
                      <a:pt x="32" y="4423"/>
                      <a:pt x="1272" y="5606"/>
                      <a:pt x="2787" y="5606"/>
                    </a:cubicBezTo>
                    <a:cubicBezTo>
                      <a:pt x="4333" y="5606"/>
                      <a:pt x="5605" y="4363"/>
                      <a:pt x="5605" y="2819"/>
                    </a:cubicBezTo>
                    <a:cubicBezTo>
                      <a:pt x="5605" y="1274"/>
                      <a:pt x="4334" y="2"/>
                      <a:pt x="2789" y="1"/>
                    </a:cubicBez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62"/>
              <p:cNvSpPr/>
              <p:nvPr/>
            </p:nvSpPr>
            <p:spPr>
              <a:xfrm>
                <a:off x="3062117" y="3278474"/>
                <a:ext cx="119124" cy="123058"/>
              </a:xfrm>
              <a:custGeom>
                <a:avLst/>
                <a:gdLst/>
                <a:ahLst/>
                <a:cxnLst/>
                <a:rect l="l" t="t" r="r" b="b"/>
                <a:pathLst>
                  <a:path w="2816" h="2909" extrusionOk="0">
                    <a:moveTo>
                      <a:pt x="2816" y="1"/>
                    </a:moveTo>
                    <a:cubicBezTo>
                      <a:pt x="1725" y="1"/>
                      <a:pt x="788" y="607"/>
                      <a:pt x="332" y="1486"/>
                    </a:cubicBezTo>
                    <a:cubicBezTo>
                      <a:pt x="121" y="1879"/>
                      <a:pt x="0" y="2334"/>
                      <a:pt x="0" y="2819"/>
                    </a:cubicBezTo>
                    <a:cubicBezTo>
                      <a:pt x="0" y="1273"/>
                      <a:pt x="1272" y="1"/>
                      <a:pt x="2816" y="1"/>
                    </a:cubicBezTo>
                    <a:close/>
                    <a:moveTo>
                      <a:pt x="0" y="2819"/>
                    </a:moveTo>
                    <a:lnTo>
                      <a:pt x="0" y="2848"/>
                    </a:lnTo>
                    <a:cubicBezTo>
                      <a:pt x="0" y="2880"/>
                      <a:pt x="0" y="2909"/>
                      <a:pt x="29" y="2909"/>
                    </a:cubicBezTo>
                    <a:cubicBezTo>
                      <a:pt x="29" y="2880"/>
                      <a:pt x="0" y="2848"/>
                      <a:pt x="0" y="2819"/>
                    </a:cubicBez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62"/>
              <p:cNvSpPr/>
              <p:nvPr/>
            </p:nvSpPr>
            <p:spPr>
              <a:xfrm>
                <a:off x="3062117" y="3278474"/>
                <a:ext cx="237021" cy="162822"/>
              </a:xfrm>
              <a:custGeom>
                <a:avLst/>
                <a:gdLst/>
                <a:ahLst/>
                <a:cxnLst/>
                <a:rect l="l" t="t" r="r" b="b"/>
                <a:pathLst>
                  <a:path w="5603" h="3849" extrusionOk="0">
                    <a:moveTo>
                      <a:pt x="2816" y="1"/>
                    </a:moveTo>
                    <a:cubicBezTo>
                      <a:pt x="1272" y="1"/>
                      <a:pt x="0" y="1273"/>
                      <a:pt x="0" y="2819"/>
                    </a:cubicBezTo>
                    <a:cubicBezTo>
                      <a:pt x="0" y="2848"/>
                      <a:pt x="29" y="2880"/>
                      <a:pt x="29" y="2909"/>
                    </a:cubicBezTo>
                    <a:cubicBezTo>
                      <a:pt x="182" y="3425"/>
                      <a:pt x="545" y="3849"/>
                      <a:pt x="1333" y="3849"/>
                    </a:cubicBezTo>
                    <a:cubicBezTo>
                      <a:pt x="2452" y="3849"/>
                      <a:pt x="2484" y="3090"/>
                      <a:pt x="2755" y="2456"/>
                    </a:cubicBezTo>
                    <a:cubicBezTo>
                      <a:pt x="2908" y="2000"/>
                      <a:pt x="3211" y="1637"/>
                      <a:pt x="4059" y="1637"/>
                    </a:cubicBezTo>
                    <a:cubicBezTo>
                      <a:pt x="5210" y="1637"/>
                      <a:pt x="5513" y="2637"/>
                      <a:pt x="5573" y="3212"/>
                    </a:cubicBezTo>
                    <a:cubicBezTo>
                      <a:pt x="5602" y="3061"/>
                      <a:pt x="5602" y="2940"/>
                      <a:pt x="5602" y="2819"/>
                    </a:cubicBezTo>
                    <a:cubicBezTo>
                      <a:pt x="5602" y="1273"/>
                      <a:pt x="4362" y="1"/>
                      <a:pt x="2816" y="1"/>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52" name="Google Shape;5152;p62"/>
          <p:cNvGrpSpPr/>
          <p:nvPr/>
        </p:nvGrpSpPr>
        <p:grpSpPr>
          <a:xfrm flipH="1">
            <a:off x="714632" y="-27407"/>
            <a:ext cx="514295" cy="783685"/>
            <a:chOff x="238125" y="1929325"/>
            <a:chExt cx="1432975" cy="2183575"/>
          </a:xfrm>
        </p:grpSpPr>
        <p:sp>
          <p:nvSpPr>
            <p:cNvPr id="5153" name="Google Shape;5153;p62"/>
            <p:cNvSpPr/>
            <p:nvPr/>
          </p:nvSpPr>
          <p:spPr>
            <a:xfrm>
              <a:off x="797650" y="3659250"/>
              <a:ext cx="156975" cy="143300"/>
            </a:xfrm>
            <a:custGeom>
              <a:avLst/>
              <a:gdLst/>
              <a:ahLst/>
              <a:cxnLst/>
              <a:rect l="l" t="t" r="r" b="b"/>
              <a:pathLst>
                <a:path w="6279" h="5732" extrusionOk="0">
                  <a:moveTo>
                    <a:pt x="6278" y="0"/>
                  </a:moveTo>
                  <a:lnTo>
                    <a:pt x="0" y="5732"/>
                  </a:lnTo>
                  <a:lnTo>
                    <a:pt x="142" y="5732"/>
                  </a:lnTo>
                  <a:lnTo>
                    <a:pt x="6278" y="131"/>
                  </a:lnTo>
                  <a:lnTo>
                    <a:pt x="62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62"/>
            <p:cNvSpPr/>
            <p:nvPr/>
          </p:nvSpPr>
          <p:spPr>
            <a:xfrm>
              <a:off x="954600" y="3659250"/>
              <a:ext cx="160500" cy="143300"/>
            </a:xfrm>
            <a:custGeom>
              <a:avLst/>
              <a:gdLst/>
              <a:ahLst/>
              <a:cxnLst/>
              <a:rect l="l" t="t" r="r" b="b"/>
              <a:pathLst>
                <a:path w="6420" h="5732" extrusionOk="0">
                  <a:moveTo>
                    <a:pt x="0" y="0"/>
                  </a:moveTo>
                  <a:lnTo>
                    <a:pt x="0" y="131"/>
                  </a:lnTo>
                  <a:lnTo>
                    <a:pt x="6420" y="5732"/>
                  </a:lnTo>
                  <a:lnTo>
                    <a:pt x="6420" y="573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62"/>
            <p:cNvSpPr/>
            <p:nvPr/>
          </p:nvSpPr>
          <p:spPr>
            <a:xfrm>
              <a:off x="951325" y="3662525"/>
              <a:ext cx="6825" cy="140025"/>
            </a:xfrm>
            <a:custGeom>
              <a:avLst/>
              <a:gdLst/>
              <a:ahLst/>
              <a:cxnLst/>
              <a:rect l="l" t="t" r="r" b="b"/>
              <a:pathLst>
                <a:path w="273" h="5601" extrusionOk="0">
                  <a:moveTo>
                    <a:pt x="0" y="0"/>
                  </a:moveTo>
                  <a:lnTo>
                    <a:pt x="0" y="5601"/>
                  </a:lnTo>
                  <a:lnTo>
                    <a:pt x="273" y="5601"/>
                  </a:lnTo>
                  <a:lnTo>
                    <a:pt x="2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62"/>
            <p:cNvSpPr/>
            <p:nvPr/>
          </p:nvSpPr>
          <p:spPr>
            <a:xfrm>
              <a:off x="238125" y="1929325"/>
              <a:ext cx="1432975" cy="1743600"/>
            </a:xfrm>
            <a:custGeom>
              <a:avLst/>
              <a:gdLst/>
              <a:ahLst/>
              <a:cxnLst/>
              <a:rect l="l" t="t" r="r" b="b"/>
              <a:pathLst>
                <a:path w="57319" h="69744" extrusionOk="0">
                  <a:moveTo>
                    <a:pt x="28659" y="1"/>
                  </a:moveTo>
                  <a:cubicBezTo>
                    <a:pt x="27709" y="1"/>
                    <a:pt x="26748" y="1"/>
                    <a:pt x="25930" y="143"/>
                  </a:cubicBezTo>
                  <a:lnTo>
                    <a:pt x="25384" y="143"/>
                  </a:lnTo>
                  <a:cubicBezTo>
                    <a:pt x="24838" y="143"/>
                    <a:pt x="24434" y="274"/>
                    <a:pt x="23888" y="274"/>
                  </a:cubicBezTo>
                  <a:cubicBezTo>
                    <a:pt x="23615" y="416"/>
                    <a:pt x="23473" y="416"/>
                    <a:pt x="23200" y="416"/>
                  </a:cubicBezTo>
                  <a:cubicBezTo>
                    <a:pt x="22927" y="416"/>
                    <a:pt x="22523" y="547"/>
                    <a:pt x="22108" y="547"/>
                  </a:cubicBezTo>
                  <a:cubicBezTo>
                    <a:pt x="21977" y="689"/>
                    <a:pt x="21835" y="689"/>
                    <a:pt x="21704" y="689"/>
                  </a:cubicBezTo>
                  <a:cubicBezTo>
                    <a:pt x="21290" y="820"/>
                    <a:pt x="21017" y="820"/>
                    <a:pt x="20613" y="962"/>
                  </a:cubicBezTo>
                  <a:cubicBezTo>
                    <a:pt x="20340" y="1093"/>
                    <a:pt x="20067" y="1093"/>
                    <a:pt x="19652" y="1235"/>
                  </a:cubicBezTo>
                  <a:cubicBezTo>
                    <a:pt x="19379" y="1235"/>
                    <a:pt x="18975" y="1366"/>
                    <a:pt x="18702" y="1508"/>
                  </a:cubicBezTo>
                  <a:cubicBezTo>
                    <a:pt x="18560" y="1508"/>
                    <a:pt x="18429" y="1639"/>
                    <a:pt x="18287" y="1639"/>
                  </a:cubicBezTo>
                  <a:lnTo>
                    <a:pt x="18156" y="1639"/>
                  </a:lnTo>
                  <a:lnTo>
                    <a:pt x="17337" y="2054"/>
                  </a:lnTo>
                  <a:cubicBezTo>
                    <a:pt x="16650" y="2185"/>
                    <a:pt x="16104" y="2457"/>
                    <a:pt x="15427" y="2730"/>
                  </a:cubicBezTo>
                  <a:cubicBezTo>
                    <a:pt x="15285" y="2872"/>
                    <a:pt x="15154" y="2872"/>
                    <a:pt x="15012" y="3003"/>
                  </a:cubicBezTo>
                  <a:cubicBezTo>
                    <a:pt x="14608" y="3145"/>
                    <a:pt x="14193" y="3418"/>
                    <a:pt x="13789" y="3549"/>
                  </a:cubicBezTo>
                  <a:lnTo>
                    <a:pt x="12970" y="3964"/>
                  </a:lnTo>
                  <a:cubicBezTo>
                    <a:pt x="12697" y="4095"/>
                    <a:pt x="12424" y="4368"/>
                    <a:pt x="12010" y="4510"/>
                  </a:cubicBezTo>
                  <a:cubicBezTo>
                    <a:pt x="11879" y="4641"/>
                    <a:pt x="11737" y="4783"/>
                    <a:pt x="11606" y="4783"/>
                  </a:cubicBezTo>
                  <a:cubicBezTo>
                    <a:pt x="11464" y="4914"/>
                    <a:pt x="11464" y="4914"/>
                    <a:pt x="11333" y="4914"/>
                  </a:cubicBezTo>
                  <a:cubicBezTo>
                    <a:pt x="11060" y="5187"/>
                    <a:pt x="10787" y="5329"/>
                    <a:pt x="10514" y="5602"/>
                  </a:cubicBezTo>
                  <a:cubicBezTo>
                    <a:pt x="10514" y="5602"/>
                    <a:pt x="10372" y="5602"/>
                    <a:pt x="10241" y="5733"/>
                  </a:cubicBezTo>
                  <a:cubicBezTo>
                    <a:pt x="10099" y="5875"/>
                    <a:pt x="9968" y="5875"/>
                    <a:pt x="9826" y="6006"/>
                  </a:cubicBezTo>
                  <a:cubicBezTo>
                    <a:pt x="9280" y="6421"/>
                    <a:pt x="8876" y="6825"/>
                    <a:pt x="8330" y="7239"/>
                  </a:cubicBezTo>
                  <a:lnTo>
                    <a:pt x="8057" y="7512"/>
                  </a:lnTo>
                  <a:cubicBezTo>
                    <a:pt x="7642" y="7916"/>
                    <a:pt x="7238" y="8189"/>
                    <a:pt x="6966" y="8604"/>
                  </a:cubicBezTo>
                  <a:lnTo>
                    <a:pt x="6551" y="9008"/>
                  </a:lnTo>
                  <a:cubicBezTo>
                    <a:pt x="6420" y="9150"/>
                    <a:pt x="6147" y="9281"/>
                    <a:pt x="6005" y="9423"/>
                  </a:cubicBezTo>
                  <a:cubicBezTo>
                    <a:pt x="6005" y="9554"/>
                    <a:pt x="5874" y="9696"/>
                    <a:pt x="5732" y="9827"/>
                  </a:cubicBezTo>
                  <a:cubicBezTo>
                    <a:pt x="5055" y="10515"/>
                    <a:pt x="4640" y="11192"/>
                    <a:pt x="4094" y="11879"/>
                  </a:cubicBezTo>
                  <a:cubicBezTo>
                    <a:pt x="3963" y="12010"/>
                    <a:pt x="3821" y="12283"/>
                    <a:pt x="3690" y="12425"/>
                  </a:cubicBezTo>
                  <a:cubicBezTo>
                    <a:pt x="3548" y="12556"/>
                    <a:pt x="3548" y="12829"/>
                    <a:pt x="3417" y="12971"/>
                  </a:cubicBezTo>
                  <a:cubicBezTo>
                    <a:pt x="3275" y="13102"/>
                    <a:pt x="3144" y="13244"/>
                    <a:pt x="3144" y="13517"/>
                  </a:cubicBezTo>
                  <a:cubicBezTo>
                    <a:pt x="3002" y="13648"/>
                    <a:pt x="2871" y="13921"/>
                    <a:pt x="2729" y="14194"/>
                  </a:cubicBezTo>
                  <a:cubicBezTo>
                    <a:pt x="2598" y="14467"/>
                    <a:pt x="2456" y="14740"/>
                    <a:pt x="2325" y="14882"/>
                  </a:cubicBezTo>
                  <a:cubicBezTo>
                    <a:pt x="2184" y="15013"/>
                    <a:pt x="2184" y="15155"/>
                    <a:pt x="2053" y="15428"/>
                  </a:cubicBezTo>
                  <a:cubicBezTo>
                    <a:pt x="1911" y="15559"/>
                    <a:pt x="1911" y="15832"/>
                    <a:pt x="1780" y="16105"/>
                  </a:cubicBezTo>
                  <a:lnTo>
                    <a:pt x="1638" y="16246"/>
                  </a:lnTo>
                  <a:cubicBezTo>
                    <a:pt x="1507" y="16519"/>
                    <a:pt x="1507" y="16792"/>
                    <a:pt x="1365" y="17196"/>
                  </a:cubicBezTo>
                  <a:cubicBezTo>
                    <a:pt x="1092" y="17742"/>
                    <a:pt x="819" y="18430"/>
                    <a:pt x="688" y="19107"/>
                  </a:cubicBezTo>
                  <a:cubicBezTo>
                    <a:pt x="688" y="19249"/>
                    <a:pt x="546" y="19380"/>
                    <a:pt x="546" y="19522"/>
                  </a:cubicBezTo>
                  <a:cubicBezTo>
                    <a:pt x="546" y="19795"/>
                    <a:pt x="415" y="19926"/>
                    <a:pt x="415" y="20199"/>
                  </a:cubicBezTo>
                  <a:lnTo>
                    <a:pt x="415" y="20341"/>
                  </a:lnTo>
                  <a:cubicBezTo>
                    <a:pt x="273" y="20745"/>
                    <a:pt x="273" y="21017"/>
                    <a:pt x="142" y="21432"/>
                  </a:cubicBezTo>
                  <a:cubicBezTo>
                    <a:pt x="142" y="21705"/>
                    <a:pt x="142" y="22109"/>
                    <a:pt x="0" y="22382"/>
                  </a:cubicBezTo>
                  <a:lnTo>
                    <a:pt x="0" y="22655"/>
                  </a:lnTo>
                  <a:lnTo>
                    <a:pt x="0" y="23474"/>
                  </a:lnTo>
                  <a:lnTo>
                    <a:pt x="0" y="23616"/>
                  </a:lnTo>
                  <a:lnTo>
                    <a:pt x="0" y="24708"/>
                  </a:lnTo>
                  <a:lnTo>
                    <a:pt x="0" y="25526"/>
                  </a:lnTo>
                  <a:cubicBezTo>
                    <a:pt x="0" y="25930"/>
                    <a:pt x="0" y="26345"/>
                    <a:pt x="142" y="26749"/>
                  </a:cubicBezTo>
                  <a:cubicBezTo>
                    <a:pt x="142" y="27022"/>
                    <a:pt x="273" y="27295"/>
                    <a:pt x="273" y="27568"/>
                  </a:cubicBezTo>
                  <a:cubicBezTo>
                    <a:pt x="273" y="27710"/>
                    <a:pt x="415" y="27983"/>
                    <a:pt x="415" y="28256"/>
                  </a:cubicBezTo>
                  <a:cubicBezTo>
                    <a:pt x="961" y="30025"/>
                    <a:pt x="1638" y="31935"/>
                    <a:pt x="2598" y="33988"/>
                  </a:cubicBezTo>
                  <a:lnTo>
                    <a:pt x="3002" y="34806"/>
                  </a:lnTo>
                  <a:cubicBezTo>
                    <a:pt x="5874" y="40669"/>
                    <a:pt x="10372" y="47089"/>
                    <a:pt x="14739" y="52952"/>
                  </a:cubicBezTo>
                  <a:cubicBezTo>
                    <a:pt x="15012" y="53225"/>
                    <a:pt x="15154" y="53498"/>
                    <a:pt x="15427" y="53770"/>
                  </a:cubicBezTo>
                  <a:cubicBezTo>
                    <a:pt x="16791" y="55550"/>
                    <a:pt x="18014" y="57188"/>
                    <a:pt x="19248" y="58825"/>
                  </a:cubicBezTo>
                  <a:cubicBezTo>
                    <a:pt x="19521" y="58956"/>
                    <a:pt x="19652" y="59229"/>
                    <a:pt x="19925" y="59502"/>
                  </a:cubicBezTo>
                  <a:cubicBezTo>
                    <a:pt x="20067" y="59775"/>
                    <a:pt x="20340" y="60048"/>
                    <a:pt x="20471" y="60321"/>
                  </a:cubicBezTo>
                  <a:cubicBezTo>
                    <a:pt x="20744" y="60463"/>
                    <a:pt x="20886" y="60736"/>
                    <a:pt x="21159" y="61009"/>
                  </a:cubicBezTo>
                  <a:cubicBezTo>
                    <a:pt x="25253" y="66053"/>
                    <a:pt x="28386" y="69470"/>
                    <a:pt x="28659" y="69743"/>
                  </a:cubicBezTo>
                  <a:cubicBezTo>
                    <a:pt x="28801" y="69601"/>
                    <a:pt x="28801" y="69470"/>
                    <a:pt x="29074" y="69328"/>
                  </a:cubicBezTo>
                  <a:cubicBezTo>
                    <a:pt x="29074" y="69197"/>
                    <a:pt x="29205" y="69055"/>
                    <a:pt x="29347" y="68924"/>
                  </a:cubicBezTo>
                  <a:cubicBezTo>
                    <a:pt x="30166" y="67963"/>
                    <a:pt x="31661" y="66326"/>
                    <a:pt x="33714" y="64011"/>
                  </a:cubicBezTo>
                  <a:cubicBezTo>
                    <a:pt x="33987" y="63596"/>
                    <a:pt x="34260" y="63323"/>
                    <a:pt x="34664" y="62919"/>
                  </a:cubicBezTo>
                  <a:cubicBezTo>
                    <a:pt x="35483" y="61828"/>
                    <a:pt x="36443" y="60594"/>
                    <a:pt x="37535" y="59371"/>
                  </a:cubicBezTo>
                  <a:cubicBezTo>
                    <a:pt x="37666" y="59098"/>
                    <a:pt x="37939" y="58825"/>
                    <a:pt x="38081" y="58683"/>
                  </a:cubicBezTo>
                  <a:cubicBezTo>
                    <a:pt x="38485" y="58279"/>
                    <a:pt x="38758" y="57865"/>
                    <a:pt x="39031" y="57461"/>
                  </a:cubicBezTo>
                  <a:cubicBezTo>
                    <a:pt x="39304" y="57188"/>
                    <a:pt x="39446" y="56915"/>
                    <a:pt x="39719" y="56642"/>
                  </a:cubicBezTo>
                  <a:cubicBezTo>
                    <a:pt x="40396" y="55681"/>
                    <a:pt x="41214" y="54731"/>
                    <a:pt x="42033" y="53639"/>
                  </a:cubicBezTo>
                  <a:cubicBezTo>
                    <a:pt x="42306" y="53367"/>
                    <a:pt x="42448" y="53094"/>
                    <a:pt x="42721" y="52821"/>
                  </a:cubicBezTo>
                  <a:cubicBezTo>
                    <a:pt x="44086" y="51041"/>
                    <a:pt x="45309" y="49272"/>
                    <a:pt x="46673" y="47362"/>
                  </a:cubicBezTo>
                  <a:cubicBezTo>
                    <a:pt x="46815" y="47089"/>
                    <a:pt x="47088" y="46816"/>
                    <a:pt x="47219" y="46543"/>
                  </a:cubicBezTo>
                  <a:cubicBezTo>
                    <a:pt x="47634" y="45997"/>
                    <a:pt x="47907" y="45451"/>
                    <a:pt x="48311" y="45036"/>
                  </a:cubicBezTo>
                  <a:cubicBezTo>
                    <a:pt x="48453" y="44632"/>
                    <a:pt x="48726" y="44359"/>
                    <a:pt x="48857" y="44087"/>
                  </a:cubicBezTo>
                  <a:cubicBezTo>
                    <a:pt x="50222" y="42176"/>
                    <a:pt x="51313" y="40265"/>
                    <a:pt x="52405" y="38486"/>
                  </a:cubicBezTo>
                  <a:cubicBezTo>
                    <a:pt x="52547" y="38213"/>
                    <a:pt x="52678" y="37809"/>
                    <a:pt x="52951" y="37536"/>
                  </a:cubicBezTo>
                  <a:cubicBezTo>
                    <a:pt x="53366" y="36717"/>
                    <a:pt x="53912" y="35756"/>
                    <a:pt x="54316" y="34806"/>
                  </a:cubicBezTo>
                  <a:lnTo>
                    <a:pt x="54731" y="33988"/>
                  </a:lnTo>
                  <a:lnTo>
                    <a:pt x="55135" y="33169"/>
                  </a:lnTo>
                  <a:cubicBezTo>
                    <a:pt x="55277" y="32896"/>
                    <a:pt x="55277" y="32754"/>
                    <a:pt x="55408" y="32481"/>
                  </a:cubicBezTo>
                  <a:cubicBezTo>
                    <a:pt x="56226" y="30439"/>
                    <a:pt x="56914" y="28529"/>
                    <a:pt x="57187" y="26749"/>
                  </a:cubicBezTo>
                  <a:cubicBezTo>
                    <a:pt x="57318" y="26345"/>
                    <a:pt x="57318" y="25930"/>
                    <a:pt x="57318" y="25526"/>
                  </a:cubicBezTo>
                  <a:lnTo>
                    <a:pt x="57318" y="24708"/>
                  </a:lnTo>
                  <a:cubicBezTo>
                    <a:pt x="57318" y="24020"/>
                    <a:pt x="57318" y="23201"/>
                    <a:pt x="57187" y="22382"/>
                  </a:cubicBezTo>
                  <a:lnTo>
                    <a:pt x="57187" y="21978"/>
                  </a:lnTo>
                  <a:cubicBezTo>
                    <a:pt x="57187" y="21705"/>
                    <a:pt x="57187" y="21563"/>
                    <a:pt x="57045" y="21290"/>
                  </a:cubicBezTo>
                  <a:lnTo>
                    <a:pt x="57045" y="20745"/>
                  </a:lnTo>
                  <a:cubicBezTo>
                    <a:pt x="56914" y="20614"/>
                    <a:pt x="56914" y="20341"/>
                    <a:pt x="56914" y="20199"/>
                  </a:cubicBezTo>
                  <a:cubicBezTo>
                    <a:pt x="56368" y="17884"/>
                    <a:pt x="55549" y="15559"/>
                    <a:pt x="54185" y="13517"/>
                  </a:cubicBezTo>
                  <a:cubicBezTo>
                    <a:pt x="54185" y="13375"/>
                    <a:pt x="54043" y="13244"/>
                    <a:pt x="54043" y="13102"/>
                  </a:cubicBezTo>
                  <a:cubicBezTo>
                    <a:pt x="53639" y="12556"/>
                    <a:pt x="53366" y="12010"/>
                    <a:pt x="52951" y="11465"/>
                  </a:cubicBezTo>
                  <a:lnTo>
                    <a:pt x="52547" y="11061"/>
                  </a:lnTo>
                  <a:lnTo>
                    <a:pt x="51313" y="9423"/>
                  </a:lnTo>
                  <a:cubicBezTo>
                    <a:pt x="51182" y="9281"/>
                    <a:pt x="50909" y="9150"/>
                    <a:pt x="50767" y="9008"/>
                  </a:cubicBezTo>
                  <a:cubicBezTo>
                    <a:pt x="50364" y="8604"/>
                    <a:pt x="49949" y="8058"/>
                    <a:pt x="49403" y="7643"/>
                  </a:cubicBezTo>
                  <a:lnTo>
                    <a:pt x="48584" y="6825"/>
                  </a:lnTo>
                  <a:cubicBezTo>
                    <a:pt x="48311" y="6694"/>
                    <a:pt x="47907" y="6421"/>
                    <a:pt x="47634" y="6148"/>
                  </a:cubicBezTo>
                  <a:lnTo>
                    <a:pt x="47492" y="6006"/>
                  </a:lnTo>
                  <a:cubicBezTo>
                    <a:pt x="47219" y="5875"/>
                    <a:pt x="46946" y="5733"/>
                    <a:pt x="46673" y="5460"/>
                  </a:cubicBezTo>
                  <a:cubicBezTo>
                    <a:pt x="45996" y="5056"/>
                    <a:pt x="45309" y="4510"/>
                    <a:pt x="44490" y="4095"/>
                  </a:cubicBezTo>
                  <a:cubicBezTo>
                    <a:pt x="44359" y="3964"/>
                    <a:pt x="44086" y="3822"/>
                    <a:pt x="43813" y="3691"/>
                  </a:cubicBezTo>
                  <a:cubicBezTo>
                    <a:pt x="43267" y="3418"/>
                    <a:pt x="42852" y="3145"/>
                    <a:pt x="42306" y="3003"/>
                  </a:cubicBezTo>
                  <a:cubicBezTo>
                    <a:pt x="42033" y="2872"/>
                    <a:pt x="41760" y="2730"/>
                    <a:pt x="41356" y="2599"/>
                  </a:cubicBezTo>
                  <a:cubicBezTo>
                    <a:pt x="40942" y="2326"/>
                    <a:pt x="40669" y="2185"/>
                    <a:pt x="40265" y="2054"/>
                  </a:cubicBezTo>
                  <a:cubicBezTo>
                    <a:pt x="39850" y="1912"/>
                    <a:pt x="39577" y="1781"/>
                    <a:pt x="39173" y="1639"/>
                  </a:cubicBezTo>
                  <a:cubicBezTo>
                    <a:pt x="38485" y="1508"/>
                    <a:pt x="37666" y="1235"/>
                    <a:pt x="36989" y="962"/>
                  </a:cubicBezTo>
                  <a:lnTo>
                    <a:pt x="36574" y="962"/>
                  </a:lnTo>
                  <a:cubicBezTo>
                    <a:pt x="36443" y="962"/>
                    <a:pt x="36301" y="820"/>
                    <a:pt x="36301" y="820"/>
                  </a:cubicBezTo>
                  <a:cubicBezTo>
                    <a:pt x="36029" y="820"/>
                    <a:pt x="35756" y="689"/>
                    <a:pt x="35483" y="689"/>
                  </a:cubicBezTo>
                  <a:lnTo>
                    <a:pt x="35352" y="689"/>
                  </a:lnTo>
                  <a:cubicBezTo>
                    <a:pt x="34937" y="547"/>
                    <a:pt x="34533" y="547"/>
                    <a:pt x="34118" y="416"/>
                  </a:cubicBezTo>
                  <a:cubicBezTo>
                    <a:pt x="33714" y="416"/>
                    <a:pt x="33168" y="274"/>
                    <a:pt x="32753" y="274"/>
                  </a:cubicBezTo>
                  <a:cubicBezTo>
                    <a:pt x="32480" y="143"/>
                    <a:pt x="32076" y="143"/>
                    <a:pt x="31803" y="143"/>
                  </a:cubicBezTo>
                  <a:cubicBezTo>
                    <a:pt x="31530" y="143"/>
                    <a:pt x="31116" y="1"/>
                    <a:pt x="30843"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62"/>
            <p:cNvSpPr/>
            <p:nvPr/>
          </p:nvSpPr>
          <p:spPr>
            <a:xfrm>
              <a:off x="238125" y="1929325"/>
              <a:ext cx="1432975" cy="1743600"/>
            </a:xfrm>
            <a:custGeom>
              <a:avLst/>
              <a:gdLst/>
              <a:ahLst/>
              <a:cxnLst/>
              <a:rect l="l" t="t" r="r" b="b"/>
              <a:pathLst>
                <a:path w="57319" h="69744" extrusionOk="0">
                  <a:moveTo>
                    <a:pt x="28659" y="1"/>
                  </a:moveTo>
                  <a:cubicBezTo>
                    <a:pt x="27709" y="1"/>
                    <a:pt x="26748" y="1"/>
                    <a:pt x="25930" y="143"/>
                  </a:cubicBezTo>
                  <a:lnTo>
                    <a:pt x="25384" y="143"/>
                  </a:lnTo>
                  <a:cubicBezTo>
                    <a:pt x="24838" y="143"/>
                    <a:pt x="24434" y="274"/>
                    <a:pt x="23888" y="274"/>
                  </a:cubicBezTo>
                  <a:cubicBezTo>
                    <a:pt x="23615" y="416"/>
                    <a:pt x="23473" y="416"/>
                    <a:pt x="23200" y="416"/>
                  </a:cubicBezTo>
                  <a:cubicBezTo>
                    <a:pt x="22927" y="416"/>
                    <a:pt x="22523" y="547"/>
                    <a:pt x="22108" y="547"/>
                  </a:cubicBezTo>
                  <a:cubicBezTo>
                    <a:pt x="21977" y="689"/>
                    <a:pt x="21835" y="689"/>
                    <a:pt x="21704" y="689"/>
                  </a:cubicBezTo>
                  <a:cubicBezTo>
                    <a:pt x="21290" y="820"/>
                    <a:pt x="21017" y="820"/>
                    <a:pt x="20613" y="962"/>
                  </a:cubicBezTo>
                  <a:cubicBezTo>
                    <a:pt x="20340" y="1093"/>
                    <a:pt x="20067" y="1093"/>
                    <a:pt x="19652" y="1235"/>
                  </a:cubicBezTo>
                  <a:cubicBezTo>
                    <a:pt x="19379" y="1235"/>
                    <a:pt x="18975" y="1366"/>
                    <a:pt x="18702" y="1508"/>
                  </a:cubicBezTo>
                  <a:cubicBezTo>
                    <a:pt x="18560" y="1508"/>
                    <a:pt x="18429" y="1639"/>
                    <a:pt x="18287" y="1639"/>
                  </a:cubicBezTo>
                  <a:lnTo>
                    <a:pt x="18156" y="1639"/>
                  </a:lnTo>
                  <a:lnTo>
                    <a:pt x="17337" y="2054"/>
                  </a:lnTo>
                  <a:cubicBezTo>
                    <a:pt x="16650" y="2185"/>
                    <a:pt x="16104" y="2457"/>
                    <a:pt x="15427" y="2730"/>
                  </a:cubicBezTo>
                  <a:cubicBezTo>
                    <a:pt x="15285" y="2872"/>
                    <a:pt x="15154" y="2872"/>
                    <a:pt x="15012" y="3003"/>
                  </a:cubicBezTo>
                  <a:cubicBezTo>
                    <a:pt x="14608" y="3145"/>
                    <a:pt x="14193" y="3418"/>
                    <a:pt x="13789" y="3549"/>
                  </a:cubicBezTo>
                  <a:lnTo>
                    <a:pt x="12970" y="3964"/>
                  </a:lnTo>
                  <a:cubicBezTo>
                    <a:pt x="12697" y="4095"/>
                    <a:pt x="12424" y="4368"/>
                    <a:pt x="12010" y="4510"/>
                  </a:cubicBezTo>
                  <a:cubicBezTo>
                    <a:pt x="11879" y="4641"/>
                    <a:pt x="11737" y="4783"/>
                    <a:pt x="11606" y="4783"/>
                  </a:cubicBezTo>
                  <a:cubicBezTo>
                    <a:pt x="11464" y="4914"/>
                    <a:pt x="11464" y="4914"/>
                    <a:pt x="11333" y="4914"/>
                  </a:cubicBezTo>
                  <a:cubicBezTo>
                    <a:pt x="11060" y="5187"/>
                    <a:pt x="10787" y="5329"/>
                    <a:pt x="10514" y="5602"/>
                  </a:cubicBezTo>
                  <a:cubicBezTo>
                    <a:pt x="10514" y="5602"/>
                    <a:pt x="10372" y="5602"/>
                    <a:pt x="10241" y="5733"/>
                  </a:cubicBezTo>
                  <a:cubicBezTo>
                    <a:pt x="10099" y="5875"/>
                    <a:pt x="9968" y="5875"/>
                    <a:pt x="9826" y="6006"/>
                  </a:cubicBezTo>
                  <a:cubicBezTo>
                    <a:pt x="9280" y="6421"/>
                    <a:pt x="8876" y="6825"/>
                    <a:pt x="8330" y="7239"/>
                  </a:cubicBezTo>
                  <a:lnTo>
                    <a:pt x="8057" y="7512"/>
                  </a:lnTo>
                  <a:cubicBezTo>
                    <a:pt x="7642" y="7916"/>
                    <a:pt x="7238" y="8189"/>
                    <a:pt x="6966" y="8604"/>
                  </a:cubicBezTo>
                  <a:lnTo>
                    <a:pt x="6551" y="9008"/>
                  </a:lnTo>
                  <a:cubicBezTo>
                    <a:pt x="6420" y="9150"/>
                    <a:pt x="6147" y="9281"/>
                    <a:pt x="6005" y="9423"/>
                  </a:cubicBezTo>
                  <a:cubicBezTo>
                    <a:pt x="6005" y="9554"/>
                    <a:pt x="5874" y="9696"/>
                    <a:pt x="5732" y="9827"/>
                  </a:cubicBezTo>
                  <a:cubicBezTo>
                    <a:pt x="5055" y="10515"/>
                    <a:pt x="4640" y="11192"/>
                    <a:pt x="4094" y="11879"/>
                  </a:cubicBezTo>
                  <a:cubicBezTo>
                    <a:pt x="3963" y="12010"/>
                    <a:pt x="3821" y="12283"/>
                    <a:pt x="3690" y="12425"/>
                  </a:cubicBezTo>
                  <a:cubicBezTo>
                    <a:pt x="3548" y="12556"/>
                    <a:pt x="3548" y="12829"/>
                    <a:pt x="3417" y="12971"/>
                  </a:cubicBezTo>
                  <a:cubicBezTo>
                    <a:pt x="3275" y="13102"/>
                    <a:pt x="3144" y="13244"/>
                    <a:pt x="3144" y="13517"/>
                  </a:cubicBezTo>
                  <a:cubicBezTo>
                    <a:pt x="3002" y="13648"/>
                    <a:pt x="2871" y="13921"/>
                    <a:pt x="2729" y="14194"/>
                  </a:cubicBezTo>
                  <a:cubicBezTo>
                    <a:pt x="2598" y="14467"/>
                    <a:pt x="2456" y="14740"/>
                    <a:pt x="2325" y="14882"/>
                  </a:cubicBezTo>
                  <a:cubicBezTo>
                    <a:pt x="2184" y="15013"/>
                    <a:pt x="2184" y="15155"/>
                    <a:pt x="2053" y="15428"/>
                  </a:cubicBezTo>
                  <a:cubicBezTo>
                    <a:pt x="1911" y="15559"/>
                    <a:pt x="1911" y="15832"/>
                    <a:pt x="1780" y="16105"/>
                  </a:cubicBezTo>
                  <a:lnTo>
                    <a:pt x="1638" y="16246"/>
                  </a:lnTo>
                  <a:cubicBezTo>
                    <a:pt x="1507" y="16519"/>
                    <a:pt x="1507" y="16792"/>
                    <a:pt x="1365" y="17196"/>
                  </a:cubicBezTo>
                  <a:cubicBezTo>
                    <a:pt x="1092" y="17742"/>
                    <a:pt x="819" y="18430"/>
                    <a:pt x="688" y="19107"/>
                  </a:cubicBezTo>
                  <a:cubicBezTo>
                    <a:pt x="688" y="19249"/>
                    <a:pt x="546" y="19380"/>
                    <a:pt x="546" y="19522"/>
                  </a:cubicBezTo>
                  <a:cubicBezTo>
                    <a:pt x="546" y="19795"/>
                    <a:pt x="415" y="19926"/>
                    <a:pt x="415" y="20199"/>
                  </a:cubicBezTo>
                  <a:lnTo>
                    <a:pt x="415" y="20341"/>
                  </a:lnTo>
                  <a:cubicBezTo>
                    <a:pt x="273" y="20745"/>
                    <a:pt x="273" y="21017"/>
                    <a:pt x="142" y="21432"/>
                  </a:cubicBezTo>
                  <a:cubicBezTo>
                    <a:pt x="142" y="21705"/>
                    <a:pt x="142" y="22109"/>
                    <a:pt x="0" y="22382"/>
                  </a:cubicBezTo>
                  <a:lnTo>
                    <a:pt x="0" y="22655"/>
                  </a:lnTo>
                  <a:lnTo>
                    <a:pt x="0" y="23474"/>
                  </a:lnTo>
                  <a:lnTo>
                    <a:pt x="0" y="23616"/>
                  </a:lnTo>
                  <a:lnTo>
                    <a:pt x="0" y="24708"/>
                  </a:lnTo>
                  <a:lnTo>
                    <a:pt x="0" y="25526"/>
                  </a:lnTo>
                  <a:cubicBezTo>
                    <a:pt x="0" y="25930"/>
                    <a:pt x="0" y="26345"/>
                    <a:pt x="142" y="26749"/>
                  </a:cubicBezTo>
                  <a:cubicBezTo>
                    <a:pt x="142" y="27022"/>
                    <a:pt x="273" y="27295"/>
                    <a:pt x="273" y="27568"/>
                  </a:cubicBezTo>
                  <a:cubicBezTo>
                    <a:pt x="273" y="27710"/>
                    <a:pt x="415" y="27983"/>
                    <a:pt x="415" y="28256"/>
                  </a:cubicBezTo>
                  <a:cubicBezTo>
                    <a:pt x="961" y="30025"/>
                    <a:pt x="1638" y="31935"/>
                    <a:pt x="2598" y="33988"/>
                  </a:cubicBezTo>
                  <a:lnTo>
                    <a:pt x="3002" y="34806"/>
                  </a:lnTo>
                  <a:cubicBezTo>
                    <a:pt x="5874" y="40669"/>
                    <a:pt x="10372" y="47089"/>
                    <a:pt x="14739" y="52952"/>
                  </a:cubicBezTo>
                  <a:cubicBezTo>
                    <a:pt x="15012" y="53225"/>
                    <a:pt x="15154" y="53498"/>
                    <a:pt x="15427" y="53770"/>
                  </a:cubicBezTo>
                  <a:cubicBezTo>
                    <a:pt x="16791" y="55550"/>
                    <a:pt x="18014" y="57188"/>
                    <a:pt x="19248" y="58825"/>
                  </a:cubicBezTo>
                  <a:cubicBezTo>
                    <a:pt x="19521" y="58956"/>
                    <a:pt x="19652" y="59229"/>
                    <a:pt x="19925" y="59502"/>
                  </a:cubicBezTo>
                  <a:cubicBezTo>
                    <a:pt x="20067" y="59775"/>
                    <a:pt x="20340" y="60048"/>
                    <a:pt x="20471" y="60321"/>
                  </a:cubicBezTo>
                  <a:cubicBezTo>
                    <a:pt x="20744" y="60463"/>
                    <a:pt x="20886" y="60736"/>
                    <a:pt x="21159" y="61009"/>
                  </a:cubicBezTo>
                  <a:cubicBezTo>
                    <a:pt x="25253" y="66053"/>
                    <a:pt x="28386" y="69470"/>
                    <a:pt x="28659" y="69743"/>
                  </a:cubicBezTo>
                  <a:cubicBezTo>
                    <a:pt x="28801" y="69601"/>
                    <a:pt x="28801" y="69470"/>
                    <a:pt x="29074" y="69328"/>
                  </a:cubicBezTo>
                  <a:cubicBezTo>
                    <a:pt x="29074" y="69197"/>
                    <a:pt x="29205" y="69055"/>
                    <a:pt x="29347" y="68924"/>
                  </a:cubicBezTo>
                  <a:cubicBezTo>
                    <a:pt x="30166" y="67963"/>
                    <a:pt x="31661" y="66326"/>
                    <a:pt x="33714" y="64011"/>
                  </a:cubicBezTo>
                  <a:cubicBezTo>
                    <a:pt x="33987" y="63596"/>
                    <a:pt x="34260" y="63323"/>
                    <a:pt x="34664" y="62919"/>
                  </a:cubicBezTo>
                  <a:cubicBezTo>
                    <a:pt x="35483" y="61828"/>
                    <a:pt x="36443" y="60594"/>
                    <a:pt x="37535" y="59371"/>
                  </a:cubicBezTo>
                  <a:cubicBezTo>
                    <a:pt x="37666" y="59098"/>
                    <a:pt x="37939" y="58825"/>
                    <a:pt x="38081" y="58683"/>
                  </a:cubicBezTo>
                  <a:cubicBezTo>
                    <a:pt x="38485" y="58279"/>
                    <a:pt x="38758" y="57865"/>
                    <a:pt x="39031" y="57461"/>
                  </a:cubicBezTo>
                  <a:cubicBezTo>
                    <a:pt x="39304" y="57188"/>
                    <a:pt x="39446" y="56915"/>
                    <a:pt x="39719" y="56642"/>
                  </a:cubicBezTo>
                  <a:cubicBezTo>
                    <a:pt x="40396" y="55681"/>
                    <a:pt x="41214" y="54731"/>
                    <a:pt x="42033" y="53639"/>
                  </a:cubicBezTo>
                  <a:cubicBezTo>
                    <a:pt x="42306" y="53367"/>
                    <a:pt x="42448" y="53094"/>
                    <a:pt x="42721" y="52821"/>
                  </a:cubicBezTo>
                  <a:cubicBezTo>
                    <a:pt x="44086" y="51041"/>
                    <a:pt x="45309" y="49272"/>
                    <a:pt x="46673" y="47362"/>
                  </a:cubicBezTo>
                  <a:cubicBezTo>
                    <a:pt x="46815" y="47089"/>
                    <a:pt x="47088" y="46816"/>
                    <a:pt x="47219" y="46543"/>
                  </a:cubicBezTo>
                  <a:cubicBezTo>
                    <a:pt x="47634" y="45997"/>
                    <a:pt x="47907" y="45451"/>
                    <a:pt x="48311" y="45036"/>
                  </a:cubicBezTo>
                  <a:cubicBezTo>
                    <a:pt x="48453" y="44632"/>
                    <a:pt x="48726" y="44359"/>
                    <a:pt x="48857" y="44087"/>
                  </a:cubicBezTo>
                  <a:cubicBezTo>
                    <a:pt x="50222" y="42176"/>
                    <a:pt x="51313" y="40265"/>
                    <a:pt x="52405" y="38486"/>
                  </a:cubicBezTo>
                  <a:cubicBezTo>
                    <a:pt x="52547" y="38213"/>
                    <a:pt x="52678" y="37809"/>
                    <a:pt x="52951" y="37536"/>
                  </a:cubicBezTo>
                  <a:cubicBezTo>
                    <a:pt x="53366" y="36717"/>
                    <a:pt x="53912" y="35756"/>
                    <a:pt x="54316" y="34806"/>
                  </a:cubicBezTo>
                  <a:lnTo>
                    <a:pt x="54731" y="33988"/>
                  </a:lnTo>
                  <a:lnTo>
                    <a:pt x="55135" y="33169"/>
                  </a:lnTo>
                  <a:cubicBezTo>
                    <a:pt x="55277" y="32896"/>
                    <a:pt x="55277" y="32754"/>
                    <a:pt x="55408" y="32481"/>
                  </a:cubicBezTo>
                  <a:cubicBezTo>
                    <a:pt x="56226" y="30439"/>
                    <a:pt x="56914" y="28529"/>
                    <a:pt x="57187" y="26749"/>
                  </a:cubicBezTo>
                  <a:cubicBezTo>
                    <a:pt x="57318" y="26345"/>
                    <a:pt x="57318" y="25930"/>
                    <a:pt x="57318" y="25526"/>
                  </a:cubicBezTo>
                  <a:lnTo>
                    <a:pt x="57318" y="24708"/>
                  </a:lnTo>
                  <a:cubicBezTo>
                    <a:pt x="57318" y="24020"/>
                    <a:pt x="57318" y="23201"/>
                    <a:pt x="57187" y="22382"/>
                  </a:cubicBezTo>
                  <a:lnTo>
                    <a:pt x="57187" y="21978"/>
                  </a:lnTo>
                  <a:cubicBezTo>
                    <a:pt x="57187" y="21705"/>
                    <a:pt x="57187" y="21563"/>
                    <a:pt x="57045" y="21290"/>
                  </a:cubicBezTo>
                  <a:lnTo>
                    <a:pt x="57045" y="20745"/>
                  </a:lnTo>
                  <a:cubicBezTo>
                    <a:pt x="56914" y="20614"/>
                    <a:pt x="56914" y="20341"/>
                    <a:pt x="56914" y="20199"/>
                  </a:cubicBezTo>
                  <a:cubicBezTo>
                    <a:pt x="56368" y="17884"/>
                    <a:pt x="55549" y="15559"/>
                    <a:pt x="54185" y="13517"/>
                  </a:cubicBezTo>
                  <a:cubicBezTo>
                    <a:pt x="54185" y="13375"/>
                    <a:pt x="54043" y="13244"/>
                    <a:pt x="54043" y="13102"/>
                  </a:cubicBezTo>
                  <a:cubicBezTo>
                    <a:pt x="53639" y="12556"/>
                    <a:pt x="53366" y="12010"/>
                    <a:pt x="52951" y="11465"/>
                  </a:cubicBezTo>
                  <a:lnTo>
                    <a:pt x="52547" y="11061"/>
                  </a:lnTo>
                  <a:lnTo>
                    <a:pt x="51313" y="9423"/>
                  </a:lnTo>
                  <a:cubicBezTo>
                    <a:pt x="51182" y="9281"/>
                    <a:pt x="50909" y="9150"/>
                    <a:pt x="50767" y="9008"/>
                  </a:cubicBezTo>
                  <a:cubicBezTo>
                    <a:pt x="50364" y="8604"/>
                    <a:pt x="49949" y="8058"/>
                    <a:pt x="49403" y="7643"/>
                  </a:cubicBezTo>
                  <a:lnTo>
                    <a:pt x="48584" y="6825"/>
                  </a:lnTo>
                  <a:cubicBezTo>
                    <a:pt x="48311" y="6694"/>
                    <a:pt x="47907" y="6421"/>
                    <a:pt x="47634" y="6148"/>
                  </a:cubicBezTo>
                  <a:lnTo>
                    <a:pt x="47492" y="6006"/>
                  </a:lnTo>
                  <a:cubicBezTo>
                    <a:pt x="47219" y="5875"/>
                    <a:pt x="46946" y="5733"/>
                    <a:pt x="46673" y="5460"/>
                  </a:cubicBezTo>
                  <a:cubicBezTo>
                    <a:pt x="45996" y="5056"/>
                    <a:pt x="45309" y="4510"/>
                    <a:pt x="44490" y="4095"/>
                  </a:cubicBezTo>
                  <a:cubicBezTo>
                    <a:pt x="44359" y="3964"/>
                    <a:pt x="44086" y="3822"/>
                    <a:pt x="43813" y="3691"/>
                  </a:cubicBezTo>
                  <a:cubicBezTo>
                    <a:pt x="43267" y="3418"/>
                    <a:pt x="42852" y="3145"/>
                    <a:pt x="42306" y="3003"/>
                  </a:cubicBezTo>
                  <a:cubicBezTo>
                    <a:pt x="42033" y="2872"/>
                    <a:pt x="41760" y="2730"/>
                    <a:pt x="41356" y="2599"/>
                  </a:cubicBezTo>
                  <a:cubicBezTo>
                    <a:pt x="40942" y="2326"/>
                    <a:pt x="40669" y="2185"/>
                    <a:pt x="40265" y="2054"/>
                  </a:cubicBezTo>
                  <a:cubicBezTo>
                    <a:pt x="39850" y="1912"/>
                    <a:pt x="39577" y="1781"/>
                    <a:pt x="39173" y="1639"/>
                  </a:cubicBezTo>
                  <a:cubicBezTo>
                    <a:pt x="38485" y="1508"/>
                    <a:pt x="37666" y="1235"/>
                    <a:pt x="36989" y="962"/>
                  </a:cubicBezTo>
                  <a:lnTo>
                    <a:pt x="36574" y="962"/>
                  </a:lnTo>
                  <a:cubicBezTo>
                    <a:pt x="36443" y="962"/>
                    <a:pt x="36301" y="820"/>
                    <a:pt x="36301" y="820"/>
                  </a:cubicBezTo>
                  <a:cubicBezTo>
                    <a:pt x="36029" y="820"/>
                    <a:pt x="35756" y="689"/>
                    <a:pt x="35483" y="689"/>
                  </a:cubicBezTo>
                  <a:lnTo>
                    <a:pt x="35352" y="689"/>
                  </a:lnTo>
                  <a:cubicBezTo>
                    <a:pt x="34937" y="547"/>
                    <a:pt x="34533" y="547"/>
                    <a:pt x="34118" y="416"/>
                  </a:cubicBezTo>
                  <a:cubicBezTo>
                    <a:pt x="33714" y="416"/>
                    <a:pt x="33168" y="274"/>
                    <a:pt x="32753" y="274"/>
                  </a:cubicBezTo>
                  <a:cubicBezTo>
                    <a:pt x="32480" y="143"/>
                    <a:pt x="32076" y="143"/>
                    <a:pt x="31803" y="143"/>
                  </a:cubicBezTo>
                  <a:cubicBezTo>
                    <a:pt x="31530" y="143"/>
                    <a:pt x="31116" y="1"/>
                    <a:pt x="30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62"/>
            <p:cNvSpPr/>
            <p:nvPr/>
          </p:nvSpPr>
          <p:spPr>
            <a:xfrm>
              <a:off x="705675" y="1929325"/>
              <a:ext cx="498125" cy="1743600"/>
            </a:xfrm>
            <a:custGeom>
              <a:avLst/>
              <a:gdLst/>
              <a:ahLst/>
              <a:cxnLst/>
              <a:rect l="l" t="t" r="r" b="b"/>
              <a:pathLst>
                <a:path w="19925" h="69744" extrusionOk="0">
                  <a:moveTo>
                    <a:pt x="9957" y="1"/>
                  </a:moveTo>
                  <a:cubicBezTo>
                    <a:pt x="4367" y="1"/>
                    <a:pt x="0" y="11061"/>
                    <a:pt x="0" y="24708"/>
                  </a:cubicBezTo>
                  <a:cubicBezTo>
                    <a:pt x="0" y="38213"/>
                    <a:pt x="9684" y="68782"/>
                    <a:pt x="9957" y="69743"/>
                  </a:cubicBezTo>
                  <a:cubicBezTo>
                    <a:pt x="10230" y="68782"/>
                    <a:pt x="19925" y="38213"/>
                    <a:pt x="19925" y="24708"/>
                  </a:cubicBezTo>
                  <a:cubicBezTo>
                    <a:pt x="19925" y="11334"/>
                    <a:pt x="15689" y="274"/>
                    <a:pt x="10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62"/>
            <p:cNvSpPr/>
            <p:nvPr/>
          </p:nvSpPr>
          <p:spPr>
            <a:xfrm>
              <a:off x="954600" y="1936150"/>
              <a:ext cx="716500" cy="1736775"/>
            </a:xfrm>
            <a:custGeom>
              <a:avLst/>
              <a:gdLst/>
              <a:ahLst/>
              <a:cxnLst/>
              <a:rect l="l" t="t" r="r" b="b"/>
              <a:pathLst>
                <a:path w="28660" h="69471" extrusionOk="0">
                  <a:moveTo>
                    <a:pt x="4094" y="1"/>
                  </a:moveTo>
                  <a:cubicBezTo>
                    <a:pt x="4094" y="1"/>
                    <a:pt x="19925" y="8462"/>
                    <a:pt x="19379" y="22655"/>
                  </a:cubicBezTo>
                  <a:cubicBezTo>
                    <a:pt x="18975" y="36444"/>
                    <a:pt x="546" y="68509"/>
                    <a:pt x="0" y="69470"/>
                  </a:cubicBezTo>
                  <a:cubicBezTo>
                    <a:pt x="142" y="69328"/>
                    <a:pt x="142" y="69197"/>
                    <a:pt x="415" y="69055"/>
                  </a:cubicBezTo>
                  <a:cubicBezTo>
                    <a:pt x="415" y="68924"/>
                    <a:pt x="546" y="68782"/>
                    <a:pt x="688" y="68651"/>
                  </a:cubicBezTo>
                  <a:cubicBezTo>
                    <a:pt x="1507" y="67690"/>
                    <a:pt x="3002" y="66053"/>
                    <a:pt x="5055" y="63738"/>
                  </a:cubicBezTo>
                  <a:cubicBezTo>
                    <a:pt x="5328" y="63323"/>
                    <a:pt x="5601" y="63050"/>
                    <a:pt x="6005" y="62646"/>
                  </a:cubicBezTo>
                  <a:cubicBezTo>
                    <a:pt x="6824" y="61555"/>
                    <a:pt x="7784" y="60321"/>
                    <a:pt x="8876" y="59098"/>
                  </a:cubicBezTo>
                  <a:cubicBezTo>
                    <a:pt x="9007" y="58825"/>
                    <a:pt x="9280" y="58552"/>
                    <a:pt x="9422" y="58410"/>
                  </a:cubicBezTo>
                  <a:cubicBezTo>
                    <a:pt x="9826" y="58006"/>
                    <a:pt x="10099" y="57592"/>
                    <a:pt x="10372" y="57188"/>
                  </a:cubicBezTo>
                  <a:cubicBezTo>
                    <a:pt x="10645" y="56915"/>
                    <a:pt x="10787" y="56642"/>
                    <a:pt x="11060" y="56369"/>
                  </a:cubicBezTo>
                  <a:cubicBezTo>
                    <a:pt x="11737" y="55408"/>
                    <a:pt x="12555" y="54458"/>
                    <a:pt x="13374" y="53366"/>
                  </a:cubicBezTo>
                  <a:cubicBezTo>
                    <a:pt x="13647" y="53094"/>
                    <a:pt x="13789" y="52821"/>
                    <a:pt x="14062" y="52548"/>
                  </a:cubicBezTo>
                  <a:cubicBezTo>
                    <a:pt x="15427" y="50768"/>
                    <a:pt x="16650" y="48999"/>
                    <a:pt x="18014" y="47089"/>
                  </a:cubicBezTo>
                  <a:cubicBezTo>
                    <a:pt x="18156" y="46816"/>
                    <a:pt x="18429" y="46543"/>
                    <a:pt x="18560" y="46270"/>
                  </a:cubicBezTo>
                  <a:cubicBezTo>
                    <a:pt x="18975" y="45724"/>
                    <a:pt x="19248" y="45178"/>
                    <a:pt x="19652" y="44763"/>
                  </a:cubicBezTo>
                  <a:cubicBezTo>
                    <a:pt x="19794" y="44359"/>
                    <a:pt x="20067" y="44086"/>
                    <a:pt x="20198" y="43814"/>
                  </a:cubicBezTo>
                  <a:cubicBezTo>
                    <a:pt x="21563" y="41903"/>
                    <a:pt x="22654" y="39992"/>
                    <a:pt x="23746" y="38213"/>
                  </a:cubicBezTo>
                  <a:cubicBezTo>
                    <a:pt x="23888" y="37940"/>
                    <a:pt x="24019" y="37536"/>
                    <a:pt x="24292" y="37263"/>
                  </a:cubicBezTo>
                  <a:cubicBezTo>
                    <a:pt x="24707" y="36444"/>
                    <a:pt x="25253" y="35483"/>
                    <a:pt x="25657" y="34533"/>
                  </a:cubicBezTo>
                  <a:lnTo>
                    <a:pt x="26072" y="33715"/>
                  </a:lnTo>
                  <a:lnTo>
                    <a:pt x="26476" y="32896"/>
                  </a:lnTo>
                  <a:cubicBezTo>
                    <a:pt x="26618" y="32623"/>
                    <a:pt x="26618" y="32481"/>
                    <a:pt x="26749" y="32208"/>
                  </a:cubicBezTo>
                  <a:cubicBezTo>
                    <a:pt x="27567" y="30166"/>
                    <a:pt x="28255" y="28256"/>
                    <a:pt x="28528" y="26476"/>
                  </a:cubicBezTo>
                  <a:cubicBezTo>
                    <a:pt x="28659" y="26072"/>
                    <a:pt x="28659" y="25657"/>
                    <a:pt x="28659" y="25253"/>
                  </a:cubicBezTo>
                  <a:lnTo>
                    <a:pt x="28659" y="24435"/>
                  </a:lnTo>
                  <a:cubicBezTo>
                    <a:pt x="28659" y="23747"/>
                    <a:pt x="28659" y="22928"/>
                    <a:pt x="28528" y="22109"/>
                  </a:cubicBezTo>
                  <a:lnTo>
                    <a:pt x="28528" y="21705"/>
                  </a:lnTo>
                  <a:cubicBezTo>
                    <a:pt x="28528" y="21432"/>
                    <a:pt x="28528" y="21290"/>
                    <a:pt x="28386" y="21017"/>
                  </a:cubicBezTo>
                  <a:lnTo>
                    <a:pt x="28386" y="20472"/>
                  </a:lnTo>
                  <a:cubicBezTo>
                    <a:pt x="28255" y="20341"/>
                    <a:pt x="28255" y="20068"/>
                    <a:pt x="28255" y="19926"/>
                  </a:cubicBezTo>
                  <a:cubicBezTo>
                    <a:pt x="27709" y="17611"/>
                    <a:pt x="26890" y="15286"/>
                    <a:pt x="25526" y="13244"/>
                  </a:cubicBezTo>
                  <a:cubicBezTo>
                    <a:pt x="25526" y="13102"/>
                    <a:pt x="25384" y="12971"/>
                    <a:pt x="25384" y="12829"/>
                  </a:cubicBezTo>
                  <a:cubicBezTo>
                    <a:pt x="24980" y="12283"/>
                    <a:pt x="24707" y="11737"/>
                    <a:pt x="24292" y="11192"/>
                  </a:cubicBezTo>
                  <a:lnTo>
                    <a:pt x="23888" y="10788"/>
                  </a:lnTo>
                  <a:lnTo>
                    <a:pt x="22654" y="9150"/>
                  </a:lnTo>
                  <a:cubicBezTo>
                    <a:pt x="22523" y="9008"/>
                    <a:pt x="22250" y="8877"/>
                    <a:pt x="22108" y="8735"/>
                  </a:cubicBezTo>
                  <a:cubicBezTo>
                    <a:pt x="21705" y="8331"/>
                    <a:pt x="21290" y="7785"/>
                    <a:pt x="20744" y="7370"/>
                  </a:cubicBezTo>
                  <a:lnTo>
                    <a:pt x="19925" y="6552"/>
                  </a:lnTo>
                  <a:cubicBezTo>
                    <a:pt x="19652" y="6421"/>
                    <a:pt x="19248" y="6148"/>
                    <a:pt x="18975" y="5875"/>
                  </a:cubicBezTo>
                  <a:lnTo>
                    <a:pt x="18833" y="5733"/>
                  </a:lnTo>
                  <a:cubicBezTo>
                    <a:pt x="18560" y="5602"/>
                    <a:pt x="18287" y="5460"/>
                    <a:pt x="18014" y="5187"/>
                  </a:cubicBezTo>
                  <a:cubicBezTo>
                    <a:pt x="17337" y="4783"/>
                    <a:pt x="16650" y="4237"/>
                    <a:pt x="15831" y="3822"/>
                  </a:cubicBezTo>
                  <a:cubicBezTo>
                    <a:pt x="15700" y="3691"/>
                    <a:pt x="15427" y="3549"/>
                    <a:pt x="15154" y="3418"/>
                  </a:cubicBezTo>
                  <a:cubicBezTo>
                    <a:pt x="14608" y="3145"/>
                    <a:pt x="14193" y="2872"/>
                    <a:pt x="13647" y="2730"/>
                  </a:cubicBezTo>
                  <a:cubicBezTo>
                    <a:pt x="13374" y="2599"/>
                    <a:pt x="13101" y="2457"/>
                    <a:pt x="12697" y="2326"/>
                  </a:cubicBezTo>
                  <a:cubicBezTo>
                    <a:pt x="12283" y="2053"/>
                    <a:pt x="12010" y="1912"/>
                    <a:pt x="11606" y="1781"/>
                  </a:cubicBezTo>
                  <a:cubicBezTo>
                    <a:pt x="11191" y="1639"/>
                    <a:pt x="10918" y="1508"/>
                    <a:pt x="10514" y="1366"/>
                  </a:cubicBezTo>
                  <a:cubicBezTo>
                    <a:pt x="9826" y="1235"/>
                    <a:pt x="9007" y="962"/>
                    <a:pt x="8330" y="689"/>
                  </a:cubicBezTo>
                  <a:lnTo>
                    <a:pt x="7915" y="689"/>
                  </a:lnTo>
                  <a:cubicBezTo>
                    <a:pt x="7784" y="689"/>
                    <a:pt x="7642" y="547"/>
                    <a:pt x="7642" y="547"/>
                  </a:cubicBezTo>
                  <a:cubicBezTo>
                    <a:pt x="7370" y="547"/>
                    <a:pt x="7097" y="416"/>
                    <a:pt x="6824" y="416"/>
                  </a:cubicBezTo>
                  <a:lnTo>
                    <a:pt x="6693" y="416"/>
                  </a:lnTo>
                  <a:cubicBezTo>
                    <a:pt x="6278" y="274"/>
                    <a:pt x="5874" y="274"/>
                    <a:pt x="5459" y="143"/>
                  </a:cubicBezTo>
                  <a:cubicBezTo>
                    <a:pt x="5055" y="143"/>
                    <a:pt x="4509" y="1"/>
                    <a:pt x="4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62"/>
            <p:cNvSpPr/>
            <p:nvPr/>
          </p:nvSpPr>
          <p:spPr>
            <a:xfrm>
              <a:off x="238125" y="1939700"/>
              <a:ext cx="716500" cy="1733225"/>
            </a:xfrm>
            <a:custGeom>
              <a:avLst/>
              <a:gdLst/>
              <a:ahLst/>
              <a:cxnLst/>
              <a:rect l="l" t="t" r="r" b="b"/>
              <a:pathLst>
                <a:path w="28660" h="69329" extrusionOk="0">
                  <a:moveTo>
                    <a:pt x="23200" y="1"/>
                  </a:moveTo>
                  <a:cubicBezTo>
                    <a:pt x="9968" y="2184"/>
                    <a:pt x="0" y="12283"/>
                    <a:pt x="0" y="24293"/>
                  </a:cubicBezTo>
                  <a:cubicBezTo>
                    <a:pt x="0" y="37940"/>
                    <a:pt x="27982" y="68640"/>
                    <a:pt x="28659" y="69328"/>
                  </a:cubicBezTo>
                  <a:cubicBezTo>
                    <a:pt x="28386" y="68782"/>
                    <a:pt x="7784" y="35756"/>
                    <a:pt x="9968" y="18561"/>
                  </a:cubicBezTo>
                  <a:cubicBezTo>
                    <a:pt x="11191" y="9008"/>
                    <a:pt x="23200" y="1"/>
                    <a:pt x="23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62"/>
            <p:cNvSpPr/>
            <p:nvPr/>
          </p:nvSpPr>
          <p:spPr>
            <a:xfrm>
              <a:off x="729400" y="3788900"/>
              <a:ext cx="450400" cy="324000"/>
            </a:xfrm>
            <a:custGeom>
              <a:avLst/>
              <a:gdLst/>
              <a:ahLst/>
              <a:cxnLst/>
              <a:rect l="l" t="t" r="r" b="b"/>
              <a:pathLst>
                <a:path w="18016" h="12960" extrusionOk="0">
                  <a:moveTo>
                    <a:pt x="2184" y="0"/>
                  </a:moveTo>
                  <a:cubicBezTo>
                    <a:pt x="962" y="0"/>
                    <a:pt x="1" y="1092"/>
                    <a:pt x="1" y="2315"/>
                  </a:cubicBezTo>
                  <a:lnTo>
                    <a:pt x="1" y="10776"/>
                  </a:lnTo>
                  <a:cubicBezTo>
                    <a:pt x="1" y="12009"/>
                    <a:pt x="962" y="12959"/>
                    <a:pt x="2184" y="12959"/>
                  </a:cubicBezTo>
                  <a:lnTo>
                    <a:pt x="15832" y="12959"/>
                  </a:lnTo>
                  <a:cubicBezTo>
                    <a:pt x="17065" y="12959"/>
                    <a:pt x="18015" y="12009"/>
                    <a:pt x="18015" y="10776"/>
                  </a:cubicBezTo>
                  <a:lnTo>
                    <a:pt x="18015" y="2315"/>
                  </a:lnTo>
                  <a:cubicBezTo>
                    <a:pt x="18015" y="1092"/>
                    <a:pt x="17065" y="0"/>
                    <a:pt x="15832" y="0"/>
                  </a:cubicBezTo>
                  <a:close/>
                </a:path>
              </a:pathLst>
            </a:custGeom>
            <a:solidFill>
              <a:srgbClr val="784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62"/>
            <p:cNvSpPr/>
            <p:nvPr/>
          </p:nvSpPr>
          <p:spPr>
            <a:xfrm>
              <a:off x="729400" y="3976400"/>
              <a:ext cx="450400" cy="136500"/>
            </a:xfrm>
            <a:custGeom>
              <a:avLst/>
              <a:gdLst/>
              <a:ahLst/>
              <a:cxnLst/>
              <a:rect l="l" t="t" r="r" b="b"/>
              <a:pathLst>
                <a:path w="18016" h="5460" extrusionOk="0">
                  <a:moveTo>
                    <a:pt x="1" y="0"/>
                  </a:moveTo>
                  <a:lnTo>
                    <a:pt x="1" y="3276"/>
                  </a:lnTo>
                  <a:cubicBezTo>
                    <a:pt x="1" y="4509"/>
                    <a:pt x="962" y="5459"/>
                    <a:pt x="2184" y="5459"/>
                  </a:cubicBezTo>
                  <a:lnTo>
                    <a:pt x="15832" y="5459"/>
                  </a:lnTo>
                  <a:cubicBezTo>
                    <a:pt x="17065" y="5459"/>
                    <a:pt x="18015" y="4509"/>
                    <a:pt x="18015" y="3276"/>
                  </a:cubicBezTo>
                  <a:lnTo>
                    <a:pt x="180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62"/>
            <p:cNvSpPr/>
            <p:nvPr/>
          </p:nvSpPr>
          <p:spPr>
            <a:xfrm>
              <a:off x="729400" y="3976400"/>
              <a:ext cx="317475" cy="136500"/>
            </a:xfrm>
            <a:custGeom>
              <a:avLst/>
              <a:gdLst/>
              <a:ahLst/>
              <a:cxnLst/>
              <a:rect l="l" t="t" r="r" b="b"/>
              <a:pathLst>
                <a:path w="12699" h="5460" extrusionOk="0">
                  <a:moveTo>
                    <a:pt x="1" y="0"/>
                  </a:moveTo>
                  <a:lnTo>
                    <a:pt x="1" y="3276"/>
                  </a:lnTo>
                  <a:cubicBezTo>
                    <a:pt x="1" y="4509"/>
                    <a:pt x="962" y="5459"/>
                    <a:pt x="2184" y="5459"/>
                  </a:cubicBezTo>
                  <a:lnTo>
                    <a:pt x="11334" y="5459"/>
                  </a:lnTo>
                  <a:cubicBezTo>
                    <a:pt x="12283" y="3822"/>
                    <a:pt x="12698" y="1911"/>
                    <a:pt x="126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62"/>
            <p:cNvSpPr/>
            <p:nvPr/>
          </p:nvSpPr>
          <p:spPr>
            <a:xfrm>
              <a:off x="1012725" y="3976400"/>
              <a:ext cx="167075" cy="136500"/>
            </a:xfrm>
            <a:custGeom>
              <a:avLst/>
              <a:gdLst/>
              <a:ahLst/>
              <a:cxnLst/>
              <a:rect l="l" t="t" r="r" b="b"/>
              <a:pathLst>
                <a:path w="6683" h="5460" extrusionOk="0">
                  <a:moveTo>
                    <a:pt x="1365" y="0"/>
                  </a:moveTo>
                  <a:cubicBezTo>
                    <a:pt x="1365" y="1911"/>
                    <a:pt x="950" y="3822"/>
                    <a:pt x="1" y="5459"/>
                  </a:cubicBezTo>
                  <a:lnTo>
                    <a:pt x="4499" y="5459"/>
                  </a:lnTo>
                  <a:cubicBezTo>
                    <a:pt x="5732" y="5459"/>
                    <a:pt x="6682" y="4509"/>
                    <a:pt x="6682" y="3276"/>
                  </a:cubicBezTo>
                  <a:lnTo>
                    <a:pt x="66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62"/>
            <p:cNvSpPr/>
            <p:nvPr/>
          </p:nvSpPr>
          <p:spPr>
            <a:xfrm>
              <a:off x="992250" y="3788900"/>
              <a:ext cx="187550" cy="187525"/>
            </a:xfrm>
            <a:custGeom>
              <a:avLst/>
              <a:gdLst/>
              <a:ahLst/>
              <a:cxnLst/>
              <a:rect l="l" t="t" r="r" b="b"/>
              <a:pathLst>
                <a:path w="7502" h="7501" extrusionOk="0">
                  <a:moveTo>
                    <a:pt x="1" y="0"/>
                  </a:moveTo>
                  <a:cubicBezTo>
                    <a:pt x="1365" y="2315"/>
                    <a:pt x="2184" y="4913"/>
                    <a:pt x="2184" y="7500"/>
                  </a:cubicBezTo>
                  <a:lnTo>
                    <a:pt x="7501" y="7500"/>
                  </a:lnTo>
                  <a:lnTo>
                    <a:pt x="7501" y="2315"/>
                  </a:lnTo>
                  <a:cubicBezTo>
                    <a:pt x="7501" y="1092"/>
                    <a:pt x="6551" y="0"/>
                    <a:pt x="5318" y="0"/>
                  </a:cubicBezTo>
                  <a:close/>
                </a:path>
              </a:pathLst>
            </a:custGeom>
            <a:solidFill>
              <a:srgbClr val="6C4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62"/>
            <p:cNvSpPr/>
            <p:nvPr/>
          </p:nvSpPr>
          <p:spPr>
            <a:xfrm>
              <a:off x="1012725" y="3976400"/>
              <a:ext cx="167075" cy="136500"/>
            </a:xfrm>
            <a:custGeom>
              <a:avLst/>
              <a:gdLst/>
              <a:ahLst/>
              <a:cxnLst/>
              <a:rect l="l" t="t" r="r" b="b"/>
              <a:pathLst>
                <a:path w="6683" h="5460" extrusionOk="0">
                  <a:moveTo>
                    <a:pt x="1365" y="0"/>
                  </a:moveTo>
                  <a:cubicBezTo>
                    <a:pt x="1365" y="1911"/>
                    <a:pt x="950" y="3822"/>
                    <a:pt x="1" y="5459"/>
                  </a:cubicBezTo>
                  <a:lnTo>
                    <a:pt x="4499" y="5459"/>
                  </a:lnTo>
                  <a:cubicBezTo>
                    <a:pt x="5732" y="5459"/>
                    <a:pt x="6682" y="4509"/>
                    <a:pt x="6682" y="3276"/>
                  </a:cubicBezTo>
                  <a:lnTo>
                    <a:pt x="6682" y="0"/>
                  </a:lnTo>
                  <a:close/>
                </a:path>
              </a:pathLst>
            </a:custGeom>
            <a:solidFill>
              <a:srgbClr val="E6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7" name="Google Shape;5167;p62"/>
          <p:cNvSpPr/>
          <p:nvPr/>
        </p:nvSpPr>
        <p:spPr>
          <a:xfrm rot="19431151" flipH="1">
            <a:off x="-110205" y="617819"/>
            <a:ext cx="1013460" cy="473800"/>
          </a:xfrm>
          <a:custGeom>
            <a:avLst/>
            <a:gdLst/>
            <a:ahLst/>
            <a:cxnLst/>
            <a:rect l="l" t="t" r="r" b="b"/>
            <a:pathLst>
              <a:path w="71063" h="18952" extrusionOk="0">
                <a:moveTo>
                  <a:pt x="71063" y="10021"/>
                </a:moveTo>
                <a:cubicBezTo>
                  <a:pt x="61675" y="19403"/>
                  <a:pt x="33856" y="23780"/>
                  <a:pt x="31253" y="10765"/>
                </a:cubicBezTo>
                <a:cubicBezTo>
                  <a:pt x="30469" y="6843"/>
                  <a:pt x="33775" y="-1709"/>
                  <a:pt x="37205" y="348"/>
                </a:cubicBezTo>
                <a:cubicBezTo>
                  <a:pt x="41586" y="2975"/>
                  <a:pt x="40098" y="12974"/>
                  <a:pt x="35717" y="15602"/>
                </a:cubicBezTo>
                <a:cubicBezTo>
                  <a:pt x="25494" y="21736"/>
                  <a:pt x="10663" y="8410"/>
                  <a:pt x="0" y="13742"/>
                </a:cubicBezTo>
              </a:path>
            </a:pathLst>
          </a:custGeom>
          <a:noFill/>
          <a:ln w="9525" cap="flat" cmpd="sng">
            <a:solidFill>
              <a:srgbClr val="09375F"/>
            </a:solidFill>
            <a:prstDash val="dash"/>
            <a:round/>
            <a:headEnd type="none" w="med" len="med"/>
            <a:tailEnd type="none" w="med" len="med"/>
          </a:ln>
        </p:spPr>
      </p:sp>
      <p:sp>
        <p:nvSpPr>
          <p:cNvPr id="4" name="TextBox 3"/>
          <p:cNvSpPr txBox="1"/>
          <p:nvPr/>
        </p:nvSpPr>
        <p:spPr>
          <a:xfrm>
            <a:off x="2057400" y="57150"/>
            <a:ext cx="6254077" cy="830997"/>
          </a:xfrm>
          <a:prstGeom prst="rect">
            <a:avLst/>
          </a:prstGeom>
          <a:noFill/>
        </p:spPr>
        <p:txBody>
          <a:bodyPr wrap="square" rtlCol="0">
            <a:spAutoFit/>
          </a:bodyPr>
          <a:lstStyle/>
          <a:p>
            <a:r>
              <a:rPr lang="en-US" sz="4800" b="1" dirty="0" smtClean="0">
                <a:latin typeface="Open Sans"/>
              </a:rPr>
              <a:t>METHODOLOGY</a:t>
            </a:r>
            <a:endParaRPr lang="en-US" sz="4800" b="1" dirty="0">
              <a:latin typeface="Open Sans"/>
            </a:endParaRPr>
          </a:p>
        </p:txBody>
      </p:sp>
      <p:sp>
        <p:nvSpPr>
          <p:cNvPr id="6" name="Rectangle 5"/>
          <p:cNvSpPr/>
          <p:nvPr/>
        </p:nvSpPr>
        <p:spPr>
          <a:xfrm>
            <a:off x="533400" y="1535786"/>
            <a:ext cx="2149786" cy="457200"/>
          </a:xfrm>
          <a:prstGeom prst="rect">
            <a:avLst/>
          </a:prstGeom>
          <a:solidFill>
            <a:schemeClr val="tx1">
              <a:lumMod val="7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 Acquisition</a:t>
            </a:r>
            <a:endParaRPr lang="en-US" dirty="0"/>
          </a:p>
        </p:txBody>
      </p:sp>
      <p:sp>
        <p:nvSpPr>
          <p:cNvPr id="80" name="Rectangle 79"/>
          <p:cNvSpPr/>
          <p:nvPr/>
        </p:nvSpPr>
        <p:spPr>
          <a:xfrm>
            <a:off x="3529417" y="2952750"/>
            <a:ext cx="2149786" cy="457200"/>
          </a:xfrm>
          <a:prstGeom prst="rect">
            <a:avLst/>
          </a:prstGeom>
          <a:solidFill>
            <a:schemeClr val="tx1">
              <a:lumMod val="7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GUI Output</a:t>
            </a:r>
            <a:endParaRPr lang="en-US" dirty="0"/>
          </a:p>
        </p:txBody>
      </p:sp>
      <p:sp>
        <p:nvSpPr>
          <p:cNvPr id="81" name="Rectangle 80"/>
          <p:cNvSpPr/>
          <p:nvPr/>
        </p:nvSpPr>
        <p:spPr>
          <a:xfrm>
            <a:off x="6477000" y="2952750"/>
            <a:ext cx="2149786" cy="457200"/>
          </a:xfrm>
          <a:prstGeom prst="rect">
            <a:avLst/>
          </a:prstGeom>
          <a:solidFill>
            <a:schemeClr val="tx1">
              <a:lumMod val="7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Extraction</a:t>
            </a:r>
            <a:endParaRPr lang="en-US" dirty="0"/>
          </a:p>
        </p:txBody>
      </p:sp>
      <p:sp>
        <p:nvSpPr>
          <p:cNvPr id="82" name="Rectangle 81"/>
          <p:cNvSpPr/>
          <p:nvPr/>
        </p:nvSpPr>
        <p:spPr>
          <a:xfrm>
            <a:off x="3529417" y="1528494"/>
            <a:ext cx="2149786" cy="457200"/>
          </a:xfrm>
          <a:prstGeom prst="rect">
            <a:avLst/>
          </a:prstGeom>
          <a:solidFill>
            <a:schemeClr val="tx1">
              <a:lumMod val="7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 - processing</a:t>
            </a:r>
            <a:endParaRPr lang="en-US" dirty="0"/>
          </a:p>
        </p:txBody>
      </p:sp>
      <p:sp>
        <p:nvSpPr>
          <p:cNvPr id="83" name="Rectangle 82"/>
          <p:cNvSpPr/>
          <p:nvPr/>
        </p:nvSpPr>
        <p:spPr>
          <a:xfrm>
            <a:off x="6549911" y="1543735"/>
            <a:ext cx="2149786" cy="457200"/>
          </a:xfrm>
          <a:prstGeom prst="rect">
            <a:avLst/>
          </a:prstGeom>
          <a:solidFill>
            <a:schemeClr val="tx1">
              <a:lumMod val="7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Edge Detection</a:t>
            </a:r>
            <a:endParaRPr lang="en-US" dirty="0"/>
          </a:p>
        </p:txBody>
      </p:sp>
      <p:sp>
        <p:nvSpPr>
          <p:cNvPr id="7" name="Right Arrow 6"/>
          <p:cNvSpPr/>
          <p:nvPr/>
        </p:nvSpPr>
        <p:spPr>
          <a:xfrm>
            <a:off x="2741657" y="1718667"/>
            <a:ext cx="690140" cy="457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ight Arrow 84"/>
          <p:cNvSpPr/>
          <p:nvPr/>
        </p:nvSpPr>
        <p:spPr>
          <a:xfrm>
            <a:off x="5746373" y="1749475"/>
            <a:ext cx="690140" cy="457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ight Arrow 85"/>
          <p:cNvSpPr/>
          <p:nvPr/>
        </p:nvSpPr>
        <p:spPr>
          <a:xfrm rot="5400000">
            <a:off x="7086600" y="2419350"/>
            <a:ext cx="690140" cy="457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ight Arrow 86"/>
          <p:cNvSpPr/>
          <p:nvPr/>
        </p:nvSpPr>
        <p:spPr>
          <a:xfrm rot="10800000">
            <a:off x="5746373" y="3158490"/>
            <a:ext cx="690140" cy="457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97"/>
                                        </p:tgtEl>
                                        <p:attrNameLst>
                                          <p:attrName>style.visibility</p:attrName>
                                        </p:attrNameLst>
                                      </p:cBhvr>
                                      <p:to>
                                        <p:strVal val="visible"/>
                                      </p:to>
                                    </p:set>
                                    <p:anim calcmode="lin" valueType="num">
                                      <p:cBhvr additive="base">
                                        <p:cTn id="7" dur="500" fill="hold"/>
                                        <p:tgtEl>
                                          <p:spTgt spid="5097"/>
                                        </p:tgtEl>
                                        <p:attrNameLst>
                                          <p:attrName>ppt_x</p:attrName>
                                        </p:attrNameLst>
                                      </p:cBhvr>
                                      <p:tavLst>
                                        <p:tav tm="0">
                                          <p:val>
                                            <p:strVal val="#ppt_x"/>
                                          </p:val>
                                        </p:tav>
                                        <p:tav tm="100000">
                                          <p:val>
                                            <p:strVal val="#ppt_x"/>
                                          </p:val>
                                        </p:tav>
                                      </p:tavLst>
                                    </p:anim>
                                    <p:anim calcmode="lin" valueType="num">
                                      <p:cBhvr additive="base">
                                        <p:cTn id="8" dur="500" fill="hold"/>
                                        <p:tgtEl>
                                          <p:spTgt spid="509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03"/>
                                        </p:tgtEl>
                                        <p:attrNameLst>
                                          <p:attrName>style.visibility</p:attrName>
                                        </p:attrNameLst>
                                      </p:cBhvr>
                                      <p:to>
                                        <p:strVal val="visible"/>
                                      </p:to>
                                    </p:set>
                                    <p:anim calcmode="lin" valueType="num">
                                      <p:cBhvr additive="base">
                                        <p:cTn id="11" dur="500" fill="hold"/>
                                        <p:tgtEl>
                                          <p:spTgt spid="5103"/>
                                        </p:tgtEl>
                                        <p:attrNameLst>
                                          <p:attrName>ppt_x</p:attrName>
                                        </p:attrNameLst>
                                      </p:cBhvr>
                                      <p:tavLst>
                                        <p:tav tm="0">
                                          <p:val>
                                            <p:strVal val="#ppt_x"/>
                                          </p:val>
                                        </p:tav>
                                        <p:tav tm="100000">
                                          <p:val>
                                            <p:strVal val="#ppt_x"/>
                                          </p:val>
                                        </p:tav>
                                      </p:tavLst>
                                    </p:anim>
                                    <p:anim calcmode="lin" valueType="num">
                                      <p:cBhvr additive="base">
                                        <p:cTn id="12" dur="500" fill="hold"/>
                                        <p:tgtEl>
                                          <p:spTgt spid="510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10"/>
                                        </p:tgtEl>
                                        <p:attrNameLst>
                                          <p:attrName>style.visibility</p:attrName>
                                        </p:attrNameLst>
                                      </p:cBhvr>
                                      <p:to>
                                        <p:strVal val="visible"/>
                                      </p:to>
                                    </p:set>
                                    <p:anim calcmode="lin" valueType="num">
                                      <p:cBhvr additive="base">
                                        <p:cTn id="15" dur="500" fill="hold"/>
                                        <p:tgtEl>
                                          <p:spTgt spid="5110"/>
                                        </p:tgtEl>
                                        <p:attrNameLst>
                                          <p:attrName>ppt_x</p:attrName>
                                        </p:attrNameLst>
                                      </p:cBhvr>
                                      <p:tavLst>
                                        <p:tav tm="0">
                                          <p:val>
                                            <p:strVal val="#ppt_x"/>
                                          </p:val>
                                        </p:tav>
                                        <p:tav tm="100000">
                                          <p:val>
                                            <p:strVal val="#ppt_x"/>
                                          </p:val>
                                        </p:tav>
                                      </p:tavLst>
                                    </p:anim>
                                    <p:anim calcmode="lin" valueType="num">
                                      <p:cBhvr additive="base">
                                        <p:cTn id="16" dur="500" fill="hold"/>
                                        <p:tgtEl>
                                          <p:spTgt spid="51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18"/>
                                        </p:tgtEl>
                                        <p:attrNameLst>
                                          <p:attrName>style.visibility</p:attrName>
                                        </p:attrNameLst>
                                      </p:cBhvr>
                                      <p:to>
                                        <p:strVal val="visible"/>
                                      </p:to>
                                    </p:set>
                                    <p:anim calcmode="lin" valueType="num">
                                      <p:cBhvr additive="base">
                                        <p:cTn id="19" dur="500" fill="hold"/>
                                        <p:tgtEl>
                                          <p:spTgt spid="5118"/>
                                        </p:tgtEl>
                                        <p:attrNameLst>
                                          <p:attrName>ppt_x</p:attrName>
                                        </p:attrNameLst>
                                      </p:cBhvr>
                                      <p:tavLst>
                                        <p:tav tm="0">
                                          <p:val>
                                            <p:strVal val="#ppt_x"/>
                                          </p:val>
                                        </p:tav>
                                        <p:tav tm="100000">
                                          <p:val>
                                            <p:strVal val="#ppt_x"/>
                                          </p:val>
                                        </p:tav>
                                      </p:tavLst>
                                    </p:anim>
                                    <p:anim calcmode="lin" valueType="num">
                                      <p:cBhvr additive="base">
                                        <p:cTn id="20" dur="500" fill="hold"/>
                                        <p:tgtEl>
                                          <p:spTgt spid="511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125"/>
                                        </p:tgtEl>
                                        <p:attrNameLst>
                                          <p:attrName>style.visibility</p:attrName>
                                        </p:attrNameLst>
                                      </p:cBhvr>
                                      <p:to>
                                        <p:strVal val="visible"/>
                                      </p:to>
                                    </p:set>
                                    <p:anim calcmode="lin" valueType="num">
                                      <p:cBhvr additive="base">
                                        <p:cTn id="23" dur="500" fill="hold"/>
                                        <p:tgtEl>
                                          <p:spTgt spid="5125"/>
                                        </p:tgtEl>
                                        <p:attrNameLst>
                                          <p:attrName>ppt_x</p:attrName>
                                        </p:attrNameLst>
                                      </p:cBhvr>
                                      <p:tavLst>
                                        <p:tav tm="0">
                                          <p:val>
                                            <p:strVal val="#ppt_x"/>
                                          </p:val>
                                        </p:tav>
                                        <p:tav tm="100000">
                                          <p:val>
                                            <p:strVal val="#ppt_x"/>
                                          </p:val>
                                        </p:tav>
                                      </p:tavLst>
                                    </p:anim>
                                    <p:anim calcmode="lin" valueType="num">
                                      <p:cBhvr additive="base">
                                        <p:cTn id="24" dur="500" fill="hold"/>
                                        <p:tgtEl>
                                          <p:spTgt spid="51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2"/>
                                        </p:tgtEl>
                                        <p:attrNameLst>
                                          <p:attrName>style.visibility</p:attrName>
                                        </p:attrNameLst>
                                      </p:cBhvr>
                                      <p:to>
                                        <p:strVal val="visible"/>
                                      </p:to>
                                    </p:set>
                                    <p:anim calcmode="lin" valueType="num">
                                      <p:cBhvr additive="base">
                                        <p:cTn id="35" dur="500" fill="hold"/>
                                        <p:tgtEl>
                                          <p:spTgt spid="82"/>
                                        </p:tgtEl>
                                        <p:attrNameLst>
                                          <p:attrName>ppt_x</p:attrName>
                                        </p:attrNameLst>
                                      </p:cBhvr>
                                      <p:tavLst>
                                        <p:tav tm="0">
                                          <p:val>
                                            <p:strVal val="#ppt_x"/>
                                          </p:val>
                                        </p:tav>
                                        <p:tav tm="100000">
                                          <p:val>
                                            <p:strVal val="#ppt_x"/>
                                          </p:val>
                                        </p:tav>
                                      </p:tavLst>
                                    </p:anim>
                                    <p:anim calcmode="lin" valueType="num">
                                      <p:cBhvr additive="base">
                                        <p:cTn id="36" dur="500" fill="hold"/>
                                        <p:tgtEl>
                                          <p:spTgt spid="8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5"/>
                                        </p:tgtEl>
                                        <p:attrNameLst>
                                          <p:attrName>style.visibility</p:attrName>
                                        </p:attrNameLst>
                                      </p:cBhvr>
                                      <p:to>
                                        <p:strVal val="visible"/>
                                      </p:to>
                                    </p:set>
                                    <p:anim calcmode="lin" valueType="num">
                                      <p:cBhvr additive="base">
                                        <p:cTn id="39" dur="500" fill="hold"/>
                                        <p:tgtEl>
                                          <p:spTgt spid="85"/>
                                        </p:tgtEl>
                                        <p:attrNameLst>
                                          <p:attrName>ppt_x</p:attrName>
                                        </p:attrNameLst>
                                      </p:cBhvr>
                                      <p:tavLst>
                                        <p:tav tm="0">
                                          <p:val>
                                            <p:strVal val="#ppt_x"/>
                                          </p:val>
                                        </p:tav>
                                        <p:tav tm="100000">
                                          <p:val>
                                            <p:strVal val="#ppt_x"/>
                                          </p:val>
                                        </p:tav>
                                      </p:tavLst>
                                    </p:anim>
                                    <p:anim calcmode="lin" valueType="num">
                                      <p:cBhvr additive="base">
                                        <p:cTn id="40" dur="500" fill="hold"/>
                                        <p:tgtEl>
                                          <p:spTgt spid="8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 calcmode="lin" valueType="num">
                                      <p:cBhvr additive="base">
                                        <p:cTn id="43" dur="500" fill="hold"/>
                                        <p:tgtEl>
                                          <p:spTgt spid="83"/>
                                        </p:tgtEl>
                                        <p:attrNameLst>
                                          <p:attrName>ppt_x</p:attrName>
                                        </p:attrNameLst>
                                      </p:cBhvr>
                                      <p:tavLst>
                                        <p:tav tm="0">
                                          <p:val>
                                            <p:strVal val="#ppt_x"/>
                                          </p:val>
                                        </p:tav>
                                        <p:tav tm="100000">
                                          <p:val>
                                            <p:strVal val="#ppt_x"/>
                                          </p:val>
                                        </p:tav>
                                      </p:tavLst>
                                    </p:anim>
                                    <p:anim calcmode="lin" valueType="num">
                                      <p:cBhvr additive="base">
                                        <p:cTn id="44" dur="500" fill="hold"/>
                                        <p:tgtEl>
                                          <p:spTgt spid="8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1"/>
                                        </p:tgtEl>
                                        <p:attrNameLst>
                                          <p:attrName>style.visibility</p:attrName>
                                        </p:attrNameLst>
                                      </p:cBhvr>
                                      <p:to>
                                        <p:strVal val="visible"/>
                                      </p:to>
                                    </p:set>
                                    <p:anim calcmode="lin" valueType="num">
                                      <p:cBhvr additive="base">
                                        <p:cTn id="47" dur="500" fill="hold"/>
                                        <p:tgtEl>
                                          <p:spTgt spid="81"/>
                                        </p:tgtEl>
                                        <p:attrNameLst>
                                          <p:attrName>ppt_x</p:attrName>
                                        </p:attrNameLst>
                                      </p:cBhvr>
                                      <p:tavLst>
                                        <p:tav tm="0">
                                          <p:val>
                                            <p:strVal val="#ppt_x"/>
                                          </p:val>
                                        </p:tav>
                                        <p:tav tm="100000">
                                          <p:val>
                                            <p:strVal val="#ppt_x"/>
                                          </p:val>
                                        </p:tav>
                                      </p:tavLst>
                                    </p:anim>
                                    <p:anim calcmode="lin" valueType="num">
                                      <p:cBhvr additive="base">
                                        <p:cTn id="48" dur="500" fill="hold"/>
                                        <p:tgtEl>
                                          <p:spTgt spid="8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6"/>
                                        </p:tgtEl>
                                        <p:attrNameLst>
                                          <p:attrName>style.visibility</p:attrName>
                                        </p:attrNameLst>
                                      </p:cBhvr>
                                      <p:to>
                                        <p:strVal val="visible"/>
                                      </p:to>
                                    </p:set>
                                    <p:anim calcmode="lin" valueType="num">
                                      <p:cBhvr additive="base">
                                        <p:cTn id="51" dur="500" fill="hold"/>
                                        <p:tgtEl>
                                          <p:spTgt spid="86"/>
                                        </p:tgtEl>
                                        <p:attrNameLst>
                                          <p:attrName>ppt_x</p:attrName>
                                        </p:attrNameLst>
                                      </p:cBhvr>
                                      <p:tavLst>
                                        <p:tav tm="0">
                                          <p:val>
                                            <p:strVal val="#ppt_x"/>
                                          </p:val>
                                        </p:tav>
                                        <p:tav tm="100000">
                                          <p:val>
                                            <p:strVal val="#ppt_x"/>
                                          </p:val>
                                        </p:tav>
                                      </p:tavLst>
                                    </p:anim>
                                    <p:anim calcmode="lin" valueType="num">
                                      <p:cBhvr additive="base">
                                        <p:cTn id="52" dur="500" fill="hold"/>
                                        <p:tgtEl>
                                          <p:spTgt spid="8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7"/>
                                        </p:tgtEl>
                                        <p:attrNameLst>
                                          <p:attrName>style.visibility</p:attrName>
                                        </p:attrNameLst>
                                      </p:cBhvr>
                                      <p:to>
                                        <p:strVal val="visible"/>
                                      </p:to>
                                    </p:set>
                                    <p:anim calcmode="lin" valueType="num">
                                      <p:cBhvr additive="base">
                                        <p:cTn id="55" dur="500" fill="hold"/>
                                        <p:tgtEl>
                                          <p:spTgt spid="87"/>
                                        </p:tgtEl>
                                        <p:attrNameLst>
                                          <p:attrName>ppt_x</p:attrName>
                                        </p:attrNameLst>
                                      </p:cBhvr>
                                      <p:tavLst>
                                        <p:tav tm="0">
                                          <p:val>
                                            <p:strVal val="#ppt_x"/>
                                          </p:val>
                                        </p:tav>
                                        <p:tav tm="100000">
                                          <p:val>
                                            <p:strVal val="#ppt_x"/>
                                          </p:val>
                                        </p:tav>
                                      </p:tavLst>
                                    </p:anim>
                                    <p:anim calcmode="lin" valueType="num">
                                      <p:cBhvr additive="base">
                                        <p:cTn id="56" dur="500" fill="hold"/>
                                        <p:tgtEl>
                                          <p:spTgt spid="8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80"/>
                                        </p:tgtEl>
                                        <p:attrNameLst>
                                          <p:attrName>style.visibility</p:attrName>
                                        </p:attrNameLst>
                                      </p:cBhvr>
                                      <p:to>
                                        <p:strVal val="visible"/>
                                      </p:to>
                                    </p:set>
                                    <p:anim calcmode="lin" valueType="num">
                                      <p:cBhvr additive="base">
                                        <p:cTn id="59" dur="500" fill="hold"/>
                                        <p:tgtEl>
                                          <p:spTgt spid="80"/>
                                        </p:tgtEl>
                                        <p:attrNameLst>
                                          <p:attrName>ppt_x</p:attrName>
                                        </p:attrNameLst>
                                      </p:cBhvr>
                                      <p:tavLst>
                                        <p:tav tm="0">
                                          <p:val>
                                            <p:strVal val="#ppt_x"/>
                                          </p:val>
                                        </p:tav>
                                        <p:tav tm="100000">
                                          <p:val>
                                            <p:strVal val="#ppt_x"/>
                                          </p:val>
                                        </p:tav>
                                      </p:tavLst>
                                    </p:anim>
                                    <p:anim calcmode="lin" valueType="num">
                                      <p:cBhvr additive="base">
                                        <p:cTn id="60"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0" grpId="0" animBg="1"/>
      <p:bldP spid="81" grpId="0" animBg="1"/>
      <p:bldP spid="82" grpId="0" animBg="1"/>
      <p:bldP spid="83" grpId="0" animBg="1"/>
      <p:bldP spid="7" grpId="0" animBg="1"/>
      <p:bldP spid="85" grpId="0" animBg="1"/>
      <p:bldP spid="86" grpId="0" animBg="1"/>
      <p:bldP spid="8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59"/>
        <p:cNvGrpSpPr/>
        <p:nvPr/>
      </p:nvGrpSpPr>
      <p:grpSpPr>
        <a:xfrm>
          <a:off x="0" y="0"/>
          <a:ext cx="0" cy="0"/>
          <a:chOff x="0" y="0"/>
          <a:chExt cx="0" cy="0"/>
        </a:xfrm>
      </p:grpSpPr>
      <p:grpSp>
        <p:nvGrpSpPr>
          <p:cNvPr id="4863" name="Google Shape;4863;p58"/>
          <p:cNvGrpSpPr/>
          <p:nvPr/>
        </p:nvGrpSpPr>
        <p:grpSpPr>
          <a:xfrm>
            <a:off x="6457048" y="41551"/>
            <a:ext cx="536096" cy="745759"/>
            <a:chOff x="2753425" y="1458525"/>
            <a:chExt cx="1851800" cy="2576025"/>
          </a:xfrm>
        </p:grpSpPr>
        <p:sp>
          <p:nvSpPr>
            <p:cNvPr id="4864" name="Google Shape;4864;p58"/>
            <p:cNvSpPr/>
            <p:nvPr/>
          </p:nvSpPr>
          <p:spPr>
            <a:xfrm>
              <a:off x="3755800" y="1458525"/>
              <a:ext cx="54625" cy="2224475"/>
            </a:xfrm>
            <a:custGeom>
              <a:avLst/>
              <a:gdLst/>
              <a:ahLst/>
              <a:cxnLst/>
              <a:rect l="l" t="t" r="r" b="b"/>
              <a:pathLst>
                <a:path w="2185" h="88979" extrusionOk="0">
                  <a:moveTo>
                    <a:pt x="1093" y="0"/>
                  </a:moveTo>
                  <a:cubicBezTo>
                    <a:pt x="405" y="0"/>
                    <a:pt x="1" y="546"/>
                    <a:pt x="1" y="1234"/>
                  </a:cubicBezTo>
                  <a:lnTo>
                    <a:pt x="1" y="87887"/>
                  </a:lnTo>
                  <a:cubicBezTo>
                    <a:pt x="1" y="88575"/>
                    <a:pt x="405" y="88979"/>
                    <a:pt x="1093" y="88979"/>
                  </a:cubicBezTo>
                  <a:cubicBezTo>
                    <a:pt x="1638" y="88979"/>
                    <a:pt x="2184" y="88575"/>
                    <a:pt x="2184" y="87887"/>
                  </a:cubicBezTo>
                  <a:lnTo>
                    <a:pt x="2184" y="1234"/>
                  </a:lnTo>
                  <a:cubicBezTo>
                    <a:pt x="2184" y="546"/>
                    <a:pt x="1638" y="0"/>
                    <a:pt x="1093" y="0"/>
                  </a:cubicBezTo>
                  <a:close/>
                </a:path>
              </a:pathLst>
            </a:custGeom>
            <a:solidFill>
              <a:srgbClr val="784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58"/>
            <p:cNvSpPr/>
            <p:nvPr/>
          </p:nvSpPr>
          <p:spPr>
            <a:xfrm>
              <a:off x="2793675" y="1554050"/>
              <a:ext cx="962150" cy="2019775"/>
            </a:xfrm>
            <a:custGeom>
              <a:avLst/>
              <a:gdLst/>
              <a:ahLst/>
              <a:cxnLst/>
              <a:rect l="l" t="t" r="r" b="b"/>
              <a:pathLst>
                <a:path w="38486" h="80791" extrusionOk="0">
                  <a:moveTo>
                    <a:pt x="38486" y="0"/>
                  </a:moveTo>
                  <a:cubicBezTo>
                    <a:pt x="2042" y="35210"/>
                    <a:pt x="1" y="78062"/>
                    <a:pt x="1" y="78062"/>
                  </a:cubicBezTo>
                  <a:lnTo>
                    <a:pt x="38071" y="80791"/>
                  </a:lnTo>
                  <a:cubicBezTo>
                    <a:pt x="38071" y="80791"/>
                    <a:pt x="35614" y="54589"/>
                    <a:pt x="35483" y="45854"/>
                  </a:cubicBezTo>
                  <a:cubicBezTo>
                    <a:pt x="35483" y="34664"/>
                    <a:pt x="38344" y="2053"/>
                    <a:pt x="38486" y="142"/>
                  </a:cubicBezTo>
                  <a:lnTo>
                    <a:pt x="384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58"/>
            <p:cNvSpPr/>
            <p:nvPr/>
          </p:nvSpPr>
          <p:spPr>
            <a:xfrm>
              <a:off x="3810400" y="2035250"/>
              <a:ext cx="733425" cy="1586350"/>
            </a:xfrm>
            <a:custGeom>
              <a:avLst/>
              <a:gdLst/>
              <a:ahLst/>
              <a:cxnLst/>
              <a:rect l="l" t="t" r="r" b="b"/>
              <a:pathLst>
                <a:path w="29337" h="63454" extrusionOk="0">
                  <a:moveTo>
                    <a:pt x="0" y="0"/>
                  </a:moveTo>
                  <a:cubicBezTo>
                    <a:pt x="0" y="1"/>
                    <a:pt x="2042" y="23746"/>
                    <a:pt x="2042" y="31661"/>
                  </a:cubicBezTo>
                  <a:cubicBezTo>
                    <a:pt x="2042" y="39162"/>
                    <a:pt x="273" y="61543"/>
                    <a:pt x="273" y="61543"/>
                  </a:cubicBezTo>
                  <a:lnTo>
                    <a:pt x="29336" y="63454"/>
                  </a:lnTo>
                  <a:cubicBezTo>
                    <a:pt x="29336" y="63454"/>
                    <a:pt x="27699" y="26879"/>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58"/>
            <p:cNvSpPr/>
            <p:nvPr/>
          </p:nvSpPr>
          <p:spPr>
            <a:xfrm>
              <a:off x="2753425" y="3580400"/>
              <a:ext cx="1851800" cy="454150"/>
            </a:xfrm>
            <a:custGeom>
              <a:avLst/>
              <a:gdLst/>
              <a:ahLst/>
              <a:cxnLst/>
              <a:rect l="l" t="t" r="r" b="b"/>
              <a:pathLst>
                <a:path w="74072" h="18166" extrusionOk="0">
                  <a:moveTo>
                    <a:pt x="1703" y="0"/>
                  </a:moveTo>
                  <a:cubicBezTo>
                    <a:pt x="586" y="0"/>
                    <a:pt x="0" y="1150"/>
                    <a:pt x="519" y="2062"/>
                  </a:cubicBezTo>
                  <a:lnTo>
                    <a:pt x="3248" y="6429"/>
                  </a:lnTo>
                  <a:lnTo>
                    <a:pt x="10072" y="17620"/>
                  </a:lnTo>
                  <a:cubicBezTo>
                    <a:pt x="10345" y="18024"/>
                    <a:pt x="10749" y="18166"/>
                    <a:pt x="11295" y="18166"/>
                  </a:cubicBezTo>
                  <a:lnTo>
                    <a:pt x="62608" y="18166"/>
                  </a:lnTo>
                  <a:cubicBezTo>
                    <a:pt x="63023" y="18166"/>
                    <a:pt x="63427" y="18024"/>
                    <a:pt x="63700" y="17751"/>
                  </a:cubicBezTo>
                  <a:lnTo>
                    <a:pt x="73253" y="7106"/>
                  </a:lnTo>
                  <a:cubicBezTo>
                    <a:pt x="74072" y="6157"/>
                    <a:pt x="73526" y="4792"/>
                    <a:pt x="72303" y="4650"/>
                  </a:cubicBezTo>
                  <a:lnTo>
                    <a:pt x="1884" y="10"/>
                  </a:lnTo>
                  <a:cubicBezTo>
                    <a:pt x="1822" y="3"/>
                    <a:pt x="1762" y="0"/>
                    <a:pt x="1703" y="0"/>
                  </a:cubicBezTo>
                  <a:close/>
                </a:path>
              </a:pathLst>
            </a:custGeom>
            <a:solidFill>
              <a:srgbClr val="784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58"/>
            <p:cNvSpPr/>
            <p:nvPr/>
          </p:nvSpPr>
          <p:spPr>
            <a:xfrm>
              <a:off x="3817225" y="1496175"/>
              <a:ext cx="508250" cy="385425"/>
            </a:xfrm>
            <a:custGeom>
              <a:avLst/>
              <a:gdLst/>
              <a:ahLst/>
              <a:cxnLst/>
              <a:rect l="l" t="t" r="r" b="b"/>
              <a:pathLst>
                <a:path w="20330" h="15417" extrusionOk="0">
                  <a:moveTo>
                    <a:pt x="0" y="1"/>
                  </a:moveTo>
                  <a:lnTo>
                    <a:pt x="0" y="15416"/>
                  </a:lnTo>
                  <a:lnTo>
                    <a:pt x="20329" y="2315"/>
                  </a:lnTo>
                  <a:cubicBezTo>
                    <a:pt x="19510" y="2315"/>
                    <a:pt x="18691" y="2315"/>
                    <a:pt x="17742" y="2184"/>
                  </a:cubicBezTo>
                  <a:lnTo>
                    <a:pt x="17600" y="2184"/>
                  </a:lnTo>
                  <a:cubicBezTo>
                    <a:pt x="9957" y="1638"/>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58"/>
            <p:cNvSpPr/>
            <p:nvPr/>
          </p:nvSpPr>
          <p:spPr>
            <a:xfrm>
              <a:off x="3810400" y="2035250"/>
              <a:ext cx="351300" cy="1538575"/>
            </a:xfrm>
            <a:custGeom>
              <a:avLst/>
              <a:gdLst/>
              <a:ahLst/>
              <a:cxnLst/>
              <a:rect l="l" t="t" r="r" b="b"/>
              <a:pathLst>
                <a:path w="14052" h="61543" extrusionOk="0">
                  <a:moveTo>
                    <a:pt x="0" y="0"/>
                  </a:moveTo>
                  <a:cubicBezTo>
                    <a:pt x="0" y="1"/>
                    <a:pt x="2042" y="23604"/>
                    <a:pt x="2042" y="31661"/>
                  </a:cubicBezTo>
                  <a:cubicBezTo>
                    <a:pt x="2042" y="39162"/>
                    <a:pt x="273" y="61543"/>
                    <a:pt x="273" y="61543"/>
                  </a:cubicBezTo>
                  <a:cubicBezTo>
                    <a:pt x="14051" y="39031"/>
                    <a:pt x="1" y="2"/>
                    <a:pt x="0" y="0"/>
                  </a:cubicBezTo>
                  <a:close/>
                </a:path>
              </a:pathLst>
            </a:custGeom>
            <a:solidFill>
              <a:srgbClr val="E6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58"/>
            <p:cNvSpPr/>
            <p:nvPr/>
          </p:nvSpPr>
          <p:spPr>
            <a:xfrm>
              <a:off x="3346400" y="1557600"/>
              <a:ext cx="409425" cy="2016225"/>
            </a:xfrm>
            <a:custGeom>
              <a:avLst/>
              <a:gdLst/>
              <a:ahLst/>
              <a:cxnLst/>
              <a:rect l="l" t="t" r="r" b="b"/>
              <a:pathLst>
                <a:path w="16377" h="80649" extrusionOk="0">
                  <a:moveTo>
                    <a:pt x="16377" y="0"/>
                  </a:moveTo>
                  <a:cubicBezTo>
                    <a:pt x="15689" y="2588"/>
                    <a:pt x="0" y="57864"/>
                    <a:pt x="15962" y="80649"/>
                  </a:cubicBezTo>
                  <a:cubicBezTo>
                    <a:pt x="15962" y="80649"/>
                    <a:pt x="13505" y="54447"/>
                    <a:pt x="13374" y="45712"/>
                  </a:cubicBezTo>
                  <a:lnTo>
                    <a:pt x="13374" y="45167"/>
                  </a:lnTo>
                  <a:cubicBezTo>
                    <a:pt x="13374" y="33430"/>
                    <a:pt x="16235" y="1911"/>
                    <a:pt x="16377" y="0"/>
                  </a:cubicBezTo>
                  <a:close/>
                </a:path>
              </a:pathLst>
            </a:custGeom>
            <a:solidFill>
              <a:srgbClr val="E6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58"/>
            <p:cNvSpPr/>
            <p:nvPr/>
          </p:nvSpPr>
          <p:spPr>
            <a:xfrm>
              <a:off x="3817225" y="1496175"/>
              <a:ext cx="440000" cy="126125"/>
            </a:xfrm>
            <a:custGeom>
              <a:avLst/>
              <a:gdLst/>
              <a:ahLst/>
              <a:cxnLst/>
              <a:rect l="l" t="t" r="r" b="b"/>
              <a:pathLst>
                <a:path w="17600" h="5045" extrusionOk="0">
                  <a:moveTo>
                    <a:pt x="0" y="1"/>
                  </a:moveTo>
                  <a:lnTo>
                    <a:pt x="0" y="5045"/>
                  </a:lnTo>
                  <a:cubicBezTo>
                    <a:pt x="0" y="5045"/>
                    <a:pt x="814" y="2125"/>
                    <a:pt x="14148" y="2125"/>
                  </a:cubicBezTo>
                  <a:cubicBezTo>
                    <a:pt x="15216" y="2125"/>
                    <a:pt x="16365" y="2144"/>
                    <a:pt x="17600" y="2184"/>
                  </a:cubicBezTo>
                  <a:cubicBezTo>
                    <a:pt x="9957" y="1638"/>
                    <a:pt x="0" y="1"/>
                    <a:pt x="0" y="1"/>
                  </a:cubicBezTo>
                  <a:close/>
                </a:path>
              </a:pathLst>
            </a:custGeom>
            <a:solidFill>
              <a:srgbClr val="0C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58"/>
            <p:cNvSpPr/>
            <p:nvPr/>
          </p:nvSpPr>
          <p:spPr>
            <a:xfrm>
              <a:off x="2834625" y="3741125"/>
              <a:ext cx="1422600" cy="293425"/>
            </a:xfrm>
            <a:custGeom>
              <a:avLst/>
              <a:gdLst/>
              <a:ahLst/>
              <a:cxnLst/>
              <a:rect l="l" t="t" r="r" b="b"/>
              <a:pathLst>
                <a:path w="56904" h="11737" extrusionOk="0">
                  <a:moveTo>
                    <a:pt x="0" y="0"/>
                  </a:moveTo>
                  <a:lnTo>
                    <a:pt x="6824" y="11191"/>
                  </a:lnTo>
                  <a:cubicBezTo>
                    <a:pt x="7097" y="11595"/>
                    <a:pt x="7501" y="11737"/>
                    <a:pt x="8047" y="11737"/>
                  </a:cubicBezTo>
                  <a:lnTo>
                    <a:pt x="56904" y="11737"/>
                  </a:lnTo>
                  <a:cubicBezTo>
                    <a:pt x="37667" y="9826"/>
                    <a:pt x="1" y="1"/>
                    <a:pt x="0" y="0"/>
                  </a:cubicBezTo>
                  <a:close/>
                </a:path>
              </a:pathLst>
            </a:custGeom>
            <a:solidFill>
              <a:srgbClr val="6C4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3" name="Google Shape;4873;p58"/>
          <p:cNvSpPr/>
          <p:nvPr/>
        </p:nvSpPr>
        <p:spPr>
          <a:xfrm rot="10376023">
            <a:off x="6813542" y="-88702"/>
            <a:ext cx="2620679" cy="1006265"/>
          </a:xfrm>
          <a:custGeom>
            <a:avLst/>
            <a:gdLst/>
            <a:ahLst/>
            <a:cxnLst/>
            <a:rect l="l" t="t" r="r" b="b"/>
            <a:pathLst>
              <a:path w="171529" h="52857" extrusionOk="0">
                <a:moveTo>
                  <a:pt x="2746" y="52857"/>
                </a:moveTo>
                <a:cubicBezTo>
                  <a:pt x="-1568" y="48543"/>
                  <a:pt x="-153" y="39450"/>
                  <a:pt x="3508" y="34569"/>
                </a:cubicBezTo>
                <a:cubicBezTo>
                  <a:pt x="6211" y="30965"/>
                  <a:pt x="11664" y="30499"/>
                  <a:pt x="16081" y="29616"/>
                </a:cubicBezTo>
                <a:cubicBezTo>
                  <a:pt x="21987" y="28435"/>
                  <a:pt x="28564" y="23386"/>
                  <a:pt x="29416" y="17424"/>
                </a:cubicBezTo>
                <a:cubicBezTo>
                  <a:pt x="29969" y="13551"/>
                  <a:pt x="25955" y="5958"/>
                  <a:pt x="22558" y="7899"/>
                </a:cubicBezTo>
                <a:cubicBezTo>
                  <a:pt x="20110" y="9298"/>
                  <a:pt x="20368" y="13663"/>
                  <a:pt x="21415" y="16281"/>
                </a:cubicBezTo>
                <a:cubicBezTo>
                  <a:pt x="26172" y="28172"/>
                  <a:pt x="44139" y="32729"/>
                  <a:pt x="56848" y="31140"/>
                </a:cubicBezTo>
                <a:cubicBezTo>
                  <a:pt x="69017" y="29619"/>
                  <a:pt x="78279" y="19067"/>
                  <a:pt x="88090" y="11709"/>
                </a:cubicBezTo>
                <a:cubicBezTo>
                  <a:pt x="94001" y="7276"/>
                  <a:pt x="101339" y="5090"/>
                  <a:pt x="108283" y="2565"/>
                </a:cubicBezTo>
                <a:cubicBezTo>
                  <a:pt x="128460" y="-4772"/>
                  <a:pt x="152326" y="5155"/>
                  <a:pt x="171529" y="14757"/>
                </a:cubicBezTo>
              </a:path>
            </a:pathLst>
          </a:custGeom>
          <a:noFill/>
          <a:ln w="9525" cap="flat" cmpd="sng">
            <a:solidFill>
              <a:schemeClr val="tx1"/>
            </a:solidFill>
            <a:prstDash val="dash"/>
            <a:round/>
            <a:headEnd type="none" w="med" len="med"/>
            <a:tailEnd type="none" w="med" len="med"/>
          </a:ln>
        </p:spPr>
      </p:sp>
      <p:grpSp>
        <p:nvGrpSpPr>
          <p:cNvPr id="4874" name="Google Shape;4874;p58"/>
          <p:cNvGrpSpPr/>
          <p:nvPr/>
        </p:nvGrpSpPr>
        <p:grpSpPr>
          <a:xfrm>
            <a:off x="6267459" y="1211500"/>
            <a:ext cx="2871000" cy="2870700"/>
            <a:chOff x="4946925" y="1200300"/>
            <a:chExt cx="2871000" cy="2870700"/>
          </a:xfrm>
        </p:grpSpPr>
        <p:sp>
          <p:nvSpPr>
            <p:cNvPr id="4875" name="Google Shape;4875;p58"/>
            <p:cNvSpPr/>
            <p:nvPr/>
          </p:nvSpPr>
          <p:spPr>
            <a:xfrm>
              <a:off x="4946925" y="1200300"/>
              <a:ext cx="2871000" cy="2870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76" name="Google Shape;4876;p58"/>
            <p:cNvGrpSpPr/>
            <p:nvPr/>
          </p:nvGrpSpPr>
          <p:grpSpPr>
            <a:xfrm>
              <a:off x="5099482" y="1353749"/>
              <a:ext cx="2565885" cy="2563802"/>
              <a:chOff x="2890775" y="2662325"/>
              <a:chExt cx="369575" cy="369275"/>
            </a:xfrm>
          </p:grpSpPr>
          <p:sp>
            <p:nvSpPr>
              <p:cNvPr id="4877" name="Google Shape;4877;p58"/>
              <p:cNvSpPr/>
              <p:nvPr/>
            </p:nvSpPr>
            <p:spPr>
              <a:xfrm>
                <a:off x="2890775" y="2833175"/>
                <a:ext cx="25" cy="25"/>
              </a:xfrm>
              <a:custGeom>
                <a:avLst/>
                <a:gdLst/>
                <a:ahLst/>
                <a:cxnLst/>
                <a:rect l="l" t="t" r="r" b="b"/>
                <a:pathLst>
                  <a:path w="1" h="1" extrusionOk="0">
                    <a:moveTo>
                      <a:pt x="1" y="1"/>
                    </a:move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58"/>
              <p:cNvSpPr/>
              <p:nvPr/>
            </p:nvSpPr>
            <p:spPr>
              <a:xfrm>
                <a:off x="2939975" y="2965725"/>
                <a:ext cx="276450" cy="65875"/>
              </a:xfrm>
              <a:custGeom>
                <a:avLst/>
                <a:gdLst/>
                <a:ahLst/>
                <a:cxnLst/>
                <a:rect l="l" t="t" r="r" b="b"/>
                <a:pathLst>
                  <a:path w="11058" h="2635" extrusionOk="0">
                    <a:moveTo>
                      <a:pt x="303" y="1"/>
                    </a:moveTo>
                    <a:lnTo>
                      <a:pt x="0" y="272"/>
                    </a:lnTo>
                    <a:cubicBezTo>
                      <a:pt x="1365" y="1726"/>
                      <a:pt x="3272" y="2635"/>
                      <a:pt x="5423" y="2635"/>
                    </a:cubicBezTo>
                    <a:cubicBezTo>
                      <a:pt x="7665" y="2635"/>
                      <a:pt x="9693" y="1605"/>
                      <a:pt x="11057" y="1"/>
                    </a:cubicBez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58"/>
              <p:cNvSpPr/>
              <p:nvPr/>
            </p:nvSpPr>
            <p:spPr>
              <a:xfrm>
                <a:off x="2947550" y="2890725"/>
                <a:ext cx="307450" cy="75025"/>
              </a:xfrm>
              <a:custGeom>
                <a:avLst/>
                <a:gdLst/>
                <a:ahLst/>
                <a:cxnLst/>
                <a:rect l="l" t="t" r="r" b="b"/>
                <a:pathLst>
                  <a:path w="12298" h="3001" extrusionOk="0">
                    <a:moveTo>
                      <a:pt x="3364" y="1"/>
                    </a:moveTo>
                    <a:lnTo>
                      <a:pt x="92" y="2909"/>
                    </a:lnTo>
                    <a:lnTo>
                      <a:pt x="0" y="3001"/>
                    </a:lnTo>
                    <a:lnTo>
                      <a:pt x="10754" y="3001"/>
                    </a:lnTo>
                    <a:cubicBezTo>
                      <a:pt x="10783" y="2969"/>
                      <a:pt x="10815" y="2969"/>
                      <a:pt x="10844" y="2909"/>
                    </a:cubicBezTo>
                    <a:cubicBezTo>
                      <a:pt x="11510" y="2092"/>
                      <a:pt x="12027" y="1091"/>
                      <a:pt x="122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58"/>
              <p:cNvSpPr/>
              <p:nvPr/>
            </p:nvSpPr>
            <p:spPr>
              <a:xfrm>
                <a:off x="3032350" y="2815000"/>
                <a:ext cx="228000" cy="75025"/>
              </a:xfrm>
              <a:custGeom>
                <a:avLst/>
                <a:gdLst/>
                <a:ahLst/>
                <a:cxnLst/>
                <a:rect l="l" t="t" r="r" b="b"/>
                <a:pathLst>
                  <a:path w="9120" h="3001" extrusionOk="0">
                    <a:moveTo>
                      <a:pt x="93" y="1"/>
                    </a:moveTo>
                    <a:lnTo>
                      <a:pt x="1728" y="1455"/>
                    </a:lnTo>
                    <a:lnTo>
                      <a:pt x="1" y="3001"/>
                    </a:lnTo>
                    <a:lnTo>
                      <a:pt x="8906" y="3001"/>
                    </a:lnTo>
                    <a:cubicBezTo>
                      <a:pt x="9027" y="2456"/>
                      <a:pt x="9119" y="1879"/>
                      <a:pt x="9119" y="1273"/>
                    </a:cubicBezTo>
                    <a:cubicBezTo>
                      <a:pt x="9119" y="849"/>
                      <a:pt x="9059" y="425"/>
                      <a:pt x="8998" y="1"/>
                    </a:cubicBez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58"/>
              <p:cNvSpPr/>
              <p:nvPr/>
            </p:nvSpPr>
            <p:spPr>
              <a:xfrm>
                <a:off x="2950575" y="2740075"/>
                <a:ext cx="306750" cy="74950"/>
              </a:xfrm>
              <a:custGeom>
                <a:avLst/>
                <a:gdLst/>
                <a:ahLst/>
                <a:cxnLst/>
                <a:rect l="l" t="t" r="r" b="b"/>
                <a:pathLst>
                  <a:path w="12270" h="2998" extrusionOk="0">
                    <a:moveTo>
                      <a:pt x="0" y="0"/>
                    </a:moveTo>
                    <a:lnTo>
                      <a:pt x="3364" y="2998"/>
                    </a:lnTo>
                    <a:lnTo>
                      <a:pt x="12269" y="2998"/>
                    </a:lnTo>
                    <a:cubicBezTo>
                      <a:pt x="12087" y="1878"/>
                      <a:pt x="11632" y="878"/>
                      <a:pt x="110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58"/>
              <p:cNvSpPr/>
              <p:nvPr/>
            </p:nvSpPr>
            <p:spPr>
              <a:xfrm>
                <a:off x="2890775" y="2726450"/>
                <a:ext cx="184800" cy="246100"/>
              </a:xfrm>
              <a:custGeom>
                <a:avLst/>
                <a:gdLst/>
                <a:ahLst/>
                <a:cxnLst/>
                <a:rect l="l" t="t" r="r" b="b"/>
                <a:pathLst>
                  <a:path w="7392" h="9844" extrusionOk="0">
                    <a:moveTo>
                      <a:pt x="1787" y="0"/>
                    </a:moveTo>
                    <a:cubicBezTo>
                      <a:pt x="1636" y="150"/>
                      <a:pt x="1484" y="332"/>
                      <a:pt x="1363" y="514"/>
                    </a:cubicBezTo>
                    <a:lnTo>
                      <a:pt x="1363" y="545"/>
                    </a:lnTo>
                    <a:cubicBezTo>
                      <a:pt x="728" y="1423"/>
                      <a:pt x="304" y="2423"/>
                      <a:pt x="90" y="3543"/>
                    </a:cubicBezTo>
                    <a:lnTo>
                      <a:pt x="1" y="4270"/>
                    </a:lnTo>
                    <a:lnTo>
                      <a:pt x="1576" y="4270"/>
                    </a:lnTo>
                    <a:lnTo>
                      <a:pt x="1787" y="3543"/>
                    </a:lnTo>
                    <a:lnTo>
                      <a:pt x="2029" y="2726"/>
                    </a:lnTo>
                    <a:lnTo>
                      <a:pt x="2271" y="3543"/>
                    </a:lnTo>
                    <a:lnTo>
                      <a:pt x="2514" y="4270"/>
                    </a:lnTo>
                    <a:lnTo>
                      <a:pt x="4120" y="4270"/>
                    </a:lnTo>
                    <a:lnTo>
                      <a:pt x="2787" y="5149"/>
                    </a:lnTo>
                    <a:lnTo>
                      <a:pt x="2816" y="5149"/>
                    </a:lnTo>
                    <a:lnTo>
                      <a:pt x="3301" y="6543"/>
                    </a:lnTo>
                    <a:lnTo>
                      <a:pt x="3301" y="6572"/>
                    </a:lnTo>
                    <a:lnTo>
                      <a:pt x="3333" y="6664"/>
                    </a:lnTo>
                    <a:lnTo>
                      <a:pt x="3333" y="6664"/>
                    </a:lnTo>
                    <a:lnTo>
                      <a:pt x="3211" y="6572"/>
                    </a:lnTo>
                    <a:lnTo>
                      <a:pt x="3180" y="6543"/>
                    </a:lnTo>
                    <a:lnTo>
                      <a:pt x="2060" y="5724"/>
                    </a:lnTo>
                    <a:lnTo>
                      <a:pt x="938" y="6543"/>
                    </a:lnTo>
                    <a:lnTo>
                      <a:pt x="909" y="6572"/>
                    </a:lnTo>
                    <a:lnTo>
                      <a:pt x="757" y="6664"/>
                    </a:lnTo>
                    <a:lnTo>
                      <a:pt x="817" y="6572"/>
                    </a:lnTo>
                    <a:lnTo>
                      <a:pt x="817" y="6543"/>
                    </a:lnTo>
                    <a:lnTo>
                      <a:pt x="1302" y="5149"/>
                    </a:lnTo>
                    <a:lnTo>
                      <a:pt x="1" y="4270"/>
                    </a:lnTo>
                    <a:lnTo>
                      <a:pt x="1" y="4815"/>
                    </a:lnTo>
                    <a:cubicBezTo>
                      <a:pt x="1" y="5421"/>
                      <a:pt x="61" y="5998"/>
                      <a:pt x="182" y="6543"/>
                    </a:cubicBezTo>
                    <a:cubicBezTo>
                      <a:pt x="182" y="6572"/>
                      <a:pt x="182" y="6572"/>
                      <a:pt x="212" y="6572"/>
                    </a:cubicBezTo>
                    <a:cubicBezTo>
                      <a:pt x="454" y="7662"/>
                      <a:pt x="970" y="8663"/>
                      <a:pt x="1665" y="9480"/>
                    </a:cubicBezTo>
                    <a:cubicBezTo>
                      <a:pt x="1697" y="9540"/>
                      <a:pt x="1697" y="9540"/>
                      <a:pt x="1726" y="9572"/>
                    </a:cubicBezTo>
                    <a:cubicBezTo>
                      <a:pt x="1818" y="9661"/>
                      <a:pt x="1879" y="9753"/>
                      <a:pt x="1968" y="9843"/>
                    </a:cubicBezTo>
                    <a:lnTo>
                      <a:pt x="2271" y="9572"/>
                    </a:lnTo>
                    <a:lnTo>
                      <a:pt x="2363" y="9480"/>
                    </a:lnTo>
                    <a:lnTo>
                      <a:pt x="5635" y="6572"/>
                    </a:lnTo>
                    <a:lnTo>
                      <a:pt x="5664" y="6543"/>
                    </a:lnTo>
                    <a:lnTo>
                      <a:pt x="7391" y="4997"/>
                    </a:lnTo>
                    <a:lnTo>
                      <a:pt x="5756" y="3543"/>
                    </a:lnTo>
                    <a:lnTo>
                      <a:pt x="2392" y="545"/>
                    </a:lnTo>
                    <a:lnTo>
                      <a:pt x="2392" y="514"/>
                    </a:lnTo>
                    <a:lnTo>
                      <a:pt x="1787" y="0"/>
                    </a:ln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58"/>
              <p:cNvSpPr/>
              <p:nvPr/>
            </p:nvSpPr>
            <p:spPr>
              <a:xfrm>
                <a:off x="2909675" y="2890725"/>
                <a:ext cx="3850" cy="2325"/>
              </a:xfrm>
              <a:custGeom>
                <a:avLst/>
                <a:gdLst/>
                <a:ahLst/>
                <a:cxnLst/>
                <a:rect l="l" t="t" r="r" b="b"/>
                <a:pathLst>
                  <a:path w="154" h="93" extrusionOk="0">
                    <a:moveTo>
                      <a:pt x="61" y="1"/>
                    </a:moveTo>
                    <a:lnTo>
                      <a:pt x="1" y="93"/>
                    </a:lnTo>
                    <a:lnTo>
                      <a:pt x="1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58"/>
              <p:cNvSpPr/>
              <p:nvPr/>
            </p:nvSpPr>
            <p:spPr>
              <a:xfrm>
                <a:off x="2971050" y="2890725"/>
                <a:ext cx="3050" cy="2325"/>
              </a:xfrm>
              <a:custGeom>
                <a:avLst/>
                <a:gdLst/>
                <a:ahLst/>
                <a:cxnLst/>
                <a:rect l="l" t="t" r="r" b="b"/>
                <a:pathLst>
                  <a:path w="122" h="93" extrusionOk="0">
                    <a:moveTo>
                      <a:pt x="0" y="1"/>
                    </a:moveTo>
                    <a:lnTo>
                      <a:pt x="122" y="93"/>
                    </a:lnTo>
                    <a:lnTo>
                      <a:pt x="122" y="93"/>
                    </a:lnTo>
                    <a:lnTo>
                      <a:pt x="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58"/>
              <p:cNvSpPr/>
              <p:nvPr/>
            </p:nvSpPr>
            <p:spPr>
              <a:xfrm>
                <a:off x="2970250" y="2890000"/>
                <a:ext cx="3075" cy="750"/>
              </a:xfrm>
              <a:custGeom>
                <a:avLst/>
                <a:gdLst/>
                <a:ahLst/>
                <a:cxnLst/>
                <a:rect l="l" t="t" r="r" b="b"/>
                <a:pathLst>
                  <a:path w="123" h="30" extrusionOk="0">
                    <a:moveTo>
                      <a:pt x="1" y="1"/>
                    </a:moveTo>
                    <a:lnTo>
                      <a:pt x="32" y="30"/>
                    </a:lnTo>
                    <a:lnTo>
                      <a:pt x="122" y="30"/>
                    </a:lnTo>
                    <a:lnTo>
                      <a:pt x="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58"/>
              <p:cNvSpPr/>
              <p:nvPr/>
            </p:nvSpPr>
            <p:spPr>
              <a:xfrm>
                <a:off x="2911200" y="2890000"/>
                <a:ext cx="3050" cy="750"/>
              </a:xfrm>
              <a:custGeom>
                <a:avLst/>
                <a:gdLst/>
                <a:ahLst/>
                <a:cxnLst/>
                <a:rect l="l" t="t" r="r" b="b"/>
                <a:pathLst>
                  <a:path w="122" h="30" extrusionOk="0">
                    <a:moveTo>
                      <a:pt x="0" y="1"/>
                    </a:moveTo>
                    <a:lnTo>
                      <a:pt x="0" y="30"/>
                    </a:lnTo>
                    <a:lnTo>
                      <a:pt x="92" y="30"/>
                    </a:lnTo>
                    <a:lnTo>
                      <a:pt x="1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58"/>
              <p:cNvSpPr/>
              <p:nvPr/>
            </p:nvSpPr>
            <p:spPr>
              <a:xfrm>
                <a:off x="2890775" y="2794600"/>
                <a:ext cx="103025" cy="95425"/>
              </a:xfrm>
              <a:custGeom>
                <a:avLst/>
                <a:gdLst/>
                <a:ahLst/>
                <a:cxnLst/>
                <a:rect l="l" t="t" r="r" b="b"/>
                <a:pathLst>
                  <a:path w="4121" h="3817" extrusionOk="0">
                    <a:moveTo>
                      <a:pt x="2029" y="0"/>
                    </a:moveTo>
                    <a:lnTo>
                      <a:pt x="1787" y="817"/>
                    </a:lnTo>
                    <a:lnTo>
                      <a:pt x="1576" y="1544"/>
                    </a:lnTo>
                    <a:lnTo>
                      <a:pt x="1" y="1544"/>
                    </a:lnTo>
                    <a:lnTo>
                      <a:pt x="1302" y="2423"/>
                    </a:lnTo>
                    <a:lnTo>
                      <a:pt x="817" y="3817"/>
                    </a:lnTo>
                    <a:lnTo>
                      <a:pt x="938" y="3817"/>
                    </a:lnTo>
                    <a:lnTo>
                      <a:pt x="2060" y="2998"/>
                    </a:lnTo>
                    <a:lnTo>
                      <a:pt x="3180" y="3817"/>
                    </a:lnTo>
                    <a:lnTo>
                      <a:pt x="3301" y="3817"/>
                    </a:lnTo>
                    <a:lnTo>
                      <a:pt x="2816" y="2423"/>
                    </a:lnTo>
                    <a:lnTo>
                      <a:pt x="2787" y="2423"/>
                    </a:lnTo>
                    <a:lnTo>
                      <a:pt x="4120" y="1544"/>
                    </a:lnTo>
                    <a:lnTo>
                      <a:pt x="2514" y="1544"/>
                    </a:lnTo>
                    <a:lnTo>
                      <a:pt x="2271" y="817"/>
                    </a:lnTo>
                    <a:lnTo>
                      <a:pt x="20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58"/>
              <p:cNvSpPr/>
              <p:nvPr/>
            </p:nvSpPr>
            <p:spPr>
              <a:xfrm>
                <a:off x="2935425" y="2662325"/>
                <a:ext cx="290075" cy="76975"/>
              </a:xfrm>
              <a:custGeom>
                <a:avLst/>
                <a:gdLst/>
                <a:ahLst/>
                <a:cxnLst/>
                <a:rect l="l" t="t" r="r" b="b"/>
                <a:pathLst>
                  <a:path w="11603" h="3079" extrusionOk="0">
                    <a:moveTo>
                      <a:pt x="5563" y="1"/>
                    </a:moveTo>
                    <a:cubicBezTo>
                      <a:pt x="4935" y="1"/>
                      <a:pt x="4544" y="81"/>
                      <a:pt x="4544" y="81"/>
                    </a:cubicBezTo>
                    <a:cubicBezTo>
                      <a:pt x="2727" y="324"/>
                      <a:pt x="1152" y="1232"/>
                      <a:pt x="1" y="2565"/>
                    </a:cubicBezTo>
                    <a:lnTo>
                      <a:pt x="606" y="3079"/>
                    </a:lnTo>
                    <a:lnTo>
                      <a:pt x="11603" y="3079"/>
                    </a:lnTo>
                    <a:cubicBezTo>
                      <a:pt x="10452" y="1475"/>
                      <a:pt x="8695" y="353"/>
                      <a:pt x="6664" y="81"/>
                    </a:cubicBezTo>
                    <a:cubicBezTo>
                      <a:pt x="6251" y="21"/>
                      <a:pt x="5877" y="1"/>
                      <a:pt x="5563" y="1"/>
                    </a:cubicBez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TextBox 4"/>
          <p:cNvSpPr txBox="1"/>
          <p:nvPr/>
        </p:nvSpPr>
        <p:spPr>
          <a:xfrm>
            <a:off x="156641" y="208513"/>
            <a:ext cx="6110818" cy="4678204"/>
          </a:xfrm>
          <a:prstGeom prst="rect">
            <a:avLst/>
          </a:prstGeom>
          <a:noFill/>
        </p:spPr>
        <p:txBody>
          <a:bodyPr wrap="square" rtlCol="0">
            <a:spAutoFit/>
          </a:bodyPr>
          <a:lstStyle/>
          <a:p>
            <a:pPr algn="just"/>
            <a:r>
              <a:rPr lang="en-US" sz="1600" dirty="0" smtClean="0"/>
              <a:t>Image Acquisition</a:t>
            </a:r>
          </a:p>
          <a:p>
            <a:pPr algn="just"/>
            <a:endParaRPr lang="en-US" dirty="0" smtClean="0"/>
          </a:p>
          <a:p>
            <a:pPr algn="just"/>
            <a:r>
              <a:rPr lang="en-US" dirty="0"/>
              <a:t>Performing image acquisition in image processing is always the first step in the work flow sequence because, without an image, no processing is possible. After the image has been obtained, various methods of processing can be applied to the image to perform the many different vision tasks. There are various ways to acquire </a:t>
            </a:r>
            <a:r>
              <a:rPr lang="en-US" dirty="0" smtClean="0"/>
              <a:t>images such </a:t>
            </a:r>
            <a:r>
              <a:rPr lang="en-US" dirty="0"/>
              <a:t>as with the help of camera </a:t>
            </a:r>
            <a:r>
              <a:rPr lang="en-US" dirty="0" smtClean="0"/>
              <a:t>or scanner</a:t>
            </a:r>
            <a:r>
              <a:rPr lang="en-US" dirty="0"/>
              <a:t>. The acquired image should retain all the </a:t>
            </a:r>
            <a:r>
              <a:rPr lang="en-US" dirty="0" smtClean="0"/>
              <a:t>features.</a:t>
            </a:r>
          </a:p>
          <a:p>
            <a:pPr algn="just"/>
            <a:endParaRPr lang="en-US" sz="1600" dirty="0"/>
          </a:p>
          <a:p>
            <a:pPr algn="just"/>
            <a:r>
              <a:rPr lang="en-US" sz="1600" dirty="0" smtClean="0"/>
              <a:t>Pre-processing</a:t>
            </a:r>
          </a:p>
          <a:p>
            <a:pPr algn="just"/>
            <a:endParaRPr lang="en-US" dirty="0" smtClean="0"/>
          </a:p>
          <a:p>
            <a:pPr algn="just"/>
            <a:r>
              <a:rPr lang="en-US" dirty="0"/>
              <a:t>The main goal of the pre-processing to enhance the visual appearance of images and improve the manipulation of data sets. Image pre-processing, </a:t>
            </a:r>
            <a:r>
              <a:rPr lang="en-US" dirty="0" smtClean="0"/>
              <a:t>involves </a:t>
            </a:r>
            <a:r>
              <a:rPr lang="en-US" dirty="0"/>
              <a:t>the correction of distortion, degradation, and noise introduced during the imaging process. Interpolation is the technique mostly used for tasks such as zooming, rotating, shrinking, and for </a:t>
            </a:r>
            <a:r>
              <a:rPr lang="en-US" dirty="0" smtClean="0"/>
              <a:t>geometric corrections. </a:t>
            </a:r>
            <a:r>
              <a:rPr lang="en-US" dirty="0"/>
              <a:t>Removing the noise is an important step when processing is being performed. However, noise affects segmentation and pattern </a:t>
            </a:r>
            <a:r>
              <a:rPr lang="en-US" dirty="0" smtClean="0"/>
              <a:t>matching.</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32585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874"/>
                                        </p:tgtEl>
                                        <p:attrNameLst>
                                          <p:attrName>style.visibility</p:attrName>
                                        </p:attrNameLst>
                                      </p:cBhvr>
                                      <p:to>
                                        <p:strVal val="visible"/>
                                      </p:to>
                                    </p:set>
                                    <p:anim calcmode="lin" valueType="num">
                                      <p:cBhvr additive="base">
                                        <p:cTn id="7" dur="1000"/>
                                        <p:tgtEl>
                                          <p:spTgt spid="48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87"/>
        <p:cNvGrpSpPr/>
        <p:nvPr/>
      </p:nvGrpSpPr>
      <p:grpSpPr>
        <a:xfrm>
          <a:off x="0" y="0"/>
          <a:ext cx="0" cy="0"/>
          <a:chOff x="0" y="0"/>
          <a:chExt cx="0" cy="0"/>
        </a:xfrm>
      </p:grpSpPr>
      <p:sp>
        <p:nvSpPr>
          <p:cNvPr id="5290" name="Google Shape;5290;p65"/>
          <p:cNvSpPr/>
          <p:nvPr/>
        </p:nvSpPr>
        <p:spPr>
          <a:xfrm>
            <a:off x="3202252" y="2600535"/>
            <a:ext cx="47617" cy="343"/>
          </a:xfrm>
          <a:custGeom>
            <a:avLst/>
            <a:gdLst/>
            <a:ahLst/>
            <a:cxnLst/>
            <a:rect l="l" t="t" r="r" b="b"/>
            <a:pathLst>
              <a:path w="139" h="1" extrusionOk="0">
                <a:moveTo>
                  <a:pt x="139" y="1"/>
                </a:moveTo>
                <a:lnTo>
                  <a:pt x="1" y="1"/>
                </a:ln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65"/>
          <p:cNvSpPr/>
          <p:nvPr/>
        </p:nvSpPr>
        <p:spPr>
          <a:xfrm>
            <a:off x="3249527" y="2576212"/>
            <a:ext cx="70227" cy="24665"/>
          </a:xfrm>
          <a:custGeom>
            <a:avLst/>
            <a:gdLst/>
            <a:ahLst/>
            <a:cxnLst/>
            <a:rect l="l" t="t" r="r" b="b"/>
            <a:pathLst>
              <a:path w="205" h="72" extrusionOk="0">
                <a:moveTo>
                  <a:pt x="204" y="0"/>
                </a:moveTo>
                <a:lnTo>
                  <a:pt x="1" y="72"/>
                </a:lnTo>
                <a:lnTo>
                  <a:pt x="204" y="72"/>
                </a:lnTo>
                <a:lnTo>
                  <a:pt x="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65"/>
          <p:cNvSpPr/>
          <p:nvPr/>
        </p:nvSpPr>
        <p:spPr>
          <a:xfrm>
            <a:off x="3155320" y="2506327"/>
            <a:ext cx="47275" cy="94549"/>
          </a:xfrm>
          <a:custGeom>
            <a:avLst/>
            <a:gdLst/>
            <a:ahLst/>
            <a:cxnLst/>
            <a:rect l="l" t="t" r="r" b="b"/>
            <a:pathLst>
              <a:path w="138" h="276" extrusionOk="0">
                <a:moveTo>
                  <a:pt x="0" y="0"/>
                </a:moveTo>
                <a:lnTo>
                  <a:pt x="0" y="276"/>
                </a:lnTo>
                <a:lnTo>
                  <a:pt x="138" y="27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65"/>
          <p:cNvSpPr/>
          <p:nvPr/>
        </p:nvSpPr>
        <p:spPr>
          <a:xfrm>
            <a:off x="3202252" y="2670420"/>
            <a:ext cx="117502" cy="94549"/>
          </a:xfrm>
          <a:custGeom>
            <a:avLst/>
            <a:gdLst/>
            <a:ahLst/>
            <a:cxnLst/>
            <a:rect l="l" t="t" r="r" b="b"/>
            <a:pathLst>
              <a:path w="343" h="276" extrusionOk="0">
                <a:moveTo>
                  <a:pt x="139" y="0"/>
                </a:moveTo>
                <a:lnTo>
                  <a:pt x="1" y="138"/>
                </a:lnTo>
                <a:lnTo>
                  <a:pt x="342" y="276"/>
                </a:lnTo>
                <a:lnTo>
                  <a:pt x="1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65"/>
          <p:cNvSpPr/>
          <p:nvPr/>
        </p:nvSpPr>
        <p:spPr>
          <a:xfrm>
            <a:off x="3155320" y="2600535"/>
            <a:ext cx="69884" cy="22952"/>
          </a:xfrm>
          <a:custGeom>
            <a:avLst/>
            <a:gdLst/>
            <a:ahLst/>
            <a:cxnLst/>
            <a:rect l="l" t="t" r="r" b="b"/>
            <a:pathLst>
              <a:path w="204" h="67" extrusionOk="0">
                <a:moveTo>
                  <a:pt x="0" y="1"/>
                </a:moveTo>
                <a:lnTo>
                  <a:pt x="0" y="67"/>
                </a:lnTo>
                <a:lnTo>
                  <a:pt x="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65"/>
          <p:cNvSpPr/>
          <p:nvPr/>
        </p:nvSpPr>
        <p:spPr>
          <a:xfrm>
            <a:off x="3224862" y="2600535"/>
            <a:ext cx="94892" cy="70227"/>
          </a:xfrm>
          <a:custGeom>
            <a:avLst/>
            <a:gdLst/>
            <a:ahLst/>
            <a:cxnLst/>
            <a:rect l="l" t="t" r="r" b="b"/>
            <a:pathLst>
              <a:path w="277" h="205" extrusionOk="0">
                <a:moveTo>
                  <a:pt x="1" y="1"/>
                </a:moveTo>
                <a:lnTo>
                  <a:pt x="73" y="204"/>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65"/>
          <p:cNvSpPr/>
          <p:nvPr/>
        </p:nvSpPr>
        <p:spPr>
          <a:xfrm>
            <a:off x="3130655" y="2600535"/>
            <a:ext cx="119214" cy="117502"/>
          </a:xfrm>
          <a:custGeom>
            <a:avLst/>
            <a:gdLst/>
            <a:ahLst/>
            <a:cxnLst/>
            <a:rect l="l" t="t" r="r" b="b"/>
            <a:pathLst>
              <a:path w="348" h="343" extrusionOk="0">
                <a:moveTo>
                  <a:pt x="276" y="1"/>
                </a:moveTo>
                <a:lnTo>
                  <a:pt x="72" y="67"/>
                </a:lnTo>
                <a:lnTo>
                  <a:pt x="0" y="276"/>
                </a:lnTo>
                <a:lnTo>
                  <a:pt x="210" y="342"/>
                </a:lnTo>
                <a:lnTo>
                  <a:pt x="348" y="204"/>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65"/>
          <p:cNvSpPr/>
          <p:nvPr/>
        </p:nvSpPr>
        <p:spPr>
          <a:xfrm>
            <a:off x="3130655" y="2695085"/>
            <a:ext cx="71940" cy="117159"/>
          </a:xfrm>
          <a:custGeom>
            <a:avLst/>
            <a:gdLst/>
            <a:ahLst/>
            <a:cxnLst/>
            <a:rect l="l" t="t" r="r" b="b"/>
            <a:pathLst>
              <a:path w="210" h="342" extrusionOk="0">
                <a:moveTo>
                  <a:pt x="0" y="0"/>
                </a:moveTo>
                <a:lnTo>
                  <a:pt x="0" y="342"/>
                </a:lnTo>
                <a:lnTo>
                  <a:pt x="210" y="6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65"/>
          <p:cNvSpPr/>
          <p:nvPr/>
        </p:nvSpPr>
        <p:spPr>
          <a:xfrm>
            <a:off x="3036447" y="2623145"/>
            <a:ext cx="119214" cy="72282"/>
          </a:xfrm>
          <a:custGeom>
            <a:avLst/>
            <a:gdLst/>
            <a:ahLst/>
            <a:cxnLst/>
            <a:rect l="l" t="t" r="r" b="b"/>
            <a:pathLst>
              <a:path w="348" h="211" extrusionOk="0">
                <a:moveTo>
                  <a:pt x="347" y="1"/>
                </a:moveTo>
                <a:lnTo>
                  <a:pt x="0" y="72"/>
                </a:lnTo>
                <a:lnTo>
                  <a:pt x="275" y="210"/>
                </a:lnTo>
                <a:lnTo>
                  <a:pt x="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65"/>
          <p:cNvSpPr/>
          <p:nvPr/>
        </p:nvSpPr>
        <p:spPr>
          <a:xfrm>
            <a:off x="2517451" y="2317570"/>
            <a:ext cx="590933" cy="283305"/>
          </a:xfrm>
          <a:custGeom>
            <a:avLst/>
            <a:gdLst/>
            <a:ahLst/>
            <a:cxnLst/>
            <a:rect l="l" t="t" r="r" b="b"/>
            <a:pathLst>
              <a:path w="1725" h="827" extrusionOk="0">
                <a:moveTo>
                  <a:pt x="898" y="0"/>
                </a:moveTo>
                <a:cubicBezTo>
                  <a:pt x="413" y="0"/>
                  <a:pt x="72" y="342"/>
                  <a:pt x="0" y="827"/>
                </a:cubicBezTo>
                <a:lnTo>
                  <a:pt x="347" y="827"/>
                </a:lnTo>
                <a:cubicBezTo>
                  <a:pt x="413" y="480"/>
                  <a:pt x="760" y="204"/>
                  <a:pt x="1102" y="204"/>
                </a:cubicBezTo>
                <a:cubicBezTo>
                  <a:pt x="1377" y="204"/>
                  <a:pt x="1587" y="276"/>
                  <a:pt x="1724" y="551"/>
                </a:cubicBezTo>
                <a:cubicBezTo>
                  <a:pt x="1587" y="204"/>
                  <a:pt x="1311" y="0"/>
                  <a:pt x="8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65"/>
          <p:cNvSpPr/>
          <p:nvPr/>
        </p:nvSpPr>
        <p:spPr>
          <a:xfrm>
            <a:off x="2517451" y="2600535"/>
            <a:ext cx="566268" cy="330580"/>
          </a:xfrm>
          <a:custGeom>
            <a:avLst/>
            <a:gdLst/>
            <a:ahLst/>
            <a:cxnLst/>
            <a:rect l="l" t="t" r="r" b="b"/>
            <a:pathLst>
              <a:path w="1653" h="965" extrusionOk="0">
                <a:moveTo>
                  <a:pt x="1653" y="618"/>
                </a:moveTo>
                <a:lnTo>
                  <a:pt x="1653" y="618"/>
                </a:lnTo>
                <a:cubicBezTo>
                  <a:pt x="1623" y="657"/>
                  <a:pt x="1594" y="693"/>
                  <a:pt x="1563" y="725"/>
                </a:cubicBezTo>
                <a:lnTo>
                  <a:pt x="1563" y="725"/>
                </a:lnTo>
                <a:cubicBezTo>
                  <a:pt x="1594" y="697"/>
                  <a:pt x="1623" y="662"/>
                  <a:pt x="1653" y="618"/>
                </a:cubicBezTo>
                <a:close/>
                <a:moveTo>
                  <a:pt x="0" y="1"/>
                </a:moveTo>
                <a:lnTo>
                  <a:pt x="0" y="67"/>
                </a:lnTo>
                <a:cubicBezTo>
                  <a:pt x="0" y="618"/>
                  <a:pt x="413" y="965"/>
                  <a:pt x="898" y="965"/>
                </a:cubicBezTo>
                <a:cubicBezTo>
                  <a:pt x="1190" y="965"/>
                  <a:pt x="1386" y="912"/>
                  <a:pt x="1563" y="725"/>
                </a:cubicBezTo>
                <a:lnTo>
                  <a:pt x="1563" y="725"/>
                </a:lnTo>
                <a:cubicBezTo>
                  <a:pt x="1450" y="827"/>
                  <a:pt x="1319" y="827"/>
                  <a:pt x="1102" y="827"/>
                </a:cubicBezTo>
                <a:cubicBezTo>
                  <a:pt x="689" y="827"/>
                  <a:pt x="347" y="480"/>
                  <a:pt x="347" y="67"/>
                </a:cubicBezTo>
                <a:lnTo>
                  <a:pt x="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2" name="Google Shape;5302;p65"/>
          <p:cNvGrpSpPr/>
          <p:nvPr/>
        </p:nvGrpSpPr>
        <p:grpSpPr>
          <a:xfrm>
            <a:off x="218996" y="1125464"/>
            <a:ext cx="2871000" cy="2870700"/>
            <a:chOff x="1415600" y="1200300"/>
            <a:chExt cx="2871000" cy="2870700"/>
          </a:xfrm>
        </p:grpSpPr>
        <p:sp>
          <p:nvSpPr>
            <p:cNvPr id="5303" name="Google Shape;5303;p65"/>
            <p:cNvSpPr/>
            <p:nvPr/>
          </p:nvSpPr>
          <p:spPr>
            <a:xfrm>
              <a:off x="1415600" y="1200300"/>
              <a:ext cx="2871000" cy="2870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4" name="Google Shape;5304;p65"/>
            <p:cNvGrpSpPr/>
            <p:nvPr/>
          </p:nvGrpSpPr>
          <p:grpSpPr>
            <a:xfrm>
              <a:off x="1568151" y="1352687"/>
              <a:ext cx="2565897" cy="2565897"/>
              <a:chOff x="6543750" y="2662050"/>
              <a:chExt cx="369550" cy="369550"/>
            </a:xfrm>
          </p:grpSpPr>
          <p:sp>
            <p:nvSpPr>
              <p:cNvPr id="5305" name="Google Shape;5305;p65"/>
              <p:cNvSpPr/>
              <p:nvPr/>
            </p:nvSpPr>
            <p:spPr>
              <a:xfrm>
                <a:off x="6864825" y="2894550"/>
                <a:ext cx="42425" cy="21950"/>
              </a:xfrm>
              <a:custGeom>
                <a:avLst/>
                <a:gdLst/>
                <a:ahLst/>
                <a:cxnLst/>
                <a:rect l="l" t="t" r="r" b="b"/>
                <a:pathLst>
                  <a:path w="1697" h="878" extrusionOk="0">
                    <a:moveTo>
                      <a:pt x="0" y="0"/>
                    </a:moveTo>
                    <a:lnTo>
                      <a:pt x="1422" y="878"/>
                    </a:lnTo>
                    <a:cubicBezTo>
                      <a:pt x="1515" y="575"/>
                      <a:pt x="1636" y="303"/>
                      <a:pt x="1696" y="0"/>
                    </a:cubicBez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65"/>
              <p:cNvSpPr/>
              <p:nvPr/>
            </p:nvSpPr>
            <p:spPr>
              <a:xfrm>
                <a:off x="6595950" y="2924850"/>
                <a:ext cx="81100" cy="99175"/>
              </a:xfrm>
              <a:custGeom>
                <a:avLst/>
                <a:gdLst/>
                <a:ahLst/>
                <a:cxnLst/>
                <a:rect l="l" t="t" r="r" b="b"/>
                <a:pathLst>
                  <a:path w="3244" h="3967" extrusionOk="0">
                    <a:moveTo>
                      <a:pt x="3243" y="0"/>
                    </a:moveTo>
                    <a:lnTo>
                      <a:pt x="1" y="2028"/>
                    </a:lnTo>
                    <a:cubicBezTo>
                      <a:pt x="881" y="2937"/>
                      <a:pt x="2000" y="3603"/>
                      <a:pt x="3243" y="3967"/>
                    </a:cubicBezTo>
                    <a:lnTo>
                      <a:pt x="3243" y="0"/>
                    </a:ln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65"/>
              <p:cNvSpPr/>
              <p:nvPr/>
            </p:nvSpPr>
            <p:spPr>
              <a:xfrm>
                <a:off x="6889775" y="2783200"/>
                <a:ext cx="15175" cy="8400"/>
              </a:xfrm>
              <a:custGeom>
                <a:avLst/>
                <a:gdLst/>
                <a:ahLst/>
                <a:cxnLst/>
                <a:rect l="l" t="t" r="r" b="b"/>
                <a:pathLst>
                  <a:path w="607" h="336" extrusionOk="0">
                    <a:moveTo>
                      <a:pt x="517" y="1"/>
                    </a:moveTo>
                    <a:lnTo>
                      <a:pt x="0" y="335"/>
                    </a:lnTo>
                    <a:lnTo>
                      <a:pt x="606" y="335"/>
                    </a:lnTo>
                    <a:cubicBezTo>
                      <a:pt x="577" y="214"/>
                      <a:pt x="546" y="122"/>
                      <a:pt x="517" y="1"/>
                    </a:cubicBez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65"/>
              <p:cNvSpPr/>
              <p:nvPr/>
            </p:nvSpPr>
            <p:spPr>
              <a:xfrm>
                <a:off x="6591425" y="2669625"/>
                <a:ext cx="85625" cy="106825"/>
              </a:xfrm>
              <a:custGeom>
                <a:avLst/>
                <a:gdLst/>
                <a:ahLst/>
                <a:cxnLst/>
                <a:rect l="l" t="t" r="r" b="b"/>
                <a:pathLst>
                  <a:path w="3425" h="4273" extrusionOk="0">
                    <a:moveTo>
                      <a:pt x="3424" y="0"/>
                    </a:moveTo>
                    <a:cubicBezTo>
                      <a:pt x="2091" y="395"/>
                      <a:pt x="909" y="1122"/>
                      <a:pt x="0" y="2121"/>
                    </a:cubicBezTo>
                    <a:lnTo>
                      <a:pt x="3424" y="4272"/>
                    </a:lnTo>
                    <a:lnTo>
                      <a:pt x="3424" y="0"/>
                    </a:ln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65"/>
              <p:cNvSpPr/>
              <p:nvPr/>
            </p:nvSpPr>
            <p:spPr>
              <a:xfrm>
                <a:off x="6549800" y="2894550"/>
                <a:ext cx="50725" cy="25775"/>
              </a:xfrm>
              <a:custGeom>
                <a:avLst/>
                <a:gdLst/>
                <a:ahLst/>
                <a:cxnLst/>
                <a:rect l="l" t="t" r="r" b="b"/>
                <a:pathLst>
                  <a:path w="2029" h="1031" extrusionOk="0">
                    <a:moveTo>
                      <a:pt x="0" y="0"/>
                    </a:moveTo>
                    <a:cubicBezTo>
                      <a:pt x="90" y="332"/>
                      <a:pt x="211" y="696"/>
                      <a:pt x="364" y="1030"/>
                    </a:cubicBezTo>
                    <a:lnTo>
                      <a:pt x="2029" y="0"/>
                    </a:ln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65"/>
              <p:cNvSpPr/>
              <p:nvPr/>
            </p:nvSpPr>
            <p:spPr>
              <a:xfrm>
                <a:off x="6780000" y="2919500"/>
                <a:ext cx="84850" cy="105325"/>
              </a:xfrm>
              <a:custGeom>
                <a:avLst/>
                <a:gdLst/>
                <a:ahLst/>
                <a:cxnLst/>
                <a:rect l="l" t="t" r="r" b="b"/>
                <a:pathLst>
                  <a:path w="3394" h="4213" extrusionOk="0">
                    <a:moveTo>
                      <a:pt x="1" y="1"/>
                    </a:moveTo>
                    <a:lnTo>
                      <a:pt x="1" y="4212"/>
                    </a:lnTo>
                    <a:cubicBezTo>
                      <a:pt x="1302" y="3817"/>
                      <a:pt x="2484" y="3090"/>
                      <a:pt x="3393" y="2121"/>
                    </a:cubicBezTo>
                    <a:lnTo>
                      <a:pt x="1" y="1"/>
                    </a:ln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65"/>
              <p:cNvSpPr/>
              <p:nvPr/>
            </p:nvSpPr>
            <p:spPr>
              <a:xfrm>
                <a:off x="6780000" y="2669625"/>
                <a:ext cx="88600" cy="112100"/>
              </a:xfrm>
              <a:custGeom>
                <a:avLst/>
                <a:gdLst/>
                <a:ahLst/>
                <a:cxnLst/>
                <a:rect l="l" t="t" r="r" b="b"/>
                <a:pathLst>
                  <a:path w="3544" h="4484" extrusionOk="0">
                    <a:moveTo>
                      <a:pt x="1" y="0"/>
                    </a:moveTo>
                    <a:lnTo>
                      <a:pt x="1" y="4483"/>
                    </a:lnTo>
                    <a:lnTo>
                      <a:pt x="3543" y="2273"/>
                    </a:lnTo>
                    <a:cubicBezTo>
                      <a:pt x="2635" y="1183"/>
                      <a:pt x="1394" y="395"/>
                      <a:pt x="1" y="0"/>
                    </a:cubicBez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65"/>
              <p:cNvSpPr/>
              <p:nvPr/>
            </p:nvSpPr>
            <p:spPr>
              <a:xfrm>
                <a:off x="6552825" y="2779450"/>
                <a:ext cx="22750" cy="12150"/>
              </a:xfrm>
              <a:custGeom>
                <a:avLst/>
                <a:gdLst/>
                <a:ahLst/>
                <a:cxnLst/>
                <a:rect l="l" t="t" r="r" b="b"/>
                <a:pathLst>
                  <a:path w="910" h="486" extrusionOk="0">
                    <a:moveTo>
                      <a:pt x="151" y="0"/>
                    </a:moveTo>
                    <a:cubicBezTo>
                      <a:pt x="90" y="151"/>
                      <a:pt x="30" y="303"/>
                      <a:pt x="1" y="485"/>
                    </a:cubicBezTo>
                    <a:lnTo>
                      <a:pt x="909" y="485"/>
                    </a:lnTo>
                    <a:lnTo>
                      <a:pt x="151" y="0"/>
                    </a:ln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65"/>
              <p:cNvSpPr/>
              <p:nvPr/>
            </p:nvSpPr>
            <p:spPr>
              <a:xfrm>
                <a:off x="6556575" y="2768050"/>
                <a:ext cx="41725" cy="23550"/>
              </a:xfrm>
              <a:custGeom>
                <a:avLst/>
                <a:gdLst/>
                <a:ahLst/>
                <a:cxnLst/>
                <a:rect l="l" t="t" r="r" b="b"/>
                <a:pathLst>
                  <a:path w="1669" h="942" extrusionOk="0">
                    <a:moveTo>
                      <a:pt x="183" y="1"/>
                    </a:moveTo>
                    <a:lnTo>
                      <a:pt x="1" y="456"/>
                    </a:lnTo>
                    <a:lnTo>
                      <a:pt x="759" y="941"/>
                    </a:lnTo>
                    <a:lnTo>
                      <a:pt x="1668" y="941"/>
                    </a:lnTo>
                    <a:lnTo>
                      <a:pt x="1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65"/>
              <p:cNvSpPr/>
              <p:nvPr/>
            </p:nvSpPr>
            <p:spPr>
              <a:xfrm>
                <a:off x="6804225" y="2894550"/>
                <a:ext cx="96175" cy="50725"/>
              </a:xfrm>
              <a:custGeom>
                <a:avLst/>
                <a:gdLst/>
                <a:ahLst/>
                <a:cxnLst/>
                <a:rect l="l" t="t" r="r" b="b"/>
                <a:pathLst>
                  <a:path w="3847" h="2029" extrusionOk="0">
                    <a:moveTo>
                      <a:pt x="1" y="0"/>
                    </a:moveTo>
                    <a:lnTo>
                      <a:pt x="3241" y="2029"/>
                    </a:lnTo>
                    <a:cubicBezTo>
                      <a:pt x="3483" y="1665"/>
                      <a:pt x="3665" y="1273"/>
                      <a:pt x="3846" y="878"/>
                    </a:cubicBezTo>
                    <a:lnTo>
                      <a:pt x="24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65"/>
              <p:cNvSpPr/>
              <p:nvPr/>
            </p:nvSpPr>
            <p:spPr>
              <a:xfrm>
                <a:off x="6572525" y="2722625"/>
                <a:ext cx="104525" cy="68975"/>
              </a:xfrm>
              <a:custGeom>
                <a:avLst/>
                <a:gdLst/>
                <a:ahLst/>
                <a:cxnLst/>
                <a:rect l="l" t="t" r="r" b="b"/>
                <a:pathLst>
                  <a:path w="4181" h="2759" extrusionOk="0">
                    <a:moveTo>
                      <a:pt x="756" y="1"/>
                    </a:moveTo>
                    <a:cubicBezTo>
                      <a:pt x="485" y="335"/>
                      <a:pt x="211" y="667"/>
                      <a:pt x="0" y="1030"/>
                    </a:cubicBezTo>
                    <a:lnTo>
                      <a:pt x="2695" y="2758"/>
                    </a:lnTo>
                    <a:lnTo>
                      <a:pt x="4180" y="2758"/>
                    </a:lnTo>
                    <a:lnTo>
                      <a:pt x="4180" y="2152"/>
                    </a:lnTo>
                    <a:lnTo>
                      <a:pt x="7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65"/>
              <p:cNvSpPr/>
              <p:nvPr/>
            </p:nvSpPr>
            <p:spPr>
              <a:xfrm>
                <a:off x="6780000" y="2905150"/>
                <a:ext cx="92400" cy="67400"/>
              </a:xfrm>
              <a:custGeom>
                <a:avLst/>
                <a:gdLst/>
                <a:ahLst/>
                <a:cxnLst/>
                <a:rect l="l" t="t" r="r" b="b"/>
                <a:pathLst>
                  <a:path w="3696" h="2696" extrusionOk="0">
                    <a:moveTo>
                      <a:pt x="1" y="1"/>
                    </a:moveTo>
                    <a:lnTo>
                      <a:pt x="1" y="575"/>
                    </a:lnTo>
                    <a:lnTo>
                      <a:pt x="3393" y="2695"/>
                    </a:lnTo>
                    <a:cubicBezTo>
                      <a:pt x="3483" y="2574"/>
                      <a:pt x="3604" y="2453"/>
                      <a:pt x="3696" y="2303"/>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65"/>
              <p:cNvSpPr/>
              <p:nvPr/>
            </p:nvSpPr>
            <p:spPr>
              <a:xfrm>
                <a:off x="6561125" y="2748375"/>
                <a:ext cx="78775" cy="43225"/>
              </a:xfrm>
              <a:custGeom>
                <a:avLst/>
                <a:gdLst/>
                <a:ahLst/>
                <a:cxnLst/>
                <a:rect l="l" t="t" r="r" b="b"/>
                <a:pathLst>
                  <a:path w="3151" h="1729" extrusionOk="0">
                    <a:moveTo>
                      <a:pt x="456" y="0"/>
                    </a:moveTo>
                    <a:cubicBezTo>
                      <a:pt x="274" y="274"/>
                      <a:pt x="153" y="517"/>
                      <a:pt x="1" y="788"/>
                    </a:cubicBezTo>
                    <a:lnTo>
                      <a:pt x="1486" y="1728"/>
                    </a:lnTo>
                    <a:lnTo>
                      <a:pt x="3151" y="1728"/>
                    </a:lnTo>
                    <a:lnTo>
                      <a:pt x="456" y="0"/>
                    </a:ln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65"/>
              <p:cNvSpPr/>
              <p:nvPr/>
            </p:nvSpPr>
            <p:spPr>
              <a:xfrm>
                <a:off x="6780000" y="2894550"/>
                <a:ext cx="105250" cy="68175"/>
              </a:xfrm>
              <a:custGeom>
                <a:avLst/>
                <a:gdLst/>
                <a:ahLst/>
                <a:cxnLst/>
                <a:rect l="l" t="t" r="r" b="b"/>
                <a:pathLst>
                  <a:path w="4210" h="2727" extrusionOk="0">
                    <a:moveTo>
                      <a:pt x="1" y="0"/>
                    </a:moveTo>
                    <a:lnTo>
                      <a:pt x="1" y="425"/>
                    </a:lnTo>
                    <a:lnTo>
                      <a:pt x="3696" y="2727"/>
                    </a:lnTo>
                    <a:cubicBezTo>
                      <a:pt x="3878" y="2513"/>
                      <a:pt x="4059" y="2271"/>
                      <a:pt x="4210" y="2029"/>
                    </a:cubicBezTo>
                    <a:lnTo>
                      <a:pt x="970" y="0"/>
                    </a:ln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65"/>
              <p:cNvSpPr/>
              <p:nvPr/>
            </p:nvSpPr>
            <p:spPr>
              <a:xfrm>
                <a:off x="6575550" y="2894550"/>
                <a:ext cx="101500" cy="81025"/>
              </a:xfrm>
              <a:custGeom>
                <a:avLst/>
                <a:gdLst/>
                <a:ahLst/>
                <a:cxnLst/>
                <a:rect l="l" t="t" r="r" b="b"/>
                <a:pathLst>
                  <a:path w="4060" h="3241" extrusionOk="0">
                    <a:moveTo>
                      <a:pt x="3575" y="0"/>
                    </a:moveTo>
                    <a:lnTo>
                      <a:pt x="0" y="2242"/>
                    </a:lnTo>
                    <a:cubicBezTo>
                      <a:pt x="243" y="2574"/>
                      <a:pt x="514" y="2937"/>
                      <a:pt x="817" y="3240"/>
                    </a:cubicBezTo>
                    <a:lnTo>
                      <a:pt x="4059" y="1212"/>
                    </a:lnTo>
                    <a:lnTo>
                      <a:pt x="40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65"/>
              <p:cNvSpPr/>
              <p:nvPr/>
            </p:nvSpPr>
            <p:spPr>
              <a:xfrm>
                <a:off x="6829200" y="2753700"/>
                <a:ext cx="73500" cy="37900"/>
              </a:xfrm>
              <a:custGeom>
                <a:avLst/>
                <a:gdLst/>
                <a:ahLst/>
                <a:cxnLst/>
                <a:rect l="l" t="t" r="r" b="b"/>
                <a:pathLst>
                  <a:path w="2940" h="1516" extrusionOk="0">
                    <a:moveTo>
                      <a:pt x="2363" y="1"/>
                    </a:moveTo>
                    <a:lnTo>
                      <a:pt x="0" y="1515"/>
                    </a:lnTo>
                    <a:lnTo>
                      <a:pt x="2423" y="1515"/>
                    </a:lnTo>
                    <a:lnTo>
                      <a:pt x="2940" y="1181"/>
                    </a:lnTo>
                    <a:cubicBezTo>
                      <a:pt x="2787" y="788"/>
                      <a:pt x="2576" y="393"/>
                      <a:pt x="2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65"/>
              <p:cNvSpPr/>
              <p:nvPr/>
            </p:nvSpPr>
            <p:spPr>
              <a:xfrm>
                <a:off x="6780000" y="2726450"/>
                <a:ext cx="96175" cy="65150"/>
              </a:xfrm>
              <a:custGeom>
                <a:avLst/>
                <a:gdLst/>
                <a:ahLst/>
                <a:cxnLst/>
                <a:rect l="l" t="t" r="r" b="b"/>
                <a:pathLst>
                  <a:path w="3847" h="2606" extrusionOk="0">
                    <a:moveTo>
                      <a:pt x="3543" y="0"/>
                    </a:moveTo>
                    <a:lnTo>
                      <a:pt x="1" y="2210"/>
                    </a:lnTo>
                    <a:lnTo>
                      <a:pt x="1" y="2605"/>
                    </a:lnTo>
                    <a:lnTo>
                      <a:pt x="304" y="2605"/>
                    </a:lnTo>
                    <a:lnTo>
                      <a:pt x="3846" y="364"/>
                    </a:lnTo>
                    <a:cubicBezTo>
                      <a:pt x="3757" y="243"/>
                      <a:pt x="3664" y="121"/>
                      <a:pt x="35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65"/>
              <p:cNvSpPr/>
              <p:nvPr/>
            </p:nvSpPr>
            <p:spPr>
              <a:xfrm>
                <a:off x="6558875" y="2894550"/>
                <a:ext cx="64375" cy="36375"/>
              </a:xfrm>
              <a:custGeom>
                <a:avLst/>
                <a:gdLst/>
                <a:ahLst/>
                <a:cxnLst/>
                <a:rect l="l" t="t" r="r" b="b"/>
                <a:pathLst>
                  <a:path w="2575" h="1455" extrusionOk="0">
                    <a:moveTo>
                      <a:pt x="1666" y="0"/>
                    </a:moveTo>
                    <a:lnTo>
                      <a:pt x="1" y="1030"/>
                    </a:lnTo>
                    <a:cubicBezTo>
                      <a:pt x="62" y="1181"/>
                      <a:pt x="151" y="1333"/>
                      <a:pt x="212" y="1454"/>
                    </a:cubicBezTo>
                    <a:lnTo>
                      <a:pt x="25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65"/>
              <p:cNvSpPr/>
              <p:nvPr/>
            </p:nvSpPr>
            <p:spPr>
              <a:xfrm>
                <a:off x="6564150" y="2894550"/>
                <a:ext cx="100775" cy="56050"/>
              </a:xfrm>
              <a:custGeom>
                <a:avLst/>
                <a:gdLst/>
                <a:ahLst/>
                <a:cxnLst/>
                <a:rect l="l" t="t" r="r" b="b"/>
                <a:pathLst>
                  <a:path w="4031" h="2242" extrusionOk="0">
                    <a:moveTo>
                      <a:pt x="2363" y="0"/>
                    </a:moveTo>
                    <a:lnTo>
                      <a:pt x="1" y="1454"/>
                    </a:lnTo>
                    <a:cubicBezTo>
                      <a:pt x="153" y="1726"/>
                      <a:pt x="304" y="2000"/>
                      <a:pt x="456" y="2242"/>
                    </a:cubicBezTo>
                    <a:lnTo>
                      <a:pt x="4031" y="0"/>
                    </a:ln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65"/>
              <p:cNvSpPr/>
              <p:nvPr/>
            </p:nvSpPr>
            <p:spPr>
              <a:xfrm>
                <a:off x="6787575" y="2735525"/>
                <a:ext cx="100700" cy="56075"/>
              </a:xfrm>
              <a:custGeom>
                <a:avLst/>
                <a:gdLst/>
                <a:ahLst/>
                <a:cxnLst/>
                <a:rect l="l" t="t" r="r" b="b"/>
                <a:pathLst>
                  <a:path w="4028" h="2243" extrusionOk="0">
                    <a:moveTo>
                      <a:pt x="3543" y="1"/>
                    </a:moveTo>
                    <a:lnTo>
                      <a:pt x="1" y="2242"/>
                    </a:lnTo>
                    <a:lnTo>
                      <a:pt x="1665" y="2242"/>
                    </a:lnTo>
                    <a:lnTo>
                      <a:pt x="4028" y="728"/>
                    </a:lnTo>
                    <a:cubicBezTo>
                      <a:pt x="3878" y="485"/>
                      <a:pt x="3725" y="243"/>
                      <a:pt x="3543" y="1"/>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65"/>
              <p:cNvSpPr/>
              <p:nvPr/>
            </p:nvSpPr>
            <p:spPr>
              <a:xfrm>
                <a:off x="6761825" y="2893750"/>
                <a:ext cx="750" cy="825"/>
              </a:xfrm>
              <a:custGeom>
                <a:avLst/>
                <a:gdLst/>
                <a:ahLst/>
                <a:cxnLst/>
                <a:rect l="l" t="t" r="r" b="b"/>
                <a:pathLst>
                  <a:path w="30" h="33" extrusionOk="0">
                    <a:moveTo>
                      <a:pt x="1" y="1"/>
                    </a:moveTo>
                    <a:lnTo>
                      <a:pt x="1" y="32"/>
                    </a:lnTo>
                    <a:lnTo>
                      <a:pt x="30" y="3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65"/>
              <p:cNvSpPr/>
              <p:nvPr/>
            </p:nvSpPr>
            <p:spPr>
              <a:xfrm>
                <a:off x="6694400" y="2875600"/>
                <a:ext cx="825" cy="25"/>
              </a:xfrm>
              <a:custGeom>
                <a:avLst/>
                <a:gdLst/>
                <a:ahLst/>
                <a:cxnLst/>
                <a:rect l="l" t="t" r="r" b="b"/>
                <a:pathLst>
                  <a:path w="33" h="1" extrusionOk="0">
                    <a:moveTo>
                      <a:pt x="1" y="0"/>
                    </a:moveTo>
                    <a:lnTo>
                      <a:pt x="32" y="0"/>
                    </a:lnTo>
                    <a:lnTo>
                      <a:pt x="32" y="0"/>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65"/>
              <p:cNvSpPr/>
              <p:nvPr/>
            </p:nvSpPr>
            <p:spPr>
              <a:xfrm>
                <a:off x="6547500" y="2665075"/>
                <a:ext cx="147725" cy="144700"/>
              </a:xfrm>
              <a:custGeom>
                <a:avLst/>
                <a:gdLst/>
                <a:ahLst/>
                <a:cxnLst/>
                <a:rect l="l" t="t" r="r" b="b"/>
                <a:pathLst>
                  <a:path w="5909" h="5788" extrusionOk="0">
                    <a:moveTo>
                      <a:pt x="5908" y="1"/>
                    </a:moveTo>
                    <a:cubicBezTo>
                      <a:pt x="5666" y="61"/>
                      <a:pt x="5424" y="93"/>
                      <a:pt x="5181" y="182"/>
                    </a:cubicBezTo>
                    <a:lnTo>
                      <a:pt x="5181" y="4454"/>
                    </a:lnTo>
                    <a:lnTo>
                      <a:pt x="5181" y="5060"/>
                    </a:lnTo>
                    <a:lnTo>
                      <a:pt x="214" y="5060"/>
                    </a:lnTo>
                    <a:cubicBezTo>
                      <a:pt x="122" y="5271"/>
                      <a:pt x="61" y="5545"/>
                      <a:pt x="0" y="5787"/>
                    </a:cubicBezTo>
                    <a:lnTo>
                      <a:pt x="5908" y="5787"/>
                    </a:lnTo>
                    <a:lnTo>
                      <a:pt x="5908" y="5060"/>
                    </a:lnTo>
                    <a:lnTo>
                      <a:pt x="5908" y="4907"/>
                    </a:lnTo>
                    <a:lnTo>
                      <a:pt x="5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65"/>
              <p:cNvSpPr/>
              <p:nvPr/>
            </p:nvSpPr>
            <p:spPr>
              <a:xfrm>
                <a:off x="6761825" y="2875600"/>
                <a:ext cx="149175" cy="152975"/>
              </a:xfrm>
              <a:custGeom>
                <a:avLst/>
                <a:gdLst/>
                <a:ahLst/>
                <a:cxnLst/>
                <a:rect l="l" t="t" r="r" b="b"/>
                <a:pathLst>
                  <a:path w="5967" h="6119" extrusionOk="0">
                    <a:moveTo>
                      <a:pt x="1" y="0"/>
                    </a:moveTo>
                    <a:lnTo>
                      <a:pt x="1" y="727"/>
                    </a:lnTo>
                    <a:lnTo>
                      <a:pt x="30" y="758"/>
                    </a:lnTo>
                    <a:lnTo>
                      <a:pt x="1" y="758"/>
                    </a:lnTo>
                    <a:lnTo>
                      <a:pt x="1" y="1304"/>
                    </a:lnTo>
                    <a:lnTo>
                      <a:pt x="1" y="6118"/>
                    </a:lnTo>
                    <a:cubicBezTo>
                      <a:pt x="243" y="6089"/>
                      <a:pt x="485" y="6029"/>
                      <a:pt x="728" y="5968"/>
                    </a:cubicBezTo>
                    <a:lnTo>
                      <a:pt x="728" y="1757"/>
                    </a:lnTo>
                    <a:lnTo>
                      <a:pt x="728" y="1183"/>
                    </a:lnTo>
                    <a:lnTo>
                      <a:pt x="728" y="758"/>
                    </a:lnTo>
                    <a:lnTo>
                      <a:pt x="5816" y="758"/>
                    </a:lnTo>
                    <a:cubicBezTo>
                      <a:pt x="5877" y="516"/>
                      <a:pt x="5937" y="274"/>
                      <a:pt x="59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65"/>
              <p:cNvSpPr/>
              <p:nvPr/>
            </p:nvSpPr>
            <p:spPr>
              <a:xfrm>
                <a:off x="6761825" y="2665075"/>
                <a:ext cx="147650" cy="144700"/>
              </a:xfrm>
              <a:custGeom>
                <a:avLst/>
                <a:gdLst/>
                <a:ahLst/>
                <a:cxnLst/>
                <a:rect l="l" t="t" r="r" b="b"/>
                <a:pathLst>
                  <a:path w="5906" h="5788" extrusionOk="0">
                    <a:moveTo>
                      <a:pt x="1" y="1"/>
                    </a:moveTo>
                    <a:lnTo>
                      <a:pt x="1" y="5060"/>
                    </a:lnTo>
                    <a:lnTo>
                      <a:pt x="1" y="5121"/>
                    </a:lnTo>
                    <a:lnTo>
                      <a:pt x="1" y="5695"/>
                    </a:lnTo>
                    <a:lnTo>
                      <a:pt x="1" y="5787"/>
                    </a:lnTo>
                    <a:lnTo>
                      <a:pt x="5906" y="5787"/>
                    </a:lnTo>
                    <a:cubicBezTo>
                      <a:pt x="5877" y="5545"/>
                      <a:pt x="5816" y="5271"/>
                      <a:pt x="5724" y="5060"/>
                    </a:cubicBezTo>
                    <a:lnTo>
                      <a:pt x="728" y="5060"/>
                    </a:lnTo>
                    <a:lnTo>
                      <a:pt x="728" y="4665"/>
                    </a:lnTo>
                    <a:lnTo>
                      <a:pt x="728" y="182"/>
                    </a:lnTo>
                    <a:cubicBezTo>
                      <a:pt x="485" y="93"/>
                      <a:pt x="243" y="32"/>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65"/>
              <p:cNvSpPr/>
              <p:nvPr/>
            </p:nvSpPr>
            <p:spPr>
              <a:xfrm>
                <a:off x="6545975" y="2875600"/>
                <a:ext cx="149250" cy="152975"/>
              </a:xfrm>
              <a:custGeom>
                <a:avLst/>
                <a:gdLst/>
                <a:ahLst/>
                <a:cxnLst/>
                <a:rect l="l" t="t" r="r" b="b"/>
                <a:pathLst>
                  <a:path w="5970" h="6119" extrusionOk="0">
                    <a:moveTo>
                      <a:pt x="1" y="0"/>
                    </a:moveTo>
                    <a:cubicBezTo>
                      <a:pt x="61" y="274"/>
                      <a:pt x="93" y="516"/>
                      <a:pt x="153" y="758"/>
                    </a:cubicBezTo>
                    <a:lnTo>
                      <a:pt x="5242" y="758"/>
                    </a:lnTo>
                    <a:lnTo>
                      <a:pt x="5242" y="1970"/>
                    </a:lnTo>
                    <a:lnTo>
                      <a:pt x="5242" y="5937"/>
                    </a:lnTo>
                    <a:cubicBezTo>
                      <a:pt x="5485" y="6029"/>
                      <a:pt x="5727" y="6089"/>
                      <a:pt x="5969" y="6118"/>
                    </a:cubicBezTo>
                    <a:lnTo>
                      <a:pt x="5969" y="1514"/>
                    </a:lnTo>
                    <a:lnTo>
                      <a:pt x="5969" y="758"/>
                    </a:lnTo>
                    <a:lnTo>
                      <a:pt x="5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65"/>
              <p:cNvSpPr/>
              <p:nvPr/>
            </p:nvSpPr>
            <p:spPr>
              <a:xfrm>
                <a:off x="6761825" y="2791575"/>
                <a:ext cx="25" cy="1525"/>
              </a:xfrm>
              <a:custGeom>
                <a:avLst/>
                <a:gdLst/>
                <a:ahLst/>
                <a:cxnLst/>
                <a:rect l="l" t="t" r="r" b="b"/>
                <a:pathLst>
                  <a:path w="1" h="61" extrusionOk="0">
                    <a:moveTo>
                      <a:pt x="1" y="61"/>
                    </a:moveTo>
                    <a:lnTo>
                      <a:pt x="1" y="0"/>
                    </a:lnTo>
                    <a:lnTo>
                      <a:pt x="1" y="0"/>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65"/>
              <p:cNvSpPr/>
              <p:nvPr/>
            </p:nvSpPr>
            <p:spPr>
              <a:xfrm>
                <a:off x="6761825" y="2893750"/>
                <a:ext cx="25" cy="825"/>
              </a:xfrm>
              <a:custGeom>
                <a:avLst/>
                <a:gdLst/>
                <a:ahLst/>
                <a:cxnLst/>
                <a:rect l="l" t="t" r="r" b="b"/>
                <a:pathLst>
                  <a:path w="1" h="33" extrusionOk="0">
                    <a:moveTo>
                      <a:pt x="1" y="32"/>
                    </a:moveTo>
                    <a:lnTo>
                      <a:pt x="1" y="32"/>
                    </a:lnTo>
                    <a:lnTo>
                      <a:pt x="1" y="1"/>
                    </a:lnTo>
                    <a:lnTo>
                      <a:pt x="1" y="1"/>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65"/>
              <p:cNvSpPr/>
              <p:nvPr/>
            </p:nvSpPr>
            <p:spPr>
              <a:xfrm>
                <a:off x="6695200" y="2791575"/>
                <a:ext cx="25" cy="18200"/>
              </a:xfrm>
              <a:custGeom>
                <a:avLst/>
                <a:gdLst/>
                <a:ahLst/>
                <a:cxnLst/>
                <a:rect l="l" t="t" r="r" b="b"/>
                <a:pathLst>
                  <a:path w="1" h="728" extrusionOk="0">
                    <a:moveTo>
                      <a:pt x="0" y="0"/>
                    </a:moveTo>
                    <a:lnTo>
                      <a:pt x="0" y="0"/>
                    </a:lnTo>
                    <a:lnTo>
                      <a:pt x="0" y="727"/>
                    </a:lnTo>
                    <a:lnTo>
                      <a:pt x="0" y="727"/>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65"/>
              <p:cNvSpPr/>
              <p:nvPr/>
            </p:nvSpPr>
            <p:spPr>
              <a:xfrm>
                <a:off x="6761825" y="2875600"/>
                <a:ext cx="25" cy="18175"/>
              </a:xfrm>
              <a:custGeom>
                <a:avLst/>
                <a:gdLst/>
                <a:ahLst/>
                <a:cxnLst/>
                <a:rect l="l" t="t" r="r" b="b"/>
                <a:pathLst>
                  <a:path w="1" h="727" extrusionOk="0">
                    <a:moveTo>
                      <a:pt x="1" y="727"/>
                    </a:moveTo>
                    <a:lnTo>
                      <a:pt x="1" y="727"/>
                    </a:lnTo>
                    <a:lnTo>
                      <a:pt x="1" y="0"/>
                    </a:lnTo>
                    <a:lnTo>
                      <a:pt x="1" y="0"/>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65"/>
              <p:cNvSpPr/>
              <p:nvPr/>
            </p:nvSpPr>
            <p:spPr>
              <a:xfrm>
                <a:off x="6761825" y="2793075"/>
                <a:ext cx="25" cy="14375"/>
              </a:xfrm>
              <a:custGeom>
                <a:avLst/>
                <a:gdLst/>
                <a:ahLst/>
                <a:cxnLst/>
                <a:rect l="l" t="t" r="r" b="b"/>
                <a:pathLst>
                  <a:path w="1" h="575" extrusionOk="0">
                    <a:moveTo>
                      <a:pt x="1" y="575"/>
                    </a:moveTo>
                    <a:lnTo>
                      <a:pt x="1" y="1"/>
                    </a:lnTo>
                    <a:lnTo>
                      <a:pt x="1" y="1"/>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65"/>
              <p:cNvSpPr/>
              <p:nvPr/>
            </p:nvSpPr>
            <p:spPr>
              <a:xfrm>
                <a:off x="6695200" y="2875600"/>
                <a:ext cx="25" cy="18975"/>
              </a:xfrm>
              <a:custGeom>
                <a:avLst/>
                <a:gdLst/>
                <a:ahLst/>
                <a:cxnLst/>
                <a:rect l="l" t="t" r="r" b="b"/>
                <a:pathLst>
                  <a:path w="1" h="759" extrusionOk="0">
                    <a:moveTo>
                      <a:pt x="0" y="0"/>
                    </a:moveTo>
                    <a:lnTo>
                      <a:pt x="0" y="758"/>
                    </a:lnTo>
                    <a:lnTo>
                      <a:pt x="0" y="758"/>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65"/>
              <p:cNvSpPr/>
              <p:nvPr/>
            </p:nvSpPr>
            <p:spPr>
              <a:xfrm>
                <a:off x="6761825" y="2807425"/>
                <a:ext cx="25" cy="2350"/>
              </a:xfrm>
              <a:custGeom>
                <a:avLst/>
                <a:gdLst/>
                <a:ahLst/>
                <a:cxnLst/>
                <a:rect l="l" t="t" r="r" b="b"/>
                <a:pathLst>
                  <a:path w="1" h="94" extrusionOk="0">
                    <a:moveTo>
                      <a:pt x="1" y="93"/>
                    </a:moveTo>
                    <a:lnTo>
                      <a:pt x="1" y="93"/>
                    </a:lnTo>
                    <a:lnTo>
                      <a:pt x="1" y="1"/>
                    </a:lnTo>
                    <a:lnTo>
                      <a:pt x="1" y="1"/>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65"/>
              <p:cNvSpPr/>
              <p:nvPr/>
            </p:nvSpPr>
            <p:spPr>
              <a:xfrm>
                <a:off x="6695200" y="2874850"/>
                <a:ext cx="25" cy="775"/>
              </a:xfrm>
              <a:custGeom>
                <a:avLst/>
                <a:gdLst/>
                <a:ahLst/>
                <a:cxnLst/>
                <a:rect l="l" t="t" r="r" b="b"/>
                <a:pathLst>
                  <a:path w="1" h="31" extrusionOk="0">
                    <a:moveTo>
                      <a:pt x="0" y="1"/>
                    </a:moveTo>
                    <a:lnTo>
                      <a:pt x="0" y="30"/>
                    </a:lnTo>
                    <a:lnTo>
                      <a:pt x="0" y="30"/>
                    </a:lnTo>
                    <a:lnTo>
                      <a:pt x="0" y="30"/>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65"/>
              <p:cNvSpPr/>
              <p:nvPr/>
            </p:nvSpPr>
            <p:spPr>
              <a:xfrm>
                <a:off x="6761825" y="2791575"/>
                <a:ext cx="25" cy="1525"/>
              </a:xfrm>
              <a:custGeom>
                <a:avLst/>
                <a:gdLst/>
                <a:ahLst/>
                <a:cxnLst/>
                <a:rect l="l" t="t" r="r" b="b"/>
                <a:pathLst>
                  <a:path w="1" h="61" extrusionOk="0">
                    <a:moveTo>
                      <a:pt x="1" y="61"/>
                    </a:moveTo>
                    <a:lnTo>
                      <a:pt x="1" y="0"/>
                    </a:lnTo>
                    <a:lnTo>
                      <a:pt x="1" y="0"/>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65"/>
              <p:cNvSpPr/>
              <p:nvPr/>
            </p:nvSpPr>
            <p:spPr>
              <a:xfrm>
                <a:off x="6761825" y="2893750"/>
                <a:ext cx="25" cy="825"/>
              </a:xfrm>
              <a:custGeom>
                <a:avLst/>
                <a:gdLst/>
                <a:ahLst/>
                <a:cxnLst/>
                <a:rect l="l" t="t" r="r" b="b"/>
                <a:pathLst>
                  <a:path w="1" h="33" extrusionOk="0">
                    <a:moveTo>
                      <a:pt x="1" y="1"/>
                    </a:moveTo>
                    <a:lnTo>
                      <a:pt x="1" y="32"/>
                    </a:lnTo>
                    <a:lnTo>
                      <a:pt x="1" y="32"/>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65"/>
              <p:cNvSpPr/>
              <p:nvPr/>
            </p:nvSpPr>
            <p:spPr>
              <a:xfrm>
                <a:off x="6761825" y="2875600"/>
                <a:ext cx="25" cy="18175"/>
              </a:xfrm>
              <a:custGeom>
                <a:avLst/>
                <a:gdLst/>
                <a:ahLst/>
                <a:cxnLst/>
                <a:rect l="l" t="t" r="r" b="b"/>
                <a:pathLst>
                  <a:path w="1" h="727" extrusionOk="0">
                    <a:moveTo>
                      <a:pt x="1" y="0"/>
                    </a:moveTo>
                    <a:lnTo>
                      <a:pt x="1" y="0"/>
                    </a:lnTo>
                    <a:lnTo>
                      <a:pt x="1" y="727"/>
                    </a:lnTo>
                    <a:lnTo>
                      <a:pt x="1" y="727"/>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65"/>
              <p:cNvSpPr/>
              <p:nvPr/>
            </p:nvSpPr>
            <p:spPr>
              <a:xfrm>
                <a:off x="6761825" y="2793075"/>
                <a:ext cx="25" cy="14375"/>
              </a:xfrm>
              <a:custGeom>
                <a:avLst/>
                <a:gdLst/>
                <a:ahLst/>
                <a:cxnLst/>
                <a:rect l="l" t="t" r="r" b="b"/>
                <a:pathLst>
                  <a:path w="1" h="575" extrusionOk="0">
                    <a:moveTo>
                      <a:pt x="1" y="575"/>
                    </a:moveTo>
                    <a:lnTo>
                      <a:pt x="1" y="1"/>
                    </a:lnTo>
                    <a:lnTo>
                      <a:pt x="1" y="1"/>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65"/>
              <p:cNvSpPr/>
              <p:nvPr/>
            </p:nvSpPr>
            <p:spPr>
              <a:xfrm>
                <a:off x="6761825" y="2807425"/>
                <a:ext cx="25" cy="2350"/>
              </a:xfrm>
              <a:custGeom>
                <a:avLst/>
                <a:gdLst/>
                <a:ahLst/>
                <a:cxnLst/>
                <a:rect l="l" t="t" r="r" b="b"/>
                <a:pathLst>
                  <a:path w="1" h="94" extrusionOk="0">
                    <a:moveTo>
                      <a:pt x="1" y="93"/>
                    </a:moveTo>
                    <a:lnTo>
                      <a:pt x="1" y="1"/>
                    </a:lnTo>
                    <a:lnTo>
                      <a:pt x="1" y="1"/>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65"/>
              <p:cNvSpPr/>
              <p:nvPr/>
            </p:nvSpPr>
            <p:spPr>
              <a:xfrm>
                <a:off x="6695200" y="2912725"/>
                <a:ext cx="750" cy="115850"/>
              </a:xfrm>
              <a:custGeom>
                <a:avLst/>
                <a:gdLst/>
                <a:ahLst/>
                <a:cxnLst/>
                <a:rect l="l" t="t" r="r" b="b"/>
                <a:pathLst>
                  <a:path w="30" h="4634" extrusionOk="0">
                    <a:moveTo>
                      <a:pt x="29" y="0"/>
                    </a:moveTo>
                    <a:lnTo>
                      <a:pt x="0" y="29"/>
                    </a:lnTo>
                    <a:lnTo>
                      <a:pt x="0" y="4633"/>
                    </a:lnTo>
                    <a:lnTo>
                      <a:pt x="29" y="4633"/>
                    </a:lnTo>
                    <a:lnTo>
                      <a:pt x="29" y="0"/>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65"/>
              <p:cNvSpPr/>
              <p:nvPr/>
            </p:nvSpPr>
            <p:spPr>
              <a:xfrm>
                <a:off x="6761825" y="2908175"/>
                <a:ext cx="25" cy="120400"/>
              </a:xfrm>
              <a:custGeom>
                <a:avLst/>
                <a:gdLst/>
                <a:ahLst/>
                <a:cxnLst/>
                <a:rect l="l" t="t" r="r" b="b"/>
                <a:pathLst>
                  <a:path w="1" h="4816" extrusionOk="0">
                    <a:moveTo>
                      <a:pt x="1" y="1"/>
                    </a:moveTo>
                    <a:lnTo>
                      <a:pt x="1" y="4815"/>
                    </a:lnTo>
                    <a:lnTo>
                      <a:pt x="1" y="4815"/>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65"/>
              <p:cNvSpPr/>
              <p:nvPr/>
            </p:nvSpPr>
            <p:spPr>
              <a:xfrm>
                <a:off x="6695200" y="2665075"/>
                <a:ext cx="750" cy="122700"/>
              </a:xfrm>
              <a:custGeom>
                <a:avLst/>
                <a:gdLst/>
                <a:ahLst/>
                <a:cxnLst/>
                <a:rect l="l" t="t" r="r" b="b"/>
                <a:pathLst>
                  <a:path w="30" h="4908" extrusionOk="0">
                    <a:moveTo>
                      <a:pt x="0" y="1"/>
                    </a:moveTo>
                    <a:lnTo>
                      <a:pt x="0" y="4907"/>
                    </a:lnTo>
                    <a:lnTo>
                      <a:pt x="29" y="4907"/>
                    </a:lnTo>
                    <a:lnTo>
                      <a:pt x="29" y="1"/>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65"/>
              <p:cNvSpPr/>
              <p:nvPr/>
            </p:nvSpPr>
            <p:spPr>
              <a:xfrm>
                <a:off x="6761825" y="2665075"/>
                <a:ext cx="25" cy="126525"/>
              </a:xfrm>
              <a:custGeom>
                <a:avLst/>
                <a:gdLst/>
                <a:ahLst/>
                <a:cxnLst/>
                <a:rect l="l" t="t" r="r" b="b"/>
                <a:pathLst>
                  <a:path w="1" h="5061" extrusionOk="0">
                    <a:moveTo>
                      <a:pt x="1" y="5060"/>
                    </a:moveTo>
                    <a:lnTo>
                      <a:pt x="1" y="1"/>
                    </a:lnTo>
                    <a:lnTo>
                      <a:pt x="1" y="1"/>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65"/>
              <p:cNvSpPr/>
              <p:nvPr/>
            </p:nvSpPr>
            <p:spPr>
              <a:xfrm>
                <a:off x="6761825" y="2894550"/>
                <a:ext cx="25" cy="13650"/>
              </a:xfrm>
              <a:custGeom>
                <a:avLst/>
                <a:gdLst/>
                <a:ahLst/>
                <a:cxnLst/>
                <a:rect l="l" t="t" r="r" b="b"/>
                <a:pathLst>
                  <a:path w="1" h="546" extrusionOk="0">
                    <a:moveTo>
                      <a:pt x="1" y="0"/>
                    </a:moveTo>
                    <a:lnTo>
                      <a:pt x="1" y="546"/>
                    </a:lnTo>
                    <a:lnTo>
                      <a:pt x="1" y="546"/>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65"/>
              <p:cNvSpPr/>
              <p:nvPr/>
            </p:nvSpPr>
            <p:spPr>
              <a:xfrm>
                <a:off x="6695200" y="2787750"/>
                <a:ext cx="750" cy="3850"/>
              </a:xfrm>
              <a:custGeom>
                <a:avLst/>
                <a:gdLst/>
                <a:ahLst/>
                <a:cxnLst/>
                <a:rect l="l" t="t" r="r" b="b"/>
                <a:pathLst>
                  <a:path w="30" h="154" extrusionOk="0">
                    <a:moveTo>
                      <a:pt x="0" y="0"/>
                    </a:moveTo>
                    <a:lnTo>
                      <a:pt x="0" y="153"/>
                    </a:lnTo>
                    <a:lnTo>
                      <a:pt x="29" y="153"/>
                    </a:lnTo>
                    <a:lnTo>
                      <a:pt x="29" y="0"/>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65"/>
              <p:cNvSpPr/>
              <p:nvPr/>
            </p:nvSpPr>
            <p:spPr>
              <a:xfrm>
                <a:off x="6695200" y="2894550"/>
                <a:ext cx="750" cy="18925"/>
              </a:xfrm>
              <a:custGeom>
                <a:avLst/>
                <a:gdLst/>
                <a:ahLst/>
                <a:cxnLst/>
                <a:rect l="l" t="t" r="r" b="b"/>
                <a:pathLst>
                  <a:path w="30" h="757" extrusionOk="0">
                    <a:moveTo>
                      <a:pt x="0" y="0"/>
                    </a:moveTo>
                    <a:lnTo>
                      <a:pt x="0" y="756"/>
                    </a:lnTo>
                    <a:lnTo>
                      <a:pt x="29" y="727"/>
                    </a:lnTo>
                    <a:lnTo>
                      <a:pt x="29" y="0"/>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65"/>
              <p:cNvSpPr/>
              <p:nvPr/>
            </p:nvSpPr>
            <p:spPr>
              <a:xfrm>
                <a:off x="6695200" y="2791575"/>
                <a:ext cx="750" cy="18200"/>
              </a:xfrm>
              <a:custGeom>
                <a:avLst/>
                <a:gdLst/>
                <a:ahLst/>
                <a:cxnLst/>
                <a:rect l="l" t="t" r="r" b="b"/>
                <a:pathLst>
                  <a:path w="30" h="728" extrusionOk="0">
                    <a:moveTo>
                      <a:pt x="0" y="0"/>
                    </a:moveTo>
                    <a:lnTo>
                      <a:pt x="0" y="727"/>
                    </a:lnTo>
                    <a:lnTo>
                      <a:pt x="29" y="727"/>
                    </a:lnTo>
                    <a:lnTo>
                      <a:pt x="29" y="0"/>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65"/>
              <p:cNvSpPr/>
              <p:nvPr/>
            </p:nvSpPr>
            <p:spPr>
              <a:xfrm>
                <a:off x="6695200" y="2875600"/>
                <a:ext cx="750" cy="18975"/>
              </a:xfrm>
              <a:custGeom>
                <a:avLst/>
                <a:gdLst/>
                <a:ahLst/>
                <a:cxnLst/>
                <a:rect l="l" t="t" r="r" b="b"/>
                <a:pathLst>
                  <a:path w="30" h="759" extrusionOk="0">
                    <a:moveTo>
                      <a:pt x="0" y="0"/>
                    </a:moveTo>
                    <a:lnTo>
                      <a:pt x="0" y="758"/>
                    </a:lnTo>
                    <a:lnTo>
                      <a:pt x="29" y="758"/>
                    </a:lnTo>
                    <a:lnTo>
                      <a:pt x="29" y="0"/>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65"/>
              <p:cNvSpPr/>
              <p:nvPr/>
            </p:nvSpPr>
            <p:spPr>
              <a:xfrm>
                <a:off x="6695200" y="2874850"/>
                <a:ext cx="750" cy="775"/>
              </a:xfrm>
              <a:custGeom>
                <a:avLst/>
                <a:gdLst/>
                <a:ahLst/>
                <a:cxnLst/>
                <a:rect l="l" t="t" r="r" b="b"/>
                <a:pathLst>
                  <a:path w="30" h="31" extrusionOk="0">
                    <a:moveTo>
                      <a:pt x="0" y="1"/>
                    </a:moveTo>
                    <a:lnTo>
                      <a:pt x="0" y="30"/>
                    </a:lnTo>
                    <a:lnTo>
                      <a:pt x="29" y="30"/>
                    </a:lnTo>
                    <a:lnTo>
                      <a:pt x="29" y="1"/>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65"/>
              <p:cNvSpPr/>
              <p:nvPr/>
            </p:nvSpPr>
            <p:spPr>
              <a:xfrm>
                <a:off x="6695925" y="2787750"/>
                <a:ext cx="4550" cy="3850"/>
              </a:xfrm>
              <a:custGeom>
                <a:avLst/>
                <a:gdLst/>
                <a:ahLst/>
                <a:cxnLst/>
                <a:rect l="l" t="t" r="r" b="b"/>
                <a:pathLst>
                  <a:path w="182" h="154" extrusionOk="0">
                    <a:moveTo>
                      <a:pt x="0" y="0"/>
                    </a:moveTo>
                    <a:lnTo>
                      <a:pt x="0" y="153"/>
                    </a:lnTo>
                    <a:lnTo>
                      <a:pt x="182" y="153"/>
                    </a:lnTo>
                    <a:lnTo>
                      <a:pt x="0" y="0"/>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65"/>
              <p:cNvSpPr/>
              <p:nvPr/>
            </p:nvSpPr>
            <p:spPr>
              <a:xfrm>
                <a:off x="6758000" y="2807425"/>
                <a:ext cx="3850" cy="2350"/>
              </a:xfrm>
              <a:custGeom>
                <a:avLst/>
                <a:gdLst/>
                <a:ahLst/>
                <a:cxnLst/>
                <a:rect l="l" t="t" r="r" b="b"/>
                <a:pathLst>
                  <a:path w="154" h="94" extrusionOk="0">
                    <a:moveTo>
                      <a:pt x="154" y="1"/>
                    </a:moveTo>
                    <a:lnTo>
                      <a:pt x="1" y="93"/>
                    </a:lnTo>
                    <a:lnTo>
                      <a:pt x="154" y="93"/>
                    </a:lnTo>
                    <a:lnTo>
                      <a:pt x="154" y="1"/>
                    </a:lnTo>
                    <a:close/>
                  </a:path>
                </a:pathLst>
              </a:custGeom>
              <a:solidFill>
                <a:srgbClr val="FF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65"/>
              <p:cNvSpPr/>
              <p:nvPr/>
            </p:nvSpPr>
            <p:spPr>
              <a:xfrm>
                <a:off x="6543750" y="2662050"/>
                <a:ext cx="369550" cy="369550"/>
              </a:xfrm>
              <a:custGeom>
                <a:avLst/>
                <a:gdLst/>
                <a:ahLst/>
                <a:cxnLst/>
                <a:rect l="l" t="t" r="r" b="b"/>
                <a:pathLst>
                  <a:path w="14782" h="14782" extrusionOk="0">
                    <a:moveTo>
                      <a:pt x="7391" y="0"/>
                    </a:moveTo>
                    <a:cubicBezTo>
                      <a:pt x="6935" y="0"/>
                      <a:pt x="6511" y="32"/>
                      <a:pt x="6087" y="122"/>
                    </a:cubicBezTo>
                    <a:lnTo>
                      <a:pt x="6087" y="5028"/>
                    </a:lnTo>
                    <a:lnTo>
                      <a:pt x="6269" y="5181"/>
                    </a:lnTo>
                    <a:lnTo>
                      <a:pt x="6087" y="5181"/>
                    </a:lnTo>
                    <a:lnTo>
                      <a:pt x="6087" y="5908"/>
                    </a:lnTo>
                    <a:lnTo>
                      <a:pt x="150" y="5908"/>
                    </a:lnTo>
                    <a:cubicBezTo>
                      <a:pt x="61" y="6393"/>
                      <a:pt x="0" y="6877"/>
                      <a:pt x="0" y="7391"/>
                    </a:cubicBezTo>
                    <a:cubicBezTo>
                      <a:pt x="0" y="7786"/>
                      <a:pt x="29" y="8179"/>
                      <a:pt x="90" y="8542"/>
                    </a:cubicBezTo>
                    <a:lnTo>
                      <a:pt x="6058" y="8542"/>
                    </a:lnTo>
                    <a:lnTo>
                      <a:pt x="6058" y="8513"/>
                    </a:lnTo>
                    <a:lnTo>
                      <a:pt x="6087" y="8513"/>
                    </a:lnTo>
                    <a:lnTo>
                      <a:pt x="6087" y="8542"/>
                    </a:lnTo>
                    <a:lnTo>
                      <a:pt x="6087" y="9300"/>
                    </a:lnTo>
                    <a:lnTo>
                      <a:pt x="6087" y="10027"/>
                    </a:lnTo>
                    <a:lnTo>
                      <a:pt x="6087" y="14660"/>
                    </a:lnTo>
                    <a:cubicBezTo>
                      <a:pt x="6511" y="14753"/>
                      <a:pt x="6935" y="14782"/>
                      <a:pt x="7391" y="14782"/>
                    </a:cubicBezTo>
                    <a:cubicBezTo>
                      <a:pt x="7844" y="14782"/>
                      <a:pt x="8300" y="14753"/>
                      <a:pt x="8724" y="14660"/>
                    </a:cubicBezTo>
                    <a:lnTo>
                      <a:pt x="8724" y="9846"/>
                    </a:lnTo>
                    <a:lnTo>
                      <a:pt x="8724" y="9300"/>
                    </a:lnTo>
                    <a:lnTo>
                      <a:pt x="8724" y="9269"/>
                    </a:lnTo>
                    <a:lnTo>
                      <a:pt x="8724" y="8542"/>
                    </a:lnTo>
                    <a:lnTo>
                      <a:pt x="14690" y="8542"/>
                    </a:lnTo>
                    <a:cubicBezTo>
                      <a:pt x="14750" y="8179"/>
                      <a:pt x="14782" y="7786"/>
                      <a:pt x="14782" y="7391"/>
                    </a:cubicBezTo>
                    <a:cubicBezTo>
                      <a:pt x="14782" y="6877"/>
                      <a:pt x="14750" y="6393"/>
                      <a:pt x="14629" y="5908"/>
                    </a:cubicBezTo>
                    <a:lnTo>
                      <a:pt x="8571" y="5908"/>
                    </a:lnTo>
                    <a:lnTo>
                      <a:pt x="8724" y="5816"/>
                    </a:lnTo>
                    <a:lnTo>
                      <a:pt x="8724" y="5242"/>
                    </a:lnTo>
                    <a:lnTo>
                      <a:pt x="8724" y="5181"/>
                    </a:lnTo>
                    <a:lnTo>
                      <a:pt x="8724" y="122"/>
                    </a:lnTo>
                    <a:cubicBezTo>
                      <a:pt x="8300" y="32"/>
                      <a:pt x="7844" y="0"/>
                      <a:pt x="7391" y="0"/>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Rectangle 4"/>
          <p:cNvSpPr/>
          <p:nvPr/>
        </p:nvSpPr>
        <p:spPr>
          <a:xfrm>
            <a:off x="3261003" y="1059777"/>
            <a:ext cx="5709749" cy="3139321"/>
          </a:xfrm>
          <a:prstGeom prst="rect">
            <a:avLst/>
          </a:prstGeom>
        </p:spPr>
        <p:txBody>
          <a:bodyPr wrap="square">
            <a:spAutoFit/>
          </a:bodyPr>
          <a:lstStyle/>
          <a:p>
            <a:r>
              <a:rPr lang="en-US" sz="1600" dirty="0"/>
              <a:t>Edge </a:t>
            </a:r>
            <a:r>
              <a:rPr lang="en-US" sz="1600" dirty="0" smtClean="0"/>
              <a:t>Detection</a:t>
            </a:r>
          </a:p>
          <a:p>
            <a:pPr algn="just"/>
            <a:endParaRPr lang="en-US" dirty="0" smtClean="0"/>
          </a:p>
          <a:p>
            <a:pPr algn="just"/>
            <a:r>
              <a:rPr lang="en-US" dirty="0" smtClean="0"/>
              <a:t>Edge </a:t>
            </a:r>
            <a:r>
              <a:rPr lang="en-US" dirty="0"/>
              <a:t>detection is the name for a set of mathematical methods which aim at identifying points in a digital image at which the image brightness changes sharply or, more formally, has these continuities. The points at which image brightness changes sharply are typically organized into a set of curved line segments termed edges. Edge detection is an image processing technique for finding the boundaries of objects within images. It works by detecting discontinuities in brightness. Edge detection is used for image segmentation and data extraction in areas such as image processing, computer vision, and machine </a:t>
            </a:r>
            <a:r>
              <a:rPr lang="en-US" dirty="0" smtClean="0"/>
              <a:t>vision. </a:t>
            </a:r>
          </a:p>
          <a:p>
            <a:endParaRPr lang="en-US" dirty="0"/>
          </a:p>
          <a:p>
            <a:r>
              <a:rPr lang="en-US" dirty="0" smtClean="0"/>
              <a:t> </a:t>
            </a:r>
          </a:p>
        </p:txBody>
      </p:sp>
    </p:spTree>
    <p:extLst>
      <p:ext uri="{BB962C8B-B14F-4D97-AF65-F5344CB8AC3E}">
        <p14:creationId xmlns:p14="http://schemas.microsoft.com/office/powerpoint/2010/main" val="73140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530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05"/>
        <p:cNvGrpSpPr/>
        <p:nvPr/>
      </p:nvGrpSpPr>
      <p:grpSpPr>
        <a:xfrm>
          <a:off x="0" y="0"/>
          <a:ext cx="0" cy="0"/>
          <a:chOff x="0" y="0"/>
          <a:chExt cx="0" cy="0"/>
        </a:xfrm>
      </p:grpSpPr>
      <p:grpSp>
        <p:nvGrpSpPr>
          <p:cNvPr id="6106" name="Google Shape;6106;p74"/>
          <p:cNvGrpSpPr/>
          <p:nvPr/>
        </p:nvGrpSpPr>
        <p:grpSpPr>
          <a:xfrm>
            <a:off x="6533779" y="118886"/>
            <a:ext cx="1600500" cy="1600200"/>
            <a:chOff x="6533779" y="118886"/>
            <a:chExt cx="1600500" cy="1600200"/>
          </a:xfrm>
        </p:grpSpPr>
        <p:sp>
          <p:nvSpPr>
            <p:cNvPr id="6107" name="Google Shape;6107;p74"/>
            <p:cNvSpPr/>
            <p:nvPr/>
          </p:nvSpPr>
          <p:spPr>
            <a:xfrm>
              <a:off x="6533779" y="118886"/>
              <a:ext cx="1600500" cy="1600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08" name="Google Shape;6108;p74"/>
            <p:cNvGrpSpPr/>
            <p:nvPr/>
          </p:nvGrpSpPr>
          <p:grpSpPr>
            <a:xfrm>
              <a:off x="6631241" y="216776"/>
              <a:ext cx="1404413" cy="1404411"/>
              <a:chOff x="3579638" y="3987725"/>
              <a:chExt cx="1028497" cy="1028571"/>
            </a:xfrm>
          </p:grpSpPr>
          <p:sp>
            <p:nvSpPr>
              <p:cNvPr id="6109" name="Google Shape;6109;p74"/>
              <p:cNvSpPr/>
              <p:nvPr/>
            </p:nvSpPr>
            <p:spPr>
              <a:xfrm>
                <a:off x="3670160" y="3987725"/>
                <a:ext cx="906317" cy="337312"/>
              </a:xfrm>
              <a:custGeom>
                <a:avLst/>
                <a:gdLst/>
                <a:ahLst/>
                <a:cxnLst/>
                <a:rect l="l" t="t" r="r" b="b"/>
                <a:pathLst>
                  <a:path w="13026" h="4848" extrusionOk="0">
                    <a:moveTo>
                      <a:pt x="6090" y="1"/>
                    </a:moveTo>
                    <a:cubicBezTo>
                      <a:pt x="3575" y="1"/>
                      <a:pt x="1334" y="1273"/>
                      <a:pt x="1" y="3180"/>
                    </a:cubicBezTo>
                    <a:lnTo>
                      <a:pt x="1850" y="4847"/>
                    </a:lnTo>
                    <a:lnTo>
                      <a:pt x="13025" y="4847"/>
                    </a:lnTo>
                    <a:cubicBezTo>
                      <a:pt x="11967" y="2029"/>
                      <a:pt x="9269" y="1"/>
                      <a:pt x="6090" y="1"/>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74"/>
              <p:cNvSpPr/>
              <p:nvPr/>
            </p:nvSpPr>
            <p:spPr>
              <a:xfrm>
                <a:off x="3668142" y="4674810"/>
                <a:ext cx="910491" cy="341486"/>
              </a:xfrm>
              <a:custGeom>
                <a:avLst/>
                <a:gdLst/>
                <a:ahLst/>
                <a:cxnLst/>
                <a:rect l="l" t="t" r="r" b="b"/>
                <a:pathLst>
                  <a:path w="13086" h="4908" extrusionOk="0">
                    <a:moveTo>
                      <a:pt x="1879" y="0"/>
                    </a:moveTo>
                    <a:lnTo>
                      <a:pt x="1" y="1697"/>
                    </a:lnTo>
                    <a:cubicBezTo>
                      <a:pt x="1333" y="3635"/>
                      <a:pt x="3575" y="4907"/>
                      <a:pt x="6119" y="4907"/>
                    </a:cubicBezTo>
                    <a:cubicBezTo>
                      <a:pt x="9330" y="4907"/>
                      <a:pt x="12056" y="2877"/>
                      <a:pt x="13086" y="0"/>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74"/>
              <p:cNvSpPr/>
              <p:nvPr/>
            </p:nvSpPr>
            <p:spPr>
              <a:xfrm>
                <a:off x="3798810" y="4324971"/>
                <a:ext cx="809325" cy="349905"/>
              </a:xfrm>
              <a:custGeom>
                <a:avLst/>
                <a:gdLst/>
                <a:ahLst/>
                <a:cxnLst/>
                <a:rect l="l" t="t" r="r" b="b"/>
                <a:pathLst>
                  <a:path w="11632" h="5029" extrusionOk="0">
                    <a:moveTo>
                      <a:pt x="1" y="0"/>
                    </a:moveTo>
                    <a:lnTo>
                      <a:pt x="2574" y="2302"/>
                    </a:lnTo>
                    <a:lnTo>
                      <a:pt x="2816" y="2513"/>
                    </a:lnTo>
                    <a:lnTo>
                      <a:pt x="1" y="5028"/>
                    </a:lnTo>
                    <a:lnTo>
                      <a:pt x="11208" y="5028"/>
                    </a:lnTo>
                    <a:cubicBezTo>
                      <a:pt x="11479" y="4270"/>
                      <a:pt x="11632" y="3422"/>
                      <a:pt x="11632" y="2545"/>
                    </a:cubicBezTo>
                    <a:lnTo>
                      <a:pt x="11632" y="2302"/>
                    </a:lnTo>
                    <a:cubicBezTo>
                      <a:pt x="11600" y="1483"/>
                      <a:pt x="11450" y="727"/>
                      <a:pt x="11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74"/>
              <p:cNvSpPr/>
              <p:nvPr/>
            </p:nvSpPr>
            <p:spPr>
              <a:xfrm>
                <a:off x="3579638" y="4208984"/>
                <a:ext cx="415169" cy="583894"/>
              </a:xfrm>
              <a:custGeom>
                <a:avLst/>
                <a:gdLst/>
                <a:ahLst/>
                <a:cxnLst/>
                <a:rect l="l" t="t" r="r" b="b"/>
                <a:pathLst>
                  <a:path w="5967" h="8392" extrusionOk="0">
                    <a:moveTo>
                      <a:pt x="1302" y="0"/>
                    </a:moveTo>
                    <a:cubicBezTo>
                      <a:pt x="970" y="516"/>
                      <a:pt x="667" y="1061"/>
                      <a:pt x="454" y="1667"/>
                    </a:cubicBezTo>
                    <a:cubicBezTo>
                      <a:pt x="182" y="2394"/>
                      <a:pt x="30" y="3150"/>
                      <a:pt x="1" y="3969"/>
                    </a:cubicBezTo>
                    <a:lnTo>
                      <a:pt x="1" y="4212"/>
                    </a:lnTo>
                    <a:cubicBezTo>
                      <a:pt x="1" y="5089"/>
                      <a:pt x="151" y="5937"/>
                      <a:pt x="425" y="6695"/>
                    </a:cubicBezTo>
                    <a:cubicBezTo>
                      <a:pt x="635" y="7301"/>
                      <a:pt x="938" y="7875"/>
                      <a:pt x="1273" y="8392"/>
                    </a:cubicBezTo>
                    <a:lnTo>
                      <a:pt x="3151" y="6695"/>
                    </a:lnTo>
                    <a:lnTo>
                      <a:pt x="5966" y="4180"/>
                    </a:lnTo>
                    <a:lnTo>
                      <a:pt x="5724" y="3969"/>
                    </a:lnTo>
                    <a:lnTo>
                      <a:pt x="3151" y="1667"/>
                    </a:lnTo>
                    <a:lnTo>
                      <a:pt x="1302" y="0"/>
                    </a:lnTo>
                    <a:close/>
                  </a:path>
                </a:pathLst>
              </a:custGeom>
              <a:solidFill>
                <a:srgbClr val="52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13" name="Google Shape;6113;p74"/>
          <p:cNvGrpSpPr/>
          <p:nvPr/>
        </p:nvGrpSpPr>
        <p:grpSpPr>
          <a:xfrm>
            <a:off x="6533779" y="3440548"/>
            <a:ext cx="1600500" cy="1600200"/>
            <a:chOff x="6533779" y="3440548"/>
            <a:chExt cx="1600500" cy="1600200"/>
          </a:xfrm>
        </p:grpSpPr>
        <p:sp>
          <p:nvSpPr>
            <p:cNvPr id="6114" name="Google Shape;6114;p74"/>
            <p:cNvSpPr/>
            <p:nvPr/>
          </p:nvSpPr>
          <p:spPr>
            <a:xfrm>
              <a:off x="6533779" y="3440548"/>
              <a:ext cx="1600500" cy="1600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15" name="Google Shape;6115;p74"/>
            <p:cNvGrpSpPr/>
            <p:nvPr/>
          </p:nvGrpSpPr>
          <p:grpSpPr>
            <a:xfrm>
              <a:off x="6631081" y="3538437"/>
              <a:ext cx="1404405" cy="1404411"/>
              <a:chOff x="6374178" y="3987725"/>
              <a:chExt cx="1028566" cy="1028571"/>
            </a:xfrm>
          </p:grpSpPr>
          <p:sp>
            <p:nvSpPr>
              <p:cNvPr id="6116" name="Google Shape;6116;p74"/>
              <p:cNvSpPr/>
              <p:nvPr/>
            </p:nvSpPr>
            <p:spPr>
              <a:xfrm>
                <a:off x="6580756" y="3987725"/>
                <a:ext cx="790261" cy="339329"/>
              </a:xfrm>
              <a:custGeom>
                <a:avLst/>
                <a:gdLst/>
                <a:ahLst/>
                <a:cxnLst/>
                <a:rect l="l" t="t" r="r" b="b"/>
                <a:pathLst>
                  <a:path w="11358" h="4877" extrusionOk="0">
                    <a:moveTo>
                      <a:pt x="4423" y="1"/>
                    </a:moveTo>
                    <a:cubicBezTo>
                      <a:pt x="2756" y="1"/>
                      <a:pt x="1241" y="546"/>
                      <a:pt x="0" y="1484"/>
                    </a:cubicBezTo>
                    <a:lnTo>
                      <a:pt x="0" y="4876"/>
                    </a:lnTo>
                    <a:lnTo>
                      <a:pt x="11358" y="4876"/>
                    </a:lnTo>
                    <a:cubicBezTo>
                      <a:pt x="10328" y="2029"/>
                      <a:pt x="7602" y="1"/>
                      <a:pt x="4423" y="1"/>
                    </a:cubicBezTo>
                    <a:close/>
                  </a:path>
                </a:pathLst>
              </a:custGeom>
              <a:solidFill>
                <a:srgbClr val="52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74"/>
              <p:cNvSpPr/>
              <p:nvPr/>
            </p:nvSpPr>
            <p:spPr>
              <a:xfrm>
                <a:off x="6580756" y="4678985"/>
                <a:ext cx="790261" cy="337312"/>
              </a:xfrm>
              <a:custGeom>
                <a:avLst/>
                <a:gdLst/>
                <a:ahLst/>
                <a:cxnLst/>
                <a:rect l="l" t="t" r="r" b="b"/>
                <a:pathLst>
                  <a:path w="11358" h="4848" extrusionOk="0">
                    <a:moveTo>
                      <a:pt x="0" y="1"/>
                    </a:moveTo>
                    <a:lnTo>
                      <a:pt x="0" y="3393"/>
                    </a:lnTo>
                    <a:cubicBezTo>
                      <a:pt x="1241" y="4331"/>
                      <a:pt x="2756" y="4847"/>
                      <a:pt x="4423" y="4847"/>
                    </a:cubicBezTo>
                    <a:cubicBezTo>
                      <a:pt x="7602" y="4847"/>
                      <a:pt x="10328" y="2848"/>
                      <a:pt x="11358" y="1"/>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74"/>
              <p:cNvSpPr/>
              <p:nvPr/>
            </p:nvSpPr>
            <p:spPr>
              <a:xfrm>
                <a:off x="6580756" y="4326988"/>
                <a:ext cx="821989" cy="352062"/>
              </a:xfrm>
              <a:custGeom>
                <a:avLst/>
                <a:gdLst/>
                <a:ahLst/>
                <a:cxnLst/>
                <a:rect l="l" t="t" r="r" b="b"/>
                <a:pathLst>
                  <a:path w="11814" h="5060" extrusionOk="0">
                    <a:moveTo>
                      <a:pt x="0" y="0"/>
                    </a:moveTo>
                    <a:lnTo>
                      <a:pt x="0" y="2637"/>
                    </a:lnTo>
                    <a:lnTo>
                      <a:pt x="0" y="5060"/>
                    </a:lnTo>
                    <a:lnTo>
                      <a:pt x="11358" y="5060"/>
                    </a:lnTo>
                    <a:cubicBezTo>
                      <a:pt x="11632" y="4301"/>
                      <a:pt x="11782" y="3485"/>
                      <a:pt x="11813" y="2637"/>
                    </a:cubicBezTo>
                    <a:lnTo>
                      <a:pt x="11813" y="2516"/>
                    </a:lnTo>
                    <a:cubicBezTo>
                      <a:pt x="11813" y="1636"/>
                      <a:pt x="11661" y="788"/>
                      <a:pt x="113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74"/>
              <p:cNvSpPr/>
              <p:nvPr/>
            </p:nvSpPr>
            <p:spPr>
              <a:xfrm>
                <a:off x="6374178" y="4090910"/>
                <a:ext cx="206645" cy="824215"/>
              </a:xfrm>
              <a:custGeom>
                <a:avLst/>
                <a:gdLst/>
                <a:ahLst/>
                <a:cxnLst/>
                <a:rect l="l" t="t" r="r" b="b"/>
                <a:pathLst>
                  <a:path w="2970" h="11846" extrusionOk="0">
                    <a:moveTo>
                      <a:pt x="2969" y="1"/>
                    </a:moveTo>
                    <a:cubicBezTo>
                      <a:pt x="1818" y="849"/>
                      <a:pt x="939" y="2032"/>
                      <a:pt x="425" y="3393"/>
                    </a:cubicBezTo>
                    <a:cubicBezTo>
                      <a:pt x="151" y="4181"/>
                      <a:pt x="1" y="5029"/>
                      <a:pt x="1" y="5909"/>
                    </a:cubicBezTo>
                    <a:lnTo>
                      <a:pt x="1" y="6030"/>
                    </a:lnTo>
                    <a:cubicBezTo>
                      <a:pt x="1" y="6878"/>
                      <a:pt x="151" y="7694"/>
                      <a:pt x="425" y="8453"/>
                    </a:cubicBezTo>
                    <a:cubicBezTo>
                      <a:pt x="939" y="9815"/>
                      <a:pt x="1818" y="10997"/>
                      <a:pt x="2969" y="11845"/>
                    </a:cubicBezTo>
                    <a:lnTo>
                      <a:pt x="2969" y="8453"/>
                    </a:lnTo>
                    <a:lnTo>
                      <a:pt x="2969" y="6030"/>
                    </a:lnTo>
                    <a:lnTo>
                      <a:pt x="2969" y="3393"/>
                    </a:lnTo>
                    <a:lnTo>
                      <a:pt x="2969" y="1"/>
                    </a:ln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22" name="Google Shape;6122;p74"/>
          <p:cNvGrpSpPr/>
          <p:nvPr/>
        </p:nvGrpSpPr>
        <p:grpSpPr>
          <a:xfrm>
            <a:off x="6176232" y="1455307"/>
            <a:ext cx="2315700" cy="2315100"/>
            <a:chOff x="6176232" y="1455307"/>
            <a:chExt cx="2315700" cy="2315100"/>
          </a:xfrm>
        </p:grpSpPr>
        <p:sp>
          <p:nvSpPr>
            <p:cNvPr id="6123" name="Google Shape;6123;p74"/>
            <p:cNvSpPr/>
            <p:nvPr/>
          </p:nvSpPr>
          <p:spPr>
            <a:xfrm>
              <a:off x="6176232" y="1455307"/>
              <a:ext cx="2315700" cy="231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4" name="Google Shape;6124;p74"/>
            <p:cNvGrpSpPr/>
            <p:nvPr/>
          </p:nvGrpSpPr>
          <p:grpSpPr>
            <a:xfrm>
              <a:off x="6298808" y="1578675"/>
              <a:ext cx="2069023" cy="2068971"/>
              <a:chOff x="-966325" y="3987725"/>
              <a:chExt cx="1028495" cy="1028571"/>
            </a:xfrm>
          </p:grpSpPr>
          <p:sp>
            <p:nvSpPr>
              <p:cNvPr id="6125" name="Google Shape;6125;p74"/>
              <p:cNvSpPr/>
              <p:nvPr/>
            </p:nvSpPr>
            <p:spPr>
              <a:xfrm>
                <a:off x="-936824" y="3987725"/>
                <a:ext cx="967475" cy="339329"/>
              </a:xfrm>
              <a:custGeom>
                <a:avLst/>
                <a:gdLst/>
                <a:ahLst/>
                <a:cxnLst/>
                <a:rect l="l" t="t" r="r" b="b"/>
                <a:pathLst>
                  <a:path w="13905" h="4877" extrusionOk="0">
                    <a:moveTo>
                      <a:pt x="6967" y="1"/>
                    </a:moveTo>
                    <a:cubicBezTo>
                      <a:pt x="3756" y="1"/>
                      <a:pt x="1030" y="2029"/>
                      <a:pt x="0" y="4876"/>
                    </a:cubicBezTo>
                    <a:lnTo>
                      <a:pt x="13904" y="4876"/>
                    </a:lnTo>
                    <a:cubicBezTo>
                      <a:pt x="12874" y="2029"/>
                      <a:pt x="10148" y="1"/>
                      <a:pt x="6967" y="1"/>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74"/>
              <p:cNvSpPr/>
              <p:nvPr/>
            </p:nvSpPr>
            <p:spPr>
              <a:xfrm>
                <a:off x="-936824" y="4678985"/>
                <a:ext cx="967475" cy="337312"/>
              </a:xfrm>
              <a:custGeom>
                <a:avLst/>
                <a:gdLst/>
                <a:ahLst/>
                <a:cxnLst/>
                <a:rect l="l" t="t" r="r" b="b"/>
                <a:pathLst>
                  <a:path w="13905" h="4848" extrusionOk="0">
                    <a:moveTo>
                      <a:pt x="0" y="1"/>
                    </a:moveTo>
                    <a:cubicBezTo>
                      <a:pt x="1030" y="2848"/>
                      <a:pt x="3756" y="4847"/>
                      <a:pt x="6967" y="4847"/>
                    </a:cubicBezTo>
                    <a:cubicBezTo>
                      <a:pt x="10148" y="4847"/>
                      <a:pt x="12874" y="2848"/>
                      <a:pt x="13904" y="1"/>
                    </a:cubicBezTo>
                    <a:close/>
                  </a:path>
                </a:pathLst>
              </a:custGeom>
              <a:solidFill>
                <a:srgbClr val="52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74"/>
              <p:cNvSpPr/>
              <p:nvPr/>
            </p:nvSpPr>
            <p:spPr>
              <a:xfrm>
                <a:off x="-302410" y="4489314"/>
                <a:ext cx="16907" cy="4314"/>
              </a:xfrm>
              <a:custGeom>
                <a:avLst/>
                <a:gdLst/>
                <a:ahLst/>
                <a:cxnLst/>
                <a:rect l="l" t="t" r="r" b="b"/>
                <a:pathLst>
                  <a:path w="243" h="62" extrusionOk="0">
                    <a:moveTo>
                      <a:pt x="1" y="1"/>
                    </a:moveTo>
                    <a:lnTo>
                      <a:pt x="61" y="61"/>
                    </a:lnTo>
                    <a:lnTo>
                      <a:pt x="2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74"/>
              <p:cNvSpPr/>
              <p:nvPr/>
            </p:nvSpPr>
            <p:spPr>
              <a:xfrm>
                <a:off x="-966325" y="4326988"/>
                <a:ext cx="1028495" cy="352062"/>
              </a:xfrm>
              <a:custGeom>
                <a:avLst/>
                <a:gdLst/>
                <a:ahLst/>
                <a:cxnLst/>
                <a:rect l="l" t="t" r="r" b="b"/>
                <a:pathLst>
                  <a:path w="14782" h="5060" extrusionOk="0">
                    <a:moveTo>
                      <a:pt x="9208" y="1789"/>
                    </a:moveTo>
                    <a:lnTo>
                      <a:pt x="9543" y="2334"/>
                    </a:lnTo>
                    <a:lnTo>
                      <a:pt x="9785" y="2334"/>
                    </a:lnTo>
                    <a:lnTo>
                      <a:pt x="10270" y="2213"/>
                    </a:lnTo>
                    <a:lnTo>
                      <a:pt x="10148" y="2334"/>
                    </a:lnTo>
                    <a:lnTo>
                      <a:pt x="9814" y="2726"/>
                    </a:lnTo>
                    <a:lnTo>
                      <a:pt x="10209" y="3303"/>
                    </a:lnTo>
                    <a:lnTo>
                      <a:pt x="9543" y="3061"/>
                    </a:lnTo>
                    <a:lnTo>
                      <a:pt x="9118" y="3606"/>
                    </a:lnTo>
                    <a:lnTo>
                      <a:pt x="9148" y="2908"/>
                    </a:lnTo>
                    <a:lnTo>
                      <a:pt x="8513" y="2666"/>
                    </a:lnTo>
                    <a:lnTo>
                      <a:pt x="9179" y="2484"/>
                    </a:lnTo>
                    <a:lnTo>
                      <a:pt x="9179" y="2334"/>
                    </a:lnTo>
                    <a:lnTo>
                      <a:pt x="9208" y="1789"/>
                    </a:lnTo>
                    <a:close/>
                    <a:moveTo>
                      <a:pt x="7330" y="698"/>
                    </a:moveTo>
                    <a:cubicBezTo>
                      <a:pt x="8089" y="698"/>
                      <a:pt x="8663" y="1062"/>
                      <a:pt x="8937" y="1728"/>
                    </a:cubicBezTo>
                    <a:cubicBezTo>
                      <a:pt x="8663" y="1273"/>
                      <a:pt x="8270" y="1062"/>
                      <a:pt x="7725" y="1062"/>
                    </a:cubicBezTo>
                    <a:cubicBezTo>
                      <a:pt x="6967" y="1062"/>
                      <a:pt x="6361" y="1607"/>
                      <a:pt x="6240" y="2334"/>
                    </a:cubicBezTo>
                    <a:cubicBezTo>
                      <a:pt x="6240" y="2394"/>
                      <a:pt x="6211" y="2484"/>
                      <a:pt x="6211" y="2545"/>
                    </a:cubicBezTo>
                    <a:cubicBezTo>
                      <a:pt x="6211" y="3364"/>
                      <a:pt x="6877" y="4030"/>
                      <a:pt x="7725" y="4030"/>
                    </a:cubicBezTo>
                    <a:cubicBezTo>
                      <a:pt x="8210" y="4030"/>
                      <a:pt x="8481" y="3938"/>
                      <a:pt x="8755" y="3574"/>
                    </a:cubicBezTo>
                    <a:lnTo>
                      <a:pt x="8755" y="3574"/>
                    </a:lnTo>
                    <a:cubicBezTo>
                      <a:pt x="8452" y="4120"/>
                      <a:pt x="7997" y="4362"/>
                      <a:pt x="7330" y="4362"/>
                    </a:cubicBezTo>
                    <a:cubicBezTo>
                      <a:pt x="6300" y="4362"/>
                      <a:pt x="5484" y="3545"/>
                      <a:pt x="5484" y="2516"/>
                    </a:cubicBezTo>
                    <a:cubicBezTo>
                      <a:pt x="5484" y="2455"/>
                      <a:pt x="5484" y="2394"/>
                      <a:pt x="5513" y="2334"/>
                    </a:cubicBezTo>
                    <a:cubicBezTo>
                      <a:pt x="5605" y="1425"/>
                      <a:pt x="6392" y="698"/>
                      <a:pt x="7330" y="698"/>
                    </a:cubicBezTo>
                    <a:close/>
                    <a:moveTo>
                      <a:pt x="424" y="0"/>
                    </a:moveTo>
                    <a:cubicBezTo>
                      <a:pt x="182" y="727"/>
                      <a:pt x="32" y="1515"/>
                      <a:pt x="0" y="2334"/>
                    </a:cubicBezTo>
                    <a:lnTo>
                      <a:pt x="0" y="2516"/>
                    </a:lnTo>
                    <a:cubicBezTo>
                      <a:pt x="0" y="3424"/>
                      <a:pt x="153" y="4272"/>
                      <a:pt x="424" y="5060"/>
                    </a:cubicBezTo>
                    <a:lnTo>
                      <a:pt x="14328" y="5060"/>
                    </a:lnTo>
                    <a:cubicBezTo>
                      <a:pt x="14631" y="4272"/>
                      <a:pt x="14781" y="3424"/>
                      <a:pt x="14781" y="2516"/>
                    </a:cubicBezTo>
                    <a:lnTo>
                      <a:pt x="14781" y="2334"/>
                    </a:lnTo>
                    <a:cubicBezTo>
                      <a:pt x="14752" y="1515"/>
                      <a:pt x="14600" y="727"/>
                      <a:pt x="14328" y="0"/>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74"/>
              <p:cNvSpPr/>
              <p:nvPr/>
            </p:nvSpPr>
            <p:spPr>
              <a:xfrm>
                <a:off x="-285572" y="4480896"/>
                <a:ext cx="33815" cy="8488"/>
              </a:xfrm>
              <a:custGeom>
                <a:avLst/>
                <a:gdLst/>
                <a:ahLst/>
                <a:cxnLst/>
                <a:rect l="l" t="t" r="r" b="b"/>
                <a:pathLst>
                  <a:path w="486" h="122" extrusionOk="0">
                    <a:moveTo>
                      <a:pt x="486" y="1"/>
                    </a:moveTo>
                    <a:lnTo>
                      <a:pt x="1" y="122"/>
                    </a:lnTo>
                    <a:lnTo>
                      <a:pt x="364" y="122"/>
                    </a:lnTo>
                    <a:lnTo>
                      <a:pt x="4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74"/>
              <p:cNvSpPr/>
              <p:nvPr/>
            </p:nvSpPr>
            <p:spPr>
              <a:xfrm>
                <a:off x="-327666" y="4451394"/>
                <a:ext cx="25326" cy="37989"/>
              </a:xfrm>
              <a:custGeom>
                <a:avLst/>
                <a:gdLst/>
                <a:ahLst/>
                <a:cxnLst/>
                <a:rect l="l" t="t" r="r" b="b"/>
                <a:pathLst>
                  <a:path w="364" h="546" extrusionOk="0">
                    <a:moveTo>
                      <a:pt x="29" y="1"/>
                    </a:moveTo>
                    <a:lnTo>
                      <a:pt x="0" y="546"/>
                    </a:lnTo>
                    <a:lnTo>
                      <a:pt x="364" y="546"/>
                    </a:lnTo>
                    <a:lnTo>
                      <a:pt x="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74"/>
              <p:cNvSpPr/>
              <p:nvPr/>
            </p:nvSpPr>
            <p:spPr>
              <a:xfrm>
                <a:off x="-302410" y="4516659"/>
                <a:ext cx="46408" cy="40216"/>
              </a:xfrm>
              <a:custGeom>
                <a:avLst/>
                <a:gdLst/>
                <a:ahLst/>
                <a:cxnLst/>
                <a:rect l="l" t="t" r="r" b="b"/>
                <a:pathLst>
                  <a:path w="667" h="578" extrusionOk="0">
                    <a:moveTo>
                      <a:pt x="272" y="0"/>
                    </a:moveTo>
                    <a:lnTo>
                      <a:pt x="1" y="335"/>
                    </a:lnTo>
                    <a:lnTo>
                      <a:pt x="667" y="577"/>
                    </a:lnTo>
                    <a:lnTo>
                      <a:pt x="2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74"/>
              <p:cNvSpPr/>
              <p:nvPr/>
            </p:nvSpPr>
            <p:spPr>
              <a:xfrm>
                <a:off x="-327666" y="4489314"/>
                <a:ext cx="29570" cy="10576"/>
              </a:xfrm>
              <a:custGeom>
                <a:avLst/>
                <a:gdLst/>
                <a:ahLst/>
                <a:cxnLst/>
                <a:rect l="l" t="t" r="r" b="b"/>
                <a:pathLst>
                  <a:path w="425" h="152" extrusionOk="0">
                    <a:moveTo>
                      <a:pt x="0" y="1"/>
                    </a:moveTo>
                    <a:lnTo>
                      <a:pt x="0" y="151"/>
                    </a:lnTo>
                    <a:lnTo>
                      <a:pt x="424" y="61"/>
                    </a:lnTo>
                    <a:lnTo>
                      <a:pt x="3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74"/>
              <p:cNvSpPr/>
              <p:nvPr/>
            </p:nvSpPr>
            <p:spPr>
              <a:xfrm>
                <a:off x="-298165" y="4489314"/>
                <a:ext cx="37989" cy="27414"/>
              </a:xfrm>
              <a:custGeom>
                <a:avLst/>
                <a:gdLst/>
                <a:ahLst/>
                <a:cxnLst/>
                <a:rect l="l" t="t" r="r" b="b"/>
                <a:pathLst>
                  <a:path w="546" h="394" extrusionOk="0">
                    <a:moveTo>
                      <a:pt x="182" y="1"/>
                    </a:moveTo>
                    <a:lnTo>
                      <a:pt x="0" y="61"/>
                    </a:lnTo>
                    <a:lnTo>
                      <a:pt x="211" y="393"/>
                    </a:lnTo>
                    <a:lnTo>
                      <a:pt x="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74"/>
              <p:cNvSpPr/>
              <p:nvPr/>
            </p:nvSpPr>
            <p:spPr>
              <a:xfrm>
                <a:off x="-329893" y="4493559"/>
                <a:ext cx="46408" cy="46408"/>
              </a:xfrm>
              <a:custGeom>
                <a:avLst/>
                <a:gdLst/>
                <a:ahLst/>
                <a:cxnLst/>
                <a:rect l="l" t="t" r="r" b="b"/>
                <a:pathLst>
                  <a:path w="667" h="667" extrusionOk="0">
                    <a:moveTo>
                      <a:pt x="456" y="0"/>
                    </a:moveTo>
                    <a:lnTo>
                      <a:pt x="32" y="90"/>
                    </a:lnTo>
                    <a:lnTo>
                      <a:pt x="1" y="514"/>
                    </a:lnTo>
                    <a:lnTo>
                      <a:pt x="396" y="667"/>
                    </a:lnTo>
                    <a:lnTo>
                      <a:pt x="667" y="332"/>
                    </a:lnTo>
                    <a:lnTo>
                      <a:pt x="4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74"/>
              <p:cNvSpPr/>
              <p:nvPr/>
            </p:nvSpPr>
            <p:spPr>
              <a:xfrm>
                <a:off x="-331911" y="4529322"/>
                <a:ext cx="29570" cy="48565"/>
              </a:xfrm>
              <a:custGeom>
                <a:avLst/>
                <a:gdLst/>
                <a:ahLst/>
                <a:cxnLst/>
                <a:rect l="l" t="t" r="r" b="b"/>
                <a:pathLst>
                  <a:path w="425" h="698" extrusionOk="0">
                    <a:moveTo>
                      <a:pt x="30" y="0"/>
                    </a:moveTo>
                    <a:lnTo>
                      <a:pt x="0" y="698"/>
                    </a:lnTo>
                    <a:lnTo>
                      <a:pt x="425" y="153"/>
                    </a:lnTo>
                    <a:lnTo>
                      <a:pt x="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74"/>
              <p:cNvSpPr/>
              <p:nvPr/>
            </p:nvSpPr>
            <p:spPr>
              <a:xfrm>
                <a:off x="-374075" y="4499821"/>
                <a:ext cx="46478" cy="29570"/>
              </a:xfrm>
              <a:custGeom>
                <a:avLst/>
                <a:gdLst/>
                <a:ahLst/>
                <a:cxnLst/>
                <a:rect l="l" t="t" r="r" b="b"/>
                <a:pathLst>
                  <a:path w="668" h="425" extrusionOk="0">
                    <a:moveTo>
                      <a:pt x="667" y="0"/>
                    </a:moveTo>
                    <a:lnTo>
                      <a:pt x="1" y="182"/>
                    </a:lnTo>
                    <a:lnTo>
                      <a:pt x="636" y="424"/>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74"/>
              <p:cNvSpPr/>
              <p:nvPr/>
            </p:nvSpPr>
            <p:spPr>
              <a:xfrm>
                <a:off x="-582810" y="4375554"/>
                <a:ext cx="238303" cy="113829"/>
              </a:xfrm>
              <a:custGeom>
                <a:avLst/>
                <a:gdLst/>
                <a:ahLst/>
                <a:cxnLst/>
                <a:rect l="l" t="t" r="r" b="b"/>
                <a:pathLst>
                  <a:path w="3425" h="1636" extrusionOk="0">
                    <a:moveTo>
                      <a:pt x="1818" y="0"/>
                    </a:moveTo>
                    <a:cubicBezTo>
                      <a:pt x="880" y="0"/>
                      <a:pt x="93" y="727"/>
                      <a:pt x="1" y="1636"/>
                    </a:cubicBezTo>
                    <a:lnTo>
                      <a:pt x="728" y="1636"/>
                    </a:lnTo>
                    <a:cubicBezTo>
                      <a:pt x="849" y="909"/>
                      <a:pt x="1455" y="364"/>
                      <a:pt x="2213" y="364"/>
                    </a:cubicBezTo>
                    <a:cubicBezTo>
                      <a:pt x="2758" y="364"/>
                      <a:pt x="3151" y="575"/>
                      <a:pt x="3425" y="1030"/>
                    </a:cubicBezTo>
                    <a:cubicBezTo>
                      <a:pt x="3151" y="364"/>
                      <a:pt x="2577" y="0"/>
                      <a:pt x="18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74"/>
              <p:cNvSpPr/>
              <p:nvPr/>
            </p:nvSpPr>
            <p:spPr>
              <a:xfrm>
                <a:off x="-584828" y="4489314"/>
                <a:ext cx="227727" cy="141242"/>
              </a:xfrm>
              <a:custGeom>
                <a:avLst/>
                <a:gdLst/>
                <a:ahLst/>
                <a:cxnLst/>
                <a:rect l="l" t="t" r="r" b="b"/>
                <a:pathLst>
                  <a:path w="3273" h="2030" extrusionOk="0">
                    <a:moveTo>
                      <a:pt x="30" y="1"/>
                    </a:moveTo>
                    <a:cubicBezTo>
                      <a:pt x="1" y="61"/>
                      <a:pt x="1" y="122"/>
                      <a:pt x="1" y="183"/>
                    </a:cubicBezTo>
                    <a:cubicBezTo>
                      <a:pt x="1" y="1212"/>
                      <a:pt x="817" y="2029"/>
                      <a:pt x="1847" y="2029"/>
                    </a:cubicBezTo>
                    <a:cubicBezTo>
                      <a:pt x="2514" y="2029"/>
                      <a:pt x="2969" y="1787"/>
                      <a:pt x="3272" y="1241"/>
                    </a:cubicBezTo>
                    <a:lnTo>
                      <a:pt x="3272" y="1241"/>
                    </a:lnTo>
                    <a:cubicBezTo>
                      <a:pt x="2998" y="1605"/>
                      <a:pt x="2727" y="1697"/>
                      <a:pt x="2242" y="1697"/>
                    </a:cubicBezTo>
                    <a:cubicBezTo>
                      <a:pt x="1394" y="1697"/>
                      <a:pt x="728" y="1031"/>
                      <a:pt x="728" y="212"/>
                    </a:cubicBezTo>
                    <a:cubicBezTo>
                      <a:pt x="728" y="151"/>
                      <a:pt x="757" y="61"/>
                      <a:pt x="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39" name="Google Shape;6139;p74"/>
          <p:cNvSpPr/>
          <p:nvPr/>
        </p:nvSpPr>
        <p:spPr>
          <a:xfrm rot="10800000" flipH="1">
            <a:off x="-67200" y="3922810"/>
            <a:ext cx="3745765" cy="914030"/>
          </a:xfrm>
          <a:custGeom>
            <a:avLst/>
            <a:gdLst/>
            <a:ahLst/>
            <a:cxnLst/>
            <a:rect l="l" t="t" r="r" b="b"/>
            <a:pathLst>
              <a:path w="171529" h="52857" extrusionOk="0">
                <a:moveTo>
                  <a:pt x="2746" y="52857"/>
                </a:moveTo>
                <a:cubicBezTo>
                  <a:pt x="-1568" y="48543"/>
                  <a:pt x="-153" y="39450"/>
                  <a:pt x="3508" y="34569"/>
                </a:cubicBezTo>
                <a:cubicBezTo>
                  <a:pt x="6211" y="30965"/>
                  <a:pt x="11664" y="30499"/>
                  <a:pt x="16081" y="29616"/>
                </a:cubicBezTo>
                <a:cubicBezTo>
                  <a:pt x="21987" y="28435"/>
                  <a:pt x="28564" y="23386"/>
                  <a:pt x="29416" y="17424"/>
                </a:cubicBezTo>
                <a:cubicBezTo>
                  <a:pt x="29969" y="13551"/>
                  <a:pt x="25955" y="5958"/>
                  <a:pt x="22558" y="7899"/>
                </a:cubicBezTo>
                <a:cubicBezTo>
                  <a:pt x="20110" y="9298"/>
                  <a:pt x="20368" y="13663"/>
                  <a:pt x="21415" y="16281"/>
                </a:cubicBezTo>
                <a:cubicBezTo>
                  <a:pt x="26172" y="28172"/>
                  <a:pt x="44139" y="32729"/>
                  <a:pt x="56848" y="31140"/>
                </a:cubicBezTo>
                <a:cubicBezTo>
                  <a:pt x="69017" y="29619"/>
                  <a:pt x="78279" y="19067"/>
                  <a:pt x="88090" y="11709"/>
                </a:cubicBezTo>
                <a:cubicBezTo>
                  <a:pt x="94001" y="7276"/>
                  <a:pt x="101339" y="5090"/>
                  <a:pt x="108283" y="2565"/>
                </a:cubicBezTo>
                <a:cubicBezTo>
                  <a:pt x="128460" y="-4772"/>
                  <a:pt x="152326" y="5155"/>
                  <a:pt x="171529" y="14757"/>
                </a:cubicBezTo>
              </a:path>
            </a:pathLst>
          </a:custGeom>
          <a:noFill/>
          <a:ln w="9525" cap="flat" cmpd="sng">
            <a:solidFill>
              <a:schemeClr val="tx1"/>
            </a:solidFill>
            <a:prstDash val="dash"/>
            <a:round/>
            <a:headEnd type="none" w="med" len="med"/>
            <a:tailEnd type="none" w="med" len="med"/>
          </a:ln>
        </p:spPr>
      </p:sp>
      <p:grpSp>
        <p:nvGrpSpPr>
          <p:cNvPr id="6140" name="Google Shape;6140;p74"/>
          <p:cNvGrpSpPr/>
          <p:nvPr/>
        </p:nvGrpSpPr>
        <p:grpSpPr>
          <a:xfrm rot="7024596" flipH="1">
            <a:off x="3532214" y="4118090"/>
            <a:ext cx="760816" cy="763864"/>
            <a:chOff x="5362625" y="2227450"/>
            <a:chExt cx="2025200" cy="2028750"/>
          </a:xfrm>
        </p:grpSpPr>
        <p:sp>
          <p:nvSpPr>
            <p:cNvPr id="6141" name="Google Shape;6141;p74"/>
            <p:cNvSpPr/>
            <p:nvPr/>
          </p:nvSpPr>
          <p:spPr>
            <a:xfrm>
              <a:off x="5403575" y="3491925"/>
              <a:ext cx="365225" cy="259325"/>
            </a:xfrm>
            <a:custGeom>
              <a:avLst/>
              <a:gdLst/>
              <a:ahLst/>
              <a:cxnLst/>
              <a:rect l="l" t="t" r="r" b="b"/>
              <a:pathLst>
                <a:path w="14609" h="10373" extrusionOk="0">
                  <a:moveTo>
                    <a:pt x="2872" y="1"/>
                  </a:moveTo>
                  <a:lnTo>
                    <a:pt x="0" y="1638"/>
                  </a:lnTo>
                  <a:lnTo>
                    <a:pt x="9826" y="10372"/>
                  </a:lnTo>
                  <a:lnTo>
                    <a:pt x="14608" y="4783"/>
                  </a:lnTo>
                  <a:lnTo>
                    <a:pt x="3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74"/>
            <p:cNvSpPr/>
            <p:nvPr/>
          </p:nvSpPr>
          <p:spPr>
            <a:xfrm>
              <a:off x="5362625" y="3532875"/>
              <a:ext cx="286625" cy="266125"/>
            </a:xfrm>
            <a:custGeom>
              <a:avLst/>
              <a:gdLst/>
              <a:ahLst/>
              <a:cxnLst/>
              <a:rect l="l" t="t" r="r" b="b"/>
              <a:pathLst>
                <a:path w="11465" h="10645" extrusionOk="0">
                  <a:moveTo>
                    <a:pt x="1638" y="0"/>
                  </a:moveTo>
                  <a:lnTo>
                    <a:pt x="143" y="961"/>
                  </a:lnTo>
                  <a:cubicBezTo>
                    <a:pt x="1" y="1092"/>
                    <a:pt x="1" y="1092"/>
                    <a:pt x="1" y="1234"/>
                  </a:cubicBezTo>
                  <a:lnTo>
                    <a:pt x="9696" y="10645"/>
                  </a:lnTo>
                  <a:lnTo>
                    <a:pt x="11464" y="8734"/>
                  </a:lnTo>
                  <a:lnTo>
                    <a:pt x="1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74"/>
            <p:cNvSpPr/>
            <p:nvPr/>
          </p:nvSpPr>
          <p:spPr>
            <a:xfrm>
              <a:off x="5649225" y="3611475"/>
              <a:ext cx="180975" cy="177450"/>
            </a:xfrm>
            <a:custGeom>
              <a:avLst/>
              <a:gdLst/>
              <a:ahLst/>
              <a:cxnLst/>
              <a:rect l="l" t="t" r="r" b="b"/>
              <a:pathLst>
                <a:path w="7239" h="7098" extrusionOk="0">
                  <a:moveTo>
                    <a:pt x="4782" y="1"/>
                  </a:moveTo>
                  <a:lnTo>
                    <a:pt x="0" y="5590"/>
                  </a:lnTo>
                  <a:lnTo>
                    <a:pt x="1638" y="7097"/>
                  </a:lnTo>
                  <a:lnTo>
                    <a:pt x="7239" y="950"/>
                  </a:lnTo>
                  <a:lnTo>
                    <a:pt x="4782"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74"/>
            <p:cNvSpPr/>
            <p:nvPr/>
          </p:nvSpPr>
          <p:spPr>
            <a:xfrm>
              <a:off x="5605000" y="3751225"/>
              <a:ext cx="85175" cy="85450"/>
            </a:xfrm>
            <a:custGeom>
              <a:avLst/>
              <a:gdLst/>
              <a:ahLst/>
              <a:cxnLst/>
              <a:rect l="l" t="t" r="r" b="b"/>
              <a:pathLst>
                <a:path w="3407" h="3418" extrusionOk="0">
                  <a:moveTo>
                    <a:pt x="1769" y="0"/>
                  </a:moveTo>
                  <a:lnTo>
                    <a:pt x="1" y="1911"/>
                  </a:lnTo>
                  <a:lnTo>
                    <a:pt x="1496" y="3418"/>
                  </a:lnTo>
                  <a:lnTo>
                    <a:pt x="3407" y="1507"/>
                  </a:lnTo>
                  <a:lnTo>
                    <a:pt x="1769" y="0"/>
                  </a:lnTo>
                  <a:close/>
                </a:path>
              </a:pathLst>
            </a:custGeom>
            <a:solidFill>
              <a:srgbClr val="0C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74"/>
            <p:cNvSpPr/>
            <p:nvPr/>
          </p:nvSpPr>
          <p:spPr>
            <a:xfrm>
              <a:off x="5874400" y="3853575"/>
              <a:ext cx="262875" cy="361675"/>
            </a:xfrm>
            <a:custGeom>
              <a:avLst/>
              <a:gdLst/>
              <a:ahLst/>
              <a:cxnLst/>
              <a:rect l="l" t="t" r="r" b="b"/>
              <a:pathLst>
                <a:path w="10515" h="14467" extrusionOk="0">
                  <a:moveTo>
                    <a:pt x="5601" y="1"/>
                  </a:moveTo>
                  <a:lnTo>
                    <a:pt x="0" y="4782"/>
                  </a:lnTo>
                  <a:lnTo>
                    <a:pt x="8735" y="14466"/>
                  </a:lnTo>
                  <a:lnTo>
                    <a:pt x="10372" y="11606"/>
                  </a:lnTo>
                  <a:cubicBezTo>
                    <a:pt x="10514" y="11606"/>
                    <a:pt x="10514" y="11606"/>
                    <a:pt x="10372" y="11464"/>
                  </a:cubicBezTo>
                  <a:lnTo>
                    <a:pt x="56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74"/>
            <p:cNvSpPr/>
            <p:nvPr/>
          </p:nvSpPr>
          <p:spPr>
            <a:xfrm>
              <a:off x="5823350" y="3973125"/>
              <a:ext cx="269425" cy="283075"/>
            </a:xfrm>
            <a:custGeom>
              <a:avLst/>
              <a:gdLst/>
              <a:ahLst/>
              <a:cxnLst/>
              <a:rect l="l" t="t" r="r" b="b"/>
              <a:pathLst>
                <a:path w="10777" h="11323" extrusionOk="0">
                  <a:moveTo>
                    <a:pt x="2042" y="0"/>
                  </a:moveTo>
                  <a:lnTo>
                    <a:pt x="1" y="1769"/>
                  </a:lnTo>
                  <a:lnTo>
                    <a:pt x="9685" y="11322"/>
                  </a:lnTo>
                  <a:lnTo>
                    <a:pt x="9827" y="11322"/>
                  </a:lnTo>
                  <a:lnTo>
                    <a:pt x="10777" y="9684"/>
                  </a:lnTo>
                  <a:lnTo>
                    <a:pt x="2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74"/>
            <p:cNvSpPr/>
            <p:nvPr/>
          </p:nvSpPr>
          <p:spPr>
            <a:xfrm>
              <a:off x="5837000" y="3792175"/>
              <a:ext cx="177450" cy="180975"/>
            </a:xfrm>
            <a:custGeom>
              <a:avLst/>
              <a:gdLst/>
              <a:ahLst/>
              <a:cxnLst/>
              <a:rect l="l" t="t" r="r" b="b"/>
              <a:pathLst>
                <a:path w="7098" h="7239" extrusionOk="0">
                  <a:moveTo>
                    <a:pt x="6005" y="0"/>
                  </a:moveTo>
                  <a:lnTo>
                    <a:pt x="1" y="5601"/>
                  </a:lnTo>
                  <a:lnTo>
                    <a:pt x="1496" y="7238"/>
                  </a:lnTo>
                  <a:lnTo>
                    <a:pt x="7097" y="2457"/>
                  </a:lnTo>
                  <a:lnTo>
                    <a:pt x="6005"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74"/>
            <p:cNvSpPr/>
            <p:nvPr/>
          </p:nvSpPr>
          <p:spPr>
            <a:xfrm>
              <a:off x="5789225" y="3932175"/>
              <a:ext cx="85200" cy="85200"/>
            </a:xfrm>
            <a:custGeom>
              <a:avLst/>
              <a:gdLst/>
              <a:ahLst/>
              <a:cxnLst/>
              <a:rect l="l" t="t" r="r" b="b"/>
              <a:pathLst>
                <a:path w="3408" h="3408" extrusionOk="0">
                  <a:moveTo>
                    <a:pt x="1912" y="1"/>
                  </a:moveTo>
                  <a:lnTo>
                    <a:pt x="1" y="1911"/>
                  </a:lnTo>
                  <a:lnTo>
                    <a:pt x="1366" y="3407"/>
                  </a:lnTo>
                  <a:lnTo>
                    <a:pt x="3407" y="1638"/>
                  </a:lnTo>
                  <a:lnTo>
                    <a:pt x="1912" y="1"/>
                  </a:lnTo>
                  <a:close/>
                </a:path>
              </a:pathLst>
            </a:custGeom>
            <a:solidFill>
              <a:srgbClr val="0C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74"/>
            <p:cNvSpPr/>
            <p:nvPr/>
          </p:nvSpPr>
          <p:spPr>
            <a:xfrm>
              <a:off x="7007100" y="3012575"/>
              <a:ext cx="187825" cy="182700"/>
            </a:xfrm>
            <a:custGeom>
              <a:avLst/>
              <a:gdLst/>
              <a:ahLst/>
              <a:cxnLst/>
              <a:rect l="l" t="t" r="r" b="b"/>
              <a:pathLst>
                <a:path w="7513" h="7308" extrusionOk="0">
                  <a:moveTo>
                    <a:pt x="4421" y="0"/>
                  </a:moveTo>
                  <a:cubicBezTo>
                    <a:pt x="3825" y="0"/>
                    <a:pt x="3211" y="205"/>
                    <a:pt x="2730" y="615"/>
                  </a:cubicBezTo>
                  <a:lnTo>
                    <a:pt x="1" y="3486"/>
                  </a:lnTo>
                  <a:lnTo>
                    <a:pt x="3822" y="7307"/>
                  </a:lnTo>
                  <a:lnTo>
                    <a:pt x="6552" y="4436"/>
                  </a:lnTo>
                  <a:cubicBezTo>
                    <a:pt x="7512" y="3486"/>
                    <a:pt x="7512" y="1979"/>
                    <a:pt x="6552" y="1160"/>
                  </a:cubicBezTo>
                  <a:lnTo>
                    <a:pt x="6006" y="615"/>
                  </a:lnTo>
                  <a:cubicBezTo>
                    <a:pt x="5596" y="205"/>
                    <a:pt x="5018" y="0"/>
                    <a:pt x="4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74"/>
            <p:cNvSpPr/>
            <p:nvPr/>
          </p:nvSpPr>
          <p:spPr>
            <a:xfrm>
              <a:off x="7102650" y="3341000"/>
              <a:ext cx="187800" cy="185075"/>
            </a:xfrm>
            <a:custGeom>
              <a:avLst/>
              <a:gdLst/>
              <a:ahLst/>
              <a:cxnLst/>
              <a:rect l="l" t="t" r="r" b="b"/>
              <a:pathLst>
                <a:path w="7512" h="7403" extrusionOk="0">
                  <a:moveTo>
                    <a:pt x="4456" y="0"/>
                  </a:moveTo>
                  <a:cubicBezTo>
                    <a:pt x="3860" y="0"/>
                    <a:pt x="3281" y="240"/>
                    <a:pt x="2872" y="721"/>
                  </a:cubicBezTo>
                  <a:lnTo>
                    <a:pt x="0" y="3581"/>
                  </a:lnTo>
                  <a:lnTo>
                    <a:pt x="3821" y="7402"/>
                  </a:lnTo>
                  <a:lnTo>
                    <a:pt x="6693" y="4542"/>
                  </a:lnTo>
                  <a:cubicBezTo>
                    <a:pt x="7512" y="3581"/>
                    <a:pt x="7512" y="2085"/>
                    <a:pt x="6551" y="1267"/>
                  </a:cubicBezTo>
                  <a:lnTo>
                    <a:pt x="6147" y="721"/>
                  </a:lnTo>
                  <a:cubicBezTo>
                    <a:pt x="5666" y="240"/>
                    <a:pt x="5052" y="0"/>
                    <a:pt x="44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74"/>
            <p:cNvSpPr/>
            <p:nvPr/>
          </p:nvSpPr>
          <p:spPr>
            <a:xfrm>
              <a:off x="6556750" y="2806300"/>
              <a:ext cx="767825" cy="1197425"/>
            </a:xfrm>
            <a:custGeom>
              <a:avLst/>
              <a:gdLst/>
              <a:ahLst/>
              <a:cxnLst/>
              <a:rect l="l" t="t" r="r" b="b"/>
              <a:pathLst>
                <a:path w="30713" h="47897" extrusionOk="0">
                  <a:moveTo>
                    <a:pt x="17338" y="0"/>
                  </a:moveTo>
                  <a:lnTo>
                    <a:pt x="1" y="17469"/>
                  </a:lnTo>
                  <a:lnTo>
                    <a:pt x="3003" y="18691"/>
                  </a:lnTo>
                  <a:lnTo>
                    <a:pt x="6420" y="20056"/>
                  </a:lnTo>
                  <a:lnTo>
                    <a:pt x="24293" y="47896"/>
                  </a:lnTo>
                  <a:lnTo>
                    <a:pt x="30712" y="41488"/>
                  </a:lnTo>
                  <a:lnTo>
                    <a:pt x="18561" y="3822"/>
                  </a:lnTo>
                  <a:lnTo>
                    <a:pt x="173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74"/>
            <p:cNvSpPr/>
            <p:nvPr/>
          </p:nvSpPr>
          <p:spPr>
            <a:xfrm>
              <a:off x="6556750" y="3116625"/>
              <a:ext cx="665475" cy="887100"/>
            </a:xfrm>
            <a:custGeom>
              <a:avLst/>
              <a:gdLst/>
              <a:ahLst/>
              <a:cxnLst/>
              <a:rect l="l" t="t" r="r" b="b"/>
              <a:pathLst>
                <a:path w="26619" h="35484" extrusionOk="0">
                  <a:moveTo>
                    <a:pt x="5874" y="1"/>
                  </a:moveTo>
                  <a:lnTo>
                    <a:pt x="2730" y="2326"/>
                  </a:lnTo>
                  <a:lnTo>
                    <a:pt x="1" y="5056"/>
                  </a:lnTo>
                  <a:lnTo>
                    <a:pt x="3003" y="6278"/>
                  </a:lnTo>
                  <a:lnTo>
                    <a:pt x="6420" y="7643"/>
                  </a:lnTo>
                  <a:lnTo>
                    <a:pt x="24293" y="35483"/>
                  </a:lnTo>
                  <a:lnTo>
                    <a:pt x="26618" y="33300"/>
                  </a:lnTo>
                  <a:lnTo>
                    <a:pt x="7239" y="2326"/>
                  </a:lnTo>
                  <a:lnTo>
                    <a:pt x="58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74"/>
            <p:cNvSpPr/>
            <p:nvPr/>
          </p:nvSpPr>
          <p:spPr>
            <a:xfrm>
              <a:off x="6625000" y="2806300"/>
              <a:ext cx="395775" cy="368500"/>
            </a:xfrm>
            <a:custGeom>
              <a:avLst/>
              <a:gdLst/>
              <a:ahLst/>
              <a:cxnLst/>
              <a:rect l="l" t="t" r="r" b="b"/>
              <a:pathLst>
                <a:path w="15831" h="14740" extrusionOk="0">
                  <a:moveTo>
                    <a:pt x="14608" y="0"/>
                  </a:moveTo>
                  <a:lnTo>
                    <a:pt x="0" y="14739"/>
                  </a:lnTo>
                  <a:lnTo>
                    <a:pt x="3144" y="12414"/>
                  </a:lnTo>
                  <a:lnTo>
                    <a:pt x="4509" y="14739"/>
                  </a:lnTo>
                  <a:lnTo>
                    <a:pt x="15831" y="3822"/>
                  </a:lnTo>
                  <a:lnTo>
                    <a:pt x="14608" y="0"/>
                  </a:lnTo>
                  <a:close/>
                </a:path>
              </a:pathLst>
            </a:custGeom>
            <a:solidFill>
              <a:srgbClr val="F2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74"/>
            <p:cNvSpPr/>
            <p:nvPr/>
          </p:nvSpPr>
          <p:spPr>
            <a:xfrm>
              <a:off x="6556750" y="3116625"/>
              <a:ext cx="181000" cy="156975"/>
            </a:xfrm>
            <a:custGeom>
              <a:avLst/>
              <a:gdLst/>
              <a:ahLst/>
              <a:cxnLst/>
              <a:rect l="l" t="t" r="r" b="b"/>
              <a:pathLst>
                <a:path w="7240" h="6279" extrusionOk="0">
                  <a:moveTo>
                    <a:pt x="5874" y="1"/>
                  </a:moveTo>
                  <a:lnTo>
                    <a:pt x="2730" y="2326"/>
                  </a:lnTo>
                  <a:lnTo>
                    <a:pt x="1" y="5056"/>
                  </a:lnTo>
                  <a:lnTo>
                    <a:pt x="3003" y="6278"/>
                  </a:lnTo>
                  <a:lnTo>
                    <a:pt x="7239" y="2326"/>
                  </a:lnTo>
                  <a:lnTo>
                    <a:pt x="58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74"/>
            <p:cNvSpPr/>
            <p:nvPr/>
          </p:nvSpPr>
          <p:spPr>
            <a:xfrm>
              <a:off x="6417000" y="2430125"/>
              <a:ext cx="187550" cy="185150"/>
            </a:xfrm>
            <a:custGeom>
              <a:avLst/>
              <a:gdLst/>
              <a:ahLst/>
              <a:cxnLst/>
              <a:rect l="l" t="t" r="r" b="b"/>
              <a:pathLst>
                <a:path w="7502" h="7406" extrusionOk="0">
                  <a:moveTo>
                    <a:pt x="4450" y="0"/>
                  </a:moveTo>
                  <a:cubicBezTo>
                    <a:pt x="3852" y="0"/>
                    <a:pt x="3271" y="238"/>
                    <a:pt x="2861" y="713"/>
                  </a:cubicBezTo>
                  <a:lnTo>
                    <a:pt x="1" y="3584"/>
                  </a:lnTo>
                  <a:lnTo>
                    <a:pt x="3822" y="7405"/>
                  </a:lnTo>
                  <a:lnTo>
                    <a:pt x="6682" y="4534"/>
                  </a:lnTo>
                  <a:cubicBezTo>
                    <a:pt x="7501" y="3584"/>
                    <a:pt x="7501" y="2077"/>
                    <a:pt x="6682" y="1127"/>
                  </a:cubicBezTo>
                  <a:lnTo>
                    <a:pt x="6137" y="713"/>
                  </a:lnTo>
                  <a:cubicBezTo>
                    <a:pt x="5662" y="238"/>
                    <a:pt x="5048" y="0"/>
                    <a:pt x="4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74"/>
            <p:cNvSpPr/>
            <p:nvPr/>
          </p:nvSpPr>
          <p:spPr>
            <a:xfrm>
              <a:off x="6085925" y="2337925"/>
              <a:ext cx="187800" cy="185075"/>
            </a:xfrm>
            <a:custGeom>
              <a:avLst/>
              <a:gdLst/>
              <a:ahLst/>
              <a:cxnLst/>
              <a:rect l="l" t="t" r="r" b="b"/>
              <a:pathLst>
                <a:path w="7512" h="7403" extrusionOk="0">
                  <a:moveTo>
                    <a:pt x="4456" y="1"/>
                  </a:moveTo>
                  <a:cubicBezTo>
                    <a:pt x="3860" y="1"/>
                    <a:pt x="3281" y="241"/>
                    <a:pt x="2872" y="721"/>
                  </a:cubicBezTo>
                  <a:lnTo>
                    <a:pt x="1" y="3582"/>
                  </a:lnTo>
                  <a:lnTo>
                    <a:pt x="3822" y="7403"/>
                  </a:lnTo>
                  <a:lnTo>
                    <a:pt x="6693" y="4542"/>
                  </a:lnTo>
                  <a:cubicBezTo>
                    <a:pt x="7512" y="3582"/>
                    <a:pt x="7512" y="2086"/>
                    <a:pt x="6551" y="1267"/>
                  </a:cubicBezTo>
                  <a:lnTo>
                    <a:pt x="6147" y="721"/>
                  </a:lnTo>
                  <a:cubicBezTo>
                    <a:pt x="5667" y="241"/>
                    <a:pt x="5053" y="1"/>
                    <a:pt x="44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74"/>
            <p:cNvSpPr/>
            <p:nvPr/>
          </p:nvSpPr>
          <p:spPr>
            <a:xfrm>
              <a:off x="5605000" y="2304625"/>
              <a:ext cx="1200975" cy="761000"/>
            </a:xfrm>
            <a:custGeom>
              <a:avLst/>
              <a:gdLst/>
              <a:ahLst/>
              <a:cxnLst/>
              <a:rect l="l" t="t" r="r" b="b"/>
              <a:pathLst>
                <a:path w="48039" h="30440" extrusionOk="0">
                  <a:moveTo>
                    <a:pt x="6409" y="1"/>
                  </a:moveTo>
                  <a:lnTo>
                    <a:pt x="1" y="6551"/>
                  </a:lnTo>
                  <a:lnTo>
                    <a:pt x="28114" y="24020"/>
                  </a:lnTo>
                  <a:lnTo>
                    <a:pt x="29478" y="27295"/>
                  </a:lnTo>
                  <a:lnTo>
                    <a:pt x="30843" y="30439"/>
                  </a:lnTo>
                  <a:lnTo>
                    <a:pt x="48039" y="12971"/>
                  </a:lnTo>
                  <a:lnTo>
                    <a:pt x="44217" y="11737"/>
                  </a:lnTo>
                  <a:lnTo>
                    <a:pt x="64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74"/>
            <p:cNvSpPr/>
            <p:nvPr/>
          </p:nvSpPr>
          <p:spPr>
            <a:xfrm>
              <a:off x="5605000" y="2410525"/>
              <a:ext cx="893925" cy="655100"/>
            </a:xfrm>
            <a:custGeom>
              <a:avLst/>
              <a:gdLst/>
              <a:ahLst/>
              <a:cxnLst/>
              <a:rect l="l" t="t" r="r" b="b"/>
              <a:pathLst>
                <a:path w="35757" h="26204" extrusionOk="0">
                  <a:moveTo>
                    <a:pt x="2315" y="1"/>
                  </a:moveTo>
                  <a:lnTo>
                    <a:pt x="1" y="2315"/>
                  </a:lnTo>
                  <a:lnTo>
                    <a:pt x="28114" y="19784"/>
                  </a:lnTo>
                  <a:lnTo>
                    <a:pt x="29478" y="23059"/>
                  </a:lnTo>
                  <a:lnTo>
                    <a:pt x="30843" y="26203"/>
                  </a:lnTo>
                  <a:lnTo>
                    <a:pt x="33573" y="23332"/>
                  </a:lnTo>
                  <a:lnTo>
                    <a:pt x="35756" y="20330"/>
                  </a:lnTo>
                  <a:lnTo>
                    <a:pt x="33573" y="18965"/>
                  </a:lnTo>
                  <a:lnTo>
                    <a:pt x="23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74"/>
            <p:cNvSpPr/>
            <p:nvPr/>
          </p:nvSpPr>
          <p:spPr>
            <a:xfrm>
              <a:off x="6444300" y="2628875"/>
              <a:ext cx="361675" cy="364950"/>
            </a:xfrm>
            <a:custGeom>
              <a:avLst/>
              <a:gdLst/>
              <a:ahLst/>
              <a:cxnLst/>
              <a:rect l="l" t="t" r="r" b="b"/>
              <a:pathLst>
                <a:path w="14467" h="14598" extrusionOk="0">
                  <a:moveTo>
                    <a:pt x="14467" y="1"/>
                  </a:moveTo>
                  <a:lnTo>
                    <a:pt x="1" y="14598"/>
                  </a:lnTo>
                  <a:lnTo>
                    <a:pt x="1" y="14598"/>
                  </a:lnTo>
                  <a:close/>
                </a:path>
              </a:pathLst>
            </a:custGeom>
            <a:solidFill>
              <a:srgbClr val="F2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74"/>
            <p:cNvSpPr/>
            <p:nvPr/>
          </p:nvSpPr>
          <p:spPr>
            <a:xfrm>
              <a:off x="6444300" y="2598050"/>
              <a:ext cx="361675" cy="395775"/>
            </a:xfrm>
            <a:custGeom>
              <a:avLst/>
              <a:gdLst/>
              <a:ahLst/>
              <a:cxnLst/>
              <a:rect l="l" t="t" r="r" b="b"/>
              <a:pathLst>
                <a:path w="14467" h="15831" extrusionOk="0">
                  <a:moveTo>
                    <a:pt x="10645" y="0"/>
                  </a:moveTo>
                  <a:lnTo>
                    <a:pt x="1" y="11464"/>
                  </a:lnTo>
                  <a:lnTo>
                    <a:pt x="2184" y="12829"/>
                  </a:lnTo>
                  <a:lnTo>
                    <a:pt x="1" y="15831"/>
                  </a:lnTo>
                  <a:lnTo>
                    <a:pt x="14467" y="1234"/>
                  </a:lnTo>
                  <a:lnTo>
                    <a:pt x="10645" y="0"/>
                  </a:lnTo>
                  <a:close/>
                </a:path>
              </a:pathLst>
            </a:custGeom>
            <a:solidFill>
              <a:srgbClr val="F2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74"/>
            <p:cNvSpPr/>
            <p:nvPr/>
          </p:nvSpPr>
          <p:spPr>
            <a:xfrm>
              <a:off x="6444300" y="2918750"/>
              <a:ext cx="54625" cy="75075"/>
            </a:xfrm>
            <a:custGeom>
              <a:avLst/>
              <a:gdLst/>
              <a:ahLst/>
              <a:cxnLst/>
              <a:rect l="l" t="t" r="r" b="b"/>
              <a:pathLst>
                <a:path w="2185" h="3003" extrusionOk="0">
                  <a:moveTo>
                    <a:pt x="2184" y="1"/>
                  </a:moveTo>
                  <a:lnTo>
                    <a:pt x="1" y="3003"/>
                  </a:lnTo>
                  <a:lnTo>
                    <a:pt x="1" y="300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74"/>
            <p:cNvSpPr/>
            <p:nvPr/>
          </p:nvSpPr>
          <p:spPr>
            <a:xfrm>
              <a:off x="6341950" y="2884625"/>
              <a:ext cx="156975" cy="181000"/>
            </a:xfrm>
            <a:custGeom>
              <a:avLst/>
              <a:gdLst/>
              <a:ahLst/>
              <a:cxnLst/>
              <a:rect l="l" t="t" r="r" b="b"/>
              <a:pathLst>
                <a:path w="6279" h="7240" extrusionOk="0">
                  <a:moveTo>
                    <a:pt x="4095" y="1"/>
                  </a:moveTo>
                  <a:lnTo>
                    <a:pt x="0" y="4095"/>
                  </a:lnTo>
                  <a:lnTo>
                    <a:pt x="1365" y="7239"/>
                  </a:lnTo>
                  <a:lnTo>
                    <a:pt x="4095" y="4368"/>
                  </a:lnTo>
                  <a:lnTo>
                    <a:pt x="6278" y="1366"/>
                  </a:lnTo>
                  <a:lnTo>
                    <a:pt x="4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74"/>
            <p:cNvSpPr/>
            <p:nvPr/>
          </p:nvSpPr>
          <p:spPr>
            <a:xfrm>
              <a:off x="5601450" y="2227450"/>
              <a:ext cx="1786375" cy="1784050"/>
            </a:xfrm>
            <a:custGeom>
              <a:avLst/>
              <a:gdLst/>
              <a:ahLst/>
              <a:cxnLst/>
              <a:rect l="l" t="t" r="r" b="b"/>
              <a:pathLst>
                <a:path w="71455" h="71362" extrusionOk="0">
                  <a:moveTo>
                    <a:pt x="67506" y="1"/>
                  </a:moveTo>
                  <a:cubicBezTo>
                    <a:pt x="67255" y="1"/>
                    <a:pt x="66999" y="28"/>
                    <a:pt x="66741" y="85"/>
                  </a:cubicBezTo>
                  <a:lnTo>
                    <a:pt x="62920" y="1046"/>
                  </a:lnTo>
                  <a:cubicBezTo>
                    <a:pt x="60867" y="1450"/>
                    <a:pt x="59098" y="2542"/>
                    <a:pt x="57592" y="4049"/>
                  </a:cubicBezTo>
                  <a:lnTo>
                    <a:pt x="1638" y="64227"/>
                  </a:lnTo>
                  <a:cubicBezTo>
                    <a:pt x="1" y="66006"/>
                    <a:pt x="143" y="68594"/>
                    <a:pt x="1780" y="70231"/>
                  </a:cubicBezTo>
                  <a:cubicBezTo>
                    <a:pt x="2599" y="70985"/>
                    <a:pt x="3655" y="71361"/>
                    <a:pt x="4712" y="71361"/>
                  </a:cubicBezTo>
                  <a:cubicBezTo>
                    <a:pt x="5768" y="71361"/>
                    <a:pt x="6824" y="70985"/>
                    <a:pt x="7643" y="70231"/>
                  </a:cubicBezTo>
                  <a:lnTo>
                    <a:pt x="67145" y="13460"/>
                  </a:lnTo>
                  <a:cubicBezTo>
                    <a:pt x="68651" y="11964"/>
                    <a:pt x="69601" y="10184"/>
                    <a:pt x="70147" y="8143"/>
                  </a:cubicBezTo>
                  <a:lnTo>
                    <a:pt x="70966" y="4180"/>
                  </a:lnTo>
                  <a:cubicBezTo>
                    <a:pt x="71454" y="1981"/>
                    <a:pt x="69652" y="1"/>
                    <a:pt x="675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74"/>
            <p:cNvSpPr/>
            <p:nvPr/>
          </p:nvSpPr>
          <p:spPr>
            <a:xfrm>
              <a:off x="5632300" y="2243225"/>
              <a:ext cx="1750125" cy="1768275"/>
            </a:xfrm>
            <a:custGeom>
              <a:avLst/>
              <a:gdLst/>
              <a:ahLst/>
              <a:cxnLst/>
              <a:rect l="l" t="t" r="r" b="b"/>
              <a:pathLst>
                <a:path w="70005" h="70731" extrusionOk="0">
                  <a:moveTo>
                    <a:pt x="68236" y="0"/>
                  </a:moveTo>
                  <a:cubicBezTo>
                    <a:pt x="68640" y="688"/>
                    <a:pt x="68913" y="1638"/>
                    <a:pt x="68640" y="2599"/>
                  </a:cubicBezTo>
                  <a:lnTo>
                    <a:pt x="67821" y="6420"/>
                  </a:lnTo>
                  <a:cubicBezTo>
                    <a:pt x="67417" y="8461"/>
                    <a:pt x="66326" y="10372"/>
                    <a:pt x="64819" y="11737"/>
                  </a:cubicBezTo>
                  <a:lnTo>
                    <a:pt x="5317" y="68509"/>
                  </a:lnTo>
                  <a:cubicBezTo>
                    <a:pt x="4567" y="69337"/>
                    <a:pt x="3529" y="69750"/>
                    <a:pt x="2474" y="69750"/>
                  </a:cubicBezTo>
                  <a:cubicBezTo>
                    <a:pt x="1611" y="69750"/>
                    <a:pt x="737" y="69474"/>
                    <a:pt x="0" y="68924"/>
                  </a:cubicBezTo>
                  <a:lnTo>
                    <a:pt x="0" y="68924"/>
                  </a:lnTo>
                  <a:cubicBezTo>
                    <a:pt x="131" y="69196"/>
                    <a:pt x="273" y="69327"/>
                    <a:pt x="546" y="69600"/>
                  </a:cubicBezTo>
                  <a:cubicBezTo>
                    <a:pt x="1365" y="70354"/>
                    <a:pt x="2421" y="70730"/>
                    <a:pt x="3478" y="70730"/>
                  </a:cubicBezTo>
                  <a:cubicBezTo>
                    <a:pt x="4534" y="70730"/>
                    <a:pt x="5590" y="70354"/>
                    <a:pt x="6409" y="69600"/>
                  </a:cubicBezTo>
                  <a:lnTo>
                    <a:pt x="65911" y="12829"/>
                  </a:lnTo>
                  <a:cubicBezTo>
                    <a:pt x="67417" y="11333"/>
                    <a:pt x="68367" y="9553"/>
                    <a:pt x="68913" y="7512"/>
                  </a:cubicBezTo>
                  <a:lnTo>
                    <a:pt x="69732" y="3549"/>
                  </a:lnTo>
                  <a:cubicBezTo>
                    <a:pt x="70005" y="2053"/>
                    <a:pt x="69328" y="688"/>
                    <a:pt x="68236" y="0"/>
                  </a:cubicBezTo>
                  <a:close/>
                </a:path>
              </a:pathLst>
            </a:custGeom>
            <a:solidFill>
              <a:srgbClr val="E1E2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74"/>
            <p:cNvSpPr/>
            <p:nvPr/>
          </p:nvSpPr>
          <p:spPr>
            <a:xfrm>
              <a:off x="7140300" y="2308175"/>
              <a:ext cx="156975" cy="154900"/>
            </a:xfrm>
            <a:custGeom>
              <a:avLst/>
              <a:gdLst/>
              <a:ahLst/>
              <a:cxnLst/>
              <a:rect l="l" t="t" r="r" b="b"/>
              <a:pathLst>
                <a:path w="6279" h="6196" extrusionOk="0">
                  <a:moveTo>
                    <a:pt x="132" y="1"/>
                  </a:moveTo>
                  <a:cubicBezTo>
                    <a:pt x="1" y="1"/>
                    <a:pt x="1" y="132"/>
                    <a:pt x="132" y="132"/>
                  </a:cubicBezTo>
                  <a:lnTo>
                    <a:pt x="3134" y="2184"/>
                  </a:lnTo>
                  <a:cubicBezTo>
                    <a:pt x="3549" y="2457"/>
                    <a:pt x="3953" y="2730"/>
                    <a:pt x="4095" y="3134"/>
                  </a:cubicBezTo>
                  <a:lnTo>
                    <a:pt x="6137" y="6136"/>
                  </a:lnTo>
                  <a:cubicBezTo>
                    <a:pt x="6137" y="6178"/>
                    <a:pt x="6149" y="6195"/>
                    <a:pt x="6166" y="6195"/>
                  </a:cubicBezTo>
                  <a:cubicBezTo>
                    <a:pt x="6208" y="6195"/>
                    <a:pt x="6279" y="6098"/>
                    <a:pt x="6279" y="6005"/>
                  </a:cubicBezTo>
                  <a:lnTo>
                    <a:pt x="5591" y="3134"/>
                  </a:lnTo>
                  <a:cubicBezTo>
                    <a:pt x="5318" y="1911"/>
                    <a:pt x="4368" y="951"/>
                    <a:pt x="3134" y="678"/>
                  </a:cubicBezTo>
                  <a:lnTo>
                    <a:pt x="1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304800" y="290516"/>
            <a:ext cx="5638800" cy="3816429"/>
          </a:xfrm>
          <a:prstGeom prst="rect">
            <a:avLst/>
          </a:prstGeom>
        </p:spPr>
        <p:txBody>
          <a:bodyPr wrap="square">
            <a:spAutoFit/>
          </a:bodyPr>
          <a:lstStyle/>
          <a:p>
            <a:pPr algn="just"/>
            <a:r>
              <a:rPr lang="en-US" sz="1600" dirty="0"/>
              <a:t>Feature </a:t>
            </a:r>
            <a:r>
              <a:rPr lang="en-US" sz="1600" dirty="0" smtClean="0"/>
              <a:t>Extraction</a:t>
            </a:r>
          </a:p>
          <a:p>
            <a:pPr algn="just"/>
            <a:endParaRPr lang="en-US" dirty="0"/>
          </a:p>
          <a:p>
            <a:pPr algn="just"/>
            <a:r>
              <a:rPr lang="en-US" dirty="0"/>
              <a:t>Feature extraction is a special form of dimensional reduction. When the input data to an algorithm is too large to be processed and it is suspected to be very redundant then the input data will be transformed into a reduced representation set of features. Transforming the input data into the set of features is called feature extraction. If the features extracted are carefully chosen it is expected that the features set will extract the relevant information from the input data in order to perform the desired task using this reduced representation instead of the full-size input.</a:t>
            </a:r>
          </a:p>
          <a:p>
            <a:pPr algn="just"/>
            <a:r>
              <a:rPr lang="en-US" dirty="0"/>
              <a:t> </a:t>
            </a:r>
          </a:p>
          <a:p>
            <a:pPr algn="just"/>
            <a:endParaRPr lang="en-US" dirty="0" smtClean="0"/>
          </a:p>
          <a:p>
            <a:pPr algn="just"/>
            <a:r>
              <a:rPr lang="en-US" sz="1600" dirty="0" smtClean="0"/>
              <a:t>Output</a:t>
            </a:r>
            <a:r>
              <a:rPr lang="en-US" dirty="0" smtClean="0"/>
              <a:t> </a:t>
            </a:r>
          </a:p>
          <a:p>
            <a:pPr algn="just"/>
            <a:endParaRPr lang="en-US" dirty="0"/>
          </a:p>
          <a:p>
            <a:pPr algn="just"/>
            <a:r>
              <a:rPr lang="en-US" dirty="0" smtClean="0"/>
              <a:t>The </a:t>
            </a:r>
            <a:r>
              <a:rPr lang="en-US" dirty="0"/>
              <a:t>output of the </a:t>
            </a:r>
            <a:r>
              <a:rPr lang="en-US" dirty="0" smtClean="0"/>
              <a:t>flag </a:t>
            </a:r>
            <a:r>
              <a:rPr lang="en-US" dirty="0"/>
              <a:t>recognition will be given in the format of </a:t>
            </a:r>
            <a:r>
              <a:rPr lang="en-US" dirty="0" smtClean="0"/>
              <a:t>text. The </a:t>
            </a:r>
            <a:r>
              <a:rPr lang="en-US" dirty="0"/>
              <a:t>text output will be given in a text box of GUI.</a:t>
            </a:r>
          </a:p>
        </p:txBody>
      </p:sp>
    </p:spTree>
    <p:extLst>
      <p:ext uri="{BB962C8B-B14F-4D97-AF65-F5344CB8AC3E}">
        <p14:creationId xmlns:p14="http://schemas.microsoft.com/office/powerpoint/2010/main" val="217535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122"/>
                                        </p:tgtEl>
                                        <p:attrNameLst>
                                          <p:attrName>style.visibility</p:attrName>
                                        </p:attrNameLst>
                                      </p:cBhvr>
                                      <p:to>
                                        <p:strVal val="visible"/>
                                      </p:to>
                                    </p:set>
                                    <p:anim calcmode="lin" valueType="num">
                                      <p:cBhvr additive="base">
                                        <p:cTn id="7" dur="1000"/>
                                        <p:tgtEl>
                                          <p:spTgt spid="6122"/>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6106"/>
                                        </p:tgtEl>
                                        <p:attrNameLst>
                                          <p:attrName>style.visibility</p:attrName>
                                        </p:attrNameLst>
                                      </p:cBhvr>
                                      <p:to>
                                        <p:strVal val="visible"/>
                                      </p:to>
                                    </p:set>
                                    <p:anim calcmode="lin" valueType="num">
                                      <p:cBhvr additive="base">
                                        <p:cTn id="11" dur="1000"/>
                                        <p:tgtEl>
                                          <p:spTgt spid="6106"/>
                                        </p:tgtEl>
                                        <p:attrNameLst>
                                          <p:attrName>ppt_y</p:attrName>
                                        </p:attrNameLst>
                                      </p:cBhvr>
                                      <p:tavLst>
                                        <p:tav tm="0">
                                          <p:val>
                                            <p:strVal val="#ppt_y-1"/>
                                          </p:val>
                                        </p:tav>
                                        <p:tav tm="100000">
                                          <p:val>
                                            <p:strVal val="#ppt_y"/>
                                          </p:val>
                                        </p:tav>
                                      </p:tavLst>
                                    </p:anim>
                                  </p:childTnLst>
                                </p:cTn>
                              </p:par>
                            </p:childTnLst>
                          </p:cTn>
                        </p:par>
                        <p:par>
                          <p:cTn id="12" fill="hold">
                            <p:stCondLst>
                              <p:cond delay="2000"/>
                            </p:stCondLst>
                            <p:childTnLst>
                              <p:par>
                                <p:cTn id="13" presetID="2" presetClass="entr" presetSubtype="4" fill="hold" nodeType="afterEffect">
                                  <p:stCondLst>
                                    <p:cond delay="0"/>
                                  </p:stCondLst>
                                  <p:childTnLst>
                                    <p:set>
                                      <p:cBhvr>
                                        <p:cTn id="14" dur="1" fill="hold">
                                          <p:stCondLst>
                                            <p:cond delay="0"/>
                                          </p:stCondLst>
                                        </p:cTn>
                                        <p:tgtEl>
                                          <p:spTgt spid="6113"/>
                                        </p:tgtEl>
                                        <p:attrNameLst>
                                          <p:attrName>style.visibility</p:attrName>
                                        </p:attrNameLst>
                                      </p:cBhvr>
                                      <p:to>
                                        <p:strVal val="visible"/>
                                      </p:to>
                                    </p:set>
                                    <p:anim calcmode="lin" valueType="num">
                                      <p:cBhvr additive="base">
                                        <p:cTn id="15" dur="1000"/>
                                        <p:tgtEl>
                                          <p:spTgt spid="61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11"/>
        <p:cNvGrpSpPr/>
        <p:nvPr/>
      </p:nvGrpSpPr>
      <p:grpSpPr>
        <a:xfrm>
          <a:off x="0" y="0"/>
          <a:ext cx="0" cy="0"/>
          <a:chOff x="0" y="0"/>
          <a:chExt cx="0" cy="0"/>
        </a:xfrm>
      </p:grpSpPr>
      <p:grpSp>
        <p:nvGrpSpPr>
          <p:cNvPr id="7619" name="Google Shape;7619;p87"/>
          <p:cNvGrpSpPr/>
          <p:nvPr/>
        </p:nvGrpSpPr>
        <p:grpSpPr>
          <a:xfrm>
            <a:off x="5145964" y="1587460"/>
            <a:ext cx="3284762" cy="2663002"/>
            <a:chOff x="584350" y="238125"/>
            <a:chExt cx="6415550" cy="5201175"/>
          </a:xfrm>
        </p:grpSpPr>
        <p:sp>
          <p:nvSpPr>
            <p:cNvPr id="7620" name="Google Shape;7620;p87"/>
            <p:cNvSpPr/>
            <p:nvPr/>
          </p:nvSpPr>
          <p:spPr>
            <a:xfrm>
              <a:off x="2417350" y="3389050"/>
              <a:ext cx="11925" cy="33950"/>
            </a:xfrm>
            <a:custGeom>
              <a:avLst/>
              <a:gdLst/>
              <a:ahLst/>
              <a:cxnLst/>
              <a:rect l="l" t="t" r="r" b="b"/>
              <a:pathLst>
                <a:path w="477" h="1358" extrusionOk="0">
                  <a:moveTo>
                    <a:pt x="477" y="917"/>
                  </a:moveTo>
                  <a:lnTo>
                    <a:pt x="477" y="441"/>
                  </a:lnTo>
                  <a:lnTo>
                    <a:pt x="0" y="1"/>
                  </a:lnTo>
                  <a:lnTo>
                    <a:pt x="0" y="1"/>
                  </a:lnTo>
                  <a:lnTo>
                    <a:pt x="477" y="441"/>
                  </a:lnTo>
                  <a:lnTo>
                    <a:pt x="477" y="917"/>
                  </a:lnTo>
                  <a:lnTo>
                    <a:pt x="477" y="1357"/>
                  </a:lnTo>
                  <a:lnTo>
                    <a:pt x="477" y="135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21" name="Google Shape;7621;p87"/>
            <p:cNvSpPr/>
            <p:nvPr/>
          </p:nvSpPr>
          <p:spPr>
            <a:xfrm>
              <a:off x="2440250" y="3366150"/>
              <a:ext cx="11950" cy="11025"/>
            </a:xfrm>
            <a:custGeom>
              <a:avLst/>
              <a:gdLst/>
              <a:ahLst/>
              <a:cxnLst/>
              <a:rect l="l" t="t" r="r" b="b"/>
              <a:pathLst>
                <a:path w="478" h="441" extrusionOk="0">
                  <a:moveTo>
                    <a:pt x="1" y="0"/>
                  </a:moveTo>
                  <a:lnTo>
                    <a:pt x="1" y="440"/>
                  </a:lnTo>
                  <a:lnTo>
                    <a:pt x="477" y="44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22" name="Google Shape;7622;p87"/>
            <p:cNvSpPr/>
            <p:nvPr/>
          </p:nvSpPr>
          <p:spPr>
            <a:xfrm>
              <a:off x="2417350" y="3445875"/>
              <a:ext cx="11925" cy="11950"/>
            </a:xfrm>
            <a:custGeom>
              <a:avLst/>
              <a:gdLst/>
              <a:ahLst/>
              <a:cxnLst/>
              <a:rect l="l" t="t" r="r" b="b"/>
              <a:pathLst>
                <a:path w="477" h="478" extrusionOk="0">
                  <a:moveTo>
                    <a:pt x="0" y="1"/>
                  </a:moveTo>
                  <a:lnTo>
                    <a:pt x="0" y="477"/>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23" name="Google Shape;7623;p87"/>
            <p:cNvSpPr/>
            <p:nvPr/>
          </p:nvSpPr>
          <p:spPr>
            <a:xfrm>
              <a:off x="2417350" y="3480700"/>
              <a:ext cx="25" cy="11025"/>
            </a:xfrm>
            <a:custGeom>
              <a:avLst/>
              <a:gdLst/>
              <a:ahLst/>
              <a:cxnLst/>
              <a:rect l="l" t="t" r="r" b="b"/>
              <a:pathLst>
                <a:path w="1" h="441" extrusionOk="0">
                  <a:moveTo>
                    <a:pt x="0" y="1"/>
                  </a:moveTo>
                  <a:lnTo>
                    <a:pt x="0" y="1"/>
                  </a:lnTo>
                  <a:lnTo>
                    <a:pt x="0" y="441"/>
                  </a:lnTo>
                  <a:lnTo>
                    <a:pt x="0" y="4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24" name="Google Shape;7624;p87"/>
            <p:cNvSpPr/>
            <p:nvPr/>
          </p:nvSpPr>
          <p:spPr>
            <a:xfrm>
              <a:off x="2554825" y="3228675"/>
              <a:ext cx="22925" cy="68750"/>
            </a:xfrm>
            <a:custGeom>
              <a:avLst/>
              <a:gdLst/>
              <a:ahLst/>
              <a:cxnLst/>
              <a:rect l="l" t="t" r="r" b="b"/>
              <a:pathLst>
                <a:path w="917" h="2750" extrusionOk="0">
                  <a:moveTo>
                    <a:pt x="0" y="0"/>
                  </a:moveTo>
                  <a:lnTo>
                    <a:pt x="477" y="917"/>
                  </a:lnTo>
                  <a:lnTo>
                    <a:pt x="832" y="1272"/>
                  </a:lnTo>
                  <a:lnTo>
                    <a:pt x="832" y="1272"/>
                  </a:lnTo>
                  <a:lnTo>
                    <a:pt x="917" y="917"/>
                  </a:lnTo>
                  <a:lnTo>
                    <a:pt x="917" y="440"/>
                  </a:lnTo>
                  <a:lnTo>
                    <a:pt x="0" y="0"/>
                  </a:lnTo>
                  <a:close/>
                  <a:moveTo>
                    <a:pt x="832" y="1272"/>
                  </a:moveTo>
                  <a:lnTo>
                    <a:pt x="477" y="2750"/>
                  </a:lnTo>
                  <a:lnTo>
                    <a:pt x="477" y="2750"/>
                  </a:lnTo>
                  <a:lnTo>
                    <a:pt x="917" y="1357"/>
                  </a:lnTo>
                  <a:lnTo>
                    <a:pt x="832" y="12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25" name="Google Shape;7625;p87"/>
            <p:cNvSpPr/>
            <p:nvPr/>
          </p:nvSpPr>
          <p:spPr>
            <a:xfrm>
              <a:off x="2348600" y="3331325"/>
              <a:ext cx="11950" cy="11925"/>
            </a:xfrm>
            <a:custGeom>
              <a:avLst/>
              <a:gdLst/>
              <a:ahLst/>
              <a:cxnLst/>
              <a:rect l="l" t="t" r="r" b="b"/>
              <a:pathLst>
                <a:path w="478" h="477" extrusionOk="0">
                  <a:moveTo>
                    <a:pt x="1" y="477"/>
                  </a:moveTo>
                  <a:lnTo>
                    <a:pt x="1" y="477"/>
                  </a:lnTo>
                  <a:lnTo>
                    <a:pt x="477" y="0"/>
                  </a:lnTo>
                  <a:lnTo>
                    <a:pt x="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26" name="Google Shape;7626;p87"/>
            <p:cNvSpPr/>
            <p:nvPr/>
          </p:nvSpPr>
          <p:spPr>
            <a:xfrm>
              <a:off x="2325700" y="3560450"/>
              <a:ext cx="25" cy="11925"/>
            </a:xfrm>
            <a:custGeom>
              <a:avLst/>
              <a:gdLst/>
              <a:ahLst/>
              <a:cxnLst/>
              <a:rect l="l" t="t" r="r" b="b"/>
              <a:pathLst>
                <a:path w="1" h="477" extrusionOk="0">
                  <a:moveTo>
                    <a:pt x="0" y="0"/>
                  </a:moveTo>
                  <a:lnTo>
                    <a:pt x="0" y="477"/>
                  </a:lnTo>
                  <a:lnTo>
                    <a:pt x="0"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27" name="Google Shape;7627;p87"/>
            <p:cNvSpPr/>
            <p:nvPr/>
          </p:nvSpPr>
          <p:spPr>
            <a:xfrm>
              <a:off x="2566725" y="3170925"/>
              <a:ext cx="25" cy="45850"/>
            </a:xfrm>
            <a:custGeom>
              <a:avLst/>
              <a:gdLst/>
              <a:ahLst/>
              <a:cxnLst/>
              <a:rect l="l" t="t" r="r" b="b"/>
              <a:pathLst>
                <a:path w="1" h="1834" extrusionOk="0">
                  <a:moveTo>
                    <a:pt x="1" y="1394"/>
                  </a:moveTo>
                  <a:lnTo>
                    <a:pt x="1" y="477"/>
                  </a:lnTo>
                  <a:lnTo>
                    <a:pt x="1" y="1"/>
                  </a:lnTo>
                  <a:lnTo>
                    <a:pt x="1" y="1"/>
                  </a:lnTo>
                  <a:lnTo>
                    <a:pt x="1" y="477"/>
                  </a:lnTo>
                  <a:lnTo>
                    <a:pt x="1" y="1394"/>
                  </a:lnTo>
                  <a:lnTo>
                    <a:pt x="1" y="1834"/>
                  </a:lnTo>
                  <a:lnTo>
                    <a:pt x="1" y="183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28" name="Google Shape;7628;p87"/>
            <p:cNvSpPr/>
            <p:nvPr/>
          </p:nvSpPr>
          <p:spPr>
            <a:xfrm>
              <a:off x="2577725" y="3137025"/>
              <a:ext cx="25" cy="33925"/>
            </a:xfrm>
            <a:custGeom>
              <a:avLst/>
              <a:gdLst/>
              <a:ahLst/>
              <a:cxnLst/>
              <a:rect l="l" t="t" r="r" b="b"/>
              <a:pathLst>
                <a:path w="1" h="1357" extrusionOk="0">
                  <a:moveTo>
                    <a:pt x="1" y="917"/>
                  </a:moveTo>
                  <a:lnTo>
                    <a:pt x="1" y="440"/>
                  </a:lnTo>
                  <a:lnTo>
                    <a:pt x="1" y="0"/>
                  </a:lnTo>
                  <a:lnTo>
                    <a:pt x="1" y="0"/>
                  </a:lnTo>
                  <a:lnTo>
                    <a:pt x="1" y="440"/>
                  </a:lnTo>
                  <a:lnTo>
                    <a:pt x="1" y="917"/>
                  </a:lnTo>
                  <a:lnTo>
                    <a:pt x="1" y="1357"/>
                  </a:lnTo>
                  <a:lnTo>
                    <a:pt x="1" y="135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29" name="Google Shape;7629;p87"/>
            <p:cNvSpPr/>
            <p:nvPr/>
          </p:nvSpPr>
          <p:spPr>
            <a:xfrm>
              <a:off x="3860850" y="4695075"/>
              <a:ext cx="11925" cy="11025"/>
            </a:xfrm>
            <a:custGeom>
              <a:avLst/>
              <a:gdLst/>
              <a:ahLst/>
              <a:cxnLst/>
              <a:rect l="l" t="t" r="r" b="b"/>
              <a:pathLst>
                <a:path w="477" h="441" extrusionOk="0">
                  <a:moveTo>
                    <a:pt x="0" y="1"/>
                  </a:moveTo>
                  <a:lnTo>
                    <a:pt x="0" y="441"/>
                  </a:lnTo>
                  <a:lnTo>
                    <a:pt x="477" y="44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30" name="Google Shape;7630;p87"/>
            <p:cNvSpPr/>
            <p:nvPr/>
          </p:nvSpPr>
          <p:spPr>
            <a:xfrm>
              <a:off x="2520900" y="3847325"/>
              <a:ext cx="25" cy="11000"/>
            </a:xfrm>
            <a:custGeom>
              <a:avLst/>
              <a:gdLst/>
              <a:ahLst/>
              <a:cxnLst/>
              <a:rect l="l" t="t" r="r" b="b"/>
              <a:pathLst>
                <a:path w="1" h="440" extrusionOk="0">
                  <a:moveTo>
                    <a:pt x="1" y="0"/>
                  </a:moveTo>
                  <a:lnTo>
                    <a:pt x="1" y="440"/>
                  </a:lnTo>
                  <a:lnTo>
                    <a:pt x="1" y="44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31" name="Google Shape;7631;p87"/>
            <p:cNvSpPr/>
            <p:nvPr/>
          </p:nvSpPr>
          <p:spPr>
            <a:xfrm>
              <a:off x="2967250" y="3514625"/>
              <a:ext cx="22925" cy="11925"/>
            </a:xfrm>
            <a:custGeom>
              <a:avLst/>
              <a:gdLst/>
              <a:ahLst/>
              <a:cxnLst/>
              <a:rect l="l" t="t" r="r" b="b"/>
              <a:pathLst>
                <a:path w="917" h="477" extrusionOk="0">
                  <a:moveTo>
                    <a:pt x="917" y="0"/>
                  </a:moveTo>
                  <a:lnTo>
                    <a:pt x="0"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32" name="Google Shape;7632;p87"/>
            <p:cNvSpPr/>
            <p:nvPr/>
          </p:nvSpPr>
          <p:spPr>
            <a:xfrm>
              <a:off x="2314700" y="3537525"/>
              <a:ext cx="25" cy="11950"/>
            </a:xfrm>
            <a:custGeom>
              <a:avLst/>
              <a:gdLst/>
              <a:ahLst/>
              <a:cxnLst/>
              <a:rect l="l" t="t" r="r" b="b"/>
              <a:pathLst>
                <a:path w="1" h="478" extrusionOk="0">
                  <a:moveTo>
                    <a:pt x="0" y="1"/>
                  </a:moveTo>
                  <a:lnTo>
                    <a:pt x="0" y="477"/>
                  </a:lnTo>
                  <a:lnTo>
                    <a:pt x="0"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33" name="Google Shape;7633;p87"/>
            <p:cNvSpPr/>
            <p:nvPr/>
          </p:nvSpPr>
          <p:spPr>
            <a:xfrm>
              <a:off x="2772950" y="3904150"/>
              <a:ext cx="25" cy="11925"/>
            </a:xfrm>
            <a:custGeom>
              <a:avLst/>
              <a:gdLst/>
              <a:ahLst/>
              <a:cxnLst/>
              <a:rect l="l" t="t" r="r" b="b"/>
              <a:pathLst>
                <a:path w="1" h="477" extrusionOk="0">
                  <a:moveTo>
                    <a:pt x="1" y="0"/>
                  </a:moveTo>
                  <a:lnTo>
                    <a:pt x="1" y="0"/>
                  </a:lnTo>
                  <a:lnTo>
                    <a:pt x="1"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34" name="Google Shape;7634;p87"/>
            <p:cNvSpPr/>
            <p:nvPr/>
          </p:nvSpPr>
          <p:spPr>
            <a:xfrm>
              <a:off x="2417350" y="3526525"/>
              <a:ext cx="34850" cy="22950"/>
            </a:xfrm>
            <a:custGeom>
              <a:avLst/>
              <a:gdLst/>
              <a:ahLst/>
              <a:cxnLst/>
              <a:rect l="l" t="t" r="r" b="b"/>
              <a:pathLst>
                <a:path w="1394" h="918" extrusionOk="0">
                  <a:moveTo>
                    <a:pt x="477" y="441"/>
                  </a:moveTo>
                  <a:lnTo>
                    <a:pt x="1393" y="917"/>
                  </a:lnTo>
                  <a:lnTo>
                    <a:pt x="1393" y="917"/>
                  </a:lnTo>
                  <a:lnTo>
                    <a:pt x="1393" y="917"/>
                  </a:lnTo>
                  <a:lnTo>
                    <a:pt x="477" y="441"/>
                  </a:lnTo>
                  <a:lnTo>
                    <a:pt x="0" y="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35" name="Google Shape;7635;p87"/>
            <p:cNvSpPr/>
            <p:nvPr/>
          </p:nvSpPr>
          <p:spPr>
            <a:xfrm>
              <a:off x="2452175" y="3560450"/>
              <a:ext cx="25" cy="22925"/>
            </a:xfrm>
            <a:custGeom>
              <a:avLst/>
              <a:gdLst/>
              <a:ahLst/>
              <a:cxnLst/>
              <a:rect l="l" t="t" r="r" b="b"/>
              <a:pathLst>
                <a:path w="1" h="917" extrusionOk="0">
                  <a:moveTo>
                    <a:pt x="0" y="917"/>
                  </a:moveTo>
                  <a:lnTo>
                    <a:pt x="0" y="477"/>
                  </a:lnTo>
                  <a:lnTo>
                    <a:pt x="0" y="0"/>
                  </a:lnTo>
                  <a:lnTo>
                    <a:pt x="0"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36" name="Google Shape;7636;p87"/>
            <p:cNvSpPr/>
            <p:nvPr/>
          </p:nvSpPr>
          <p:spPr>
            <a:xfrm>
              <a:off x="2406350" y="3503625"/>
              <a:ext cx="11025" cy="11025"/>
            </a:xfrm>
            <a:custGeom>
              <a:avLst/>
              <a:gdLst/>
              <a:ahLst/>
              <a:cxnLst/>
              <a:rect l="l" t="t" r="r" b="b"/>
              <a:pathLst>
                <a:path w="441" h="441" extrusionOk="0">
                  <a:moveTo>
                    <a:pt x="0" y="0"/>
                  </a:moveTo>
                  <a:lnTo>
                    <a:pt x="440" y="440"/>
                  </a:lnTo>
                  <a:lnTo>
                    <a:pt x="4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37" name="Google Shape;7637;p87"/>
            <p:cNvSpPr/>
            <p:nvPr/>
          </p:nvSpPr>
          <p:spPr>
            <a:xfrm>
              <a:off x="3792100" y="4591525"/>
              <a:ext cx="11950" cy="11925"/>
            </a:xfrm>
            <a:custGeom>
              <a:avLst/>
              <a:gdLst/>
              <a:ahLst/>
              <a:cxnLst/>
              <a:rect l="l" t="t" r="r" b="b"/>
              <a:pathLst>
                <a:path w="478" h="477" extrusionOk="0">
                  <a:moveTo>
                    <a:pt x="1" y="477"/>
                  </a:moveTo>
                  <a:lnTo>
                    <a:pt x="1" y="477"/>
                  </a:lnTo>
                  <a:lnTo>
                    <a:pt x="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38" name="Google Shape;7638;p87"/>
            <p:cNvSpPr/>
            <p:nvPr/>
          </p:nvSpPr>
          <p:spPr>
            <a:xfrm>
              <a:off x="2440250" y="3606275"/>
              <a:ext cx="22950" cy="34850"/>
            </a:xfrm>
            <a:custGeom>
              <a:avLst/>
              <a:gdLst/>
              <a:ahLst/>
              <a:cxnLst/>
              <a:rect l="l" t="t" r="r" b="b"/>
              <a:pathLst>
                <a:path w="918" h="1394" extrusionOk="0">
                  <a:moveTo>
                    <a:pt x="1" y="0"/>
                  </a:moveTo>
                  <a:lnTo>
                    <a:pt x="477" y="477"/>
                  </a:lnTo>
                  <a:lnTo>
                    <a:pt x="917" y="1394"/>
                  </a:lnTo>
                  <a:lnTo>
                    <a:pt x="917" y="1394"/>
                  </a:lnTo>
                  <a:lnTo>
                    <a:pt x="477"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39" name="Google Shape;7639;p87"/>
            <p:cNvSpPr/>
            <p:nvPr/>
          </p:nvSpPr>
          <p:spPr>
            <a:xfrm>
              <a:off x="2520900" y="3720825"/>
              <a:ext cx="22950" cy="103600"/>
            </a:xfrm>
            <a:custGeom>
              <a:avLst/>
              <a:gdLst/>
              <a:ahLst/>
              <a:cxnLst/>
              <a:rect l="l" t="t" r="r" b="b"/>
              <a:pathLst>
                <a:path w="918" h="4144" extrusionOk="0">
                  <a:moveTo>
                    <a:pt x="917" y="1"/>
                  </a:moveTo>
                  <a:lnTo>
                    <a:pt x="441" y="917"/>
                  </a:lnTo>
                  <a:lnTo>
                    <a:pt x="441" y="1394"/>
                  </a:lnTo>
                  <a:lnTo>
                    <a:pt x="917" y="1"/>
                  </a:lnTo>
                  <a:close/>
                  <a:moveTo>
                    <a:pt x="441" y="1394"/>
                  </a:moveTo>
                  <a:lnTo>
                    <a:pt x="1" y="2311"/>
                  </a:lnTo>
                  <a:lnTo>
                    <a:pt x="441" y="1834"/>
                  </a:lnTo>
                  <a:lnTo>
                    <a:pt x="441" y="1394"/>
                  </a:lnTo>
                  <a:close/>
                  <a:moveTo>
                    <a:pt x="1" y="2750"/>
                  </a:moveTo>
                  <a:lnTo>
                    <a:pt x="1" y="3667"/>
                  </a:lnTo>
                  <a:lnTo>
                    <a:pt x="441" y="4144"/>
                  </a:lnTo>
                  <a:lnTo>
                    <a:pt x="441" y="3667"/>
                  </a:lnTo>
                  <a:lnTo>
                    <a:pt x="1" y="27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40" name="Google Shape;7640;p87"/>
            <p:cNvSpPr/>
            <p:nvPr/>
          </p:nvSpPr>
          <p:spPr>
            <a:xfrm>
              <a:off x="2429250" y="4316575"/>
              <a:ext cx="11025" cy="11925"/>
            </a:xfrm>
            <a:custGeom>
              <a:avLst/>
              <a:gdLst/>
              <a:ahLst/>
              <a:cxnLst/>
              <a:rect l="l" t="t" r="r" b="b"/>
              <a:pathLst>
                <a:path w="441" h="477" extrusionOk="0">
                  <a:moveTo>
                    <a:pt x="1" y="0"/>
                  </a:moveTo>
                  <a:lnTo>
                    <a:pt x="1" y="477"/>
                  </a:lnTo>
                  <a:lnTo>
                    <a:pt x="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41" name="Google Shape;7641;p87"/>
            <p:cNvSpPr/>
            <p:nvPr/>
          </p:nvSpPr>
          <p:spPr>
            <a:xfrm>
              <a:off x="3265125" y="4007700"/>
              <a:ext cx="11925" cy="25"/>
            </a:xfrm>
            <a:custGeom>
              <a:avLst/>
              <a:gdLst/>
              <a:ahLst/>
              <a:cxnLst/>
              <a:rect l="l" t="t" r="r" b="b"/>
              <a:pathLst>
                <a:path w="477" h="1" extrusionOk="0">
                  <a:moveTo>
                    <a:pt x="477" y="1"/>
                  </a:moveTo>
                  <a:lnTo>
                    <a:pt x="477" y="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42" name="Google Shape;7642;p87"/>
            <p:cNvSpPr/>
            <p:nvPr/>
          </p:nvSpPr>
          <p:spPr>
            <a:xfrm>
              <a:off x="3792100" y="4145175"/>
              <a:ext cx="22950" cy="11025"/>
            </a:xfrm>
            <a:custGeom>
              <a:avLst/>
              <a:gdLst/>
              <a:ahLst/>
              <a:cxnLst/>
              <a:rect l="l" t="t" r="r" b="b"/>
              <a:pathLst>
                <a:path w="918" h="441" extrusionOk="0">
                  <a:moveTo>
                    <a:pt x="917" y="1"/>
                  </a:moveTo>
                  <a:lnTo>
                    <a:pt x="1" y="441"/>
                  </a:lnTo>
                  <a:lnTo>
                    <a:pt x="477" y="441"/>
                  </a:lnTo>
                  <a:lnTo>
                    <a:pt x="9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43" name="Google Shape;7643;p87"/>
            <p:cNvSpPr/>
            <p:nvPr/>
          </p:nvSpPr>
          <p:spPr>
            <a:xfrm>
              <a:off x="2990150" y="4018700"/>
              <a:ext cx="25" cy="25"/>
            </a:xfrm>
            <a:custGeom>
              <a:avLst/>
              <a:gdLst/>
              <a:ahLst/>
              <a:cxnLst/>
              <a:rect l="l" t="t" r="r" b="b"/>
              <a:pathLst>
                <a:path w="1" h="1" extrusionOk="0">
                  <a:moveTo>
                    <a:pt x="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44" name="Google Shape;7644;p87"/>
            <p:cNvSpPr/>
            <p:nvPr/>
          </p:nvSpPr>
          <p:spPr>
            <a:xfrm>
              <a:off x="3872750" y="4213925"/>
              <a:ext cx="25" cy="11025"/>
            </a:xfrm>
            <a:custGeom>
              <a:avLst/>
              <a:gdLst/>
              <a:ahLst/>
              <a:cxnLst/>
              <a:rect l="l" t="t" r="r" b="b"/>
              <a:pathLst>
                <a:path w="1" h="441" extrusionOk="0">
                  <a:moveTo>
                    <a:pt x="1" y="0"/>
                  </a:moveTo>
                  <a:lnTo>
                    <a:pt x="1" y="0"/>
                  </a:lnTo>
                  <a:lnTo>
                    <a:pt x="1" y="44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45" name="Google Shape;7645;p87"/>
            <p:cNvSpPr/>
            <p:nvPr/>
          </p:nvSpPr>
          <p:spPr>
            <a:xfrm>
              <a:off x="3975400" y="4672175"/>
              <a:ext cx="11950" cy="11025"/>
            </a:xfrm>
            <a:custGeom>
              <a:avLst/>
              <a:gdLst/>
              <a:ahLst/>
              <a:cxnLst/>
              <a:rect l="l" t="t" r="r" b="b"/>
              <a:pathLst>
                <a:path w="478" h="441" extrusionOk="0">
                  <a:moveTo>
                    <a:pt x="1" y="0"/>
                  </a:moveTo>
                  <a:lnTo>
                    <a:pt x="477" y="440"/>
                  </a:lnTo>
                  <a:lnTo>
                    <a:pt x="477" y="44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46" name="Google Shape;7646;p87"/>
            <p:cNvSpPr/>
            <p:nvPr/>
          </p:nvSpPr>
          <p:spPr>
            <a:xfrm>
              <a:off x="3929575" y="4213925"/>
              <a:ext cx="34850" cy="22925"/>
            </a:xfrm>
            <a:custGeom>
              <a:avLst/>
              <a:gdLst/>
              <a:ahLst/>
              <a:cxnLst/>
              <a:rect l="l" t="t" r="r" b="b"/>
              <a:pathLst>
                <a:path w="1394" h="917" extrusionOk="0">
                  <a:moveTo>
                    <a:pt x="1394" y="0"/>
                  </a:moveTo>
                  <a:lnTo>
                    <a:pt x="1" y="440"/>
                  </a:lnTo>
                  <a:lnTo>
                    <a:pt x="1" y="917"/>
                  </a:lnTo>
                  <a:lnTo>
                    <a:pt x="477" y="440"/>
                  </a:lnTo>
                  <a:lnTo>
                    <a:pt x="1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47" name="Google Shape;7647;p87"/>
            <p:cNvSpPr/>
            <p:nvPr/>
          </p:nvSpPr>
          <p:spPr>
            <a:xfrm>
              <a:off x="3964400" y="4465950"/>
              <a:ext cx="11025" cy="11025"/>
            </a:xfrm>
            <a:custGeom>
              <a:avLst/>
              <a:gdLst/>
              <a:ahLst/>
              <a:cxnLst/>
              <a:rect l="l" t="t" r="r" b="b"/>
              <a:pathLst>
                <a:path w="441" h="441" extrusionOk="0">
                  <a:moveTo>
                    <a:pt x="441" y="1"/>
                  </a:moveTo>
                  <a:lnTo>
                    <a:pt x="1" y="441"/>
                  </a:lnTo>
                  <a:lnTo>
                    <a:pt x="441" y="441"/>
                  </a:lnTo>
                  <a:lnTo>
                    <a:pt x="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48" name="Google Shape;7648;p87"/>
            <p:cNvSpPr/>
            <p:nvPr/>
          </p:nvSpPr>
          <p:spPr>
            <a:xfrm>
              <a:off x="2245950" y="3468800"/>
              <a:ext cx="11025" cy="45850"/>
            </a:xfrm>
            <a:custGeom>
              <a:avLst/>
              <a:gdLst/>
              <a:ahLst/>
              <a:cxnLst/>
              <a:rect l="l" t="t" r="r" b="b"/>
              <a:pathLst>
                <a:path w="441" h="1834" extrusionOk="0">
                  <a:moveTo>
                    <a:pt x="441" y="917"/>
                  </a:moveTo>
                  <a:lnTo>
                    <a:pt x="441" y="0"/>
                  </a:lnTo>
                  <a:lnTo>
                    <a:pt x="441" y="0"/>
                  </a:lnTo>
                  <a:lnTo>
                    <a:pt x="441" y="477"/>
                  </a:lnTo>
                  <a:lnTo>
                    <a:pt x="441" y="1393"/>
                  </a:lnTo>
                  <a:lnTo>
                    <a:pt x="1" y="1833"/>
                  </a:lnTo>
                  <a:lnTo>
                    <a:pt x="1" y="1833"/>
                  </a:lnTo>
                  <a:lnTo>
                    <a:pt x="441" y="139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49" name="Google Shape;7649;p87"/>
            <p:cNvSpPr/>
            <p:nvPr/>
          </p:nvSpPr>
          <p:spPr>
            <a:xfrm>
              <a:off x="3941500" y="4316575"/>
              <a:ext cx="11025" cy="25"/>
            </a:xfrm>
            <a:custGeom>
              <a:avLst/>
              <a:gdLst/>
              <a:ahLst/>
              <a:cxnLst/>
              <a:rect l="l" t="t" r="r" b="b"/>
              <a:pathLst>
                <a:path w="441" h="1" extrusionOk="0">
                  <a:moveTo>
                    <a:pt x="0" y="0"/>
                  </a:moveTo>
                  <a:lnTo>
                    <a:pt x="440" y="0"/>
                  </a:lnTo>
                  <a:lnTo>
                    <a:pt x="4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50" name="Google Shape;7650;p87"/>
            <p:cNvSpPr/>
            <p:nvPr/>
          </p:nvSpPr>
          <p:spPr>
            <a:xfrm>
              <a:off x="2394425" y="4202000"/>
              <a:ext cx="11950" cy="25"/>
            </a:xfrm>
            <a:custGeom>
              <a:avLst/>
              <a:gdLst/>
              <a:ahLst/>
              <a:cxnLst/>
              <a:rect l="l" t="t" r="r" b="b"/>
              <a:pathLst>
                <a:path w="478" h="1" extrusionOk="0">
                  <a:moveTo>
                    <a:pt x="477" y="1"/>
                  </a:moveTo>
                  <a:lnTo>
                    <a:pt x="477" y="1"/>
                  </a:lnTo>
                  <a:lnTo>
                    <a:pt x="1" y="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51" name="Google Shape;7651;p87"/>
            <p:cNvSpPr/>
            <p:nvPr/>
          </p:nvSpPr>
          <p:spPr>
            <a:xfrm>
              <a:off x="2154300" y="3400050"/>
              <a:ext cx="25" cy="11950"/>
            </a:xfrm>
            <a:custGeom>
              <a:avLst/>
              <a:gdLst/>
              <a:ahLst/>
              <a:cxnLst/>
              <a:rect l="l" t="t" r="r" b="b"/>
              <a:pathLst>
                <a:path w="1" h="478" extrusionOk="0">
                  <a:moveTo>
                    <a:pt x="1" y="1"/>
                  </a:moveTo>
                  <a:lnTo>
                    <a:pt x="1" y="477"/>
                  </a:lnTo>
                  <a:lnTo>
                    <a:pt x="1"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52" name="Google Shape;7652;p87"/>
            <p:cNvSpPr/>
            <p:nvPr/>
          </p:nvSpPr>
          <p:spPr>
            <a:xfrm>
              <a:off x="2177225" y="3411975"/>
              <a:ext cx="25" cy="22925"/>
            </a:xfrm>
            <a:custGeom>
              <a:avLst/>
              <a:gdLst/>
              <a:ahLst/>
              <a:cxnLst/>
              <a:rect l="l" t="t" r="r" b="b"/>
              <a:pathLst>
                <a:path w="1" h="917" extrusionOk="0">
                  <a:moveTo>
                    <a:pt x="0" y="0"/>
                  </a:moveTo>
                  <a:lnTo>
                    <a:pt x="0" y="0"/>
                  </a:lnTo>
                  <a:lnTo>
                    <a:pt x="0" y="440"/>
                  </a:lnTo>
                  <a:lnTo>
                    <a:pt x="0" y="917"/>
                  </a:lnTo>
                  <a:lnTo>
                    <a:pt x="0" y="917"/>
                  </a:lnTo>
                  <a:lnTo>
                    <a:pt x="0" y="44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53" name="Google Shape;7653;p87"/>
            <p:cNvSpPr/>
            <p:nvPr/>
          </p:nvSpPr>
          <p:spPr>
            <a:xfrm>
              <a:off x="2200125" y="3434875"/>
              <a:ext cx="25" cy="11025"/>
            </a:xfrm>
            <a:custGeom>
              <a:avLst/>
              <a:gdLst/>
              <a:ahLst/>
              <a:cxnLst/>
              <a:rect l="l" t="t" r="r" b="b"/>
              <a:pathLst>
                <a:path w="1" h="441" extrusionOk="0">
                  <a:moveTo>
                    <a:pt x="1" y="1"/>
                  </a:moveTo>
                  <a:lnTo>
                    <a:pt x="1" y="441"/>
                  </a:lnTo>
                  <a:lnTo>
                    <a:pt x="1" y="4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54" name="Google Shape;7654;p87"/>
            <p:cNvSpPr/>
            <p:nvPr/>
          </p:nvSpPr>
          <p:spPr>
            <a:xfrm>
              <a:off x="2406350" y="3595275"/>
              <a:ext cx="22925" cy="25"/>
            </a:xfrm>
            <a:custGeom>
              <a:avLst/>
              <a:gdLst/>
              <a:ahLst/>
              <a:cxnLst/>
              <a:rect l="l" t="t" r="r" b="b"/>
              <a:pathLst>
                <a:path w="917" h="1" extrusionOk="0">
                  <a:moveTo>
                    <a:pt x="440" y="1"/>
                  </a:moveTo>
                  <a:lnTo>
                    <a:pt x="917" y="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55" name="Google Shape;7655;p87"/>
            <p:cNvSpPr/>
            <p:nvPr/>
          </p:nvSpPr>
          <p:spPr>
            <a:xfrm>
              <a:off x="2417350" y="4018700"/>
              <a:ext cx="25" cy="25"/>
            </a:xfrm>
            <a:custGeom>
              <a:avLst/>
              <a:gdLst/>
              <a:ahLst/>
              <a:cxnLst/>
              <a:rect l="l" t="t" r="r" b="b"/>
              <a:pathLst>
                <a:path w="1" h="1" extrusionOk="0">
                  <a:moveTo>
                    <a:pt x="0" y="1"/>
                  </a:move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56" name="Google Shape;7656;p87"/>
            <p:cNvSpPr/>
            <p:nvPr/>
          </p:nvSpPr>
          <p:spPr>
            <a:xfrm>
              <a:off x="2383425" y="4191000"/>
              <a:ext cx="25" cy="25"/>
            </a:xfrm>
            <a:custGeom>
              <a:avLst/>
              <a:gdLst/>
              <a:ahLst/>
              <a:cxnLst/>
              <a:rect l="l" t="t" r="r" b="b"/>
              <a:pathLst>
                <a:path w="1" h="1" extrusionOk="0">
                  <a:moveTo>
                    <a:pt x="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57" name="Google Shape;7657;p87"/>
            <p:cNvSpPr/>
            <p:nvPr/>
          </p:nvSpPr>
          <p:spPr>
            <a:xfrm>
              <a:off x="2429250" y="4064525"/>
              <a:ext cx="11025" cy="11950"/>
            </a:xfrm>
            <a:custGeom>
              <a:avLst/>
              <a:gdLst/>
              <a:ahLst/>
              <a:cxnLst/>
              <a:rect l="l" t="t" r="r" b="b"/>
              <a:pathLst>
                <a:path w="441" h="478" extrusionOk="0">
                  <a:moveTo>
                    <a:pt x="1" y="1"/>
                  </a:moveTo>
                  <a:lnTo>
                    <a:pt x="1" y="477"/>
                  </a:lnTo>
                  <a:lnTo>
                    <a:pt x="441" y="47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58" name="Google Shape;7658;p87"/>
            <p:cNvSpPr/>
            <p:nvPr/>
          </p:nvSpPr>
          <p:spPr>
            <a:xfrm>
              <a:off x="2566725" y="3675000"/>
              <a:ext cx="25" cy="25"/>
            </a:xfrm>
            <a:custGeom>
              <a:avLst/>
              <a:gdLst/>
              <a:ahLst/>
              <a:cxnLst/>
              <a:rect l="l" t="t" r="r" b="b"/>
              <a:pathLst>
                <a:path w="1" h="1" extrusionOk="0">
                  <a:moveTo>
                    <a:pt x="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59" name="Google Shape;7659;p87"/>
            <p:cNvSpPr/>
            <p:nvPr/>
          </p:nvSpPr>
          <p:spPr>
            <a:xfrm>
              <a:off x="3391600" y="3870225"/>
              <a:ext cx="25" cy="25"/>
            </a:xfrm>
            <a:custGeom>
              <a:avLst/>
              <a:gdLst/>
              <a:ahLst/>
              <a:cxnLst/>
              <a:rect l="l" t="t" r="r" b="b"/>
              <a:pathLst>
                <a:path w="1" h="1" extrusionOk="0">
                  <a:moveTo>
                    <a:pt x="0" y="1"/>
                  </a:move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60" name="Google Shape;7660;p87"/>
            <p:cNvSpPr/>
            <p:nvPr/>
          </p:nvSpPr>
          <p:spPr>
            <a:xfrm>
              <a:off x="3356775" y="3916050"/>
              <a:ext cx="11925" cy="25"/>
            </a:xfrm>
            <a:custGeom>
              <a:avLst/>
              <a:gdLst/>
              <a:ahLst/>
              <a:cxnLst/>
              <a:rect l="l" t="t" r="r" b="b"/>
              <a:pathLst>
                <a:path w="477" h="1" extrusionOk="0">
                  <a:moveTo>
                    <a:pt x="0" y="1"/>
                  </a:moveTo>
                  <a:lnTo>
                    <a:pt x="477" y="1"/>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61" name="Google Shape;7661;p87"/>
            <p:cNvSpPr/>
            <p:nvPr/>
          </p:nvSpPr>
          <p:spPr>
            <a:xfrm>
              <a:off x="3379675" y="3858325"/>
              <a:ext cx="25" cy="11925"/>
            </a:xfrm>
            <a:custGeom>
              <a:avLst/>
              <a:gdLst/>
              <a:ahLst/>
              <a:cxnLst/>
              <a:rect l="l" t="t" r="r" b="b"/>
              <a:pathLst>
                <a:path w="1" h="477" extrusionOk="0">
                  <a:moveTo>
                    <a:pt x="1" y="0"/>
                  </a:moveTo>
                  <a:lnTo>
                    <a:pt x="1" y="477"/>
                  </a:lnTo>
                  <a:lnTo>
                    <a:pt x="1"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62" name="Google Shape;7662;p87"/>
            <p:cNvSpPr/>
            <p:nvPr/>
          </p:nvSpPr>
          <p:spPr>
            <a:xfrm>
              <a:off x="3173475" y="3239675"/>
              <a:ext cx="22925" cy="25"/>
            </a:xfrm>
            <a:custGeom>
              <a:avLst/>
              <a:gdLst/>
              <a:ahLst/>
              <a:cxnLst/>
              <a:rect l="l" t="t" r="r" b="b"/>
              <a:pathLst>
                <a:path w="917" h="1" extrusionOk="0">
                  <a:moveTo>
                    <a:pt x="0" y="0"/>
                  </a:moveTo>
                  <a:lnTo>
                    <a:pt x="0" y="0"/>
                  </a:lnTo>
                  <a:lnTo>
                    <a:pt x="917" y="0"/>
                  </a:lnTo>
                  <a:lnTo>
                    <a:pt x="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63" name="Google Shape;7663;p87"/>
            <p:cNvSpPr/>
            <p:nvPr/>
          </p:nvSpPr>
          <p:spPr>
            <a:xfrm>
              <a:off x="3333850" y="3961875"/>
              <a:ext cx="11950" cy="25"/>
            </a:xfrm>
            <a:custGeom>
              <a:avLst/>
              <a:gdLst/>
              <a:ahLst/>
              <a:cxnLst/>
              <a:rect l="l" t="t" r="r" b="b"/>
              <a:pathLst>
                <a:path w="478" h="1" extrusionOk="0">
                  <a:moveTo>
                    <a:pt x="1" y="1"/>
                  </a:moveTo>
                  <a:lnTo>
                    <a:pt x="477" y="1"/>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64" name="Google Shape;7664;p87"/>
            <p:cNvSpPr/>
            <p:nvPr/>
          </p:nvSpPr>
          <p:spPr>
            <a:xfrm>
              <a:off x="3815025" y="3720825"/>
              <a:ext cx="11925" cy="11950"/>
            </a:xfrm>
            <a:custGeom>
              <a:avLst/>
              <a:gdLst/>
              <a:ahLst/>
              <a:cxnLst/>
              <a:rect l="l" t="t" r="r" b="b"/>
              <a:pathLst>
                <a:path w="477" h="478" extrusionOk="0">
                  <a:moveTo>
                    <a:pt x="477" y="478"/>
                  </a:moveTo>
                  <a:lnTo>
                    <a:pt x="0" y="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65" name="Google Shape;7665;p87"/>
            <p:cNvSpPr/>
            <p:nvPr/>
          </p:nvSpPr>
          <p:spPr>
            <a:xfrm>
              <a:off x="3414500" y="3824400"/>
              <a:ext cx="22950" cy="11025"/>
            </a:xfrm>
            <a:custGeom>
              <a:avLst/>
              <a:gdLst/>
              <a:ahLst/>
              <a:cxnLst/>
              <a:rect l="l" t="t" r="r" b="b"/>
              <a:pathLst>
                <a:path w="918" h="441" extrusionOk="0">
                  <a:moveTo>
                    <a:pt x="1" y="1"/>
                  </a:moveTo>
                  <a:lnTo>
                    <a:pt x="441" y="440"/>
                  </a:lnTo>
                  <a:lnTo>
                    <a:pt x="917" y="440"/>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66" name="Google Shape;7666;p87"/>
            <p:cNvSpPr/>
            <p:nvPr/>
          </p:nvSpPr>
          <p:spPr>
            <a:xfrm>
              <a:off x="3849850" y="3720825"/>
              <a:ext cx="11025" cy="25"/>
            </a:xfrm>
            <a:custGeom>
              <a:avLst/>
              <a:gdLst/>
              <a:ahLst/>
              <a:cxnLst/>
              <a:rect l="l" t="t" r="r" b="b"/>
              <a:pathLst>
                <a:path w="441" h="1" extrusionOk="0">
                  <a:moveTo>
                    <a:pt x="440" y="1"/>
                  </a:move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67" name="Google Shape;7667;p87"/>
            <p:cNvSpPr/>
            <p:nvPr/>
          </p:nvSpPr>
          <p:spPr>
            <a:xfrm>
              <a:off x="3402600" y="37895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68" name="Google Shape;7668;p87"/>
            <p:cNvSpPr/>
            <p:nvPr/>
          </p:nvSpPr>
          <p:spPr>
            <a:xfrm>
              <a:off x="3460325" y="3858325"/>
              <a:ext cx="11025" cy="0"/>
            </a:xfrm>
            <a:custGeom>
              <a:avLst/>
              <a:gdLst/>
              <a:ahLst/>
              <a:cxnLst/>
              <a:rect l="l" t="t" r="r" b="b"/>
              <a:pathLst>
                <a:path w="441" extrusionOk="0">
                  <a:moveTo>
                    <a:pt x="441" y="0"/>
                  </a:move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69" name="Google Shape;7669;p87"/>
            <p:cNvSpPr/>
            <p:nvPr/>
          </p:nvSpPr>
          <p:spPr>
            <a:xfrm>
              <a:off x="3035975" y="3916050"/>
              <a:ext cx="25" cy="11025"/>
            </a:xfrm>
            <a:custGeom>
              <a:avLst/>
              <a:gdLst/>
              <a:ahLst/>
              <a:cxnLst/>
              <a:rect l="l" t="t" r="r" b="b"/>
              <a:pathLst>
                <a:path w="1" h="441" extrusionOk="0">
                  <a:moveTo>
                    <a:pt x="1" y="44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70" name="Google Shape;7670;p87"/>
            <p:cNvSpPr/>
            <p:nvPr/>
          </p:nvSpPr>
          <p:spPr>
            <a:xfrm>
              <a:off x="3025000" y="3893150"/>
              <a:ext cx="25" cy="22925"/>
            </a:xfrm>
            <a:custGeom>
              <a:avLst/>
              <a:gdLst/>
              <a:ahLst/>
              <a:cxnLst/>
              <a:rect l="l" t="t" r="r" b="b"/>
              <a:pathLst>
                <a:path w="1" h="917" extrusionOk="0">
                  <a:moveTo>
                    <a:pt x="0" y="917"/>
                  </a:moveTo>
                  <a:lnTo>
                    <a:pt x="0" y="917"/>
                  </a:lnTo>
                  <a:lnTo>
                    <a:pt x="0" y="440"/>
                  </a:lnTo>
                  <a:lnTo>
                    <a:pt x="0" y="0"/>
                  </a:ln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71" name="Google Shape;7671;p87"/>
            <p:cNvSpPr/>
            <p:nvPr/>
          </p:nvSpPr>
          <p:spPr>
            <a:xfrm>
              <a:off x="2841700" y="3893150"/>
              <a:ext cx="25" cy="25"/>
            </a:xfrm>
            <a:custGeom>
              <a:avLst/>
              <a:gdLst/>
              <a:ahLst/>
              <a:cxnLst/>
              <a:rect l="l" t="t" r="r" b="b"/>
              <a:pathLst>
                <a:path w="1" h="1" extrusionOk="0">
                  <a:moveTo>
                    <a:pt x="0" y="0"/>
                  </a:move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72" name="Google Shape;7672;p87"/>
            <p:cNvSpPr/>
            <p:nvPr/>
          </p:nvSpPr>
          <p:spPr>
            <a:xfrm>
              <a:off x="3035975" y="3870225"/>
              <a:ext cx="11950" cy="11025"/>
            </a:xfrm>
            <a:custGeom>
              <a:avLst/>
              <a:gdLst/>
              <a:ahLst/>
              <a:cxnLst/>
              <a:rect l="l" t="t" r="r" b="b"/>
              <a:pathLst>
                <a:path w="478" h="441" extrusionOk="0">
                  <a:moveTo>
                    <a:pt x="1" y="1"/>
                  </a:moveTo>
                  <a:lnTo>
                    <a:pt x="478" y="441"/>
                  </a:lnTo>
                  <a:lnTo>
                    <a:pt x="478" y="4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73" name="Google Shape;7673;p87"/>
            <p:cNvSpPr/>
            <p:nvPr/>
          </p:nvSpPr>
          <p:spPr>
            <a:xfrm>
              <a:off x="3391600" y="3801500"/>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74" name="Google Shape;7674;p87"/>
            <p:cNvSpPr/>
            <p:nvPr/>
          </p:nvSpPr>
          <p:spPr>
            <a:xfrm>
              <a:off x="3265125" y="3709850"/>
              <a:ext cx="11925" cy="11000"/>
            </a:xfrm>
            <a:custGeom>
              <a:avLst/>
              <a:gdLst/>
              <a:ahLst/>
              <a:cxnLst/>
              <a:rect l="l" t="t" r="r" b="b"/>
              <a:pathLst>
                <a:path w="477" h="440" extrusionOk="0">
                  <a:moveTo>
                    <a:pt x="477" y="440"/>
                  </a:move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75" name="Google Shape;7675;p87"/>
            <p:cNvSpPr/>
            <p:nvPr/>
          </p:nvSpPr>
          <p:spPr>
            <a:xfrm>
              <a:off x="3391600" y="3847325"/>
              <a:ext cx="11025" cy="11000"/>
            </a:xfrm>
            <a:custGeom>
              <a:avLst/>
              <a:gdLst/>
              <a:ahLst/>
              <a:cxnLst/>
              <a:rect l="l" t="t" r="r" b="b"/>
              <a:pathLst>
                <a:path w="441" h="440" extrusionOk="0">
                  <a:moveTo>
                    <a:pt x="0" y="440"/>
                  </a:moveTo>
                  <a:lnTo>
                    <a:pt x="440" y="0"/>
                  </a:lnTo>
                  <a:lnTo>
                    <a:pt x="4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76" name="Google Shape;7676;p87"/>
            <p:cNvSpPr/>
            <p:nvPr/>
          </p:nvSpPr>
          <p:spPr>
            <a:xfrm>
              <a:off x="2750050" y="3904150"/>
              <a:ext cx="0" cy="0"/>
            </a:xfrm>
            <a:custGeom>
              <a:avLst/>
              <a:gdLst/>
              <a:ahLst/>
              <a:cxnLst/>
              <a:rect l="l" t="t" r="r" b="b"/>
              <a:pathLst>
                <a:path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77" name="Google Shape;7677;p87"/>
            <p:cNvSpPr/>
            <p:nvPr/>
          </p:nvSpPr>
          <p:spPr>
            <a:xfrm>
              <a:off x="3025000" y="3835400"/>
              <a:ext cx="11000" cy="11950"/>
            </a:xfrm>
            <a:custGeom>
              <a:avLst/>
              <a:gdLst/>
              <a:ahLst/>
              <a:cxnLst/>
              <a:rect l="l" t="t" r="r" b="b"/>
              <a:pathLst>
                <a:path w="440" h="478" extrusionOk="0">
                  <a:moveTo>
                    <a:pt x="0" y="0"/>
                  </a:moveTo>
                  <a:lnTo>
                    <a:pt x="0" y="0"/>
                  </a:lnTo>
                  <a:lnTo>
                    <a:pt x="440" y="477"/>
                  </a:lnTo>
                  <a:lnTo>
                    <a:pt x="440"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78" name="Google Shape;7678;p87"/>
            <p:cNvSpPr/>
            <p:nvPr/>
          </p:nvSpPr>
          <p:spPr>
            <a:xfrm>
              <a:off x="3356775" y="3858325"/>
              <a:ext cx="11925" cy="0"/>
            </a:xfrm>
            <a:custGeom>
              <a:avLst/>
              <a:gdLst/>
              <a:ahLst/>
              <a:cxnLst/>
              <a:rect l="l" t="t" r="r" b="b"/>
              <a:pathLst>
                <a:path w="477" extrusionOk="0">
                  <a:moveTo>
                    <a:pt x="0" y="0"/>
                  </a:moveTo>
                  <a:lnTo>
                    <a:pt x="0" y="0"/>
                  </a:lnTo>
                  <a:lnTo>
                    <a:pt x="477" y="0"/>
                  </a:lnTo>
                  <a:lnTo>
                    <a:pt x="477" y="0"/>
                  </a:lnTo>
                  <a:lnTo>
                    <a:pt x="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79" name="Google Shape;7679;p87"/>
            <p:cNvSpPr/>
            <p:nvPr/>
          </p:nvSpPr>
          <p:spPr>
            <a:xfrm>
              <a:off x="3310950" y="3720825"/>
              <a:ext cx="25" cy="25"/>
            </a:xfrm>
            <a:custGeom>
              <a:avLst/>
              <a:gdLst/>
              <a:ahLst/>
              <a:cxnLst/>
              <a:rect l="l" t="t" r="r" b="b"/>
              <a:pathLst>
                <a:path w="1" h="1" extrusionOk="0">
                  <a:moveTo>
                    <a:pt x="0" y="1"/>
                  </a:move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80" name="Google Shape;7680;p87"/>
            <p:cNvSpPr/>
            <p:nvPr/>
          </p:nvSpPr>
          <p:spPr>
            <a:xfrm>
              <a:off x="3574900" y="3606275"/>
              <a:ext cx="22925" cy="25"/>
            </a:xfrm>
            <a:custGeom>
              <a:avLst/>
              <a:gdLst/>
              <a:ahLst/>
              <a:cxnLst/>
              <a:rect l="l" t="t" r="r" b="b"/>
              <a:pathLst>
                <a:path w="917" h="1" extrusionOk="0">
                  <a:moveTo>
                    <a:pt x="917" y="0"/>
                  </a:moveTo>
                  <a:lnTo>
                    <a:pt x="917" y="0"/>
                  </a:ln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81" name="Google Shape;7681;p87"/>
            <p:cNvSpPr/>
            <p:nvPr/>
          </p:nvSpPr>
          <p:spPr>
            <a:xfrm>
              <a:off x="3437425" y="3514625"/>
              <a:ext cx="11025" cy="11925"/>
            </a:xfrm>
            <a:custGeom>
              <a:avLst/>
              <a:gdLst/>
              <a:ahLst/>
              <a:cxnLst/>
              <a:rect l="l" t="t" r="r" b="b"/>
              <a:pathLst>
                <a:path w="441" h="477" extrusionOk="0">
                  <a:moveTo>
                    <a:pt x="440" y="0"/>
                  </a:moveTo>
                  <a:lnTo>
                    <a:pt x="440" y="0"/>
                  </a:lnTo>
                  <a:lnTo>
                    <a:pt x="0" y="477"/>
                  </a:lnTo>
                  <a:lnTo>
                    <a:pt x="0"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82" name="Google Shape;7682;p87"/>
            <p:cNvSpPr/>
            <p:nvPr/>
          </p:nvSpPr>
          <p:spPr>
            <a:xfrm>
              <a:off x="3666550" y="3583350"/>
              <a:ext cx="33925" cy="34875"/>
            </a:xfrm>
            <a:custGeom>
              <a:avLst/>
              <a:gdLst/>
              <a:ahLst/>
              <a:cxnLst/>
              <a:rect l="l" t="t" r="r" b="b"/>
              <a:pathLst>
                <a:path w="1357" h="1395" extrusionOk="0">
                  <a:moveTo>
                    <a:pt x="440" y="917"/>
                  </a:moveTo>
                  <a:lnTo>
                    <a:pt x="440" y="478"/>
                  </a:lnTo>
                  <a:lnTo>
                    <a:pt x="1357" y="1"/>
                  </a:lnTo>
                  <a:lnTo>
                    <a:pt x="1357" y="1"/>
                  </a:lnTo>
                  <a:lnTo>
                    <a:pt x="440" y="478"/>
                  </a:lnTo>
                  <a:lnTo>
                    <a:pt x="440" y="917"/>
                  </a:lnTo>
                  <a:lnTo>
                    <a:pt x="0" y="1394"/>
                  </a:lnTo>
                  <a:lnTo>
                    <a:pt x="0" y="139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83" name="Google Shape;7683;p87"/>
            <p:cNvSpPr/>
            <p:nvPr/>
          </p:nvSpPr>
          <p:spPr>
            <a:xfrm>
              <a:off x="3379675" y="3514625"/>
              <a:ext cx="22950" cy="11925"/>
            </a:xfrm>
            <a:custGeom>
              <a:avLst/>
              <a:gdLst/>
              <a:ahLst/>
              <a:cxnLst/>
              <a:rect l="l" t="t" r="r" b="b"/>
              <a:pathLst>
                <a:path w="918" h="477" extrusionOk="0">
                  <a:moveTo>
                    <a:pt x="1" y="0"/>
                  </a:moveTo>
                  <a:lnTo>
                    <a:pt x="477" y="477"/>
                  </a:lnTo>
                  <a:lnTo>
                    <a:pt x="917" y="47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84" name="Google Shape;7684;p87"/>
            <p:cNvSpPr/>
            <p:nvPr/>
          </p:nvSpPr>
          <p:spPr>
            <a:xfrm>
              <a:off x="3860850" y="3629175"/>
              <a:ext cx="11925" cy="25"/>
            </a:xfrm>
            <a:custGeom>
              <a:avLst/>
              <a:gdLst/>
              <a:ahLst/>
              <a:cxnLst/>
              <a:rect l="l" t="t" r="r" b="b"/>
              <a:pathLst>
                <a:path w="477" h="1" extrusionOk="0">
                  <a:moveTo>
                    <a:pt x="477" y="1"/>
                  </a:moveTo>
                  <a:lnTo>
                    <a:pt x="0" y="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85" name="Google Shape;7685;p87"/>
            <p:cNvSpPr/>
            <p:nvPr/>
          </p:nvSpPr>
          <p:spPr>
            <a:xfrm>
              <a:off x="3231200" y="3422975"/>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86" name="Google Shape;7686;p87"/>
            <p:cNvSpPr/>
            <p:nvPr/>
          </p:nvSpPr>
          <p:spPr>
            <a:xfrm>
              <a:off x="3735275" y="3595275"/>
              <a:ext cx="45850" cy="22950"/>
            </a:xfrm>
            <a:custGeom>
              <a:avLst/>
              <a:gdLst/>
              <a:ahLst/>
              <a:cxnLst/>
              <a:rect l="l" t="t" r="r" b="b"/>
              <a:pathLst>
                <a:path w="1834" h="918" extrusionOk="0">
                  <a:moveTo>
                    <a:pt x="1357" y="440"/>
                  </a:moveTo>
                  <a:lnTo>
                    <a:pt x="1834" y="1"/>
                  </a:lnTo>
                  <a:lnTo>
                    <a:pt x="1357" y="440"/>
                  </a:lnTo>
                  <a:lnTo>
                    <a:pt x="1" y="917"/>
                  </a:lnTo>
                  <a:lnTo>
                    <a:pt x="1" y="9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87" name="Google Shape;7687;p87"/>
            <p:cNvSpPr/>
            <p:nvPr/>
          </p:nvSpPr>
          <p:spPr>
            <a:xfrm>
              <a:off x="3815025" y="3595275"/>
              <a:ext cx="11925" cy="25"/>
            </a:xfrm>
            <a:custGeom>
              <a:avLst/>
              <a:gdLst/>
              <a:ahLst/>
              <a:cxnLst/>
              <a:rect l="l" t="t" r="r" b="b"/>
              <a:pathLst>
                <a:path w="477" h="1" extrusionOk="0">
                  <a:moveTo>
                    <a:pt x="477" y="1"/>
                  </a:moveTo>
                  <a:lnTo>
                    <a:pt x="477" y="1"/>
                  </a:lnTo>
                  <a:lnTo>
                    <a:pt x="0" y="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88" name="Google Shape;7688;p87"/>
            <p:cNvSpPr/>
            <p:nvPr/>
          </p:nvSpPr>
          <p:spPr>
            <a:xfrm>
              <a:off x="3608800" y="3583350"/>
              <a:ext cx="45850" cy="34875"/>
            </a:xfrm>
            <a:custGeom>
              <a:avLst/>
              <a:gdLst/>
              <a:ahLst/>
              <a:cxnLst/>
              <a:rect l="l" t="t" r="r" b="b"/>
              <a:pathLst>
                <a:path w="1834" h="1395" extrusionOk="0">
                  <a:moveTo>
                    <a:pt x="1394" y="1"/>
                  </a:moveTo>
                  <a:lnTo>
                    <a:pt x="917" y="478"/>
                  </a:lnTo>
                  <a:lnTo>
                    <a:pt x="1394" y="478"/>
                  </a:lnTo>
                  <a:lnTo>
                    <a:pt x="1834" y="1"/>
                  </a:lnTo>
                  <a:close/>
                  <a:moveTo>
                    <a:pt x="477" y="478"/>
                  </a:moveTo>
                  <a:lnTo>
                    <a:pt x="1" y="1394"/>
                  </a:lnTo>
                  <a:lnTo>
                    <a:pt x="477" y="1394"/>
                  </a:lnTo>
                  <a:lnTo>
                    <a:pt x="917" y="47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89" name="Google Shape;7689;p87"/>
            <p:cNvSpPr/>
            <p:nvPr/>
          </p:nvSpPr>
          <p:spPr>
            <a:xfrm>
              <a:off x="3025000" y="3503625"/>
              <a:ext cx="22925" cy="11025"/>
            </a:xfrm>
            <a:custGeom>
              <a:avLst/>
              <a:gdLst/>
              <a:ahLst/>
              <a:cxnLst/>
              <a:rect l="l" t="t" r="r" b="b"/>
              <a:pathLst>
                <a:path w="917" h="441" extrusionOk="0">
                  <a:moveTo>
                    <a:pt x="917" y="0"/>
                  </a:moveTo>
                  <a:lnTo>
                    <a:pt x="917" y="0"/>
                  </a:lnTo>
                  <a:lnTo>
                    <a:pt x="0" y="440"/>
                  </a:lnTo>
                  <a:lnTo>
                    <a:pt x="0" y="44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90" name="Google Shape;7690;p87"/>
            <p:cNvSpPr/>
            <p:nvPr/>
          </p:nvSpPr>
          <p:spPr>
            <a:xfrm>
              <a:off x="3368675" y="3526525"/>
              <a:ext cx="22950" cy="22950"/>
            </a:xfrm>
            <a:custGeom>
              <a:avLst/>
              <a:gdLst/>
              <a:ahLst/>
              <a:cxnLst/>
              <a:rect l="l" t="t" r="r" b="b"/>
              <a:pathLst>
                <a:path w="918" h="918" extrusionOk="0">
                  <a:moveTo>
                    <a:pt x="441" y="1"/>
                  </a:moveTo>
                  <a:lnTo>
                    <a:pt x="1" y="917"/>
                  </a:lnTo>
                  <a:lnTo>
                    <a:pt x="441" y="917"/>
                  </a:lnTo>
                  <a:lnTo>
                    <a:pt x="9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91" name="Google Shape;7691;p87"/>
            <p:cNvSpPr/>
            <p:nvPr/>
          </p:nvSpPr>
          <p:spPr>
            <a:xfrm>
              <a:off x="3081800" y="3422975"/>
              <a:ext cx="91700" cy="68750"/>
            </a:xfrm>
            <a:custGeom>
              <a:avLst/>
              <a:gdLst/>
              <a:ahLst/>
              <a:cxnLst/>
              <a:rect l="l" t="t" r="r" b="b"/>
              <a:pathLst>
                <a:path w="3668" h="2750" extrusionOk="0">
                  <a:moveTo>
                    <a:pt x="3227" y="0"/>
                  </a:moveTo>
                  <a:lnTo>
                    <a:pt x="2311" y="477"/>
                  </a:lnTo>
                  <a:lnTo>
                    <a:pt x="3667" y="0"/>
                  </a:lnTo>
                  <a:close/>
                  <a:moveTo>
                    <a:pt x="1834" y="917"/>
                  </a:moveTo>
                  <a:lnTo>
                    <a:pt x="1394" y="1393"/>
                  </a:lnTo>
                  <a:lnTo>
                    <a:pt x="1" y="2750"/>
                  </a:lnTo>
                  <a:lnTo>
                    <a:pt x="1834" y="1393"/>
                  </a:lnTo>
                  <a:lnTo>
                    <a:pt x="1834" y="9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92" name="Google Shape;7692;p87"/>
            <p:cNvSpPr/>
            <p:nvPr/>
          </p:nvSpPr>
          <p:spPr>
            <a:xfrm>
              <a:off x="2967250" y="3549450"/>
              <a:ext cx="114575" cy="148500"/>
            </a:xfrm>
            <a:custGeom>
              <a:avLst/>
              <a:gdLst/>
              <a:ahLst/>
              <a:cxnLst/>
              <a:rect l="l" t="t" r="r" b="b"/>
              <a:pathLst>
                <a:path w="4583" h="5940" extrusionOk="0">
                  <a:moveTo>
                    <a:pt x="3666" y="5939"/>
                  </a:moveTo>
                  <a:lnTo>
                    <a:pt x="3227" y="5500"/>
                  </a:lnTo>
                  <a:lnTo>
                    <a:pt x="2750" y="4583"/>
                  </a:lnTo>
                  <a:lnTo>
                    <a:pt x="2310" y="3667"/>
                  </a:lnTo>
                  <a:lnTo>
                    <a:pt x="1833" y="3190"/>
                  </a:lnTo>
                  <a:lnTo>
                    <a:pt x="1833" y="2750"/>
                  </a:lnTo>
                  <a:lnTo>
                    <a:pt x="1394" y="1834"/>
                  </a:lnTo>
                  <a:lnTo>
                    <a:pt x="917" y="1357"/>
                  </a:lnTo>
                  <a:lnTo>
                    <a:pt x="477" y="917"/>
                  </a:lnTo>
                  <a:lnTo>
                    <a:pt x="477" y="0"/>
                  </a:lnTo>
                  <a:lnTo>
                    <a:pt x="0" y="0"/>
                  </a:lnTo>
                  <a:lnTo>
                    <a:pt x="477" y="0"/>
                  </a:lnTo>
                  <a:lnTo>
                    <a:pt x="477" y="917"/>
                  </a:lnTo>
                  <a:lnTo>
                    <a:pt x="917" y="1357"/>
                  </a:lnTo>
                  <a:lnTo>
                    <a:pt x="1394" y="1834"/>
                  </a:lnTo>
                  <a:lnTo>
                    <a:pt x="1833" y="2750"/>
                  </a:lnTo>
                  <a:lnTo>
                    <a:pt x="1833" y="3190"/>
                  </a:lnTo>
                  <a:lnTo>
                    <a:pt x="2310" y="3667"/>
                  </a:lnTo>
                  <a:lnTo>
                    <a:pt x="2750" y="4583"/>
                  </a:lnTo>
                  <a:lnTo>
                    <a:pt x="3227" y="5500"/>
                  </a:lnTo>
                  <a:lnTo>
                    <a:pt x="3666" y="5939"/>
                  </a:lnTo>
                  <a:lnTo>
                    <a:pt x="4143" y="5939"/>
                  </a:lnTo>
                  <a:lnTo>
                    <a:pt x="4583" y="5939"/>
                  </a:lnTo>
                  <a:lnTo>
                    <a:pt x="4143" y="593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93" name="Google Shape;7693;p87"/>
            <p:cNvSpPr/>
            <p:nvPr/>
          </p:nvSpPr>
          <p:spPr>
            <a:xfrm>
              <a:off x="2944325" y="3503625"/>
              <a:ext cx="11950" cy="22925"/>
            </a:xfrm>
            <a:custGeom>
              <a:avLst/>
              <a:gdLst/>
              <a:ahLst/>
              <a:cxnLst/>
              <a:rect l="l" t="t" r="r" b="b"/>
              <a:pathLst>
                <a:path w="478" h="917" extrusionOk="0">
                  <a:moveTo>
                    <a:pt x="1" y="0"/>
                  </a:moveTo>
                  <a:lnTo>
                    <a:pt x="478" y="917"/>
                  </a:lnTo>
                  <a:lnTo>
                    <a:pt x="4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94" name="Google Shape;7694;p87"/>
            <p:cNvSpPr/>
            <p:nvPr/>
          </p:nvSpPr>
          <p:spPr>
            <a:xfrm>
              <a:off x="3322850" y="3526525"/>
              <a:ext cx="22950" cy="25"/>
            </a:xfrm>
            <a:custGeom>
              <a:avLst/>
              <a:gdLst/>
              <a:ahLst/>
              <a:cxnLst/>
              <a:rect l="l" t="t" r="r" b="b"/>
              <a:pathLst>
                <a:path w="918" h="1" extrusionOk="0">
                  <a:moveTo>
                    <a:pt x="917" y="1"/>
                  </a:moveTo>
                  <a:lnTo>
                    <a:pt x="1" y="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95" name="Google Shape;7695;p87"/>
            <p:cNvSpPr/>
            <p:nvPr/>
          </p:nvSpPr>
          <p:spPr>
            <a:xfrm>
              <a:off x="3310950" y="3480700"/>
              <a:ext cx="22925" cy="11025"/>
            </a:xfrm>
            <a:custGeom>
              <a:avLst/>
              <a:gdLst/>
              <a:ahLst/>
              <a:cxnLst/>
              <a:rect l="l" t="t" r="r" b="b"/>
              <a:pathLst>
                <a:path w="917" h="441" extrusionOk="0">
                  <a:moveTo>
                    <a:pt x="917" y="1"/>
                  </a:moveTo>
                  <a:lnTo>
                    <a:pt x="917" y="1"/>
                  </a:lnTo>
                  <a:lnTo>
                    <a:pt x="0" y="441"/>
                  </a:lnTo>
                  <a:lnTo>
                    <a:pt x="0" y="4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96" name="Google Shape;7696;p87"/>
            <p:cNvSpPr/>
            <p:nvPr/>
          </p:nvSpPr>
          <p:spPr>
            <a:xfrm>
              <a:off x="3196375" y="3434875"/>
              <a:ext cx="11950" cy="11025"/>
            </a:xfrm>
            <a:custGeom>
              <a:avLst/>
              <a:gdLst/>
              <a:ahLst/>
              <a:cxnLst/>
              <a:rect l="l" t="t" r="r" b="b"/>
              <a:pathLst>
                <a:path w="478" h="441" extrusionOk="0">
                  <a:moveTo>
                    <a:pt x="477" y="1"/>
                  </a:moveTo>
                  <a:lnTo>
                    <a:pt x="477" y="1"/>
                  </a:lnTo>
                  <a:lnTo>
                    <a:pt x="477" y="1"/>
                  </a:lnTo>
                  <a:lnTo>
                    <a:pt x="477" y="1"/>
                  </a:lnTo>
                  <a:lnTo>
                    <a:pt x="1" y="441"/>
                  </a:lnTo>
                  <a:lnTo>
                    <a:pt x="1" y="4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97" name="Google Shape;7697;p87"/>
            <p:cNvSpPr/>
            <p:nvPr/>
          </p:nvSpPr>
          <p:spPr>
            <a:xfrm>
              <a:off x="3127650" y="3743750"/>
              <a:ext cx="11925" cy="11950"/>
            </a:xfrm>
            <a:custGeom>
              <a:avLst/>
              <a:gdLst/>
              <a:ahLst/>
              <a:cxnLst/>
              <a:rect l="l" t="t" r="r" b="b"/>
              <a:pathLst>
                <a:path w="477" h="478" extrusionOk="0">
                  <a:moveTo>
                    <a:pt x="477" y="477"/>
                  </a:move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98" name="Google Shape;7698;p87"/>
            <p:cNvSpPr/>
            <p:nvPr/>
          </p:nvSpPr>
          <p:spPr>
            <a:xfrm>
              <a:off x="3506150" y="1051975"/>
              <a:ext cx="33950" cy="11025"/>
            </a:xfrm>
            <a:custGeom>
              <a:avLst/>
              <a:gdLst/>
              <a:ahLst/>
              <a:cxnLst/>
              <a:rect l="l" t="t" r="r" b="b"/>
              <a:pathLst>
                <a:path w="1358" h="441" extrusionOk="0">
                  <a:moveTo>
                    <a:pt x="1" y="0"/>
                  </a:moveTo>
                  <a:lnTo>
                    <a:pt x="1357" y="440"/>
                  </a:lnTo>
                  <a:lnTo>
                    <a:pt x="1357" y="440"/>
                  </a:lnTo>
                  <a:lnTo>
                    <a:pt x="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699" name="Google Shape;7699;p87"/>
            <p:cNvSpPr/>
            <p:nvPr/>
          </p:nvSpPr>
          <p:spPr>
            <a:xfrm>
              <a:off x="3460325" y="1097800"/>
              <a:ext cx="33950" cy="11025"/>
            </a:xfrm>
            <a:custGeom>
              <a:avLst/>
              <a:gdLst/>
              <a:ahLst/>
              <a:cxnLst/>
              <a:rect l="l" t="t" r="r" b="b"/>
              <a:pathLst>
                <a:path w="1358" h="441" extrusionOk="0">
                  <a:moveTo>
                    <a:pt x="1" y="0"/>
                  </a:moveTo>
                  <a:lnTo>
                    <a:pt x="1357" y="440"/>
                  </a:lnTo>
                  <a:lnTo>
                    <a:pt x="1357" y="44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00" name="Google Shape;7700;p87"/>
            <p:cNvSpPr/>
            <p:nvPr/>
          </p:nvSpPr>
          <p:spPr>
            <a:xfrm>
              <a:off x="3517150" y="1006150"/>
              <a:ext cx="11950" cy="25"/>
            </a:xfrm>
            <a:custGeom>
              <a:avLst/>
              <a:gdLst/>
              <a:ahLst/>
              <a:cxnLst/>
              <a:rect l="l" t="t" r="r" b="b"/>
              <a:pathLst>
                <a:path w="478" h="1" extrusionOk="0">
                  <a:moveTo>
                    <a:pt x="1" y="0"/>
                  </a:moveTo>
                  <a:lnTo>
                    <a:pt x="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01" name="Google Shape;7701;p87"/>
            <p:cNvSpPr/>
            <p:nvPr/>
          </p:nvSpPr>
          <p:spPr>
            <a:xfrm>
              <a:off x="3529075" y="1006150"/>
              <a:ext cx="45850" cy="22925"/>
            </a:xfrm>
            <a:custGeom>
              <a:avLst/>
              <a:gdLst/>
              <a:ahLst/>
              <a:cxnLst/>
              <a:rect l="l" t="t" r="r" b="b"/>
              <a:pathLst>
                <a:path w="1834" h="917" extrusionOk="0">
                  <a:moveTo>
                    <a:pt x="0" y="0"/>
                  </a:moveTo>
                  <a:lnTo>
                    <a:pt x="440" y="440"/>
                  </a:lnTo>
                  <a:lnTo>
                    <a:pt x="1833" y="917"/>
                  </a:lnTo>
                  <a:lnTo>
                    <a:pt x="917" y="44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02" name="Google Shape;7702;p87"/>
            <p:cNvSpPr/>
            <p:nvPr/>
          </p:nvSpPr>
          <p:spPr>
            <a:xfrm>
              <a:off x="3035975" y="2243425"/>
              <a:ext cx="11950" cy="25"/>
            </a:xfrm>
            <a:custGeom>
              <a:avLst/>
              <a:gdLst/>
              <a:ahLst/>
              <a:cxnLst/>
              <a:rect l="l" t="t" r="r" b="b"/>
              <a:pathLst>
                <a:path w="478" h="1" extrusionOk="0">
                  <a:moveTo>
                    <a:pt x="478" y="1"/>
                  </a:moveTo>
                  <a:lnTo>
                    <a:pt x="478" y="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03" name="Google Shape;7703;p87"/>
            <p:cNvSpPr/>
            <p:nvPr/>
          </p:nvSpPr>
          <p:spPr>
            <a:xfrm>
              <a:off x="3608800" y="1062975"/>
              <a:ext cx="11950" cy="11925"/>
            </a:xfrm>
            <a:custGeom>
              <a:avLst/>
              <a:gdLst/>
              <a:ahLst/>
              <a:cxnLst/>
              <a:rect l="l" t="t" r="r" b="b"/>
              <a:pathLst>
                <a:path w="478" h="477" extrusionOk="0">
                  <a:moveTo>
                    <a:pt x="1" y="0"/>
                  </a:moveTo>
                  <a:lnTo>
                    <a:pt x="1" y="0"/>
                  </a:lnTo>
                  <a:lnTo>
                    <a:pt x="477" y="477"/>
                  </a:lnTo>
                  <a:lnTo>
                    <a:pt x="477"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04" name="Google Shape;7704;p87"/>
            <p:cNvSpPr/>
            <p:nvPr/>
          </p:nvSpPr>
          <p:spPr>
            <a:xfrm>
              <a:off x="3425500" y="1131700"/>
              <a:ext cx="22950" cy="11950"/>
            </a:xfrm>
            <a:custGeom>
              <a:avLst/>
              <a:gdLst/>
              <a:ahLst/>
              <a:cxnLst/>
              <a:rect l="l" t="t" r="r" b="b"/>
              <a:pathLst>
                <a:path w="918" h="478" extrusionOk="0">
                  <a:moveTo>
                    <a:pt x="1" y="1"/>
                  </a:moveTo>
                  <a:lnTo>
                    <a:pt x="917" y="477"/>
                  </a:lnTo>
                  <a:lnTo>
                    <a:pt x="917" y="477"/>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05" name="Google Shape;7705;p87"/>
            <p:cNvSpPr/>
            <p:nvPr/>
          </p:nvSpPr>
          <p:spPr>
            <a:xfrm>
              <a:off x="3093725" y="1739350"/>
              <a:ext cx="11025" cy="11025"/>
            </a:xfrm>
            <a:custGeom>
              <a:avLst/>
              <a:gdLst/>
              <a:ahLst/>
              <a:cxnLst/>
              <a:rect l="l" t="t" r="r" b="b"/>
              <a:pathLst>
                <a:path w="441" h="441" extrusionOk="0">
                  <a:moveTo>
                    <a:pt x="1" y="0"/>
                  </a:moveTo>
                  <a:lnTo>
                    <a:pt x="1" y="0"/>
                  </a:lnTo>
                  <a:lnTo>
                    <a:pt x="1" y="440"/>
                  </a:lnTo>
                  <a:lnTo>
                    <a:pt x="440" y="440"/>
                  </a:lnTo>
                  <a:lnTo>
                    <a:pt x="440" y="440"/>
                  </a:lnTo>
                  <a:lnTo>
                    <a:pt x="1" y="44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06" name="Google Shape;7706;p87"/>
            <p:cNvSpPr/>
            <p:nvPr/>
          </p:nvSpPr>
          <p:spPr>
            <a:xfrm>
              <a:off x="3368675" y="1177525"/>
              <a:ext cx="33950" cy="11950"/>
            </a:xfrm>
            <a:custGeom>
              <a:avLst/>
              <a:gdLst/>
              <a:ahLst/>
              <a:cxnLst/>
              <a:rect l="l" t="t" r="r" b="b"/>
              <a:pathLst>
                <a:path w="1358" h="478" extrusionOk="0">
                  <a:moveTo>
                    <a:pt x="1" y="1"/>
                  </a:moveTo>
                  <a:lnTo>
                    <a:pt x="917" y="477"/>
                  </a:lnTo>
                  <a:lnTo>
                    <a:pt x="1357" y="47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07" name="Google Shape;7707;p87"/>
            <p:cNvSpPr/>
            <p:nvPr/>
          </p:nvSpPr>
          <p:spPr>
            <a:xfrm>
              <a:off x="3677550" y="1051975"/>
              <a:ext cx="22925" cy="22925"/>
            </a:xfrm>
            <a:custGeom>
              <a:avLst/>
              <a:gdLst/>
              <a:ahLst/>
              <a:cxnLst/>
              <a:rect l="l" t="t" r="r" b="b"/>
              <a:pathLst>
                <a:path w="917" h="917" extrusionOk="0">
                  <a:moveTo>
                    <a:pt x="0" y="0"/>
                  </a:moveTo>
                  <a:lnTo>
                    <a:pt x="0" y="0"/>
                  </a:lnTo>
                  <a:lnTo>
                    <a:pt x="477" y="0"/>
                  </a:lnTo>
                  <a:lnTo>
                    <a:pt x="917" y="917"/>
                  </a:lnTo>
                  <a:lnTo>
                    <a:pt x="917" y="917"/>
                  </a:lnTo>
                  <a:lnTo>
                    <a:pt x="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08" name="Google Shape;7708;p87"/>
            <p:cNvSpPr/>
            <p:nvPr/>
          </p:nvSpPr>
          <p:spPr>
            <a:xfrm>
              <a:off x="4250350" y="2632950"/>
              <a:ext cx="11950" cy="25"/>
            </a:xfrm>
            <a:custGeom>
              <a:avLst/>
              <a:gdLst/>
              <a:ahLst/>
              <a:cxnLst/>
              <a:rect l="l" t="t" r="r" b="b"/>
              <a:pathLst>
                <a:path w="478" h="1" extrusionOk="0">
                  <a:moveTo>
                    <a:pt x="477"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09" name="Google Shape;7709;p87"/>
            <p:cNvSpPr/>
            <p:nvPr/>
          </p:nvSpPr>
          <p:spPr>
            <a:xfrm>
              <a:off x="4353925" y="2643950"/>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10" name="Google Shape;7710;p87"/>
            <p:cNvSpPr/>
            <p:nvPr/>
          </p:nvSpPr>
          <p:spPr>
            <a:xfrm>
              <a:off x="4662775" y="2884975"/>
              <a:ext cx="22950" cy="25"/>
            </a:xfrm>
            <a:custGeom>
              <a:avLst/>
              <a:gdLst/>
              <a:ahLst/>
              <a:cxnLst/>
              <a:rect l="l" t="t" r="r" b="b"/>
              <a:pathLst>
                <a:path w="918" h="1" extrusionOk="0">
                  <a:moveTo>
                    <a:pt x="917"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11" name="Google Shape;7711;p87"/>
            <p:cNvSpPr/>
            <p:nvPr/>
          </p:nvSpPr>
          <p:spPr>
            <a:xfrm>
              <a:off x="2967250" y="2346075"/>
              <a:ext cx="22925" cy="22950"/>
            </a:xfrm>
            <a:custGeom>
              <a:avLst/>
              <a:gdLst/>
              <a:ahLst/>
              <a:cxnLst/>
              <a:rect l="l" t="t" r="r" b="b"/>
              <a:pathLst>
                <a:path w="917" h="918" extrusionOk="0">
                  <a:moveTo>
                    <a:pt x="0" y="1"/>
                  </a:moveTo>
                  <a:lnTo>
                    <a:pt x="0" y="477"/>
                  </a:lnTo>
                  <a:lnTo>
                    <a:pt x="917" y="917"/>
                  </a:lnTo>
                  <a:lnTo>
                    <a:pt x="477" y="477"/>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12" name="Google Shape;7712;p87"/>
            <p:cNvSpPr/>
            <p:nvPr/>
          </p:nvSpPr>
          <p:spPr>
            <a:xfrm>
              <a:off x="3597800" y="1108800"/>
              <a:ext cx="91675" cy="126500"/>
            </a:xfrm>
            <a:custGeom>
              <a:avLst/>
              <a:gdLst/>
              <a:ahLst/>
              <a:cxnLst/>
              <a:rect l="l" t="t" r="r" b="b"/>
              <a:pathLst>
                <a:path w="3667" h="5060" extrusionOk="0">
                  <a:moveTo>
                    <a:pt x="1" y="0"/>
                  </a:moveTo>
                  <a:lnTo>
                    <a:pt x="917" y="477"/>
                  </a:lnTo>
                  <a:lnTo>
                    <a:pt x="2274" y="917"/>
                  </a:lnTo>
                  <a:lnTo>
                    <a:pt x="1357" y="477"/>
                  </a:lnTo>
                  <a:lnTo>
                    <a:pt x="1" y="0"/>
                  </a:lnTo>
                  <a:close/>
                  <a:moveTo>
                    <a:pt x="3190" y="3666"/>
                  </a:moveTo>
                  <a:lnTo>
                    <a:pt x="3190" y="4143"/>
                  </a:lnTo>
                  <a:lnTo>
                    <a:pt x="2750" y="5059"/>
                  </a:lnTo>
                  <a:lnTo>
                    <a:pt x="3190" y="5059"/>
                  </a:lnTo>
                  <a:lnTo>
                    <a:pt x="3667" y="4143"/>
                  </a:lnTo>
                  <a:lnTo>
                    <a:pt x="3190" y="36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13" name="Google Shape;7713;p87"/>
            <p:cNvSpPr/>
            <p:nvPr/>
          </p:nvSpPr>
          <p:spPr>
            <a:xfrm>
              <a:off x="3837925" y="856750"/>
              <a:ext cx="34850" cy="34850"/>
            </a:xfrm>
            <a:custGeom>
              <a:avLst/>
              <a:gdLst/>
              <a:ahLst/>
              <a:cxnLst/>
              <a:rect l="l" t="t" r="r" b="b"/>
              <a:pathLst>
                <a:path w="1394" h="1394" extrusionOk="0">
                  <a:moveTo>
                    <a:pt x="477" y="1"/>
                  </a:moveTo>
                  <a:lnTo>
                    <a:pt x="1" y="1"/>
                  </a:lnTo>
                  <a:lnTo>
                    <a:pt x="477" y="1"/>
                  </a:lnTo>
                  <a:lnTo>
                    <a:pt x="1" y="1394"/>
                  </a:lnTo>
                  <a:lnTo>
                    <a:pt x="1394" y="1394"/>
                  </a:lnTo>
                  <a:lnTo>
                    <a:pt x="1394" y="1394"/>
                  </a:lnTo>
                  <a:lnTo>
                    <a:pt x="1" y="139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14" name="Google Shape;7714;p87"/>
            <p:cNvSpPr/>
            <p:nvPr/>
          </p:nvSpPr>
          <p:spPr>
            <a:xfrm>
              <a:off x="3769200" y="891575"/>
              <a:ext cx="11925" cy="25"/>
            </a:xfrm>
            <a:custGeom>
              <a:avLst/>
              <a:gdLst/>
              <a:ahLst/>
              <a:cxnLst/>
              <a:rect l="l" t="t" r="r" b="b"/>
              <a:pathLst>
                <a:path w="477" h="1" extrusionOk="0">
                  <a:moveTo>
                    <a:pt x="0" y="1"/>
                  </a:move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15" name="Google Shape;7715;p87"/>
            <p:cNvSpPr/>
            <p:nvPr/>
          </p:nvSpPr>
          <p:spPr>
            <a:xfrm>
              <a:off x="3895675" y="948400"/>
              <a:ext cx="11025" cy="34850"/>
            </a:xfrm>
            <a:custGeom>
              <a:avLst/>
              <a:gdLst/>
              <a:ahLst/>
              <a:cxnLst/>
              <a:rect l="l" t="t" r="r" b="b"/>
              <a:pathLst>
                <a:path w="441" h="1394" extrusionOk="0">
                  <a:moveTo>
                    <a:pt x="0" y="1"/>
                  </a:moveTo>
                  <a:lnTo>
                    <a:pt x="0" y="917"/>
                  </a:lnTo>
                  <a:lnTo>
                    <a:pt x="440" y="1394"/>
                  </a:lnTo>
                  <a:lnTo>
                    <a:pt x="440" y="91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16" name="Google Shape;7716;p87"/>
            <p:cNvSpPr/>
            <p:nvPr/>
          </p:nvSpPr>
          <p:spPr>
            <a:xfrm>
              <a:off x="3700450" y="742200"/>
              <a:ext cx="34850" cy="103575"/>
            </a:xfrm>
            <a:custGeom>
              <a:avLst/>
              <a:gdLst/>
              <a:ahLst/>
              <a:cxnLst/>
              <a:rect l="l" t="t" r="r" b="b"/>
              <a:pathLst>
                <a:path w="1394" h="4143" extrusionOk="0">
                  <a:moveTo>
                    <a:pt x="1394" y="0"/>
                  </a:moveTo>
                  <a:lnTo>
                    <a:pt x="917" y="917"/>
                  </a:lnTo>
                  <a:lnTo>
                    <a:pt x="917" y="1393"/>
                  </a:lnTo>
                  <a:lnTo>
                    <a:pt x="1" y="2310"/>
                  </a:lnTo>
                  <a:lnTo>
                    <a:pt x="1" y="3226"/>
                  </a:lnTo>
                  <a:lnTo>
                    <a:pt x="1" y="3666"/>
                  </a:lnTo>
                  <a:lnTo>
                    <a:pt x="477" y="4143"/>
                  </a:lnTo>
                  <a:lnTo>
                    <a:pt x="477" y="3226"/>
                  </a:lnTo>
                  <a:lnTo>
                    <a:pt x="917" y="2310"/>
                  </a:lnTo>
                  <a:lnTo>
                    <a:pt x="1394" y="917"/>
                  </a:lnTo>
                  <a:lnTo>
                    <a:pt x="1394" y="477"/>
                  </a:lnTo>
                  <a:lnTo>
                    <a:pt x="1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17" name="Google Shape;7717;p87"/>
            <p:cNvSpPr/>
            <p:nvPr/>
          </p:nvSpPr>
          <p:spPr>
            <a:xfrm>
              <a:off x="1879350" y="2701675"/>
              <a:ext cx="25" cy="11025"/>
            </a:xfrm>
            <a:custGeom>
              <a:avLst/>
              <a:gdLst/>
              <a:ahLst/>
              <a:cxnLst/>
              <a:rect l="l" t="t" r="r" b="b"/>
              <a:pathLst>
                <a:path w="1" h="441" extrusionOk="0">
                  <a:moveTo>
                    <a:pt x="1" y="441"/>
                  </a:moveTo>
                  <a:lnTo>
                    <a:pt x="1" y="441"/>
                  </a:lnTo>
                  <a:lnTo>
                    <a:pt x="1" y="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18" name="Google Shape;7718;p87"/>
            <p:cNvSpPr/>
            <p:nvPr/>
          </p:nvSpPr>
          <p:spPr>
            <a:xfrm>
              <a:off x="1432100" y="2758500"/>
              <a:ext cx="22950" cy="11950"/>
            </a:xfrm>
            <a:custGeom>
              <a:avLst/>
              <a:gdLst/>
              <a:ahLst/>
              <a:cxnLst/>
              <a:rect l="l" t="t" r="r" b="b"/>
              <a:pathLst>
                <a:path w="918" h="478" extrusionOk="0">
                  <a:moveTo>
                    <a:pt x="477" y="1"/>
                  </a:moveTo>
                  <a:lnTo>
                    <a:pt x="1" y="477"/>
                  </a:lnTo>
                  <a:lnTo>
                    <a:pt x="477" y="477"/>
                  </a:lnTo>
                  <a:lnTo>
                    <a:pt x="9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19" name="Google Shape;7719;p87"/>
            <p:cNvSpPr/>
            <p:nvPr/>
          </p:nvSpPr>
          <p:spPr>
            <a:xfrm>
              <a:off x="1902275" y="2689775"/>
              <a:ext cx="11025" cy="11925"/>
            </a:xfrm>
            <a:custGeom>
              <a:avLst/>
              <a:gdLst/>
              <a:ahLst/>
              <a:cxnLst/>
              <a:rect l="l" t="t" r="r" b="b"/>
              <a:pathLst>
                <a:path w="441" h="477" extrusionOk="0">
                  <a:moveTo>
                    <a:pt x="440" y="477"/>
                  </a:moveTo>
                  <a:lnTo>
                    <a:pt x="440" y="477"/>
                  </a:ln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20" name="Google Shape;7720;p87"/>
            <p:cNvSpPr/>
            <p:nvPr/>
          </p:nvSpPr>
          <p:spPr>
            <a:xfrm>
              <a:off x="1398200" y="2701675"/>
              <a:ext cx="22925" cy="11025"/>
            </a:xfrm>
            <a:custGeom>
              <a:avLst/>
              <a:gdLst/>
              <a:ahLst/>
              <a:cxnLst/>
              <a:rect l="l" t="t" r="r" b="b"/>
              <a:pathLst>
                <a:path w="917" h="441" extrusionOk="0">
                  <a:moveTo>
                    <a:pt x="0" y="1"/>
                  </a:moveTo>
                  <a:lnTo>
                    <a:pt x="0" y="1"/>
                  </a:lnTo>
                  <a:lnTo>
                    <a:pt x="440" y="1"/>
                  </a:lnTo>
                  <a:lnTo>
                    <a:pt x="917" y="441"/>
                  </a:lnTo>
                  <a:lnTo>
                    <a:pt x="917" y="441"/>
                  </a:lnTo>
                  <a:lnTo>
                    <a:pt x="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21" name="Google Shape;7721;p87"/>
            <p:cNvSpPr/>
            <p:nvPr/>
          </p:nvSpPr>
          <p:spPr>
            <a:xfrm>
              <a:off x="3574900" y="1097800"/>
              <a:ext cx="11025" cy="11025"/>
            </a:xfrm>
            <a:custGeom>
              <a:avLst/>
              <a:gdLst/>
              <a:ahLst/>
              <a:cxnLst/>
              <a:rect l="l" t="t" r="r" b="b"/>
              <a:pathLst>
                <a:path w="441" h="441" extrusionOk="0">
                  <a:moveTo>
                    <a:pt x="0" y="0"/>
                  </a:moveTo>
                  <a:lnTo>
                    <a:pt x="0" y="0"/>
                  </a:lnTo>
                  <a:lnTo>
                    <a:pt x="440" y="44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22" name="Google Shape;7722;p87"/>
            <p:cNvSpPr/>
            <p:nvPr/>
          </p:nvSpPr>
          <p:spPr>
            <a:xfrm>
              <a:off x="5385000" y="32286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23" name="Google Shape;7723;p87"/>
            <p:cNvSpPr/>
            <p:nvPr/>
          </p:nvSpPr>
          <p:spPr>
            <a:xfrm>
              <a:off x="1718975" y="3148025"/>
              <a:ext cx="25" cy="25"/>
            </a:xfrm>
            <a:custGeom>
              <a:avLst/>
              <a:gdLst/>
              <a:ahLst/>
              <a:cxnLst/>
              <a:rect l="l" t="t" r="r" b="b"/>
              <a:pathLst>
                <a:path w="1" h="1" extrusionOk="0">
                  <a:moveTo>
                    <a:pt x="0" y="0"/>
                  </a:move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24" name="Google Shape;7724;p87"/>
            <p:cNvSpPr/>
            <p:nvPr/>
          </p:nvSpPr>
          <p:spPr>
            <a:xfrm>
              <a:off x="1180075" y="2895975"/>
              <a:ext cx="57750" cy="22950"/>
            </a:xfrm>
            <a:custGeom>
              <a:avLst/>
              <a:gdLst/>
              <a:ahLst/>
              <a:cxnLst/>
              <a:rect l="l" t="t" r="r" b="b"/>
              <a:pathLst>
                <a:path w="2310" h="918" extrusionOk="0">
                  <a:moveTo>
                    <a:pt x="477" y="1"/>
                  </a:moveTo>
                  <a:lnTo>
                    <a:pt x="0" y="477"/>
                  </a:lnTo>
                  <a:lnTo>
                    <a:pt x="477" y="477"/>
                  </a:lnTo>
                  <a:lnTo>
                    <a:pt x="917" y="917"/>
                  </a:lnTo>
                  <a:lnTo>
                    <a:pt x="2310" y="917"/>
                  </a:lnTo>
                  <a:lnTo>
                    <a:pt x="1833" y="477"/>
                  </a:lnTo>
                  <a:lnTo>
                    <a:pt x="917" y="477"/>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25" name="Google Shape;7725;p87"/>
            <p:cNvSpPr/>
            <p:nvPr/>
          </p:nvSpPr>
          <p:spPr>
            <a:xfrm>
              <a:off x="1867450" y="2712675"/>
              <a:ext cx="25" cy="11950"/>
            </a:xfrm>
            <a:custGeom>
              <a:avLst/>
              <a:gdLst/>
              <a:ahLst/>
              <a:cxnLst/>
              <a:rect l="l" t="t" r="r" b="b"/>
              <a:pathLst>
                <a:path w="1" h="478" extrusionOk="0">
                  <a:moveTo>
                    <a:pt x="0" y="477"/>
                  </a:moveTo>
                  <a:lnTo>
                    <a:pt x="0" y="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26" name="Google Shape;7726;p87"/>
            <p:cNvSpPr/>
            <p:nvPr/>
          </p:nvSpPr>
          <p:spPr>
            <a:xfrm>
              <a:off x="1500850" y="2816250"/>
              <a:ext cx="11925" cy="11025"/>
            </a:xfrm>
            <a:custGeom>
              <a:avLst/>
              <a:gdLst/>
              <a:ahLst/>
              <a:cxnLst/>
              <a:rect l="l" t="t" r="r" b="b"/>
              <a:pathLst>
                <a:path w="477" h="441" extrusionOk="0">
                  <a:moveTo>
                    <a:pt x="0" y="0"/>
                  </a:moveTo>
                  <a:lnTo>
                    <a:pt x="477" y="440"/>
                  </a:lnTo>
                  <a:lnTo>
                    <a:pt x="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27" name="Google Shape;7727;p87"/>
            <p:cNvSpPr/>
            <p:nvPr/>
          </p:nvSpPr>
          <p:spPr>
            <a:xfrm>
              <a:off x="3929575" y="1097800"/>
              <a:ext cx="11950" cy="25"/>
            </a:xfrm>
            <a:custGeom>
              <a:avLst/>
              <a:gdLst/>
              <a:ahLst/>
              <a:cxnLst/>
              <a:rect l="l" t="t" r="r" b="b"/>
              <a:pathLst>
                <a:path w="478" h="1" extrusionOk="0">
                  <a:moveTo>
                    <a:pt x="477" y="0"/>
                  </a:move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28" name="Google Shape;7728;p87"/>
            <p:cNvSpPr/>
            <p:nvPr/>
          </p:nvSpPr>
          <p:spPr>
            <a:xfrm>
              <a:off x="4135800" y="1624775"/>
              <a:ext cx="25" cy="25"/>
            </a:xfrm>
            <a:custGeom>
              <a:avLst/>
              <a:gdLst/>
              <a:ahLst/>
              <a:cxnLst/>
              <a:rect l="l" t="t" r="r" b="b"/>
              <a:pathLst>
                <a:path w="1" h="1" extrusionOk="0">
                  <a:moveTo>
                    <a:pt x="0" y="1"/>
                  </a:move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29" name="Google Shape;7729;p87"/>
            <p:cNvSpPr/>
            <p:nvPr/>
          </p:nvSpPr>
          <p:spPr>
            <a:xfrm>
              <a:off x="4067050" y="1441475"/>
              <a:ext cx="11950" cy="11025"/>
            </a:xfrm>
            <a:custGeom>
              <a:avLst/>
              <a:gdLst/>
              <a:ahLst/>
              <a:cxnLst/>
              <a:rect l="l" t="t" r="r" b="b"/>
              <a:pathLst>
                <a:path w="478" h="441" extrusionOk="0">
                  <a:moveTo>
                    <a:pt x="1" y="1"/>
                  </a:moveTo>
                  <a:lnTo>
                    <a:pt x="1" y="441"/>
                  </a:lnTo>
                  <a:lnTo>
                    <a:pt x="477" y="44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30" name="Google Shape;7730;p87"/>
            <p:cNvSpPr/>
            <p:nvPr/>
          </p:nvSpPr>
          <p:spPr>
            <a:xfrm>
              <a:off x="3906675" y="1006150"/>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31" name="Google Shape;7731;p87"/>
            <p:cNvSpPr/>
            <p:nvPr/>
          </p:nvSpPr>
          <p:spPr>
            <a:xfrm>
              <a:off x="4078975" y="1372750"/>
              <a:ext cx="25" cy="11025"/>
            </a:xfrm>
            <a:custGeom>
              <a:avLst/>
              <a:gdLst/>
              <a:ahLst/>
              <a:cxnLst/>
              <a:rect l="l" t="t" r="r" b="b"/>
              <a:pathLst>
                <a:path w="1" h="441" extrusionOk="0">
                  <a:moveTo>
                    <a:pt x="0" y="0"/>
                  </a:moveTo>
                  <a:lnTo>
                    <a:pt x="0" y="0"/>
                  </a:lnTo>
                  <a:lnTo>
                    <a:pt x="0" y="44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32" name="Google Shape;7732;p87"/>
            <p:cNvSpPr/>
            <p:nvPr/>
          </p:nvSpPr>
          <p:spPr>
            <a:xfrm>
              <a:off x="4777350" y="1383750"/>
              <a:ext cx="91675" cy="34850"/>
            </a:xfrm>
            <a:custGeom>
              <a:avLst/>
              <a:gdLst/>
              <a:ahLst/>
              <a:cxnLst/>
              <a:rect l="l" t="t" r="r" b="b"/>
              <a:pathLst>
                <a:path w="3667" h="1394" extrusionOk="0">
                  <a:moveTo>
                    <a:pt x="2310" y="0"/>
                  </a:moveTo>
                  <a:lnTo>
                    <a:pt x="0" y="917"/>
                  </a:lnTo>
                  <a:lnTo>
                    <a:pt x="917" y="1393"/>
                  </a:lnTo>
                  <a:lnTo>
                    <a:pt x="1833" y="1393"/>
                  </a:lnTo>
                  <a:lnTo>
                    <a:pt x="2310" y="917"/>
                  </a:lnTo>
                  <a:lnTo>
                    <a:pt x="3666" y="1393"/>
                  </a:lnTo>
                  <a:lnTo>
                    <a:pt x="3666" y="1393"/>
                  </a:lnTo>
                  <a:lnTo>
                    <a:pt x="2750" y="477"/>
                  </a:lnTo>
                  <a:lnTo>
                    <a:pt x="2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33" name="Google Shape;7733;p87"/>
            <p:cNvSpPr/>
            <p:nvPr/>
          </p:nvSpPr>
          <p:spPr>
            <a:xfrm>
              <a:off x="4193525" y="1887825"/>
              <a:ext cx="11025" cy="11950"/>
            </a:xfrm>
            <a:custGeom>
              <a:avLst/>
              <a:gdLst/>
              <a:ahLst/>
              <a:cxnLst/>
              <a:rect l="l" t="t" r="r" b="b"/>
              <a:pathLst>
                <a:path w="441" h="478" extrusionOk="0">
                  <a:moveTo>
                    <a:pt x="1" y="477"/>
                  </a:moveTo>
                  <a:lnTo>
                    <a:pt x="441" y="0"/>
                  </a:lnTo>
                  <a:lnTo>
                    <a:pt x="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34" name="Google Shape;7734;p87"/>
            <p:cNvSpPr/>
            <p:nvPr/>
          </p:nvSpPr>
          <p:spPr>
            <a:xfrm>
              <a:off x="4101875" y="1533125"/>
              <a:ext cx="11025" cy="25"/>
            </a:xfrm>
            <a:custGeom>
              <a:avLst/>
              <a:gdLst/>
              <a:ahLst/>
              <a:cxnLst/>
              <a:rect l="l" t="t" r="r" b="b"/>
              <a:pathLst>
                <a:path w="441" h="1" extrusionOk="0">
                  <a:moveTo>
                    <a:pt x="44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35" name="Google Shape;7735;p87"/>
            <p:cNvSpPr/>
            <p:nvPr/>
          </p:nvSpPr>
          <p:spPr>
            <a:xfrm>
              <a:off x="4319100" y="4591525"/>
              <a:ext cx="11925" cy="11925"/>
            </a:xfrm>
            <a:custGeom>
              <a:avLst/>
              <a:gdLst/>
              <a:ahLst/>
              <a:cxnLst/>
              <a:rect l="l" t="t" r="r" b="b"/>
              <a:pathLst>
                <a:path w="477" h="477" extrusionOk="0">
                  <a:moveTo>
                    <a:pt x="477" y="0"/>
                  </a:moveTo>
                  <a:lnTo>
                    <a:pt x="477" y="0"/>
                  </a:lnTo>
                  <a:lnTo>
                    <a:pt x="0" y="477"/>
                  </a:lnTo>
                  <a:lnTo>
                    <a:pt x="0"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36" name="Google Shape;7736;p87"/>
            <p:cNvSpPr/>
            <p:nvPr/>
          </p:nvSpPr>
          <p:spPr>
            <a:xfrm>
              <a:off x="4571125" y="4007700"/>
              <a:ext cx="25" cy="25"/>
            </a:xfrm>
            <a:custGeom>
              <a:avLst/>
              <a:gdLst/>
              <a:ahLst/>
              <a:cxnLst/>
              <a:rect l="l" t="t" r="r" b="b"/>
              <a:pathLst>
                <a:path w="1" h="1" extrusionOk="0">
                  <a:moveTo>
                    <a:pt x="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37" name="Google Shape;7737;p87"/>
            <p:cNvSpPr/>
            <p:nvPr/>
          </p:nvSpPr>
          <p:spPr>
            <a:xfrm>
              <a:off x="3998325" y="4305575"/>
              <a:ext cx="25" cy="11025"/>
            </a:xfrm>
            <a:custGeom>
              <a:avLst/>
              <a:gdLst/>
              <a:ahLst/>
              <a:cxnLst/>
              <a:rect l="l" t="t" r="r" b="b"/>
              <a:pathLst>
                <a:path w="1" h="441" extrusionOk="0">
                  <a:moveTo>
                    <a:pt x="0" y="440"/>
                  </a:move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38" name="Google Shape;7738;p87"/>
            <p:cNvSpPr/>
            <p:nvPr/>
          </p:nvSpPr>
          <p:spPr>
            <a:xfrm>
              <a:off x="4250350" y="4614425"/>
              <a:ext cx="22950" cy="25"/>
            </a:xfrm>
            <a:custGeom>
              <a:avLst/>
              <a:gdLst/>
              <a:ahLst/>
              <a:cxnLst/>
              <a:rect l="l" t="t" r="r" b="b"/>
              <a:pathLst>
                <a:path w="918" h="1" extrusionOk="0">
                  <a:moveTo>
                    <a:pt x="477" y="1"/>
                  </a:moveTo>
                  <a:lnTo>
                    <a:pt x="1" y="1"/>
                  </a:lnTo>
                  <a:lnTo>
                    <a:pt x="9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39" name="Google Shape;7739;p87"/>
            <p:cNvSpPr/>
            <p:nvPr/>
          </p:nvSpPr>
          <p:spPr>
            <a:xfrm>
              <a:off x="4296175" y="3641100"/>
              <a:ext cx="57775" cy="45850"/>
            </a:xfrm>
            <a:custGeom>
              <a:avLst/>
              <a:gdLst/>
              <a:ahLst/>
              <a:cxnLst/>
              <a:rect l="l" t="t" r="r" b="b"/>
              <a:pathLst>
                <a:path w="2311" h="1834" extrusionOk="0">
                  <a:moveTo>
                    <a:pt x="1394" y="917"/>
                  </a:moveTo>
                  <a:lnTo>
                    <a:pt x="1834" y="440"/>
                  </a:lnTo>
                  <a:lnTo>
                    <a:pt x="2310" y="1"/>
                  </a:lnTo>
                  <a:lnTo>
                    <a:pt x="2310" y="1"/>
                  </a:lnTo>
                  <a:lnTo>
                    <a:pt x="1834" y="440"/>
                  </a:lnTo>
                  <a:lnTo>
                    <a:pt x="1394" y="917"/>
                  </a:lnTo>
                  <a:lnTo>
                    <a:pt x="1" y="1834"/>
                  </a:lnTo>
                  <a:lnTo>
                    <a:pt x="1" y="183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40" name="Google Shape;7740;p87"/>
            <p:cNvSpPr/>
            <p:nvPr/>
          </p:nvSpPr>
          <p:spPr>
            <a:xfrm>
              <a:off x="4433650" y="3664025"/>
              <a:ext cx="22950" cy="11000"/>
            </a:xfrm>
            <a:custGeom>
              <a:avLst/>
              <a:gdLst/>
              <a:ahLst/>
              <a:cxnLst/>
              <a:rect l="l" t="t" r="r" b="b"/>
              <a:pathLst>
                <a:path w="918" h="440" extrusionOk="0">
                  <a:moveTo>
                    <a:pt x="477" y="0"/>
                  </a:moveTo>
                  <a:lnTo>
                    <a:pt x="917" y="0"/>
                  </a:lnTo>
                  <a:lnTo>
                    <a:pt x="917" y="0"/>
                  </a:lnTo>
                  <a:lnTo>
                    <a:pt x="477" y="0"/>
                  </a:lnTo>
                  <a:lnTo>
                    <a:pt x="1" y="440"/>
                  </a:lnTo>
                  <a:lnTo>
                    <a:pt x="1" y="44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41" name="Google Shape;7741;p87"/>
            <p:cNvSpPr/>
            <p:nvPr/>
          </p:nvSpPr>
          <p:spPr>
            <a:xfrm>
              <a:off x="4525300" y="3697925"/>
              <a:ext cx="11950" cy="25"/>
            </a:xfrm>
            <a:custGeom>
              <a:avLst/>
              <a:gdLst/>
              <a:ahLst/>
              <a:cxnLst/>
              <a:rect l="l" t="t" r="r" b="b"/>
              <a:pathLst>
                <a:path w="478" h="1" extrusionOk="0">
                  <a:moveTo>
                    <a:pt x="477" y="0"/>
                  </a:moveTo>
                  <a:lnTo>
                    <a:pt x="477" y="0"/>
                  </a:ln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42" name="Google Shape;7742;p87"/>
            <p:cNvSpPr/>
            <p:nvPr/>
          </p:nvSpPr>
          <p:spPr>
            <a:xfrm>
              <a:off x="4583050" y="3812475"/>
              <a:ext cx="22925" cy="25"/>
            </a:xfrm>
            <a:custGeom>
              <a:avLst/>
              <a:gdLst/>
              <a:ahLst/>
              <a:cxnLst/>
              <a:rect l="l" t="t" r="r" b="b"/>
              <a:pathLst>
                <a:path w="917" h="1" extrusionOk="0">
                  <a:moveTo>
                    <a:pt x="440" y="1"/>
                  </a:moveTo>
                  <a:lnTo>
                    <a:pt x="917" y="1"/>
                  </a:lnTo>
                  <a:lnTo>
                    <a:pt x="440" y="1"/>
                  </a:lnTo>
                  <a:lnTo>
                    <a:pt x="0" y="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43" name="Google Shape;7743;p87"/>
            <p:cNvSpPr/>
            <p:nvPr/>
          </p:nvSpPr>
          <p:spPr>
            <a:xfrm>
              <a:off x="4262275" y="3675000"/>
              <a:ext cx="11025" cy="25"/>
            </a:xfrm>
            <a:custGeom>
              <a:avLst/>
              <a:gdLst/>
              <a:ahLst/>
              <a:cxnLst/>
              <a:rect l="l" t="t" r="r" b="b"/>
              <a:pathLst>
                <a:path w="441" h="1" extrusionOk="0">
                  <a:moveTo>
                    <a:pt x="0" y="1"/>
                  </a:moveTo>
                  <a:lnTo>
                    <a:pt x="0" y="1"/>
                  </a:lnTo>
                  <a:lnTo>
                    <a:pt x="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44" name="Google Shape;7744;p87"/>
            <p:cNvSpPr/>
            <p:nvPr/>
          </p:nvSpPr>
          <p:spPr>
            <a:xfrm>
              <a:off x="4433650" y="4499875"/>
              <a:ext cx="11950" cy="11925"/>
            </a:xfrm>
            <a:custGeom>
              <a:avLst/>
              <a:gdLst/>
              <a:ahLst/>
              <a:cxnLst/>
              <a:rect l="l" t="t" r="r" b="b"/>
              <a:pathLst>
                <a:path w="478" h="477" extrusionOk="0">
                  <a:moveTo>
                    <a:pt x="477" y="0"/>
                  </a:moveTo>
                  <a:lnTo>
                    <a:pt x="477" y="0"/>
                  </a:lnTo>
                  <a:lnTo>
                    <a:pt x="1" y="477"/>
                  </a:lnTo>
                  <a:lnTo>
                    <a:pt x="1"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45" name="Google Shape;7745;p87"/>
            <p:cNvSpPr/>
            <p:nvPr/>
          </p:nvSpPr>
          <p:spPr>
            <a:xfrm>
              <a:off x="4502400" y="3664025"/>
              <a:ext cx="25" cy="22925"/>
            </a:xfrm>
            <a:custGeom>
              <a:avLst/>
              <a:gdLst/>
              <a:ahLst/>
              <a:cxnLst/>
              <a:rect l="l" t="t" r="r" b="b"/>
              <a:pathLst>
                <a:path w="1" h="917" extrusionOk="0">
                  <a:moveTo>
                    <a:pt x="0" y="0"/>
                  </a:moveTo>
                  <a:lnTo>
                    <a:pt x="0" y="0"/>
                  </a:lnTo>
                  <a:lnTo>
                    <a:pt x="0" y="917"/>
                  </a:lnTo>
                  <a:lnTo>
                    <a:pt x="0" y="9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46" name="Google Shape;7746;p87"/>
            <p:cNvSpPr/>
            <p:nvPr/>
          </p:nvSpPr>
          <p:spPr>
            <a:xfrm>
              <a:off x="4376825" y="4591525"/>
              <a:ext cx="11025" cy="25"/>
            </a:xfrm>
            <a:custGeom>
              <a:avLst/>
              <a:gdLst/>
              <a:ahLst/>
              <a:cxnLst/>
              <a:rect l="l" t="t" r="r" b="b"/>
              <a:pathLst>
                <a:path w="441" h="1" extrusionOk="0">
                  <a:moveTo>
                    <a:pt x="1" y="0"/>
                  </a:moveTo>
                  <a:lnTo>
                    <a:pt x="1" y="0"/>
                  </a:lnTo>
                  <a:lnTo>
                    <a:pt x="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47" name="Google Shape;7747;p87"/>
            <p:cNvSpPr/>
            <p:nvPr/>
          </p:nvSpPr>
          <p:spPr>
            <a:xfrm>
              <a:off x="4399750" y="4545700"/>
              <a:ext cx="25" cy="25"/>
            </a:xfrm>
            <a:custGeom>
              <a:avLst/>
              <a:gdLst/>
              <a:ahLst/>
              <a:cxnLst/>
              <a:rect l="l" t="t" r="r" b="b"/>
              <a:pathLst>
                <a:path w="1" h="1" extrusionOk="0">
                  <a:moveTo>
                    <a:pt x="0" y="0"/>
                  </a:move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48" name="Google Shape;7748;p87"/>
            <p:cNvSpPr/>
            <p:nvPr/>
          </p:nvSpPr>
          <p:spPr>
            <a:xfrm>
              <a:off x="5418900" y="3468800"/>
              <a:ext cx="45850" cy="25"/>
            </a:xfrm>
            <a:custGeom>
              <a:avLst/>
              <a:gdLst/>
              <a:ahLst/>
              <a:cxnLst/>
              <a:rect l="l" t="t" r="r" b="b"/>
              <a:pathLst>
                <a:path w="1834" h="1" extrusionOk="0">
                  <a:moveTo>
                    <a:pt x="0" y="0"/>
                  </a:moveTo>
                  <a:lnTo>
                    <a:pt x="917" y="0"/>
                  </a:lnTo>
                  <a:lnTo>
                    <a:pt x="1833" y="0"/>
                  </a:lnTo>
                  <a:lnTo>
                    <a:pt x="1833" y="0"/>
                  </a:lnTo>
                  <a:lnTo>
                    <a:pt x="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49" name="Google Shape;7749;p87"/>
            <p:cNvSpPr/>
            <p:nvPr/>
          </p:nvSpPr>
          <p:spPr>
            <a:xfrm>
              <a:off x="4147700" y="463735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50" name="Google Shape;7750;p87"/>
            <p:cNvSpPr/>
            <p:nvPr/>
          </p:nvSpPr>
          <p:spPr>
            <a:xfrm>
              <a:off x="4204525" y="4603425"/>
              <a:ext cx="11950" cy="25"/>
            </a:xfrm>
            <a:custGeom>
              <a:avLst/>
              <a:gdLst/>
              <a:ahLst/>
              <a:cxnLst/>
              <a:rect l="l" t="t" r="r" b="b"/>
              <a:pathLst>
                <a:path w="478" h="1" extrusionOk="0">
                  <a:moveTo>
                    <a:pt x="477"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51" name="Google Shape;7751;p87"/>
            <p:cNvSpPr/>
            <p:nvPr/>
          </p:nvSpPr>
          <p:spPr>
            <a:xfrm>
              <a:off x="4422650" y="4591525"/>
              <a:ext cx="11025" cy="11925"/>
            </a:xfrm>
            <a:custGeom>
              <a:avLst/>
              <a:gdLst/>
              <a:ahLst/>
              <a:cxnLst/>
              <a:rect l="l" t="t" r="r" b="b"/>
              <a:pathLst>
                <a:path w="441" h="477" extrusionOk="0">
                  <a:moveTo>
                    <a:pt x="441" y="0"/>
                  </a:moveTo>
                  <a:lnTo>
                    <a:pt x="441" y="0"/>
                  </a:lnTo>
                  <a:lnTo>
                    <a:pt x="1"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52" name="Google Shape;7752;p87"/>
            <p:cNvSpPr/>
            <p:nvPr/>
          </p:nvSpPr>
          <p:spPr>
            <a:xfrm>
              <a:off x="4410750" y="4649250"/>
              <a:ext cx="25" cy="11025"/>
            </a:xfrm>
            <a:custGeom>
              <a:avLst/>
              <a:gdLst/>
              <a:ahLst/>
              <a:cxnLst/>
              <a:rect l="l" t="t" r="r" b="b"/>
              <a:pathLst>
                <a:path w="1" h="441" extrusionOk="0">
                  <a:moveTo>
                    <a:pt x="0" y="1"/>
                  </a:moveTo>
                  <a:lnTo>
                    <a:pt x="0" y="1"/>
                  </a:lnTo>
                  <a:lnTo>
                    <a:pt x="0" y="4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53" name="Google Shape;7753;p87"/>
            <p:cNvSpPr/>
            <p:nvPr/>
          </p:nvSpPr>
          <p:spPr>
            <a:xfrm>
              <a:off x="4422650" y="4614425"/>
              <a:ext cx="25" cy="25"/>
            </a:xfrm>
            <a:custGeom>
              <a:avLst/>
              <a:gdLst/>
              <a:ahLst/>
              <a:cxnLst/>
              <a:rect l="l" t="t" r="r" b="b"/>
              <a:pathLst>
                <a:path w="1" h="1" extrusionOk="0">
                  <a:moveTo>
                    <a:pt x="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54" name="Google Shape;7754;p87"/>
            <p:cNvSpPr/>
            <p:nvPr/>
          </p:nvSpPr>
          <p:spPr>
            <a:xfrm>
              <a:off x="3804025" y="48554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55" name="Google Shape;7755;p87"/>
            <p:cNvSpPr/>
            <p:nvPr/>
          </p:nvSpPr>
          <p:spPr>
            <a:xfrm>
              <a:off x="5258500" y="3228675"/>
              <a:ext cx="22950" cy="11025"/>
            </a:xfrm>
            <a:custGeom>
              <a:avLst/>
              <a:gdLst/>
              <a:ahLst/>
              <a:cxnLst/>
              <a:rect l="l" t="t" r="r" b="b"/>
              <a:pathLst>
                <a:path w="918" h="441" extrusionOk="0">
                  <a:moveTo>
                    <a:pt x="917" y="0"/>
                  </a:moveTo>
                  <a:lnTo>
                    <a:pt x="917" y="0"/>
                  </a:lnTo>
                  <a:lnTo>
                    <a:pt x="1" y="440"/>
                  </a:lnTo>
                  <a:lnTo>
                    <a:pt x="1" y="44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56" name="Google Shape;7756;p87"/>
            <p:cNvSpPr/>
            <p:nvPr/>
          </p:nvSpPr>
          <p:spPr>
            <a:xfrm>
              <a:off x="5212675" y="3216750"/>
              <a:ext cx="22950" cy="22950"/>
            </a:xfrm>
            <a:custGeom>
              <a:avLst/>
              <a:gdLst/>
              <a:ahLst/>
              <a:cxnLst/>
              <a:rect l="l" t="t" r="r" b="b"/>
              <a:pathLst>
                <a:path w="918" h="918" extrusionOk="0">
                  <a:moveTo>
                    <a:pt x="917" y="477"/>
                  </a:moveTo>
                  <a:lnTo>
                    <a:pt x="917" y="1"/>
                  </a:lnTo>
                  <a:lnTo>
                    <a:pt x="917" y="1"/>
                  </a:lnTo>
                  <a:lnTo>
                    <a:pt x="917" y="477"/>
                  </a:lnTo>
                  <a:lnTo>
                    <a:pt x="1" y="917"/>
                  </a:lnTo>
                  <a:lnTo>
                    <a:pt x="1" y="9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57" name="Google Shape;7757;p87"/>
            <p:cNvSpPr/>
            <p:nvPr/>
          </p:nvSpPr>
          <p:spPr>
            <a:xfrm>
              <a:off x="5110025" y="3193850"/>
              <a:ext cx="22950" cy="45850"/>
            </a:xfrm>
            <a:custGeom>
              <a:avLst/>
              <a:gdLst/>
              <a:ahLst/>
              <a:cxnLst/>
              <a:rect l="l" t="t" r="r" b="b"/>
              <a:pathLst>
                <a:path w="918" h="1834" extrusionOk="0">
                  <a:moveTo>
                    <a:pt x="917" y="0"/>
                  </a:moveTo>
                  <a:lnTo>
                    <a:pt x="1" y="917"/>
                  </a:lnTo>
                  <a:lnTo>
                    <a:pt x="1" y="1833"/>
                  </a:lnTo>
                  <a:lnTo>
                    <a:pt x="441" y="917"/>
                  </a:lnTo>
                  <a:lnTo>
                    <a:pt x="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58" name="Google Shape;7758;p87"/>
            <p:cNvSpPr/>
            <p:nvPr/>
          </p:nvSpPr>
          <p:spPr>
            <a:xfrm>
              <a:off x="5064200" y="3228675"/>
              <a:ext cx="11025" cy="11025"/>
            </a:xfrm>
            <a:custGeom>
              <a:avLst/>
              <a:gdLst/>
              <a:ahLst/>
              <a:cxnLst/>
              <a:rect l="l" t="t" r="r" b="b"/>
              <a:pathLst>
                <a:path w="441" h="441" extrusionOk="0">
                  <a:moveTo>
                    <a:pt x="441" y="0"/>
                  </a:moveTo>
                  <a:lnTo>
                    <a:pt x="441" y="0"/>
                  </a:lnTo>
                  <a:lnTo>
                    <a:pt x="1" y="440"/>
                  </a:lnTo>
                  <a:lnTo>
                    <a:pt x="1" y="44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59" name="Google Shape;7759;p87"/>
            <p:cNvSpPr/>
            <p:nvPr/>
          </p:nvSpPr>
          <p:spPr>
            <a:xfrm>
              <a:off x="5430825" y="3228675"/>
              <a:ext cx="11000" cy="11025"/>
            </a:xfrm>
            <a:custGeom>
              <a:avLst/>
              <a:gdLst/>
              <a:ahLst/>
              <a:cxnLst/>
              <a:rect l="l" t="t" r="r" b="b"/>
              <a:pathLst>
                <a:path w="440" h="441" extrusionOk="0">
                  <a:moveTo>
                    <a:pt x="440" y="0"/>
                  </a:moveTo>
                  <a:lnTo>
                    <a:pt x="440" y="0"/>
                  </a:lnTo>
                  <a:lnTo>
                    <a:pt x="0" y="440"/>
                  </a:lnTo>
                  <a:lnTo>
                    <a:pt x="0" y="44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60" name="Google Shape;7760;p87"/>
            <p:cNvSpPr/>
            <p:nvPr/>
          </p:nvSpPr>
          <p:spPr>
            <a:xfrm>
              <a:off x="5018375" y="3228675"/>
              <a:ext cx="33950" cy="25"/>
            </a:xfrm>
            <a:custGeom>
              <a:avLst/>
              <a:gdLst/>
              <a:ahLst/>
              <a:cxnLst/>
              <a:rect l="l" t="t" r="r" b="b"/>
              <a:pathLst>
                <a:path w="1358" h="1" extrusionOk="0">
                  <a:moveTo>
                    <a:pt x="1357" y="0"/>
                  </a:moveTo>
                  <a:lnTo>
                    <a:pt x="1357" y="0"/>
                  </a:lnTo>
                  <a:lnTo>
                    <a:pt x="917" y="0"/>
                  </a:lnTo>
                  <a:lnTo>
                    <a:pt x="1" y="0"/>
                  </a:lnTo>
                  <a:lnTo>
                    <a:pt x="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61" name="Google Shape;7761;p87"/>
            <p:cNvSpPr/>
            <p:nvPr/>
          </p:nvSpPr>
          <p:spPr>
            <a:xfrm>
              <a:off x="5430825" y="3308400"/>
              <a:ext cx="11000" cy="25"/>
            </a:xfrm>
            <a:custGeom>
              <a:avLst/>
              <a:gdLst/>
              <a:ahLst/>
              <a:cxnLst/>
              <a:rect l="l" t="t" r="r" b="b"/>
              <a:pathLst>
                <a:path w="440" h="1" extrusionOk="0">
                  <a:moveTo>
                    <a:pt x="440" y="1"/>
                  </a:moveTo>
                  <a:lnTo>
                    <a:pt x="0" y="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62" name="Google Shape;7762;p87"/>
            <p:cNvSpPr/>
            <p:nvPr/>
          </p:nvSpPr>
          <p:spPr>
            <a:xfrm>
              <a:off x="5304325" y="3216750"/>
              <a:ext cx="34875" cy="11950"/>
            </a:xfrm>
            <a:custGeom>
              <a:avLst/>
              <a:gdLst/>
              <a:ahLst/>
              <a:cxnLst/>
              <a:rect l="l" t="t" r="r" b="b"/>
              <a:pathLst>
                <a:path w="1395" h="478" extrusionOk="0">
                  <a:moveTo>
                    <a:pt x="478" y="1"/>
                  </a:moveTo>
                  <a:lnTo>
                    <a:pt x="1394" y="1"/>
                  </a:lnTo>
                  <a:lnTo>
                    <a:pt x="1394" y="1"/>
                  </a:lnTo>
                  <a:lnTo>
                    <a:pt x="1394" y="1"/>
                  </a:lnTo>
                  <a:lnTo>
                    <a:pt x="478" y="1"/>
                  </a:lnTo>
                  <a:lnTo>
                    <a:pt x="478" y="477"/>
                  </a:lnTo>
                  <a:lnTo>
                    <a:pt x="1" y="477"/>
                  </a:lnTo>
                  <a:lnTo>
                    <a:pt x="478"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63" name="Google Shape;7763;p87"/>
            <p:cNvSpPr/>
            <p:nvPr/>
          </p:nvSpPr>
          <p:spPr>
            <a:xfrm>
              <a:off x="5362075" y="3228675"/>
              <a:ext cx="25" cy="11025"/>
            </a:xfrm>
            <a:custGeom>
              <a:avLst/>
              <a:gdLst/>
              <a:ahLst/>
              <a:cxnLst/>
              <a:rect l="l" t="t" r="r" b="b"/>
              <a:pathLst>
                <a:path w="1" h="441" extrusionOk="0">
                  <a:moveTo>
                    <a:pt x="1" y="0"/>
                  </a:moveTo>
                  <a:lnTo>
                    <a:pt x="1" y="0"/>
                  </a:lnTo>
                  <a:lnTo>
                    <a:pt x="1" y="440"/>
                  </a:lnTo>
                  <a:lnTo>
                    <a:pt x="1" y="44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64" name="Google Shape;7764;p87"/>
            <p:cNvSpPr/>
            <p:nvPr/>
          </p:nvSpPr>
          <p:spPr>
            <a:xfrm>
              <a:off x="4433650" y="3251575"/>
              <a:ext cx="25" cy="11025"/>
            </a:xfrm>
            <a:custGeom>
              <a:avLst/>
              <a:gdLst/>
              <a:ahLst/>
              <a:cxnLst/>
              <a:rect l="l" t="t" r="r" b="b"/>
              <a:pathLst>
                <a:path w="1" h="441" extrusionOk="0">
                  <a:moveTo>
                    <a:pt x="1" y="44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65" name="Google Shape;7765;p87"/>
            <p:cNvSpPr/>
            <p:nvPr/>
          </p:nvSpPr>
          <p:spPr>
            <a:xfrm>
              <a:off x="3998325" y="3274500"/>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66" name="Google Shape;7766;p87"/>
            <p:cNvSpPr/>
            <p:nvPr/>
          </p:nvSpPr>
          <p:spPr>
            <a:xfrm>
              <a:off x="4560125" y="3239675"/>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67" name="Google Shape;7767;p87"/>
            <p:cNvSpPr/>
            <p:nvPr/>
          </p:nvSpPr>
          <p:spPr>
            <a:xfrm>
              <a:off x="4387825" y="3239675"/>
              <a:ext cx="25" cy="11925"/>
            </a:xfrm>
            <a:custGeom>
              <a:avLst/>
              <a:gdLst/>
              <a:ahLst/>
              <a:cxnLst/>
              <a:rect l="l" t="t" r="r" b="b"/>
              <a:pathLst>
                <a:path w="1" h="477" extrusionOk="0">
                  <a:moveTo>
                    <a:pt x="1" y="477"/>
                  </a:moveTo>
                  <a:lnTo>
                    <a:pt x="1" y="47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68" name="Google Shape;7768;p87"/>
            <p:cNvSpPr/>
            <p:nvPr/>
          </p:nvSpPr>
          <p:spPr>
            <a:xfrm>
              <a:off x="4067050" y="3216750"/>
              <a:ext cx="11950" cy="25"/>
            </a:xfrm>
            <a:custGeom>
              <a:avLst/>
              <a:gdLst/>
              <a:ahLst/>
              <a:cxnLst/>
              <a:rect l="l" t="t" r="r" b="b"/>
              <a:pathLst>
                <a:path w="478" h="1" extrusionOk="0">
                  <a:moveTo>
                    <a:pt x="1" y="1"/>
                  </a:move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69" name="Google Shape;7769;p87"/>
            <p:cNvSpPr/>
            <p:nvPr/>
          </p:nvSpPr>
          <p:spPr>
            <a:xfrm>
              <a:off x="4697600" y="3068275"/>
              <a:ext cx="33950" cy="11025"/>
            </a:xfrm>
            <a:custGeom>
              <a:avLst/>
              <a:gdLst/>
              <a:ahLst/>
              <a:cxnLst/>
              <a:rect l="l" t="t" r="r" b="b"/>
              <a:pathLst>
                <a:path w="1358" h="441" extrusionOk="0">
                  <a:moveTo>
                    <a:pt x="917" y="1"/>
                  </a:moveTo>
                  <a:lnTo>
                    <a:pt x="1" y="441"/>
                  </a:lnTo>
                  <a:lnTo>
                    <a:pt x="1" y="441"/>
                  </a:lnTo>
                  <a:lnTo>
                    <a:pt x="1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70" name="Google Shape;7770;p87"/>
            <p:cNvSpPr/>
            <p:nvPr/>
          </p:nvSpPr>
          <p:spPr>
            <a:xfrm>
              <a:off x="4789250" y="3045375"/>
              <a:ext cx="22950" cy="22925"/>
            </a:xfrm>
            <a:custGeom>
              <a:avLst/>
              <a:gdLst/>
              <a:ahLst/>
              <a:cxnLst/>
              <a:rect l="l" t="t" r="r" b="b"/>
              <a:pathLst>
                <a:path w="918" h="917" extrusionOk="0">
                  <a:moveTo>
                    <a:pt x="917" y="0"/>
                  </a:moveTo>
                  <a:lnTo>
                    <a:pt x="917" y="0"/>
                  </a:lnTo>
                  <a:lnTo>
                    <a:pt x="1" y="917"/>
                  </a:lnTo>
                  <a:lnTo>
                    <a:pt x="1" y="9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71" name="Google Shape;7771;p87"/>
            <p:cNvSpPr/>
            <p:nvPr/>
          </p:nvSpPr>
          <p:spPr>
            <a:xfrm>
              <a:off x="4731525" y="3056375"/>
              <a:ext cx="22925" cy="11925"/>
            </a:xfrm>
            <a:custGeom>
              <a:avLst/>
              <a:gdLst/>
              <a:ahLst/>
              <a:cxnLst/>
              <a:rect l="l" t="t" r="r" b="b"/>
              <a:pathLst>
                <a:path w="917" h="477" extrusionOk="0">
                  <a:moveTo>
                    <a:pt x="477" y="0"/>
                  </a:moveTo>
                  <a:lnTo>
                    <a:pt x="0" y="477"/>
                  </a:lnTo>
                  <a:lnTo>
                    <a:pt x="477" y="477"/>
                  </a:lnTo>
                  <a:lnTo>
                    <a:pt x="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72" name="Google Shape;7772;p87"/>
            <p:cNvSpPr/>
            <p:nvPr/>
          </p:nvSpPr>
          <p:spPr>
            <a:xfrm>
              <a:off x="4926725" y="3137025"/>
              <a:ext cx="22950" cy="11025"/>
            </a:xfrm>
            <a:custGeom>
              <a:avLst/>
              <a:gdLst/>
              <a:ahLst/>
              <a:cxnLst/>
              <a:rect l="l" t="t" r="r" b="b"/>
              <a:pathLst>
                <a:path w="918" h="441" extrusionOk="0">
                  <a:moveTo>
                    <a:pt x="441" y="0"/>
                  </a:moveTo>
                  <a:lnTo>
                    <a:pt x="917" y="0"/>
                  </a:lnTo>
                  <a:lnTo>
                    <a:pt x="917" y="0"/>
                  </a:lnTo>
                  <a:lnTo>
                    <a:pt x="441" y="0"/>
                  </a:lnTo>
                  <a:lnTo>
                    <a:pt x="1" y="440"/>
                  </a:lnTo>
                  <a:lnTo>
                    <a:pt x="1" y="44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73" name="Google Shape;7773;p87"/>
            <p:cNvSpPr/>
            <p:nvPr/>
          </p:nvSpPr>
          <p:spPr>
            <a:xfrm>
              <a:off x="6484800" y="4259750"/>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74" name="Google Shape;7774;p87"/>
            <p:cNvSpPr/>
            <p:nvPr/>
          </p:nvSpPr>
          <p:spPr>
            <a:xfrm>
              <a:off x="2738125" y="2895975"/>
              <a:ext cx="11925" cy="11950"/>
            </a:xfrm>
            <a:custGeom>
              <a:avLst/>
              <a:gdLst/>
              <a:ahLst/>
              <a:cxnLst/>
              <a:rect l="l" t="t" r="r" b="b"/>
              <a:pathLst>
                <a:path w="477" h="478" extrusionOk="0">
                  <a:moveTo>
                    <a:pt x="0" y="1"/>
                  </a:moveTo>
                  <a:lnTo>
                    <a:pt x="477" y="477"/>
                  </a:lnTo>
                  <a:lnTo>
                    <a:pt x="477"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75" name="Google Shape;7775;p87"/>
            <p:cNvSpPr/>
            <p:nvPr/>
          </p:nvSpPr>
          <p:spPr>
            <a:xfrm>
              <a:off x="2772950" y="2907900"/>
              <a:ext cx="11025" cy="11025"/>
            </a:xfrm>
            <a:custGeom>
              <a:avLst/>
              <a:gdLst/>
              <a:ahLst/>
              <a:cxnLst/>
              <a:rect l="l" t="t" r="r" b="b"/>
              <a:pathLst>
                <a:path w="441" h="441" extrusionOk="0">
                  <a:moveTo>
                    <a:pt x="1" y="0"/>
                  </a:moveTo>
                  <a:lnTo>
                    <a:pt x="440" y="440"/>
                  </a:lnTo>
                  <a:lnTo>
                    <a:pt x="440" y="44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76" name="Google Shape;7776;p87"/>
            <p:cNvSpPr/>
            <p:nvPr/>
          </p:nvSpPr>
          <p:spPr>
            <a:xfrm>
              <a:off x="5705775" y="3949975"/>
              <a:ext cx="22925" cy="34850"/>
            </a:xfrm>
            <a:custGeom>
              <a:avLst/>
              <a:gdLst/>
              <a:ahLst/>
              <a:cxnLst/>
              <a:rect l="l" t="t" r="r" b="b"/>
              <a:pathLst>
                <a:path w="917" h="1394" extrusionOk="0">
                  <a:moveTo>
                    <a:pt x="440" y="917"/>
                  </a:moveTo>
                  <a:lnTo>
                    <a:pt x="917" y="0"/>
                  </a:lnTo>
                  <a:lnTo>
                    <a:pt x="917" y="0"/>
                  </a:lnTo>
                  <a:lnTo>
                    <a:pt x="440" y="917"/>
                  </a:lnTo>
                  <a:lnTo>
                    <a:pt x="0" y="1393"/>
                  </a:lnTo>
                  <a:lnTo>
                    <a:pt x="0" y="1393"/>
                  </a:lnTo>
                  <a:lnTo>
                    <a:pt x="0" y="139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77" name="Google Shape;7777;p87"/>
            <p:cNvSpPr/>
            <p:nvPr/>
          </p:nvSpPr>
          <p:spPr>
            <a:xfrm>
              <a:off x="5659950" y="3984800"/>
              <a:ext cx="11000" cy="33925"/>
            </a:xfrm>
            <a:custGeom>
              <a:avLst/>
              <a:gdLst/>
              <a:ahLst/>
              <a:cxnLst/>
              <a:rect l="l" t="t" r="r" b="b"/>
              <a:pathLst>
                <a:path w="440" h="1357" extrusionOk="0">
                  <a:moveTo>
                    <a:pt x="440" y="0"/>
                  </a:moveTo>
                  <a:lnTo>
                    <a:pt x="440" y="0"/>
                  </a:lnTo>
                  <a:lnTo>
                    <a:pt x="0" y="1357"/>
                  </a:lnTo>
                  <a:lnTo>
                    <a:pt x="0" y="135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78" name="Google Shape;7778;p87"/>
            <p:cNvSpPr/>
            <p:nvPr/>
          </p:nvSpPr>
          <p:spPr>
            <a:xfrm>
              <a:off x="3689450" y="2678775"/>
              <a:ext cx="45850" cy="11025"/>
            </a:xfrm>
            <a:custGeom>
              <a:avLst/>
              <a:gdLst/>
              <a:ahLst/>
              <a:cxnLst/>
              <a:rect l="l" t="t" r="r" b="b"/>
              <a:pathLst>
                <a:path w="1834" h="441" extrusionOk="0">
                  <a:moveTo>
                    <a:pt x="1834" y="0"/>
                  </a:moveTo>
                  <a:lnTo>
                    <a:pt x="1" y="440"/>
                  </a:lnTo>
                  <a:lnTo>
                    <a:pt x="441" y="440"/>
                  </a:lnTo>
                  <a:lnTo>
                    <a:pt x="18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79" name="Google Shape;7779;p87"/>
            <p:cNvSpPr/>
            <p:nvPr/>
          </p:nvSpPr>
          <p:spPr>
            <a:xfrm>
              <a:off x="6507700" y="4328475"/>
              <a:ext cx="11025" cy="11025"/>
            </a:xfrm>
            <a:custGeom>
              <a:avLst/>
              <a:gdLst/>
              <a:ahLst/>
              <a:cxnLst/>
              <a:rect l="l" t="t" r="r" b="b"/>
              <a:pathLst>
                <a:path w="441" h="441" extrusionOk="0">
                  <a:moveTo>
                    <a:pt x="1" y="1"/>
                  </a:moveTo>
                  <a:lnTo>
                    <a:pt x="441" y="4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80" name="Google Shape;7780;p87"/>
            <p:cNvSpPr/>
            <p:nvPr/>
          </p:nvSpPr>
          <p:spPr>
            <a:xfrm>
              <a:off x="5785500" y="3961875"/>
              <a:ext cx="57775" cy="11025"/>
            </a:xfrm>
            <a:custGeom>
              <a:avLst/>
              <a:gdLst/>
              <a:ahLst/>
              <a:cxnLst/>
              <a:rect l="l" t="t" r="r" b="b"/>
              <a:pathLst>
                <a:path w="2311" h="441" extrusionOk="0">
                  <a:moveTo>
                    <a:pt x="2310" y="1"/>
                  </a:moveTo>
                  <a:lnTo>
                    <a:pt x="2310" y="1"/>
                  </a:lnTo>
                  <a:lnTo>
                    <a:pt x="1" y="441"/>
                  </a:lnTo>
                  <a:lnTo>
                    <a:pt x="1" y="441"/>
                  </a:lnTo>
                  <a:lnTo>
                    <a:pt x="1" y="4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81" name="Google Shape;7781;p87"/>
            <p:cNvSpPr/>
            <p:nvPr/>
          </p:nvSpPr>
          <p:spPr>
            <a:xfrm>
              <a:off x="4193525" y="2426725"/>
              <a:ext cx="11025" cy="11025"/>
            </a:xfrm>
            <a:custGeom>
              <a:avLst/>
              <a:gdLst/>
              <a:ahLst/>
              <a:cxnLst/>
              <a:rect l="l" t="t" r="r" b="b"/>
              <a:pathLst>
                <a:path w="441" h="441" extrusionOk="0">
                  <a:moveTo>
                    <a:pt x="1" y="1"/>
                  </a:moveTo>
                  <a:lnTo>
                    <a:pt x="441" y="441"/>
                  </a:lnTo>
                  <a:lnTo>
                    <a:pt x="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82" name="Google Shape;7782;p87"/>
            <p:cNvSpPr/>
            <p:nvPr/>
          </p:nvSpPr>
          <p:spPr>
            <a:xfrm>
              <a:off x="6060450" y="3961875"/>
              <a:ext cx="68775" cy="22950"/>
            </a:xfrm>
            <a:custGeom>
              <a:avLst/>
              <a:gdLst/>
              <a:ahLst/>
              <a:cxnLst/>
              <a:rect l="l" t="t" r="r" b="b"/>
              <a:pathLst>
                <a:path w="2751" h="918" extrusionOk="0">
                  <a:moveTo>
                    <a:pt x="1394" y="917"/>
                  </a:moveTo>
                  <a:lnTo>
                    <a:pt x="1834" y="441"/>
                  </a:lnTo>
                  <a:lnTo>
                    <a:pt x="2750" y="1"/>
                  </a:lnTo>
                  <a:lnTo>
                    <a:pt x="2750" y="1"/>
                  </a:lnTo>
                  <a:lnTo>
                    <a:pt x="1834" y="441"/>
                  </a:lnTo>
                  <a:lnTo>
                    <a:pt x="1394" y="917"/>
                  </a:lnTo>
                  <a:lnTo>
                    <a:pt x="477" y="917"/>
                  </a:lnTo>
                  <a:lnTo>
                    <a:pt x="1" y="917"/>
                  </a:lnTo>
                  <a:lnTo>
                    <a:pt x="477" y="9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83" name="Google Shape;7783;p87"/>
            <p:cNvSpPr/>
            <p:nvPr/>
          </p:nvSpPr>
          <p:spPr>
            <a:xfrm>
              <a:off x="1673150" y="4385300"/>
              <a:ext cx="25" cy="25"/>
            </a:xfrm>
            <a:custGeom>
              <a:avLst/>
              <a:gdLst/>
              <a:ahLst/>
              <a:cxnLst/>
              <a:rect l="l" t="t" r="r" b="b"/>
              <a:pathLst>
                <a:path w="1" h="1" extrusionOk="0">
                  <a:moveTo>
                    <a:pt x="0" y="1"/>
                  </a:move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84" name="Google Shape;7784;p87"/>
            <p:cNvSpPr/>
            <p:nvPr/>
          </p:nvSpPr>
          <p:spPr>
            <a:xfrm>
              <a:off x="2750050" y="3045375"/>
              <a:ext cx="22925" cy="33925"/>
            </a:xfrm>
            <a:custGeom>
              <a:avLst/>
              <a:gdLst/>
              <a:ahLst/>
              <a:cxnLst/>
              <a:rect l="l" t="t" r="r" b="b"/>
              <a:pathLst>
                <a:path w="917" h="1357" extrusionOk="0">
                  <a:moveTo>
                    <a:pt x="0" y="0"/>
                  </a:moveTo>
                  <a:lnTo>
                    <a:pt x="440" y="440"/>
                  </a:lnTo>
                  <a:lnTo>
                    <a:pt x="917" y="1357"/>
                  </a:lnTo>
                  <a:lnTo>
                    <a:pt x="917" y="44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85" name="Google Shape;7785;p87"/>
            <p:cNvSpPr/>
            <p:nvPr/>
          </p:nvSpPr>
          <p:spPr>
            <a:xfrm>
              <a:off x="5980725" y="3961875"/>
              <a:ext cx="33925" cy="11025"/>
            </a:xfrm>
            <a:custGeom>
              <a:avLst/>
              <a:gdLst/>
              <a:ahLst/>
              <a:cxnLst/>
              <a:rect l="l" t="t" r="r" b="b"/>
              <a:pathLst>
                <a:path w="1357" h="441" extrusionOk="0">
                  <a:moveTo>
                    <a:pt x="1357" y="1"/>
                  </a:moveTo>
                  <a:lnTo>
                    <a:pt x="1357" y="1"/>
                  </a:lnTo>
                  <a:lnTo>
                    <a:pt x="0" y="441"/>
                  </a:lnTo>
                  <a:lnTo>
                    <a:pt x="0" y="4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86" name="Google Shape;7786;p87"/>
            <p:cNvSpPr/>
            <p:nvPr/>
          </p:nvSpPr>
          <p:spPr>
            <a:xfrm>
              <a:off x="5900075" y="3961875"/>
              <a:ext cx="57750" cy="11025"/>
            </a:xfrm>
            <a:custGeom>
              <a:avLst/>
              <a:gdLst/>
              <a:ahLst/>
              <a:cxnLst/>
              <a:rect l="l" t="t" r="r" b="b"/>
              <a:pathLst>
                <a:path w="2310" h="441" extrusionOk="0">
                  <a:moveTo>
                    <a:pt x="1833" y="1"/>
                  </a:moveTo>
                  <a:lnTo>
                    <a:pt x="2310" y="1"/>
                  </a:lnTo>
                  <a:lnTo>
                    <a:pt x="1833" y="1"/>
                  </a:lnTo>
                  <a:lnTo>
                    <a:pt x="477" y="441"/>
                  </a:lnTo>
                  <a:lnTo>
                    <a:pt x="0" y="441"/>
                  </a:lnTo>
                  <a:lnTo>
                    <a:pt x="477" y="4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87" name="Google Shape;7787;p87"/>
            <p:cNvSpPr/>
            <p:nvPr/>
          </p:nvSpPr>
          <p:spPr>
            <a:xfrm>
              <a:off x="5854250" y="3972875"/>
              <a:ext cx="11925" cy="25"/>
            </a:xfrm>
            <a:custGeom>
              <a:avLst/>
              <a:gdLst/>
              <a:ahLst/>
              <a:cxnLst/>
              <a:rect l="l" t="t" r="r" b="b"/>
              <a:pathLst>
                <a:path w="477" h="1" extrusionOk="0">
                  <a:moveTo>
                    <a:pt x="477" y="1"/>
                  </a:moveTo>
                  <a:lnTo>
                    <a:pt x="477" y="1"/>
                  </a:lnTo>
                  <a:lnTo>
                    <a:pt x="0" y="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88" name="Google Shape;7788;p87"/>
            <p:cNvSpPr/>
            <p:nvPr/>
          </p:nvSpPr>
          <p:spPr>
            <a:xfrm>
              <a:off x="4158700" y="2460650"/>
              <a:ext cx="25" cy="11925"/>
            </a:xfrm>
            <a:custGeom>
              <a:avLst/>
              <a:gdLst/>
              <a:ahLst/>
              <a:cxnLst/>
              <a:rect l="l" t="t" r="r" b="b"/>
              <a:pathLst>
                <a:path w="1" h="477" extrusionOk="0">
                  <a:moveTo>
                    <a:pt x="1" y="0"/>
                  </a:moveTo>
                  <a:lnTo>
                    <a:pt x="1" y="477"/>
                  </a:lnTo>
                  <a:lnTo>
                    <a:pt x="1"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89" name="Google Shape;7789;p87"/>
            <p:cNvSpPr/>
            <p:nvPr/>
          </p:nvSpPr>
          <p:spPr>
            <a:xfrm>
              <a:off x="4204525" y="2666850"/>
              <a:ext cx="22950" cy="22950"/>
            </a:xfrm>
            <a:custGeom>
              <a:avLst/>
              <a:gdLst/>
              <a:ahLst/>
              <a:cxnLst/>
              <a:rect l="l" t="t" r="r" b="b"/>
              <a:pathLst>
                <a:path w="918" h="918" extrusionOk="0">
                  <a:moveTo>
                    <a:pt x="1" y="1"/>
                  </a:moveTo>
                  <a:lnTo>
                    <a:pt x="477" y="477"/>
                  </a:lnTo>
                  <a:lnTo>
                    <a:pt x="917" y="917"/>
                  </a:lnTo>
                  <a:lnTo>
                    <a:pt x="917" y="47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90" name="Google Shape;7790;p87"/>
            <p:cNvSpPr/>
            <p:nvPr/>
          </p:nvSpPr>
          <p:spPr>
            <a:xfrm>
              <a:off x="4181625" y="2529375"/>
              <a:ext cx="22925" cy="25"/>
            </a:xfrm>
            <a:custGeom>
              <a:avLst/>
              <a:gdLst/>
              <a:ahLst/>
              <a:cxnLst/>
              <a:rect l="l" t="t" r="r" b="b"/>
              <a:pathLst>
                <a:path w="917" h="1" extrusionOk="0">
                  <a:moveTo>
                    <a:pt x="0" y="1"/>
                  </a:moveTo>
                  <a:lnTo>
                    <a:pt x="917" y="1"/>
                  </a:lnTo>
                  <a:lnTo>
                    <a:pt x="9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91" name="Google Shape;7791;p87"/>
            <p:cNvSpPr/>
            <p:nvPr/>
          </p:nvSpPr>
          <p:spPr>
            <a:xfrm>
              <a:off x="4285175" y="2643950"/>
              <a:ext cx="33950" cy="25"/>
            </a:xfrm>
            <a:custGeom>
              <a:avLst/>
              <a:gdLst/>
              <a:ahLst/>
              <a:cxnLst/>
              <a:rect l="l" t="t" r="r" b="b"/>
              <a:pathLst>
                <a:path w="1358" h="1" extrusionOk="0">
                  <a:moveTo>
                    <a:pt x="1357" y="0"/>
                  </a:moveTo>
                  <a:lnTo>
                    <a:pt x="917" y="0"/>
                  </a:lnTo>
                  <a:lnTo>
                    <a:pt x="1" y="0"/>
                  </a:lnTo>
                  <a:lnTo>
                    <a:pt x="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92" name="Google Shape;7792;p87"/>
            <p:cNvSpPr/>
            <p:nvPr/>
          </p:nvSpPr>
          <p:spPr>
            <a:xfrm>
              <a:off x="4605950" y="2964725"/>
              <a:ext cx="22950" cy="11925"/>
            </a:xfrm>
            <a:custGeom>
              <a:avLst/>
              <a:gdLst/>
              <a:ahLst/>
              <a:cxnLst/>
              <a:rect l="l" t="t" r="r" b="b"/>
              <a:pathLst>
                <a:path w="918" h="477" extrusionOk="0">
                  <a:moveTo>
                    <a:pt x="1" y="0"/>
                  </a:moveTo>
                  <a:lnTo>
                    <a:pt x="917" y="477"/>
                  </a:lnTo>
                  <a:lnTo>
                    <a:pt x="917"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93" name="Google Shape;7793;p87"/>
            <p:cNvSpPr/>
            <p:nvPr/>
          </p:nvSpPr>
          <p:spPr>
            <a:xfrm>
              <a:off x="4181625" y="2483550"/>
              <a:ext cx="11925" cy="11950"/>
            </a:xfrm>
            <a:custGeom>
              <a:avLst/>
              <a:gdLst/>
              <a:ahLst/>
              <a:cxnLst/>
              <a:rect l="l" t="t" r="r" b="b"/>
              <a:pathLst>
                <a:path w="477" h="478" extrusionOk="0">
                  <a:moveTo>
                    <a:pt x="477" y="1"/>
                  </a:moveTo>
                  <a:lnTo>
                    <a:pt x="477" y="1"/>
                  </a:lnTo>
                  <a:lnTo>
                    <a:pt x="0" y="477"/>
                  </a:lnTo>
                  <a:lnTo>
                    <a:pt x="0"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94" name="Google Shape;7794;p87"/>
            <p:cNvSpPr/>
            <p:nvPr/>
          </p:nvSpPr>
          <p:spPr>
            <a:xfrm>
              <a:off x="4491400" y="2793325"/>
              <a:ext cx="33925" cy="25"/>
            </a:xfrm>
            <a:custGeom>
              <a:avLst/>
              <a:gdLst/>
              <a:ahLst/>
              <a:cxnLst/>
              <a:rect l="l" t="t" r="r" b="b"/>
              <a:pathLst>
                <a:path w="1357" h="1" extrusionOk="0">
                  <a:moveTo>
                    <a:pt x="1357" y="1"/>
                  </a:moveTo>
                  <a:lnTo>
                    <a:pt x="1357" y="1"/>
                  </a:lnTo>
                  <a:lnTo>
                    <a:pt x="0" y="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95" name="Google Shape;7795;p87"/>
            <p:cNvSpPr/>
            <p:nvPr/>
          </p:nvSpPr>
          <p:spPr>
            <a:xfrm>
              <a:off x="4364925" y="2643950"/>
              <a:ext cx="34850" cy="22925"/>
            </a:xfrm>
            <a:custGeom>
              <a:avLst/>
              <a:gdLst/>
              <a:ahLst/>
              <a:cxnLst/>
              <a:rect l="l" t="t" r="r" b="b"/>
              <a:pathLst>
                <a:path w="1394" h="917" extrusionOk="0">
                  <a:moveTo>
                    <a:pt x="477" y="917"/>
                  </a:moveTo>
                  <a:lnTo>
                    <a:pt x="1393" y="477"/>
                  </a:lnTo>
                  <a:lnTo>
                    <a:pt x="1393" y="0"/>
                  </a:lnTo>
                  <a:lnTo>
                    <a:pt x="1393" y="0"/>
                  </a:lnTo>
                  <a:lnTo>
                    <a:pt x="1393" y="477"/>
                  </a:lnTo>
                  <a:lnTo>
                    <a:pt x="477" y="917"/>
                  </a:lnTo>
                  <a:lnTo>
                    <a:pt x="0" y="917"/>
                  </a:lnTo>
                  <a:lnTo>
                    <a:pt x="0" y="9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96" name="Google Shape;7796;p87"/>
            <p:cNvSpPr/>
            <p:nvPr/>
          </p:nvSpPr>
          <p:spPr>
            <a:xfrm>
              <a:off x="1569575" y="4328475"/>
              <a:ext cx="22950" cy="11025"/>
            </a:xfrm>
            <a:custGeom>
              <a:avLst/>
              <a:gdLst/>
              <a:ahLst/>
              <a:cxnLst/>
              <a:rect l="l" t="t" r="r" b="b"/>
              <a:pathLst>
                <a:path w="918" h="441" extrusionOk="0">
                  <a:moveTo>
                    <a:pt x="1" y="1"/>
                  </a:moveTo>
                  <a:lnTo>
                    <a:pt x="917" y="441"/>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97" name="Google Shape;7797;p87"/>
            <p:cNvSpPr/>
            <p:nvPr/>
          </p:nvSpPr>
          <p:spPr>
            <a:xfrm>
              <a:off x="4594050" y="296472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98" name="Google Shape;7798;p87"/>
            <p:cNvSpPr/>
            <p:nvPr/>
          </p:nvSpPr>
          <p:spPr>
            <a:xfrm>
              <a:off x="6553525" y="3904150"/>
              <a:ext cx="11025" cy="45850"/>
            </a:xfrm>
            <a:custGeom>
              <a:avLst/>
              <a:gdLst/>
              <a:ahLst/>
              <a:cxnLst/>
              <a:rect l="l" t="t" r="r" b="b"/>
              <a:pathLst>
                <a:path w="441" h="1834" extrusionOk="0">
                  <a:moveTo>
                    <a:pt x="441" y="1833"/>
                  </a:moveTo>
                  <a:lnTo>
                    <a:pt x="441" y="1833"/>
                  </a:lnTo>
                  <a:lnTo>
                    <a:pt x="1" y="917"/>
                  </a:lnTo>
                  <a:lnTo>
                    <a:pt x="441" y="0"/>
                  </a:lnTo>
                  <a:lnTo>
                    <a:pt x="441" y="0"/>
                  </a:lnTo>
                  <a:lnTo>
                    <a:pt x="1" y="9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799" name="Google Shape;7799;p87"/>
            <p:cNvSpPr/>
            <p:nvPr/>
          </p:nvSpPr>
          <p:spPr>
            <a:xfrm>
              <a:off x="4089975" y="2460650"/>
              <a:ext cx="22925" cy="22925"/>
            </a:xfrm>
            <a:custGeom>
              <a:avLst/>
              <a:gdLst/>
              <a:ahLst/>
              <a:cxnLst/>
              <a:rect l="l" t="t" r="r" b="b"/>
              <a:pathLst>
                <a:path w="917" h="917" extrusionOk="0">
                  <a:moveTo>
                    <a:pt x="0" y="0"/>
                  </a:moveTo>
                  <a:lnTo>
                    <a:pt x="0" y="0"/>
                  </a:lnTo>
                  <a:lnTo>
                    <a:pt x="917" y="917"/>
                  </a:lnTo>
                  <a:lnTo>
                    <a:pt x="917" y="9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00" name="Google Shape;7800;p87"/>
            <p:cNvSpPr/>
            <p:nvPr/>
          </p:nvSpPr>
          <p:spPr>
            <a:xfrm>
              <a:off x="4010225" y="2437725"/>
              <a:ext cx="22950" cy="11950"/>
            </a:xfrm>
            <a:custGeom>
              <a:avLst/>
              <a:gdLst/>
              <a:ahLst/>
              <a:cxnLst/>
              <a:rect l="l" t="t" r="r" b="b"/>
              <a:pathLst>
                <a:path w="918" h="478" extrusionOk="0">
                  <a:moveTo>
                    <a:pt x="1" y="1"/>
                  </a:moveTo>
                  <a:lnTo>
                    <a:pt x="1" y="1"/>
                  </a:lnTo>
                  <a:lnTo>
                    <a:pt x="917" y="477"/>
                  </a:lnTo>
                  <a:lnTo>
                    <a:pt x="917" y="477"/>
                  </a:lnTo>
                  <a:lnTo>
                    <a:pt x="917"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01" name="Google Shape;7801;p87"/>
            <p:cNvSpPr/>
            <p:nvPr/>
          </p:nvSpPr>
          <p:spPr>
            <a:xfrm>
              <a:off x="3987325" y="2437725"/>
              <a:ext cx="22925" cy="11950"/>
            </a:xfrm>
            <a:custGeom>
              <a:avLst/>
              <a:gdLst/>
              <a:ahLst/>
              <a:cxnLst/>
              <a:rect l="l" t="t" r="r" b="b"/>
              <a:pathLst>
                <a:path w="917" h="478" extrusionOk="0">
                  <a:moveTo>
                    <a:pt x="0" y="1"/>
                  </a:moveTo>
                  <a:lnTo>
                    <a:pt x="0" y="1"/>
                  </a:lnTo>
                  <a:lnTo>
                    <a:pt x="440" y="477"/>
                  </a:lnTo>
                  <a:lnTo>
                    <a:pt x="917" y="477"/>
                  </a:lnTo>
                  <a:lnTo>
                    <a:pt x="917" y="477"/>
                  </a:lnTo>
                  <a:lnTo>
                    <a:pt x="440"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02" name="Google Shape;7802;p87"/>
            <p:cNvSpPr/>
            <p:nvPr/>
          </p:nvSpPr>
          <p:spPr>
            <a:xfrm>
              <a:off x="4158700" y="2472550"/>
              <a:ext cx="22950" cy="25"/>
            </a:xfrm>
            <a:custGeom>
              <a:avLst/>
              <a:gdLst/>
              <a:ahLst/>
              <a:cxnLst/>
              <a:rect l="l" t="t" r="r" b="b"/>
              <a:pathLst>
                <a:path w="918" h="1" extrusionOk="0">
                  <a:moveTo>
                    <a:pt x="477" y="1"/>
                  </a:moveTo>
                  <a:lnTo>
                    <a:pt x="477" y="1"/>
                  </a:lnTo>
                  <a:lnTo>
                    <a:pt x="477" y="1"/>
                  </a:lnTo>
                  <a:lnTo>
                    <a:pt x="477" y="1"/>
                  </a:lnTo>
                  <a:lnTo>
                    <a:pt x="917" y="1"/>
                  </a:lnTo>
                  <a:lnTo>
                    <a:pt x="917" y="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03" name="Google Shape;7803;p87"/>
            <p:cNvSpPr/>
            <p:nvPr/>
          </p:nvSpPr>
          <p:spPr>
            <a:xfrm>
              <a:off x="4044150" y="2449650"/>
              <a:ext cx="22925" cy="22925"/>
            </a:xfrm>
            <a:custGeom>
              <a:avLst/>
              <a:gdLst/>
              <a:ahLst/>
              <a:cxnLst/>
              <a:rect l="l" t="t" r="r" b="b"/>
              <a:pathLst>
                <a:path w="917" h="917" extrusionOk="0">
                  <a:moveTo>
                    <a:pt x="0" y="440"/>
                  </a:moveTo>
                  <a:lnTo>
                    <a:pt x="0" y="0"/>
                  </a:lnTo>
                  <a:lnTo>
                    <a:pt x="0" y="0"/>
                  </a:lnTo>
                  <a:lnTo>
                    <a:pt x="0" y="440"/>
                  </a:lnTo>
                  <a:lnTo>
                    <a:pt x="477" y="917"/>
                  </a:lnTo>
                  <a:lnTo>
                    <a:pt x="917" y="917"/>
                  </a:lnTo>
                  <a:lnTo>
                    <a:pt x="477" y="9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04" name="Google Shape;7804;p87"/>
            <p:cNvSpPr/>
            <p:nvPr/>
          </p:nvSpPr>
          <p:spPr>
            <a:xfrm>
              <a:off x="6220850" y="4122275"/>
              <a:ext cx="34850" cy="25"/>
            </a:xfrm>
            <a:custGeom>
              <a:avLst/>
              <a:gdLst/>
              <a:ahLst/>
              <a:cxnLst/>
              <a:rect l="l" t="t" r="r" b="b"/>
              <a:pathLst>
                <a:path w="1394" h="1" extrusionOk="0">
                  <a:moveTo>
                    <a:pt x="0" y="0"/>
                  </a:moveTo>
                  <a:lnTo>
                    <a:pt x="0" y="0"/>
                  </a:lnTo>
                  <a:lnTo>
                    <a:pt x="917" y="0"/>
                  </a:lnTo>
                  <a:lnTo>
                    <a:pt x="1393" y="0"/>
                  </a:lnTo>
                  <a:lnTo>
                    <a:pt x="1393" y="0"/>
                  </a:lnTo>
                  <a:lnTo>
                    <a:pt x="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05" name="Google Shape;7805;p87"/>
            <p:cNvSpPr/>
            <p:nvPr/>
          </p:nvSpPr>
          <p:spPr>
            <a:xfrm>
              <a:off x="6370225" y="4213925"/>
              <a:ext cx="22950" cy="11025"/>
            </a:xfrm>
            <a:custGeom>
              <a:avLst/>
              <a:gdLst/>
              <a:ahLst/>
              <a:cxnLst/>
              <a:rect l="l" t="t" r="r" b="b"/>
              <a:pathLst>
                <a:path w="918" h="441" extrusionOk="0">
                  <a:moveTo>
                    <a:pt x="1" y="440"/>
                  </a:moveTo>
                  <a:lnTo>
                    <a:pt x="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06" name="Google Shape;7806;p87"/>
            <p:cNvSpPr/>
            <p:nvPr/>
          </p:nvSpPr>
          <p:spPr>
            <a:xfrm>
              <a:off x="6289575" y="3972875"/>
              <a:ext cx="34850" cy="11950"/>
            </a:xfrm>
            <a:custGeom>
              <a:avLst/>
              <a:gdLst/>
              <a:ahLst/>
              <a:cxnLst/>
              <a:rect l="l" t="t" r="r" b="b"/>
              <a:pathLst>
                <a:path w="1394" h="478" extrusionOk="0">
                  <a:moveTo>
                    <a:pt x="917" y="1"/>
                  </a:moveTo>
                  <a:lnTo>
                    <a:pt x="1394" y="1"/>
                  </a:lnTo>
                  <a:lnTo>
                    <a:pt x="917" y="1"/>
                  </a:lnTo>
                  <a:lnTo>
                    <a:pt x="1" y="477"/>
                  </a:lnTo>
                  <a:lnTo>
                    <a:pt x="1"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07" name="Google Shape;7807;p87"/>
            <p:cNvSpPr/>
            <p:nvPr/>
          </p:nvSpPr>
          <p:spPr>
            <a:xfrm>
              <a:off x="6209850" y="4133275"/>
              <a:ext cx="11025" cy="25"/>
            </a:xfrm>
            <a:custGeom>
              <a:avLst/>
              <a:gdLst/>
              <a:ahLst/>
              <a:cxnLst/>
              <a:rect l="l" t="t" r="r" b="b"/>
              <a:pathLst>
                <a:path w="441" h="1" extrusionOk="0">
                  <a:moveTo>
                    <a:pt x="0" y="0"/>
                  </a:moveTo>
                  <a:lnTo>
                    <a:pt x="440" y="0"/>
                  </a:lnTo>
                  <a:lnTo>
                    <a:pt x="4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08" name="Google Shape;7808;p87"/>
            <p:cNvSpPr/>
            <p:nvPr/>
          </p:nvSpPr>
          <p:spPr>
            <a:xfrm>
              <a:off x="6358325" y="3972875"/>
              <a:ext cx="11925" cy="25"/>
            </a:xfrm>
            <a:custGeom>
              <a:avLst/>
              <a:gdLst/>
              <a:ahLst/>
              <a:cxnLst/>
              <a:rect l="l" t="t" r="r" b="b"/>
              <a:pathLst>
                <a:path w="477" h="1" extrusionOk="0">
                  <a:moveTo>
                    <a:pt x="0" y="1"/>
                  </a:moveTo>
                  <a:lnTo>
                    <a:pt x="0" y="1"/>
                  </a:lnTo>
                  <a:lnTo>
                    <a:pt x="477" y="1"/>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09" name="Google Shape;7809;p87"/>
            <p:cNvSpPr/>
            <p:nvPr/>
          </p:nvSpPr>
          <p:spPr>
            <a:xfrm>
              <a:off x="6289575" y="4053525"/>
              <a:ext cx="34850" cy="22950"/>
            </a:xfrm>
            <a:custGeom>
              <a:avLst/>
              <a:gdLst/>
              <a:ahLst/>
              <a:cxnLst/>
              <a:rect l="l" t="t" r="r" b="b"/>
              <a:pathLst>
                <a:path w="1394" h="918" extrusionOk="0">
                  <a:moveTo>
                    <a:pt x="1" y="1"/>
                  </a:moveTo>
                  <a:lnTo>
                    <a:pt x="1" y="1"/>
                  </a:lnTo>
                  <a:lnTo>
                    <a:pt x="917" y="917"/>
                  </a:lnTo>
                  <a:lnTo>
                    <a:pt x="1394" y="917"/>
                  </a:lnTo>
                  <a:lnTo>
                    <a:pt x="917" y="9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10" name="Google Shape;7810;p87"/>
            <p:cNvSpPr/>
            <p:nvPr/>
          </p:nvSpPr>
          <p:spPr>
            <a:xfrm>
              <a:off x="6335400" y="4076450"/>
              <a:ext cx="22950" cy="11025"/>
            </a:xfrm>
            <a:custGeom>
              <a:avLst/>
              <a:gdLst/>
              <a:ahLst/>
              <a:cxnLst/>
              <a:rect l="l" t="t" r="r" b="b"/>
              <a:pathLst>
                <a:path w="918" h="441" extrusionOk="0">
                  <a:moveTo>
                    <a:pt x="1" y="0"/>
                  </a:moveTo>
                  <a:lnTo>
                    <a:pt x="917" y="440"/>
                  </a:lnTo>
                  <a:lnTo>
                    <a:pt x="917" y="44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11" name="Google Shape;7811;p87"/>
            <p:cNvSpPr/>
            <p:nvPr/>
          </p:nvSpPr>
          <p:spPr>
            <a:xfrm>
              <a:off x="6255675" y="4087450"/>
              <a:ext cx="11025" cy="11925"/>
            </a:xfrm>
            <a:custGeom>
              <a:avLst/>
              <a:gdLst/>
              <a:ahLst/>
              <a:cxnLst/>
              <a:rect l="l" t="t" r="r" b="b"/>
              <a:pathLst>
                <a:path w="441" h="477" extrusionOk="0">
                  <a:moveTo>
                    <a:pt x="0" y="477"/>
                  </a:moveTo>
                  <a:lnTo>
                    <a:pt x="4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12" name="Google Shape;7812;p87"/>
            <p:cNvSpPr/>
            <p:nvPr/>
          </p:nvSpPr>
          <p:spPr>
            <a:xfrm>
              <a:off x="6484800" y="4282650"/>
              <a:ext cx="11025" cy="25"/>
            </a:xfrm>
            <a:custGeom>
              <a:avLst/>
              <a:gdLst/>
              <a:ahLst/>
              <a:cxnLst/>
              <a:rect l="l" t="t" r="r" b="b"/>
              <a:pathLst>
                <a:path w="441" h="1" extrusionOk="0">
                  <a:moveTo>
                    <a:pt x="440" y="1"/>
                  </a:moveTo>
                  <a:lnTo>
                    <a:pt x="440" y="1"/>
                  </a:lnTo>
                  <a:lnTo>
                    <a:pt x="0" y="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13" name="Google Shape;7813;p87"/>
            <p:cNvSpPr/>
            <p:nvPr/>
          </p:nvSpPr>
          <p:spPr>
            <a:xfrm>
              <a:off x="6370225" y="4179100"/>
              <a:ext cx="11025" cy="25"/>
            </a:xfrm>
            <a:custGeom>
              <a:avLst/>
              <a:gdLst/>
              <a:ahLst/>
              <a:cxnLst/>
              <a:rect l="l" t="t" r="r" b="b"/>
              <a:pathLst>
                <a:path w="441" h="1" extrusionOk="0">
                  <a:moveTo>
                    <a:pt x="44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14" name="Google Shape;7814;p87"/>
            <p:cNvSpPr/>
            <p:nvPr/>
          </p:nvSpPr>
          <p:spPr>
            <a:xfrm>
              <a:off x="6449975" y="4259750"/>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15" name="Google Shape;7815;p87"/>
            <p:cNvSpPr/>
            <p:nvPr/>
          </p:nvSpPr>
          <p:spPr>
            <a:xfrm>
              <a:off x="6495800" y="3995800"/>
              <a:ext cx="34850" cy="11925"/>
            </a:xfrm>
            <a:custGeom>
              <a:avLst/>
              <a:gdLst/>
              <a:ahLst/>
              <a:cxnLst/>
              <a:rect l="l" t="t" r="r" b="b"/>
              <a:pathLst>
                <a:path w="1394" h="477" extrusionOk="0">
                  <a:moveTo>
                    <a:pt x="1393" y="0"/>
                  </a:moveTo>
                  <a:lnTo>
                    <a:pt x="0" y="477"/>
                  </a:lnTo>
                  <a:lnTo>
                    <a:pt x="477" y="477"/>
                  </a:lnTo>
                  <a:lnTo>
                    <a:pt x="1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16" name="Google Shape;7816;p87"/>
            <p:cNvSpPr/>
            <p:nvPr/>
          </p:nvSpPr>
          <p:spPr>
            <a:xfrm>
              <a:off x="6243750" y="3938975"/>
              <a:ext cx="11950" cy="25"/>
            </a:xfrm>
            <a:custGeom>
              <a:avLst/>
              <a:gdLst/>
              <a:ahLst/>
              <a:cxnLst/>
              <a:rect l="l" t="t" r="r" b="b"/>
              <a:pathLst>
                <a:path w="478" h="1" extrusionOk="0">
                  <a:moveTo>
                    <a:pt x="477"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17" name="Google Shape;7817;p87"/>
            <p:cNvSpPr/>
            <p:nvPr/>
          </p:nvSpPr>
          <p:spPr>
            <a:xfrm>
              <a:off x="767650" y="4843550"/>
              <a:ext cx="11925" cy="25"/>
            </a:xfrm>
            <a:custGeom>
              <a:avLst/>
              <a:gdLst/>
              <a:ahLst/>
              <a:cxnLst/>
              <a:rect l="l" t="t" r="r" b="b"/>
              <a:pathLst>
                <a:path w="477" h="1" extrusionOk="0">
                  <a:moveTo>
                    <a:pt x="0" y="1"/>
                  </a:moveTo>
                  <a:lnTo>
                    <a:pt x="477" y="1"/>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18" name="Google Shape;7818;p87"/>
            <p:cNvSpPr/>
            <p:nvPr/>
          </p:nvSpPr>
          <p:spPr>
            <a:xfrm>
              <a:off x="836375" y="4614425"/>
              <a:ext cx="34850" cy="11950"/>
            </a:xfrm>
            <a:custGeom>
              <a:avLst/>
              <a:gdLst/>
              <a:ahLst/>
              <a:cxnLst/>
              <a:rect l="l" t="t" r="r" b="b"/>
              <a:pathLst>
                <a:path w="1394" h="478" extrusionOk="0">
                  <a:moveTo>
                    <a:pt x="1" y="1"/>
                  </a:moveTo>
                  <a:lnTo>
                    <a:pt x="1" y="477"/>
                  </a:lnTo>
                  <a:lnTo>
                    <a:pt x="1394" y="47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19" name="Google Shape;7819;p87"/>
            <p:cNvSpPr/>
            <p:nvPr/>
          </p:nvSpPr>
          <p:spPr>
            <a:xfrm>
              <a:off x="905125" y="4545700"/>
              <a:ext cx="22925" cy="11925"/>
            </a:xfrm>
            <a:custGeom>
              <a:avLst/>
              <a:gdLst/>
              <a:ahLst/>
              <a:cxnLst/>
              <a:rect l="l" t="t" r="r" b="b"/>
              <a:pathLst>
                <a:path w="917" h="477" extrusionOk="0">
                  <a:moveTo>
                    <a:pt x="0" y="0"/>
                  </a:moveTo>
                  <a:lnTo>
                    <a:pt x="0" y="477"/>
                  </a:lnTo>
                  <a:lnTo>
                    <a:pt x="477" y="477"/>
                  </a:lnTo>
                  <a:lnTo>
                    <a:pt x="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20" name="Google Shape;7820;p87"/>
            <p:cNvSpPr/>
            <p:nvPr/>
          </p:nvSpPr>
          <p:spPr>
            <a:xfrm>
              <a:off x="6209850" y="3938975"/>
              <a:ext cx="22925" cy="22925"/>
            </a:xfrm>
            <a:custGeom>
              <a:avLst/>
              <a:gdLst/>
              <a:ahLst/>
              <a:cxnLst/>
              <a:rect l="l" t="t" r="r" b="b"/>
              <a:pathLst>
                <a:path w="917" h="917" extrusionOk="0">
                  <a:moveTo>
                    <a:pt x="917" y="440"/>
                  </a:moveTo>
                  <a:lnTo>
                    <a:pt x="917" y="0"/>
                  </a:lnTo>
                  <a:lnTo>
                    <a:pt x="917" y="0"/>
                  </a:lnTo>
                  <a:lnTo>
                    <a:pt x="917" y="440"/>
                  </a:lnTo>
                  <a:lnTo>
                    <a:pt x="0" y="917"/>
                  </a:lnTo>
                  <a:lnTo>
                    <a:pt x="0" y="9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21" name="Google Shape;7821;p87"/>
            <p:cNvSpPr/>
            <p:nvPr/>
          </p:nvSpPr>
          <p:spPr>
            <a:xfrm>
              <a:off x="802475" y="477482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22" name="Google Shape;7822;p87"/>
            <p:cNvSpPr/>
            <p:nvPr/>
          </p:nvSpPr>
          <p:spPr>
            <a:xfrm>
              <a:off x="779550" y="4832550"/>
              <a:ext cx="22950" cy="25"/>
            </a:xfrm>
            <a:custGeom>
              <a:avLst/>
              <a:gdLst/>
              <a:ahLst/>
              <a:cxnLst/>
              <a:rect l="l" t="t" r="r" b="b"/>
              <a:pathLst>
                <a:path w="918" h="1" extrusionOk="0">
                  <a:moveTo>
                    <a:pt x="1" y="1"/>
                  </a:moveTo>
                  <a:lnTo>
                    <a:pt x="1" y="1"/>
                  </a:lnTo>
                  <a:lnTo>
                    <a:pt x="441" y="1"/>
                  </a:lnTo>
                  <a:lnTo>
                    <a:pt x="917" y="1"/>
                  </a:lnTo>
                  <a:lnTo>
                    <a:pt x="917" y="1"/>
                  </a:lnTo>
                  <a:lnTo>
                    <a:pt x="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23" name="Google Shape;7823;p87"/>
            <p:cNvSpPr/>
            <p:nvPr/>
          </p:nvSpPr>
          <p:spPr>
            <a:xfrm>
              <a:off x="962850" y="4431125"/>
              <a:ext cx="11025" cy="11950"/>
            </a:xfrm>
            <a:custGeom>
              <a:avLst/>
              <a:gdLst/>
              <a:ahLst/>
              <a:cxnLst/>
              <a:rect l="l" t="t" r="r" b="b"/>
              <a:pathLst>
                <a:path w="441" h="478" extrusionOk="0">
                  <a:moveTo>
                    <a:pt x="1" y="1"/>
                  </a:moveTo>
                  <a:lnTo>
                    <a:pt x="1" y="477"/>
                  </a:lnTo>
                  <a:lnTo>
                    <a:pt x="441" y="477"/>
                  </a:lnTo>
                  <a:lnTo>
                    <a:pt x="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24" name="Google Shape;7824;p87"/>
            <p:cNvSpPr/>
            <p:nvPr/>
          </p:nvSpPr>
          <p:spPr>
            <a:xfrm>
              <a:off x="813475" y="4809650"/>
              <a:ext cx="11925" cy="11025"/>
            </a:xfrm>
            <a:custGeom>
              <a:avLst/>
              <a:gdLst/>
              <a:ahLst/>
              <a:cxnLst/>
              <a:rect l="l" t="t" r="r" b="b"/>
              <a:pathLst>
                <a:path w="477" h="441" extrusionOk="0">
                  <a:moveTo>
                    <a:pt x="477" y="0"/>
                  </a:moveTo>
                  <a:lnTo>
                    <a:pt x="0" y="440"/>
                  </a:lnTo>
                  <a:lnTo>
                    <a:pt x="477" y="440"/>
                  </a:lnTo>
                  <a:lnTo>
                    <a:pt x="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25" name="Google Shape;7825;p87"/>
            <p:cNvSpPr/>
            <p:nvPr/>
          </p:nvSpPr>
          <p:spPr>
            <a:xfrm>
              <a:off x="825375" y="4740900"/>
              <a:ext cx="11025" cy="25"/>
            </a:xfrm>
            <a:custGeom>
              <a:avLst/>
              <a:gdLst/>
              <a:ahLst/>
              <a:cxnLst/>
              <a:rect l="l" t="t" r="r" b="b"/>
              <a:pathLst>
                <a:path w="441" h="1" extrusionOk="0">
                  <a:moveTo>
                    <a:pt x="1" y="1"/>
                  </a:moveTo>
                  <a:lnTo>
                    <a:pt x="1" y="1"/>
                  </a:lnTo>
                  <a:lnTo>
                    <a:pt x="441" y="1"/>
                  </a:lnTo>
                  <a:lnTo>
                    <a:pt x="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26" name="Google Shape;7826;p87"/>
            <p:cNvSpPr/>
            <p:nvPr/>
          </p:nvSpPr>
          <p:spPr>
            <a:xfrm>
              <a:off x="973850" y="4420125"/>
              <a:ext cx="22950" cy="25"/>
            </a:xfrm>
            <a:custGeom>
              <a:avLst/>
              <a:gdLst/>
              <a:ahLst/>
              <a:cxnLst/>
              <a:rect l="l" t="t" r="r" b="b"/>
              <a:pathLst>
                <a:path w="918" h="1" extrusionOk="0">
                  <a:moveTo>
                    <a:pt x="1" y="1"/>
                  </a:moveTo>
                  <a:lnTo>
                    <a:pt x="1" y="1"/>
                  </a:lnTo>
                  <a:lnTo>
                    <a:pt x="477" y="1"/>
                  </a:lnTo>
                  <a:lnTo>
                    <a:pt x="917" y="1"/>
                  </a:lnTo>
                  <a:lnTo>
                    <a:pt x="917" y="1"/>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27" name="Google Shape;7827;p87"/>
            <p:cNvSpPr/>
            <p:nvPr/>
          </p:nvSpPr>
          <p:spPr>
            <a:xfrm>
              <a:off x="825375" y="4247825"/>
              <a:ext cx="25" cy="11950"/>
            </a:xfrm>
            <a:custGeom>
              <a:avLst/>
              <a:gdLst/>
              <a:ahLst/>
              <a:cxnLst/>
              <a:rect l="l" t="t" r="r" b="b"/>
              <a:pathLst>
                <a:path w="1" h="478" extrusionOk="0">
                  <a:moveTo>
                    <a:pt x="1" y="1"/>
                  </a:moveTo>
                  <a:lnTo>
                    <a:pt x="1" y="1"/>
                  </a:lnTo>
                  <a:lnTo>
                    <a:pt x="1" y="477"/>
                  </a:lnTo>
                  <a:lnTo>
                    <a:pt x="1"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28" name="Google Shape;7828;p87"/>
            <p:cNvSpPr/>
            <p:nvPr/>
          </p:nvSpPr>
          <p:spPr>
            <a:xfrm>
              <a:off x="6164025" y="3938975"/>
              <a:ext cx="22925" cy="22925"/>
            </a:xfrm>
            <a:custGeom>
              <a:avLst/>
              <a:gdLst/>
              <a:ahLst/>
              <a:cxnLst/>
              <a:rect l="l" t="t" r="r" b="b"/>
              <a:pathLst>
                <a:path w="917" h="917" extrusionOk="0">
                  <a:moveTo>
                    <a:pt x="440" y="0"/>
                  </a:moveTo>
                  <a:lnTo>
                    <a:pt x="440" y="440"/>
                  </a:lnTo>
                  <a:lnTo>
                    <a:pt x="0" y="917"/>
                  </a:lnTo>
                  <a:lnTo>
                    <a:pt x="440" y="917"/>
                  </a:lnTo>
                  <a:lnTo>
                    <a:pt x="917" y="440"/>
                  </a:lnTo>
                  <a:lnTo>
                    <a:pt x="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29" name="Google Shape;7829;p87"/>
            <p:cNvSpPr/>
            <p:nvPr/>
          </p:nvSpPr>
          <p:spPr>
            <a:xfrm>
              <a:off x="950950" y="4316575"/>
              <a:ext cx="25" cy="11925"/>
            </a:xfrm>
            <a:custGeom>
              <a:avLst/>
              <a:gdLst/>
              <a:ahLst/>
              <a:cxnLst/>
              <a:rect l="l" t="t" r="r" b="b"/>
              <a:pathLst>
                <a:path w="1" h="477" extrusionOk="0">
                  <a:moveTo>
                    <a:pt x="0" y="0"/>
                  </a:moveTo>
                  <a:lnTo>
                    <a:pt x="0" y="0"/>
                  </a:lnTo>
                  <a:lnTo>
                    <a:pt x="0" y="477"/>
                  </a:lnTo>
                  <a:lnTo>
                    <a:pt x="0"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30" name="Google Shape;7830;p87"/>
            <p:cNvSpPr/>
            <p:nvPr/>
          </p:nvSpPr>
          <p:spPr>
            <a:xfrm>
              <a:off x="996775" y="4408225"/>
              <a:ext cx="22925" cy="25"/>
            </a:xfrm>
            <a:custGeom>
              <a:avLst/>
              <a:gdLst/>
              <a:ahLst/>
              <a:cxnLst/>
              <a:rect l="l" t="t" r="r" b="b"/>
              <a:pathLst>
                <a:path w="917" h="1" extrusionOk="0">
                  <a:moveTo>
                    <a:pt x="0" y="0"/>
                  </a:moveTo>
                  <a:lnTo>
                    <a:pt x="0" y="0"/>
                  </a:lnTo>
                  <a:lnTo>
                    <a:pt x="477" y="0"/>
                  </a:lnTo>
                  <a:lnTo>
                    <a:pt x="917" y="0"/>
                  </a:lnTo>
                  <a:lnTo>
                    <a:pt x="917" y="0"/>
                  </a:lnTo>
                  <a:lnTo>
                    <a:pt x="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31" name="Google Shape;7831;p87"/>
            <p:cNvSpPr/>
            <p:nvPr/>
          </p:nvSpPr>
          <p:spPr>
            <a:xfrm>
              <a:off x="1019675" y="4397225"/>
              <a:ext cx="11950" cy="25"/>
            </a:xfrm>
            <a:custGeom>
              <a:avLst/>
              <a:gdLst/>
              <a:ahLst/>
              <a:cxnLst/>
              <a:rect l="l" t="t" r="r" b="b"/>
              <a:pathLst>
                <a:path w="478" h="1" extrusionOk="0">
                  <a:moveTo>
                    <a:pt x="1" y="0"/>
                  </a:moveTo>
                  <a:lnTo>
                    <a:pt x="477" y="0"/>
                  </a:lnTo>
                  <a:lnTo>
                    <a:pt x="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32" name="Google Shape;7832;p87"/>
            <p:cNvSpPr/>
            <p:nvPr/>
          </p:nvSpPr>
          <p:spPr>
            <a:xfrm>
              <a:off x="6461875" y="4007700"/>
              <a:ext cx="11025" cy="25"/>
            </a:xfrm>
            <a:custGeom>
              <a:avLst/>
              <a:gdLst/>
              <a:ahLst/>
              <a:cxnLst/>
              <a:rect l="l" t="t" r="r" b="b"/>
              <a:pathLst>
                <a:path w="441" h="1" extrusionOk="0">
                  <a:moveTo>
                    <a:pt x="441" y="1"/>
                  </a:moveTo>
                  <a:lnTo>
                    <a:pt x="1" y="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33" name="Google Shape;7833;p87"/>
            <p:cNvSpPr/>
            <p:nvPr/>
          </p:nvSpPr>
          <p:spPr>
            <a:xfrm>
              <a:off x="3219300" y="4007700"/>
              <a:ext cx="11925" cy="25"/>
            </a:xfrm>
            <a:custGeom>
              <a:avLst/>
              <a:gdLst/>
              <a:ahLst/>
              <a:cxnLst/>
              <a:rect l="l" t="t" r="r" b="b"/>
              <a:pathLst>
                <a:path w="477" h="1" extrusionOk="0">
                  <a:moveTo>
                    <a:pt x="0" y="1"/>
                  </a:move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34" name="Google Shape;7834;p87"/>
            <p:cNvSpPr/>
            <p:nvPr/>
          </p:nvSpPr>
          <p:spPr>
            <a:xfrm>
              <a:off x="3700450" y="4030625"/>
              <a:ext cx="11950" cy="11025"/>
            </a:xfrm>
            <a:custGeom>
              <a:avLst/>
              <a:gdLst/>
              <a:ahLst/>
              <a:cxnLst/>
              <a:rect l="l" t="t" r="r" b="b"/>
              <a:pathLst>
                <a:path w="478" h="441" extrusionOk="0">
                  <a:moveTo>
                    <a:pt x="1" y="440"/>
                  </a:moveTo>
                  <a:lnTo>
                    <a:pt x="1" y="440"/>
                  </a:lnTo>
                  <a:lnTo>
                    <a:pt x="477" y="0"/>
                  </a:lnTo>
                  <a:lnTo>
                    <a:pt x="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35" name="Google Shape;7835;p87"/>
            <p:cNvSpPr/>
            <p:nvPr/>
          </p:nvSpPr>
          <p:spPr>
            <a:xfrm>
              <a:off x="3139550" y="4041625"/>
              <a:ext cx="11025" cy="25"/>
            </a:xfrm>
            <a:custGeom>
              <a:avLst/>
              <a:gdLst/>
              <a:ahLst/>
              <a:cxnLst/>
              <a:rect l="l" t="t" r="r" b="b"/>
              <a:pathLst>
                <a:path w="441" h="1" extrusionOk="0">
                  <a:moveTo>
                    <a:pt x="1" y="0"/>
                  </a:moveTo>
                  <a:lnTo>
                    <a:pt x="441" y="0"/>
                  </a:lnTo>
                  <a:lnTo>
                    <a:pt x="441" y="0"/>
                  </a:lnTo>
                  <a:lnTo>
                    <a:pt x="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36" name="Google Shape;7836;p87"/>
            <p:cNvSpPr/>
            <p:nvPr/>
          </p:nvSpPr>
          <p:spPr>
            <a:xfrm>
              <a:off x="3242200" y="4007700"/>
              <a:ext cx="22950" cy="25"/>
            </a:xfrm>
            <a:custGeom>
              <a:avLst/>
              <a:gdLst/>
              <a:ahLst/>
              <a:cxnLst/>
              <a:rect l="l" t="t" r="r" b="b"/>
              <a:pathLst>
                <a:path w="918" h="1" extrusionOk="0">
                  <a:moveTo>
                    <a:pt x="1" y="1"/>
                  </a:moveTo>
                  <a:lnTo>
                    <a:pt x="917" y="1"/>
                  </a:lnTo>
                  <a:lnTo>
                    <a:pt x="917" y="1"/>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37" name="Google Shape;7837;p87"/>
            <p:cNvSpPr/>
            <p:nvPr/>
          </p:nvSpPr>
          <p:spPr>
            <a:xfrm>
              <a:off x="2967250" y="3984800"/>
              <a:ext cx="11950" cy="22925"/>
            </a:xfrm>
            <a:custGeom>
              <a:avLst/>
              <a:gdLst/>
              <a:ahLst/>
              <a:cxnLst/>
              <a:rect l="l" t="t" r="r" b="b"/>
              <a:pathLst>
                <a:path w="478" h="917" extrusionOk="0">
                  <a:moveTo>
                    <a:pt x="0" y="0"/>
                  </a:moveTo>
                  <a:lnTo>
                    <a:pt x="0" y="0"/>
                  </a:lnTo>
                  <a:lnTo>
                    <a:pt x="0" y="440"/>
                  </a:lnTo>
                  <a:lnTo>
                    <a:pt x="477" y="917"/>
                  </a:lnTo>
                  <a:lnTo>
                    <a:pt x="477" y="917"/>
                  </a:lnTo>
                  <a:lnTo>
                    <a:pt x="0" y="44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38" name="Google Shape;7838;p87"/>
            <p:cNvSpPr/>
            <p:nvPr/>
          </p:nvSpPr>
          <p:spPr>
            <a:xfrm>
              <a:off x="3058900" y="4018700"/>
              <a:ext cx="25" cy="25"/>
            </a:xfrm>
            <a:custGeom>
              <a:avLst/>
              <a:gdLst/>
              <a:ahLst/>
              <a:cxnLst/>
              <a:rect l="l" t="t" r="r" b="b"/>
              <a:pathLst>
                <a:path w="1" h="1" extrusionOk="0">
                  <a:moveTo>
                    <a:pt x="0" y="1"/>
                  </a:move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39" name="Google Shape;7839;p87"/>
            <p:cNvSpPr/>
            <p:nvPr/>
          </p:nvSpPr>
          <p:spPr>
            <a:xfrm>
              <a:off x="3081800" y="4030625"/>
              <a:ext cx="25" cy="25"/>
            </a:xfrm>
            <a:custGeom>
              <a:avLst/>
              <a:gdLst/>
              <a:ahLst/>
              <a:cxnLst/>
              <a:rect l="l" t="t" r="r" b="b"/>
              <a:pathLst>
                <a:path w="1" h="1" extrusionOk="0">
                  <a:moveTo>
                    <a:pt x="1" y="0"/>
                  </a:move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40" name="Google Shape;7840;p87"/>
            <p:cNvSpPr/>
            <p:nvPr/>
          </p:nvSpPr>
          <p:spPr>
            <a:xfrm>
              <a:off x="2806850" y="3961875"/>
              <a:ext cx="25" cy="22950"/>
            </a:xfrm>
            <a:custGeom>
              <a:avLst/>
              <a:gdLst/>
              <a:ahLst/>
              <a:cxnLst/>
              <a:rect l="l" t="t" r="r" b="b"/>
              <a:pathLst>
                <a:path w="1" h="918" extrusionOk="0">
                  <a:moveTo>
                    <a:pt x="1" y="1"/>
                  </a:moveTo>
                  <a:lnTo>
                    <a:pt x="1" y="1"/>
                  </a:lnTo>
                  <a:lnTo>
                    <a:pt x="1" y="441"/>
                  </a:lnTo>
                  <a:lnTo>
                    <a:pt x="1" y="917"/>
                  </a:lnTo>
                  <a:lnTo>
                    <a:pt x="1" y="917"/>
                  </a:lnTo>
                  <a:lnTo>
                    <a:pt x="1" y="4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41" name="Google Shape;7841;p87"/>
            <p:cNvSpPr/>
            <p:nvPr/>
          </p:nvSpPr>
          <p:spPr>
            <a:xfrm>
              <a:off x="3735275" y="2655850"/>
              <a:ext cx="33950" cy="22950"/>
            </a:xfrm>
            <a:custGeom>
              <a:avLst/>
              <a:gdLst/>
              <a:ahLst/>
              <a:cxnLst/>
              <a:rect l="l" t="t" r="r" b="b"/>
              <a:pathLst>
                <a:path w="1358" h="918" extrusionOk="0">
                  <a:moveTo>
                    <a:pt x="917" y="441"/>
                  </a:moveTo>
                  <a:lnTo>
                    <a:pt x="1" y="917"/>
                  </a:lnTo>
                  <a:lnTo>
                    <a:pt x="917" y="441"/>
                  </a:lnTo>
                  <a:lnTo>
                    <a:pt x="1357" y="1"/>
                  </a:lnTo>
                  <a:lnTo>
                    <a:pt x="1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42" name="Google Shape;7842;p87"/>
            <p:cNvSpPr/>
            <p:nvPr/>
          </p:nvSpPr>
          <p:spPr>
            <a:xfrm>
              <a:off x="3792100" y="2632950"/>
              <a:ext cx="91675" cy="22925"/>
            </a:xfrm>
            <a:custGeom>
              <a:avLst/>
              <a:gdLst/>
              <a:ahLst/>
              <a:cxnLst/>
              <a:rect l="l" t="t" r="r" b="b"/>
              <a:pathLst>
                <a:path w="3667" h="917" extrusionOk="0">
                  <a:moveTo>
                    <a:pt x="1834" y="917"/>
                  </a:moveTo>
                  <a:lnTo>
                    <a:pt x="1394" y="917"/>
                  </a:lnTo>
                  <a:lnTo>
                    <a:pt x="1" y="917"/>
                  </a:lnTo>
                  <a:lnTo>
                    <a:pt x="1394" y="917"/>
                  </a:lnTo>
                  <a:lnTo>
                    <a:pt x="1834" y="917"/>
                  </a:lnTo>
                  <a:lnTo>
                    <a:pt x="2750" y="0"/>
                  </a:lnTo>
                  <a:lnTo>
                    <a:pt x="3667" y="0"/>
                  </a:lnTo>
                  <a:lnTo>
                    <a:pt x="2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43" name="Google Shape;7843;p87"/>
            <p:cNvSpPr/>
            <p:nvPr/>
          </p:nvSpPr>
          <p:spPr>
            <a:xfrm>
              <a:off x="3929575" y="2964725"/>
              <a:ext cx="11950" cy="25"/>
            </a:xfrm>
            <a:custGeom>
              <a:avLst/>
              <a:gdLst/>
              <a:ahLst/>
              <a:cxnLst/>
              <a:rect l="l" t="t" r="r" b="b"/>
              <a:pathLst>
                <a:path w="478" h="1" extrusionOk="0">
                  <a:moveTo>
                    <a:pt x="477" y="0"/>
                  </a:move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44" name="Google Shape;7844;p87"/>
            <p:cNvSpPr/>
            <p:nvPr/>
          </p:nvSpPr>
          <p:spPr>
            <a:xfrm>
              <a:off x="3860850" y="2918900"/>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45" name="Google Shape;7845;p87"/>
            <p:cNvSpPr/>
            <p:nvPr/>
          </p:nvSpPr>
          <p:spPr>
            <a:xfrm>
              <a:off x="3849850" y="28730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46" name="Google Shape;7846;p87"/>
            <p:cNvSpPr/>
            <p:nvPr/>
          </p:nvSpPr>
          <p:spPr>
            <a:xfrm>
              <a:off x="3883750" y="374375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47" name="Google Shape;7847;p87"/>
            <p:cNvSpPr/>
            <p:nvPr/>
          </p:nvSpPr>
          <p:spPr>
            <a:xfrm>
              <a:off x="2727125" y="3949975"/>
              <a:ext cx="56850" cy="22925"/>
            </a:xfrm>
            <a:custGeom>
              <a:avLst/>
              <a:gdLst/>
              <a:ahLst/>
              <a:cxnLst/>
              <a:rect l="l" t="t" r="r" b="b"/>
              <a:pathLst>
                <a:path w="2274" h="917" extrusionOk="0">
                  <a:moveTo>
                    <a:pt x="1" y="0"/>
                  </a:moveTo>
                  <a:lnTo>
                    <a:pt x="440" y="477"/>
                  </a:lnTo>
                  <a:lnTo>
                    <a:pt x="917" y="917"/>
                  </a:lnTo>
                  <a:lnTo>
                    <a:pt x="2273" y="477"/>
                  </a:lnTo>
                  <a:lnTo>
                    <a:pt x="917" y="47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48" name="Google Shape;7848;p87"/>
            <p:cNvSpPr/>
            <p:nvPr/>
          </p:nvSpPr>
          <p:spPr>
            <a:xfrm>
              <a:off x="2509000" y="3858325"/>
              <a:ext cx="11925" cy="11925"/>
            </a:xfrm>
            <a:custGeom>
              <a:avLst/>
              <a:gdLst/>
              <a:ahLst/>
              <a:cxnLst/>
              <a:rect l="l" t="t" r="r" b="b"/>
              <a:pathLst>
                <a:path w="477" h="477" extrusionOk="0">
                  <a:moveTo>
                    <a:pt x="477" y="477"/>
                  </a:move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49" name="Google Shape;7849;p87"/>
            <p:cNvSpPr/>
            <p:nvPr/>
          </p:nvSpPr>
          <p:spPr>
            <a:xfrm>
              <a:off x="2463175" y="3870225"/>
              <a:ext cx="34850" cy="22950"/>
            </a:xfrm>
            <a:custGeom>
              <a:avLst/>
              <a:gdLst/>
              <a:ahLst/>
              <a:cxnLst/>
              <a:rect l="l" t="t" r="r" b="b"/>
              <a:pathLst>
                <a:path w="1394" h="918" extrusionOk="0">
                  <a:moveTo>
                    <a:pt x="0" y="1"/>
                  </a:moveTo>
                  <a:lnTo>
                    <a:pt x="477" y="441"/>
                  </a:lnTo>
                  <a:lnTo>
                    <a:pt x="1393" y="917"/>
                  </a:lnTo>
                  <a:lnTo>
                    <a:pt x="1393" y="441"/>
                  </a:lnTo>
                  <a:lnTo>
                    <a:pt x="917" y="44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50" name="Google Shape;7850;p87"/>
            <p:cNvSpPr/>
            <p:nvPr/>
          </p:nvSpPr>
          <p:spPr>
            <a:xfrm>
              <a:off x="2520900" y="3858325"/>
              <a:ext cx="11025" cy="11925"/>
            </a:xfrm>
            <a:custGeom>
              <a:avLst/>
              <a:gdLst/>
              <a:ahLst/>
              <a:cxnLst/>
              <a:rect l="l" t="t" r="r" b="b"/>
              <a:pathLst>
                <a:path w="441" h="477" extrusionOk="0">
                  <a:moveTo>
                    <a:pt x="441" y="477"/>
                  </a:move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51" name="Google Shape;7851;p87"/>
            <p:cNvSpPr/>
            <p:nvPr/>
          </p:nvSpPr>
          <p:spPr>
            <a:xfrm>
              <a:off x="3941500" y="2632950"/>
              <a:ext cx="22925" cy="11025"/>
            </a:xfrm>
            <a:custGeom>
              <a:avLst/>
              <a:gdLst/>
              <a:ahLst/>
              <a:cxnLst/>
              <a:rect l="l" t="t" r="r" b="b"/>
              <a:pathLst>
                <a:path w="917" h="441" extrusionOk="0">
                  <a:moveTo>
                    <a:pt x="0" y="440"/>
                  </a:moveTo>
                  <a:lnTo>
                    <a:pt x="0" y="440"/>
                  </a:lnTo>
                  <a:lnTo>
                    <a:pt x="917" y="0"/>
                  </a:lnTo>
                  <a:lnTo>
                    <a:pt x="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52" name="Google Shape;7852;p87"/>
            <p:cNvSpPr/>
            <p:nvPr/>
          </p:nvSpPr>
          <p:spPr>
            <a:xfrm>
              <a:off x="2681300" y="3881225"/>
              <a:ext cx="11025" cy="11950"/>
            </a:xfrm>
            <a:custGeom>
              <a:avLst/>
              <a:gdLst/>
              <a:ahLst/>
              <a:cxnLst/>
              <a:rect l="l" t="t" r="r" b="b"/>
              <a:pathLst>
                <a:path w="441" h="478" extrusionOk="0">
                  <a:moveTo>
                    <a:pt x="440" y="477"/>
                  </a:moveTo>
                  <a:lnTo>
                    <a:pt x="0" y="477"/>
                  </a:lnTo>
                  <a:lnTo>
                    <a:pt x="0" y="1"/>
                  </a:lnTo>
                  <a:lnTo>
                    <a:pt x="0" y="1"/>
                  </a:lnTo>
                  <a:lnTo>
                    <a:pt x="0"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53" name="Google Shape;7853;p87"/>
            <p:cNvSpPr/>
            <p:nvPr/>
          </p:nvSpPr>
          <p:spPr>
            <a:xfrm>
              <a:off x="2658375" y="3870225"/>
              <a:ext cx="25" cy="11025"/>
            </a:xfrm>
            <a:custGeom>
              <a:avLst/>
              <a:gdLst/>
              <a:ahLst/>
              <a:cxnLst/>
              <a:rect l="l" t="t" r="r" b="b"/>
              <a:pathLst>
                <a:path w="1" h="441" extrusionOk="0">
                  <a:moveTo>
                    <a:pt x="1" y="441"/>
                  </a:moveTo>
                  <a:lnTo>
                    <a:pt x="1" y="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54" name="Google Shape;7854;p87"/>
            <p:cNvSpPr/>
            <p:nvPr/>
          </p:nvSpPr>
          <p:spPr>
            <a:xfrm>
              <a:off x="2371525" y="3995800"/>
              <a:ext cx="34850" cy="34850"/>
            </a:xfrm>
            <a:custGeom>
              <a:avLst/>
              <a:gdLst/>
              <a:ahLst/>
              <a:cxnLst/>
              <a:rect l="l" t="t" r="r" b="b"/>
              <a:pathLst>
                <a:path w="1394" h="1394" extrusionOk="0">
                  <a:moveTo>
                    <a:pt x="917" y="917"/>
                  </a:moveTo>
                  <a:lnTo>
                    <a:pt x="0" y="1393"/>
                  </a:lnTo>
                  <a:lnTo>
                    <a:pt x="0" y="1393"/>
                  </a:lnTo>
                  <a:lnTo>
                    <a:pt x="917" y="917"/>
                  </a:lnTo>
                  <a:lnTo>
                    <a:pt x="1393" y="0"/>
                  </a:lnTo>
                  <a:lnTo>
                    <a:pt x="1393" y="0"/>
                  </a:lnTo>
                  <a:lnTo>
                    <a:pt x="1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55" name="Google Shape;7855;p87"/>
            <p:cNvSpPr/>
            <p:nvPr/>
          </p:nvSpPr>
          <p:spPr>
            <a:xfrm>
              <a:off x="2681300" y="4018700"/>
              <a:ext cx="11025" cy="11950"/>
            </a:xfrm>
            <a:custGeom>
              <a:avLst/>
              <a:gdLst/>
              <a:ahLst/>
              <a:cxnLst/>
              <a:rect l="l" t="t" r="r" b="b"/>
              <a:pathLst>
                <a:path w="441" h="478" extrusionOk="0">
                  <a:moveTo>
                    <a:pt x="0" y="1"/>
                  </a:moveTo>
                  <a:lnTo>
                    <a:pt x="440" y="477"/>
                  </a:lnTo>
                  <a:lnTo>
                    <a:pt x="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56" name="Google Shape;7856;p87"/>
            <p:cNvSpPr/>
            <p:nvPr/>
          </p:nvSpPr>
          <p:spPr>
            <a:xfrm>
              <a:off x="2589650" y="4030625"/>
              <a:ext cx="25" cy="22925"/>
            </a:xfrm>
            <a:custGeom>
              <a:avLst/>
              <a:gdLst/>
              <a:ahLst/>
              <a:cxnLst/>
              <a:rect l="l" t="t" r="r" b="b"/>
              <a:pathLst>
                <a:path w="1" h="917" extrusionOk="0">
                  <a:moveTo>
                    <a:pt x="0" y="0"/>
                  </a:moveTo>
                  <a:lnTo>
                    <a:pt x="0" y="0"/>
                  </a:lnTo>
                  <a:lnTo>
                    <a:pt x="0" y="440"/>
                  </a:lnTo>
                  <a:lnTo>
                    <a:pt x="0" y="917"/>
                  </a:lnTo>
                  <a:lnTo>
                    <a:pt x="0" y="917"/>
                  </a:lnTo>
                  <a:lnTo>
                    <a:pt x="0" y="44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57" name="Google Shape;7857;p87"/>
            <p:cNvSpPr/>
            <p:nvPr/>
          </p:nvSpPr>
          <p:spPr>
            <a:xfrm>
              <a:off x="2738125" y="4018700"/>
              <a:ext cx="11925" cy="11950"/>
            </a:xfrm>
            <a:custGeom>
              <a:avLst/>
              <a:gdLst/>
              <a:ahLst/>
              <a:cxnLst/>
              <a:rect l="l" t="t" r="r" b="b"/>
              <a:pathLst>
                <a:path w="477" h="478" extrusionOk="0">
                  <a:moveTo>
                    <a:pt x="477" y="477"/>
                  </a:moveTo>
                  <a:lnTo>
                    <a:pt x="477" y="477"/>
                  </a:lnTo>
                  <a:lnTo>
                    <a:pt x="0" y="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58" name="Google Shape;7858;p87"/>
            <p:cNvSpPr/>
            <p:nvPr/>
          </p:nvSpPr>
          <p:spPr>
            <a:xfrm>
              <a:off x="2417350" y="3972875"/>
              <a:ext cx="11925" cy="11950"/>
            </a:xfrm>
            <a:custGeom>
              <a:avLst/>
              <a:gdLst/>
              <a:ahLst/>
              <a:cxnLst/>
              <a:rect l="l" t="t" r="r" b="b"/>
              <a:pathLst>
                <a:path w="477" h="478" extrusionOk="0">
                  <a:moveTo>
                    <a:pt x="0" y="477"/>
                  </a:moveTo>
                  <a:lnTo>
                    <a:pt x="477" y="1"/>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59" name="Google Shape;7859;p87"/>
            <p:cNvSpPr/>
            <p:nvPr/>
          </p:nvSpPr>
          <p:spPr>
            <a:xfrm>
              <a:off x="2417350" y="3984800"/>
              <a:ext cx="25" cy="11025"/>
            </a:xfrm>
            <a:custGeom>
              <a:avLst/>
              <a:gdLst/>
              <a:ahLst/>
              <a:cxnLst/>
              <a:rect l="l" t="t" r="r" b="b"/>
              <a:pathLst>
                <a:path w="1" h="441" extrusionOk="0">
                  <a:moveTo>
                    <a:pt x="0" y="440"/>
                  </a:moveTo>
                  <a:lnTo>
                    <a:pt x="0" y="440"/>
                  </a:ln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60" name="Google Shape;7860;p87"/>
            <p:cNvSpPr/>
            <p:nvPr/>
          </p:nvSpPr>
          <p:spPr>
            <a:xfrm>
              <a:off x="2429250" y="4018700"/>
              <a:ext cx="11025" cy="25"/>
            </a:xfrm>
            <a:custGeom>
              <a:avLst/>
              <a:gdLst/>
              <a:ahLst/>
              <a:cxnLst/>
              <a:rect l="l" t="t" r="r" b="b"/>
              <a:pathLst>
                <a:path w="441" h="1" extrusionOk="0">
                  <a:moveTo>
                    <a:pt x="441" y="1"/>
                  </a:moveTo>
                  <a:lnTo>
                    <a:pt x="1" y="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61" name="Google Shape;7861;p87"/>
            <p:cNvSpPr/>
            <p:nvPr/>
          </p:nvSpPr>
          <p:spPr>
            <a:xfrm>
              <a:off x="4158700" y="2712675"/>
              <a:ext cx="11950" cy="25"/>
            </a:xfrm>
            <a:custGeom>
              <a:avLst/>
              <a:gdLst/>
              <a:ahLst/>
              <a:cxnLst/>
              <a:rect l="l" t="t" r="r" b="b"/>
              <a:pathLst>
                <a:path w="478" h="1" extrusionOk="0">
                  <a:moveTo>
                    <a:pt x="477" y="1"/>
                  </a:moveTo>
                  <a:lnTo>
                    <a:pt x="1" y="1"/>
                  </a:lnTo>
                  <a:lnTo>
                    <a:pt x="1" y="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62" name="Google Shape;7862;p87"/>
            <p:cNvSpPr/>
            <p:nvPr/>
          </p:nvSpPr>
          <p:spPr>
            <a:xfrm>
              <a:off x="3964400" y="3262575"/>
              <a:ext cx="11025" cy="25"/>
            </a:xfrm>
            <a:custGeom>
              <a:avLst/>
              <a:gdLst/>
              <a:ahLst/>
              <a:cxnLst/>
              <a:rect l="l" t="t" r="r" b="b"/>
              <a:pathLst>
                <a:path w="441" h="1" extrusionOk="0">
                  <a:moveTo>
                    <a:pt x="1" y="1"/>
                  </a:moveTo>
                  <a:lnTo>
                    <a:pt x="1" y="1"/>
                  </a:lnTo>
                  <a:lnTo>
                    <a:pt x="441" y="1"/>
                  </a:lnTo>
                  <a:lnTo>
                    <a:pt x="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63" name="Google Shape;7863;p87"/>
            <p:cNvSpPr/>
            <p:nvPr/>
          </p:nvSpPr>
          <p:spPr>
            <a:xfrm>
              <a:off x="3987325" y="3159925"/>
              <a:ext cx="25" cy="25"/>
            </a:xfrm>
            <a:custGeom>
              <a:avLst/>
              <a:gdLst/>
              <a:ahLst/>
              <a:cxnLst/>
              <a:rect l="l" t="t" r="r" b="b"/>
              <a:pathLst>
                <a:path w="1" h="1" extrusionOk="0">
                  <a:moveTo>
                    <a:pt x="0" y="1"/>
                  </a:move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64" name="Google Shape;7864;p87"/>
            <p:cNvSpPr/>
            <p:nvPr/>
          </p:nvSpPr>
          <p:spPr>
            <a:xfrm>
              <a:off x="4170625" y="2701675"/>
              <a:ext cx="11025" cy="11025"/>
            </a:xfrm>
            <a:custGeom>
              <a:avLst/>
              <a:gdLst/>
              <a:ahLst/>
              <a:cxnLst/>
              <a:rect l="l" t="t" r="r" b="b"/>
              <a:pathLst>
                <a:path w="441" h="441" extrusionOk="0">
                  <a:moveTo>
                    <a:pt x="440" y="1"/>
                  </a:moveTo>
                  <a:lnTo>
                    <a:pt x="440" y="1"/>
                  </a:lnTo>
                  <a:lnTo>
                    <a:pt x="0" y="441"/>
                  </a:lnTo>
                  <a:lnTo>
                    <a:pt x="0" y="4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65" name="Google Shape;7865;p87"/>
            <p:cNvSpPr/>
            <p:nvPr/>
          </p:nvSpPr>
          <p:spPr>
            <a:xfrm>
              <a:off x="4021225" y="3239675"/>
              <a:ext cx="25" cy="11925"/>
            </a:xfrm>
            <a:custGeom>
              <a:avLst/>
              <a:gdLst/>
              <a:ahLst/>
              <a:cxnLst/>
              <a:rect l="l" t="t" r="r" b="b"/>
              <a:pathLst>
                <a:path w="1" h="477" extrusionOk="0">
                  <a:moveTo>
                    <a:pt x="1" y="477"/>
                  </a:move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66" name="Google Shape;7866;p87"/>
            <p:cNvSpPr/>
            <p:nvPr/>
          </p:nvSpPr>
          <p:spPr>
            <a:xfrm>
              <a:off x="3964400" y="3079275"/>
              <a:ext cx="11025" cy="11950"/>
            </a:xfrm>
            <a:custGeom>
              <a:avLst/>
              <a:gdLst/>
              <a:ahLst/>
              <a:cxnLst/>
              <a:rect l="l" t="t" r="r" b="b"/>
              <a:pathLst>
                <a:path w="441" h="478" extrusionOk="0">
                  <a:moveTo>
                    <a:pt x="1" y="1"/>
                  </a:moveTo>
                  <a:lnTo>
                    <a:pt x="441" y="1"/>
                  </a:lnTo>
                  <a:lnTo>
                    <a:pt x="441" y="477"/>
                  </a:lnTo>
                  <a:lnTo>
                    <a:pt x="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67" name="Google Shape;7867;p87"/>
            <p:cNvSpPr/>
            <p:nvPr/>
          </p:nvSpPr>
          <p:spPr>
            <a:xfrm>
              <a:off x="3975400" y="2930800"/>
              <a:ext cx="22950" cy="45850"/>
            </a:xfrm>
            <a:custGeom>
              <a:avLst/>
              <a:gdLst/>
              <a:ahLst/>
              <a:cxnLst/>
              <a:rect l="l" t="t" r="r" b="b"/>
              <a:pathLst>
                <a:path w="918" h="1834" extrusionOk="0">
                  <a:moveTo>
                    <a:pt x="477" y="1357"/>
                  </a:moveTo>
                  <a:lnTo>
                    <a:pt x="917" y="1"/>
                  </a:lnTo>
                  <a:lnTo>
                    <a:pt x="917" y="1"/>
                  </a:lnTo>
                  <a:lnTo>
                    <a:pt x="477" y="1357"/>
                  </a:lnTo>
                  <a:lnTo>
                    <a:pt x="1" y="1834"/>
                  </a:lnTo>
                  <a:lnTo>
                    <a:pt x="1" y="183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68" name="Google Shape;7868;p87"/>
            <p:cNvSpPr/>
            <p:nvPr/>
          </p:nvSpPr>
          <p:spPr>
            <a:xfrm>
              <a:off x="4445575" y="3216750"/>
              <a:ext cx="11025" cy="11950"/>
            </a:xfrm>
            <a:custGeom>
              <a:avLst/>
              <a:gdLst/>
              <a:ahLst/>
              <a:cxnLst/>
              <a:rect l="l" t="t" r="r" b="b"/>
              <a:pathLst>
                <a:path w="441" h="478" extrusionOk="0">
                  <a:moveTo>
                    <a:pt x="0" y="477"/>
                  </a:moveTo>
                  <a:lnTo>
                    <a:pt x="0" y="477"/>
                  </a:lnTo>
                  <a:lnTo>
                    <a:pt x="440" y="1"/>
                  </a:lnTo>
                  <a:lnTo>
                    <a:pt x="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69" name="Google Shape;7869;p87"/>
            <p:cNvSpPr/>
            <p:nvPr/>
          </p:nvSpPr>
          <p:spPr>
            <a:xfrm>
              <a:off x="4662775" y="3079275"/>
              <a:ext cx="25" cy="22950"/>
            </a:xfrm>
            <a:custGeom>
              <a:avLst/>
              <a:gdLst/>
              <a:ahLst/>
              <a:cxnLst/>
              <a:rect l="l" t="t" r="r" b="b"/>
              <a:pathLst>
                <a:path w="1" h="918" extrusionOk="0">
                  <a:moveTo>
                    <a:pt x="1" y="477"/>
                  </a:moveTo>
                  <a:lnTo>
                    <a:pt x="1" y="477"/>
                  </a:lnTo>
                  <a:lnTo>
                    <a:pt x="1" y="477"/>
                  </a:lnTo>
                  <a:lnTo>
                    <a:pt x="1" y="917"/>
                  </a:lnTo>
                  <a:lnTo>
                    <a:pt x="1" y="91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70" name="Google Shape;7870;p87"/>
            <p:cNvSpPr/>
            <p:nvPr/>
          </p:nvSpPr>
          <p:spPr>
            <a:xfrm>
              <a:off x="4502400" y="3216750"/>
              <a:ext cx="22925" cy="11950"/>
            </a:xfrm>
            <a:custGeom>
              <a:avLst/>
              <a:gdLst/>
              <a:ahLst/>
              <a:cxnLst/>
              <a:rect l="l" t="t" r="r" b="b"/>
              <a:pathLst>
                <a:path w="917" h="478" extrusionOk="0">
                  <a:moveTo>
                    <a:pt x="0" y="477"/>
                  </a:moveTo>
                  <a:lnTo>
                    <a:pt x="0" y="477"/>
                  </a:lnTo>
                  <a:lnTo>
                    <a:pt x="477" y="1"/>
                  </a:lnTo>
                  <a:lnTo>
                    <a:pt x="917" y="1"/>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71" name="Google Shape;7871;p87"/>
            <p:cNvSpPr/>
            <p:nvPr/>
          </p:nvSpPr>
          <p:spPr>
            <a:xfrm>
              <a:off x="4662775" y="3068275"/>
              <a:ext cx="22950" cy="22950"/>
            </a:xfrm>
            <a:custGeom>
              <a:avLst/>
              <a:gdLst/>
              <a:ahLst/>
              <a:cxnLst/>
              <a:rect l="l" t="t" r="r" b="b"/>
              <a:pathLst>
                <a:path w="918" h="918" extrusionOk="0">
                  <a:moveTo>
                    <a:pt x="1" y="441"/>
                  </a:moveTo>
                  <a:lnTo>
                    <a:pt x="917" y="1"/>
                  </a:lnTo>
                  <a:lnTo>
                    <a:pt x="917" y="1"/>
                  </a:lnTo>
                  <a:lnTo>
                    <a:pt x="1" y="441"/>
                  </a:lnTo>
                  <a:lnTo>
                    <a:pt x="1" y="9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72" name="Google Shape;7872;p87"/>
            <p:cNvSpPr/>
            <p:nvPr/>
          </p:nvSpPr>
          <p:spPr>
            <a:xfrm>
              <a:off x="4456575" y="3216750"/>
              <a:ext cx="11925" cy="25"/>
            </a:xfrm>
            <a:custGeom>
              <a:avLst/>
              <a:gdLst/>
              <a:ahLst/>
              <a:cxnLst/>
              <a:rect l="l" t="t" r="r" b="b"/>
              <a:pathLst>
                <a:path w="477" h="1" extrusionOk="0">
                  <a:moveTo>
                    <a:pt x="0" y="1"/>
                  </a:moveTo>
                  <a:lnTo>
                    <a:pt x="477" y="1"/>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73" name="Google Shape;7873;p87"/>
            <p:cNvSpPr/>
            <p:nvPr/>
          </p:nvSpPr>
          <p:spPr>
            <a:xfrm>
              <a:off x="4021225" y="2918900"/>
              <a:ext cx="22950" cy="11925"/>
            </a:xfrm>
            <a:custGeom>
              <a:avLst/>
              <a:gdLst/>
              <a:ahLst/>
              <a:cxnLst/>
              <a:rect l="l" t="t" r="r" b="b"/>
              <a:pathLst>
                <a:path w="918" h="477" extrusionOk="0">
                  <a:moveTo>
                    <a:pt x="917" y="0"/>
                  </a:moveTo>
                  <a:lnTo>
                    <a:pt x="917" y="0"/>
                  </a:lnTo>
                  <a:lnTo>
                    <a:pt x="1" y="477"/>
                  </a:lnTo>
                  <a:lnTo>
                    <a:pt x="1"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74" name="Google Shape;7874;p87"/>
            <p:cNvSpPr/>
            <p:nvPr/>
          </p:nvSpPr>
          <p:spPr>
            <a:xfrm>
              <a:off x="4331000" y="3228675"/>
              <a:ext cx="22950" cy="11025"/>
            </a:xfrm>
            <a:custGeom>
              <a:avLst/>
              <a:gdLst/>
              <a:ahLst/>
              <a:cxnLst/>
              <a:rect l="l" t="t" r="r" b="b"/>
              <a:pathLst>
                <a:path w="918" h="441" extrusionOk="0">
                  <a:moveTo>
                    <a:pt x="1" y="440"/>
                  </a:moveTo>
                  <a:lnTo>
                    <a:pt x="1" y="440"/>
                  </a:lnTo>
                  <a:lnTo>
                    <a:pt x="1" y="440"/>
                  </a:lnTo>
                  <a:lnTo>
                    <a:pt x="441" y="0"/>
                  </a:lnTo>
                  <a:lnTo>
                    <a:pt x="917" y="0"/>
                  </a:lnTo>
                  <a:lnTo>
                    <a:pt x="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75" name="Google Shape;7875;p87"/>
            <p:cNvSpPr/>
            <p:nvPr/>
          </p:nvSpPr>
          <p:spPr>
            <a:xfrm>
              <a:off x="4089975" y="3205750"/>
              <a:ext cx="34850" cy="11025"/>
            </a:xfrm>
            <a:custGeom>
              <a:avLst/>
              <a:gdLst/>
              <a:ahLst/>
              <a:cxnLst/>
              <a:rect l="l" t="t" r="r" b="b"/>
              <a:pathLst>
                <a:path w="1394" h="441" extrusionOk="0">
                  <a:moveTo>
                    <a:pt x="0" y="441"/>
                  </a:moveTo>
                  <a:lnTo>
                    <a:pt x="0" y="441"/>
                  </a:lnTo>
                  <a:lnTo>
                    <a:pt x="1393" y="1"/>
                  </a:lnTo>
                  <a:lnTo>
                    <a:pt x="13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76" name="Google Shape;7876;p87"/>
            <p:cNvSpPr/>
            <p:nvPr/>
          </p:nvSpPr>
          <p:spPr>
            <a:xfrm>
              <a:off x="4124800" y="2712675"/>
              <a:ext cx="56850" cy="91675"/>
            </a:xfrm>
            <a:custGeom>
              <a:avLst/>
              <a:gdLst/>
              <a:ahLst/>
              <a:cxnLst/>
              <a:rect l="l" t="t" r="r" b="b"/>
              <a:pathLst>
                <a:path w="2274" h="3667" extrusionOk="0">
                  <a:moveTo>
                    <a:pt x="2273" y="2310"/>
                  </a:moveTo>
                  <a:lnTo>
                    <a:pt x="0" y="2310"/>
                  </a:lnTo>
                  <a:lnTo>
                    <a:pt x="917" y="1"/>
                  </a:lnTo>
                  <a:lnTo>
                    <a:pt x="917" y="1"/>
                  </a:lnTo>
                  <a:lnTo>
                    <a:pt x="0" y="2310"/>
                  </a:lnTo>
                  <a:lnTo>
                    <a:pt x="2273" y="2310"/>
                  </a:lnTo>
                  <a:lnTo>
                    <a:pt x="1357" y="3667"/>
                  </a:lnTo>
                  <a:lnTo>
                    <a:pt x="1357" y="366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77" name="Google Shape;7877;p87"/>
            <p:cNvSpPr/>
            <p:nvPr/>
          </p:nvSpPr>
          <p:spPr>
            <a:xfrm>
              <a:off x="4067050" y="2804325"/>
              <a:ext cx="57775" cy="80675"/>
            </a:xfrm>
            <a:custGeom>
              <a:avLst/>
              <a:gdLst/>
              <a:ahLst/>
              <a:cxnLst/>
              <a:rect l="l" t="t" r="r" b="b"/>
              <a:pathLst>
                <a:path w="2311" h="3227" extrusionOk="0">
                  <a:moveTo>
                    <a:pt x="1834" y="1"/>
                  </a:moveTo>
                  <a:lnTo>
                    <a:pt x="2310" y="477"/>
                  </a:lnTo>
                  <a:lnTo>
                    <a:pt x="2310" y="1"/>
                  </a:lnTo>
                  <a:close/>
                  <a:moveTo>
                    <a:pt x="1" y="1394"/>
                  </a:moveTo>
                  <a:lnTo>
                    <a:pt x="1" y="1834"/>
                  </a:lnTo>
                  <a:lnTo>
                    <a:pt x="477" y="3227"/>
                  </a:lnTo>
                  <a:lnTo>
                    <a:pt x="477" y="1834"/>
                  </a:lnTo>
                  <a:lnTo>
                    <a:pt x="1" y="139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78" name="Google Shape;7878;p87"/>
            <p:cNvSpPr/>
            <p:nvPr/>
          </p:nvSpPr>
          <p:spPr>
            <a:xfrm>
              <a:off x="4056050" y="2918900"/>
              <a:ext cx="11025" cy="11925"/>
            </a:xfrm>
            <a:custGeom>
              <a:avLst/>
              <a:gdLst/>
              <a:ahLst/>
              <a:cxnLst/>
              <a:rect l="l" t="t" r="r" b="b"/>
              <a:pathLst>
                <a:path w="441" h="477" extrusionOk="0">
                  <a:moveTo>
                    <a:pt x="1" y="0"/>
                  </a:moveTo>
                  <a:lnTo>
                    <a:pt x="441" y="0"/>
                  </a:lnTo>
                  <a:lnTo>
                    <a:pt x="1" y="0"/>
                  </a:lnTo>
                  <a:lnTo>
                    <a:pt x="1" y="477"/>
                  </a:lnTo>
                  <a:lnTo>
                    <a:pt x="1"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79" name="Google Shape;7879;p87"/>
            <p:cNvSpPr/>
            <p:nvPr/>
          </p:nvSpPr>
          <p:spPr>
            <a:xfrm>
              <a:off x="4891900" y="3824400"/>
              <a:ext cx="389550" cy="229150"/>
            </a:xfrm>
            <a:custGeom>
              <a:avLst/>
              <a:gdLst/>
              <a:ahLst/>
              <a:cxnLst/>
              <a:rect l="l" t="t" r="r" b="b"/>
              <a:pathLst>
                <a:path w="15582" h="9166" extrusionOk="0">
                  <a:moveTo>
                    <a:pt x="5976" y="1"/>
                  </a:moveTo>
                  <a:lnTo>
                    <a:pt x="5976" y="917"/>
                  </a:lnTo>
                  <a:lnTo>
                    <a:pt x="5500" y="1357"/>
                  </a:lnTo>
                  <a:lnTo>
                    <a:pt x="4583" y="440"/>
                  </a:lnTo>
                  <a:lnTo>
                    <a:pt x="4143" y="917"/>
                  </a:lnTo>
                  <a:lnTo>
                    <a:pt x="4143" y="440"/>
                  </a:lnTo>
                  <a:lnTo>
                    <a:pt x="3667" y="440"/>
                  </a:lnTo>
                  <a:lnTo>
                    <a:pt x="3667" y="1357"/>
                  </a:lnTo>
                  <a:lnTo>
                    <a:pt x="3667" y="1834"/>
                  </a:lnTo>
                  <a:lnTo>
                    <a:pt x="3227" y="2274"/>
                  </a:lnTo>
                  <a:lnTo>
                    <a:pt x="2310" y="2750"/>
                  </a:lnTo>
                  <a:lnTo>
                    <a:pt x="2750" y="3190"/>
                  </a:lnTo>
                  <a:lnTo>
                    <a:pt x="1394" y="3190"/>
                  </a:lnTo>
                  <a:lnTo>
                    <a:pt x="917" y="3667"/>
                  </a:lnTo>
                  <a:lnTo>
                    <a:pt x="917" y="4107"/>
                  </a:lnTo>
                  <a:lnTo>
                    <a:pt x="1" y="5023"/>
                  </a:lnTo>
                  <a:lnTo>
                    <a:pt x="1" y="5500"/>
                  </a:lnTo>
                  <a:lnTo>
                    <a:pt x="917" y="5023"/>
                  </a:lnTo>
                  <a:lnTo>
                    <a:pt x="1394" y="4583"/>
                  </a:lnTo>
                  <a:lnTo>
                    <a:pt x="2310" y="4583"/>
                  </a:lnTo>
                  <a:lnTo>
                    <a:pt x="2750" y="5023"/>
                  </a:lnTo>
                  <a:lnTo>
                    <a:pt x="3667" y="5500"/>
                  </a:lnTo>
                  <a:lnTo>
                    <a:pt x="4143" y="5023"/>
                  </a:lnTo>
                  <a:lnTo>
                    <a:pt x="4143" y="5500"/>
                  </a:lnTo>
                  <a:lnTo>
                    <a:pt x="4583" y="6416"/>
                  </a:lnTo>
                  <a:lnTo>
                    <a:pt x="4143" y="6856"/>
                  </a:lnTo>
                  <a:lnTo>
                    <a:pt x="4583" y="7773"/>
                  </a:lnTo>
                  <a:lnTo>
                    <a:pt x="4583" y="8689"/>
                  </a:lnTo>
                  <a:lnTo>
                    <a:pt x="4583" y="9166"/>
                  </a:lnTo>
                  <a:lnTo>
                    <a:pt x="5976" y="8689"/>
                  </a:lnTo>
                  <a:lnTo>
                    <a:pt x="6416" y="9166"/>
                  </a:lnTo>
                  <a:lnTo>
                    <a:pt x="7809" y="8689"/>
                  </a:lnTo>
                  <a:lnTo>
                    <a:pt x="8249" y="7333"/>
                  </a:lnTo>
                  <a:lnTo>
                    <a:pt x="8726" y="6856"/>
                  </a:lnTo>
                  <a:lnTo>
                    <a:pt x="9166" y="6416"/>
                  </a:lnTo>
                  <a:lnTo>
                    <a:pt x="10082" y="5500"/>
                  </a:lnTo>
                  <a:lnTo>
                    <a:pt x="10082" y="5940"/>
                  </a:lnTo>
                  <a:lnTo>
                    <a:pt x="10559" y="6416"/>
                  </a:lnTo>
                  <a:lnTo>
                    <a:pt x="10999" y="5023"/>
                  </a:lnTo>
                  <a:lnTo>
                    <a:pt x="10999" y="4583"/>
                  </a:lnTo>
                  <a:lnTo>
                    <a:pt x="11915" y="3667"/>
                  </a:lnTo>
                  <a:lnTo>
                    <a:pt x="12832" y="3667"/>
                  </a:lnTo>
                  <a:lnTo>
                    <a:pt x="12832" y="4107"/>
                  </a:lnTo>
                  <a:lnTo>
                    <a:pt x="13748" y="4107"/>
                  </a:lnTo>
                  <a:lnTo>
                    <a:pt x="14665" y="3667"/>
                  </a:lnTo>
                  <a:lnTo>
                    <a:pt x="15581" y="3190"/>
                  </a:lnTo>
                  <a:lnTo>
                    <a:pt x="15581" y="2750"/>
                  </a:lnTo>
                  <a:lnTo>
                    <a:pt x="15142" y="2274"/>
                  </a:lnTo>
                  <a:lnTo>
                    <a:pt x="15142" y="1834"/>
                  </a:lnTo>
                  <a:lnTo>
                    <a:pt x="15581" y="1834"/>
                  </a:lnTo>
                  <a:lnTo>
                    <a:pt x="15581" y="1357"/>
                  </a:lnTo>
                  <a:lnTo>
                    <a:pt x="14225" y="1357"/>
                  </a:lnTo>
                  <a:lnTo>
                    <a:pt x="13308" y="1834"/>
                  </a:lnTo>
                  <a:lnTo>
                    <a:pt x="12832" y="2274"/>
                  </a:lnTo>
                  <a:lnTo>
                    <a:pt x="12392" y="3190"/>
                  </a:lnTo>
                  <a:lnTo>
                    <a:pt x="10559" y="3190"/>
                  </a:lnTo>
                  <a:lnTo>
                    <a:pt x="10559" y="2750"/>
                  </a:lnTo>
                  <a:lnTo>
                    <a:pt x="9642" y="2274"/>
                  </a:lnTo>
                  <a:lnTo>
                    <a:pt x="8726" y="2750"/>
                  </a:lnTo>
                  <a:lnTo>
                    <a:pt x="8249" y="2274"/>
                  </a:lnTo>
                  <a:lnTo>
                    <a:pt x="8249" y="1834"/>
                  </a:lnTo>
                  <a:lnTo>
                    <a:pt x="7333" y="1834"/>
                  </a:lnTo>
                  <a:lnTo>
                    <a:pt x="7333" y="1357"/>
                  </a:lnTo>
                  <a:lnTo>
                    <a:pt x="7333" y="917"/>
                  </a:lnTo>
                  <a:lnTo>
                    <a:pt x="6893" y="440"/>
                  </a:lnTo>
                  <a:lnTo>
                    <a:pt x="59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80" name="Google Shape;7880;p87"/>
            <p:cNvSpPr/>
            <p:nvPr/>
          </p:nvSpPr>
          <p:spPr>
            <a:xfrm>
              <a:off x="4869000" y="616625"/>
              <a:ext cx="91675" cy="102675"/>
            </a:xfrm>
            <a:custGeom>
              <a:avLst/>
              <a:gdLst/>
              <a:ahLst/>
              <a:cxnLst/>
              <a:rect l="l" t="t" r="r" b="b"/>
              <a:pathLst>
                <a:path w="3667" h="4107" extrusionOk="0">
                  <a:moveTo>
                    <a:pt x="477" y="1"/>
                  </a:moveTo>
                  <a:lnTo>
                    <a:pt x="477" y="441"/>
                  </a:lnTo>
                  <a:lnTo>
                    <a:pt x="0" y="1357"/>
                  </a:lnTo>
                  <a:lnTo>
                    <a:pt x="0" y="2274"/>
                  </a:lnTo>
                  <a:lnTo>
                    <a:pt x="1393" y="2750"/>
                  </a:lnTo>
                  <a:lnTo>
                    <a:pt x="1393" y="3190"/>
                  </a:lnTo>
                  <a:lnTo>
                    <a:pt x="2310" y="3667"/>
                  </a:lnTo>
                  <a:lnTo>
                    <a:pt x="3226" y="4107"/>
                  </a:lnTo>
                  <a:lnTo>
                    <a:pt x="3666" y="3667"/>
                  </a:lnTo>
                  <a:lnTo>
                    <a:pt x="3226" y="3190"/>
                  </a:lnTo>
                  <a:lnTo>
                    <a:pt x="3666" y="2274"/>
                  </a:lnTo>
                  <a:lnTo>
                    <a:pt x="3666" y="1834"/>
                  </a:lnTo>
                  <a:lnTo>
                    <a:pt x="3666" y="917"/>
                  </a:lnTo>
                  <a:lnTo>
                    <a:pt x="2750" y="441"/>
                  </a:lnTo>
                  <a:lnTo>
                    <a:pt x="1833" y="441"/>
                  </a:lnTo>
                  <a:lnTo>
                    <a:pt x="9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81" name="Google Shape;7881;p87"/>
            <p:cNvSpPr/>
            <p:nvPr/>
          </p:nvSpPr>
          <p:spPr>
            <a:xfrm>
              <a:off x="3895675" y="238125"/>
              <a:ext cx="3104225" cy="3780600"/>
            </a:xfrm>
            <a:custGeom>
              <a:avLst/>
              <a:gdLst/>
              <a:ahLst/>
              <a:cxnLst/>
              <a:rect l="l" t="t" r="r" b="b"/>
              <a:pathLst>
                <a:path w="124169" h="151224" extrusionOk="0">
                  <a:moveTo>
                    <a:pt x="63239" y="0"/>
                  </a:moveTo>
                  <a:lnTo>
                    <a:pt x="61406" y="1393"/>
                  </a:lnTo>
                  <a:lnTo>
                    <a:pt x="60490" y="1833"/>
                  </a:lnTo>
                  <a:lnTo>
                    <a:pt x="58180" y="1833"/>
                  </a:lnTo>
                  <a:lnTo>
                    <a:pt x="58657" y="2310"/>
                  </a:lnTo>
                  <a:lnTo>
                    <a:pt x="58657" y="3666"/>
                  </a:lnTo>
                  <a:lnTo>
                    <a:pt x="58180" y="4583"/>
                  </a:lnTo>
                  <a:lnTo>
                    <a:pt x="58657" y="5059"/>
                  </a:lnTo>
                  <a:lnTo>
                    <a:pt x="59096" y="5499"/>
                  </a:lnTo>
                  <a:lnTo>
                    <a:pt x="60013" y="6416"/>
                  </a:lnTo>
                  <a:lnTo>
                    <a:pt x="60929" y="6416"/>
                  </a:lnTo>
                  <a:lnTo>
                    <a:pt x="61406" y="6892"/>
                  </a:lnTo>
                  <a:lnTo>
                    <a:pt x="60490" y="7809"/>
                  </a:lnTo>
                  <a:lnTo>
                    <a:pt x="60013" y="9165"/>
                  </a:lnTo>
                  <a:lnTo>
                    <a:pt x="60490" y="9165"/>
                  </a:lnTo>
                  <a:lnTo>
                    <a:pt x="60929" y="9642"/>
                  </a:lnTo>
                  <a:lnTo>
                    <a:pt x="60013" y="10558"/>
                  </a:lnTo>
                  <a:lnTo>
                    <a:pt x="59096" y="10558"/>
                  </a:lnTo>
                  <a:lnTo>
                    <a:pt x="58180" y="9642"/>
                  </a:lnTo>
                  <a:lnTo>
                    <a:pt x="58657" y="9165"/>
                  </a:lnTo>
                  <a:lnTo>
                    <a:pt x="58180" y="8249"/>
                  </a:lnTo>
                  <a:lnTo>
                    <a:pt x="57263" y="7809"/>
                  </a:lnTo>
                  <a:lnTo>
                    <a:pt x="57263" y="8249"/>
                  </a:lnTo>
                  <a:lnTo>
                    <a:pt x="56824" y="9642"/>
                  </a:lnTo>
                  <a:lnTo>
                    <a:pt x="56824" y="10082"/>
                  </a:lnTo>
                  <a:lnTo>
                    <a:pt x="56824" y="10998"/>
                  </a:lnTo>
                  <a:lnTo>
                    <a:pt x="56824" y="11475"/>
                  </a:lnTo>
                  <a:lnTo>
                    <a:pt x="56347" y="12391"/>
                  </a:lnTo>
                  <a:lnTo>
                    <a:pt x="54074" y="12391"/>
                  </a:lnTo>
                  <a:lnTo>
                    <a:pt x="54074" y="13308"/>
                  </a:lnTo>
                  <a:lnTo>
                    <a:pt x="53597" y="15141"/>
                  </a:lnTo>
                  <a:lnTo>
                    <a:pt x="53597" y="15581"/>
                  </a:lnTo>
                  <a:lnTo>
                    <a:pt x="52681" y="16497"/>
                  </a:lnTo>
                  <a:lnTo>
                    <a:pt x="52681" y="16974"/>
                  </a:lnTo>
                  <a:lnTo>
                    <a:pt x="52681" y="17414"/>
                  </a:lnTo>
                  <a:lnTo>
                    <a:pt x="52241" y="16974"/>
                  </a:lnTo>
                  <a:lnTo>
                    <a:pt x="51764" y="16497"/>
                  </a:lnTo>
                  <a:lnTo>
                    <a:pt x="50848" y="18330"/>
                  </a:lnTo>
                  <a:lnTo>
                    <a:pt x="50848" y="16974"/>
                  </a:lnTo>
                  <a:lnTo>
                    <a:pt x="50848" y="16057"/>
                  </a:lnTo>
                  <a:lnTo>
                    <a:pt x="51324" y="15581"/>
                  </a:lnTo>
                  <a:lnTo>
                    <a:pt x="50848" y="15141"/>
                  </a:lnTo>
                  <a:lnTo>
                    <a:pt x="50848" y="14224"/>
                  </a:lnTo>
                  <a:lnTo>
                    <a:pt x="49491" y="14224"/>
                  </a:lnTo>
                  <a:lnTo>
                    <a:pt x="49015" y="13748"/>
                  </a:lnTo>
                  <a:lnTo>
                    <a:pt x="48575" y="15141"/>
                  </a:lnTo>
                  <a:lnTo>
                    <a:pt x="49015" y="15141"/>
                  </a:lnTo>
                  <a:lnTo>
                    <a:pt x="49491" y="16057"/>
                  </a:lnTo>
                  <a:lnTo>
                    <a:pt x="48575" y="16497"/>
                  </a:lnTo>
                  <a:lnTo>
                    <a:pt x="48575" y="15581"/>
                  </a:lnTo>
                  <a:lnTo>
                    <a:pt x="48098" y="16057"/>
                  </a:lnTo>
                  <a:lnTo>
                    <a:pt x="48098" y="16497"/>
                  </a:lnTo>
                  <a:lnTo>
                    <a:pt x="48575" y="16974"/>
                  </a:lnTo>
                  <a:lnTo>
                    <a:pt x="49491" y="18330"/>
                  </a:lnTo>
                  <a:lnTo>
                    <a:pt x="48575" y="18330"/>
                  </a:lnTo>
                  <a:lnTo>
                    <a:pt x="48098" y="17890"/>
                  </a:lnTo>
                  <a:lnTo>
                    <a:pt x="48098" y="17414"/>
                  </a:lnTo>
                  <a:lnTo>
                    <a:pt x="47658" y="17890"/>
                  </a:lnTo>
                  <a:lnTo>
                    <a:pt x="47182" y="18807"/>
                  </a:lnTo>
                  <a:lnTo>
                    <a:pt x="46742" y="18807"/>
                  </a:lnTo>
                  <a:lnTo>
                    <a:pt x="45825" y="21080"/>
                  </a:lnTo>
                  <a:lnTo>
                    <a:pt x="45349" y="21556"/>
                  </a:lnTo>
                  <a:lnTo>
                    <a:pt x="44909" y="21996"/>
                  </a:lnTo>
                  <a:lnTo>
                    <a:pt x="45349" y="22473"/>
                  </a:lnTo>
                  <a:lnTo>
                    <a:pt x="45825" y="22913"/>
                  </a:lnTo>
                  <a:lnTo>
                    <a:pt x="44909" y="23829"/>
                  </a:lnTo>
                  <a:lnTo>
                    <a:pt x="44432" y="24306"/>
                  </a:lnTo>
                  <a:lnTo>
                    <a:pt x="43992" y="24306"/>
                  </a:lnTo>
                  <a:lnTo>
                    <a:pt x="44909" y="25222"/>
                  </a:lnTo>
                  <a:lnTo>
                    <a:pt x="44909" y="26139"/>
                  </a:lnTo>
                  <a:lnTo>
                    <a:pt x="45349" y="27495"/>
                  </a:lnTo>
                  <a:lnTo>
                    <a:pt x="45349" y="27972"/>
                  </a:lnTo>
                  <a:lnTo>
                    <a:pt x="44909" y="28412"/>
                  </a:lnTo>
                  <a:lnTo>
                    <a:pt x="43992" y="28888"/>
                  </a:lnTo>
                  <a:lnTo>
                    <a:pt x="42599" y="29328"/>
                  </a:lnTo>
                  <a:lnTo>
                    <a:pt x="42159" y="29805"/>
                  </a:lnTo>
                  <a:lnTo>
                    <a:pt x="40326" y="29328"/>
                  </a:lnTo>
                  <a:lnTo>
                    <a:pt x="39410" y="28888"/>
                  </a:lnTo>
                  <a:lnTo>
                    <a:pt x="38493" y="28888"/>
                  </a:lnTo>
                  <a:lnTo>
                    <a:pt x="37577" y="28412"/>
                  </a:lnTo>
                  <a:lnTo>
                    <a:pt x="37577" y="27972"/>
                  </a:lnTo>
                  <a:lnTo>
                    <a:pt x="37100" y="27055"/>
                  </a:lnTo>
                  <a:lnTo>
                    <a:pt x="37100" y="26579"/>
                  </a:lnTo>
                  <a:lnTo>
                    <a:pt x="38933" y="25662"/>
                  </a:lnTo>
                  <a:lnTo>
                    <a:pt x="38493" y="25222"/>
                  </a:lnTo>
                  <a:lnTo>
                    <a:pt x="39850" y="25222"/>
                  </a:lnTo>
                  <a:lnTo>
                    <a:pt x="39850" y="24746"/>
                  </a:lnTo>
                  <a:lnTo>
                    <a:pt x="38933" y="24306"/>
                  </a:lnTo>
                  <a:lnTo>
                    <a:pt x="38493" y="23829"/>
                  </a:lnTo>
                  <a:lnTo>
                    <a:pt x="38017" y="23389"/>
                  </a:lnTo>
                  <a:lnTo>
                    <a:pt x="37100" y="23389"/>
                  </a:lnTo>
                  <a:lnTo>
                    <a:pt x="36660" y="22473"/>
                  </a:lnTo>
                  <a:lnTo>
                    <a:pt x="36184" y="22473"/>
                  </a:lnTo>
                  <a:lnTo>
                    <a:pt x="34827" y="23389"/>
                  </a:lnTo>
                  <a:lnTo>
                    <a:pt x="33434" y="23389"/>
                  </a:lnTo>
                  <a:lnTo>
                    <a:pt x="33911" y="23829"/>
                  </a:lnTo>
                  <a:lnTo>
                    <a:pt x="32518" y="23829"/>
                  </a:lnTo>
                  <a:lnTo>
                    <a:pt x="33911" y="24306"/>
                  </a:lnTo>
                  <a:lnTo>
                    <a:pt x="34351" y="24746"/>
                  </a:lnTo>
                  <a:lnTo>
                    <a:pt x="34827" y="25222"/>
                  </a:lnTo>
                  <a:lnTo>
                    <a:pt x="34827" y="25662"/>
                  </a:lnTo>
                  <a:lnTo>
                    <a:pt x="34827" y="26579"/>
                  </a:lnTo>
                  <a:lnTo>
                    <a:pt x="35267" y="27055"/>
                  </a:lnTo>
                  <a:lnTo>
                    <a:pt x="35267" y="27495"/>
                  </a:lnTo>
                  <a:lnTo>
                    <a:pt x="35744" y="27495"/>
                  </a:lnTo>
                  <a:lnTo>
                    <a:pt x="35267" y="28412"/>
                  </a:lnTo>
                  <a:lnTo>
                    <a:pt x="35744" y="28888"/>
                  </a:lnTo>
                  <a:lnTo>
                    <a:pt x="35744" y="30245"/>
                  </a:lnTo>
                  <a:lnTo>
                    <a:pt x="37577" y="30245"/>
                  </a:lnTo>
                  <a:lnTo>
                    <a:pt x="38017" y="30721"/>
                  </a:lnTo>
                  <a:lnTo>
                    <a:pt x="38017" y="31161"/>
                  </a:lnTo>
                  <a:lnTo>
                    <a:pt x="38493" y="31638"/>
                  </a:lnTo>
                  <a:lnTo>
                    <a:pt x="38493" y="32078"/>
                  </a:lnTo>
                  <a:lnTo>
                    <a:pt x="39410" y="32554"/>
                  </a:lnTo>
                  <a:lnTo>
                    <a:pt x="38933" y="32994"/>
                  </a:lnTo>
                  <a:lnTo>
                    <a:pt x="38493" y="34387"/>
                  </a:lnTo>
                  <a:lnTo>
                    <a:pt x="39410" y="35304"/>
                  </a:lnTo>
                  <a:lnTo>
                    <a:pt x="39850" y="35744"/>
                  </a:lnTo>
                  <a:lnTo>
                    <a:pt x="38933" y="36220"/>
                  </a:lnTo>
                  <a:lnTo>
                    <a:pt x="38493" y="35744"/>
                  </a:lnTo>
                  <a:lnTo>
                    <a:pt x="37577" y="36220"/>
                  </a:lnTo>
                  <a:lnTo>
                    <a:pt x="36660" y="36220"/>
                  </a:lnTo>
                  <a:lnTo>
                    <a:pt x="37100" y="35304"/>
                  </a:lnTo>
                  <a:lnTo>
                    <a:pt x="37577" y="35304"/>
                  </a:lnTo>
                  <a:lnTo>
                    <a:pt x="36184" y="34387"/>
                  </a:lnTo>
                  <a:lnTo>
                    <a:pt x="35744" y="34827"/>
                  </a:lnTo>
                  <a:lnTo>
                    <a:pt x="34827" y="34827"/>
                  </a:lnTo>
                  <a:lnTo>
                    <a:pt x="33911" y="34387"/>
                  </a:lnTo>
                  <a:lnTo>
                    <a:pt x="33911" y="34827"/>
                  </a:lnTo>
                  <a:lnTo>
                    <a:pt x="33434" y="36220"/>
                  </a:lnTo>
                  <a:lnTo>
                    <a:pt x="32994" y="37577"/>
                  </a:lnTo>
                  <a:lnTo>
                    <a:pt x="32078" y="38053"/>
                  </a:lnTo>
                  <a:lnTo>
                    <a:pt x="31601" y="38493"/>
                  </a:lnTo>
                  <a:lnTo>
                    <a:pt x="31601" y="39410"/>
                  </a:lnTo>
                  <a:lnTo>
                    <a:pt x="31601" y="40326"/>
                  </a:lnTo>
                  <a:lnTo>
                    <a:pt x="31161" y="41243"/>
                  </a:lnTo>
                  <a:lnTo>
                    <a:pt x="30685" y="41719"/>
                  </a:lnTo>
                  <a:lnTo>
                    <a:pt x="31161" y="42159"/>
                  </a:lnTo>
                  <a:lnTo>
                    <a:pt x="32518" y="43076"/>
                  </a:lnTo>
                  <a:lnTo>
                    <a:pt x="33434" y="43552"/>
                  </a:lnTo>
                  <a:lnTo>
                    <a:pt x="33434" y="43992"/>
                  </a:lnTo>
                  <a:lnTo>
                    <a:pt x="34827" y="44909"/>
                  </a:lnTo>
                  <a:lnTo>
                    <a:pt x="35267" y="46302"/>
                  </a:lnTo>
                  <a:lnTo>
                    <a:pt x="35267" y="46742"/>
                  </a:lnTo>
                  <a:lnTo>
                    <a:pt x="37577" y="45825"/>
                  </a:lnTo>
                  <a:lnTo>
                    <a:pt x="38017" y="46302"/>
                  </a:lnTo>
                  <a:lnTo>
                    <a:pt x="38933" y="47218"/>
                  </a:lnTo>
                  <a:lnTo>
                    <a:pt x="38933" y="47218"/>
                  </a:lnTo>
                  <a:lnTo>
                    <a:pt x="37577" y="46742"/>
                  </a:lnTo>
                  <a:lnTo>
                    <a:pt x="37100" y="47218"/>
                  </a:lnTo>
                  <a:lnTo>
                    <a:pt x="36184" y="47218"/>
                  </a:lnTo>
                  <a:lnTo>
                    <a:pt x="35267" y="46742"/>
                  </a:lnTo>
                  <a:lnTo>
                    <a:pt x="34827" y="46302"/>
                  </a:lnTo>
                  <a:lnTo>
                    <a:pt x="34351" y="46302"/>
                  </a:lnTo>
                  <a:lnTo>
                    <a:pt x="33911" y="46742"/>
                  </a:lnTo>
                  <a:lnTo>
                    <a:pt x="33434" y="46302"/>
                  </a:lnTo>
                  <a:lnTo>
                    <a:pt x="32518" y="46742"/>
                  </a:lnTo>
                  <a:lnTo>
                    <a:pt x="30685" y="46302"/>
                  </a:lnTo>
                  <a:lnTo>
                    <a:pt x="29768" y="45825"/>
                  </a:lnTo>
                  <a:lnTo>
                    <a:pt x="28852" y="45825"/>
                  </a:lnTo>
                  <a:lnTo>
                    <a:pt x="28852" y="45385"/>
                  </a:lnTo>
                  <a:lnTo>
                    <a:pt x="28412" y="45825"/>
                  </a:lnTo>
                  <a:lnTo>
                    <a:pt x="27019" y="45825"/>
                  </a:lnTo>
                  <a:lnTo>
                    <a:pt x="25662" y="45385"/>
                  </a:lnTo>
                  <a:lnTo>
                    <a:pt x="25662" y="46302"/>
                  </a:lnTo>
                  <a:lnTo>
                    <a:pt x="25186" y="46742"/>
                  </a:lnTo>
                  <a:lnTo>
                    <a:pt x="25186" y="47218"/>
                  </a:lnTo>
                  <a:lnTo>
                    <a:pt x="26102" y="47658"/>
                  </a:lnTo>
                  <a:lnTo>
                    <a:pt x="26579" y="48135"/>
                  </a:lnTo>
                  <a:lnTo>
                    <a:pt x="27935" y="48575"/>
                  </a:lnTo>
                  <a:lnTo>
                    <a:pt x="27935" y="48135"/>
                  </a:lnTo>
                  <a:lnTo>
                    <a:pt x="28412" y="48135"/>
                  </a:lnTo>
                  <a:lnTo>
                    <a:pt x="29768" y="49051"/>
                  </a:lnTo>
                  <a:lnTo>
                    <a:pt x="30245" y="50884"/>
                  </a:lnTo>
                  <a:lnTo>
                    <a:pt x="29328" y="51324"/>
                  </a:lnTo>
                  <a:lnTo>
                    <a:pt x="28852" y="51801"/>
                  </a:lnTo>
                  <a:lnTo>
                    <a:pt x="27935" y="51324"/>
                  </a:lnTo>
                  <a:lnTo>
                    <a:pt x="27019" y="51801"/>
                  </a:lnTo>
                  <a:lnTo>
                    <a:pt x="26579" y="51801"/>
                  </a:lnTo>
                  <a:lnTo>
                    <a:pt x="25186" y="50884"/>
                  </a:lnTo>
                  <a:lnTo>
                    <a:pt x="24746" y="50408"/>
                  </a:lnTo>
                  <a:lnTo>
                    <a:pt x="24269" y="49968"/>
                  </a:lnTo>
                  <a:lnTo>
                    <a:pt x="23829" y="50884"/>
                  </a:lnTo>
                  <a:lnTo>
                    <a:pt x="23353" y="50408"/>
                  </a:lnTo>
                  <a:lnTo>
                    <a:pt x="21996" y="49968"/>
                  </a:lnTo>
                  <a:lnTo>
                    <a:pt x="21996" y="49051"/>
                  </a:lnTo>
                  <a:lnTo>
                    <a:pt x="21520" y="49051"/>
                  </a:lnTo>
                  <a:lnTo>
                    <a:pt x="21080" y="48575"/>
                  </a:lnTo>
                  <a:lnTo>
                    <a:pt x="21080" y="48135"/>
                  </a:lnTo>
                  <a:lnTo>
                    <a:pt x="20603" y="47658"/>
                  </a:lnTo>
                  <a:lnTo>
                    <a:pt x="20603" y="47218"/>
                  </a:lnTo>
                  <a:lnTo>
                    <a:pt x="20163" y="46302"/>
                  </a:lnTo>
                  <a:lnTo>
                    <a:pt x="19687" y="45825"/>
                  </a:lnTo>
                  <a:lnTo>
                    <a:pt x="19687" y="45385"/>
                  </a:lnTo>
                  <a:lnTo>
                    <a:pt x="20163" y="44909"/>
                  </a:lnTo>
                  <a:lnTo>
                    <a:pt x="19687" y="43992"/>
                  </a:lnTo>
                  <a:lnTo>
                    <a:pt x="19247" y="43076"/>
                  </a:lnTo>
                  <a:lnTo>
                    <a:pt x="19247" y="42636"/>
                  </a:lnTo>
                  <a:lnTo>
                    <a:pt x="18770" y="42636"/>
                  </a:lnTo>
                  <a:lnTo>
                    <a:pt x="18330" y="41719"/>
                  </a:lnTo>
                  <a:lnTo>
                    <a:pt x="16937" y="42159"/>
                  </a:lnTo>
                  <a:lnTo>
                    <a:pt x="16021" y="42159"/>
                  </a:lnTo>
                  <a:lnTo>
                    <a:pt x="15104" y="41719"/>
                  </a:lnTo>
                  <a:lnTo>
                    <a:pt x="16021" y="41719"/>
                  </a:lnTo>
                  <a:lnTo>
                    <a:pt x="16021" y="41243"/>
                  </a:lnTo>
                  <a:lnTo>
                    <a:pt x="14664" y="41243"/>
                  </a:lnTo>
                  <a:lnTo>
                    <a:pt x="14664" y="40803"/>
                  </a:lnTo>
                  <a:lnTo>
                    <a:pt x="13748" y="40803"/>
                  </a:lnTo>
                  <a:lnTo>
                    <a:pt x="13271" y="40326"/>
                  </a:lnTo>
                  <a:lnTo>
                    <a:pt x="12831" y="39410"/>
                  </a:lnTo>
                  <a:lnTo>
                    <a:pt x="13271" y="38493"/>
                  </a:lnTo>
                  <a:lnTo>
                    <a:pt x="12831" y="38493"/>
                  </a:lnTo>
                  <a:lnTo>
                    <a:pt x="12355" y="38053"/>
                  </a:lnTo>
                  <a:lnTo>
                    <a:pt x="13748" y="38053"/>
                  </a:lnTo>
                  <a:lnTo>
                    <a:pt x="14664" y="38970"/>
                  </a:lnTo>
                  <a:lnTo>
                    <a:pt x="15104" y="39410"/>
                  </a:lnTo>
                  <a:lnTo>
                    <a:pt x="15581" y="38970"/>
                  </a:lnTo>
                  <a:lnTo>
                    <a:pt x="15581" y="38493"/>
                  </a:lnTo>
                  <a:lnTo>
                    <a:pt x="16497" y="38970"/>
                  </a:lnTo>
                  <a:lnTo>
                    <a:pt x="17854" y="39410"/>
                  </a:lnTo>
                  <a:lnTo>
                    <a:pt x="18770" y="39410"/>
                  </a:lnTo>
                  <a:lnTo>
                    <a:pt x="19247" y="39886"/>
                  </a:lnTo>
                  <a:lnTo>
                    <a:pt x="21080" y="39886"/>
                  </a:lnTo>
                  <a:lnTo>
                    <a:pt x="22436" y="40326"/>
                  </a:lnTo>
                  <a:lnTo>
                    <a:pt x="22913" y="39410"/>
                  </a:lnTo>
                  <a:lnTo>
                    <a:pt x="23353" y="38970"/>
                  </a:lnTo>
                  <a:lnTo>
                    <a:pt x="23829" y="39410"/>
                  </a:lnTo>
                  <a:lnTo>
                    <a:pt x="24269" y="39886"/>
                  </a:lnTo>
                  <a:lnTo>
                    <a:pt x="27019" y="39886"/>
                  </a:lnTo>
                  <a:lnTo>
                    <a:pt x="27935" y="38970"/>
                  </a:lnTo>
                  <a:lnTo>
                    <a:pt x="28412" y="38493"/>
                  </a:lnTo>
                  <a:lnTo>
                    <a:pt x="29328" y="38053"/>
                  </a:lnTo>
                  <a:lnTo>
                    <a:pt x="29768" y="37577"/>
                  </a:lnTo>
                  <a:lnTo>
                    <a:pt x="29768" y="37137"/>
                  </a:lnTo>
                  <a:lnTo>
                    <a:pt x="30245" y="36660"/>
                  </a:lnTo>
                  <a:lnTo>
                    <a:pt x="30685" y="36660"/>
                  </a:lnTo>
                  <a:lnTo>
                    <a:pt x="30685" y="36220"/>
                  </a:lnTo>
                  <a:lnTo>
                    <a:pt x="30685" y="35744"/>
                  </a:lnTo>
                  <a:lnTo>
                    <a:pt x="31161" y="35744"/>
                  </a:lnTo>
                  <a:lnTo>
                    <a:pt x="31601" y="33471"/>
                  </a:lnTo>
                  <a:lnTo>
                    <a:pt x="30685" y="32554"/>
                  </a:lnTo>
                  <a:lnTo>
                    <a:pt x="30685" y="31638"/>
                  </a:lnTo>
                  <a:lnTo>
                    <a:pt x="30245" y="31638"/>
                  </a:lnTo>
                  <a:lnTo>
                    <a:pt x="30245" y="30721"/>
                  </a:lnTo>
                  <a:lnTo>
                    <a:pt x="29768" y="31161"/>
                  </a:lnTo>
                  <a:lnTo>
                    <a:pt x="29328" y="30721"/>
                  </a:lnTo>
                  <a:lnTo>
                    <a:pt x="29328" y="29805"/>
                  </a:lnTo>
                  <a:lnTo>
                    <a:pt x="27935" y="29805"/>
                  </a:lnTo>
                  <a:lnTo>
                    <a:pt x="27495" y="29328"/>
                  </a:lnTo>
                  <a:lnTo>
                    <a:pt x="26102" y="29328"/>
                  </a:lnTo>
                  <a:lnTo>
                    <a:pt x="25186" y="29805"/>
                  </a:lnTo>
                  <a:lnTo>
                    <a:pt x="24746" y="29328"/>
                  </a:lnTo>
                  <a:lnTo>
                    <a:pt x="24269" y="28888"/>
                  </a:lnTo>
                  <a:lnTo>
                    <a:pt x="23353" y="28412"/>
                  </a:lnTo>
                  <a:lnTo>
                    <a:pt x="23353" y="28888"/>
                  </a:lnTo>
                  <a:lnTo>
                    <a:pt x="22913" y="28412"/>
                  </a:lnTo>
                  <a:lnTo>
                    <a:pt x="21520" y="27495"/>
                  </a:lnTo>
                  <a:lnTo>
                    <a:pt x="20163" y="27495"/>
                  </a:lnTo>
                  <a:lnTo>
                    <a:pt x="18770" y="27055"/>
                  </a:lnTo>
                  <a:lnTo>
                    <a:pt x="17414" y="26579"/>
                  </a:lnTo>
                  <a:lnTo>
                    <a:pt x="16497" y="27055"/>
                  </a:lnTo>
                  <a:lnTo>
                    <a:pt x="12355" y="27055"/>
                  </a:lnTo>
                  <a:lnTo>
                    <a:pt x="11915" y="26579"/>
                  </a:lnTo>
                  <a:lnTo>
                    <a:pt x="10998" y="27495"/>
                  </a:lnTo>
                  <a:lnTo>
                    <a:pt x="10998" y="27055"/>
                  </a:lnTo>
                  <a:lnTo>
                    <a:pt x="10522" y="26579"/>
                  </a:lnTo>
                  <a:lnTo>
                    <a:pt x="10082" y="27055"/>
                  </a:lnTo>
                  <a:lnTo>
                    <a:pt x="9165" y="26139"/>
                  </a:lnTo>
                  <a:lnTo>
                    <a:pt x="8689" y="26139"/>
                  </a:lnTo>
                  <a:lnTo>
                    <a:pt x="8249" y="25222"/>
                  </a:lnTo>
                  <a:lnTo>
                    <a:pt x="7772" y="25222"/>
                  </a:lnTo>
                  <a:lnTo>
                    <a:pt x="7332" y="26139"/>
                  </a:lnTo>
                  <a:lnTo>
                    <a:pt x="6856" y="26139"/>
                  </a:lnTo>
                  <a:lnTo>
                    <a:pt x="6416" y="25222"/>
                  </a:lnTo>
                  <a:lnTo>
                    <a:pt x="5939" y="25222"/>
                  </a:lnTo>
                  <a:lnTo>
                    <a:pt x="5939" y="26579"/>
                  </a:lnTo>
                  <a:lnTo>
                    <a:pt x="5023" y="26579"/>
                  </a:lnTo>
                  <a:lnTo>
                    <a:pt x="4583" y="26139"/>
                  </a:lnTo>
                  <a:lnTo>
                    <a:pt x="3666" y="26579"/>
                  </a:lnTo>
                  <a:lnTo>
                    <a:pt x="2750" y="27055"/>
                  </a:lnTo>
                  <a:lnTo>
                    <a:pt x="1357" y="27495"/>
                  </a:lnTo>
                  <a:lnTo>
                    <a:pt x="917" y="28888"/>
                  </a:lnTo>
                  <a:lnTo>
                    <a:pt x="917" y="30721"/>
                  </a:lnTo>
                  <a:lnTo>
                    <a:pt x="440" y="31161"/>
                  </a:lnTo>
                  <a:lnTo>
                    <a:pt x="440" y="31638"/>
                  </a:lnTo>
                  <a:lnTo>
                    <a:pt x="0" y="32078"/>
                  </a:lnTo>
                  <a:lnTo>
                    <a:pt x="0" y="32554"/>
                  </a:lnTo>
                  <a:lnTo>
                    <a:pt x="440" y="32994"/>
                  </a:lnTo>
                  <a:lnTo>
                    <a:pt x="917" y="33471"/>
                  </a:lnTo>
                  <a:lnTo>
                    <a:pt x="1357" y="33911"/>
                  </a:lnTo>
                  <a:lnTo>
                    <a:pt x="1357" y="34387"/>
                  </a:lnTo>
                  <a:lnTo>
                    <a:pt x="1833" y="34387"/>
                  </a:lnTo>
                  <a:lnTo>
                    <a:pt x="2750" y="34827"/>
                  </a:lnTo>
                  <a:lnTo>
                    <a:pt x="3666" y="35744"/>
                  </a:lnTo>
                  <a:lnTo>
                    <a:pt x="3666" y="36660"/>
                  </a:lnTo>
                  <a:lnTo>
                    <a:pt x="3666" y="37137"/>
                  </a:lnTo>
                  <a:lnTo>
                    <a:pt x="3190" y="38053"/>
                  </a:lnTo>
                  <a:lnTo>
                    <a:pt x="3190" y="38970"/>
                  </a:lnTo>
                  <a:lnTo>
                    <a:pt x="3190" y="39410"/>
                  </a:lnTo>
                  <a:lnTo>
                    <a:pt x="3666" y="40326"/>
                  </a:lnTo>
                  <a:lnTo>
                    <a:pt x="4106" y="41243"/>
                  </a:lnTo>
                  <a:lnTo>
                    <a:pt x="4583" y="41719"/>
                  </a:lnTo>
                  <a:lnTo>
                    <a:pt x="4583" y="42159"/>
                  </a:lnTo>
                  <a:lnTo>
                    <a:pt x="5499" y="42636"/>
                  </a:lnTo>
                  <a:lnTo>
                    <a:pt x="5939" y="43076"/>
                  </a:lnTo>
                  <a:lnTo>
                    <a:pt x="6856" y="43992"/>
                  </a:lnTo>
                  <a:lnTo>
                    <a:pt x="7332" y="44909"/>
                  </a:lnTo>
                  <a:lnTo>
                    <a:pt x="7332" y="45385"/>
                  </a:lnTo>
                  <a:lnTo>
                    <a:pt x="7332" y="45825"/>
                  </a:lnTo>
                  <a:lnTo>
                    <a:pt x="6856" y="46302"/>
                  </a:lnTo>
                  <a:lnTo>
                    <a:pt x="7332" y="47218"/>
                  </a:lnTo>
                  <a:lnTo>
                    <a:pt x="6856" y="47658"/>
                  </a:lnTo>
                  <a:lnTo>
                    <a:pt x="6856" y="48135"/>
                  </a:lnTo>
                  <a:lnTo>
                    <a:pt x="7332" y="48575"/>
                  </a:lnTo>
                  <a:lnTo>
                    <a:pt x="7332" y="49051"/>
                  </a:lnTo>
                  <a:lnTo>
                    <a:pt x="7772" y="49491"/>
                  </a:lnTo>
                  <a:lnTo>
                    <a:pt x="7772" y="49968"/>
                  </a:lnTo>
                  <a:lnTo>
                    <a:pt x="7772" y="50408"/>
                  </a:lnTo>
                  <a:lnTo>
                    <a:pt x="8249" y="50884"/>
                  </a:lnTo>
                  <a:lnTo>
                    <a:pt x="8689" y="50408"/>
                  </a:lnTo>
                  <a:lnTo>
                    <a:pt x="8689" y="50884"/>
                  </a:lnTo>
                  <a:lnTo>
                    <a:pt x="9165" y="51324"/>
                  </a:lnTo>
                  <a:lnTo>
                    <a:pt x="8249" y="51801"/>
                  </a:lnTo>
                  <a:lnTo>
                    <a:pt x="8689" y="51801"/>
                  </a:lnTo>
                  <a:lnTo>
                    <a:pt x="9165" y="52241"/>
                  </a:lnTo>
                  <a:lnTo>
                    <a:pt x="9165" y="52717"/>
                  </a:lnTo>
                  <a:lnTo>
                    <a:pt x="9165" y="53157"/>
                  </a:lnTo>
                  <a:lnTo>
                    <a:pt x="10082" y="53157"/>
                  </a:lnTo>
                  <a:lnTo>
                    <a:pt x="10522" y="53634"/>
                  </a:lnTo>
                  <a:lnTo>
                    <a:pt x="10998" y="54074"/>
                  </a:lnTo>
                  <a:lnTo>
                    <a:pt x="10998" y="54550"/>
                  </a:lnTo>
                  <a:lnTo>
                    <a:pt x="10998" y="54990"/>
                  </a:lnTo>
                  <a:lnTo>
                    <a:pt x="10522" y="55467"/>
                  </a:lnTo>
                  <a:lnTo>
                    <a:pt x="9605" y="55467"/>
                  </a:lnTo>
                  <a:lnTo>
                    <a:pt x="10082" y="56383"/>
                  </a:lnTo>
                  <a:lnTo>
                    <a:pt x="10522" y="56383"/>
                  </a:lnTo>
                  <a:lnTo>
                    <a:pt x="10998" y="56823"/>
                  </a:lnTo>
                  <a:lnTo>
                    <a:pt x="11438" y="57300"/>
                  </a:lnTo>
                  <a:lnTo>
                    <a:pt x="13271" y="57740"/>
                  </a:lnTo>
                  <a:lnTo>
                    <a:pt x="14664" y="58216"/>
                  </a:lnTo>
                  <a:lnTo>
                    <a:pt x="15104" y="58656"/>
                  </a:lnTo>
                  <a:lnTo>
                    <a:pt x="15581" y="59573"/>
                  </a:lnTo>
                  <a:lnTo>
                    <a:pt x="15104" y="60489"/>
                  </a:lnTo>
                  <a:lnTo>
                    <a:pt x="14188" y="60966"/>
                  </a:lnTo>
                  <a:lnTo>
                    <a:pt x="13748" y="62322"/>
                  </a:lnTo>
                  <a:lnTo>
                    <a:pt x="13748" y="62799"/>
                  </a:lnTo>
                  <a:lnTo>
                    <a:pt x="13271" y="63239"/>
                  </a:lnTo>
                  <a:lnTo>
                    <a:pt x="12831" y="63716"/>
                  </a:lnTo>
                  <a:lnTo>
                    <a:pt x="13271" y="64632"/>
                  </a:lnTo>
                  <a:lnTo>
                    <a:pt x="12831" y="65072"/>
                  </a:lnTo>
                  <a:lnTo>
                    <a:pt x="13271" y="65549"/>
                  </a:lnTo>
                  <a:lnTo>
                    <a:pt x="12831" y="65988"/>
                  </a:lnTo>
                  <a:lnTo>
                    <a:pt x="12355" y="66465"/>
                  </a:lnTo>
                  <a:lnTo>
                    <a:pt x="12355" y="65988"/>
                  </a:lnTo>
                  <a:lnTo>
                    <a:pt x="11915" y="66465"/>
                  </a:lnTo>
                  <a:lnTo>
                    <a:pt x="11915" y="67382"/>
                  </a:lnTo>
                  <a:lnTo>
                    <a:pt x="11438" y="68298"/>
                  </a:lnTo>
                  <a:lnTo>
                    <a:pt x="10998" y="68738"/>
                  </a:lnTo>
                  <a:lnTo>
                    <a:pt x="10522" y="69215"/>
                  </a:lnTo>
                  <a:lnTo>
                    <a:pt x="10082" y="70131"/>
                  </a:lnTo>
                  <a:lnTo>
                    <a:pt x="9605" y="71048"/>
                  </a:lnTo>
                  <a:lnTo>
                    <a:pt x="9165" y="71964"/>
                  </a:lnTo>
                  <a:lnTo>
                    <a:pt x="9165" y="72881"/>
                  </a:lnTo>
                  <a:lnTo>
                    <a:pt x="10082" y="72881"/>
                  </a:lnTo>
                  <a:lnTo>
                    <a:pt x="10998" y="71964"/>
                  </a:lnTo>
                  <a:lnTo>
                    <a:pt x="11438" y="71964"/>
                  </a:lnTo>
                  <a:lnTo>
                    <a:pt x="11438" y="72881"/>
                  </a:lnTo>
                  <a:lnTo>
                    <a:pt x="11438" y="73797"/>
                  </a:lnTo>
                  <a:lnTo>
                    <a:pt x="11438" y="74237"/>
                  </a:lnTo>
                  <a:lnTo>
                    <a:pt x="12355" y="74237"/>
                  </a:lnTo>
                  <a:lnTo>
                    <a:pt x="12831" y="74714"/>
                  </a:lnTo>
                  <a:lnTo>
                    <a:pt x="13748" y="75154"/>
                  </a:lnTo>
                  <a:lnTo>
                    <a:pt x="14188" y="74714"/>
                  </a:lnTo>
                  <a:lnTo>
                    <a:pt x="15104" y="74237"/>
                  </a:lnTo>
                  <a:lnTo>
                    <a:pt x="15581" y="74237"/>
                  </a:lnTo>
                  <a:lnTo>
                    <a:pt x="16021" y="74714"/>
                  </a:lnTo>
                  <a:lnTo>
                    <a:pt x="16937" y="74714"/>
                  </a:lnTo>
                  <a:lnTo>
                    <a:pt x="16937" y="75630"/>
                  </a:lnTo>
                  <a:lnTo>
                    <a:pt x="16497" y="75630"/>
                  </a:lnTo>
                  <a:lnTo>
                    <a:pt x="15104" y="76070"/>
                  </a:lnTo>
                  <a:lnTo>
                    <a:pt x="12831" y="76070"/>
                  </a:lnTo>
                  <a:lnTo>
                    <a:pt x="12831" y="76547"/>
                  </a:lnTo>
                  <a:lnTo>
                    <a:pt x="12355" y="76547"/>
                  </a:lnTo>
                  <a:lnTo>
                    <a:pt x="12355" y="76070"/>
                  </a:lnTo>
                  <a:lnTo>
                    <a:pt x="11915" y="76547"/>
                  </a:lnTo>
                  <a:lnTo>
                    <a:pt x="11915" y="76987"/>
                  </a:lnTo>
                  <a:lnTo>
                    <a:pt x="11915" y="77463"/>
                  </a:lnTo>
                  <a:lnTo>
                    <a:pt x="11915" y="77903"/>
                  </a:lnTo>
                  <a:lnTo>
                    <a:pt x="11438" y="77903"/>
                  </a:lnTo>
                  <a:lnTo>
                    <a:pt x="10998" y="76987"/>
                  </a:lnTo>
                  <a:lnTo>
                    <a:pt x="10522" y="77463"/>
                  </a:lnTo>
                  <a:lnTo>
                    <a:pt x="10522" y="77903"/>
                  </a:lnTo>
                  <a:lnTo>
                    <a:pt x="10522" y="78820"/>
                  </a:lnTo>
                  <a:lnTo>
                    <a:pt x="10522" y="79736"/>
                  </a:lnTo>
                  <a:lnTo>
                    <a:pt x="10998" y="79736"/>
                  </a:lnTo>
                  <a:lnTo>
                    <a:pt x="11438" y="80213"/>
                  </a:lnTo>
                  <a:lnTo>
                    <a:pt x="11438" y="81129"/>
                  </a:lnTo>
                  <a:lnTo>
                    <a:pt x="10522" y="82046"/>
                  </a:lnTo>
                  <a:lnTo>
                    <a:pt x="10522" y="82486"/>
                  </a:lnTo>
                  <a:lnTo>
                    <a:pt x="10998" y="82962"/>
                  </a:lnTo>
                  <a:lnTo>
                    <a:pt x="10522" y="83879"/>
                  </a:lnTo>
                  <a:lnTo>
                    <a:pt x="10998" y="84795"/>
                  </a:lnTo>
                  <a:lnTo>
                    <a:pt x="11438" y="85712"/>
                  </a:lnTo>
                  <a:lnTo>
                    <a:pt x="12355" y="86152"/>
                  </a:lnTo>
                  <a:lnTo>
                    <a:pt x="12831" y="86628"/>
                  </a:lnTo>
                  <a:lnTo>
                    <a:pt x="12831" y="87068"/>
                  </a:lnTo>
                  <a:lnTo>
                    <a:pt x="12355" y="87985"/>
                  </a:lnTo>
                  <a:lnTo>
                    <a:pt x="11915" y="87545"/>
                  </a:lnTo>
                  <a:lnTo>
                    <a:pt x="11438" y="87068"/>
                  </a:lnTo>
                  <a:lnTo>
                    <a:pt x="10998" y="87545"/>
                  </a:lnTo>
                  <a:lnTo>
                    <a:pt x="10998" y="87985"/>
                  </a:lnTo>
                  <a:lnTo>
                    <a:pt x="11438" y="88461"/>
                  </a:lnTo>
                  <a:lnTo>
                    <a:pt x="11915" y="88461"/>
                  </a:lnTo>
                  <a:lnTo>
                    <a:pt x="11438" y="89378"/>
                  </a:lnTo>
                  <a:lnTo>
                    <a:pt x="10998" y="89378"/>
                  </a:lnTo>
                  <a:lnTo>
                    <a:pt x="10998" y="89818"/>
                  </a:lnTo>
                  <a:lnTo>
                    <a:pt x="11438" y="89818"/>
                  </a:lnTo>
                  <a:lnTo>
                    <a:pt x="11438" y="90294"/>
                  </a:lnTo>
                  <a:lnTo>
                    <a:pt x="11915" y="89818"/>
                  </a:lnTo>
                  <a:lnTo>
                    <a:pt x="12355" y="89818"/>
                  </a:lnTo>
                  <a:lnTo>
                    <a:pt x="12355" y="90734"/>
                  </a:lnTo>
                  <a:lnTo>
                    <a:pt x="12831" y="91651"/>
                  </a:lnTo>
                  <a:lnTo>
                    <a:pt x="11438" y="91651"/>
                  </a:lnTo>
                  <a:lnTo>
                    <a:pt x="12355" y="92567"/>
                  </a:lnTo>
                  <a:lnTo>
                    <a:pt x="13271" y="92567"/>
                  </a:lnTo>
                  <a:lnTo>
                    <a:pt x="13271" y="93044"/>
                  </a:lnTo>
                  <a:lnTo>
                    <a:pt x="13748" y="93960"/>
                  </a:lnTo>
                  <a:lnTo>
                    <a:pt x="13748" y="94877"/>
                  </a:lnTo>
                  <a:lnTo>
                    <a:pt x="14188" y="95793"/>
                  </a:lnTo>
                  <a:lnTo>
                    <a:pt x="15581" y="95793"/>
                  </a:lnTo>
                  <a:lnTo>
                    <a:pt x="15581" y="96233"/>
                  </a:lnTo>
                  <a:lnTo>
                    <a:pt x="18330" y="96233"/>
                  </a:lnTo>
                  <a:lnTo>
                    <a:pt x="18770" y="96710"/>
                  </a:lnTo>
                  <a:lnTo>
                    <a:pt x="18770" y="97150"/>
                  </a:lnTo>
                  <a:lnTo>
                    <a:pt x="19247" y="97150"/>
                  </a:lnTo>
                  <a:lnTo>
                    <a:pt x="20163" y="96710"/>
                  </a:lnTo>
                  <a:lnTo>
                    <a:pt x="20163" y="96233"/>
                  </a:lnTo>
                  <a:lnTo>
                    <a:pt x="20603" y="95793"/>
                  </a:lnTo>
                  <a:lnTo>
                    <a:pt x="21520" y="96233"/>
                  </a:lnTo>
                  <a:lnTo>
                    <a:pt x="22436" y="97150"/>
                  </a:lnTo>
                  <a:lnTo>
                    <a:pt x="23353" y="97150"/>
                  </a:lnTo>
                  <a:lnTo>
                    <a:pt x="23353" y="97626"/>
                  </a:lnTo>
                  <a:lnTo>
                    <a:pt x="22913" y="98066"/>
                  </a:lnTo>
                  <a:lnTo>
                    <a:pt x="22913" y="98543"/>
                  </a:lnTo>
                  <a:lnTo>
                    <a:pt x="23829" y="100376"/>
                  </a:lnTo>
                  <a:lnTo>
                    <a:pt x="24746" y="101732"/>
                  </a:lnTo>
                  <a:lnTo>
                    <a:pt x="23829" y="102209"/>
                  </a:lnTo>
                  <a:lnTo>
                    <a:pt x="25186" y="102209"/>
                  </a:lnTo>
                  <a:lnTo>
                    <a:pt x="25186" y="102649"/>
                  </a:lnTo>
                  <a:lnTo>
                    <a:pt x="25186" y="103125"/>
                  </a:lnTo>
                  <a:lnTo>
                    <a:pt x="27019" y="103125"/>
                  </a:lnTo>
                  <a:lnTo>
                    <a:pt x="27935" y="103565"/>
                  </a:lnTo>
                  <a:lnTo>
                    <a:pt x="28412" y="104482"/>
                  </a:lnTo>
                  <a:lnTo>
                    <a:pt x="28412" y="104958"/>
                  </a:lnTo>
                  <a:lnTo>
                    <a:pt x="30685" y="104958"/>
                  </a:lnTo>
                  <a:lnTo>
                    <a:pt x="30685" y="105875"/>
                  </a:lnTo>
                  <a:lnTo>
                    <a:pt x="31601" y="105875"/>
                  </a:lnTo>
                  <a:lnTo>
                    <a:pt x="32078" y="106791"/>
                  </a:lnTo>
                  <a:lnTo>
                    <a:pt x="31601" y="107231"/>
                  </a:lnTo>
                  <a:lnTo>
                    <a:pt x="31161" y="107708"/>
                  </a:lnTo>
                  <a:lnTo>
                    <a:pt x="30685" y="108624"/>
                  </a:lnTo>
                  <a:lnTo>
                    <a:pt x="29768" y="109064"/>
                  </a:lnTo>
                  <a:lnTo>
                    <a:pt x="29328" y="109541"/>
                  </a:lnTo>
                  <a:lnTo>
                    <a:pt x="28412" y="109064"/>
                  </a:lnTo>
                  <a:lnTo>
                    <a:pt x="27935" y="109064"/>
                  </a:lnTo>
                  <a:lnTo>
                    <a:pt x="27935" y="109541"/>
                  </a:lnTo>
                  <a:lnTo>
                    <a:pt x="27935" y="110457"/>
                  </a:lnTo>
                  <a:lnTo>
                    <a:pt x="28412" y="110897"/>
                  </a:lnTo>
                  <a:lnTo>
                    <a:pt x="28852" y="112290"/>
                  </a:lnTo>
                  <a:lnTo>
                    <a:pt x="29328" y="112730"/>
                  </a:lnTo>
                  <a:lnTo>
                    <a:pt x="29328" y="113647"/>
                  </a:lnTo>
                  <a:lnTo>
                    <a:pt x="29768" y="114123"/>
                  </a:lnTo>
                  <a:lnTo>
                    <a:pt x="30685" y="114123"/>
                  </a:lnTo>
                  <a:lnTo>
                    <a:pt x="30685" y="113647"/>
                  </a:lnTo>
                  <a:lnTo>
                    <a:pt x="31601" y="113207"/>
                  </a:lnTo>
                  <a:lnTo>
                    <a:pt x="32078" y="113647"/>
                  </a:lnTo>
                  <a:lnTo>
                    <a:pt x="32994" y="113207"/>
                  </a:lnTo>
                  <a:lnTo>
                    <a:pt x="33434" y="113207"/>
                  </a:lnTo>
                  <a:lnTo>
                    <a:pt x="33911" y="112730"/>
                  </a:lnTo>
                  <a:lnTo>
                    <a:pt x="34827" y="112730"/>
                  </a:lnTo>
                  <a:lnTo>
                    <a:pt x="35744" y="113207"/>
                  </a:lnTo>
                  <a:lnTo>
                    <a:pt x="36660" y="112290"/>
                  </a:lnTo>
                  <a:lnTo>
                    <a:pt x="37100" y="112290"/>
                  </a:lnTo>
                  <a:lnTo>
                    <a:pt x="37577" y="112730"/>
                  </a:lnTo>
                  <a:lnTo>
                    <a:pt x="38017" y="113647"/>
                  </a:lnTo>
                  <a:lnTo>
                    <a:pt x="38493" y="114123"/>
                  </a:lnTo>
                  <a:lnTo>
                    <a:pt x="38493" y="115040"/>
                  </a:lnTo>
                  <a:lnTo>
                    <a:pt x="38933" y="116396"/>
                  </a:lnTo>
                  <a:lnTo>
                    <a:pt x="38933" y="116873"/>
                  </a:lnTo>
                  <a:lnTo>
                    <a:pt x="39850" y="116873"/>
                  </a:lnTo>
                  <a:lnTo>
                    <a:pt x="41243" y="116396"/>
                  </a:lnTo>
                  <a:lnTo>
                    <a:pt x="41683" y="115956"/>
                  </a:lnTo>
                  <a:lnTo>
                    <a:pt x="42159" y="115956"/>
                  </a:lnTo>
                  <a:lnTo>
                    <a:pt x="42159" y="116396"/>
                  </a:lnTo>
                  <a:lnTo>
                    <a:pt x="43076" y="117313"/>
                  </a:lnTo>
                  <a:lnTo>
                    <a:pt x="43516" y="117313"/>
                  </a:lnTo>
                  <a:lnTo>
                    <a:pt x="43992" y="117789"/>
                  </a:lnTo>
                  <a:lnTo>
                    <a:pt x="44432" y="119146"/>
                  </a:lnTo>
                  <a:lnTo>
                    <a:pt x="44432" y="119622"/>
                  </a:lnTo>
                  <a:lnTo>
                    <a:pt x="46265" y="119622"/>
                  </a:lnTo>
                  <a:lnTo>
                    <a:pt x="46742" y="120062"/>
                  </a:lnTo>
                  <a:lnTo>
                    <a:pt x="47182" y="119622"/>
                  </a:lnTo>
                  <a:lnTo>
                    <a:pt x="47658" y="120062"/>
                  </a:lnTo>
                  <a:lnTo>
                    <a:pt x="48575" y="120062"/>
                  </a:lnTo>
                  <a:lnTo>
                    <a:pt x="48575" y="119146"/>
                  </a:lnTo>
                  <a:lnTo>
                    <a:pt x="49491" y="118229"/>
                  </a:lnTo>
                  <a:lnTo>
                    <a:pt x="50848" y="118229"/>
                  </a:lnTo>
                  <a:lnTo>
                    <a:pt x="50848" y="118706"/>
                  </a:lnTo>
                  <a:lnTo>
                    <a:pt x="51324" y="119146"/>
                  </a:lnTo>
                  <a:lnTo>
                    <a:pt x="52681" y="120062"/>
                  </a:lnTo>
                  <a:lnTo>
                    <a:pt x="53597" y="119622"/>
                  </a:lnTo>
                  <a:lnTo>
                    <a:pt x="53597" y="119146"/>
                  </a:lnTo>
                  <a:lnTo>
                    <a:pt x="54074" y="119622"/>
                  </a:lnTo>
                  <a:lnTo>
                    <a:pt x="54514" y="120062"/>
                  </a:lnTo>
                  <a:lnTo>
                    <a:pt x="55430" y="119622"/>
                  </a:lnTo>
                  <a:lnTo>
                    <a:pt x="55907" y="119622"/>
                  </a:lnTo>
                  <a:lnTo>
                    <a:pt x="55907" y="120062"/>
                  </a:lnTo>
                  <a:lnTo>
                    <a:pt x="56347" y="119622"/>
                  </a:lnTo>
                  <a:lnTo>
                    <a:pt x="56824" y="119622"/>
                  </a:lnTo>
                  <a:lnTo>
                    <a:pt x="56824" y="119146"/>
                  </a:lnTo>
                  <a:lnTo>
                    <a:pt x="58180" y="119146"/>
                  </a:lnTo>
                  <a:lnTo>
                    <a:pt x="58180" y="119622"/>
                  </a:lnTo>
                  <a:lnTo>
                    <a:pt x="58657" y="120062"/>
                  </a:lnTo>
                  <a:lnTo>
                    <a:pt x="58657" y="119622"/>
                  </a:lnTo>
                  <a:lnTo>
                    <a:pt x="59573" y="119622"/>
                  </a:lnTo>
                  <a:lnTo>
                    <a:pt x="60490" y="120062"/>
                  </a:lnTo>
                  <a:lnTo>
                    <a:pt x="61406" y="120062"/>
                  </a:lnTo>
                  <a:lnTo>
                    <a:pt x="61846" y="119622"/>
                  </a:lnTo>
                  <a:lnTo>
                    <a:pt x="62323" y="119146"/>
                  </a:lnTo>
                  <a:lnTo>
                    <a:pt x="62762" y="120979"/>
                  </a:lnTo>
                  <a:lnTo>
                    <a:pt x="62323" y="121455"/>
                  </a:lnTo>
                  <a:lnTo>
                    <a:pt x="61406" y="121895"/>
                  </a:lnTo>
                  <a:lnTo>
                    <a:pt x="60929" y="122372"/>
                  </a:lnTo>
                  <a:lnTo>
                    <a:pt x="61406" y="122812"/>
                  </a:lnTo>
                  <a:lnTo>
                    <a:pt x="62323" y="122812"/>
                  </a:lnTo>
                  <a:lnTo>
                    <a:pt x="62323" y="123288"/>
                  </a:lnTo>
                  <a:lnTo>
                    <a:pt x="61846" y="123728"/>
                  </a:lnTo>
                  <a:lnTo>
                    <a:pt x="61406" y="124205"/>
                  </a:lnTo>
                  <a:lnTo>
                    <a:pt x="61406" y="124645"/>
                  </a:lnTo>
                  <a:lnTo>
                    <a:pt x="61846" y="124645"/>
                  </a:lnTo>
                  <a:lnTo>
                    <a:pt x="63239" y="126038"/>
                  </a:lnTo>
                  <a:lnTo>
                    <a:pt x="63239" y="127871"/>
                  </a:lnTo>
                  <a:lnTo>
                    <a:pt x="62762" y="129227"/>
                  </a:lnTo>
                  <a:lnTo>
                    <a:pt x="60013" y="129227"/>
                  </a:lnTo>
                  <a:lnTo>
                    <a:pt x="60013" y="129704"/>
                  </a:lnTo>
                  <a:lnTo>
                    <a:pt x="59573" y="131537"/>
                  </a:lnTo>
                  <a:lnTo>
                    <a:pt x="58180" y="131977"/>
                  </a:lnTo>
                  <a:lnTo>
                    <a:pt x="58180" y="134287"/>
                  </a:lnTo>
                  <a:lnTo>
                    <a:pt x="58657" y="133810"/>
                  </a:lnTo>
                  <a:lnTo>
                    <a:pt x="59096" y="133810"/>
                  </a:lnTo>
                  <a:lnTo>
                    <a:pt x="59573" y="133370"/>
                  </a:lnTo>
                  <a:lnTo>
                    <a:pt x="59573" y="134287"/>
                  </a:lnTo>
                  <a:lnTo>
                    <a:pt x="60013" y="134287"/>
                  </a:lnTo>
                  <a:lnTo>
                    <a:pt x="60929" y="133370"/>
                  </a:lnTo>
                  <a:lnTo>
                    <a:pt x="61406" y="132893"/>
                  </a:lnTo>
                  <a:lnTo>
                    <a:pt x="62323" y="132453"/>
                  </a:lnTo>
                  <a:lnTo>
                    <a:pt x="62323" y="133370"/>
                  </a:lnTo>
                  <a:lnTo>
                    <a:pt x="62323" y="133810"/>
                  </a:lnTo>
                  <a:lnTo>
                    <a:pt x="61406" y="134726"/>
                  </a:lnTo>
                  <a:lnTo>
                    <a:pt x="60490" y="135203"/>
                  </a:lnTo>
                  <a:lnTo>
                    <a:pt x="60013" y="135643"/>
                  </a:lnTo>
                  <a:lnTo>
                    <a:pt x="60490" y="136120"/>
                  </a:lnTo>
                  <a:lnTo>
                    <a:pt x="61406" y="136559"/>
                  </a:lnTo>
                  <a:lnTo>
                    <a:pt x="60490" y="137036"/>
                  </a:lnTo>
                  <a:lnTo>
                    <a:pt x="59096" y="136559"/>
                  </a:lnTo>
                  <a:lnTo>
                    <a:pt x="58657" y="136559"/>
                  </a:lnTo>
                  <a:lnTo>
                    <a:pt x="58180" y="137036"/>
                  </a:lnTo>
                  <a:lnTo>
                    <a:pt x="57740" y="137476"/>
                  </a:lnTo>
                  <a:lnTo>
                    <a:pt x="57740" y="137953"/>
                  </a:lnTo>
                  <a:lnTo>
                    <a:pt x="58180" y="138392"/>
                  </a:lnTo>
                  <a:lnTo>
                    <a:pt x="60013" y="137953"/>
                  </a:lnTo>
                  <a:lnTo>
                    <a:pt x="60490" y="138392"/>
                  </a:lnTo>
                  <a:lnTo>
                    <a:pt x="60490" y="138869"/>
                  </a:lnTo>
                  <a:lnTo>
                    <a:pt x="61846" y="139309"/>
                  </a:lnTo>
                  <a:lnTo>
                    <a:pt x="61406" y="139309"/>
                  </a:lnTo>
                  <a:lnTo>
                    <a:pt x="60929" y="140225"/>
                  </a:lnTo>
                  <a:lnTo>
                    <a:pt x="60490" y="139786"/>
                  </a:lnTo>
                  <a:lnTo>
                    <a:pt x="60490" y="140702"/>
                  </a:lnTo>
                  <a:lnTo>
                    <a:pt x="60929" y="141142"/>
                  </a:lnTo>
                  <a:lnTo>
                    <a:pt x="60490" y="141619"/>
                  </a:lnTo>
                  <a:lnTo>
                    <a:pt x="60013" y="141142"/>
                  </a:lnTo>
                  <a:lnTo>
                    <a:pt x="59573" y="140702"/>
                  </a:lnTo>
                  <a:lnTo>
                    <a:pt x="59096" y="141142"/>
                  </a:lnTo>
                  <a:lnTo>
                    <a:pt x="59096" y="142058"/>
                  </a:lnTo>
                  <a:lnTo>
                    <a:pt x="58657" y="142535"/>
                  </a:lnTo>
                  <a:lnTo>
                    <a:pt x="59096" y="142975"/>
                  </a:lnTo>
                  <a:lnTo>
                    <a:pt x="59096" y="143891"/>
                  </a:lnTo>
                  <a:lnTo>
                    <a:pt x="58180" y="143891"/>
                  </a:lnTo>
                  <a:lnTo>
                    <a:pt x="57740" y="145725"/>
                  </a:lnTo>
                  <a:lnTo>
                    <a:pt x="57740" y="146201"/>
                  </a:lnTo>
                  <a:lnTo>
                    <a:pt x="59096" y="146641"/>
                  </a:lnTo>
                  <a:lnTo>
                    <a:pt x="60013" y="147118"/>
                  </a:lnTo>
                  <a:lnTo>
                    <a:pt x="60490" y="147118"/>
                  </a:lnTo>
                  <a:lnTo>
                    <a:pt x="61406" y="146641"/>
                  </a:lnTo>
                  <a:lnTo>
                    <a:pt x="61846" y="147118"/>
                  </a:lnTo>
                  <a:lnTo>
                    <a:pt x="61846" y="147558"/>
                  </a:lnTo>
                  <a:lnTo>
                    <a:pt x="62762" y="147558"/>
                  </a:lnTo>
                  <a:lnTo>
                    <a:pt x="63239" y="147118"/>
                  </a:lnTo>
                  <a:lnTo>
                    <a:pt x="64156" y="147558"/>
                  </a:lnTo>
                  <a:lnTo>
                    <a:pt x="65072" y="147558"/>
                  </a:lnTo>
                  <a:lnTo>
                    <a:pt x="65072" y="148034"/>
                  </a:lnTo>
                  <a:lnTo>
                    <a:pt x="65989" y="148474"/>
                  </a:lnTo>
                  <a:lnTo>
                    <a:pt x="66905" y="148474"/>
                  </a:lnTo>
                  <a:lnTo>
                    <a:pt x="67345" y="148951"/>
                  </a:lnTo>
                  <a:lnTo>
                    <a:pt x="67822" y="149391"/>
                  </a:lnTo>
                  <a:lnTo>
                    <a:pt x="68738" y="149391"/>
                  </a:lnTo>
                  <a:lnTo>
                    <a:pt x="70571" y="151224"/>
                  </a:lnTo>
                  <a:lnTo>
                    <a:pt x="71011" y="149867"/>
                  </a:lnTo>
                  <a:lnTo>
                    <a:pt x="72404" y="149867"/>
                  </a:lnTo>
                  <a:lnTo>
                    <a:pt x="72844" y="149391"/>
                  </a:lnTo>
                  <a:lnTo>
                    <a:pt x="73321" y="148474"/>
                  </a:lnTo>
                  <a:lnTo>
                    <a:pt x="74237" y="148951"/>
                  </a:lnTo>
                  <a:lnTo>
                    <a:pt x="75154" y="149391"/>
                  </a:lnTo>
                  <a:lnTo>
                    <a:pt x="75594" y="149391"/>
                  </a:lnTo>
                  <a:lnTo>
                    <a:pt x="77903" y="148951"/>
                  </a:lnTo>
                  <a:lnTo>
                    <a:pt x="78343" y="149391"/>
                  </a:lnTo>
                  <a:lnTo>
                    <a:pt x="80653" y="149391"/>
                  </a:lnTo>
                  <a:lnTo>
                    <a:pt x="82009" y="148951"/>
                  </a:lnTo>
                  <a:lnTo>
                    <a:pt x="82486" y="148951"/>
                  </a:lnTo>
                  <a:lnTo>
                    <a:pt x="83402" y="149391"/>
                  </a:lnTo>
                  <a:lnTo>
                    <a:pt x="84759" y="148951"/>
                  </a:lnTo>
                  <a:lnTo>
                    <a:pt x="86152" y="148951"/>
                  </a:lnTo>
                  <a:lnTo>
                    <a:pt x="86592" y="149391"/>
                  </a:lnTo>
                  <a:lnTo>
                    <a:pt x="86152" y="149867"/>
                  </a:lnTo>
                  <a:lnTo>
                    <a:pt x="87985" y="149867"/>
                  </a:lnTo>
                  <a:lnTo>
                    <a:pt x="88425" y="149391"/>
                  </a:lnTo>
                  <a:lnTo>
                    <a:pt x="89341" y="148951"/>
                  </a:lnTo>
                  <a:lnTo>
                    <a:pt x="90734" y="148951"/>
                  </a:lnTo>
                  <a:lnTo>
                    <a:pt x="91174" y="148474"/>
                  </a:lnTo>
                  <a:lnTo>
                    <a:pt x="91174" y="148034"/>
                  </a:lnTo>
                  <a:lnTo>
                    <a:pt x="92567" y="148034"/>
                  </a:lnTo>
                  <a:lnTo>
                    <a:pt x="92567" y="148951"/>
                  </a:lnTo>
                  <a:lnTo>
                    <a:pt x="93484" y="148474"/>
                  </a:lnTo>
                  <a:lnTo>
                    <a:pt x="93484" y="148034"/>
                  </a:lnTo>
                  <a:lnTo>
                    <a:pt x="94400" y="148034"/>
                  </a:lnTo>
                  <a:lnTo>
                    <a:pt x="95317" y="148474"/>
                  </a:lnTo>
                  <a:lnTo>
                    <a:pt x="95317" y="148951"/>
                  </a:lnTo>
                  <a:lnTo>
                    <a:pt x="95317" y="149391"/>
                  </a:lnTo>
                  <a:lnTo>
                    <a:pt x="95757" y="149867"/>
                  </a:lnTo>
                  <a:lnTo>
                    <a:pt x="96673" y="149391"/>
                  </a:lnTo>
                  <a:lnTo>
                    <a:pt x="100816" y="149391"/>
                  </a:lnTo>
                  <a:lnTo>
                    <a:pt x="101732" y="150307"/>
                  </a:lnTo>
                  <a:lnTo>
                    <a:pt x="102649" y="150784"/>
                  </a:lnTo>
                  <a:lnTo>
                    <a:pt x="104005" y="150784"/>
                  </a:lnTo>
                  <a:lnTo>
                    <a:pt x="105398" y="150307"/>
                  </a:lnTo>
                  <a:lnTo>
                    <a:pt x="105838" y="148951"/>
                  </a:lnTo>
                  <a:lnTo>
                    <a:pt x="104922" y="148474"/>
                  </a:lnTo>
                  <a:lnTo>
                    <a:pt x="106755" y="148474"/>
                  </a:lnTo>
                  <a:lnTo>
                    <a:pt x="106315" y="147558"/>
                  </a:lnTo>
                  <a:lnTo>
                    <a:pt x="106755" y="146641"/>
                  </a:lnTo>
                  <a:lnTo>
                    <a:pt x="106315" y="146641"/>
                  </a:lnTo>
                  <a:lnTo>
                    <a:pt x="105398" y="146201"/>
                  </a:lnTo>
                  <a:lnTo>
                    <a:pt x="104482" y="145725"/>
                  </a:lnTo>
                  <a:lnTo>
                    <a:pt x="104005" y="145285"/>
                  </a:lnTo>
                  <a:lnTo>
                    <a:pt x="102172" y="144368"/>
                  </a:lnTo>
                  <a:lnTo>
                    <a:pt x="101256" y="143891"/>
                  </a:lnTo>
                  <a:lnTo>
                    <a:pt x="100339" y="142975"/>
                  </a:lnTo>
                  <a:lnTo>
                    <a:pt x="100339" y="141142"/>
                  </a:lnTo>
                  <a:lnTo>
                    <a:pt x="99423" y="140702"/>
                  </a:lnTo>
                  <a:lnTo>
                    <a:pt x="98983" y="140225"/>
                  </a:lnTo>
                  <a:lnTo>
                    <a:pt x="98983" y="139309"/>
                  </a:lnTo>
                  <a:lnTo>
                    <a:pt x="98506" y="138392"/>
                  </a:lnTo>
                  <a:lnTo>
                    <a:pt x="98066" y="138392"/>
                  </a:lnTo>
                  <a:lnTo>
                    <a:pt x="98066" y="137953"/>
                  </a:lnTo>
                  <a:lnTo>
                    <a:pt x="97150" y="137476"/>
                  </a:lnTo>
                  <a:lnTo>
                    <a:pt x="95317" y="136559"/>
                  </a:lnTo>
                  <a:lnTo>
                    <a:pt x="95317" y="137036"/>
                  </a:lnTo>
                  <a:lnTo>
                    <a:pt x="94840" y="137476"/>
                  </a:lnTo>
                  <a:lnTo>
                    <a:pt x="94400" y="137036"/>
                  </a:lnTo>
                  <a:lnTo>
                    <a:pt x="93484" y="136559"/>
                  </a:lnTo>
                  <a:lnTo>
                    <a:pt x="93924" y="134726"/>
                  </a:lnTo>
                  <a:lnTo>
                    <a:pt x="93924" y="134287"/>
                  </a:lnTo>
                  <a:lnTo>
                    <a:pt x="94400" y="133810"/>
                  </a:lnTo>
                  <a:lnTo>
                    <a:pt x="94400" y="132893"/>
                  </a:lnTo>
                  <a:lnTo>
                    <a:pt x="94840" y="131977"/>
                  </a:lnTo>
                  <a:lnTo>
                    <a:pt x="93924" y="131977"/>
                  </a:lnTo>
                  <a:lnTo>
                    <a:pt x="93924" y="130620"/>
                  </a:lnTo>
                  <a:lnTo>
                    <a:pt x="94400" y="129227"/>
                  </a:lnTo>
                  <a:lnTo>
                    <a:pt x="94400" y="128311"/>
                  </a:lnTo>
                  <a:lnTo>
                    <a:pt x="94840" y="128311"/>
                  </a:lnTo>
                  <a:lnTo>
                    <a:pt x="95317" y="128787"/>
                  </a:lnTo>
                  <a:lnTo>
                    <a:pt x="96233" y="127871"/>
                  </a:lnTo>
                  <a:lnTo>
                    <a:pt x="96673" y="127394"/>
                  </a:lnTo>
                  <a:lnTo>
                    <a:pt x="97150" y="126954"/>
                  </a:lnTo>
                  <a:lnTo>
                    <a:pt x="97590" y="125561"/>
                  </a:lnTo>
                  <a:lnTo>
                    <a:pt x="98066" y="126038"/>
                  </a:lnTo>
                  <a:lnTo>
                    <a:pt x="98506" y="125121"/>
                  </a:lnTo>
                  <a:lnTo>
                    <a:pt x="98066" y="123728"/>
                  </a:lnTo>
                  <a:lnTo>
                    <a:pt x="96673" y="123728"/>
                  </a:lnTo>
                  <a:lnTo>
                    <a:pt x="95317" y="123288"/>
                  </a:lnTo>
                  <a:lnTo>
                    <a:pt x="95757" y="122372"/>
                  </a:lnTo>
                  <a:lnTo>
                    <a:pt x="96233" y="121895"/>
                  </a:lnTo>
                  <a:lnTo>
                    <a:pt x="96673" y="121895"/>
                  </a:lnTo>
                  <a:lnTo>
                    <a:pt x="96233" y="121455"/>
                  </a:lnTo>
                  <a:lnTo>
                    <a:pt x="94840" y="120539"/>
                  </a:lnTo>
                  <a:lnTo>
                    <a:pt x="92567" y="119146"/>
                  </a:lnTo>
                  <a:lnTo>
                    <a:pt x="91651" y="118229"/>
                  </a:lnTo>
                  <a:lnTo>
                    <a:pt x="91174" y="118706"/>
                  </a:lnTo>
                  <a:lnTo>
                    <a:pt x="90258" y="119146"/>
                  </a:lnTo>
                  <a:lnTo>
                    <a:pt x="90258" y="119622"/>
                  </a:lnTo>
                  <a:lnTo>
                    <a:pt x="89818" y="120062"/>
                  </a:lnTo>
                  <a:lnTo>
                    <a:pt x="88901" y="119622"/>
                  </a:lnTo>
                  <a:lnTo>
                    <a:pt x="88425" y="119146"/>
                  </a:lnTo>
                  <a:lnTo>
                    <a:pt x="88425" y="118229"/>
                  </a:lnTo>
                  <a:lnTo>
                    <a:pt x="88425" y="117313"/>
                  </a:lnTo>
                  <a:lnTo>
                    <a:pt x="86152" y="117313"/>
                  </a:lnTo>
                  <a:lnTo>
                    <a:pt x="85675" y="117789"/>
                  </a:lnTo>
                  <a:lnTo>
                    <a:pt x="85675" y="116396"/>
                  </a:lnTo>
                  <a:lnTo>
                    <a:pt x="85675" y="115480"/>
                  </a:lnTo>
                  <a:lnTo>
                    <a:pt x="86592" y="113647"/>
                  </a:lnTo>
                  <a:lnTo>
                    <a:pt x="85235" y="113647"/>
                  </a:lnTo>
                  <a:lnTo>
                    <a:pt x="84319" y="112730"/>
                  </a:lnTo>
                  <a:lnTo>
                    <a:pt x="84759" y="112290"/>
                  </a:lnTo>
                  <a:lnTo>
                    <a:pt x="84759" y="110897"/>
                  </a:lnTo>
                  <a:lnTo>
                    <a:pt x="84319" y="110457"/>
                  </a:lnTo>
                  <a:lnTo>
                    <a:pt x="83842" y="109541"/>
                  </a:lnTo>
                  <a:lnTo>
                    <a:pt x="84319" y="108624"/>
                  </a:lnTo>
                  <a:lnTo>
                    <a:pt x="84759" y="108624"/>
                  </a:lnTo>
                  <a:lnTo>
                    <a:pt x="84759" y="107231"/>
                  </a:lnTo>
                  <a:lnTo>
                    <a:pt x="84319" y="107231"/>
                  </a:lnTo>
                  <a:lnTo>
                    <a:pt x="84759" y="105398"/>
                  </a:lnTo>
                  <a:lnTo>
                    <a:pt x="86152" y="105875"/>
                  </a:lnTo>
                  <a:lnTo>
                    <a:pt x="86592" y="106791"/>
                  </a:lnTo>
                  <a:lnTo>
                    <a:pt x="87508" y="107231"/>
                  </a:lnTo>
                  <a:lnTo>
                    <a:pt x="87985" y="107708"/>
                  </a:lnTo>
                  <a:lnTo>
                    <a:pt x="88901" y="106791"/>
                  </a:lnTo>
                  <a:lnTo>
                    <a:pt x="88901" y="106315"/>
                  </a:lnTo>
                  <a:lnTo>
                    <a:pt x="88425" y="105398"/>
                  </a:lnTo>
                  <a:lnTo>
                    <a:pt x="87985" y="104042"/>
                  </a:lnTo>
                  <a:lnTo>
                    <a:pt x="86592" y="103565"/>
                  </a:lnTo>
                  <a:lnTo>
                    <a:pt x="87508" y="103125"/>
                  </a:lnTo>
                  <a:lnTo>
                    <a:pt x="88425" y="103125"/>
                  </a:lnTo>
                  <a:lnTo>
                    <a:pt x="88425" y="102209"/>
                  </a:lnTo>
                  <a:lnTo>
                    <a:pt x="88425" y="101732"/>
                  </a:lnTo>
                  <a:lnTo>
                    <a:pt x="88425" y="99899"/>
                  </a:lnTo>
                  <a:lnTo>
                    <a:pt x="89341" y="99899"/>
                  </a:lnTo>
                  <a:lnTo>
                    <a:pt x="89818" y="99459"/>
                  </a:lnTo>
                  <a:lnTo>
                    <a:pt x="90258" y="98543"/>
                  </a:lnTo>
                  <a:lnTo>
                    <a:pt x="91174" y="97150"/>
                  </a:lnTo>
                  <a:lnTo>
                    <a:pt x="91651" y="96233"/>
                  </a:lnTo>
                  <a:lnTo>
                    <a:pt x="91651" y="95793"/>
                  </a:lnTo>
                  <a:lnTo>
                    <a:pt x="91651" y="95317"/>
                  </a:lnTo>
                  <a:lnTo>
                    <a:pt x="92091" y="95317"/>
                  </a:lnTo>
                  <a:lnTo>
                    <a:pt x="92567" y="95793"/>
                  </a:lnTo>
                  <a:lnTo>
                    <a:pt x="93007" y="96233"/>
                  </a:lnTo>
                  <a:lnTo>
                    <a:pt x="93924" y="95793"/>
                  </a:lnTo>
                  <a:lnTo>
                    <a:pt x="94400" y="94877"/>
                  </a:lnTo>
                  <a:lnTo>
                    <a:pt x="94840" y="93484"/>
                  </a:lnTo>
                  <a:lnTo>
                    <a:pt x="95757" y="93044"/>
                  </a:lnTo>
                  <a:lnTo>
                    <a:pt x="96233" y="93044"/>
                  </a:lnTo>
                  <a:lnTo>
                    <a:pt x="97590" y="93960"/>
                  </a:lnTo>
                  <a:lnTo>
                    <a:pt x="97590" y="93960"/>
                  </a:lnTo>
                  <a:lnTo>
                    <a:pt x="97150" y="93484"/>
                  </a:lnTo>
                  <a:lnTo>
                    <a:pt x="97590" y="92567"/>
                  </a:lnTo>
                  <a:lnTo>
                    <a:pt x="98983" y="92567"/>
                  </a:lnTo>
                  <a:lnTo>
                    <a:pt x="99899" y="93044"/>
                  </a:lnTo>
                  <a:lnTo>
                    <a:pt x="102172" y="93044"/>
                  </a:lnTo>
                  <a:lnTo>
                    <a:pt x="102649" y="93484"/>
                  </a:lnTo>
                  <a:lnTo>
                    <a:pt x="104005" y="93484"/>
                  </a:lnTo>
                  <a:lnTo>
                    <a:pt x="104482" y="93960"/>
                  </a:lnTo>
                  <a:lnTo>
                    <a:pt x="104482" y="93044"/>
                  </a:lnTo>
                  <a:lnTo>
                    <a:pt x="104005" y="92567"/>
                  </a:lnTo>
                  <a:lnTo>
                    <a:pt x="104005" y="92127"/>
                  </a:lnTo>
                  <a:lnTo>
                    <a:pt x="107231" y="92127"/>
                  </a:lnTo>
                  <a:lnTo>
                    <a:pt x="108588" y="92567"/>
                  </a:lnTo>
                  <a:lnTo>
                    <a:pt x="109064" y="91651"/>
                  </a:lnTo>
                  <a:lnTo>
                    <a:pt x="109064" y="91211"/>
                  </a:lnTo>
                  <a:lnTo>
                    <a:pt x="109064" y="90734"/>
                  </a:lnTo>
                  <a:lnTo>
                    <a:pt x="109504" y="90734"/>
                  </a:lnTo>
                  <a:lnTo>
                    <a:pt x="109064" y="90294"/>
                  </a:lnTo>
                  <a:lnTo>
                    <a:pt x="108588" y="89818"/>
                  </a:lnTo>
                  <a:lnTo>
                    <a:pt x="110897" y="89818"/>
                  </a:lnTo>
                  <a:lnTo>
                    <a:pt x="109981" y="88461"/>
                  </a:lnTo>
                  <a:lnTo>
                    <a:pt x="110421" y="88461"/>
                  </a:lnTo>
                  <a:lnTo>
                    <a:pt x="111337" y="87985"/>
                  </a:lnTo>
                  <a:lnTo>
                    <a:pt x="112254" y="88461"/>
                  </a:lnTo>
                  <a:lnTo>
                    <a:pt x="113170" y="88461"/>
                  </a:lnTo>
                  <a:lnTo>
                    <a:pt x="113170" y="87545"/>
                  </a:lnTo>
                  <a:lnTo>
                    <a:pt x="114087" y="87545"/>
                  </a:lnTo>
                  <a:lnTo>
                    <a:pt x="113647" y="86628"/>
                  </a:lnTo>
                  <a:lnTo>
                    <a:pt x="113647" y="86152"/>
                  </a:lnTo>
                  <a:lnTo>
                    <a:pt x="114087" y="85712"/>
                  </a:lnTo>
                  <a:lnTo>
                    <a:pt x="115480" y="84795"/>
                  </a:lnTo>
                  <a:lnTo>
                    <a:pt x="115920" y="85235"/>
                  </a:lnTo>
                  <a:lnTo>
                    <a:pt x="116396" y="86152"/>
                  </a:lnTo>
                  <a:lnTo>
                    <a:pt x="117313" y="86152"/>
                  </a:lnTo>
                  <a:lnTo>
                    <a:pt x="119146" y="85712"/>
                  </a:lnTo>
                  <a:lnTo>
                    <a:pt x="120062" y="85712"/>
                  </a:lnTo>
                  <a:lnTo>
                    <a:pt x="120062" y="85235"/>
                  </a:lnTo>
                  <a:lnTo>
                    <a:pt x="120062" y="84319"/>
                  </a:lnTo>
                  <a:lnTo>
                    <a:pt x="120979" y="83402"/>
                  </a:lnTo>
                  <a:lnTo>
                    <a:pt x="122335" y="82962"/>
                  </a:lnTo>
                  <a:lnTo>
                    <a:pt x="123728" y="81569"/>
                  </a:lnTo>
                  <a:lnTo>
                    <a:pt x="124168" y="80653"/>
                  </a:lnTo>
                  <a:lnTo>
                    <a:pt x="124168" y="79736"/>
                  </a:lnTo>
                  <a:lnTo>
                    <a:pt x="123728" y="78820"/>
                  </a:lnTo>
                  <a:lnTo>
                    <a:pt x="122812" y="77903"/>
                  </a:lnTo>
                  <a:lnTo>
                    <a:pt x="122335" y="77903"/>
                  </a:lnTo>
                  <a:lnTo>
                    <a:pt x="121419" y="78380"/>
                  </a:lnTo>
                  <a:lnTo>
                    <a:pt x="120502" y="79296"/>
                  </a:lnTo>
                  <a:lnTo>
                    <a:pt x="117753" y="79296"/>
                  </a:lnTo>
                  <a:lnTo>
                    <a:pt x="116396" y="78820"/>
                  </a:lnTo>
                  <a:lnTo>
                    <a:pt x="116396" y="78380"/>
                  </a:lnTo>
                  <a:lnTo>
                    <a:pt x="115480" y="77463"/>
                  </a:lnTo>
                  <a:lnTo>
                    <a:pt x="115003" y="77463"/>
                  </a:lnTo>
                  <a:lnTo>
                    <a:pt x="113647" y="78820"/>
                  </a:lnTo>
                  <a:lnTo>
                    <a:pt x="113170" y="79296"/>
                  </a:lnTo>
                  <a:lnTo>
                    <a:pt x="112254" y="79296"/>
                  </a:lnTo>
                  <a:lnTo>
                    <a:pt x="111337" y="78380"/>
                  </a:lnTo>
                  <a:lnTo>
                    <a:pt x="110421" y="76987"/>
                  </a:lnTo>
                  <a:lnTo>
                    <a:pt x="110421" y="76070"/>
                  </a:lnTo>
                  <a:lnTo>
                    <a:pt x="110421" y="75630"/>
                  </a:lnTo>
                  <a:lnTo>
                    <a:pt x="109504" y="75154"/>
                  </a:lnTo>
                  <a:lnTo>
                    <a:pt x="109064" y="74714"/>
                  </a:lnTo>
                  <a:lnTo>
                    <a:pt x="109064" y="74237"/>
                  </a:lnTo>
                  <a:lnTo>
                    <a:pt x="108148" y="73321"/>
                  </a:lnTo>
                  <a:lnTo>
                    <a:pt x="108148" y="71048"/>
                  </a:lnTo>
                  <a:lnTo>
                    <a:pt x="108148" y="69654"/>
                  </a:lnTo>
                  <a:lnTo>
                    <a:pt x="107671" y="69215"/>
                  </a:lnTo>
                  <a:lnTo>
                    <a:pt x="106755" y="68738"/>
                  </a:lnTo>
                  <a:lnTo>
                    <a:pt x="106755" y="67382"/>
                  </a:lnTo>
                  <a:lnTo>
                    <a:pt x="106755" y="66465"/>
                  </a:lnTo>
                  <a:lnTo>
                    <a:pt x="106315" y="66905"/>
                  </a:lnTo>
                  <a:lnTo>
                    <a:pt x="106315" y="67382"/>
                  </a:lnTo>
                  <a:lnTo>
                    <a:pt x="105398" y="69654"/>
                  </a:lnTo>
                  <a:lnTo>
                    <a:pt x="104482" y="71048"/>
                  </a:lnTo>
                  <a:lnTo>
                    <a:pt x="103089" y="71487"/>
                  </a:lnTo>
                  <a:lnTo>
                    <a:pt x="101732" y="72404"/>
                  </a:lnTo>
                  <a:lnTo>
                    <a:pt x="100816" y="72881"/>
                  </a:lnTo>
                  <a:lnTo>
                    <a:pt x="98983" y="71048"/>
                  </a:lnTo>
                  <a:lnTo>
                    <a:pt x="98983" y="69654"/>
                  </a:lnTo>
                  <a:lnTo>
                    <a:pt x="99899" y="68738"/>
                  </a:lnTo>
                  <a:lnTo>
                    <a:pt x="101256" y="68298"/>
                  </a:lnTo>
                  <a:lnTo>
                    <a:pt x="101732" y="68738"/>
                  </a:lnTo>
                  <a:lnTo>
                    <a:pt x="102649" y="69215"/>
                  </a:lnTo>
                  <a:lnTo>
                    <a:pt x="102649" y="68738"/>
                  </a:lnTo>
                  <a:lnTo>
                    <a:pt x="102649" y="67821"/>
                  </a:lnTo>
                  <a:lnTo>
                    <a:pt x="102649" y="67382"/>
                  </a:lnTo>
                  <a:lnTo>
                    <a:pt x="103089" y="65988"/>
                  </a:lnTo>
                  <a:lnTo>
                    <a:pt x="103565" y="65072"/>
                  </a:lnTo>
                  <a:lnTo>
                    <a:pt x="103089" y="64155"/>
                  </a:lnTo>
                  <a:lnTo>
                    <a:pt x="102172" y="63716"/>
                  </a:lnTo>
                  <a:lnTo>
                    <a:pt x="102172" y="63239"/>
                  </a:lnTo>
                  <a:lnTo>
                    <a:pt x="101732" y="63239"/>
                  </a:lnTo>
                  <a:lnTo>
                    <a:pt x="101256" y="64155"/>
                  </a:lnTo>
                  <a:lnTo>
                    <a:pt x="99423" y="64155"/>
                  </a:lnTo>
                  <a:lnTo>
                    <a:pt x="98983" y="64632"/>
                  </a:lnTo>
                  <a:lnTo>
                    <a:pt x="97150" y="65549"/>
                  </a:lnTo>
                  <a:lnTo>
                    <a:pt x="96233" y="65549"/>
                  </a:lnTo>
                  <a:lnTo>
                    <a:pt x="95757" y="64155"/>
                  </a:lnTo>
                  <a:lnTo>
                    <a:pt x="94840" y="62799"/>
                  </a:lnTo>
                  <a:lnTo>
                    <a:pt x="93924" y="62322"/>
                  </a:lnTo>
                  <a:lnTo>
                    <a:pt x="94400" y="61883"/>
                  </a:lnTo>
                  <a:lnTo>
                    <a:pt x="95317" y="61883"/>
                  </a:lnTo>
                  <a:lnTo>
                    <a:pt x="94840" y="60489"/>
                  </a:lnTo>
                  <a:lnTo>
                    <a:pt x="94400" y="59133"/>
                  </a:lnTo>
                  <a:lnTo>
                    <a:pt x="93007" y="57740"/>
                  </a:lnTo>
                  <a:lnTo>
                    <a:pt x="93484" y="56383"/>
                  </a:lnTo>
                  <a:lnTo>
                    <a:pt x="93924" y="55907"/>
                  </a:lnTo>
                  <a:lnTo>
                    <a:pt x="94840" y="55907"/>
                  </a:lnTo>
                  <a:lnTo>
                    <a:pt x="94840" y="55467"/>
                  </a:lnTo>
                  <a:lnTo>
                    <a:pt x="93924" y="54550"/>
                  </a:lnTo>
                  <a:lnTo>
                    <a:pt x="93924" y="54074"/>
                  </a:lnTo>
                  <a:lnTo>
                    <a:pt x="93924" y="52717"/>
                  </a:lnTo>
                  <a:lnTo>
                    <a:pt x="93924" y="52241"/>
                  </a:lnTo>
                  <a:lnTo>
                    <a:pt x="93007" y="52241"/>
                  </a:lnTo>
                  <a:lnTo>
                    <a:pt x="92567" y="51324"/>
                  </a:lnTo>
                  <a:lnTo>
                    <a:pt x="92091" y="50408"/>
                  </a:lnTo>
                  <a:lnTo>
                    <a:pt x="91651" y="49968"/>
                  </a:lnTo>
                  <a:lnTo>
                    <a:pt x="91174" y="49051"/>
                  </a:lnTo>
                  <a:lnTo>
                    <a:pt x="90734" y="49051"/>
                  </a:lnTo>
                  <a:lnTo>
                    <a:pt x="90734" y="48575"/>
                  </a:lnTo>
                  <a:lnTo>
                    <a:pt x="90258" y="48135"/>
                  </a:lnTo>
                  <a:lnTo>
                    <a:pt x="89818" y="48575"/>
                  </a:lnTo>
                  <a:lnTo>
                    <a:pt x="89341" y="47218"/>
                  </a:lnTo>
                  <a:lnTo>
                    <a:pt x="87985" y="45385"/>
                  </a:lnTo>
                  <a:lnTo>
                    <a:pt x="87508" y="43552"/>
                  </a:lnTo>
                  <a:lnTo>
                    <a:pt x="87068" y="42636"/>
                  </a:lnTo>
                  <a:lnTo>
                    <a:pt x="85235" y="41719"/>
                  </a:lnTo>
                  <a:lnTo>
                    <a:pt x="85235" y="40326"/>
                  </a:lnTo>
                  <a:lnTo>
                    <a:pt x="84759" y="39886"/>
                  </a:lnTo>
                  <a:lnTo>
                    <a:pt x="83842" y="38970"/>
                  </a:lnTo>
                  <a:lnTo>
                    <a:pt x="83402" y="38053"/>
                  </a:lnTo>
                  <a:lnTo>
                    <a:pt x="82926" y="36660"/>
                  </a:lnTo>
                  <a:lnTo>
                    <a:pt x="82486" y="36220"/>
                  </a:lnTo>
                  <a:lnTo>
                    <a:pt x="82009" y="35744"/>
                  </a:lnTo>
                  <a:lnTo>
                    <a:pt x="81093" y="33911"/>
                  </a:lnTo>
                  <a:lnTo>
                    <a:pt x="80653" y="33471"/>
                  </a:lnTo>
                  <a:lnTo>
                    <a:pt x="79736" y="32994"/>
                  </a:lnTo>
                  <a:lnTo>
                    <a:pt x="79736" y="32554"/>
                  </a:lnTo>
                  <a:lnTo>
                    <a:pt x="78820" y="32078"/>
                  </a:lnTo>
                  <a:lnTo>
                    <a:pt x="78343" y="31638"/>
                  </a:lnTo>
                  <a:lnTo>
                    <a:pt x="77427" y="29328"/>
                  </a:lnTo>
                  <a:lnTo>
                    <a:pt x="76987" y="29328"/>
                  </a:lnTo>
                  <a:lnTo>
                    <a:pt x="76987" y="28412"/>
                  </a:lnTo>
                  <a:lnTo>
                    <a:pt x="76510" y="27495"/>
                  </a:lnTo>
                  <a:lnTo>
                    <a:pt x="76510" y="27972"/>
                  </a:lnTo>
                  <a:lnTo>
                    <a:pt x="76070" y="27055"/>
                  </a:lnTo>
                  <a:lnTo>
                    <a:pt x="76070" y="26139"/>
                  </a:lnTo>
                  <a:lnTo>
                    <a:pt x="75594" y="25662"/>
                  </a:lnTo>
                  <a:lnTo>
                    <a:pt x="74677" y="24746"/>
                  </a:lnTo>
                  <a:lnTo>
                    <a:pt x="74237" y="23829"/>
                  </a:lnTo>
                  <a:lnTo>
                    <a:pt x="73321" y="23829"/>
                  </a:lnTo>
                  <a:lnTo>
                    <a:pt x="73321" y="23389"/>
                  </a:lnTo>
                  <a:lnTo>
                    <a:pt x="73321" y="22913"/>
                  </a:lnTo>
                  <a:lnTo>
                    <a:pt x="74237" y="22913"/>
                  </a:lnTo>
                  <a:lnTo>
                    <a:pt x="74677" y="22473"/>
                  </a:lnTo>
                  <a:lnTo>
                    <a:pt x="74677" y="20163"/>
                  </a:lnTo>
                  <a:lnTo>
                    <a:pt x="74237" y="18807"/>
                  </a:lnTo>
                  <a:lnTo>
                    <a:pt x="74237" y="17890"/>
                  </a:lnTo>
                  <a:lnTo>
                    <a:pt x="74677" y="17890"/>
                  </a:lnTo>
                  <a:lnTo>
                    <a:pt x="75154" y="16497"/>
                  </a:lnTo>
                  <a:lnTo>
                    <a:pt x="75154" y="14224"/>
                  </a:lnTo>
                  <a:lnTo>
                    <a:pt x="73761" y="11915"/>
                  </a:lnTo>
                  <a:lnTo>
                    <a:pt x="74237" y="10998"/>
                  </a:lnTo>
                  <a:lnTo>
                    <a:pt x="75154" y="10082"/>
                  </a:lnTo>
                  <a:lnTo>
                    <a:pt x="75594" y="9165"/>
                  </a:lnTo>
                  <a:lnTo>
                    <a:pt x="75154" y="7809"/>
                  </a:lnTo>
                  <a:lnTo>
                    <a:pt x="75154" y="6416"/>
                  </a:lnTo>
                  <a:lnTo>
                    <a:pt x="74237" y="5059"/>
                  </a:lnTo>
                  <a:lnTo>
                    <a:pt x="73321" y="4583"/>
                  </a:lnTo>
                  <a:lnTo>
                    <a:pt x="73761" y="3666"/>
                  </a:lnTo>
                  <a:lnTo>
                    <a:pt x="73321" y="3666"/>
                  </a:lnTo>
                  <a:lnTo>
                    <a:pt x="72844" y="3226"/>
                  </a:lnTo>
                  <a:lnTo>
                    <a:pt x="72404" y="3226"/>
                  </a:lnTo>
                  <a:lnTo>
                    <a:pt x="71928" y="4583"/>
                  </a:lnTo>
                  <a:lnTo>
                    <a:pt x="71488" y="4583"/>
                  </a:lnTo>
                  <a:lnTo>
                    <a:pt x="71011" y="3666"/>
                  </a:lnTo>
                  <a:lnTo>
                    <a:pt x="70094" y="3226"/>
                  </a:lnTo>
                  <a:lnTo>
                    <a:pt x="69178" y="2750"/>
                  </a:lnTo>
                  <a:lnTo>
                    <a:pt x="69178" y="1833"/>
                  </a:lnTo>
                  <a:lnTo>
                    <a:pt x="67822" y="1833"/>
                  </a:lnTo>
                  <a:lnTo>
                    <a:pt x="67345" y="2310"/>
                  </a:lnTo>
                  <a:lnTo>
                    <a:pt x="66428" y="2310"/>
                  </a:lnTo>
                  <a:lnTo>
                    <a:pt x="65989" y="1393"/>
                  </a:lnTo>
                  <a:lnTo>
                    <a:pt x="65512" y="917"/>
                  </a:lnTo>
                  <a:lnTo>
                    <a:pt x="65989" y="477"/>
                  </a:lnTo>
                  <a:lnTo>
                    <a:pt x="659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82" name="Google Shape;7882;p87"/>
            <p:cNvSpPr/>
            <p:nvPr/>
          </p:nvSpPr>
          <p:spPr>
            <a:xfrm>
              <a:off x="4170625" y="2472550"/>
              <a:ext cx="25" cy="25"/>
            </a:xfrm>
            <a:custGeom>
              <a:avLst/>
              <a:gdLst/>
              <a:ahLst/>
              <a:cxnLst/>
              <a:rect l="l" t="t" r="r" b="b"/>
              <a:pathLst>
                <a:path w="1" h="1" extrusionOk="0">
                  <a:moveTo>
                    <a:pt x="0" y="1"/>
                  </a:moveTo>
                  <a:lnTo>
                    <a:pt x="0" y="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83" name="Google Shape;7883;p87"/>
            <p:cNvSpPr/>
            <p:nvPr/>
          </p:nvSpPr>
          <p:spPr>
            <a:xfrm>
              <a:off x="4662775" y="3091200"/>
              <a:ext cx="25" cy="25"/>
            </a:xfrm>
            <a:custGeom>
              <a:avLst/>
              <a:gdLst/>
              <a:ahLst/>
              <a:cxnLst/>
              <a:rect l="l" t="t" r="r" b="b"/>
              <a:pathLst>
                <a:path w="1" h="1" extrusionOk="0">
                  <a:moveTo>
                    <a:pt x="1" y="0"/>
                  </a:move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84" name="Google Shape;7884;p87"/>
            <p:cNvSpPr/>
            <p:nvPr/>
          </p:nvSpPr>
          <p:spPr>
            <a:xfrm>
              <a:off x="6370225" y="3972875"/>
              <a:ext cx="25" cy="25"/>
            </a:xfrm>
            <a:custGeom>
              <a:avLst/>
              <a:gdLst/>
              <a:ahLst/>
              <a:cxnLst/>
              <a:rect l="l" t="t" r="r" b="b"/>
              <a:pathLst>
                <a:path w="1" h="1" extrusionOk="0">
                  <a:moveTo>
                    <a:pt x="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85" name="Google Shape;7885;p87"/>
            <p:cNvSpPr/>
            <p:nvPr/>
          </p:nvSpPr>
          <p:spPr>
            <a:xfrm>
              <a:off x="3723375" y="2369000"/>
              <a:ext cx="114575" cy="80675"/>
            </a:xfrm>
            <a:custGeom>
              <a:avLst/>
              <a:gdLst/>
              <a:ahLst/>
              <a:cxnLst/>
              <a:rect l="l" t="t" r="r" b="b"/>
              <a:pathLst>
                <a:path w="4583" h="3227" extrusionOk="0">
                  <a:moveTo>
                    <a:pt x="3226" y="0"/>
                  </a:moveTo>
                  <a:lnTo>
                    <a:pt x="1833" y="1393"/>
                  </a:lnTo>
                  <a:lnTo>
                    <a:pt x="1393" y="477"/>
                  </a:lnTo>
                  <a:lnTo>
                    <a:pt x="917" y="917"/>
                  </a:lnTo>
                  <a:lnTo>
                    <a:pt x="917" y="1393"/>
                  </a:lnTo>
                  <a:lnTo>
                    <a:pt x="917" y="1833"/>
                  </a:lnTo>
                  <a:lnTo>
                    <a:pt x="0" y="2310"/>
                  </a:lnTo>
                  <a:lnTo>
                    <a:pt x="917" y="2310"/>
                  </a:lnTo>
                  <a:lnTo>
                    <a:pt x="1393" y="2750"/>
                  </a:lnTo>
                  <a:lnTo>
                    <a:pt x="1393" y="3226"/>
                  </a:lnTo>
                  <a:lnTo>
                    <a:pt x="2310" y="2750"/>
                  </a:lnTo>
                  <a:lnTo>
                    <a:pt x="1833" y="2310"/>
                  </a:lnTo>
                  <a:lnTo>
                    <a:pt x="3666" y="2310"/>
                  </a:lnTo>
                  <a:lnTo>
                    <a:pt x="3666" y="1833"/>
                  </a:lnTo>
                  <a:lnTo>
                    <a:pt x="3666" y="1393"/>
                  </a:lnTo>
                  <a:lnTo>
                    <a:pt x="4583" y="477"/>
                  </a:lnTo>
                  <a:lnTo>
                    <a:pt x="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86" name="Google Shape;7886;p87"/>
            <p:cNvSpPr/>
            <p:nvPr/>
          </p:nvSpPr>
          <p:spPr>
            <a:xfrm>
              <a:off x="3758200" y="2312175"/>
              <a:ext cx="45850" cy="45850"/>
            </a:xfrm>
            <a:custGeom>
              <a:avLst/>
              <a:gdLst/>
              <a:ahLst/>
              <a:cxnLst/>
              <a:rect l="l" t="t" r="r" b="b"/>
              <a:pathLst>
                <a:path w="1834" h="1834" extrusionOk="0">
                  <a:moveTo>
                    <a:pt x="0" y="917"/>
                  </a:moveTo>
                  <a:lnTo>
                    <a:pt x="0" y="1357"/>
                  </a:lnTo>
                  <a:lnTo>
                    <a:pt x="440" y="917"/>
                  </a:lnTo>
                  <a:close/>
                  <a:moveTo>
                    <a:pt x="917" y="0"/>
                  </a:moveTo>
                  <a:lnTo>
                    <a:pt x="440" y="917"/>
                  </a:lnTo>
                  <a:lnTo>
                    <a:pt x="917" y="917"/>
                  </a:lnTo>
                  <a:lnTo>
                    <a:pt x="917" y="1833"/>
                  </a:lnTo>
                  <a:lnTo>
                    <a:pt x="1357" y="1357"/>
                  </a:lnTo>
                  <a:lnTo>
                    <a:pt x="1833" y="917"/>
                  </a:lnTo>
                  <a:lnTo>
                    <a:pt x="1833" y="440"/>
                  </a:lnTo>
                  <a:lnTo>
                    <a:pt x="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87" name="Google Shape;7887;p87"/>
            <p:cNvSpPr/>
            <p:nvPr/>
          </p:nvSpPr>
          <p:spPr>
            <a:xfrm>
              <a:off x="3849850" y="2220525"/>
              <a:ext cx="366625" cy="263050"/>
            </a:xfrm>
            <a:custGeom>
              <a:avLst/>
              <a:gdLst/>
              <a:ahLst/>
              <a:cxnLst/>
              <a:rect l="l" t="t" r="r" b="b"/>
              <a:pathLst>
                <a:path w="14665" h="10522" extrusionOk="0">
                  <a:moveTo>
                    <a:pt x="7772" y="0"/>
                  </a:moveTo>
                  <a:lnTo>
                    <a:pt x="6856" y="440"/>
                  </a:lnTo>
                  <a:lnTo>
                    <a:pt x="5499" y="440"/>
                  </a:lnTo>
                  <a:lnTo>
                    <a:pt x="5023" y="917"/>
                  </a:lnTo>
                  <a:lnTo>
                    <a:pt x="1833" y="917"/>
                  </a:lnTo>
                  <a:lnTo>
                    <a:pt x="1833" y="1357"/>
                  </a:lnTo>
                  <a:lnTo>
                    <a:pt x="1833" y="2273"/>
                  </a:lnTo>
                  <a:lnTo>
                    <a:pt x="440" y="2273"/>
                  </a:lnTo>
                  <a:lnTo>
                    <a:pt x="0" y="2750"/>
                  </a:lnTo>
                  <a:lnTo>
                    <a:pt x="0" y="3190"/>
                  </a:lnTo>
                  <a:lnTo>
                    <a:pt x="0" y="3666"/>
                  </a:lnTo>
                  <a:lnTo>
                    <a:pt x="0" y="4106"/>
                  </a:lnTo>
                  <a:lnTo>
                    <a:pt x="1357" y="4106"/>
                  </a:lnTo>
                  <a:lnTo>
                    <a:pt x="1357" y="4583"/>
                  </a:lnTo>
                  <a:lnTo>
                    <a:pt x="1357" y="5023"/>
                  </a:lnTo>
                  <a:lnTo>
                    <a:pt x="917" y="5023"/>
                  </a:lnTo>
                  <a:lnTo>
                    <a:pt x="917" y="5499"/>
                  </a:lnTo>
                  <a:lnTo>
                    <a:pt x="917" y="6856"/>
                  </a:lnTo>
                  <a:lnTo>
                    <a:pt x="1833" y="7772"/>
                  </a:lnTo>
                  <a:lnTo>
                    <a:pt x="2273" y="7772"/>
                  </a:lnTo>
                  <a:lnTo>
                    <a:pt x="2273" y="7332"/>
                  </a:lnTo>
                  <a:lnTo>
                    <a:pt x="2750" y="6856"/>
                  </a:lnTo>
                  <a:lnTo>
                    <a:pt x="3190" y="6856"/>
                  </a:lnTo>
                  <a:lnTo>
                    <a:pt x="3666" y="7332"/>
                  </a:lnTo>
                  <a:lnTo>
                    <a:pt x="3190" y="8249"/>
                  </a:lnTo>
                  <a:lnTo>
                    <a:pt x="3666" y="9165"/>
                  </a:lnTo>
                  <a:lnTo>
                    <a:pt x="3666" y="9605"/>
                  </a:lnTo>
                  <a:lnTo>
                    <a:pt x="5023" y="9165"/>
                  </a:lnTo>
                  <a:lnTo>
                    <a:pt x="5499" y="8689"/>
                  </a:lnTo>
                  <a:lnTo>
                    <a:pt x="5939" y="9165"/>
                  </a:lnTo>
                  <a:lnTo>
                    <a:pt x="6416" y="9165"/>
                  </a:lnTo>
                  <a:lnTo>
                    <a:pt x="6416" y="8689"/>
                  </a:lnTo>
                  <a:lnTo>
                    <a:pt x="7332" y="9165"/>
                  </a:lnTo>
                  <a:lnTo>
                    <a:pt x="7772" y="9165"/>
                  </a:lnTo>
                  <a:lnTo>
                    <a:pt x="7772" y="9605"/>
                  </a:lnTo>
                  <a:lnTo>
                    <a:pt x="8249" y="10082"/>
                  </a:lnTo>
                  <a:lnTo>
                    <a:pt x="8689" y="10082"/>
                  </a:lnTo>
                  <a:lnTo>
                    <a:pt x="9605" y="9605"/>
                  </a:lnTo>
                  <a:lnTo>
                    <a:pt x="10522" y="10522"/>
                  </a:lnTo>
                  <a:lnTo>
                    <a:pt x="11438" y="10082"/>
                  </a:lnTo>
                  <a:lnTo>
                    <a:pt x="12355" y="9605"/>
                  </a:lnTo>
                  <a:lnTo>
                    <a:pt x="12355" y="10082"/>
                  </a:lnTo>
                  <a:lnTo>
                    <a:pt x="13271" y="10082"/>
                  </a:lnTo>
                  <a:lnTo>
                    <a:pt x="13748" y="9165"/>
                  </a:lnTo>
                  <a:lnTo>
                    <a:pt x="13271" y="9165"/>
                  </a:lnTo>
                  <a:lnTo>
                    <a:pt x="12831" y="8689"/>
                  </a:lnTo>
                  <a:lnTo>
                    <a:pt x="12831" y="8249"/>
                  </a:lnTo>
                  <a:lnTo>
                    <a:pt x="13271" y="7772"/>
                  </a:lnTo>
                  <a:lnTo>
                    <a:pt x="13748" y="8249"/>
                  </a:lnTo>
                  <a:lnTo>
                    <a:pt x="14188" y="8249"/>
                  </a:lnTo>
                  <a:lnTo>
                    <a:pt x="14188" y="8689"/>
                  </a:lnTo>
                  <a:lnTo>
                    <a:pt x="14664" y="7772"/>
                  </a:lnTo>
                  <a:lnTo>
                    <a:pt x="14664" y="7332"/>
                  </a:lnTo>
                  <a:lnTo>
                    <a:pt x="14188" y="6856"/>
                  </a:lnTo>
                  <a:lnTo>
                    <a:pt x="13271" y="6416"/>
                  </a:lnTo>
                  <a:lnTo>
                    <a:pt x="12831" y="5499"/>
                  </a:lnTo>
                  <a:lnTo>
                    <a:pt x="12355" y="4583"/>
                  </a:lnTo>
                  <a:lnTo>
                    <a:pt x="12831" y="3666"/>
                  </a:lnTo>
                  <a:lnTo>
                    <a:pt x="12355" y="3190"/>
                  </a:lnTo>
                  <a:lnTo>
                    <a:pt x="12355" y="2750"/>
                  </a:lnTo>
                  <a:lnTo>
                    <a:pt x="13271" y="1833"/>
                  </a:lnTo>
                  <a:lnTo>
                    <a:pt x="13271" y="917"/>
                  </a:lnTo>
                  <a:lnTo>
                    <a:pt x="12831" y="440"/>
                  </a:lnTo>
                  <a:lnTo>
                    <a:pt x="9605" y="440"/>
                  </a:lnTo>
                  <a:lnTo>
                    <a:pt x="9165" y="0"/>
                  </a:lnTo>
                  <a:lnTo>
                    <a:pt x="8689" y="0"/>
                  </a:lnTo>
                  <a:lnTo>
                    <a:pt x="7772" y="440"/>
                  </a:lnTo>
                  <a:lnTo>
                    <a:pt x="77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88" name="Google Shape;7888;p87"/>
            <p:cNvSpPr/>
            <p:nvPr/>
          </p:nvSpPr>
          <p:spPr>
            <a:xfrm>
              <a:off x="4170625" y="2472550"/>
              <a:ext cx="11025" cy="25"/>
            </a:xfrm>
            <a:custGeom>
              <a:avLst/>
              <a:gdLst/>
              <a:ahLst/>
              <a:cxnLst/>
              <a:rect l="l" t="t" r="r" b="b"/>
              <a:pathLst>
                <a:path w="441" h="1" extrusionOk="0">
                  <a:moveTo>
                    <a:pt x="0" y="1"/>
                  </a:moveTo>
                  <a:lnTo>
                    <a:pt x="0" y="1"/>
                  </a:lnTo>
                  <a:lnTo>
                    <a:pt x="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89" name="Google Shape;7889;p87"/>
            <p:cNvSpPr/>
            <p:nvPr/>
          </p:nvSpPr>
          <p:spPr>
            <a:xfrm>
              <a:off x="4147700" y="2712675"/>
              <a:ext cx="25" cy="25"/>
            </a:xfrm>
            <a:custGeom>
              <a:avLst/>
              <a:gdLst/>
              <a:ahLst/>
              <a:cxnLst/>
              <a:rect l="l" t="t" r="r" b="b"/>
              <a:pathLst>
                <a:path w="1" h="1" extrusionOk="0">
                  <a:moveTo>
                    <a:pt x="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90" name="Google Shape;7890;p87"/>
            <p:cNvSpPr/>
            <p:nvPr/>
          </p:nvSpPr>
          <p:spPr>
            <a:xfrm>
              <a:off x="3689450" y="2437725"/>
              <a:ext cx="560925" cy="286900"/>
            </a:xfrm>
            <a:custGeom>
              <a:avLst/>
              <a:gdLst/>
              <a:ahLst/>
              <a:cxnLst/>
              <a:rect l="l" t="t" r="r" b="b"/>
              <a:pathLst>
                <a:path w="22437" h="11476" extrusionOk="0">
                  <a:moveTo>
                    <a:pt x="11915" y="1"/>
                  </a:moveTo>
                  <a:lnTo>
                    <a:pt x="11439" y="477"/>
                  </a:lnTo>
                  <a:lnTo>
                    <a:pt x="10082" y="917"/>
                  </a:lnTo>
                  <a:lnTo>
                    <a:pt x="9166" y="917"/>
                  </a:lnTo>
                  <a:lnTo>
                    <a:pt x="9606" y="1394"/>
                  </a:lnTo>
                  <a:lnTo>
                    <a:pt x="9606" y="2310"/>
                  </a:lnTo>
                  <a:lnTo>
                    <a:pt x="9606" y="2750"/>
                  </a:lnTo>
                  <a:lnTo>
                    <a:pt x="9606" y="3667"/>
                  </a:lnTo>
                  <a:lnTo>
                    <a:pt x="9606" y="4143"/>
                  </a:lnTo>
                  <a:lnTo>
                    <a:pt x="9606" y="5060"/>
                  </a:lnTo>
                  <a:lnTo>
                    <a:pt x="9166" y="5500"/>
                  </a:lnTo>
                  <a:lnTo>
                    <a:pt x="8689" y="5976"/>
                  </a:lnTo>
                  <a:lnTo>
                    <a:pt x="8249" y="5976"/>
                  </a:lnTo>
                  <a:lnTo>
                    <a:pt x="7333" y="5060"/>
                  </a:lnTo>
                  <a:lnTo>
                    <a:pt x="6856" y="4583"/>
                  </a:lnTo>
                  <a:lnTo>
                    <a:pt x="6416" y="3667"/>
                  </a:lnTo>
                  <a:lnTo>
                    <a:pt x="5500" y="2750"/>
                  </a:lnTo>
                  <a:lnTo>
                    <a:pt x="5023" y="2750"/>
                  </a:lnTo>
                  <a:lnTo>
                    <a:pt x="4583" y="2310"/>
                  </a:lnTo>
                  <a:lnTo>
                    <a:pt x="4583" y="1834"/>
                  </a:lnTo>
                  <a:lnTo>
                    <a:pt x="3667" y="1834"/>
                  </a:lnTo>
                  <a:lnTo>
                    <a:pt x="2750" y="2750"/>
                  </a:lnTo>
                  <a:lnTo>
                    <a:pt x="2274" y="3227"/>
                  </a:lnTo>
                  <a:lnTo>
                    <a:pt x="1834" y="3227"/>
                  </a:lnTo>
                  <a:lnTo>
                    <a:pt x="1357" y="4143"/>
                  </a:lnTo>
                  <a:lnTo>
                    <a:pt x="1357" y="5060"/>
                  </a:lnTo>
                  <a:lnTo>
                    <a:pt x="917" y="5976"/>
                  </a:lnTo>
                  <a:lnTo>
                    <a:pt x="441" y="6893"/>
                  </a:lnTo>
                  <a:lnTo>
                    <a:pt x="1" y="10082"/>
                  </a:lnTo>
                  <a:lnTo>
                    <a:pt x="1834" y="9642"/>
                  </a:lnTo>
                  <a:lnTo>
                    <a:pt x="2750" y="9166"/>
                  </a:lnTo>
                  <a:lnTo>
                    <a:pt x="3190" y="8726"/>
                  </a:lnTo>
                  <a:lnTo>
                    <a:pt x="5940" y="8726"/>
                  </a:lnTo>
                  <a:lnTo>
                    <a:pt x="6856" y="7809"/>
                  </a:lnTo>
                  <a:lnTo>
                    <a:pt x="8249" y="7809"/>
                  </a:lnTo>
                  <a:lnTo>
                    <a:pt x="10082" y="8249"/>
                  </a:lnTo>
                  <a:lnTo>
                    <a:pt x="10999" y="7809"/>
                  </a:lnTo>
                  <a:lnTo>
                    <a:pt x="11439" y="8249"/>
                  </a:lnTo>
                  <a:lnTo>
                    <a:pt x="12355" y="8726"/>
                  </a:lnTo>
                  <a:lnTo>
                    <a:pt x="13748" y="9166"/>
                  </a:lnTo>
                  <a:lnTo>
                    <a:pt x="14188" y="9166"/>
                  </a:lnTo>
                  <a:lnTo>
                    <a:pt x="15105" y="10082"/>
                  </a:lnTo>
                  <a:lnTo>
                    <a:pt x="16498" y="10999"/>
                  </a:lnTo>
                  <a:lnTo>
                    <a:pt x="16938" y="11475"/>
                  </a:lnTo>
                  <a:lnTo>
                    <a:pt x="18331" y="10999"/>
                  </a:lnTo>
                  <a:lnTo>
                    <a:pt x="19247" y="10999"/>
                  </a:lnTo>
                  <a:lnTo>
                    <a:pt x="19687" y="10559"/>
                  </a:lnTo>
                  <a:lnTo>
                    <a:pt x="20604" y="10999"/>
                  </a:lnTo>
                  <a:lnTo>
                    <a:pt x="21520" y="10559"/>
                  </a:lnTo>
                  <a:lnTo>
                    <a:pt x="21520" y="10082"/>
                  </a:lnTo>
                  <a:lnTo>
                    <a:pt x="21080" y="9642"/>
                  </a:lnTo>
                  <a:lnTo>
                    <a:pt x="20604" y="9166"/>
                  </a:lnTo>
                  <a:lnTo>
                    <a:pt x="21520" y="8726"/>
                  </a:lnTo>
                  <a:lnTo>
                    <a:pt x="22437" y="7809"/>
                  </a:lnTo>
                  <a:lnTo>
                    <a:pt x="21997" y="6893"/>
                  </a:lnTo>
                  <a:lnTo>
                    <a:pt x="21997" y="5976"/>
                  </a:lnTo>
                  <a:lnTo>
                    <a:pt x="21520" y="5060"/>
                  </a:lnTo>
                  <a:lnTo>
                    <a:pt x="21520" y="4583"/>
                  </a:lnTo>
                  <a:lnTo>
                    <a:pt x="20604" y="4583"/>
                  </a:lnTo>
                  <a:lnTo>
                    <a:pt x="19687" y="3667"/>
                  </a:lnTo>
                  <a:lnTo>
                    <a:pt x="21080" y="3667"/>
                  </a:lnTo>
                  <a:lnTo>
                    <a:pt x="20604" y="2750"/>
                  </a:lnTo>
                  <a:lnTo>
                    <a:pt x="20604" y="1834"/>
                  </a:lnTo>
                  <a:lnTo>
                    <a:pt x="20164" y="1834"/>
                  </a:lnTo>
                  <a:lnTo>
                    <a:pt x="19687" y="2310"/>
                  </a:lnTo>
                  <a:lnTo>
                    <a:pt x="19687" y="1834"/>
                  </a:lnTo>
                  <a:lnTo>
                    <a:pt x="19247" y="1834"/>
                  </a:lnTo>
                  <a:lnTo>
                    <a:pt x="19247" y="1394"/>
                  </a:lnTo>
                  <a:lnTo>
                    <a:pt x="18771" y="1394"/>
                  </a:lnTo>
                  <a:lnTo>
                    <a:pt x="18771" y="917"/>
                  </a:lnTo>
                  <a:lnTo>
                    <a:pt x="17854" y="1394"/>
                  </a:lnTo>
                  <a:lnTo>
                    <a:pt x="16938" y="1834"/>
                  </a:lnTo>
                  <a:lnTo>
                    <a:pt x="16021" y="917"/>
                  </a:lnTo>
                  <a:lnTo>
                    <a:pt x="15105" y="1394"/>
                  </a:lnTo>
                  <a:lnTo>
                    <a:pt x="14665" y="1394"/>
                  </a:lnTo>
                  <a:lnTo>
                    <a:pt x="14188" y="917"/>
                  </a:lnTo>
                  <a:lnTo>
                    <a:pt x="14188" y="477"/>
                  </a:lnTo>
                  <a:lnTo>
                    <a:pt x="13748" y="477"/>
                  </a:lnTo>
                  <a:lnTo>
                    <a:pt x="12832" y="1"/>
                  </a:lnTo>
                  <a:lnTo>
                    <a:pt x="12832" y="477"/>
                  </a:lnTo>
                  <a:lnTo>
                    <a:pt x="12355" y="477"/>
                  </a:lnTo>
                  <a:lnTo>
                    <a:pt x="119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91" name="Google Shape;7891;p87"/>
            <p:cNvSpPr/>
            <p:nvPr/>
          </p:nvSpPr>
          <p:spPr>
            <a:xfrm>
              <a:off x="3689450" y="2632950"/>
              <a:ext cx="492200" cy="343700"/>
            </a:xfrm>
            <a:custGeom>
              <a:avLst/>
              <a:gdLst/>
              <a:ahLst/>
              <a:cxnLst/>
              <a:rect l="l" t="t" r="r" b="b"/>
              <a:pathLst>
                <a:path w="19688" h="13748" extrusionOk="0">
                  <a:moveTo>
                    <a:pt x="6856" y="0"/>
                  </a:moveTo>
                  <a:lnTo>
                    <a:pt x="5940" y="917"/>
                  </a:lnTo>
                  <a:lnTo>
                    <a:pt x="3190" y="917"/>
                  </a:lnTo>
                  <a:lnTo>
                    <a:pt x="2750" y="1357"/>
                  </a:lnTo>
                  <a:lnTo>
                    <a:pt x="1834" y="1833"/>
                  </a:lnTo>
                  <a:lnTo>
                    <a:pt x="441" y="2273"/>
                  </a:lnTo>
                  <a:lnTo>
                    <a:pt x="1" y="2273"/>
                  </a:lnTo>
                  <a:lnTo>
                    <a:pt x="441" y="3666"/>
                  </a:lnTo>
                  <a:lnTo>
                    <a:pt x="441" y="4106"/>
                  </a:lnTo>
                  <a:lnTo>
                    <a:pt x="441" y="4583"/>
                  </a:lnTo>
                  <a:lnTo>
                    <a:pt x="917" y="5939"/>
                  </a:lnTo>
                  <a:lnTo>
                    <a:pt x="917" y="7772"/>
                  </a:lnTo>
                  <a:lnTo>
                    <a:pt x="2274" y="7332"/>
                  </a:lnTo>
                  <a:lnTo>
                    <a:pt x="2274" y="7772"/>
                  </a:lnTo>
                  <a:lnTo>
                    <a:pt x="2750" y="8249"/>
                  </a:lnTo>
                  <a:lnTo>
                    <a:pt x="3190" y="8249"/>
                  </a:lnTo>
                  <a:lnTo>
                    <a:pt x="3667" y="8689"/>
                  </a:lnTo>
                  <a:lnTo>
                    <a:pt x="4107" y="8249"/>
                  </a:lnTo>
                  <a:lnTo>
                    <a:pt x="5023" y="7772"/>
                  </a:lnTo>
                  <a:lnTo>
                    <a:pt x="5940" y="8249"/>
                  </a:lnTo>
                  <a:lnTo>
                    <a:pt x="6416" y="9165"/>
                  </a:lnTo>
                  <a:lnTo>
                    <a:pt x="6416" y="9605"/>
                  </a:lnTo>
                  <a:lnTo>
                    <a:pt x="6856" y="10082"/>
                  </a:lnTo>
                  <a:lnTo>
                    <a:pt x="6856" y="10998"/>
                  </a:lnTo>
                  <a:lnTo>
                    <a:pt x="6856" y="11438"/>
                  </a:lnTo>
                  <a:lnTo>
                    <a:pt x="7773" y="12355"/>
                  </a:lnTo>
                  <a:lnTo>
                    <a:pt x="8249" y="12355"/>
                  </a:lnTo>
                  <a:lnTo>
                    <a:pt x="9606" y="12831"/>
                  </a:lnTo>
                  <a:lnTo>
                    <a:pt x="9606" y="13271"/>
                  </a:lnTo>
                  <a:lnTo>
                    <a:pt x="10522" y="13271"/>
                  </a:lnTo>
                  <a:lnTo>
                    <a:pt x="10522" y="13748"/>
                  </a:lnTo>
                  <a:lnTo>
                    <a:pt x="11439" y="13748"/>
                  </a:lnTo>
                  <a:lnTo>
                    <a:pt x="11915" y="13271"/>
                  </a:lnTo>
                  <a:lnTo>
                    <a:pt x="12355" y="11915"/>
                  </a:lnTo>
                  <a:lnTo>
                    <a:pt x="13272" y="11915"/>
                  </a:lnTo>
                  <a:lnTo>
                    <a:pt x="14188" y="11438"/>
                  </a:lnTo>
                  <a:lnTo>
                    <a:pt x="14665" y="11915"/>
                  </a:lnTo>
                  <a:lnTo>
                    <a:pt x="14665" y="11438"/>
                  </a:lnTo>
                  <a:lnTo>
                    <a:pt x="15105" y="11438"/>
                  </a:lnTo>
                  <a:lnTo>
                    <a:pt x="15581" y="10522"/>
                  </a:lnTo>
                  <a:lnTo>
                    <a:pt x="15581" y="10082"/>
                  </a:lnTo>
                  <a:lnTo>
                    <a:pt x="15105" y="8689"/>
                  </a:lnTo>
                  <a:lnTo>
                    <a:pt x="15105" y="8249"/>
                  </a:lnTo>
                  <a:lnTo>
                    <a:pt x="17414" y="7332"/>
                  </a:lnTo>
                  <a:lnTo>
                    <a:pt x="16938" y="6856"/>
                  </a:lnTo>
                  <a:lnTo>
                    <a:pt x="18771" y="6856"/>
                  </a:lnTo>
                  <a:lnTo>
                    <a:pt x="19687" y="5499"/>
                  </a:lnTo>
                  <a:lnTo>
                    <a:pt x="17414" y="5499"/>
                  </a:lnTo>
                  <a:lnTo>
                    <a:pt x="18331" y="3190"/>
                  </a:lnTo>
                  <a:lnTo>
                    <a:pt x="16938" y="3666"/>
                  </a:lnTo>
                  <a:lnTo>
                    <a:pt x="16498" y="3190"/>
                  </a:lnTo>
                  <a:lnTo>
                    <a:pt x="15105" y="2273"/>
                  </a:lnTo>
                  <a:lnTo>
                    <a:pt x="14188" y="1357"/>
                  </a:lnTo>
                  <a:lnTo>
                    <a:pt x="13748" y="1357"/>
                  </a:lnTo>
                  <a:lnTo>
                    <a:pt x="12355" y="917"/>
                  </a:lnTo>
                  <a:lnTo>
                    <a:pt x="11439" y="440"/>
                  </a:lnTo>
                  <a:lnTo>
                    <a:pt x="10999" y="0"/>
                  </a:lnTo>
                  <a:lnTo>
                    <a:pt x="10082" y="440"/>
                  </a:lnTo>
                  <a:lnTo>
                    <a:pt x="8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92" name="Google Shape;7892;p87"/>
            <p:cNvSpPr/>
            <p:nvPr/>
          </p:nvSpPr>
          <p:spPr>
            <a:xfrm>
              <a:off x="4662775" y="3079275"/>
              <a:ext cx="25" cy="11950"/>
            </a:xfrm>
            <a:custGeom>
              <a:avLst/>
              <a:gdLst/>
              <a:ahLst/>
              <a:cxnLst/>
              <a:rect l="l" t="t" r="r" b="b"/>
              <a:pathLst>
                <a:path w="1" h="478" extrusionOk="0">
                  <a:moveTo>
                    <a:pt x="1" y="477"/>
                  </a:moveTo>
                  <a:lnTo>
                    <a:pt x="1" y="1"/>
                  </a:lnTo>
                  <a:lnTo>
                    <a:pt x="1" y="4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93" name="Google Shape;7893;p87"/>
            <p:cNvSpPr/>
            <p:nvPr/>
          </p:nvSpPr>
          <p:spPr>
            <a:xfrm>
              <a:off x="3929575" y="2632950"/>
              <a:ext cx="768050" cy="641575"/>
            </a:xfrm>
            <a:custGeom>
              <a:avLst/>
              <a:gdLst/>
              <a:ahLst/>
              <a:cxnLst/>
              <a:rect l="l" t="t" r="r" b="b"/>
              <a:pathLst>
                <a:path w="30722" h="25663" extrusionOk="0">
                  <a:moveTo>
                    <a:pt x="12832" y="0"/>
                  </a:moveTo>
                  <a:lnTo>
                    <a:pt x="11915" y="917"/>
                  </a:lnTo>
                  <a:lnTo>
                    <a:pt x="10999" y="1357"/>
                  </a:lnTo>
                  <a:lnTo>
                    <a:pt x="11915" y="1833"/>
                  </a:lnTo>
                  <a:lnTo>
                    <a:pt x="11915" y="2273"/>
                  </a:lnTo>
                  <a:lnTo>
                    <a:pt x="11915" y="2750"/>
                  </a:lnTo>
                  <a:lnTo>
                    <a:pt x="10999" y="3190"/>
                  </a:lnTo>
                  <a:lnTo>
                    <a:pt x="10082" y="2750"/>
                  </a:lnTo>
                  <a:lnTo>
                    <a:pt x="9642" y="3190"/>
                  </a:lnTo>
                  <a:lnTo>
                    <a:pt x="8726" y="3190"/>
                  </a:lnTo>
                  <a:lnTo>
                    <a:pt x="7809" y="5499"/>
                  </a:lnTo>
                  <a:lnTo>
                    <a:pt x="10082" y="5499"/>
                  </a:lnTo>
                  <a:lnTo>
                    <a:pt x="9166" y="6856"/>
                  </a:lnTo>
                  <a:lnTo>
                    <a:pt x="7809" y="6856"/>
                  </a:lnTo>
                  <a:lnTo>
                    <a:pt x="7809" y="7332"/>
                  </a:lnTo>
                  <a:lnTo>
                    <a:pt x="5500" y="8249"/>
                  </a:lnTo>
                  <a:lnTo>
                    <a:pt x="5976" y="8689"/>
                  </a:lnTo>
                  <a:lnTo>
                    <a:pt x="5976" y="10082"/>
                  </a:lnTo>
                  <a:lnTo>
                    <a:pt x="5976" y="10522"/>
                  </a:lnTo>
                  <a:lnTo>
                    <a:pt x="5500" y="11438"/>
                  </a:lnTo>
                  <a:lnTo>
                    <a:pt x="5060" y="11438"/>
                  </a:lnTo>
                  <a:lnTo>
                    <a:pt x="5060" y="11915"/>
                  </a:lnTo>
                  <a:lnTo>
                    <a:pt x="4583" y="11438"/>
                  </a:lnTo>
                  <a:lnTo>
                    <a:pt x="3667" y="11915"/>
                  </a:lnTo>
                  <a:lnTo>
                    <a:pt x="2750" y="11915"/>
                  </a:lnTo>
                  <a:lnTo>
                    <a:pt x="2310" y="13271"/>
                  </a:lnTo>
                  <a:lnTo>
                    <a:pt x="1834" y="13748"/>
                  </a:lnTo>
                  <a:lnTo>
                    <a:pt x="917" y="13748"/>
                  </a:lnTo>
                  <a:lnTo>
                    <a:pt x="917" y="13271"/>
                  </a:lnTo>
                  <a:lnTo>
                    <a:pt x="1" y="13271"/>
                  </a:lnTo>
                  <a:lnTo>
                    <a:pt x="1" y="14188"/>
                  </a:lnTo>
                  <a:lnTo>
                    <a:pt x="1" y="14664"/>
                  </a:lnTo>
                  <a:lnTo>
                    <a:pt x="477" y="15104"/>
                  </a:lnTo>
                  <a:lnTo>
                    <a:pt x="477" y="16497"/>
                  </a:lnTo>
                  <a:lnTo>
                    <a:pt x="917" y="16937"/>
                  </a:lnTo>
                  <a:lnTo>
                    <a:pt x="1394" y="17854"/>
                  </a:lnTo>
                  <a:lnTo>
                    <a:pt x="1834" y="17854"/>
                  </a:lnTo>
                  <a:lnTo>
                    <a:pt x="1834" y="18330"/>
                  </a:lnTo>
                  <a:lnTo>
                    <a:pt x="2310" y="18770"/>
                  </a:lnTo>
                  <a:lnTo>
                    <a:pt x="2310" y="20603"/>
                  </a:lnTo>
                  <a:lnTo>
                    <a:pt x="2310" y="21080"/>
                  </a:lnTo>
                  <a:lnTo>
                    <a:pt x="1834" y="21520"/>
                  </a:lnTo>
                  <a:lnTo>
                    <a:pt x="477" y="22913"/>
                  </a:lnTo>
                  <a:lnTo>
                    <a:pt x="917" y="23353"/>
                  </a:lnTo>
                  <a:lnTo>
                    <a:pt x="1834" y="23353"/>
                  </a:lnTo>
                  <a:lnTo>
                    <a:pt x="1394" y="25186"/>
                  </a:lnTo>
                  <a:lnTo>
                    <a:pt x="2310" y="25186"/>
                  </a:lnTo>
                  <a:lnTo>
                    <a:pt x="2750" y="25662"/>
                  </a:lnTo>
                  <a:lnTo>
                    <a:pt x="2750" y="25186"/>
                  </a:lnTo>
                  <a:lnTo>
                    <a:pt x="3227" y="24746"/>
                  </a:lnTo>
                  <a:lnTo>
                    <a:pt x="3667" y="24746"/>
                  </a:lnTo>
                  <a:lnTo>
                    <a:pt x="3667" y="24269"/>
                  </a:lnTo>
                  <a:lnTo>
                    <a:pt x="4583" y="23353"/>
                  </a:lnTo>
                  <a:lnTo>
                    <a:pt x="6416" y="23353"/>
                  </a:lnTo>
                  <a:lnTo>
                    <a:pt x="7809" y="22913"/>
                  </a:lnTo>
                  <a:lnTo>
                    <a:pt x="9166" y="22913"/>
                  </a:lnTo>
                  <a:lnTo>
                    <a:pt x="10559" y="23353"/>
                  </a:lnTo>
                  <a:lnTo>
                    <a:pt x="11915" y="23829"/>
                  </a:lnTo>
                  <a:lnTo>
                    <a:pt x="14225" y="23829"/>
                  </a:lnTo>
                  <a:lnTo>
                    <a:pt x="14665" y="24269"/>
                  </a:lnTo>
                  <a:lnTo>
                    <a:pt x="16058" y="24269"/>
                  </a:lnTo>
                  <a:lnTo>
                    <a:pt x="16498" y="23829"/>
                  </a:lnTo>
                  <a:lnTo>
                    <a:pt x="17891" y="23829"/>
                  </a:lnTo>
                  <a:lnTo>
                    <a:pt x="18331" y="24269"/>
                  </a:lnTo>
                  <a:lnTo>
                    <a:pt x="18331" y="24746"/>
                  </a:lnTo>
                  <a:lnTo>
                    <a:pt x="18807" y="23829"/>
                  </a:lnTo>
                  <a:lnTo>
                    <a:pt x="19724" y="23829"/>
                  </a:lnTo>
                  <a:lnTo>
                    <a:pt x="20164" y="25186"/>
                  </a:lnTo>
                  <a:lnTo>
                    <a:pt x="20164" y="24746"/>
                  </a:lnTo>
                  <a:lnTo>
                    <a:pt x="20640" y="23829"/>
                  </a:lnTo>
                  <a:lnTo>
                    <a:pt x="21080" y="23353"/>
                  </a:lnTo>
                  <a:lnTo>
                    <a:pt x="21557" y="23353"/>
                  </a:lnTo>
                  <a:lnTo>
                    <a:pt x="22913" y="23829"/>
                  </a:lnTo>
                  <a:lnTo>
                    <a:pt x="23390" y="23353"/>
                  </a:lnTo>
                  <a:lnTo>
                    <a:pt x="23830" y="23353"/>
                  </a:lnTo>
                  <a:lnTo>
                    <a:pt x="25223" y="24269"/>
                  </a:lnTo>
                  <a:lnTo>
                    <a:pt x="25223" y="23353"/>
                  </a:lnTo>
                  <a:lnTo>
                    <a:pt x="25223" y="22913"/>
                  </a:lnTo>
                  <a:lnTo>
                    <a:pt x="24746" y="21996"/>
                  </a:lnTo>
                  <a:lnTo>
                    <a:pt x="24746" y="20603"/>
                  </a:lnTo>
                  <a:lnTo>
                    <a:pt x="24746" y="19687"/>
                  </a:lnTo>
                  <a:lnTo>
                    <a:pt x="25663" y="18770"/>
                  </a:lnTo>
                  <a:lnTo>
                    <a:pt x="27056" y="18770"/>
                  </a:lnTo>
                  <a:lnTo>
                    <a:pt x="27496" y="19247"/>
                  </a:lnTo>
                  <a:lnTo>
                    <a:pt x="28412" y="19247"/>
                  </a:lnTo>
                  <a:lnTo>
                    <a:pt x="29329" y="18770"/>
                  </a:lnTo>
                  <a:lnTo>
                    <a:pt x="29329" y="18330"/>
                  </a:lnTo>
                  <a:lnTo>
                    <a:pt x="28412" y="18330"/>
                  </a:lnTo>
                  <a:lnTo>
                    <a:pt x="27972" y="17854"/>
                  </a:lnTo>
                  <a:lnTo>
                    <a:pt x="27972" y="16937"/>
                  </a:lnTo>
                  <a:lnTo>
                    <a:pt x="27496" y="16497"/>
                  </a:lnTo>
                  <a:lnTo>
                    <a:pt x="27056" y="15104"/>
                  </a:lnTo>
                  <a:lnTo>
                    <a:pt x="26579" y="14664"/>
                  </a:lnTo>
                  <a:lnTo>
                    <a:pt x="26579" y="13748"/>
                  </a:lnTo>
                  <a:lnTo>
                    <a:pt x="26579" y="13271"/>
                  </a:lnTo>
                  <a:lnTo>
                    <a:pt x="27056" y="13271"/>
                  </a:lnTo>
                  <a:lnTo>
                    <a:pt x="27972" y="13748"/>
                  </a:lnTo>
                  <a:lnTo>
                    <a:pt x="28412" y="13271"/>
                  </a:lnTo>
                  <a:lnTo>
                    <a:pt x="29329" y="12831"/>
                  </a:lnTo>
                  <a:lnTo>
                    <a:pt x="29805" y="11915"/>
                  </a:lnTo>
                  <a:lnTo>
                    <a:pt x="30245" y="11438"/>
                  </a:lnTo>
                  <a:lnTo>
                    <a:pt x="30722" y="10998"/>
                  </a:lnTo>
                  <a:lnTo>
                    <a:pt x="30245" y="10082"/>
                  </a:lnTo>
                  <a:lnTo>
                    <a:pt x="29329" y="10082"/>
                  </a:lnTo>
                  <a:lnTo>
                    <a:pt x="29329" y="9165"/>
                  </a:lnTo>
                  <a:lnTo>
                    <a:pt x="27056" y="9165"/>
                  </a:lnTo>
                  <a:lnTo>
                    <a:pt x="27056" y="8689"/>
                  </a:lnTo>
                  <a:lnTo>
                    <a:pt x="26579" y="7772"/>
                  </a:lnTo>
                  <a:lnTo>
                    <a:pt x="25663" y="7332"/>
                  </a:lnTo>
                  <a:lnTo>
                    <a:pt x="23830" y="7332"/>
                  </a:lnTo>
                  <a:lnTo>
                    <a:pt x="23830" y="6856"/>
                  </a:lnTo>
                  <a:lnTo>
                    <a:pt x="23830" y="6416"/>
                  </a:lnTo>
                  <a:lnTo>
                    <a:pt x="22473" y="6416"/>
                  </a:lnTo>
                  <a:lnTo>
                    <a:pt x="23390" y="5939"/>
                  </a:lnTo>
                  <a:lnTo>
                    <a:pt x="22473" y="4583"/>
                  </a:lnTo>
                  <a:lnTo>
                    <a:pt x="21557" y="2750"/>
                  </a:lnTo>
                  <a:lnTo>
                    <a:pt x="21557" y="2273"/>
                  </a:lnTo>
                  <a:lnTo>
                    <a:pt x="21997" y="1833"/>
                  </a:lnTo>
                  <a:lnTo>
                    <a:pt x="21997" y="1357"/>
                  </a:lnTo>
                  <a:lnTo>
                    <a:pt x="21080" y="1357"/>
                  </a:lnTo>
                  <a:lnTo>
                    <a:pt x="20164" y="440"/>
                  </a:lnTo>
                  <a:lnTo>
                    <a:pt x="19247" y="0"/>
                  </a:lnTo>
                  <a:lnTo>
                    <a:pt x="18807" y="440"/>
                  </a:lnTo>
                  <a:lnTo>
                    <a:pt x="18807" y="917"/>
                  </a:lnTo>
                  <a:lnTo>
                    <a:pt x="17891" y="1357"/>
                  </a:lnTo>
                  <a:lnTo>
                    <a:pt x="17414" y="1357"/>
                  </a:lnTo>
                  <a:lnTo>
                    <a:pt x="17414" y="917"/>
                  </a:lnTo>
                  <a:lnTo>
                    <a:pt x="16974" y="440"/>
                  </a:lnTo>
                  <a:lnTo>
                    <a:pt x="14225" y="440"/>
                  </a:lnTo>
                  <a:lnTo>
                    <a:pt x="142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94" name="Google Shape;7894;p87"/>
            <p:cNvSpPr/>
            <p:nvPr/>
          </p:nvSpPr>
          <p:spPr>
            <a:xfrm>
              <a:off x="3987325" y="2930800"/>
              <a:ext cx="11025" cy="11025"/>
            </a:xfrm>
            <a:custGeom>
              <a:avLst/>
              <a:gdLst/>
              <a:ahLst/>
              <a:cxnLst/>
              <a:rect l="l" t="t" r="r" b="b"/>
              <a:pathLst>
                <a:path w="441" h="441" extrusionOk="0">
                  <a:moveTo>
                    <a:pt x="0" y="441"/>
                  </a:moveTo>
                  <a:lnTo>
                    <a:pt x="440" y="1"/>
                  </a:lnTo>
                  <a:lnTo>
                    <a:pt x="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95" name="Google Shape;7895;p87"/>
            <p:cNvSpPr/>
            <p:nvPr/>
          </p:nvSpPr>
          <p:spPr>
            <a:xfrm>
              <a:off x="4662775" y="3079275"/>
              <a:ext cx="25" cy="11950"/>
            </a:xfrm>
            <a:custGeom>
              <a:avLst/>
              <a:gdLst/>
              <a:ahLst/>
              <a:cxnLst/>
              <a:rect l="l" t="t" r="r" b="b"/>
              <a:pathLst>
                <a:path w="1" h="478" extrusionOk="0">
                  <a:moveTo>
                    <a:pt x="1" y="477"/>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96" name="Google Shape;7896;p87"/>
            <p:cNvSpPr/>
            <p:nvPr/>
          </p:nvSpPr>
          <p:spPr>
            <a:xfrm>
              <a:off x="3895675" y="3629175"/>
              <a:ext cx="25" cy="25"/>
            </a:xfrm>
            <a:custGeom>
              <a:avLst/>
              <a:gdLst/>
              <a:ahLst/>
              <a:cxnLst/>
              <a:rect l="l" t="t" r="r" b="b"/>
              <a:pathLst>
                <a:path w="1" h="1" extrusionOk="0">
                  <a:moveTo>
                    <a:pt x="0" y="1"/>
                  </a:move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97" name="Google Shape;7897;p87"/>
            <p:cNvSpPr/>
            <p:nvPr/>
          </p:nvSpPr>
          <p:spPr>
            <a:xfrm>
              <a:off x="3860850" y="3720825"/>
              <a:ext cx="25" cy="25"/>
            </a:xfrm>
            <a:custGeom>
              <a:avLst/>
              <a:gdLst/>
              <a:ahLst/>
              <a:cxnLst/>
              <a:rect l="l" t="t" r="r" b="b"/>
              <a:pathLst>
                <a:path w="1" h="1" extrusionOk="0">
                  <a:moveTo>
                    <a:pt x="0" y="1"/>
                  </a:moveTo>
                  <a:lnTo>
                    <a:pt x="0" y="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98" name="Google Shape;7898;p87"/>
            <p:cNvSpPr/>
            <p:nvPr/>
          </p:nvSpPr>
          <p:spPr>
            <a:xfrm>
              <a:off x="3872750" y="3045375"/>
              <a:ext cx="1603925" cy="847800"/>
            </a:xfrm>
            <a:custGeom>
              <a:avLst/>
              <a:gdLst/>
              <a:ahLst/>
              <a:cxnLst/>
              <a:rect l="l" t="t" r="r" b="b"/>
              <a:pathLst>
                <a:path w="64157" h="33912" extrusionOk="0">
                  <a:moveTo>
                    <a:pt x="37577" y="0"/>
                  </a:moveTo>
                  <a:lnTo>
                    <a:pt x="36661" y="917"/>
                  </a:lnTo>
                  <a:lnTo>
                    <a:pt x="35744" y="440"/>
                  </a:lnTo>
                  <a:lnTo>
                    <a:pt x="35268" y="440"/>
                  </a:lnTo>
                  <a:lnTo>
                    <a:pt x="34828" y="917"/>
                  </a:lnTo>
                  <a:lnTo>
                    <a:pt x="34351" y="917"/>
                  </a:lnTo>
                  <a:lnTo>
                    <a:pt x="32995" y="1357"/>
                  </a:lnTo>
                  <a:lnTo>
                    <a:pt x="32518" y="917"/>
                  </a:lnTo>
                  <a:lnTo>
                    <a:pt x="31602" y="1357"/>
                  </a:lnTo>
                  <a:lnTo>
                    <a:pt x="31602" y="2273"/>
                  </a:lnTo>
                  <a:lnTo>
                    <a:pt x="30685" y="2750"/>
                  </a:lnTo>
                  <a:lnTo>
                    <a:pt x="29769" y="2750"/>
                  </a:lnTo>
                  <a:lnTo>
                    <a:pt x="29329" y="2273"/>
                  </a:lnTo>
                  <a:lnTo>
                    <a:pt x="27936" y="2273"/>
                  </a:lnTo>
                  <a:lnTo>
                    <a:pt x="27019" y="3190"/>
                  </a:lnTo>
                  <a:lnTo>
                    <a:pt x="27019" y="4106"/>
                  </a:lnTo>
                  <a:lnTo>
                    <a:pt x="27019" y="5499"/>
                  </a:lnTo>
                  <a:lnTo>
                    <a:pt x="27496" y="6416"/>
                  </a:lnTo>
                  <a:lnTo>
                    <a:pt x="27496" y="6856"/>
                  </a:lnTo>
                  <a:lnTo>
                    <a:pt x="27496" y="7772"/>
                  </a:lnTo>
                  <a:lnTo>
                    <a:pt x="26103" y="6856"/>
                  </a:lnTo>
                  <a:lnTo>
                    <a:pt x="25663" y="6856"/>
                  </a:lnTo>
                  <a:lnTo>
                    <a:pt x="25186" y="7332"/>
                  </a:lnTo>
                  <a:lnTo>
                    <a:pt x="23830" y="6856"/>
                  </a:lnTo>
                  <a:lnTo>
                    <a:pt x="23353" y="6856"/>
                  </a:lnTo>
                  <a:lnTo>
                    <a:pt x="22913" y="7332"/>
                  </a:lnTo>
                  <a:lnTo>
                    <a:pt x="22437" y="8249"/>
                  </a:lnTo>
                  <a:lnTo>
                    <a:pt x="22437" y="8689"/>
                  </a:lnTo>
                  <a:lnTo>
                    <a:pt x="21997" y="7332"/>
                  </a:lnTo>
                  <a:lnTo>
                    <a:pt x="21080" y="7332"/>
                  </a:lnTo>
                  <a:lnTo>
                    <a:pt x="20604" y="8249"/>
                  </a:lnTo>
                  <a:lnTo>
                    <a:pt x="20604" y="7772"/>
                  </a:lnTo>
                  <a:lnTo>
                    <a:pt x="20164" y="7332"/>
                  </a:lnTo>
                  <a:lnTo>
                    <a:pt x="18771" y="7332"/>
                  </a:lnTo>
                  <a:lnTo>
                    <a:pt x="18331" y="7772"/>
                  </a:lnTo>
                  <a:lnTo>
                    <a:pt x="16938" y="7772"/>
                  </a:lnTo>
                  <a:lnTo>
                    <a:pt x="16498" y="7332"/>
                  </a:lnTo>
                  <a:lnTo>
                    <a:pt x="14188" y="7332"/>
                  </a:lnTo>
                  <a:lnTo>
                    <a:pt x="12832" y="6856"/>
                  </a:lnTo>
                  <a:lnTo>
                    <a:pt x="11439" y="6416"/>
                  </a:lnTo>
                  <a:lnTo>
                    <a:pt x="10082" y="6416"/>
                  </a:lnTo>
                  <a:lnTo>
                    <a:pt x="8689" y="6856"/>
                  </a:lnTo>
                  <a:lnTo>
                    <a:pt x="6856" y="6856"/>
                  </a:lnTo>
                  <a:lnTo>
                    <a:pt x="5940" y="7772"/>
                  </a:lnTo>
                  <a:lnTo>
                    <a:pt x="5940" y="8249"/>
                  </a:lnTo>
                  <a:lnTo>
                    <a:pt x="5500" y="8249"/>
                  </a:lnTo>
                  <a:lnTo>
                    <a:pt x="5023" y="8689"/>
                  </a:lnTo>
                  <a:lnTo>
                    <a:pt x="5023" y="9165"/>
                  </a:lnTo>
                  <a:lnTo>
                    <a:pt x="4583" y="8689"/>
                  </a:lnTo>
                  <a:lnTo>
                    <a:pt x="3667" y="8689"/>
                  </a:lnTo>
                  <a:lnTo>
                    <a:pt x="3667" y="9165"/>
                  </a:lnTo>
                  <a:lnTo>
                    <a:pt x="3667" y="10522"/>
                  </a:lnTo>
                  <a:lnTo>
                    <a:pt x="4107" y="10998"/>
                  </a:lnTo>
                  <a:lnTo>
                    <a:pt x="3667" y="11438"/>
                  </a:lnTo>
                  <a:lnTo>
                    <a:pt x="4583" y="11915"/>
                  </a:lnTo>
                  <a:lnTo>
                    <a:pt x="5023" y="12355"/>
                  </a:lnTo>
                  <a:lnTo>
                    <a:pt x="5940" y="13271"/>
                  </a:lnTo>
                  <a:lnTo>
                    <a:pt x="5500" y="13748"/>
                  </a:lnTo>
                  <a:lnTo>
                    <a:pt x="5500" y="14188"/>
                  </a:lnTo>
                  <a:lnTo>
                    <a:pt x="5940" y="14188"/>
                  </a:lnTo>
                  <a:lnTo>
                    <a:pt x="6416" y="15104"/>
                  </a:lnTo>
                  <a:lnTo>
                    <a:pt x="5940" y="16021"/>
                  </a:lnTo>
                  <a:lnTo>
                    <a:pt x="5500" y="16497"/>
                  </a:lnTo>
                  <a:lnTo>
                    <a:pt x="4583" y="16497"/>
                  </a:lnTo>
                  <a:lnTo>
                    <a:pt x="3667" y="17414"/>
                  </a:lnTo>
                  <a:lnTo>
                    <a:pt x="3190" y="17854"/>
                  </a:lnTo>
                  <a:lnTo>
                    <a:pt x="2750" y="18770"/>
                  </a:lnTo>
                  <a:lnTo>
                    <a:pt x="2274" y="19247"/>
                  </a:lnTo>
                  <a:lnTo>
                    <a:pt x="1834" y="19687"/>
                  </a:lnTo>
                  <a:lnTo>
                    <a:pt x="1834" y="20163"/>
                  </a:lnTo>
                  <a:lnTo>
                    <a:pt x="1834" y="21520"/>
                  </a:lnTo>
                  <a:lnTo>
                    <a:pt x="1834" y="21997"/>
                  </a:lnTo>
                  <a:lnTo>
                    <a:pt x="1834" y="22436"/>
                  </a:lnTo>
                  <a:lnTo>
                    <a:pt x="1834" y="22913"/>
                  </a:lnTo>
                  <a:lnTo>
                    <a:pt x="1834" y="23353"/>
                  </a:lnTo>
                  <a:lnTo>
                    <a:pt x="1357" y="23830"/>
                  </a:lnTo>
                  <a:lnTo>
                    <a:pt x="1357" y="24269"/>
                  </a:lnTo>
                  <a:lnTo>
                    <a:pt x="917" y="24269"/>
                  </a:lnTo>
                  <a:lnTo>
                    <a:pt x="917" y="24746"/>
                  </a:lnTo>
                  <a:lnTo>
                    <a:pt x="917" y="25186"/>
                  </a:lnTo>
                  <a:lnTo>
                    <a:pt x="441" y="25663"/>
                  </a:lnTo>
                  <a:lnTo>
                    <a:pt x="441" y="26102"/>
                  </a:lnTo>
                  <a:lnTo>
                    <a:pt x="1" y="26579"/>
                  </a:lnTo>
                  <a:lnTo>
                    <a:pt x="441" y="26579"/>
                  </a:lnTo>
                  <a:lnTo>
                    <a:pt x="441" y="27496"/>
                  </a:lnTo>
                  <a:lnTo>
                    <a:pt x="441" y="27935"/>
                  </a:lnTo>
                  <a:lnTo>
                    <a:pt x="917" y="27496"/>
                  </a:lnTo>
                  <a:lnTo>
                    <a:pt x="1357" y="27935"/>
                  </a:lnTo>
                  <a:lnTo>
                    <a:pt x="2274" y="27935"/>
                  </a:lnTo>
                  <a:lnTo>
                    <a:pt x="3667" y="27496"/>
                  </a:lnTo>
                  <a:lnTo>
                    <a:pt x="4583" y="27935"/>
                  </a:lnTo>
                  <a:lnTo>
                    <a:pt x="5023" y="27935"/>
                  </a:lnTo>
                  <a:lnTo>
                    <a:pt x="5940" y="28412"/>
                  </a:lnTo>
                  <a:lnTo>
                    <a:pt x="6856" y="28412"/>
                  </a:lnTo>
                  <a:lnTo>
                    <a:pt x="7333" y="27935"/>
                  </a:lnTo>
                  <a:lnTo>
                    <a:pt x="8249" y="27496"/>
                  </a:lnTo>
                  <a:lnTo>
                    <a:pt x="8689" y="27496"/>
                  </a:lnTo>
                  <a:lnTo>
                    <a:pt x="10082" y="27935"/>
                  </a:lnTo>
                  <a:lnTo>
                    <a:pt x="10522" y="27496"/>
                  </a:lnTo>
                  <a:lnTo>
                    <a:pt x="11439" y="26579"/>
                  </a:lnTo>
                  <a:lnTo>
                    <a:pt x="13748" y="26579"/>
                  </a:lnTo>
                  <a:lnTo>
                    <a:pt x="13748" y="26102"/>
                  </a:lnTo>
                  <a:lnTo>
                    <a:pt x="13748" y="25663"/>
                  </a:lnTo>
                  <a:lnTo>
                    <a:pt x="15105" y="25186"/>
                  </a:lnTo>
                  <a:lnTo>
                    <a:pt x="16021" y="25186"/>
                  </a:lnTo>
                  <a:lnTo>
                    <a:pt x="16938" y="25663"/>
                  </a:lnTo>
                  <a:lnTo>
                    <a:pt x="18331" y="24746"/>
                  </a:lnTo>
                  <a:lnTo>
                    <a:pt x="18771" y="24269"/>
                  </a:lnTo>
                  <a:lnTo>
                    <a:pt x="19247" y="23830"/>
                  </a:lnTo>
                  <a:lnTo>
                    <a:pt x="20604" y="23830"/>
                  </a:lnTo>
                  <a:lnTo>
                    <a:pt x="20604" y="24269"/>
                  </a:lnTo>
                  <a:lnTo>
                    <a:pt x="21520" y="24269"/>
                  </a:lnTo>
                  <a:lnTo>
                    <a:pt x="21997" y="24746"/>
                  </a:lnTo>
                  <a:lnTo>
                    <a:pt x="22437" y="25186"/>
                  </a:lnTo>
                  <a:lnTo>
                    <a:pt x="22913" y="24746"/>
                  </a:lnTo>
                  <a:lnTo>
                    <a:pt x="23353" y="24746"/>
                  </a:lnTo>
                  <a:lnTo>
                    <a:pt x="24270" y="25186"/>
                  </a:lnTo>
                  <a:lnTo>
                    <a:pt x="25186" y="25663"/>
                  </a:lnTo>
                  <a:lnTo>
                    <a:pt x="25186" y="24746"/>
                  </a:lnTo>
                  <a:lnTo>
                    <a:pt x="26103" y="25186"/>
                  </a:lnTo>
                  <a:lnTo>
                    <a:pt x="26103" y="25663"/>
                  </a:lnTo>
                  <a:lnTo>
                    <a:pt x="26103" y="26102"/>
                  </a:lnTo>
                  <a:lnTo>
                    <a:pt x="26579" y="26102"/>
                  </a:lnTo>
                  <a:lnTo>
                    <a:pt x="26579" y="27019"/>
                  </a:lnTo>
                  <a:lnTo>
                    <a:pt x="26579" y="28412"/>
                  </a:lnTo>
                  <a:lnTo>
                    <a:pt x="27019" y="28852"/>
                  </a:lnTo>
                  <a:lnTo>
                    <a:pt x="27936" y="28852"/>
                  </a:lnTo>
                  <a:lnTo>
                    <a:pt x="28412" y="29768"/>
                  </a:lnTo>
                  <a:lnTo>
                    <a:pt x="28412" y="30685"/>
                  </a:lnTo>
                  <a:lnTo>
                    <a:pt x="29329" y="30685"/>
                  </a:lnTo>
                  <a:lnTo>
                    <a:pt x="29329" y="31162"/>
                  </a:lnTo>
                  <a:lnTo>
                    <a:pt x="29329" y="31601"/>
                  </a:lnTo>
                  <a:lnTo>
                    <a:pt x="29769" y="32078"/>
                  </a:lnTo>
                  <a:lnTo>
                    <a:pt x="30685" y="32518"/>
                  </a:lnTo>
                  <a:lnTo>
                    <a:pt x="31162" y="32995"/>
                  </a:lnTo>
                  <a:lnTo>
                    <a:pt x="31162" y="33435"/>
                  </a:lnTo>
                  <a:lnTo>
                    <a:pt x="31602" y="32995"/>
                  </a:lnTo>
                  <a:lnTo>
                    <a:pt x="32078" y="33435"/>
                  </a:lnTo>
                  <a:lnTo>
                    <a:pt x="32518" y="33911"/>
                  </a:lnTo>
                  <a:lnTo>
                    <a:pt x="32995" y="33911"/>
                  </a:lnTo>
                  <a:lnTo>
                    <a:pt x="32995" y="32078"/>
                  </a:lnTo>
                  <a:lnTo>
                    <a:pt x="33435" y="31162"/>
                  </a:lnTo>
                  <a:lnTo>
                    <a:pt x="33911" y="31162"/>
                  </a:lnTo>
                  <a:lnTo>
                    <a:pt x="34351" y="31601"/>
                  </a:lnTo>
                  <a:lnTo>
                    <a:pt x="35268" y="31162"/>
                  </a:lnTo>
                  <a:lnTo>
                    <a:pt x="36184" y="30245"/>
                  </a:lnTo>
                  <a:lnTo>
                    <a:pt x="37101" y="30245"/>
                  </a:lnTo>
                  <a:lnTo>
                    <a:pt x="37101" y="29329"/>
                  </a:lnTo>
                  <a:lnTo>
                    <a:pt x="37101" y="28852"/>
                  </a:lnTo>
                  <a:lnTo>
                    <a:pt x="37101" y="27935"/>
                  </a:lnTo>
                  <a:lnTo>
                    <a:pt x="37577" y="28852"/>
                  </a:lnTo>
                  <a:lnTo>
                    <a:pt x="38017" y="29329"/>
                  </a:lnTo>
                  <a:lnTo>
                    <a:pt x="38017" y="29768"/>
                  </a:lnTo>
                  <a:lnTo>
                    <a:pt x="38494" y="30685"/>
                  </a:lnTo>
                  <a:lnTo>
                    <a:pt x="37577" y="30685"/>
                  </a:lnTo>
                  <a:lnTo>
                    <a:pt x="37577" y="31601"/>
                  </a:lnTo>
                  <a:lnTo>
                    <a:pt x="37577" y="32078"/>
                  </a:lnTo>
                  <a:lnTo>
                    <a:pt x="37577" y="32518"/>
                  </a:lnTo>
                  <a:lnTo>
                    <a:pt x="38934" y="32995"/>
                  </a:lnTo>
                  <a:lnTo>
                    <a:pt x="39850" y="32995"/>
                  </a:lnTo>
                  <a:lnTo>
                    <a:pt x="41243" y="32078"/>
                  </a:lnTo>
                  <a:lnTo>
                    <a:pt x="42160" y="31601"/>
                  </a:lnTo>
                  <a:lnTo>
                    <a:pt x="42600" y="31601"/>
                  </a:lnTo>
                  <a:lnTo>
                    <a:pt x="43076" y="31162"/>
                  </a:lnTo>
                  <a:lnTo>
                    <a:pt x="43516" y="32518"/>
                  </a:lnTo>
                  <a:lnTo>
                    <a:pt x="43993" y="32078"/>
                  </a:lnTo>
                  <a:lnTo>
                    <a:pt x="44433" y="31162"/>
                  </a:lnTo>
                  <a:lnTo>
                    <a:pt x="44433" y="30245"/>
                  </a:lnTo>
                  <a:lnTo>
                    <a:pt x="44909" y="30245"/>
                  </a:lnTo>
                  <a:lnTo>
                    <a:pt x="45349" y="30685"/>
                  </a:lnTo>
                  <a:lnTo>
                    <a:pt x="45826" y="30245"/>
                  </a:lnTo>
                  <a:lnTo>
                    <a:pt x="48099" y="30245"/>
                  </a:lnTo>
                  <a:lnTo>
                    <a:pt x="48099" y="30685"/>
                  </a:lnTo>
                  <a:lnTo>
                    <a:pt x="48575" y="30685"/>
                  </a:lnTo>
                  <a:lnTo>
                    <a:pt x="48575" y="30245"/>
                  </a:lnTo>
                  <a:lnTo>
                    <a:pt x="49015" y="30245"/>
                  </a:lnTo>
                  <a:lnTo>
                    <a:pt x="49015" y="28412"/>
                  </a:lnTo>
                  <a:lnTo>
                    <a:pt x="49932" y="27935"/>
                  </a:lnTo>
                  <a:lnTo>
                    <a:pt x="50408" y="28852"/>
                  </a:lnTo>
                  <a:lnTo>
                    <a:pt x="50848" y="28852"/>
                  </a:lnTo>
                  <a:lnTo>
                    <a:pt x="52241" y="27496"/>
                  </a:lnTo>
                  <a:lnTo>
                    <a:pt x="53158" y="27019"/>
                  </a:lnTo>
                  <a:lnTo>
                    <a:pt x="53598" y="26579"/>
                  </a:lnTo>
                  <a:lnTo>
                    <a:pt x="54074" y="25663"/>
                  </a:lnTo>
                  <a:lnTo>
                    <a:pt x="54514" y="25663"/>
                  </a:lnTo>
                  <a:lnTo>
                    <a:pt x="55431" y="26102"/>
                  </a:lnTo>
                  <a:lnTo>
                    <a:pt x="55908" y="25663"/>
                  </a:lnTo>
                  <a:lnTo>
                    <a:pt x="55431" y="25186"/>
                  </a:lnTo>
                  <a:lnTo>
                    <a:pt x="56347" y="24746"/>
                  </a:lnTo>
                  <a:lnTo>
                    <a:pt x="56824" y="23830"/>
                  </a:lnTo>
                  <a:lnTo>
                    <a:pt x="57264" y="23353"/>
                  </a:lnTo>
                  <a:lnTo>
                    <a:pt x="57741" y="23353"/>
                  </a:lnTo>
                  <a:lnTo>
                    <a:pt x="58180" y="22436"/>
                  </a:lnTo>
                  <a:lnTo>
                    <a:pt x="58180" y="21997"/>
                  </a:lnTo>
                  <a:lnTo>
                    <a:pt x="58657" y="22436"/>
                  </a:lnTo>
                  <a:lnTo>
                    <a:pt x="59097" y="22436"/>
                  </a:lnTo>
                  <a:lnTo>
                    <a:pt x="59097" y="21997"/>
                  </a:lnTo>
                  <a:lnTo>
                    <a:pt x="59097" y="19687"/>
                  </a:lnTo>
                  <a:lnTo>
                    <a:pt x="60490" y="19247"/>
                  </a:lnTo>
                  <a:lnTo>
                    <a:pt x="60930" y="17414"/>
                  </a:lnTo>
                  <a:lnTo>
                    <a:pt x="60930" y="16937"/>
                  </a:lnTo>
                  <a:lnTo>
                    <a:pt x="63679" y="16937"/>
                  </a:lnTo>
                  <a:lnTo>
                    <a:pt x="64156" y="15581"/>
                  </a:lnTo>
                  <a:lnTo>
                    <a:pt x="64156" y="13748"/>
                  </a:lnTo>
                  <a:lnTo>
                    <a:pt x="62763" y="12355"/>
                  </a:lnTo>
                  <a:lnTo>
                    <a:pt x="62323" y="12355"/>
                  </a:lnTo>
                  <a:lnTo>
                    <a:pt x="62323" y="11915"/>
                  </a:lnTo>
                  <a:lnTo>
                    <a:pt x="62763" y="11438"/>
                  </a:lnTo>
                  <a:lnTo>
                    <a:pt x="63240" y="10998"/>
                  </a:lnTo>
                  <a:lnTo>
                    <a:pt x="63240" y="10522"/>
                  </a:lnTo>
                  <a:lnTo>
                    <a:pt x="62323" y="10522"/>
                  </a:lnTo>
                  <a:lnTo>
                    <a:pt x="61846" y="10082"/>
                  </a:lnTo>
                  <a:lnTo>
                    <a:pt x="62323" y="9605"/>
                  </a:lnTo>
                  <a:lnTo>
                    <a:pt x="63240" y="9165"/>
                  </a:lnTo>
                  <a:lnTo>
                    <a:pt x="63679" y="8689"/>
                  </a:lnTo>
                  <a:lnTo>
                    <a:pt x="63240" y="6856"/>
                  </a:lnTo>
                  <a:lnTo>
                    <a:pt x="62763" y="7332"/>
                  </a:lnTo>
                  <a:lnTo>
                    <a:pt x="62323" y="7772"/>
                  </a:lnTo>
                  <a:lnTo>
                    <a:pt x="61407" y="7772"/>
                  </a:lnTo>
                  <a:lnTo>
                    <a:pt x="60490" y="7332"/>
                  </a:lnTo>
                  <a:lnTo>
                    <a:pt x="59574" y="7332"/>
                  </a:lnTo>
                  <a:lnTo>
                    <a:pt x="59574" y="7772"/>
                  </a:lnTo>
                  <a:lnTo>
                    <a:pt x="59097" y="7332"/>
                  </a:lnTo>
                  <a:lnTo>
                    <a:pt x="59097" y="6856"/>
                  </a:lnTo>
                  <a:lnTo>
                    <a:pt x="57741" y="6856"/>
                  </a:lnTo>
                  <a:lnTo>
                    <a:pt x="57741" y="7332"/>
                  </a:lnTo>
                  <a:lnTo>
                    <a:pt x="57264" y="7332"/>
                  </a:lnTo>
                  <a:lnTo>
                    <a:pt x="56824" y="7772"/>
                  </a:lnTo>
                  <a:lnTo>
                    <a:pt x="56824" y="7332"/>
                  </a:lnTo>
                  <a:lnTo>
                    <a:pt x="56347" y="7332"/>
                  </a:lnTo>
                  <a:lnTo>
                    <a:pt x="55431" y="7772"/>
                  </a:lnTo>
                  <a:lnTo>
                    <a:pt x="54991" y="7332"/>
                  </a:lnTo>
                  <a:lnTo>
                    <a:pt x="54514" y="6856"/>
                  </a:lnTo>
                  <a:lnTo>
                    <a:pt x="54514" y="7332"/>
                  </a:lnTo>
                  <a:lnTo>
                    <a:pt x="53598" y="7772"/>
                  </a:lnTo>
                  <a:lnTo>
                    <a:pt x="52241" y="6856"/>
                  </a:lnTo>
                  <a:lnTo>
                    <a:pt x="51765" y="6416"/>
                  </a:lnTo>
                  <a:lnTo>
                    <a:pt x="51765" y="5939"/>
                  </a:lnTo>
                  <a:lnTo>
                    <a:pt x="50408" y="5939"/>
                  </a:lnTo>
                  <a:lnTo>
                    <a:pt x="49932" y="6856"/>
                  </a:lnTo>
                  <a:lnTo>
                    <a:pt x="49492" y="7772"/>
                  </a:lnTo>
                  <a:lnTo>
                    <a:pt x="48575" y="7772"/>
                  </a:lnTo>
                  <a:lnTo>
                    <a:pt x="48099" y="7332"/>
                  </a:lnTo>
                  <a:lnTo>
                    <a:pt x="47659" y="7772"/>
                  </a:lnTo>
                  <a:lnTo>
                    <a:pt x="47182" y="7332"/>
                  </a:lnTo>
                  <a:lnTo>
                    <a:pt x="45349" y="7332"/>
                  </a:lnTo>
                  <a:lnTo>
                    <a:pt x="45349" y="6856"/>
                  </a:lnTo>
                  <a:lnTo>
                    <a:pt x="44909" y="5499"/>
                  </a:lnTo>
                  <a:lnTo>
                    <a:pt x="44433" y="5023"/>
                  </a:lnTo>
                  <a:lnTo>
                    <a:pt x="43993" y="5023"/>
                  </a:lnTo>
                  <a:lnTo>
                    <a:pt x="43076" y="4106"/>
                  </a:lnTo>
                  <a:lnTo>
                    <a:pt x="43076" y="3666"/>
                  </a:lnTo>
                  <a:lnTo>
                    <a:pt x="42600" y="3666"/>
                  </a:lnTo>
                  <a:lnTo>
                    <a:pt x="42160" y="4106"/>
                  </a:lnTo>
                  <a:lnTo>
                    <a:pt x="40767" y="4583"/>
                  </a:lnTo>
                  <a:lnTo>
                    <a:pt x="39850" y="4583"/>
                  </a:lnTo>
                  <a:lnTo>
                    <a:pt x="39850" y="4106"/>
                  </a:lnTo>
                  <a:lnTo>
                    <a:pt x="39410" y="2750"/>
                  </a:lnTo>
                  <a:lnTo>
                    <a:pt x="39410" y="1833"/>
                  </a:lnTo>
                  <a:lnTo>
                    <a:pt x="38934" y="1357"/>
                  </a:lnTo>
                  <a:lnTo>
                    <a:pt x="38494" y="440"/>
                  </a:lnTo>
                  <a:lnTo>
                    <a:pt x="380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899" name="Google Shape;7899;p87"/>
            <p:cNvSpPr/>
            <p:nvPr/>
          </p:nvSpPr>
          <p:spPr>
            <a:xfrm>
              <a:off x="4296175" y="3641100"/>
              <a:ext cx="389550" cy="389550"/>
            </a:xfrm>
            <a:custGeom>
              <a:avLst/>
              <a:gdLst/>
              <a:ahLst/>
              <a:cxnLst/>
              <a:rect l="l" t="t" r="r" b="b"/>
              <a:pathLst>
                <a:path w="15582" h="15582" extrusionOk="0">
                  <a:moveTo>
                    <a:pt x="2310" y="1"/>
                  </a:moveTo>
                  <a:lnTo>
                    <a:pt x="1834" y="440"/>
                  </a:lnTo>
                  <a:lnTo>
                    <a:pt x="1394" y="917"/>
                  </a:lnTo>
                  <a:lnTo>
                    <a:pt x="1" y="1834"/>
                  </a:lnTo>
                  <a:lnTo>
                    <a:pt x="477" y="1834"/>
                  </a:lnTo>
                  <a:lnTo>
                    <a:pt x="917" y="2273"/>
                  </a:lnTo>
                  <a:lnTo>
                    <a:pt x="2310" y="3190"/>
                  </a:lnTo>
                  <a:lnTo>
                    <a:pt x="2310" y="4583"/>
                  </a:lnTo>
                  <a:lnTo>
                    <a:pt x="3667" y="5023"/>
                  </a:lnTo>
                  <a:lnTo>
                    <a:pt x="4583" y="5500"/>
                  </a:lnTo>
                  <a:lnTo>
                    <a:pt x="4583" y="6416"/>
                  </a:lnTo>
                  <a:lnTo>
                    <a:pt x="5060" y="6856"/>
                  </a:lnTo>
                  <a:lnTo>
                    <a:pt x="5500" y="7333"/>
                  </a:lnTo>
                  <a:lnTo>
                    <a:pt x="6893" y="7772"/>
                  </a:lnTo>
                  <a:lnTo>
                    <a:pt x="6893" y="8249"/>
                  </a:lnTo>
                  <a:lnTo>
                    <a:pt x="7333" y="9166"/>
                  </a:lnTo>
                  <a:lnTo>
                    <a:pt x="7333" y="9606"/>
                  </a:lnTo>
                  <a:lnTo>
                    <a:pt x="7333" y="10522"/>
                  </a:lnTo>
                  <a:lnTo>
                    <a:pt x="6893" y="10522"/>
                  </a:lnTo>
                  <a:lnTo>
                    <a:pt x="6893" y="10999"/>
                  </a:lnTo>
                  <a:lnTo>
                    <a:pt x="6893" y="11439"/>
                  </a:lnTo>
                  <a:lnTo>
                    <a:pt x="7333" y="11915"/>
                  </a:lnTo>
                  <a:lnTo>
                    <a:pt x="7333" y="12355"/>
                  </a:lnTo>
                  <a:lnTo>
                    <a:pt x="7809" y="13748"/>
                  </a:lnTo>
                  <a:lnTo>
                    <a:pt x="7809" y="14665"/>
                  </a:lnTo>
                  <a:lnTo>
                    <a:pt x="8249" y="15105"/>
                  </a:lnTo>
                  <a:lnTo>
                    <a:pt x="9642" y="15105"/>
                  </a:lnTo>
                  <a:lnTo>
                    <a:pt x="10082" y="15581"/>
                  </a:lnTo>
                  <a:lnTo>
                    <a:pt x="10559" y="15105"/>
                  </a:lnTo>
                  <a:lnTo>
                    <a:pt x="10999" y="14665"/>
                  </a:lnTo>
                  <a:lnTo>
                    <a:pt x="12392" y="14665"/>
                  </a:lnTo>
                  <a:lnTo>
                    <a:pt x="12392" y="14188"/>
                  </a:lnTo>
                  <a:lnTo>
                    <a:pt x="11915" y="13748"/>
                  </a:lnTo>
                  <a:lnTo>
                    <a:pt x="11915" y="13272"/>
                  </a:lnTo>
                  <a:lnTo>
                    <a:pt x="12392" y="12355"/>
                  </a:lnTo>
                  <a:lnTo>
                    <a:pt x="12832" y="12355"/>
                  </a:lnTo>
                  <a:lnTo>
                    <a:pt x="12832" y="12832"/>
                  </a:lnTo>
                  <a:lnTo>
                    <a:pt x="13308" y="12355"/>
                  </a:lnTo>
                  <a:lnTo>
                    <a:pt x="14225" y="12355"/>
                  </a:lnTo>
                  <a:lnTo>
                    <a:pt x="14665" y="11915"/>
                  </a:lnTo>
                  <a:lnTo>
                    <a:pt x="15581" y="11915"/>
                  </a:lnTo>
                  <a:lnTo>
                    <a:pt x="15581" y="10999"/>
                  </a:lnTo>
                  <a:lnTo>
                    <a:pt x="15141" y="10522"/>
                  </a:lnTo>
                  <a:lnTo>
                    <a:pt x="14665" y="10522"/>
                  </a:lnTo>
                  <a:lnTo>
                    <a:pt x="13748" y="10082"/>
                  </a:lnTo>
                  <a:lnTo>
                    <a:pt x="13748" y="9606"/>
                  </a:lnTo>
                  <a:lnTo>
                    <a:pt x="14225" y="9606"/>
                  </a:lnTo>
                  <a:lnTo>
                    <a:pt x="14225" y="9166"/>
                  </a:lnTo>
                  <a:lnTo>
                    <a:pt x="13748" y="8689"/>
                  </a:lnTo>
                  <a:lnTo>
                    <a:pt x="12832" y="8249"/>
                  </a:lnTo>
                  <a:lnTo>
                    <a:pt x="12392" y="7772"/>
                  </a:lnTo>
                  <a:lnTo>
                    <a:pt x="12392" y="7333"/>
                  </a:lnTo>
                  <a:lnTo>
                    <a:pt x="12392" y="6856"/>
                  </a:lnTo>
                  <a:lnTo>
                    <a:pt x="11475" y="6856"/>
                  </a:lnTo>
                  <a:lnTo>
                    <a:pt x="11475" y="5939"/>
                  </a:lnTo>
                  <a:lnTo>
                    <a:pt x="10999" y="5023"/>
                  </a:lnTo>
                  <a:lnTo>
                    <a:pt x="10082" y="5023"/>
                  </a:lnTo>
                  <a:lnTo>
                    <a:pt x="9642" y="4583"/>
                  </a:lnTo>
                  <a:lnTo>
                    <a:pt x="9642" y="3190"/>
                  </a:lnTo>
                  <a:lnTo>
                    <a:pt x="9642" y="2273"/>
                  </a:lnTo>
                  <a:lnTo>
                    <a:pt x="9166" y="2273"/>
                  </a:lnTo>
                  <a:lnTo>
                    <a:pt x="9166" y="1834"/>
                  </a:lnTo>
                  <a:lnTo>
                    <a:pt x="9166" y="1357"/>
                  </a:lnTo>
                  <a:lnTo>
                    <a:pt x="8249" y="917"/>
                  </a:lnTo>
                  <a:lnTo>
                    <a:pt x="8249" y="1834"/>
                  </a:lnTo>
                  <a:lnTo>
                    <a:pt x="7333" y="1357"/>
                  </a:lnTo>
                  <a:lnTo>
                    <a:pt x="6416" y="917"/>
                  </a:lnTo>
                  <a:lnTo>
                    <a:pt x="5976" y="917"/>
                  </a:lnTo>
                  <a:lnTo>
                    <a:pt x="5500" y="1357"/>
                  </a:lnTo>
                  <a:lnTo>
                    <a:pt x="5060" y="917"/>
                  </a:lnTo>
                  <a:lnTo>
                    <a:pt x="4583" y="440"/>
                  </a:lnTo>
                  <a:lnTo>
                    <a:pt x="3667" y="440"/>
                  </a:lnTo>
                  <a:lnTo>
                    <a:pt x="36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00" name="Google Shape;7900;p87"/>
            <p:cNvSpPr/>
            <p:nvPr/>
          </p:nvSpPr>
          <p:spPr>
            <a:xfrm>
              <a:off x="6564525" y="3904150"/>
              <a:ext cx="25" cy="0"/>
            </a:xfrm>
            <a:custGeom>
              <a:avLst/>
              <a:gdLst/>
              <a:ahLst/>
              <a:cxnLst/>
              <a:rect l="l" t="t" r="r" b="b"/>
              <a:pathLst>
                <a:path w="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01" name="Google Shape;7901;p87"/>
            <p:cNvSpPr/>
            <p:nvPr/>
          </p:nvSpPr>
          <p:spPr>
            <a:xfrm>
              <a:off x="6507700" y="4328475"/>
              <a:ext cx="11025" cy="11025"/>
            </a:xfrm>
            <a:custGeom>
              <a:avLst/>
              <a:gdLst/>
              <a:ahLst/>
              <a:cxnLst/>
              <a:rect l="l" t="t" r="r" b="b"/>
              <a:pathLst>
                <a:path w="441" h="441" extrusionOk="0">
                  <a:moveTo>
                    <a:pt x="441" y="441"/>
                  </a:moveTo>
                  <a:lnTo>
                    <a:pt x="441" y="44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02" name="Google Shape;7902;p87"/>
            <p:cNvSpPr/>
            <p:nvPr/>
          </p:nvSpPr>
          <p:spPr>
            <a:xfrm>
              <a:off x="6266675" y="3904150"/>
              <a:ext cx="527000" cy="435350"/>
            </a:xfrm>
            <a:custGeom>
              <a:avLst/>
              <a:gdLst/>
              <a:ahLst/>
              <a:cxnLst/>
              <a:rect l="l" t="t" r="r" b="b"/>
              <a:pathLst>
                <a:path w="21080" h="17414" extrusionOk="0">
                  <a:moveTo>
                    <a:pt x="11915" y="0"/>
                  </a:moveTo>
                  <a:lnTo>
                    <a:pt x="11475" y="917"/>
                  </a:lnTo>
                  <a:lnTo>
                    <a:pt x="11915" y="1833"/>
                  </a:lnTo>
                  <a:lnTo>
                    <a:pt x="10082" y="1833"/>
                  </a:lnTo>
                  <a:lnTo>
                    <a:pt x="10998" y="2310"/>
                  </a:lnTo>
                  <a:lnTo>
                    <a:pt x="10558" y="3666"/>
                  </a:lnTo>
                  <a:lnTo>
                    <a:pt x="9642" y="4143"/>
                  </a:lnTo>
                  <a:lnTo>
                    <a:pt x="7809" y="4143"/>
                  </a:lnTo>
                  <a:lnTo>
                    <a:pt x="6892" y="3666"/>
                  </a:lnTo>
                  <a:lnTo>
                    <a:pt x="5976" y="2750"/>
                  </a:lnTo>
                  <a:lnTo>
                    <a:pt x="3666" y="2750"/>
                  </a:lnTo>
                  <a:lnTo>
                    <a:pt x="3666" y="4143"/>
                  </a:lnTo>
                  <a:lnTo>
                    <a:pt x="3666" y="4583"/>
                  </a:lnTo>
                  <a:lnTo>
                    <a:pt x="5059" y="4583"/>
                  </a:lnTo>
                  <a:lnTo>
                    <a:pt x="5499" y="5059"/>
                  </a:lnTo>
                  <a:lnTo>
                    <a:pt x="5499" y="5499"/>
                  </a:lnTo>
                  <a:lnTo>
                    <a:pt x="5976" y="6892"/>
                  </a:lnTo>
                  <a:lnTo>
                    <a:pt x="3666" y="6892"/>
                  </a:lnTo>
                  <a:lnTo>
                    <a:pt x="3666" y="7332"/>
                  </a:lnTo>
                  <a:lnTo>
                    <a:pt x="2750" y="6892"/>
                  </a:lnTo>
                  <a:lnTo>
                    <a:pt x="1833" y="6892"/>
                  </a:lnTo>
                  <a:lnTo>
                    <a:pt x="917" y="5976"/>
                  </a:lnTo>
                  <a:lnTo>
                    <a:pt x="477" y="6416"/>
                  </a:lnTo>
                  <a:lnTo>
                    <a:pt x="0" y="7332"/>
                  </a:lnTo>
                  <a:lnTo>
                    <a:pt x="917" y="7809"/>
                  </a:lnTo>
                  <a:lnTo>
                    <a:pt x="917" y="8249"/>
                  </a:lnTo>
                  <a:lnTo>
                    <a:pt x="1833" y="8249"/>
                  </a:lnTo>
                  <a:lnTo>
                    <a:pt x="3226" y="9165"/>
                  </a:lnTo>
                  <a:lnTo>
                    <a:pt x="3226" y="9642"/>
                  </a:lnTo>
                  <a:lnTo>
                    <a:pt x="2310" y="10558"/>
                  </a:lnTo>
                  <a:lnTo>
                    <a:pt x="3666" y="10998"/>
                  </a:lnTo>
                  <a:lnTo>
                    <a:pt x="4583" y="10998"/>
                  </a:lnTo>
                  <a:lnTo>
                    <a:pt x="5499" y="11475"/>
                  </a:lnTo>
                  <a:lnTo>
                    <a:pt x="5499" y="11915"/>
                  </a:lnTo>
                  <a:lnTo>
                    <a:pt x="5059" y="12391"/>
                  </a:lnTo>
                  <a:lnTo>
                    <a:pt x="4143" y="12831"/>
                  </a:lnTo>
                  <a:lnTo>
                    <a:pt x="4583" y="13308"/>
                  </a:lnTo>
                  <a:lnTo>
                    <a:pt x="6416" y="13308"/>
                  </a:lnTo>
                  <a:lnTo>
                    <a:pt x="7332" y="14224"/>
                  </a:lnTo>
                  <a:lnTo>
                    <a:pt x="8725" y="14224"/>
                  </a:lnTo>
                  <a:lnTo>
                    <a:pt x="9165" y="14664"/>
                  </a:lnTo>
                  <a:lnTo>
                    <a:pt x="8725" y="15141"/>
                  </a:lnTo>
                  <a:lnTo>
                    <a:pt x="9165" y="15141"/>
                  </a:lnTo>
                  <a:lnTo>
                    <a:pt x="9642" y="15581"/>
                  </a:lnTo>
                  <a:lnTo>
                    <a:pt x="10082" y="17414"/>
                  </a:lnTo>
                  <a:lnTo>
                    <a:pt x="10082" y="16497"/>
                  </a:lnTo>
                  <a:lnTo>
                    <a:pt x="10082" y="16057"/>
                  </a:lnTo>
                  <a:lnTo>
                    <a:pt x="10082" y="15581"/>
                  </a:lnTo>
                  <a:lnTo>
                    <a:pt x="10998" y="15141"/>
                  </a:lnTo>
                  <a:lnTo>
                    <a:pt x="11915" y="14224"/>
                  </a:lnTo>
                  <a:lnTo>
                    <a:pt x="11915" y="13748"/>
                  </a:lnTo>
                  <a:lnTo>
                    <a:pt x="12391" y="12391"/>
                  </a:lnTo>
                  <a:lnTo>
                    <a:pt x="12831" y="11475"/>
                  </a:lnTo>
                  <a:lnTo>
                    <a:pt x="13748" y="11475"/>
                  </a:lnTo>
                  <a:lnTo>
                    <a:pt x="14224" y="10558"/>
                  </a:lnTo>
                  <a:lnTo>
                    <a:pt x="14664" y="10558"/>
                  </a:lnTo>
                  <a:lnTo>
                    <a:pt x="15581" y="11475"/>
                  </a:lnTo>
                  <a:lnTo>
                    <a:pt x="16497" y="11915"/>
                  </a:lnTo>
                  <a:lnTo>
                    <a:pt x="16497" y="12831"/>
                  </a:lnTo>
                  <a:lnTo>
                    <a:pt x="16057" y="12831"/>
                  </a:lnTo>
                  <a:lnTo>
                    <a:pt x="16497" y="13308"/>
                  </a:lnTo>
                  <a:lnTo>
                    <a:pt x="16974" y="14224"/>
                  </a:lnTo>
                  <a:lnTo>
                    <a:pt x="16974" y="14664"/>
                  </a:lnTo>
                  <a:lnTo>
                    <a:pt x="16057" y="15141"/>
                  </a:lnTo>
                  <a:lnTo>
                    <a:pt x="15581" y="15141"/>
                  </a:lnTo>
                  <a:lnTo>
                    <a:pt x="16497" y="15581"/>
                  </a:lnTo>
                  <a:lnTo>
                    <a:pt x="17414" y="16057"/>
                  </a:lnTo>
                  <a:lnTo>
                    <a:pt x="17890" y="15581"/>
                  </a:lnTo>
                  <a:lnTo>
                    <a:pt x="18330" y="15581"/>
                  </a:lnTo>
                  <a:lnTo>
                    <a:pt x="20640" y="16057"/>
                  </a:lnTo>
                  <a:lnTo>
                    <a:pt x="20640" y="16057"/>
                  </a:lnTo>
                  <a:lnTo>
                    <a:pt x="20163" y="15581"/>
                  </a:lnTo>
                  <a:lnTo>
                    <a:pt x="20640" y="15141"/>
                  </a:lnTo>
                  <a:lnTo>
                    <a:pt x="19247" y="14664"/>
                  </a:lnTo>
                  <a:lnTo>
                    <a:pt x="18807" y="13748"/>
                  </a:lnTo>
                  <a:lnTo>
                    <a:pt x="19247" y="12831"/>
                  </a:lnTo>
                  <a:lnTo>
                    <a:pt x="19247" y="12391"/>
                  </a:lnTo>
                  <a:lnTo>
                    <a:pt x="19247" y="11915"/>
                  </a:lnTo>
                  <a:lnTo>
                    <a:pt x="19723" y="11915"/>
                  </a:lnTo>
                  <a:lnTo>
                    <a:pt x="19723" y="12831"/>
                  </a:lnTo>
                  <a:lnTo>
                    <a:pt x="20163" y="11915"/>
                  </a:lnTo>
                  <a:lnTo>
                    <a:pt x="20163" y="10998"/>
                  </a:lnTo>
                  <a:lnTo>
                    <a:pt x="20163" y="10558"/>
                  </a:lnTo>
                  <a:lnTo>
                    <a:pt x="19723" y="10082"/>
                  </a:lnTo>
                  <a:lnTo>
                    <a:pt x="19247" y="9165"/>
                  </a:lnTo>
                  <a:lnTo>
                    <a:pt x="19723" y="9165"/>
                  </a:lnTo>
                  <a:lnTo>
                    <a:pt x="19723" y="8725"/>
                  </a:lnTo>
                  <a:lnTo>
                    <a:pt x="19247" y="7809"/>
                  </a:lnTo>
                  <a:lnTo>
                    <a:pt x="19247" y="7332"/>
                  </a:lnTo>
                  <a:lnTo>
                    <a:pt x="18807" y="6892"/>
                  </a:lnTo>
                  <a:lnTo>
                    <a:pt x="18807" y="6416"/>
                  </a:lnTo>
                  <a:lnTo>
                    <a:pt x="19247" y="5499"/>
                  </a:lnTo>
                  <a:lnTo>
                    <a:pt x="19723" y="4583"/>
                  </a:lnTo>
                  <a:lnTo>
                    <a:pt x="20163" y="4143"/>
                  </a:lnTo>
                  <a:lnTo>
                    <a:pt x="21080" y="4143"/>
                  </a:lnTo>
                  <a:lnTo>
                    <a:pt x="21080" y="3666"/>
                  </a:lnTo>
                  <a:lnTo>
                    <a:pt x="20640" y="3226"/>
                  </a:lnTo>
                  <a:lnTo>
                    <a:pt x="19723" y="3666"/>
                  </a:lnTo>
                  <a:lnTo>
                    <a:pt x="18807" y="3666"/>
                  </a:lnTo>
                  <a:lnTo>
                    <a:pt x="17890" y="4143"/>
                  </a:lnTo>
                  <a:lnTo>
                    <a:pt x="16974" y="3226"/>
                  </a:lnTo>
                  <a:lnTo>
                    <a:pt x="16057" y="3226"/>
                  </a:lnTo>
                  <a:lnTo>
                    <a:pt x="15581" y="2750"/>
                  </a:lnTo>
                  <a:lnTo>
                    <a:pt x="15141" y="1833"/>
                  </a:lnTo>
                  <a:lnTo>
                    <a:pt x="14664" y="1393"/>
                  </a:lnTo>
                  <a:lnTo>
                    <a:pt x="14224" y="917"/>
                  </a:lnTo>
                  <a:lnTo>
                    <a:pt x="13308" y="477"/>
                  </a:lnTo>
                  <a:lnTo>
                    <a:pt x="119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03" name="Google Shape;7903;p87"/>
            <p:cNvSpPr/>
            <p:nvPr/>
          </p:nvSpPr>
          <p:spPr>
            <a:xfrm>
              <a:off x="6095275" y="4087450"/>
              <a:ext cx="423450" cy="274975"/>
            </a:xfrm>
            <a:custGeom>
              <a:avLst/>
              <a:gdLst/>
              <a:ahLst/>
              <a:cxnLst/>
              <a:rect l="l" t="t" r="r" b="b"/>
              <a:pathLst>
                <a:path w="16938" h="10999" extrusionOk="0">
                  <a:moveTo>
                    <a:pt x="6856" y="0"/>
                  </a:moveTo>
                  <a:lnTo>
                    <a:pt x="6416" y="477"/>
                  </a:lnTo>
                  <a:lnTo>
                    <a:pt x="6416" y="917"/>
                  </a:lnTo>
                  <a:lnTo>
                    <a:pt x="6416" y="1393"/>
                  </a:lnTo>
                  <a:lnTo>
                    <a:pt x="5023" y="1393"/>
                  </a:lnTo>
                  <a:lnTo>
                    <a:pt x="5023" y="1833"/>
                  </a:lnTo>
                  <a:lnTo>
                    <a:pt x="3667" y="1833"/>
                  </a:lnTo>
                  <a:lnTo>
                    <a:pt x="2750" y="2310"/>
                  </a:lnTo>
                  <a:lnTo>
                    <a:pt x="1834" y="3226"/>
                  </a:lnTo>
                  <a:lnTo>
                    <a:pt x="441" y="4143"/>
                  </a:lnTo>
                  <a:lnTo>
                    <a:pt x="1" y="4143"/>
                  </a:lnTo>
                  <a:lnTo>
                    <a:pt x="1834" y="4583"/>
                  </a:lnTo>
                  <a:lnTo>
                    <a:pt x="1834" y="5059"/>
                  </a:lnTo>
                  <a:lnTo>
                    <a:pt x="2274" y="5499"/>
                  </a:lnTo>
                  <a:lnTo>
                    <a:pt x="1834" y="6416"/>
                  </a:lnTo>
                  <a:lnTo>
                    <a:pt x="1834" y="6892"/>
                  </a:lnTo>
                  <a:lnTo>
                    <a:pt x="2274" y="7809"/>
                  </a:lnTo>
                  <a:lnTo>
                    <a:pt x="2750" y="8249"/>
                  </a:lnTo>
                  <a:lnTo>
                    <a:pt x="5500" y="8249"/>
                  </a:lnTo>
                  <a:lnTo>
                    <a:pt x="5940" y="7809"/>
                  </a:lnTo>
                  <a:lnTo>
                    <a:pt x="6416" y="8249"/>
                  </a:lnTo>
                  <a:lnTo>
                    <a:pt x="6416" y="8725"/>
                  </a:lnTo>
                  <a:lnTo>
                    <a:pt x="7773" y="8725"/>
                  </a:lnTo>
                  <a:lnTo>
                    <a:pt x="8689" y="9165"/>
                  </a:lnTo>
                  <a:lnTo>
                    <a:pt x="10522" y="10082"/>
                  </a:lnTo>
                  <a:lnTo>
                    <a:pt x="11439" y="10558"/>
                  </a:lnTo>
                  <a:lnTo>
                    <a:pt x="11915" y="10998"/>
                  </a:lnTo>
                  <a:lnTo>
                    <a:pt x="14665" y="10998"/>
                  </a:lnTo>
                  <a:lnTo>
                    <a:pt x="15581" y="10558"/>
                  </a:lnTo>
                  <a:lnTo>
                    <a:pt x="16938" y="10082"/>
                  </a:lnTo>
                  <a:lnTo>
                    <a:pt x="16498" y="8249"/>
                  </a:lnTo>
                  <a:lnTo>
                    <a:pt x="16021" y="7809"/>
                  </a:lnTo>
                  <a:lnTo>
                    <a:pt x="15581" y="7809"/>
                  </a:lnTo>
                  <a:lnTo>
                    <a:pt x="16021" y="7332"/>
                  </a:lnTo>
                  <a:lnTo>
                    <a:pt x="15581" y="6892"/>
                  </a:lnTo>
                  <a:lnTo>
                    <a:pt x="14188" y="6892"/>
                  </a:lnTo>
                  <a:lnTo>
                    <a:pt x="13272" y="5976"/>
                  </a:lnTo>
                  <a:lnTo>
                    <a:pt x="11439" y="5976"/>
                  </a:lnTo>
                  <a:lnTo>
                    <a:pt x="10999" y="5499"/>
                  </a:lnTo>
                  <a:lnTo>
                    <a:pt x="11915" y="5059"/>
                  </a:lnTo>
                  <a:lnTo>
                    <a:pt x="12355" y="4583"/>
                  </a:lnTo>
                  <a:lnTo>
                    <a:pt x="12355" y="4143"/>
                  </a:lnTo>
                  <a:lnTo>
                    <a:pt x="11439" y="3666"/>
                  </a:lnTo>
                  <a:lnTo>
                    <a:pt x="10522" y="3666"/>
                  </a:lnTo>
                  <a:lnTo>
                    <a:pt x="9166" y="3226"/>
                  </a:lnTo>
                  <a:lnTo>
                    <a:pt x="10082" y="2310"/>
                  </a:lnTo>
                  <a:lnTo>
                    <a:pt x="10082" y="1833"/>
                  </a:lnTo>
                  <a:lnTo>
                    <a:pt x="8689" y="917"/>
                  </a:lnTo>
                  <a:lnTo>
                    <a:pt x="7773" y="917"/>
                  </a:lnTo>
                  <a:lnTo>
                    <a:pt x="7773" y="477"/>
                  </a:lnTo>
                  <a:lnTo>
                    <a:pt x="6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04" name="Google Shape;7904;p87"/>
            <p:cNvSpPr/>
            <p:nvPr/>
          </p:nvSpPr>
          <p:spPr>
            <a:xfrm>
              <a:off x="5659950" y="3938975"/>
              <a:ext cx="756125" cy="263050"/>
            </a:xfrm>
            <a:custGeom>
              <a:avLst/>
              <a:gdLst/>
              <a:ahLst/>
              <a:cxnLst/>
              <a:rect l="l" t="t" r="r" b="b"/>
              <a:pathLst>
                <a:path w="30245" h="10522" extrusionOk="0">
                  <a:moveTo>
                    <a:pt x="21080" y="0"/>
                  </a:moveTo>
                  <a:lnTo>
                    <a:pt x="21080" y="440"/>
                  </a:lnTo>
                  <a:lnTo>
                    <a:pt x="20603" y="917"/>
                  </a:lnTo>
                  <a:lnTo>
                    <a:pt x="18770" y="917"/>
                  </a:lnTo>
                  <a:lnTo>
                    <a:pt x="17854" y="1357"/>
                  </a:lnTo>
                  <a:lnTo>
                    <a:pt x="17414" y="1833"/>
                  </a:lnTo>
                  <a:lnTo>
                    <a:pt x="15581" y="1833"/>
                  </a:lnTo>
                  <a:lnTo>
                    <a:pt x="16021" y="1357"/>
                  </a:lnTo>
                  <a:lnTo>
                    <a:pt x="15581" y="917"/>
                  </a:lnTo>
                  <a:lnTo>
                    <a:pt x="14188" y="917"/>
                  </a:lnTo>
                  <a:lnTo>
                    <a:pt x="12831" y="1357"/>
                  </a:lnTo>
                  <a:lnTo>
                    <a:pt x="11915" y="917"/>
                  </a:lnTo>
                  <a:lnTo>
                    <a:pt x="11438" y="917"/>
                  </a:lnTo>
                  <a:lnTo>
                    <a:pt x="10082" y="1357"/>
                  </a:lnTo>
                  <a:lnTo>
                    <a:pt x="7772" y="1357"/>
                  </a:lnTo>
                  <a:lnTo>
                    <a:pt x="7332" y="917"/>
                  </a:lnTo>
                  <a:lnTo>
                    <a:pt x="5023" y="1357"/>
                  </a:lnTo>
                  <a:lnTo>
                    <a:pt x="4583" y="1357"/>
                  </a:lnTo>
                  <a:lnTo>
                    <a:pt x="3666" y="917"/>
                  </a:lnTo>
                  <a:lnTo>
                    <a:pt x="2750" y="440"/>
                  </a:lnTo>
                  <a:lnTo>
                    <a:pt x="2273" y="1357"/>
                  </a:lnTo>
                  <a:lnTo>
                    <a:pt x="1833" y="1833"/>
                  </a:lnTo>
                  <a:lnTo>
                    <a:pt x="440" y="1833"/>
                  </a:lnTo>
                  <a:lnTo>
                    <a:pt x="0" y="3190"/>
                  </a:lnTo>
                  <a:lnTo>
                    <a:pt x="2273" y="3190"/>
                  </a:lnTo>
                  <a:lnTo>
                    <a:pt x="2750" y="3666"/>
                  </a:lnTo>
                  <a:lnTo>
                    <a:pt x="3190" y="3666"/>
                  </a:lnTo>
                  <a:lnTo>
                    <a:pt x="4106" y="3190"/>
                  </a:lnTo>
                  <a:lnTo>
                    <a:pt x="4583" y="3190"/>
                  </a:lnTo>
                  <a:lnTo>
                    <a:pt x="5023" y="3666"/>
                  </a:lnTo>
                  <a:lnTo>
                    <a:pt x="5939" y="3666"/>
                  </a:lnTo>
                  <a:lnTo>
                    <a:pt x="5939" y="4583"/>
                  </a:lnTo>
                  <a:lnTo>
                    <a:pt x="7332" y="4583"/>
                  </a:lnTo>
                  <a:lnTo>
                    <a:pt x="7772" y="5023"/>
                  </a:lnTo>
                  <a:lnTo>
                    <a:pt x="7772" y="5499"/>
                  </a:lnTo>
                  <a:lnTo>
                    <a:pt x="8689" y="6416"/>
                  </a:lnTo>
                  <a:lnTo>
                    <a:pt x="9165" y="6856"/>
                  </a:lnTo>
                  <a:lnTo>
                    <a:pt x="10082" y="7772"/>
                  </a:lnTo>
                  <a:lnTo>
                    <a:pt x="10522" y="8249"/>
                  </a:lnTo>
                  <a:lnTo>
                    <a:pt x="10522" y="8689"/>
                  </a:lnTo>
                  <a:lnTo>
                    <a:pt x="10082" y="8689"/>
                  </a:lnTo>
                  <a:lnTo>
                    <a:pt x="9605" y="9605"/>
                  </a:lnTo>
                  <a:lnTo>
                    <a:pt x="9605" y="10082"/>
                  </a:lnTo>
                  <a:lnTo>
                    <a:pt x="9605" y="10522"/>
                  </a:lnTo>
                  <a:lnTo>
                    <a:pt x="10522" y="10522"/>
                  </a:lnTo>
                  <a:lnTo>
                    <a:pt x="10082" y="10082"/>
                  </a:lnTo>
                  <a:lnTo>
                    <a:pt x="13271" y="10082"/>
                  </a:lnTo>
                  <a:lnTo>
                    <a:pt x="13748" y="9605"/>
                  </a:lnTo>
                  <a:lnTo>
                    <a:pt x="14188" y="9165"/>
                  </a:lnTo>
                  <a:lnTo>
                    <a:pt x="14664" y="8689"/>
                  </a:lnTo>
                  <a:lnTo>
                    <a:pt x="15581" y="9165"/>
                  </a:lnTo>
                  <a:lnTo>
                    <a:pt x="16021" y="9165"/>
                  </a:lnTo>
                  <a:lnTo>
                    <a:pt x="16021" y="9605"/>
                  </a:lnTo>
                  <a:lnTo>
                    <a:pt x="16021" y="10082"/>
                  </a:lnTo>
                  <a:lnTo>
                    <a:pt x="17854" y="10082"/>
                  </a:lnTo>
                  <a:lnTo>
                    <a:pt x="19247" y="9165"/>
                  </a:lnTo>
                  <a:lnTo>
                    <a:pt x="20163" y="8249"/>
                  </a:lnTo>
                  <a:lnTo>
                    <a:pt x="21080" y="7772"/>
                  </a:lnTo>
                  <a:lnTo>
                    <a:pt x="22436" y="7772"/>
                  </a:lnTo>
                  <a:lnTo>
                    <a:pt x="22436" y="7332"/>
                  </a:lnTo>
                  <a:lnTo>
                    <a:pt x="23829" y="7332"/>
                  </a:lnTo>
                  <a:lnTo>
                    <a:pt x="23829" y="6856"/>
                  </a:lnTo>
                  <a:lnTo>
                    <a:pt x="23829" y="6416"/>
                  </a:lnTo>
                  <a:lnTo>
                    <a:pt x="24269" y="5939"/>
                  </a:lnTo>
                  <a:lnTo>
                    <a:pt x="24746" y="5023"/>
                  </a:lnTo>
                  <a:lnTo>
                    <a:pt x="25186" y="4583"/>
                  </a:lnTo>
                  <a:lnTo>
                    <a:pt x="26102" y="5499"/>
                  </a:lnTo>
                  <a:lnTo>
                    <a:pt x="27019" y="5499"/>
                  </a:lnTo>
                  <a:lnTo>
                    <a:pt x="27935" y="5939"/>
                  </a:lnTo>
                  <a:lnTo>
                    <a:pt x="27935" y="5499"/>
                  </a:lnTo>
                  <a:lnTo>
                    <a:pt x="30245" y="5499"/>
                  </a:lnTo>
                  <a:lnTo>
                    <a:pt x="29768" y="4106"/>
                  </a:lnTo>
                  <a:lnTo>
                    <a:pt x="29768" y="3666"/>
                  </a:lnTo>
                  <a:lnTo>
                    <a:pt x="29328" y="3190"/>
                  </a:lnTo>
                  <a:lnTo>
                    <a:pt x="27935" y="3190"/>
                  </a:lnTo>
                  <a:lnTo>
                    <a:pt x="27935" y="2750"/>
                  </a:lnTo>
                  <a:lnTo>
                    <a:pt x="27935" y="1357"/>
                  </a:lnTo>
                  <a:lnTo>
                    <a:pt x="26102" y="1357"/>
                  </a:lnTo>
                  <a:lnTo>
                    <a:pt x="25186" y="1833"/>
                  </a:lnTo>
                  <a:lnTo>
                    <a:pt x="24746" y="1357"/>
                  </a:lnTo>
                  <a:lnTo>
                    <a:pt x="24746" y="917"/>
                  </a:lnTo>
                  <a:lnTo>
                    <a:pt x="24746" y="440"/>
                  </a:lnTo>
                  <a:lnTo>
                    <a:pt x="23829" y="0"/>
                  </a:lnTo>
                  <a:lnTo>
                    <a:pt x="22913" y="0"/>
                  </a:lnTo>
                  <a:lnTo>
                    <a:pt x="22913" y="440"/>
                  </a:lnTo>
                  <a:lnTo>
                    <a:pt x="21996" y="917"/>
                  </a:lnTo>
                  <a:lnTo>
                    <a:pt x="219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05" name="Google Shape;7905;p87"/>
            <p:cNvSpPr/>
            <p:nvPr/>
          </p:nvSpPr>
          <p:spPr>
            <a:xfrm>
              <a:off x="1718975" y="4660250"/>
              <a:ext cx="11025" cy="11950"/>
            </a:xfrm>
            <a:custGeom>
              <a:avLst/>
              <a:gdLst/>
              <a:ahLst/>
              <a:cxnLst/>
              <a:rect l="l" t="t" r="r" b="b"/>
              <a:pathLst>
                <a:path w="441" h="478" extrusionOk="0">
                  <a:moveTo>
                    <a:pt x="0" y="477"/>
                  </a:moveTo>
                  <a:lnTo>
                    <a:pt x="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06" name="Google Shape;7906;p87"/>
            <p:cNvSpPr/>
            <p:nvPr/>
          </p:nvSpPr>
          <p:spPr>
            <a:xfrm>
              <a:off x="790550" y="4168100"/>
              <a:ext cx="11950" cy="11025"/>
            </a:xfrm>
            <a:custGeom>
              <a:avLst/>
              <a:gdLst/>
              <a:ahLst/>
              <a:cxnLst/>
              <a:rect l="l" t="t" r="r" b="b"/>
              <a:pathLst>
                <a:path w="478" h="441" extrusionOk="0">
                  <a:moveTo>
                    <a:pt x="1" y="0"/>
                  </a:moveTo>
                  <a:lnTo>
                    <a:pt x="1" y="440"/>
                  </a:lnTo>
                  <a:lnTo>
                    <a:pt x="477" y="440"/>
                  </a:lnTo>
                  <a:lnTo>
                    <a:pt x="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07" name="Google Shape;7907;p87"/>
            <p:cNvSpPr/>
            <p:nvPr/>
          </p:nvSpPr>
          <p:spPr>
            <a:xfrm>
              <a:off x="756650" y="4064525"/>
              <a:ext cx="1248300" cy="1065925"/>
            </a:xfrm>
            <a:custGeom>
              <a:avLst/>
              <a:gdLst/>
              <a:ahLst/>
              <a:cxnLst/>
              <a:rect l="l" t="t" r="r" b="b"/>
              <a:pathLst>
                <a:path w="49932" h="42637" extrusionOk="0">
                  <a:moveTo>
                    <a:pt x="9165" y="1"/>
                  </a:moveTo>
                  <a:lnTo>
                    <a:pt x="8249" y="477"/>
                  </a:lnTo>
                  <a:lnTo>
                    <a:pt x="7332" y="477"/>
                  </a:lnTo>
                  <a:lnTo>
                    <a:pt x="7332" y="917"/>
                  </a:lnTo>
                  <a:lnTo>
                    <a:pt x="5499" y="917"/>
                  </a:lnTo>
                  <a:lnTo>
                    <a:pt x="6416" y="1394"/>
                  </a:lnTo>
                  <a:lnTo>
                    <a:pt x="5939" y="1834"/>
                  </a:lnTo>
                  <a:lnTo>
                    <a:pt x="5499" y="2310"/>
                  </a:lnTo>
                  <a:lnTo>
                    <a:pt x="5499" y="1834"/>
                  </a:lnTo>
                  <a:lnTo>
                    <a:pt x="4583" y="1394"/>
                  </a:lnTo>
                  <a:lnTo>
                    <a:pt x="3666" y="1394"/>
                  </a:lnTo>
                  <a:lnTo>
                    <a:pt x="3190" y="917"/>
                  </a:lnTo>
                  <a:lnTo>
                    <a:pt x="2750" y="1834"/>
                  </a:lnTo>
                  <a:lnTo>
                    <a:pt x="2273" y="1394"/>
                  </a:lnTo>
                  <a:lnTo>
                    <a:pt x="1833" y="2310"/>
                  </a:lnTo>
                  <a:lnTo>
                    <a:pt x="1357" y="2750"/>
                  </a:lnTo>
                  <a:lnTo>
                    <a:pt x="1833" y="3227"/>
                  </a:lnTo>
                  <a:lnTo>
                    <a:pt x="1833" y="3667"/>
                  </a:lnTo>
                  <a:lnTo>
                    <a:pt x="2273" y="3227"/>
                  </a:lnTo>
                  <a:lnTo>
                    <a:pt x="2273" y="3667"/>
                  </a:lnTo>
                  <a:lnTo>
                    <a:pt x="1833" y="4143"/>
                  </a:lnTo>
                  <a:lnTo>
                    <a:pt x="2750" y="4143"/>
                  </a:lnTo>
                  <a:lnTo>
                    <a:pt x="3190" y="4583"/>
                  </a:lnTo>
                  <a:lnTo>
                    <a:pt x="2750" y="5060"/>
                  </a:lnTo>
                  <a:lnTo>
                    <a:pt x="2750" y="5500"/>
                  </a:lnTo>
                  <a:lnTo>
                    <a:pt x="2273" y="5976"/>
                  </a:lnTo>
                  <a:lnTo>
                    <a:pt x="2750" y="5976"/>
                  </a:lnTo>
                  <a:lnTo>
                    <a:pt x="2750" y="6416"/>
                  </a:lnTo>
                  <a:lnTo>
                    <a:pt x="2273" y="6893"/>
                  </a:lnTo>
                  <a:lnTo>
                    <a:pt x="1833" y="6416"/>
                  </a:lnTo>
                  <a:lnTo>
                    <a:pt x="1357" y="6893"/>
                  </a:lnTo>
                  <a:lnTo>
                    <a:pt x="1357" y="7809"/>
                  </a:lnTo>
                  <a:lnTo>
                    <a:pt x="2750" y="7809"/>
                  </a:lnTo>
                  <a:lnTo>
                    <a:pt x="2750" y="7333"/>
                  </a:lnTo>
                  <a:lnTo>
                    <a:pt x="3666" y="7809"/>
                  </a:lnTo>
                  <a:lnTo>
                    <a:pt x="4106" y="7809"/>
                  </a:lnTo>
                  <a:lnTo>
                    <a:pt x="4106" y="8249"/>
                  </a:lnTo>
                  <a:lnTo>
                    <a:pt x="4583" y="8726"/>
                  </a:lnTo>
                  <a:lnTo>
                    <a:pt x="4583" y="9166"/>
                  </a:lnTo>
                  <a:lnTo>
                    <a:pt x="5939" y="9166"/>
                  </a:lnTo>
                  <a:lnTo>
                    <a:pt x="6416" y="9642"/>
                  </a:lnTo>
                  <a:lnTo>
                    <a:pt x="6856" y="9642"/>
                  </a:lnTo>
                  <a:lnTo>
                    <a:pt x="7332" y="10082"/>
                  </a:lnTo>
                  <a:lnTo>
                    <a:pt x="7772" y="10559"/>
                  </a:lnTo>
                  <a:lnTo>
                    <a:pt x="7772" y="10082"/>
                  </a:lnTo>
                  <a:lnTo>
                    <a:pt x="8689" y="10082"/>
                  </a:lnTo>
                  <a:lnTo>
                    <a:pt x="9165" y="10559"/>
                  </a:lnTo>
                  <a:lnTo>
                    <a:pt x="9605" y="10559"/>
                  </a:lnTo>
                  <a:lnTo>
                    <a:pt x="10082" y="10082"/>
                  </a:lnTo>
                  <a:lnTo>
                    <a:pt x="10522" y="10999"/>
                  </a:lnTo>
                  <a:lnTo>
                    <a:pt x="10082" y="11475"/>
                  </a:lnTo>
                  <a:lnTo>
                    <a:pt x="10082" y="11915"/>
                  </a:lnTo>
                  <a:lnTo>
                    <a:pt x="10082" y="12392"/>
                  </a:lnTo>
                  <a:lnTo>
                    <a:pt x="10522" y="12392"/>
                  </a:lnTo>
                  <a:lnTo>
                    <a:pt x="10998" y="12832"/>
                  </a:lnTo>
                  <a:lnTo>
                    <a:pt x="10998" y="13308"/>
                  </a:lnTo>
                  <a:lnTo>
                    <a:pt x="10522" y="13308"/>
                  </a:lnTo>
                  <a:lnTo>
                    <a:pt x="10522" y="13748"/>
                  </a:lnTo>
                  <a:lnTo>
                    <a:pt x="9605" y="13748"/>
                  </a:lnTo>
                  <a:lnTo>
                    <a:pt x="9605" y="14225"/>
                  </a:lnTo>
                  <a:lnTo>
                    <a:pt x="8689" y="14225"/>
                  </a:lnTo>
                  <a:lnTo>
                    <a:pt x="8689" y="14665"/>
                  </a:lnTo>
                  <a:lnTo>
                    <a:pt x="8689" y="15141"/>
                  </a:lnTo>
                  <a:lnTo>
                    <a:pt x="8249" y="15141"/>
                  </a:lnTo>
                  <a:lnTo>
                    <a:pt x="7772" y="15581"/>
                  </a:lnTo>
                  <a:lnTo>
                    <a:pt x="7772" y="16058"/>
                  </a:lnTo>
                  <a:lnTo>
                    <a:pt x="7332" y="16498"/>
                  </a:lnTo>
                  <a:lnTo>
                    <a:pt x="7332" y="16974"/>
                  </a:lnTo>
                  <a:lnTo>
                    <a:pt x="6856" y="17414"/>
                  </a:lnTo>
                  <a:lnTo>
                    <a:pt x="6856" y="17891"/>
                  </a:lnTo>
                  <a:lnTo>
                    <a:pt x="6856" y="18331"/>
                  </a:lnTo>
                  <a:lnTo>
                    <a:pt x="6856" y="18807"/>
                  </a:lnTo>
                  <a:lnTo>
                    <a:pt x="7332" y="19247"/>
                  </a:lnTo>
                  <a:lnTo>
                    <a:pt x="6856" y="19247"/>
                  </a:lnTo>
                  <a:lnTo>
                    <a:pt x="6416" y="19724"/>
                  </a:lnTo>
                  <a:lnTo>
                    <a:pt x="5939" y="19724"/>
                  </a:lnTo>
                  <a:lnTo>
                    <a:pt x="5023" y="21080"/>
                  </a:lnTo>
                  <a:lnTo>
                    <a:pt x="5499" y="21557"/>
                  </a:lnTo>
                  <a:lnTo>
                    <a:pt x="5023" y="21997"/>
                  </a:lnTo>
                  <a:lnTo>
                    <a:pt x="5023" y="22473"/>
                  </a:lnTo>
                  <a:lnTo>
                    <a:pt x="3190" y="22473"/>
                  </a:lnTo>
                  <a:lnTo>
                    <a:pt x="3190" y="22913"/>
                  </a:lnTo>
                  <a:lnTo>
                    <a:pt x="3666" y="23390"/>
                  </a:lnTo>
                  <a:lnTo>
                    <a:pt x="3666" y="24306"/>
                  </a:lnTo>
                  <a:lnTo>
                    <a:pt x="4106" y="24746"/>
                  </a:lnTo>
                  <a:lnTo>
                    <a:pt x="4106" y="25223"/>
                  </a:lnTo>
                  <a:lnTo>
                    <a:pt x="4106" y="25663"/>
                  </a:lnTo>
                  <a:lnTo>
                    <a:pt x="3666" y="26139"/>
                  </a:lnTo>
                  <a:lnTo>
                    <a:pt x="3190" y="26579"/>
                  </a:lnTo>
                  <a:lnTo>
                    <a:pt x="3190" y="27056"/>
                  </a:lnTo>
                  <a:lnTo>
                    <a:pt x="2750" y="27056"/>
                  </a:lnTo>
                  <a:lnTo>
                    <a:pt x="2273" y="27496"/>
                  </a:lnTo>
                  <a:lnTo>
                    <a:pt x="2273" y="27972"/>
                  </a:lnTo>
                  <a:lnTo>
                    <a:pt x="1833" y="28412"/>
                  </a:lnTo>
                  <a:lnTo>
                    <a:pt x="2273" y="28889"/>
                  </a:lnTo>
                  <a:lnTo>
                    <a:pt x="2750" y="28889"/>
                  </a:lnTo>
                  <a:lnTo>
                    <a:pt x="2750" y="29329"/>
                  </a:lnTo>
                  <a:lnTo>
                    <a:pt x="2750" y="29805"/>
                  </a:lnTo>
                  <a:lnTo>
                    <a:pt x="2750" y="30245"/>
                  </a:lnTo>
                  <a:lnTo>
                    <a:pt x="2273" y="30245"/>
                  </a:lnTo>
                  <a:lnTo>
                    <a:pt x="1833" y="30722"/>
                  </a:lnTo>
                  <a:lnTo>
                    <a:pt x="917" y="30722"/>
                  </a:lnTo>
                  <a:lnTo>
                    <a:pt x="917" y="31162"/>
                  </a:lnTo>
                  <a:lnTo>
                    <a:pt x="440" y="31162"/>
                  </a:lnTo>
                  <a:lnTo>
                    <a:pt x="440" y="31638"/>
                  </a:lnTo>
                  <a:lnTo>
                    <a:pt x="0" y="32078"/>
                  </a:lnTo>
                  <a:lnTo>
                    <a:pt x="0" y="32995"/>
                  </a:lnTo>
                  <a:lnTo>
                    <a:pt x="440" y="34388"/>
                  </a:lnTo>
                  <a:lnTo>
                    <a:pt x="1357" y="33911"/>
                  </a:lnTo>
                  <a:lnTo>
                    <a:pt x="1833" y="34828"/>
                  </a:lnTo>
                  <a:lnTo>
                    <a:pt x="2273" y="34828"/>
                  </a:lnTo>
                  <a:lnTo>
                    <a:pt x="2750" y="35304"/>
                  </a:lnTo>
                  <a:lnTo>
                    <a:pt x="2750" y="36221"/>
                  </a:lnTo>
                  <a:lnTo>
                    <a:pt x="3666" y="36221"/>
                  </a:lnTo>
                  <a:lnTo>
                    <a:pt x="4106" y="37137"/>
                  </a:lnTo>
                  <a:lnTo>
                    <a:pt x="4106" y="37577"/>
                  </a:lnTo>
                  <a:lnTo>
                    <a:pt x="3666" y="38054"/>
                  </a:lnTo>
                  <a:lnTo>
                    <a:pt x="5023" y="38054"/>
                  </a:lnTo>
                  <a:lnTo>
                    <a:pt x="4583" y="38970"/>
                  </a:lnTo>
                  <a:lnTo>
                    <a:pt x="4583" y="39410"/>
                  </a:lnTo>
                  <a:lnTo>
                    <a:pt x="3666" y="39410"/>
                  </a:lnTo>
                  <a:lnTo>
                    <a:pt x="4106" y="39887"/>
                  </a:lnTo>
                  <a:lnTo>
                    <a:pt x="4106" y="40803"/>
                  </a:lnTo>
                  <a:lnTo>
                    <a:pt x="4583" y="41243"/>
                  </a:lnTo>
                  <a:lnTo>
                    <a:pt x="5023" y="41243"/>
                  </a:lnTo>
                  <a:lnTo>
                    <a:pt x="5499" y="41720"/>
                  </a:lnTo>
                  <a:lnTo>
                    <a:pt x="6416" y="42636"/>
                  </a:lnTo>
                  <a:lnTo>
                    <a:pt x="6416" y="42160"/>
                  </a:lnTo>
                  <a:lnTo>
                    <a:pt x="6416" y="41720"/>
                  </a:lnTo>
                  <a:lnTo>
                    <a:pt x="7772" y="41243"/>
                  </a:lnTo>
                  <a:lnTo>
                    <a:pt x="8689" y="41243"/>
                  </a:lnTo>
                  <a:lnTo>
                    <a:pt x="9165" y="40327"/>
                  </a:lnTo>
                  <a:lnTo>
                    <a:pt x="9605" y="40327"/>
                  </a:lnTo>
                  <a:lnTo>
                    <a:pt x="10522" y="40803"/>
                  </a:lnTo>
                  <a:lnTo>
                    <a:pt x="10998" y="40803"/>
                  </a:lnTo>
                  <a:lnTo>
                    <a:pt x="11438" y="39887"/>
                  </a:lnTo>
                  <a:lnTo>
                    <a:pt x="12355" y="39887"/>
                  </a:lnTo>
                  <a:lnTo>
                    <a:pt x="13271" y="40327"/>
                  </a:lnTo>
                  <a:lnTo>
                    <a:pt x="13748" y="40803"/>
                  </a:lnTo>
                  <a:lnTo>
                    <a:pt x="15104" y="40803"/>
                  </a:lnTo>
                  <a:lnTo>
                    <a:pt x="15581" y="41720"/>
                  </a:lnTo>
                  <a:lnTo>
                    <a:pt x="16497" y="41243"/>
                  </a:lnTo>
                  <a:lnTo>
                    <a:pt x="18330" y="41243"/>
                  </a:lnTo>
                  <a:lnTo>
                    <a:pt x="19687" y="41720"/>
                  </a:lnTo>
                  <a:lnTo>
                    <a:pt x="19687" y="41243"/>
                  </a:lnTo>
                  <a:lnTo>
                    <a:pt x="21080" y="41243"/>
                  </a:lnTo>
                  <a:lnTo>
                    <a:pt x="21520" y="41720"/>
                  </a:lnTo>
                  <a:lnTo>
                    <a:pt x="21996" y="41720"/>
                  </a:lnTo>
                  <a:lnTo>
                    <a:pt x="21996" y="42160"/>
                  </a:lnTo>
                  <a:lnTo>
                    <a:pt x="22436" y="42160"/>
                  </a:lnTo>
                  <a:lnTo>
                    <a:pt x="22913" y="41720"/>
                  </a:lnTo>
                  <a:lnTo>
                    <a:pt x="22913" y="40803"/>
                  </a:lnTo>
                  <a:lnTo>
                    <a:pt x="22913" y="40327"/>
                  </a:lnTo>
                  <a:lnTo>
                    <a:pt x="23829" y="39887"/>
                  </a:lnTo>
                  <a:lnTo>
                    <a:pt x="23829" y="39410"/>
                  </a:lnTo>
                  <a:lnTo>
                    <a:pt x="24746" y="39410"/>
                  </a:lnTo>
                  <a:lnTo>
                    <a:pt x="25186" y="38970"/>
                  </a:lnTo>
                  <a:lnTo>
                    <a:pt x="27495" y="38970"/>
                  </a:lnTo>
                  <a:lnTo>
                    <a:pt x="28412" y="38494"/>
                  </a:lnTo>
                  <a:lnTo>
                    <a:pt x="29328" y="38054"/>
                  </a:lnTo>
                  <a:lnTo>
                    <a:pt x="28852" y="37137"/>
                  </a:lnTo>
                  <a:lnTo>
                    <a:pt x="29328" y="36661"/>
                  </a:lnTo>
                  <a:lnTo>
                    <a:pt x="30245" y="36661"/>
                  </a:lnTo>
                  <a:lnTo>
                    <a:pt x="30245" y="36221"/>
                  </a:lnTo>
                  <a:lnTo>
                    <a:pt x="30245" y="35744"/>
                  </a:lnTo>
                  <a:lnTo>
                    <a:pt x="31161" y="34828"/>
                  </a:lnTo>
                  <a:lnTo>
                    <a:pt x="32994" y="34828"/>
                  </a:lnTo>
                  <a:lnTo>
                    <a:pt x="33911" y="33911"/>
                  </a:lnTo>
                  <a:lnTo>
                    <a:pt x="33434" y="33471"/>
                  </a:lnTo>
                  <a:lnTo>
                    <a:pt x="33434" y="32995"/>
                  </a:lnTo>
                  <a:lnTo>
                    <a:pt x="32518" y="32555"/>
                  </a:lnTo>
                  <a:lnTo>
                    <a:pt x="32518" y="32078"/>
                  </a:lnTo>
                  <a:lnTo>
                    <a:pt x="32518" y="31638"/>
                  </a:lnTo>
                  <a:lnTo>
                    <a:pt x="32518" y="30722"/>
                  </a:lnTo>
                  <a:lnTo>
                    <a:pt x="32518" y="29329"/>
                  </a:lnTo>
                  <a:lnTo>
                    <a:pt x="32994" y="28889"/>
                  </a:lnTo>
                  <a:lnTo>
                    <a:pt x="33434" y="28412"/>
                  </a:lnTo>
                  <a:lnTo>
                    <a:pt x="34351" y="27972"/>
                  </a:lnTo>
                  <a:lnTo>
                    <a:pt x="35267" y="27056"/>
                  </a:lnTo>
                  <a:lnTo>
                    <a:pt x="35744" y="26579"/>
                  </a:lnTo>
                  <a:lnTo>
                    <a:pt x="36184" y="26139"/>
                  </a:lnTo>
                  <a:lnTo>
                    <a:pt x="37100" y="25223"/>
                  </a:lnTo>
                  <a:lnTo>
                    <a:pt x="37577" y="24746"/>
                  </a:lnTo>
                  <a:lnTo>
                    <a:pt x="38493" y="24306"/>
                  </a:lnTo>
                  <a:lnTo>
                    <a:pt x="38493" y="23830"/>
                  </a:lnTo>
                  <a:lnTo>
                    <a:pt x="38933" y="23390"/>
                  </a:lnTo>
                  <a:lnTo>
                    <a:pt x="38933" y="22913"/>
                  </a:lnTo>
                  <a:lnTo>
                    <a:pt x="39410" y="22473"/>
                  </a:lnTo>
                  <a:lnTo>
                    <a:pt x="43992" y="22473"/>
                  </a:lnTo>
                  <a:lnTo>
                    <a:pt x="44432" y="21997"/>
                  </a:lnTo>
                  <a:lnTo>
                    <a:pt x="45349" y="21557"/>
                  </a:lnTo>
                  <a:lnTo>
                    <a:pt x="45825" y="21557"/>
                  </a:lnTo>
                  <a:lnTo>
                    <a:pt x="46265" y="21080"/>
                  </a:lnTo>
                  <a:lnTo>
                    <a:pt x="47658" y="21080"/>
                  </a:lnTo>
                  <a:lnTo>
                    <a:pt x="48098" y="20640"/>
                  </a:lnTo>
                  <a:lnTo>
                    <a:pt x="48575" y="20640"/>
                  </a:lnTo>
                  <a:lnTo>
                    <a:pt x="49015" y="19724"/>
                  </a:lnTo>
                  <a:lnTo>
                    <a:pt x="49491" y="19247"/>
                  </a:lnTo>
                  <a:lnTo>
                    <a:pt x="49491" y="18807"/>
                  </a:lnTo>
                  <a:lnTo>
                    <a:pt x="49931" y="18331"/>
                  </a:lnTo>
                  <a:lnTo>
                    <a:pt x="49931" y="17891"/>
                  </a:lnTo>
                  <a:lnTo>
                    <a:pt x="49931" y="16974"/>
                  </a:lnTo>
                  <a:lnTo>
                    <a:pt x="49491" y="17414"/>
                  </a:lnTo>
                  <a:lnTo>
                    <a:pt x="49015" y="16974"/>
                  </a:lnTo>
                  <a:lnTo>
                    <a:pt x="47658" y="16974"/>
                  </a:lnTo>
                  <a:lnTo>
                    <a:pt x="46742" y="16498"/>
                  </a:lnTo>
                  <a:lnTo>
                    <a:pt x="45825" y="16974"/>
                  </a:lnTo>
                  <a:lnTo>
                    <a:pt x="43992" y="16974"/>
                  </a:lnTo>
                  <a:lnTo>
                    <a:pt x="43992" y="16058"/>
                  </a:lnTo>
                  <a:lnTo>
                    <a:pt x="43076" y="16058"/>
                  </a:lnTo>
                  <a:lnTo>
                    <a:pt x="42599" y="15581"/>
                  </a:lnTo>
                  <a:lnTo>
                    <a:pt x="42599" y="14665"/>
                  </a:lnTo>
                  <a:lnTo>
                    <a:pt x="42159" y="14225"/>
                  </a:lnTo>
                  <a:lnTo>
                    <a:pt x="41683" y="13748"/>
                  </a:lnTo>
                  <a:lnTo>
                    <a:pt x="40326" y="14225"/>
                  </a:lnTo>
                  <a:lnTo>
                    <a:pt x="39410" y="14225"/>
                  </a:lnTo>
                  <a:lnTo>
                    <a:pt x="39410" y="13748"/>
                  </a:lnTo>
                  <a:lnTo>
                    <a:pt x="38933" y="13748"/>
                  </a:lnTo>
                  <a:lnTo>
                    <a:pt x="38017" y="13308"/>
                  </a:lnTo>
                  <a:lnTo>
                    <a:pt x="37100" y="13308"/>
                  </a:lnTo>
                  <a:lnTo>
                    <a:pt x="36660" y="12832"/>
                  </a:lnTo>
                  <a:lnTo>
                    <a:pt x="36184" y="12392"/>
                  </a:lnTo>
                  <a:lnTo>
                    <a:pt x="35744" y="11915"/>
                  </a:lnTo>
                  <a:lnTo>
                    <a:pt x="34827" y="11915"/>
                  </a:lnTo>
                  <a:lnTo>
                    <a:pt x="34351" y="10999"/>
                  </a:lnTo>
                  <a:lnTo>
                    <a:pt x="33434" y="10999"/>
                  </a:lnTo>
                  <a:lnTo>
                    <a:pt x="32994" y="10559"/>
                  </a:lnTo>
                  <a:lnTo>
                    <a:pt x="32518" y="10559"/>
                  </a:lnTo>
                  <a:lnTo>
                    <a:pt x="32518" y="10082"/>
                  </a:lnTo>
                  <a:lnTo>
                    <a:pt x="32078" y="10559"/>
                  </a:lnTo>
                  <a:lnTo>
                    <a:pt x="31601" y="10559"/>
                  </a:lnTo>
                  <a:lnTo>
                    <a:pt x="31601" y="10082"/>
                  </a:lnTo>
                  <a:lnTo>
                    <a:pt x="31601" y="9642"/>
                  </a:lnTo>
                  <a:lnTo>
                    <a:pt x="31161" y="8726"/>
                  </a:lnTo>
                  <a:lnTo>
                    <a:pt x="30685" y="8726"/>
                  </a:lnTo>
                  <a:lnTo>
                    <a:pt x="30685" y="8249"/>
                  </a:lnTo>
                  <a:lnTo>
                    <a:pt x="29768" y="7809"/>
                  </a:lnTo>
                  <a:lnTo>
                    <a:pt x="28852" y="8249"/>
                  </a:lnTo>
                  <a:lnTo>
                    <a:pt x="27935" y="7809"/>
                  </a:lnTo>
                  <a:lnTo>
                    <a:pt x="27495" y="7333"/>
                  </a:lnTo>
                  <a:lnTo>
                    <a:pt x="25662" y="7333"/>
                  </a:lnTo>
                  <a:lnTo>
                    <a:pt x="24746" y="6893"/>
                  </a:lnTo>
                  <a:lnTo>
                    <a:pt x="24269" y="5976"/>
                  </a:lnTo>
                  <a:lnTo>
                    <a:pt x="23353" y="5976"/>
                  </a:lnTo>
                  <a:lnTo>
                    <a:pt x="22913" y="5500"/>
                  </a:lnTo>
                  <a:lnTo>
                    <a:pt x="21080" y="5500"/>
                  </a:lnTo>
                  <a:lnTo>
                    <a:pt x="20163" y="5060"/>
                  </a:lnTo>
                  <a:lnTo>
                    <a:pt x="19687" y="5060"/>
                  </a:lnTo>
                  <a:lnTo>
                    <a:pt x="19247" y="5500"/>
                  </a:lnTo>
                  <a:lnTo>
                    <a:pt x="18770" y="4583"/>
                  </a:lnTo>
                  <a:lnTo>
                    <a:pt x="18330" y="4143"/>
                  </a:lnTo>
                  <a:lnTo>
                    <a:pt x="17854" y="4583"/>
                  </a:lnTo>
                  <a:lnTo>
                    <a:pt x="16937" y="4143"/>
                  </a:lnTo>
                  <a:lnTo>
                    <a:pt x="16497" y="4143"/>
                  </a:lnTo>
                  <a:lnTo>
                    <a:pt x="15104" y="3667"/>
                  </a:lnTo>
                  <a:lnTo>
                    <a:pt x="15104" y="3227"/>
                  </a:lnTo>
                  <a:lnTo>
                    <a:pt x="14188" y="3227"/>
                  </a:lnTo>
                  <a:lnTo>
                    <a:pt x="13748" y="2750"/>
                  </a:lnTo>
                  <a:lnTo>
                    <a:pt x="12355" y="2750"/>
                  </a:lnTo>
                  <a:lnTo>
                    <a:pt x="11915" y="2310"/>
                  </a:lnTo>
                  <a:lnTo>
                    <a:pt x="10998" y="1834"/>
                  </a:lnTo>
                  <a:lnTo>
                    <a:pt x="10082" y="2310"/>
                  </a:lnTo>
                  <a:lnTo>
                    <a:pt x="9605" y="1394"/>
                  </a:lnTo>
                  <a:lnTo>
                    <a:pt x="9165" y="917"/>
                  </a:lnTo>
                  <a:lnTo>
                    <a:pt x="9165" y="477"/>
                  </a:lnTo>
                  <a:lnTo>
                    <a:pt x="91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08" name="Google Shape;7908;p87"/>
            <p:cNvSpPr/>
            <p:nvPr/>
          </p:nvSpPr>
          <p:spPr>
            <a:xfrm>
              <a:off x="584350" y="4247825"/>
              <a:ext cx="447275" cy="687400"/>
            </a:xfrm>
            <a:custGeom>
              <a:avLst/>
              <a:gdLst/>
              <a:ahLst/>
              <a:cxnLst/>
              <a:rect l="l" t="t" r="r" b="b"/>
              <a:pathLst>
                <a:path w="17891" h="27496" extrusionOk="0">
                  <a:moveTo>
                    <a:pt x="9642" y="1"/>
                  </a:moveTo>
                  <a:lnTo>
                    <a:pt x="9642" y="477"/>
                  </a:lnTo>
                  <a:lnTo>
                    <a:pt x="8249" y="477"/>
                  </a:lnTo>
                  <a:lnTo>
                    <a:pt x="8249" y="917"/>
                  </a:lnTo>
                  <a:lnTo>
                    <a:pt x="8249" y="1834"/>
                  </a:lnTo>
                  <a:lnTo>
                    <a:pt x="8249" y="2310"/>
                  </a:lnTo>
                  <a:lnTo>
                    <a:pt x="7809" y="2750"/>
                  </a:lnTo>
                  <a:lnTo>
                    <a:pt x="7809" y="3227"/>
                  </a:lnTo>
                  <a:lnTo>
                    <a:pt x="7809" y="4143"/>
                  </a:lnTo>
                  <a:lnTo>
                    <a:pt x="7332" y="4583"/>
                  </a:lnTo>
                  <a:lnTo>
                    <a:pt x="6892" y="5060"/>
                  </a:lnTo>
                  <a:lnTo>
                    <a:pt x="7332" y="5976"/>
                  </a:lnTo>
                  <a:lnTo>
                    <a:pt x="6892" y="6893"/>
                  </a:lnTo>
                  <a:lnTo>
                    <a:pt x="6416" y="7333"/>
                  </a:lnTo>
                  <a:lnTo>
                    <a:pt x="6416" y="8249"/>
                  </a:lnTo>
                  <a:lnTo>
                    <a:pt x="5976" y="8726"/>
                  </a:lnTo>
                  <a:lnTo>
                    <a:pt x="5499" y="9642"/>
                  </a:lnTo>
                  <a:lnTo>
                    <a:pt x="5059" y="10082"/>
                  </a:lnTo>
                  <a:lnTo>
                    <a:pt x="4583" y="10559"/>
                  </a:lnTo>
                  <a:lnTo>
                    <a:pt x="4583" y="10999"/>
                  </a:lnTo>
                  <a:lnTo>
                    <a:pt x="4143" y="11915"/>
                  </a:lnTo>
                  <a:lnTo>
                    <a:pt x="3666" y="12832"/>
                  </a:lnTo>
                  <a:lnTo>
                    <a:pt x="2310" y="12832"/>
                  </a:lnTo>
                  <a:lnTo>
                    <a:pt x="1833" y="13308"/>
                  </a:lnTo>
                  <a:lnTo>
                    <a:pt x="1833" y="13748"/>
                  </a:lnTo>
                  <a:lnTo>
                    <a:pt x="1833" y="14225"/>
                  </a:lnTo>
                  <a:lnTo>
                    <a:pt x="1833" y="14665"/>
                  </a:lnTo>
                  <a:lnTo>
                    <a:pt x="1393" y="15581"/>
                  </a:lnTo>
                  <a:lnTo>
                    <a:pt x="917" y="16058"/>
                  </a:lnTo>
                  <a:lnTo>
                    <a:pt x="917" y="16498"/>
                  </a:lnTo>
                  <a:lnTo>
                    <a:pt x="917" y="16974"/>
                  </a:lnTo>
                  <a:lnTo>
                    <a:pt x="1833" y="16974"/>
                  </a:lnTo>
                  <a:lnTo>
                    <a:pt x="2310" y="17414"/>
                  </a:lnTo>
                  <a:lnTo>
                    <a:pt x="2750" y="17414"/>
                  </a:lnTo>
                  <a:lnTo>
                    <a:pt x="3226" y="18331"/>
                  </a:lnTo>
                  <a:lnTo>
                    <a:pt x="3226" y="18807"/>
                  </a:lnTo>
                  <a:lnTo>
                    <a:pt x="2750" y="19247"/>
                  </a:lnTo>
                  <a:lnTo>
                    <a:pt x="2310" y="19724"/>
                  </a:lnTo>
                  <a:lnTo>
                    <a:pt x="2310" y="20164"/>
                  </a:lnTo>
                  <a:lnTo>
                    <a:pt x="1833" y="20640"/>
                  </a:lnTo>
                  <a:lnTo>
                    <a:pt x="2310" y="21080"/>
                  </a:lnTo>
                  <a:lnTo>
                    <a:pt x="1833" y="22473"/>
                  </a:lnTo>
                  <a:lnTo>
                    <a:pt x="1833" y="22913"/>
                  </a:lnTo>
                  <a:lnTo>
                    <a:pt x="1393" y="22913"/>
                  </a:lnTo>
                  <a:lnTo>
                    <a:pt x="917" y="23390"/>
                  </a:lnTo>
                  <a:lnTo>
                    <a:pt x="917" y="23830"/>
                  </a:lnTo>
                  <a:lnTo>
                    <a:pt x="477" y="24746"/>
                  </a:lnTo>
                  <a:lnTo>
                    <a:pt x="0" y="25223"/>
                  </a:lnTo>
                  <a:lnTo>
                    <a:pt x="0" y="25663"/>
                  </a:lnTo>
                  <a:lnTo>
                    <a:pt x="917" y="25663"/>
                  </a:lnTo>
                  <a:lnTo>
                    <a:pt x="1393" y="25223"/>
                  </a:lnTo>
                  <a:lnTo>
                    <a:pt x="2310" y="25663"/>
                  </a:lnTo>
                  <a:lnTo>
                    <a:pt x="2310" y="26139"/>
                  </a:lnTo>
                  <a:lnTo>
                    <a:pt x="3226" y="26139"/>
                  </a:lnTo>
                  <a:lnTo>
                    <a:pt x="3666" y="26579"/>
                  </a:lnTo>
                  <a:lnTo>
                    <a:pt x="4583" y="27056"/>
                  </a:lnTo>
                  <a:lnTo>
                    <a:pt x="5059" y="27496"/>
                  </a:lnTo>
                  <a:lnTo>
                    <a:pt x="5499" y="27056"/>
                  </a:lnTo>
                  <a:lnTo>
                    <a:pt x="5499" y="27496"/>
                  </a:lnTo>
                  <a:lnTo>
                    <a:pt x="5976" y="27496"/>
                  </a:lnTo>
                  <a:lnTo>
                    <a:pt x="7332" y="27056"/>
                  </a:lnTo>
                  <a:lnTo>
                    <a:pt x="6892" y="25663"/>
                  </a:lnTo>
                  <a:lnTo>
                    <a:pt x="6892" y="24746"/>
                  </a:lnTo>
                  <a:lnTo>
                    <a:pt x="7332" y="24306"/>
                  </a:lnTo>
                  <a:lnTo>
                    <a:pt x="7332" y="23830"/>
                  </a:lnTo>
                  <a:lnTo>
                    <a:pt x="7809" y="23830"/>
                  </a:lnTo>
                  <a:lnTo>
                    <a:pt x="7809" y="23390"/>
                  </a:lnTo>
                  <a:lnTo>
                    <a:pt x="8725" y="23390"/>
                  </a:lnTo>
                  <a:lnTo>
                    <a:pt x="9165" y="22913"/>
                  </a:lnTo>
                  <a:lnTo>
                    <a:pt x="9642" y="22473"/>
                  </a:lnTo>
                  <a:lnTo>
                    <a:pt x="9642" y="21997"/>
                  </a:lnTo>
                  <a:lnTo>
                    <a:pt x="9642" y="21557"/>
                  </a:lnTo>
                  <a:lnTo>
                    <a:pt x="9165" y="21557"/>
                  </a:lnTo>
                  <a:lnTo>
                    <a:pt x="8725" y="21080"/>
                  </a:lnTo>
                  <a:lnTo>
                    <a:pt x="9165" y="20640"/>
                  </a:lnTo>
                  <a:lnTo>
                    <a:pt x="9165" y="20164"/>
                  </a:lnTo>
                  <a:lnTo>
                    <a:pt x="9642" y="19724"/>
                  </a:lnTo>
                  <a:lnTo>
                    <a:pt x="10082" y="19724"/>
                  </a:lnTo>
                  <a:lnTo>
                    <a:pt x="10082" y="19247"/>
                  </a:lnTo>
                  <a:lnTo>
                    <a:pt x="10558" y="18807"/>
                  </a:lnTo>
                  <a:lnTo>
                    <a:pt x="10998" y="18331"/>
                  </a:lnTo>
                  <a:lnTo>
                    <a:pt x="10998" y="17891"/>
                  </a:lnTo>
                  <a:lnTo>
                    <a:pt x="10998" y="17414"/>
                  </a:lnTo>
                  <a:lnTo>
                    <a:pt x="10558" y="16974"/>
                  </a:lnTo>
                  <a:lnTo>
                    <a:pt x="10558" y="16058"/>
                  </a:lnTo>
                  <a:lnTo>
                    <a:pt x="10082" y="15581"/>
                  </a:lnTo>
                  <a:lnTo>
                    <a:pt x="10082" y="15141"/>
                  </a:lnTo>
                  <a:lnTo>
                    <a:pt x="10082" y="14665"/>
                  </a:lnTo>
                  <a:lnTo>
                    <a:pt x="11475" y="15141"/>
                  </a:lnTo>
                  <a:lnTo>
                    <a:pt x="11915" y="15141"/>
                  </a:lnTo>
                  <a:lnTo>
                    <a:pt x="11915" y="14665"/>
                  </a:lnTo>
                  <a:lnTo>
                    <a:pt x="12391" y="14225"/>
                  </a:lnTo>
                  <a:lnTo>
                    <a:pt x="11915" y="13748"/>
                  </a:lnTo>
                  <a:lnTo>
                    <a:pt x="12831" y="12392"/>
                  </a:lnTo>
                  <a:lnTo>
                    <a:pt x="12831" y="11915"/>
                  </a:lnTo>
                  <a:lnTo>
                    <a:pt x="14224" y="11915"/>
                  </a:lnTo>
                  <a:lnTo>
                    <a:pt x="13748" y="11475"/>
                  </a:lnTo>
                  <a:lnTo>
                    <a:pt x="13748" y="10999"/>
                  </a:lnTo>
                  <a:lnTo>
                    <a:pt x="13748" y="10559"/>
                  </a:lnTo>
                  <a:lnTo>
                    <a:pt x="13748" y="10082"/>
                  </a:lnTo>
                  <a:lnTo>
                    <a:pt x="14224" y="9642"/>
                  </a:lnTo>
                  <a:lnTo>
                    <a:pt x="14224" y="9166"/>
                  </a:lnTo>
                  <a:lnTo>
                    <a:pt x="14664" y="8726"/>
                  </a:lnTo>
                  <a:lnTo>
                    <a:pt x="14664" y="8249"/>
                  </a:lnTo>
                  <a:lnTo>
                    <a:pt x="15141" y="7809"/>
                  </a:lnTo>
                  <a:lnTo>
                    <a:pt x="15141" y="7333"/>
                  </a:lnTo>
                  <a:lnTo>
                    <a:pt x="15581" y="7333"/>
                  </a:lnTo>
                  <a:lnTo>
                    <a:pt x="15581" y="6893"/>
                  </a:lnTo>
                  <a:lnTo>
                    <a:pt x="16497" y="6893"/>
                  </a:lnTo>
                  <a:lnTo>
                    <a:pt x="16497" y="6416"/>
                  </a:lnTo>
                  <a:lnTo>
                    <a:pt x="17414" y="6416"/>
                  </a:lnTo>
                  <a:lnTo>
                    <a:pt x="17414" y="5976"/>
                  </a:lnTo>
                  <a:lnTo>
                    <a:pt x="17890" y="5976"/>
                  </a:lnTo>
                  <a:lnTo>
                    <a:pt x="17890" y="5500"/>
                  </a:lnTo>
                  <a:lnTo>
                    <a:pt x="17414" y="5060"/>
                  </a:lnTo>
                  <a:lnTo>
                    <a:pt x="16974" y="5060"/>
                  </a:lnTo>
                  <a:lnTo>
                    <a:pt x="16974" y="4583"/>
                  </a:lnTo>
                  <a:lnTo>
                    <a:pt x="16974" y="4143"/>
                  </a:lnTo>
                  <a:lnTo>
                    <a:pt x="17414" y="3667"/>
                  </a:lnTo>
                  <a:lnTo>
                    <a:pt x="16974" y="2750"/>
                  </a:lnTo>
                  <a:lnTo>
                    <a:pt x="16497" y="3227"/>
                  </a:lnTo>
                  <a:lnTo>
                    <a:pt x="16057" y="3227"/>
                  </a:lnTo>
                  <a:lnTo>
                    <a:pt x="15581" y="2750"/>
                  </a:lnTo>
                  <a:lnTo>
                    <a:pt x="14664" y="2750"/>
                  </a:lnTo>
                  <a:lnTo>
                    <a:pt x="14664" y="3227"/>
                  </a:lnTo>
                  <a:lnTo>
                    <a:pt x="14224" y="2750"/>
                  </a:lnTo>
                  <a:lnTo>
                    <a:pt x="13748" y="2310"/>
                  </a:lnTo>
                  <a:lnTo>
                    <a:pt x="13308" y="2310"/>
                  </a:lnTo>
                  <a:lnTo>
                    <a:pt x="12831" y="1834"/>
                  </a:lnTo>
                  <a:lnTo>
                    <a:pt x="11475" y="1834"/>
                  </a:lnTo>
                  <a:lnTo>
                    <a:pt x="11475" y="1394"/>
                  </a:lnTo>
                  <a:lnTo>
                    <a:pt x="10998" y="917"/>
                  </a:lnTo>
                  <a:lnTo>
                    <a:pt x="10998" y="477"/>
                  </a:lnTo>
                  <a:lnTo>
                    <a:pt x="10558" y="477"/>
                  </a:lnTo>
                  <a:lnTo>
                    <a:pt x="96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09" name="Google Shape;7909;p87"/>
            <p:cNvSpPr/>
            <p:nvPr/>
          </p:nvSpPr>
          <p:spPr>
            <a:xfrm>
              <a:off x="1867450" y="4820650"/>
              <a:ext cx="114575" cy="68750"/>
            </a:xfrm>
            <a:custGeom>
              <a:avLst/>
              <a:gdLst/>
              <a:ahLst/>
              <a:cxnLst/>
              <a:rect l="l" t="t" r="r" b="b"/>
              <a:pathLst>
                <a:path w="4583" h="2750" extrusionOk="0">
                  <a:moveTo>
                    <a:pt x="2310" y="0"/>
                  </a:moveTo>
                  <a:lnTo>
                    <a:pt x="1833" y="477"/>
                  </a:lnTo>
                  <a:lnTo>
                    <a:pt x="2310" y="917"/>
                  </a:lnTo>
                  <a:lnTo>
                    <a:pt x="0" y="917"/>
                  </a:lnTo>
                  <a:lnTo>
                    <a:pt x="0" y="1393"/>
                  </a:lnTo>
                  <a:lnTo>
                    <a:pt x="1833" y="1393"/>
                  </a:lnTo>
                  <a:lnTo>
                    <a:pt x="2310" y="2310"/>
                  </a:lnTo>
                  <a:lnTo>
                    <a:pt x="2750" y="2310"/>
                  </a:lnTo>
                  <a:lnTo>
                    <a:pt x="2750" y="2750"/>
                  </a:lnTo>
                  <a:lnTo>
                    <a:pt x="3226" y="2750"/>
                  </a:lnTo>
                  <a:lnTo>
                    <a:pt x="3666" y="2310"/>
                  </a:lnTo>
                  <a:lnTo>
                    <a:pt x="3666" y="1833"/>
                  </a:lnTo>
                  <a:lnTo>
                    <a:pt x="4143" y="1833"/>
                  </a:lnTo>
                  <a:lnTo>
                    <a:pt x="4583" y="917"/>
                  </a:lnTo>
                  <a:lnTo>
                    <a:pt x="4143" y="1393"/>
                  </a:lnTo>
                  <a:lnTo>
                    <a:pt x="3666" y="1393"/>
                  </a:lnTo>
                  <a:lnTo>
                    <a:pt x="3226" y="917"/>
                  </a:lnTo>
                  <a:lnTo>
                    <a:pt x="3226" y="477"/>
                  </a:lnTo>
                  <a:lnTo>
                    <a:pt x="2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10" name="Google Shape;7910;p87"/>
            <p:cNvSpPr/>
            <p:nvPr/>
          </p:nvSpPr>
          <p:spPr>
            <a:xfrm>
              <a:off x="2027825" y="4809650"/>
              <a:ext cx="57775" cy="33925"/>
            </a:xfrm>
            <a:custGeom>
              <a:avLst/>
              <a:gdLst/>
              <a:ahLst/>
              <a:cxnLst/>
              <a:rect l="l" t="t" r="r" b="b"/>
              <a:pathLst>
                <a:path w="2311" h="1357" extrusionOk="0">
                  <a:moveTo>
                    <a:pt x="1" y="0"/>
                  </a:moveTo>
                  <a:lnTo>
                    <a:pt x="1" y="440"/>
                  </a:lnTo>
                  <a:lnTo>
                    <a:pt x="477" y="917"/>
                  </a:lnTo>
                  <a:lnTo>
                    <a:pt x="917" y="917"/>
                  </a:lnTo>
                  <a:lnTo>
                    <a:pt x="1834" y="1357"/>
                  </a:lnTo>
                  <a:lnTo>
                    <a:pt x="2310" y="1357"/>
                  </a:lnTo>
                  <a:lnTo>
                    <a:pt x="2310" y="917"/>
                  </a:lnTo>
                  <a:lnTo>
                    <a:pt x="1834" y="440"/>
                  </a:lnTo>
                  <a:lnTo>
                    <a:pt x="917" y="440"/>
                  </a:lnTo>
                  <a:lnTo>
                    <a:pt x="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11" name="Google Shape;7911;p87"/>
            <p:cNvSpPr/>
            <p:nvPr/>
          </p:nvSpPr>
          <p:spPr>
            <a:xfrm>
              <a:off x="1718975" y="4901300"/>
              <a:ext cx="45850" cy="45850"/>
            </a:xfrm>
            <a:custGeom>
              <a:avLst/>
              <a:gdLst/>
              <a:ahLst/>
              <a:cxnLst/>
              <a:rect l="l" t="t" r="r" b="b"/>
              <a:pathLst>
                <a:path w="1834" h="1834" extrusionOk="0">
                  <a:moveTo>
                    <a:pt x="917" y="0"/>
                  </a:moveTo>
                  <a:lnTo>
                    <a:pt x="917" y="440"/>
                  </a:lnTo>
                  <a:lnTo>
                    <a:pt x="0" y="440"/>
                  </a:lnTo>
                  <a:lnTo>
                    <a:pt x="0" y="917"/>
                  </a:lnTo>
                  <a:lnTo>
                    <a:pt x="0" y="1833"/>
                  </a:lnTo>
                  <a:lnTo>
                    <a:pt x="917" y="917"/>
                  </a:lnTo>
                  <a:lnTo>
                    <a:pt x="1357" y="917"/>
                  </a:lnTo>
                  <a:lnTo>
                    <a:pt x="1357" y="440"/>
                  </a:lnTo>
                  <a:lnTo>
                    <a:pt x="18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12" name="Google Shape;7912;p87"/>
            <p:cNvSpPr/>
            <p:nvPr/>
          </p:nvSpPr>
          <p:spPr>
            <a:xfrm>
              <a:off x="1569575" y="3526525"/>
              <a:ext cx="11950" cy="11025"/>
            </a:xfrm>
            <a:custGeom>
              <a:avLst/>
              <a:gdLst/>
              <a:ahLst/>
              <a:cxnLst/>
              <a:rect l="l" t="t" r="r" b="b"/>
              <a:pathLst>
                <a:path w="478" h="441" extrusionOk="0">
                  <a:moveTo>
                    <a:pt x="477" y="1"/>
                  </a:moveTo>
                  <a:lnTo>
                    <a:pt x="1" y="4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13" name="Google Shape;7913;p87"/>
            <p:cNvSpPr/>
            <p:nvPr/>
          </p:nvSpPr>
          <p:spPr>
            <a:xfrm>
              <a:off x="2440250" y="4374300"/>
              <a:ext cx="11950" cy="11025"/>
            </a:xfrm>
            <a:custGeom>
              <a:avLst/>
              <a:gdLst/>
              <a:ahLst/>
              <a:cxnLst/>
              <a:rect l="l" t="t" r="r" b="b"/>
              <a:pathLst>
                <a:path w="478" h="441" extrusionOk="0">
                  <a:moveTo>
                    <a:pt x="477" y="1"/>
                  </a:moveTo>
                  <a:lnTo>
                    <a:pt x="1" y="4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14" name="Google Shape;7914;p87"/>
            <p:cNvSpPr/>
            <p:nvPr/>
          </p:nvSpPr>
          <p:spPr>
            <a:xfrm>
              <a:off x="1398200" y="3343225"/>
              <a:ext cx="1179550" cy="1156675"/>
            </a:xfrm>
            <a:custGeom>
              <a:avLst/>
              <a:gdLst/>
              <a:ahLst/>
              <a:cxnLst/>
              <a:rect l="l" t="t" r="r" b="b"/>
              <a:pathLst>
                <a:path w="47182" h="46267" extrusionOk="0">
                  <a:moveTo>
                    <a:pt x="28412" y="1"/>
                  </a:moveTo>
                  <a:lnTo>
                    <a:pt x="27935" y="441"/>
                  </a:lnTo>
                  <a:lnTo>
                    <a:pt x="26579" y="441"/>
                  </a:lnTo>
                  <a:lnTo>
                    <a:pt x="26102" y="917"/>
                  </a:lnTo>
                  <a:lnTo>
                    <a:pt x="26102" y="1357"/>
                  </a:lnTo>
                  <a:lnTo>
                    <a:pt x="26102" y="1834"/>
                  </a:lnTo>
                  <a:lnTo>
                    <a:pt x="25662" y="2274"/>
                  </a:lnTo>
                  <a:lnTo>
                    <a:pt x="25662" y="2750"/>
                  </a:lnTo>
                  <a:lnTo>
                    <a:pt x="25662" y="3667"/>
                  </a:lnTo>
                  <a:lnTo>
                    <a:pt x="25662" y="4583"/>
                  </a:lnTo>
                  <a:lnTo>
                    <a:pt x="24746" y="4583"/>
                  </a:lnTo>
                  <a:lnTo>
                    <a:pt x="24269" y="5023"/>
                  </a:lnTo>
                  <a:lnTo>
                    <a:pt x="23829" y="5023"/>
                  </a:lnTo>
                  <a:lnTo>
                    <a:pt x="22913" y="5500"/>
                  </a:lnTo>
                  <a:lnTo>
                    <a:pt x="21996" y="5940"/>
                  </a:lnTo>
                  <a:lnTo>
                    <a:pt x="21080" y="5940"/>
                  </a:lnTo>
                  <a:lnTo>
                    <a:pt x="20163" y="6416"/>
                  </a:lnTo>
                  <a:lnTo>
                    <a:pt x="20163" y="6856"/>
                  </a:lnTo>
                  <a:lnTo>
                    <a:pt x="21520" y="6856"/>
                  </a:lnTo>
                  <a:lnTo>
                    <a:pt x="21996" y="7333"/>
                  </a:lnTo>
                  <a:lnTo>
                    <a:pt x="21520" y="7773"/>
                  </a:lnTo>
                  <a:lnTo>
                    <a:pt x="21520" y="8249"/>
                  </a:lnTo>
                  <a:lnTo>
                    <a:pt x="20603" y="7773"/>
                  </a:lnTo>
                  <a:lnTo>
                    <a:pt x="18770" y="7773"/>
                  </a:lnTo>
                  <a:lnTo>
                    <a:pt x="18770" y="7333"/>
                  </a:lnTo>
                  <a:lnTo>
                    <a:pt x="17414" y="7333"/>
                  </a:lnTo>
                  <a:lnTo>
                    <a:pt x="16497" y="6856"/>
                  </a:lnTo>
                  <a:lnTo>
                    <a:pt x="15581" y="6416"/>
                  </a:lnTo>
                  <a:lnTo>
                    <a:pt x="15581" y="6856"/>
                  </a:lnTo>
                  <a:lnTo>
                    <a:pt x="14664" y="6416"/>
                  </a:lnTo>
                  <a:lnTo>
                    <a:pt x="15104" y="5940"/>
                  </a:lnTo>
                  <a:lnTo>
                    <a:pt x="14664" y="5500"/>
                  </a:lnTo>
                  <a:lnTo>
                    <a:pt x="14664" y="5023"/>
                  </a:lnTo>
                  <a:lnTo>
                    <a:pt x="15104" y="4583"/>
                  </a:lnTo>
                  <a:lnTo>
                    <a:pt x="14188" y="4583"/>
                  </a:lnTo>
                  <a:lnTo>
                    <a:pt x="13271" y="4107"/>
                  </a:lnTo>
                  <a:lnTo>
                    <a:pt x="12831" y="4107"/>
                  </a:lnTo>
                  <a:lnTo>
                    <a:pt x="12831" y="4583"/>
                  </a:lnTo>
                  <a:lnTo>
                    <a:pt x="12355" y="5500"/>
                  </a:lnTo>
                  <a:lnTo>
                    <a:pt x="12355" y="6416"/>
                  </a:lnTo>
                  <a:lnTo>
                    <a:pt x="12355" y="6856"/>
                  </a:lnTo>
                  <a:lnTo>
                    <a:pt x="13271" y="7773"/>
                  </a:lnTo>
                  <a:lnTo>
                    <a:pt x="12831" y="8249"/>
                  </a:lnTo>
                  <a:lnTo>
                    <a:pt x="12831" y="8689"/>
                  </a:lnTo>
                  <a:lnTo>
                    <a:pt x="12831" y="9166"/>
                  </a:lnTo>
                  <a:lnTo>
                    <a:pt x="13271" y="9606"/>
                  </a:lnTo>
                  <a:lnTo>
                    <a:pt x="13271" y="10083"/>
                  </a:lnTo>
                  <a:lnTo>
                    <a:pt x="12355" y="10083"/>
                  </a:lnTo>
                  <a:lnTo>
                    <a:pt x="11915" y="9606"/>
                  </a:lnTo>
                  <a:lnTo>
                    <a:pt x="10998" y="9606"/>
                  </a:lnTo>
                  <a:lnTo>
                    <a:pt x="11438" y="9166"/>
                  </a:lnTo>
                  <a:lnTo>
                    <a:pt x="10522" y="9166"/>
                  </a:lnTo>
                  <a:lnTo>
                    <a:pt x="9165" y="9606"/>
                  </a:lnTo>
                  <a:lnTo>
                    <a:pt x="8689" y="9166"/>
                  </a:lnTo>
                  <a:lnTo>
                    <a:pt x="8689" y="9606"/>
                  </a:lnTo>
                  <a:lnTo>
                    <a:pt x="7772" y="9606"/>
                  </a:lnTo>
                  <a:lnTo>
                    <a:pt x="7772" y="9166"/>
                  </a:lnTo>
                  <a:lnTo>
                    <a:pt x="7772" y="8249"/>
                  </a:lnTo>
                  <a:lnTo>
                    <a:pt x="6856" y="8249"/>
                  </a:lnTo>
                  <a:lnTo>
                    <a:pt x="6856" y="7773"/>
                  </a:lnTo>
                  <a:lnTo>
                    <a:pt x="5939" y="7333"/>
                  </a:lnTo>
                  <a:lnTo>
                    <a:pt x="5499" y="7773"/>
                  </a:lnTo>
                  <a:lnTo>
                    <a:pt x="5499" y="8249"/>
                  </a:lnTo>
                  <a:lnTo>
                    <a:pt x="4583" y="8249"/>
                  </a:lnTo>
                  <a:lnTo>
                    <a:pt x="4106" y="7773"/>
                  </a:lnTo>
                  <a:lnTo>
                    <a:pt x="2750" y="7773"/>
                  </a:lnTo>
                  <a:lnTo>
                    <a:pt x="2273" y="7333"/>
                  </a:lnTo>
                  <a:lnTo>
                    <a:pt x="1833" y="8249"/>
                  </a:lnTo>
                  <a:lnTo>
                    <a:pt x="440" y="8249"/>
                  </a:lnTo>
                  <a:lnTo>
                    <a:pt x="440" y="8689"/>
                  </a:lnTo>
                  <a:lnTo>
                    <a:pt x="1833" y="8689"/>
                  </a:lnTo>
                  <a:lnTo>
                    <a:pt x="1833" y="9166"/>
                  </a:lnTo>
                  <a:lnTo>
                    <a:pt x="1833" y="9606"/>
                  </a:lnTo>
                  <a:lnTo>
                    <a:pt x="1357" y="9606"/>
                  </a:lnTo>
                  <a:lnTo>
                    <a:pt x="1357" y="10083"/>
                  </a:lnTo>
                  <a:lnTo>
                    <a:pt x="440" y="10083"/>
                  </a:lnTo>
                  <a:lnTo>
                    <a:pt x="0" y="10522"/>
                  </a:lnTo>
                  <a:lnTo>
                    <a:pt x="440" y="10522"/>
                  </a:lnTo>
                  <a:lnTo>
                    <a:pt x="917" y="10999"/>
                  </a:lnTo>
                  <a:lnTo>
                    <a:pt x="1833" y="11916"/>
                  </a:lnTo>
                  <a:lnTo>
                    <a:pt x="1833" y="11439"/>
                  </a:lnTo>
                  <a:lnTo>
                    <a:pt x="2750" y="11916"/>
                  </a:lnTo>
                  <a:lnTo>
                    <a:pt x="2750" y="11439"/>
                  </a:lnTo>
                  <a:lnTo>
                    <a:pt x="3190" y="11439"/>
                  </a:lnTo>
                  <a:lnTo>
                    <a:pt x="3190" y="11916"/>
                  </a:lnTo>
                  <a:lnTo>
                    <a:pt x="4106" y="12832"/>
                  </a:lnTo>
                  <a:lnTo>
                    <a:pt x="4583" y="12832"/>
                  </a:lnTo>
                  <a:lnTo>
                    <a:pt x="4583" y="13272"/>
                  </a:lnTo>
                  <a:lnTo>
                    <a:pt x="5023" y="13272"/>
                  </a:lnTo>
                  <a:lnTo>
                    <a:pt x="5023" y="13749"/>
                  </a:lnTo>
                  <a:lnTo>
                    <a:pt x="5023" y="14188"/>
                  </a:lnTo>
                  <a:lnTo>
                    <a:pt x="7332" y="14188"/>
                  </a:lnTo>
                  <a:lnTo>
                    <a:pt x="6856" y="14665"/>
                  </a:lnTo>
                  <a:lnTo>
                    <a:pt x="7332" y="14665"/>
                  </a:lnTo>
                  <a:lnTo>
                    <a:pt x="7772" y="15105"/>
                  </a:lnTo>
                  <a:lnTo>
                    <a:pt x="7332" y="16021"/>
                  </a:lnTo>
                  <a:lnTo>
                    <a:pt x="7772" y="16021"/>
                  </a:lnTo>
                  <a:lnTo>
                    <a:pt x="8249" y="16498"/>
                  </a:lnTo>
                  <a:lnTo>
                    <a:pt x="8249" y="16938"/>
                  </a:lnTo>
                  <a:lnTo>
                    <a:pt x="8689" y="16938"/>
                  </a:lnTo>
                  <a:lnTo>
                    <a:pt x="8689" y="17415"/>
                  </a:lnTo>
                  <a:lnTo>
                    <a:pt x="7772" y="18331"/>
                  </a:lnTo>
                  <a:lnTo>
                    <a:pt x="8249" y="18771"/>
                  </a:lnTo>
                  <a:lnTo>
                    <a:pt x="8689" y="19687"/>
                  </a:lnTo>
                  <a:lnTo>
                    <a:pt x="9165" y="19687"/>
                  </a:lnTo>
                  <a:lnTo>
                    <a:pt x="9165" y="20604"/>
                  </a:lnTo>
                  <a:lnTo>
                    <a:pt x="9605" y="21081"/>
                  </a:lnTo>
                  <a:lnTo>
                    <a:pt x="9605" y="21521"/>
                  </a:lnTo>
                  <a:lnTo>
                    <a:pt x="10522" y="21997"/>
                  </a:lnTo>
                  <a:lnTo>
                    <a:pt x="10998" y="21521"/>
                  </a:lnTo>
                  <a:lnTo>
                    <a:pt x="11438" y="21997"/>
                  </a:lnTo>
                  <a:lnTo>
                    <a:pt x="11438" y="22437"/>
                  </a:lnTo>
                  <a:lnTo>
                    <a:pt x="10998" y="22914"/>
                  </a:lnTo>
                  <a:lnTo>
                    <a:pt x="11438" y="22914"/>
                  </a:lnTo>
                  <a:lnTo>
                    <a:pt x="10998" y="23830"/>
                  </a:lnTo>
                  <a:lnTo>
                    <a:pt x="10998" y="24747"/>
                  </a:lnTo>
                  <a:lnTo>
                    <a:pt x="10998" y="25187"/>
                  </a:lnTo>
                  <a:lnTo>
                    <a:pt x="10522" y="25663"/>
                  </a:lnTo>
                  <a:lnTo>
                    <a:pt x="10522" y="26103"/>
                  </a:lnTo>
                  <a:lnTo>
                    <a:pt x="10998" y="26103"/>
                  </a:lnTo>
                  <a:lnTo>
                    <a:pt x="10998" y="26580"/>
                  </a:lnTo>
                  <a:lnTo>
                    <a:pt x="10998" y="27020"/>
                  </a:lnTo>
                  <a:lnTo>
                    <a:pt x="11438" y="27496"/>
                  </a:lnTo>
                  <a:lnTo>
                    <a:pt x="11438" y="27936"/>
                  </a:lnTo>
                  <a:lnTo>
                    <a:pt x="11915" y="28853"/>
                  </a:lnTo>
                  <a:lnTo>
                    <a:pt x="11915" y="29329"/>
                  </a:lnTo>
                  <a:lnTo>
                    <a:pt x="11438" y="28853"/>
                  </a:lnTo>
                  <a:lnTo>
                    <a:pt x="10998" y="28413"/>
                  </a:lnTo>
                  <a:lnTo>
                    <a:pt x="10998" y="27936"/>
                  </a:lnTo>
                  <a:lnTo>
                    <a:pt x="10522" y="27496"/>
                  </a:lnTo>
                  <a:lnTo>
                    <a:pt x="10522" y="27020"/>
                  </a:lnTo>
                  <a:lnTo>
                    <a:pt x="10082" y="26580"/>
                  </a:lnTo>
                  <a:lnTo>
                    <a:pt x="10082" y="26103"/>
                  </a:lnTo>
                  <a:lnTo>
                    <a:pt x="9605" y="26580"/>
                  </a:lnTo>
                  <a:lnTo>
                    <a:pt x="9605" y="27936"/>
                  </a:lnTo>
                  <a:lnTo>
                    <a:pt x="9605" y="28413"/>
                  </a:lnTo>
                  <a:lnTo>
                    <a:pt x="9165" y="29329"/>
                  </a:lnTo>
                  <a:lnTo>
                    <a:pt x="9165" y="30246"/>
                  </a:lnTo>
                  <a:lnTo>
                    <a:pt x="8689" y="30246"/>
                  </a:lnTo>
                  <a:lnTo>
                    <a:pt x="9605" y="30686"/>
                  </a:lnTo>
                  <a:lnTo>
                    <a:pt x="9605" y="31162"/>
                  </a:lnTo>
                  <a:lnTo>
                    <a:pt x="8249" y="31162"/>
                  </a:lnTo>
                  <a:lnTo>
                    <a:pt x="8249" y="31602"/>
                  </a:lnTo>
                  <a:lnTo>
                    <a:pt x="8689" y="32079"/>
                  </a:lnTo>
                  <a:lnTo>
                    <a:pt x="7772" y="32519"/>
                  </a:lnTo>
                  <a:lnTo>
                    <a:pt x="8249" y="32995"/>
                  </a:lnTo>
                  <a:lnTo>
                    <a:pt x="7772" y="32995"/>
                  </a:lnTo>
                  <a:lnTo>
                    <a:pt x="7772" y="34352"/>
                  </a:lnTo>
                  <a:lnTo>
                    <a:pt x="7332" y="34352"/>
                  </a:lnTo>
                  <a:lnTo>
                    <a:pt x="6856" y="34828"/>
                  </a:lnTo>
                  <a:lnTo>
                    <a:pt x="6856" y="35268"/>
                  </a:lnTo>
                  <a:lnTo>
                    <a:pt x="5939" y="36185"/>
                  </a:lnTo>
                  <a:lnTo>
                    <a:pt x="5023" y="37101"/>
                  </a:lnTo>
                  <a:lnTo>
                    <a:pt x="5023" y="37578"/>
                  </a:lnTo>
                  <a:lnTo>
                    <a:pt x="5499" y="37578"/>
                  </a:lnTo>
                  <a:lnTo>
                    <a:pt x="5939" y="38494"/>
                  </a:lnTo>
                  <a:lnTo>
                    <a:pt x="5939" y="38934"/>
                  </a:lnTo>
                  <a:lnTo>
                    <a:pt x="5939" y="39411"/>
                  </a:lnTo>
                  <a:lnTo>
                    <a:pt x="6416" y="39411"/>
                  </a:lnTo>
                  <a:lnTo>
                    <a:pt x="6856" y="38934"/>
                  </a:lnTo>
                  <a:lnTo>
                    <a:pt x="6856" y="39411"/>
                  </a:lnTo>
                  <a:lnTo>
                    <a:pt x="7772" y="39851"/>
                  </a:lnTo>
                  <a:lnTo>
                    <a:pt x="8689" y="39851"/>
                  </a:lnTo>
                  <a:lnTo>
                    <a:pt x="9165" y="40767"/>
                  </a:lnTo>
                  <a:lnTo>
                    <a:pt x="10082" y="40767"/>
                  </a:lnTo>
                  <a:lnTo>
                    <a:pt x="10522" y="41244"/>
                  </a:lnTo>
                  <a:lnTo>
                    <a:pt x="10998" y="41684"/>
                  </a:lnTo>
                  <a:lnTo>
                    <a:pt x="11438" y="42160"/>
                  </a:lnTo>
                  <a:lnTo>
                    <a:pt x="12355" y="42160"/>
                  </a:lnTo>
                  <a:lnTo>
                    <a:pt x="13271" y="42600"/>
                  </a:lnTo>
                  <a:lnTo>
                    <a:pt x="13748" y="42600"/>
                  </a:lnTo>
                  <a:lnTo>
                    <a:pt x="13748" y="43077"/>
                  </a:lnTo>
                  <a:lnTo>
                    <a:pt x="14664" y="43077"/>
                  </a:lnTo>
                  <a:lnTo>
                    <a:pt x="16021" y="42600"/>
                  </a:lnTo>
                  <a:lnTo>
                    <a:pt x="16497" y="43077"/>
                  </a:lnTo>
                  <a:lnTo>
                    <a:pt x="16937" y="43517"/>
                  </a:lnTo>
                  <a:lnTo>
                    <a:pt x="16937" y="44433"/>
                  </a:lnTo>
                  <a:lnTo>
                    <a:pt x="17414" y="44910"/>
                  </a:lnTo>
                  <a:lnTo>
                    <a:pt x="18330" y="44910"/>
                  </a:lnTo>
                  <a:lnTo>
                    <a:pt x="18330" y="44433"/>
                  </a:lnTo>
                  <a:lnTo>
                    <a:pt x="18770" y="44433"/>
                  </a:lnTo>
                  <a:lnTo>
                    <a:pt x="19247" y="43993"/>
                  </a:lnTo>
                  <a:lnTo>
                    <a:pt x="19687" y="43993"/>
                  </a:lnTo>
                  <a:lnTo>
                    <a:pt x="20163" y="44433"/>
                  </a:lnTo>
                  <a:lnTo>
                    <a:pt x="20163" y="45350"/>
                  </a:lnTo>
                  <a:lnTo>
                    <a:pt x="20163" y="45826"/>
                  </a:lnTo>
                  <a:lnTo>
                    <a:pt x="21080" y="45350"/>
                  </a:lnTo>
                  <a:lnTo>
                    <a:pt x="21996" y="45826"/>
                  </a:lnTo>
                  <a:lnTo>
                    <a:pt x="23353" y="45826"/>
                  </a:lnTo>
                  <a:lnTo>
                    <a:pt x="23829" y="46266"/>
                  </a:lnTo>
                  <a:lnTo>
                    <a:pt x="24269" y="45826"/>
                  </a:lnTo>
                  <a:lnTo>
                    <a:pt x="24269" y="45350"/>
                  </a:lnTo>
                  <a:lnTo>
                    <a:pt x="23829" y="45350"/>
                  </a:lnTo>
                  <a:lnTo>
                    <a:pt x="23829" y="44910"/>
                  </a:lnTo>
                  <a:lnTo>
                    <a:pt x="24269" y="44433"/>
                  </a:lnTo>
                  <a:lnTo>
                    <a:pt x="23829" y="43993"/>
                  </a:lnTo>
                  <a:lnTo>
                    <a:pt x="24269" y="43077"/>
                  </a:lnTo>
                  <a:lnTo>
                    <a:pt x="23829" y="42600"/>
                  </a:lnTo>
                  <a:lnTo>
                    <a:pt x="24269" y="41684"/>
                  </a:lnTo>
                  <a:lnTo>
                    <a:pt x="25186" y="41684"/>
                  </a:lnTo>
                  <a:lnTo>
                    <a:pt x="25662" y="41244"/>
                  </a:lnTo>
                  <a:lnTo>
                    <a:pt x="27019" y="41244"/>
                  </a:lnTo>
                  <a:lnTo>
                    <a:pt x="27495" y="40767"/>
                  </a:lnTo>
                  <a:lnTo>
                    <a:pt x="27935" y="40327"/>
                  </a:lnTo>
                  <a:lnTo>
                    <a:pt x="28412" y="40327"/>
                  </a:lnTo>
                  <a:lnTo>
                    <a:pt x="28852" y="40767"/>
                  </a:lnTo>
                  <a:lnTo>
                    <a:pt x="29328" y="41244"/>
                  </a:lnTo>
                  <a:lnTo>
                    <a:pt x="29768" y="40767"/>
                  </a:lnTo>
                  <a:lnTo>
                    <a:pt x="30685" y="40767"/>
                  </a:lnTo>
                  <a:lnTo>
                    <a:pt x="31161" y="41684"/>
                  </a:lnTo>
                  <a:lnTo>
                    <a:pt x="31601" y="41244"/>
                  </a:lnTo>
                  <a:lnTo>
                    <a:pt x="32078" y="41244"/>
                  </a:lnTo>
                  <a:lnTo>
                    <a:pt x="32518" y="40767"/>
                  </a:lnTo>
                  <a:lnTo>
                    <a:pt x="32994" y="40767"/>
                  </a:lnTo>
                  <a:lnTo>
                    <a:pt x="32994" y="41244"/>
                  </a:lnTo>
                  <a:lnTo>
                    <a:pt x="32994" y="41684"/>
                  </a:lnTo>
                  <a:lnTo>
                    <a:pt x="33911" y="41684"/>
                  </a:lnTo>
                  <a:lnTo>
                    <a:pt x="33911" y="42160"/>
                  </a:lnTo>
                  <a:lnTo>
                    <a:pt x="33911" y="42600"/>
                  </a:lnTo>
                  <a:lnTo>
                    <a:pt x="34351" y="42160"/>
                  </a:lnTo>
                  <a:lnTo>
                    <a:pt x="34827" y="42600"/>
                  </a:lnTo>
                  <a:lnTo>
                    <a:pt x="35267" y="43077"/>
                  </a:lnTo>
                  <a:lnTo>
                    <a:pt x="35744" y="43517"/>
                  </a:lnTo>
                  <a:lnTo>
                    <a:pt x="36184" y="43993"/>
                  </a:lnTo>
                  <a:lnTo>
                    <a:pt x="38493" y="43993"/>
                  </a:lnTo>
                  <a:lnTo>
                    <a:pt x="38933" y="43517"/>
                  </a:lnTo>
                  <a:lnTo>
                    <a:pt x="38933" y="42600"/>
                  </a:lnTo>
                  <a:lnTo>
                    <a:pt x="38933" y="42160"/>
                  </a:lnTo>
                  <a:lnTo>
                    <a:pt x="40326" y="42160"/>
                  </a:lnTo>
                  <a:lnTo>
                    <a:pt x="40326" y="41684"/>
                  </a:lnTo>
                  <a:lnTo>
                    <a:pt x="41243" y="41684"/>
                  </a:lnTo>
                  <a:lnTo>
                    <a:pt x="41243" y="42160"/>
                  </a:lnTo>
                  <a:lnTo>
                    <a:pt x="42159" y="41244"/>
                  </a:lnTo>
                  <a:lnTo>
                    <a:pt x="42599" y="40327"/>
                  </a:lnTo>
                  <a:lnTo>
                    <a:pt x="42599" y="39851"/>
                  </a:lnTo>
                  <a:lnTo>
                    <a:pt x="43076" y="39411"/>
                  </a:lnTo>
                  <a:lnTo>
                    <a:pt x="42599" y="38934"/>
                  </a:lnTo>
                  <a:lnTo>
                    <a:pt x="41683" y="38934"/>
                  </a:lnTo>
                  <a:lnTo>
                    <a:pt x="41243" y="39411"/>
                  </a:lnTo>
                  <a:lnTo>
                    <a:pt x="41243" y="38934"/>
                  </a:lnTo>
                  <a:lnTo>
                    <a:pt x="40766" y="38934"/>
                  </a:lnTo>
                  <a:lnTo>
                    <a:pt x="40326" y="38018"/>
                  </a:lnTo>
                  <a:lnTo>
                    <a:pt x="40326" y="37578"/>
                  </a:lnTo>
                  <a:lnTo>
                    <a:pt x="40326" y="36661"/>
                  </a:lnTo>
                  <a:lnTo>
                    <a:pt x="40326" y="36185"/>
                  </a:lnTo>
                  <a:lnTo>
                    <a:pt x="40766" y="35745"/>
                  </a:lnTo>
                  <a:lnTo>
                    <a:pt x="40766" y="35268"/>
                  </a:lnTo>
                  <a:lnTo>
                    <a:pt x="40766" y="34828"/>
                  </a:lnTo>
                  <a:lnTo>
                    <a:pt x="40326" y="34352"/>
                  </a:lnTo>
                  <a:lnTo>
                    <a:pt x="39850" y="34352"/>
                  </a:lnTo>
                  <a:lnTo>
                    <a:pt x="39410" y="33912"/>
                  </a:lnTo>
                  <a:lnTo>
                    <a:pt x="38933" y="33912"/>
                  </a:lnTo>
                  <a:lnTo>
                    <a:pt x="38933" y="33435"/>
                  </a:lnTo>
                  <a:lnTo>
                    <a:pt x="40766" y="33435"/>
                  </a:lnTo>
                  <a:lnTo>
                    <a:pt x="41243" y="32519"/>
                  </a:lnTo>
                  <a:lnTo>
                    <a:pt x="41683" y="32079"/>
                  </a:lnTo>
                  <a:lnTo>
                    <a:pt x="42159" y="31602"/>
                  </a:lnTo>
                  <a:lnTo>
                    <a:pt x="41243" y="31162"/>
                  </a:lnTo>
                  <a:lnTo>
                    <a:pt x="41243" y="30686"/>
                  </a:lnTo>
                  <a:lnTo>
                    <a:pt x="40766" y="30246"/>
                  </a:lnTo>
                  <a:lnTo>
                    <a:pt x="40766" y="29769"/>
                  </a:lnTo>
                  <a:lnTo>
                    <a:pt x="41243" y="29769"/>
                  </a:lnTo>
                  <a:lnTo>
                    <a:pt x="41243" y="29329"/>
                  </a:lnTo>
                  <a:lnTo>
                    <a:pt x="41243" y="28853"/>
                  </a:lnTo>
                  <a:lnTo>
                    <a:pt x="40766" y="28413"/>
                  </a:lnTo>
                  <a:lnTo>
                    <a:pt x="40766" y="27936"/>
                  </a:lnTo>
                  <a:lnTo>
                    <a:pt x="41243" y="27936"/>
                  </a:lnTo>
                  <a:lnTo>
                    <a:pt x="40766" y="27496"/>
                  </a:lnTo>
                  <a:lnTo>
                    <a:pt x="40766" y="27020"/>
                  </a:lnTo>
                  <a:lnTo>
                    <a:pt x="41683" y="27020"/>
                  </a:lnTo>
                  <a:lnTo>
                    <a:pt x="41683" y="26103"/>
                  </a:lnTo>
                  <a:lnTo>
                    <a:pt x="41243" y="25187"/>
                  </a:lnTo>
                  <a:lnTo>
                    <a:pt x="40766" y="25663"/>
                  </a:lnTo>
                  <a:lnTo>
                    <a:pt x="40766" y="26103"/>
                  </a:lnTo>
                  <a:lnTo>
                    <a:pt x="40326" y="26103"/>
                  </a:lnTo>
                  <a:lnTo>
                    <a:pt x="39850" y="27020"/>
                  </a:lnTo>
                  <a:lnTo>
                    <a:pt x="38933" y="27496"/>
                  </a:lnTo>
                  <a:lnTo>
                    <a:pt x="38017" y="26580"/>
                  </a:lnTo>
                  <a:lnTo>
                    <a:pt x="38493" y="25663"/>
                  </a:lnTo>
                  <a:lnTo>
                    <a:pt x="39410" y="24747"/>
                  </a:lnTo>
                  <a:lnTo>
                    <a:pt x="39410" y="24270"/>
                  </a:lnTo>
                  <a:lnTo>
                    <a:pt x="39850" y="23354"/>
                  </a:lnTo>
                  <a:lnTo>
                    <a:pt x="40766" y="23354"/>
                  </a:lnTo>
                  <a:lnTo>
                    <a:pt x="41683" y="22914"/>
                  </a:lnTo>
                  <a:lnTo>
                    <a:pt x="42159" y="21997"/>
                  </a:lnTo>
                  <a:lnTo>
                    <a:pt x="42159" y="21521"/>
                  </a:lnTo>
                  <a:lnTo>
                    <a:pt x="42599" y="21081"/>
                  </a:lnTo>
                  <a:lnTo>
                    <a:pt x="43516" y="21521"/>
                  </a:lnTo>
                  <a:lnTo>
                    <a:pt x="43992" y="21521"/>
                  </a:lnTo>
                  <a:lnTo>
                    <a:pt x="44432" y="20604"/>
                  </a:lnTo>
                  <a:lnTo>
                    <a:pt x="44909" y="21081"/>
                  </a:lnTo>
                  <a:lnTo>
                    <a:pt x="44909" y="20604"/>
                  </a:lnTo>
                  <a:lnTo>
                    <a:pt x="44909" y="20164"/>
                  </a:lnTo>
                  <a:lnTo>
                    <a:pt x="44909" y="19687"/>
                  </a:lnTo>
                  <a:lnTo>
                    <a:pt x="45349" y="19248"/>
                  </a:lnTo>
                  <a:lnTo>
                    <a:pt x="44909" y="18771"/>
                  </a:lnTo>
                  <a:lnTo>
                    <a:pt x="44909" y="17854"/>
                  </a:lnTo>
                  <a:lnTo>
                    <a:pt x="44909" y="17415"/>
                  </a:lnTo>
                  <a:lnTo>
                    <a:pt x="45349" y="16498"/>
                  </a:lnTo>
                  <a:lnTo>
                    <a:pt x="45349" y="16021"/>
                  </a:lnTo>
                  <a:lnTo>
                    <a:pt x="45825" y="15105"/>
                  </a:lnTo>
                  <a:lnTo>
                    <a:pt x="46265" y="14665"/>
                  </a:lnTo>
                  <a:lnTo>
                    <a:pt x="47182" y="13749"/>
                  </a:lnTo>
                  <a:lnTo>
                    <a:pt x="46742" y="13272"/>
                  </a:lnTo>
                  <a:lnTo>
                    <a:pt x="45825" y="13272"/>
                  </a:lnTo>
                  <a:lnTo>
                    <a:pt x="45349" y="12832"/>
                  </a:lnTo>
                  <a:lnTo>
                    <a:pt x="44432" y="12832"/>
                  </a:lnTo>
                  <a:lnTo>
                    <a:pt x="43076" y="12355"/>
                  </a:lnTo>
                  <a:lnTo>
                    <a:pt x="42599" y="11916"/>
                  </a:lnTo>
                  <a:lnTo>
                    <a:pt x="42159" y="10999"/>
                  </a:lnTo>
                  <a:lnTo>
                    <a:pt x="41683" y="10522"/>
                  </a:lnTo>
                  <a:lnTo>
                    <a:pt x="41683" y="10083"/>
                  </a:lnTo>
                  <a:lnTo>
                    <a:pt x="40326" y="10083"/>
                  </a:lnTo>
                  <a:lnTo>
                    <a:pt x="39850" y="9606"/>
                  </a:lnTo>
                  <a:lnTo>
                    <a:pt x="39410" y="10083"/>
                  </a:lnTo>
                  <a:lnTo>
                    <a:pt x="38933" y="10083"/>
                  </a:lnTo>
                  <a:lnTo>
                    <a:pt x="38493" y="10522"/>
                  </a:lnTo>
                  <a:lnTo>
                    <a:pt x="38493" y="10083"/>
                  </a:lnTo>
                  <a:lnTo>
                    <a:pt x="38017" y="9606"/>
                  </a:lnTo>
                  <a:lnTo>
                    <a:pt x="37577" y="9166"/>
                  </a:lnTo>
                  <a:lnTo>
                    <a:pt x="37100" y="9166"/>
                  </a:lnTo>
                  <a:lnTo>
                    <a:pt x="37100" y="8689"/>
                  </a:lnTo>
                  <a:lnTo>
                    <a:pt x="36660" y="8249"/>
                  </a:lnTo>
                  <a:lnTo>
                    <a:pt x="36660" y="7773"/>
                  </a:lnTo>
                  <a:lnTo>
                    <a:pt x="35744" y="7333"/>
                  </a:lnTo>
                  <a:lnTo>
                    <a:pt x="35744" y="6856"/>
                  </a:lnTo>
                  <a:lnTo>
                    <a:pt x="35267" y="6856"/>
                  </a:lnTo>
                  <a:lnTo>
                    <a:pt x="35267" y="7333"/>
                  </a:lnTo>
                  <a:lnTo>
                    <a:pt x="34351" y="7333"/>
                  </a:lnTo>
                  <a:lnTo>
                    <a:pt x="33911" y="6856"/>
                  </a:lnTo>
                  <a:lnTo>
                    <a:pt x="34351" y="6416"/>
                  </a:lnTo>
                  <a:lnTo>
                    <a:pt x="34351" y="5500"/>
                  </a:lnTo>
                  <a:lnTo>
                    <a:pt x="34351" y="5023"/>
                  </a:lnTo>
                  <a:lnTo>
                    <a:pt x="32994" y="5023"/>
                  </a:lnTo>
                  <a:lnTo>
                    <a:pt x="32078" y="4107"/>
                  </a:lnTo>
                  <a:lnTo>
                    <a:pt x="32078" y="3667"/>
                  </a:lnTo>
                  <a:lnTo>
                    <a:pt x="31161" y="3667"/>
                  </a:lnTo>
                  <a:lnTo>
                    <a:pt x="31161" y="3190"/>
                  </a:lnTo>
                  <a:lnTo>
                    <a:pt x="31161" y="2750"/>
                  </a:lnTo>
                  <a:lnTo>
                    <a:pt x="30245" y="2750"/>
                  </a:lnTo>
                  <a:lnTo>
                    <a:pt x="30245" y="2274"/>
                  </a:lnTo>
                  <a:lnTo>
                    <a:pt x="29768" y="1834"/>
                  </a:lnTo>
                  <a:lnTo>
                    <a:pt x="29768" y="1357"/>
                  </a:lnTo>
                  <a:lnTo>
                    <a:pt x="29328" y="917"/>
                  </a:lnTo>
                  <a:lnTo>
                    <a:pt x="29328" y="441"/>
                  </a:lnTo>
                  <a:lnTo>
                    <a:pt x="29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15" name="Google Shape;7915;p87"/>
            <p:cNvSpPr/>
            <p:nvPr/>
          </p:nvSpPr>
          <p:spPr>
            <a:xfrm>
              <a:off x="1581500" y="1029050"/>
              <a:ext cx="25" cy="11025"/>
            </a:xfrm>
            <a:custGeom>
              <a:avLst/>
              <a:gdLst/>
              <a:ahLst/>
              <a:cxnLst/>
              <a:rect l="l" t="t" r="r" b="b"/>
              <a:pathLst>
                <a:path w="1" h="441" extrusionOk="0">
                  <a:moveTo>
                    <a:pt x="0" y="1"/>
                  </a:moveTo>
                  <a:lnTo>
                    <a:pt x="0" y="4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16" name="Google Shape;7916;p87"/>
            <p:cNvSpPr/>
            <p:nvPr/>
          </p:nvSpPr>
          <p:spPr>
            <a:xfrm>
              <a:off x="1042600" y="868675"/>
              <a:ext cx="572825" cy="481175"/>
            </a:xfrm>
            <a:custGeom>
              <a:avLst/>
              <a:gdLst/>
              <a:ahLst/>
              <a:cxnLst/>
              <a:rect l="l" t="t" r="r" b="b"/>
              <a:pathLst>
                <a:path w="22913" h="19247" extrusionOk="0">
                  <a:moveTo>
                    <a:pt x="6892" y="0"/>
                  </a:moveTo>
                  <a:lnTo>
                    <a:pt x="7332" y="440"/>
                  </a:lnTo>
                  <a:lnTo>
                    <a:pt x="8249" y="1357"/>
                  </a:lnTo>
                  <a:lnTo>
                    <a:pt x="7809" y="1357"/>
                  </a:lnTo>
                  <a:lnTo>
                    <a:pt x="7809" y="1833"/>
                  </a:lnTo>
                  <a:lnTo>
                    <a:pt x="7809" y="2273"/>
                  </a:lnTo>
                  <a:lnTo>
                    <a:pt x="7809" y="2750"/>
                  </a:lnTo>
                  <a:lnTo>
                    <a:pt x="7332" y="3666"/>
                  </a:lnTo>
                  <a:lnTo>
                    <a:pt x="6892" y="3190"/>
                  </a:lnTo>
                  <a:lnTo>
                    <a:pt x="6892" y="2273"/>
                  </a:lnTo>
                  <a:lnTo>
                    <a:pt x="5976" y="2750"/>
                  </a:lnTo>
                  <a:lnTo>
                    <a:pt x="5976" y="1833"/>
                  </a:lnTo>
                  <a:lnTo>
                    <a:pt x="5976" y="917"/>
                  </a:lnTo>
                  <a:lnTo>
                    <a:pt x="5499" y="917"/>
                  </a:lnTo>
                  <a:lnTo>
                    <a:pt x="5059" y="440"/>
                  </a:lnTo>
                  <a:lnTo>
                    <a:pt x="5059" y="2273"/>
                  </a:lnTo>
                  <a:lnTo>
                    <a:pt x="4143" y="1833"/>
                  </a:lnTo>
                  <a:lnTo>
                    <a:pt x="4583" y="2273"/>
                  </a:lnTo>
                  <a:lnTo>
                    <a:pt x="5059" y="2750"/>
                  </a:lnTo>
                  <a:lnTo>
                    <a:pt x="4143" y="3190"/>
                  </a:lnTo>
                  <a:lnTo>
                    <a:pt x="3666" y="3190"/>
                  </a:lnTo>
                  <a:lnTo>
                    <a:pt x="3666" y="2750"/>
                  </a:lnTo>
                  <a:lnTo>
                    <a:pt x="3666" y="2273"/>
                  </a:lnTo>
                  <a:lnTo>
                    <a:pt x="3226" y="1833"/>
                  </a:lnTo>
                  <a:lnTo>
                    <a:pt x="3226" y="2273"/>
                  </a:lnTo>
                  <a:lnTo>
                    <a:pt x="3226" y="2750"/>
                  </a:lnTo>
                  <a:lnTo>
                    <a:pt x="2750" y="2750"/>
                  </a:lnTo>
                  <a:lnTo>
                    <a:pt x="2750" y="2273"/>
                  </a:lnTo>
                  <a:lnTo>
                    <a:pt x="2310" y="2750"/>
                  </a:lnTo>
                  <a:lnTo>
                    <a:pt x="2310" y="3190"/>
                  </a:lnTo>
                  <a:lnTo>
                    <a:pt x="3226" y="3190"/>
                  </a:lnTo>
                  <a:lnTo>
                    <a:pt x="3666" y="3666"/>
                  </a:lnTo>
                  <a:lnTo>
                    <a:pt x="4583" y="3666"/>
                  </a:lnTo>
                  <a:lnTo>
                    <a:pt x="5499" y="4106"/>
                  </a:lnTo>
                  <a:lnTo>
                    <a:pt x="5976" y="4583"/>
                  </a:lnTo>
                  <a:lnTo>
                    <a:pt x="5976" y="5023"/>
                  </a:lnTo>
                  <a:lnTo>
                    <a:pt x="6892" y="5023"/>
                  </a:lnTo>
                  <a:lnTo>
                    <a:pt x="6892" y="5939"/>
                  </a:lnTo>
                  <a:lnTo>
                    <a:pt x="6416" y="5939"/>
                  </a:lnTo>
                  <a:lnTo>
                    <a:pt x="5499" y="5499"/>
                  </a:lnTo>
                  <a:lnTo>
                    <a:pt x="4583" y="5499"/>
                  </a:lnTo>
                  <a:lnTo>
                    <a:pt x="5059" y="5939"/>
                  </a:lnTo>
                  <a:lnTo>
                    <a:pt x="5499" y="6416"/>
                  </a:lnTo>
                  <a:lnTo>
                    <a:pt x="5976" y="6856"/>
                  </a:lnTo>
                  <a:lnTo>
                    <a:pt x="5499" y="7332"/>
                  </a:lnTo>
                  <a:lnTo>
                    <a:pt x="5059" y="7772"/>
                  </a:lnTo>
                  <a:lnTo>
                    <a:pt x="4583" y="7332"/>
                  </a:lnTo>
                  <a:lnTo>
                    <a:pt x="4143" y="6856"/>
                  </a:lnTo>
                  <a:lnTo>
                    <a:pt x="3666" y="6856"/>
                  </a:lnTo>
                  <a:lnTo>
                    <a:pt x="2310" y="6416"/>
                  </a:lnTo>
                  <a:lnTo>
                    <a:pt x="1393" y="5939"/>
                  </a:lnTo>
                  <a:lnTo>
                    <a:pt x="477" y="6416"/>
                  </a:lnTo>
                  <a:lnTo>
                    <a:pt x="477" y="6856"/>
                  </a:lnTo>
                  <a:lnTo>
                    <a:pt x="2750" y="6856"/>
                  </a:lnTo>
                  <a:lnTo>
                    <a:pt x="3226" y="7332"/>
                  </a:lnTo>
                  <a:lnTo>
                    <a:pt x="3226" y="7772"/>
                  </a:lnTo>
                  <a:lnTo>
                    <a:pt x="3666" y="7772"/>
                  </a:lnTo>
                  <a:lnTo>
                    <a:pt x="3666" y="8249"/>
                  </a:lnTo>
                  <a:lnTo>
                    <a:pt x="3666" y="8689"/>
                  </a:lnTo>
                  <a:lnTo>
                    <a:pt x="3226" y="9165"/>
                  </a:lnTo>
                  <a:lnTo>
                    <a:pt x="3226" y="10082"/>
                  </a:lnTo>
                  <a:lnTo>
                    <a:pt x="3666" y="9605"/>
                  </a:lnTo>
                  <a:lnTo>
                    <a:pt x="3666" y="10082"/>
                  </a:lnTo>
                  <a:lnTo>
                    <a:pt x="3226" y="10522"/>
                  </a:lnTo>
                  <a:lnTo>
                    <a:pt x="2750" y="10998"/>
                  </a:lnTo>
                  <a:lnTo>
                    <a:pt x="2310" y="11438"/>
                  </a:lnTo>
                  <a:lnTo>
                    <a:pt x="1393" y="11438"/>
                  </a:lnTo>
                  <a:lnTo>
                    <a:pt x="917" y="11915"/>
                  </a:lnTo>
                  <a:lnTo>
                    <a:pt x="477" y="11438"/>
                  </a:lnTo>
                  <a:lnTo>
                    <a:pt x="0" y="12355"/>
                  </a:lnTo>
                  <a:lnTo>
                    <a:pt x="477" y="12831"/>
                  </a:lnTo>
                  <a:lnTo>
                    <a:pt x="917" y="12831"/>
                  </a:lnTo>
                  <a:lnTo>
                    <a:pt x="1393" y="13271"/>
                  </a:lnTo>
                  <a:lnTo>
                    <a:pt x="1833" y="13748"/>
                  </a:lnTo>
                  <a:lnTo>
                    <a:pt x="2750" y="14188"/>
                  </a:lnTo>
                  <a:lnTo>
                    <a:pt x="3666" y="14188"/>
                  </a:lnTo>
                  <a:lnTo>
                    <a:pt x="3666" y="14664"/>
                  </a:lnTo>
                  <a:lnTo>
                    <a:pt x="3666" y="15104"/>
                  </a:lnTo>
                  <a:lnTo>
                    <a:pt x="3666" y="15581"/>
                  </a:lnTo>
                  <a:lnTo>
                    <a:pt x="3666" y="16021"/>
                  </a:lnTo>
                  <a:lnTo>
                    <a:pt x="4143" y="16497"/>
                  </a:lnTo>
                  <a:lnTo>
                    <a:pt x="5059" y="17414"/>
                  </a:lnTo>
                  <a:lnTo>
                    <a:pt x="6416" y="17414"/>
                  </a:lnTo>
                  <a:lnTo>
                    <a:pt x="6416" y="17854"/>
                  </a:lnTo>
                  <a:lnTo>
                    <a:pt x="6416" y="18330"/>
                  </a:lnTo>
                  <a:lnTo>
                    <a:pt x="7332" y="18770"/>
                  </a:lnTo>
                  <a:lnTo>
                    <a:pt x="7809" y="19247"/>
                  </a:lnTo>
                  <a:lnTo>
                    <a:pt x="7809" y="18770"/>
                  </a:lnTo>
                  <a:lnTo>
                    <a:pt x="8249" y="18330"/>
                  </a:lnTo>
                  <a:lnTo>
                    <a:pt x="8249" y="18770"/>
                  </a:lnTo>
                  <a:lnTo>
                    <a:pt x="8725" y="18770"/>
                  </a:lnTo>
                  <a:lnTo>
                    <a:pt x="9642" y="17854"/>
                  </a:lnTo>
                  <a:lnTo>
                    <a:pt x="10082" y="17854"/>
                  </a:lnTo>
                  <a:lnTo>
                    <a:pt x="11475" y="18330"/>
                  </a:lnTo>
                  <a:lnTo>
                    <a:pt x="11915" y="17854"/>
                  </a:lnTo>
                  <a:lnTo>
                    <a:pt x="12391" y="18330"/>
                  </a:lnTo>
                  <a:lnTo>
                    <a:pt x="13308" y="18330"/>
                  </a:lnTo>
                  <a:lnTo>
                    <a:pt x="13308" y="18770"/>
                  </a:lnTo>
                  <a:lnTo>
                    <a:pt x="14224" y="18330"/>
                  </a:lnTo>
                  <a:lnTo>
                    <a:pt x="14664" y="17854"/>
                  </a:lnTo>
                  <a:lnTo>
                    <a:pt x="15581" y="18330"/>
                  </a:lnTo>
                  <a:lnTo>
                    <a:pt x="16057" y="18330"/>
                  </a:lnTo>
                  <a:lnTo>
                    <a:pt x="16497" y="17414"/>
                  </a:lnTo>
                  <a:lnTo>
                    <a:pt x="16974" y="17854"/>
                  </a:lnTo>
                  <a:lnTo>
                    <a:pt x="17414" y="18330"/>
                  </a:lnTo>
                  <a:lnTo>
                    <a:pt x="17890" y="17854"/>
                  </a:lnTo>
                  <a:lnTo>
                    <a:pt x="18330" y="17854"/>
                  </a:lnTo>
                  <a:lnTo>
                    <a:pt x="19247" y="17414"/>
                  </a:lnTo>
                  <a:lnTo>
                    <a:pt x="19723" y="16497"/>
                  </a:lnTo>
                  <a:lnTo>
                    <a:pt x="20163" y="16937"/>
                  </a:lnTo>
                  <a:lnTo>
                    <a:pt x="21556" y="16937"/>
                  </a:lnTo>
                  <a:lnTo>
                    <a:pt x="21556" y="15581"/>
                  </a:lnTo>
                  <a:lnTo>
                    <a:pt x="21996" y="15104"/>
                  </a:lnTo>
                  <a:lnTo>
                    <a:pt x="22473" y="15104"/>
                  </a:lnTo>
                  <a:lnTo>
                    <a:pt x="22473" y="14664"/>
                  </a:lnTo>
                  <a:lnTo>
                    <a:pt x="22473" y="14188"/>
                  </a:lnTo>
                  <a:lnTo>
                    <a:pt x="22913" y="13748"/>
                  </a:lnTo>
                  <a:lnTo>
                    <a:pt x="22913" y="13271"/>
                  </a:lnTo>
                  <a:lnTo>
                    <a:pt x="22473" y="12831"/>
                  </a:lnTo>
                  <a:lnTo>
                    <a:pt x="21996" y="12355"/>
                  </a:lnTo>
                  <a:lnTo>
                    <a:pt x="21996" y="11915"/>
                  </a:lnTo>
                  <a:lnTo>
                    <a:pt x="21080" y="11915"/>
                  </a:lnTo>
                  <a:lnTo>
                    <a:pt x="21080" y="11438"/>
                  </a:lnTo>
                  <a:lnTo>
                    <a:pt x="21556" y="10998"/>
                  </a:lnTo>
                  <a:lnTo>
                    <a:pt x="21996" y="11438"/>
                  </a:lnTo>
                  <a:lnTo>
                    <a:pt x="21996" y="10998"/>
                  </a:lnTo>
                  <a:lnTo>
                    <a:pt x="21556" y="10522"/>
                  </a:lnTo>
                  <a:lnTo>
                    <a:pt x="21556" y="10082"/>
                  </a:lnTo>
                  <a:lnTo>
                    <a:pt x="21556" y="9165"/>
                  </a:lnTo>
                  <a:lnTo>
                    <a:pt x="22473" y="8689"/>
                  </a:lnTo>
                  <a:lnTo>
                    <a:pt x="22473" y="8249"/>
                  </a:lnTo>
                  <a:lnTo>
                    <a:pt x="21996" y="8689"/>
                  </a:lnTo>
                  <a:lnTo>
                    <a:pt x="21080" y="8689"/>
                  </a:lnTo>
                  <a:lnTo>
                    <a:pt x="21080" y="8249"/>
                  </a:lnTo>
                  <a:lnTo>
                    <a:pt x="21080" y="7772"/>
                  </a:lnTo>
                  <a:lnTo>
                    <a:pt x="21556" y="7332"/>
                  </a:lnTo>
                  <a:lnTo>
                    <a:pt x="21556" y="6856"/>
                  </a:lnTo>
                  <a:lnTo>
                    <a:pt x="20163" y="6416"/>
                  </a:lnTo>
                  <a:lnTo>
                    <a:pt x="20163" y="6856"/>
                  </a:lnTo>
                  <a:lnTo>
                    <a:pt x="19723" y="7332"/>
                  </a:lnTo>
                  <a:lnTo>
                    <a:pt x="19247" y="8249"/>
                  </a:lnTo>
                  <a:lnTo>
                    <a:pt x="18807" y="8249"/>
                  </a:lnTo>
                  <a:lnTo>
                    <a:pt x="18330" y="7772"/>
                  </a:lnTo>
                  <a:lnTo>
                    <a:pt x="18330" y="7332"/>
                  </a:lnTo>
                  <a:lnTo>
                    <a:pt x="17414" y="7772"/>
                  </a:lnTo>
                  <a:lnTo>
                    <a:pt x="16497" y="8249"/>
                  </a:lnTo>
                  <a:lnTo>
                    <a:pt x="16057" y="8249"/>
                  </a:lnTo>
                  <a:lnTo>
                    <a:pt x="16497" y="6856"/>
                  </a:lnTo>
                  <a:lnTo>
                    <a:pt x="16057" y="6416"/>
                  </a:lnTo>
                  <a:lnTo>
                    <a:pt x="16057" y="6856"/>
                  </a:lnTo>
                  <a:lnTo>
                    <a:pt x="15581" y="7772"/>
                  </a:lnTo>
                  <a:lnTo>
                    <a:pt x="15581" y="8249"/>
                  </a:lnTo>
                  <a:lnTo>
                    <a:pt x="15141" y="8689"/>
                  </a:lnTo>
                  <a:lnTo>
                    <a:pt x="14664" y="8249"/>
                  </a:lnTo>
                  <a:lnTo>
                    <a:pt x="14224" y="7332"/>
                  </a:lnTo>
                  <a:lnTo>
                    <a:pt x="15141" y="6856"/>
                  </a:lnTo>
                  <a:lnTo>
                    <a:pt x="14664" y="5939"/>
                  </a:lnTo>
                  <a:lnTo>
                    <a:pt x="14224" y="5499"/>
                  </a:lnTo>
                  <a:lnTo>
                    <a:pt x="13748" y="5939"/>
                  </a:lnTo>
                  <a:lnTo>
                    <a:pt x="13308" y="5499"/>
                  </a:lnTo>
                  <a:lnTo>
                    <a:pt x="13308" y="5939"/>
                  </a:lnTo>
                  <a:lnTo>
                    <a:pt x="12831" y="6416"/>
                  </a:lnTo>
                  <a:lnTo>
                    <a:pt x="12391" y="6856"/>
                  </a:lnTo>
                  <a:lnTo>
                    <a:pt x="11915" y="6856"/>
                  </a:lnTo>
                  <a:lnTo>
                    <a:pt x="11915" y="6416"/>
                  </a:lnTo>
                  <a:lnTo>
                    <a:pt x="11915" y="5939"/>
                  </a:lnTo>
                  <a:lnTo>
                    <a:pt x="11915" y="5023"/>
                  </a:lnTo>
                  <a:lnTo>
                    <a:pt x="11475" y="4583"/>
                  </a:lnTo>
                  <a:lnTo>
                    <a:pt x="10998" y="5499"/>
                  </a:lnTo>
                  <a:lnTo>
                    <a:pt x="10558" y="6856"/>
                  </a:lnTo>
                  <a:lnTo>
                    <a:pt x="10082" y="6856"/>
                  </a:lnTo>
                  <a:lnTo>
                    <a:pt x="10082" y="6416"/>
                  </a:lnTo>
                  <a:lnTo>
                    <a:pt x="8725" y="6416"/>
                  </a:lnTo>
                  <a:lnTo>
                    <a:pt x="8249" y="7772"/>
                  </a:lnTo>
                  <a:lnTo>
                    <a:pt x="8249" y="7332"/>
                  </a:lnTo>
                  <a:lnTo>
                    <a:pt x="7332" y="7332"/>
                  </a:lnTo>
                  <a:lnTo>
                    <a:pt x="7332" y="6856"/>
                  </a:lnTo>
                  <a:lnTo>
                    <a:pt x="7809" y="6416"/>
                  </a:lnTo>
                  <a:lnTo>
                    <a:pt x="7809" y="5939"/>
                  </a:lnTo>
                  <a:lnTo>
                    <a:pt x="7809" y="5499"/>
                  </a:lnTo>
                  <a:lnTo>
                    <a:pt x="7809" y="4583"/>
                  </a:lnTo>
                  <a:lnTo>
                    <a:pt x="8249" y="4583"/>
                  </a:lnTo>
                  <a:lnTo>
                    <a:pt x="8725" y="4106"/>
                  </a:lnTo>
                  <a:lnTo>
                    <a:pt x="9165" y="3190"/>
                  </a:lnTo>
                  <a:lnTo>
                    <a:pt x="8725" y="3190"/>
                  </a:lnTo>
                  <a:lnTo>
                    <a:pt x="8725" y="2750"/>
                  </a:lnTo>
                  <a:lnTo>
                    <a:pt x="9165" y="2273"/>
                  </a:lnTo>
                  <a:lnTo>
                    <a:pt x="9165" y="1833"/>
                  </a:lnTo>
                  <a:lnTo>
                    <a:pt x="9165" y="917"/>
                  </a:lnTo>
                  <a:lnTo>
                    <a:pt x="78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17" name="Google Shape;7917;p87"/>
            <p:cNvSpPr/>
            <p:nvPr/>
          </p:nvSpPr>
          <p:spPr>
            <a:xfrm>
              <a:off x="1088425" y="2610025"/>
              <a:ext cx="435350" cy="458275"/>
            </a:xfrm>
            <a:custGeom>
              <a:avLst/>
              <a:gdLst/>
              <a:ahLst/>
              <a:cxnLst/>
              <a:rect l="l" t="t" r="r" b="b"/>
              <a:pathLst>
                <a:path w="17414" h="18331" extrusionOk="0">
                  <a:moveTo>
                    <a:pt x="4143" y="11439"/>
                  </a:moveTo>
                  <a:lnTo>
                    <a:pt x="4583" y="11915"/>
                  </a:lnTo>
                  <a:lnTo>
                    <a:pt x="5499" y="11915"/>
                  </a:lnTo>
                  <a:lnTo>
                    <a:pt x="5976" y="12355"/>
                  </a:lnTo>
                  <a:lnTo>
                    <a:pt x="4583" y="12355"/>
                  </a:lnTo>
                  <a:lnTo>
                    <a:pt x="4143" y="11915"/>
                  </a:lnTo>
                  <a:lnTo>
                    <a:pt x="3666" y="11915"/>
                  </a:lnTo>
                  <a:lnTo>
                    <a:pt x="4143" y="11439"/>
                  </a:lnTo>
                  <a:close/>
                  <a:moveTo>
                    <a:pt x="13748" y="1"/>
                  </a:moveTo>
                  <a:lnTo>
                    <a:pt x="13308" y="441"/>
                  </a:lnTo>
                  <a:lnTo>
                    <a:pt x="11915" y="917"/>
                  </a:lnTo>
                  <a:lnTo>
                    <a:pt x="11475" y="1357"/>
                  </a:lnTo>
                  <a:lnTo>
                    <a:pt x="10998" y="1834"/>
                  </a:lnTo>
                  <a:lnTo>
                    <a:pt x="9642" y="2274"/>
                  </a:lnTo>
                  <a:lnTo>
                    <a:pt x="10082" y="2750"/>
                  </a:lnTo>
                  <a:lnTo>
                    <a:pt x="11475" y="3190"/>
                  </a:lnTo>
                  <a:lnTo>
                    <a:pt x="11915" y="3190"/>
                  </a:lnTo>
                  <a:lnTo>
                    <a:pt x="11475" y="3667"/>
                  </a:lnTo>
                  <a:lnTo>
                    <a:pt x="10558" y="3667"/>
                  </a:lnTo>
                  <a:lnTo>
                    <a:pt x="10558" y="4107"/>
                  </a:lnTo>
                  <a:lnTo>
                    <a:pt x="10558" y="4583"/>
                  </a:lnTo>
                  <a:lnTo>
                    <a:pt x="9642" y="5500"/>
                  </a:lnTo>
                  <a:lnTo>
                    <a:pt x="9165" y="5023"/>
                  </a:lnTo>
                  <a:lnTo>
                    <a:pt x="7809" y="4583"/>
                  </a:lnTo>
                  <a:lnTo>
                    <a:pt x="7809" y="4107"/>
                  </a:lnTo>
                  <a:lnTo>
                    <a:pt x="7332" y="3667"/>
                  </a:lnTo>
                  <a:lnTo>
                    <a:pt x="6892" y="3190"/>
                  </a:lnTo>
                  <a:lnTo>
                    <a:pt x="5976" y="3190"/>
                  </a:lnTo>
                  <a:lnTo>
                    <a:pt x="5499" y="4107"/>
                  </a:lnTo>
                  <a:lnTo>
                    <a:pt x="5059" y="4107"/>
                  </a:lnTo>
                  <a:lnTo>
                    <a:pt x="5499" y="4583"/>
                  </a:lnTo>
                  <a:lnTo>
                    <a:pt x="5499" y="5023"/>
                  </a:lnTo>
                  <a:lnTo>
                    <a:pt x="5499" y="5500"/>
                  </a:lnTo>
                  <a:lnTo>
                    <a:pt x="5059" y="5940"/>
                  </a:lnTo>
                  <a:lnTo>
                    <a:pt x="4583" y="6856"/>
                  </a:lnTo>
                  <a:lnTo>
                    <a:pt x="4143" y="6856"/>
                  </a:lnTo>
                  <a:lnTo>
                    <a:pt x="3666" y="7333"/>
                  </a:lnTo>
                  <a:lnTo>
                    <a:pt x="4143" y="8249"/>
                  </a:lnTo>
                  <a:lnTo>
                    <a:pt x="4143" y="8689"/>
                  </a:lnTo>
                  <a:lnTo>
                    <a:pt x="4583" y="8689"/>
                  </a:lnTo>
                  <a:lnTo>
                    <a:pt x="5059" y="9606"/>
                  </a:lnTo>
                  <a:lnTo>
                    <a:pt x="5499" y="9166"/>
                  </a:lnTo>
                  <a:lnTo>
                    <a:pt x="6892" y="9166"/>
                  </a:lnTo>
                  <a:lnTo>
                    <a:pt x="6892" y="9606"/>
                  </a:lnTo>
                  <a:lnTo>
                    <a:pt x="6416" y="10082"/>
                  </a:lnTo>
                  <a:lnTo>
                    <a:pt x="5976" y="10082"/>
                  </a:lnTo>
                  <a:lnTo>
                    <a:pt x="4583" y="10522"/>
                  </a:lnTo>
                  <a:lnTo>
                    <a:pt x="3666" y="11439"/>
                  </a:lnTo>
                  <a:lnTo>
                    <a:pt x="2310" y="11915"/>
                  </a:lnTo>
                  <a:lnTo>
                    <a:pt x="3226" y="12355"/>
                  </a:lnTo>
                  <a:lnTo>
                    <a:pt x="2310" y="12355"/>
                  </a:lnTo>
                  <a:lnTo>
                    <a:pt x="2750" y="12832"/>
                  </a:lnTo>
                  <a:lnTo>
                    <a:pt x="477" y="12832"/>
                  </a:lnTo>
                  <a:lnTo>
                    <a:pt x="0" y="13272"/>
                  </a:lnTo>
                  <a:lnTo>
                    <a:pt x="0" y="13748"/>
                  </a:lnTo>
                  <a:lnTo>
                    <a:pt x="1833" y="13748"/>
                  </a:lnTo>
                  <a:lnTo>
                    <a:pt x="2310" y="14188"/>
                  </a:lnTo>
                  <a:lnTo>
                    <a:pt x="917" y="14188"/>
                  </a:lnTo>
                  <a:lnTo>
                    <a:pt x="477" y="14665"/>
                  </a:lnTo>
                  <a:lnTo>
                    <a:pt x="0" y="15581"/>
                  </a:lnTo>
                  <a:lnTo>
                    <a:pt x="477" y="16021"/>
                  </a:lnTo>
                  <a:lnTo>
                    <a:pt x="917" y="15105"/>
                  </a:lnTo>
                  <a:lnTo>
                    <a:pt x="1393" y="15581"/>
                  </a:lnTo>
                  <a:lnTo>
                    <a:pt x="917" y="16498"/>
                  </a:lnTo>
                  <a:lnTo>
                    <a:pt x="917" y="16938"/>
                  </a:lnTo>
                  <a:lnTo>
                    <a:pt x="1393" y="16938"/>
                  </a:lnTo>
                  <a:lnTo>
                    <a:pt x="917" y="17414"/>
                  </a:lnTo>
                  <a:lnTo>
                    <a:pt x="917" y="17414"/>
                  </a:lnTo>
                  <a:lnTo>
                    <a:pt x="2310" y="16938"/>
                  </a:lnTo>
                  <a:lnTo>
                    <a:pt x="2310" y="17414"/>
                  </a:lnTo>
                  <a:lnTo>
                    <a:pt x="2310" y="18331"/>
                  </a:lnTo>
                  <a:lnTo>
                    <a:pt x="3226" y="17414"/>
                  </a:lnTo>
                  <a:lnTo>
                    <a:pt x="3666" y="17414"/>
                  </a:lnTo>
                  <a:lnTo>
                    <a:pt x="4583" y="17854"/>
                  </a:lnTo>
                  <a:lnTo>
                    <a:pt x="5499" y="17854"/>
                  </a:lnTo>
                  <a:lnTo>
                    <a:pt x="5976" y="17414"/>
                  </a:lnTo>
                  <a:lnTo>
                    <a:pt x="6416" y="17854"/>
                  </a:lnTo>
                  <a:lnTo>
                    <a:pt x="7332" y="17854"/>
                  </a:lnTo>
                  <a:lnTo>
                    <a:pt x="7332" y="17414"/>
                  </a:lnTo>
                  <a:lnTo>
                    <a:pt x="7809" y="17414"/>
                  </a:lnTo>
                  <a:lnTo>
                    <a:pt x="8249" y="16938"/>
                  </a:lnTo>
                  <a:lnTo>
                    <a:pt x="8249" y="17414"/>
                  </a:lnTo>
                  <a:lnTo>
                    <a:pt x="8725" y="16938"/>
                  </a:lnTo>
                  <a:lnTo>
                    <a:pt x="9165" y="16498"/>
                  </a:lnTo>
                  <a:lnTo>
                    <a:pt x="12831" y="16498"/>
                  </a:lnTo>
                  <a:lnTo>
                    <a:pt x="13308" y="16938"/>
                  </a:lnTo>
                  <a:lnTo>
                    <a:pt x="14224" y="16498"/>
                  </a:lnTo>
                  <a:lnTo>
                    <a:pt x="14664" y="15581"/>
                  </a:lnTo>
                  <a:lnTo>
                    <a:pt x="14664" y="15105"/>
                  </a:lnTo>
                  <a:lnTo>
                    <a:pt x="15141" y="15105"/>
                  </a:lnTo>
                  <a:lnTo>
                    <a:pt x="15581" y="14665"/>
                  </a:lnTo>
                  <a:lnTo>
                    <a:pt x="15581" y="14188"/>
                  </a:lnTo>
                  <a:lnTo>
                    <a:pt x="16057" y="14188"/>
                  </a:lnTo>
                  <a:lnTo>
                    <a:pt x="16057" y="13748"/>
                  </a:lnTo>
                  <a:lnTo>
                    <a:pt x="16057" y="13272"/>
                  </a:lnTo>
                  <a:lnTo>
                    <a:pt x="16057" y="12832"/>
                  </a:lnTo>
                  <a:lnTo>
                    <a:pt x="16497" y="12355"/>
                  </a:lnTo>
                  <a:lnTo>
                    <a:pt x="16497" y="11915"/>
                  </a:lnTo>
                  <a:lnTo>
                    <a:pt x="16497" y="10999"/>
                  </a:lnTo>
                  <a:lnTo>
                    <a:pt x="16974" y="10522"/>
                  </a:lnTo>
                  <a:lnTo>
                    <a:pt x="16497" y="9606"/>
                  </a:lnTo>
                  <a:lnTo>
                    <a:pt x="16497" y="9166"/>
                  </a:lnTo>
                  <a:lnTo>
                    <a:pt x="16974" y="8689"/>
                  </a:lnTo>
                  <a:lnTo>
                    <a:pt x="16497" y="8249"/>
                  </a:lnTo>
                  <a:lnTo>
                    <a:pt x="16974" y="8249"/>
                  </a:lnTo>
                  <a:lnTo>
                    <a:pt x="16974" y="8689"/>
                  </a:lnTo>
                  <a:lnTo>
                    <a:pt x="17414" y="8249"/>
                  </a:lnTo>
                  <a:lnTo>
                    <a:pt x="16974" y="7333"/>
                  </a:lnTo>
                  <a:lnTo>
                    <a:pt x="16497" y="6856"/>
                  </a:lnTo>
                  <a:lnTo>
                    <a:pt x="16497" y="6416"/>
                  </a:lnTo>
                  <a:lnTo>
                    <a:pt x="15581" y="5940"/>
                  </a:lnTo>
                  <a:lnTo>
                    <a:pt x="14664" y="5940"/>
                  </a:lnTo>
                  <a:lnTo>
                    <a:pt x="14224" y="6416"/>
                  </a:lnTo>
                  <a:lnTo>
                    <a:pt x="13748" y="6416"/>
                  </a:lnTo>
                  <a:lnTo>
                    <a:pt x="13308" y="5940"/>
                  </a:lnTo>
                  <a:lnTo>
                    <a:pt x="12831" y="5500"/>
                  </a:lnTo>
                  <a:lnTo>
                    <a:pt x="12391" y="5023"/>
                  </a:lnTo>
                  <a:lnTo>
                    <a:pt x="11915" y="4583"/>
                  </a:lnTo>
                  <a:lnTo>
                    <a:pt x="12391" y="4107"/>
                  </a:lnTo>
                  <a:lnTo>
                    <a:pt x="12391" y="3667"/>
                  </a:lnTo>
                  <a:lnTo>
                    <a:pt x="12831" y="3667"/>
                  </a:lnTo>
                  <a:lnTo>
                    <a:pt x="13308" y="4107"/>
                  </a:lnTo>
                  <a:lnTo>
                    <a:pt x="13748" y="3667"/>
                  </a:lnTo>
                  <a:lnTo>
                    <a:pt x="13748" y="3190"/>
                  </a:lnTo>
                  <a:lnTo>
                    <a:pt x="14224" y="2750"/>
                  </a:lnTo>
                  <a:lnTo>
                    <a:pt x="14664" y="1834"/>
                  </a:lnTo>
                  <a:lnTo>
                    <a:pt x="16057" y="1834"/>
                  </a:lnTo>
                  <a:lnTo>
                    <a:pt x="15581" y="1357"/>
                  </a:lnTo>
                  <a:lnTo>
                    <a:pt x="16497" y="1357"/>
                  </a:lnTo>
                  <a:lnTo>
                    <a:pt x="16974" y="917"/>
                  </a:lnTo>
                  <a:lnTo>
                    <a:pt x="16497" y="441"/>
                  </a:lnTo>
                  <a:lnTo>
                    <a:pt x="16057" y="1"/>
                  </a:lnTo>
                  <a:lnTo>
                    <a:pt x="16057" y="441"/>
                  </a:lnTo>
                  <a:lnTo>
                    <a:pt x="14664" y="441"/>
                  </a:lnTo>
                  <a:lnTo>
                    <a:pt x="137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18" name="Google Shape;7918;p87"/>
            <p:cNvSpPr/>
            <p:nvPr/>
          </p:nvSpPr>
          <p:spPr>
            <a:xfrm>
              <a:off x="1111325" y="3033450"/>
              <a:ext cx="34850" cy="22950"/>
            </a:xfrm>
            <a:custGeom>
              <a:avLst/>
              <a:gdLst/>
              <a:ahLst/>
              <a:cxnLst/>
              <a:rect l="l" t="t" r="r" b="b"/>
              <a:pathLst>
                <a:path w="1394" h="918" extrusionOk="0">
                  <a:moveTo>
                    <a:pt x="1394" y="1"/>
                  </a:moveTo>
                  <a:lnTo>
                    <a:pt x="1" y="917"/>
                  </a:lnTo>
                  <a:lnTo>
                    <a:pt x="477" y="917"/>
                  </a:lnTo>
                  <a:lnTo>
                    <a:pt x="1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19" name="Google Shape;7919;p87"/>
            <p:cNvSpPr/>
            <p:nvPr/>
          </p:nvSpPr>
          <p:spPr>
            <a:xfrm>
              <a:off x="1386275" y="2643950"/>
              <a:ext cx="206250" cy="172325"/>
            </a:xfrm>
            <a:custGeom>
              <a:avLst/>
              <a:gdLst/>
              <a:ahLst/>
              <a:cxnLst/>
              <a:rect l="l" t="t" r="r" b="b"/>
              <a:pathLst>
                <a:path w="8250" h="6893" extrusionOk="0">
                  <a:moveTo>
                    <a:pt x="5060" y="0"/>
                  </a:moveTo>
                  <a:lnTo>
                    <a:pt x="4583" y="477"/>
                  </a:lnTo>
                  <a:lnTo>
                    <a:pt x="2750" y="477"/>
                  </a:lnTo>
                  <a:lnTo>
                    <a:pt x="2310" y="1393"/>
                  </a:lnTo>
                  <a:lnTo>
                    <a:pt x="1834" y="1833"/>
                  </a:lnTo>
                  <a:lnTo>
                    <a:pt x="1834" y="2310"/>
                  </a:lnTo>
                  <a:lnTo>
                    <a:pt x="1394" y="2750"/>
                  </a:lnTo>
                  <a:lnTo>
                    <a:pt x="917" y="2310"/>
                  </a:lnTo>
                  <a:lnTo>
                    <a:pt x="477" y="2310"/>
                  </a:lnTo>
                  <a:lnTo>
                    <a:pt x="477" y="2750"/>
                  </a:lnTo>
                  <a:lnTo>
                    <a:pt x="1" y="3226"/>
                  </a:lnTo>
                  <a:lnTo>
                    <a:pt x="477" y="3666"/>
                  </a:lnTo>
                  <a:lnTo>
                    <a:pt x="917" y="4143"/>
                  </a:lnTo>
                  <a:lnTo>
                    <a:pt x="1394" y="4583"/>
                  </a:lnTo>
                  <a:lnTo>
                    <a:pt x="1834" y="5059"/>
                  </a:lnTo>
                  <a:lnTo>
                    <a:pt x="2310" y="4583"/>
                  </a:lnTo>
                  <a:lnTo>
                    <a:pt x="3667" y="4583"/>
                  </a:lnTo>
                  <a:lnTo>
                    <a:pt x="4583" y="5059"/>
                  </a:lnTo>
                  <a:lnTo>
                    <a:pt x="4583" y="5499"/>
                  </a:lnTo>
                  <a:lnTo>
                    <a:pt x="5060" y="5976"/>
                  </a:lnTo>
                  <a:lnTo>
                    <a:pt x="5500" y="6892"/>
                  </a:lnTo>
                  <a:lnTo>
                    <a:pt x="5976" y="6416"/>
                  </a:lnTo>
                  <a:lnTo>
                    <a:pt x="6416" y="5976"/>
                  </a:lnTo>
                  <a:lnTo>
                    <a:pt x="7333" y="5976"/>
                  </a:lnTo>
                  <a:lnTo>
                    <a:pt x="7333" y="4583"/>
                  </a:lnTo>
                  <a:lnTo>
                    <a:pt x="7809" y="4143"/>
                  </a:lnTo>
                  <a:lnTo>
                    <a:pt x="7809" y="4583"/>
                  </a:lnTo>
                  <a:lnTo>
                    <a:pt x="7809" y="5059"/>
                  </a:lnTo>
                  <a:lnTo>
                    <a:pt x="8249" y="5059"/>
                  </a:lnTo>
                  <a:lnTo>
                    <a:pt x="8249" y="4583"/>
                  </a:lnTo>
                  <a:lnTo>
                    <a:pt x="8249" y="4143"/>
                  </a:lnTo>
                  <a:lnTo>
                    <a:pt x="7809" y="3666"/>
                  </a:lnTo>
                  <a:lnTo>
                    <a:pt x="7333" y="4143"/>
                  </a:lnTo>
                  <a:lnTo>
                    <a:pt x="6893" y="3666"/>
                  </a:lnTo>
                  <a:lnTo>
                    <a:pt x="7333" y="3226"/>
                  </a:lnTo>
                  <a:lnTo>
                    <a:pt x="7809" y="3226"/>
                  </a:lnTo>
                  <a:lnTo>
                    <a:pt x="7809" y="2750"/>
                  </a:lnTo>
                  <a:lnTo>
                    <a:pt x="7809" y="2310"/>
                  </a:lnTo>
                  <a:lnTo>
                    <a:pt x="7333" y="1393"/>
                  </a:lnTo>
                  <a:lnTo>
                    <a:pt x="6893" y="917"/>
                  </a:lnTo>
                  <a:lnTo>
                    <a:pt x="6893" y="477"/>
                  </a:lnTo>
                  <a:lnTo>
                    <a:pt x="5500" y="477"/>
                  </a:lnTo>
                  <a:lnTo>
                    <a:pt x="55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20" name="Google Shape;7920;p87"/>
            <p:cNvSpPr/>
            <p:nvPr/>
          </p:nvSpPr>
          <p:spPr>
            <a:xfrm>
              <a:off x="2554825" y="4511775"/>
              <a:ext cx="103575" cy="171425"/>
            </a:xfrm>
            <a:custGeom>
              <a:avLst/>
              <a:gdLst/>
              <a:ahLst/>
              <a:cxnLst/>
              <a:rect l="l" t="t" r="r" b="b"/>
              <a:pathLst>
                <a:path w="4143" h="6857" extrusionOk="0">
                  <a:moveTo>
                    <a:pt x="1833" y="1"/>
                  </a:moveTo>
                  <a:lnTo>
                    <a:pt x="1393" y="441"/>
                  </a:lnTo>
                  <a:lnTo>
                    <a:pt x="917" y="917"/>
                  </a:lnTo>
                  <a:lnTo>
                    <a:pt x="477" y="1357"/>
                  </a:lnTo>
                  <a:lnTo>
                    <a:pt x="0" y="1834"/>
                  </a:lnTo>
                  <a:lnTo>
                    <a:pt x="477" y="2274"/>
                  </a:lnTo>
                  <a:lnTo>
                    <a:pt x="477" y="2750"/>
                  </a:lnTo>
                  <a:lnTo>
                    <a:pt x="477" y="3190"/>
                  </a:lnTo>
                  <a:lnTo>
                    <a:pt x="477" y="3667"/>
                  </a:lnTo>
                  <a:lnTo>
                    <a:pt x="477" y="4107"/>
                  </a:lnTo>
                  <a:lnTo>
                    <a:pt x="917" y="4107"/>
                  </a:lnTo>
                  <a:lnTo>
                    <a:pt x="477" y="4583"/>
                  </a:lnTo>
                  <a:lnTo>
                    <a:pt x="917" y="5023"/>
                  </a:lnTo>
                  <a:lnTo>
                    <a:pt x="917" y="5500"/>
                  </a:lnTo>
                  <a:lnTo>
                    <a:pt x="917" y="5940"/>
                  </a:lnTo>
                  <a:lnTo>
                    <a:pt x="1393" y="6416"/>
                  </a:lnTo>
                  <a:lnTo>
                    <a:pt x="1833" y="6416"/>
                  </a:lnTo>
                  <a:lnTo>
                    <a:pt x="2310" y="6856"/>
                  </a:lnTo>
                  <a:lnTo>
                    <a:pt x="2310" y="6416"/>
                  </a:lnTo>
                  <a:lnTo>
                    <a:pt x="2750" y="5940"/>
                  </a:lnTo>
                  <a:lnTo>
                    <a:pt x="2750" y="5500"/>
                  </a:lnTo>
                  <a:lnTo>
                    <a:pt x="3226" y="4583"/>
                  </a:lnTo>
                  <a:lnTo>
                    <a:pt x="3226" y="4107"/>
                  </a:lnTo>
                  <a:lnTo>
                    <a:pt x="3226" y="3667"/>
                  </a:lnTo>
                  <a:lnTo>
                    <a:pt x="3666" y="3190"/>
                  </a:lnTo>
                  <a:lnTo>
                    <a:pt x="4143" y="2274"/>
                  </a:lnTo>
                  <a:lnTo>
                    <a:pt x="4143" y="1357"/>
                  </a:lnTo>
                  <a:lnTo>
                    <a:pt x="3666" y="917"/>
                  </a:lnTo>
                  <a:lnTo>
                    <a:pt x="3666" y="441"/>
                  </a:lnTo>
                  <a:lnTo>
                    <a:pt x="36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21" name="Google Shape;7921;p87"/>
            <p:cNvSpPr/>
            <p:nvPr/>
          </p:nvSpPr>
          <p:spPr>
            <a:xfrm>
              <a:off x="2486075" y="4695075"/>
              <a:ext cx="172325" cy="308900"/>
            </a:xfrm>
            <a:custGeom>
              <a:avLst/>
              <a:gdLst/>
              <a:ahLst/>
              <a:cxnLst/>
              <a:rect l="l" t="t" r="r" b="b"/>
              <a:pathLst>
                <a:path w="6893" h="12356" extrusionOk="0">
                  <a:moveTo>
                    <a:pt x="5060" y="1"/>
                  </a:moveTo>
                  <a:lnTo>
                    <a:pt x="4583" y="917"/>
                  </a:lnTo>
                  <a:lnTo>
                    <a:pt x="4143" y="917"/>
                  </a:lnTo>
                  <a:lnTo>
                    <a:pt x="4143" y="1357"/>
                  </a:lnTo>
                  <a:lnTo>
                    <a:pt x="3227" y="1357"/>
                  </a:lnTo>
                  <a:lnTo>
                    <a:pt x="2750" y="1834"/>
                  </a:lnTo>
                  <a:lnTo>
                    <a:pt x="1394" y="1834"/>
                  </a:lnTo>
                  <a:lnTo>
                    <a:pt x="917" y="2274"/>
                  </a:lnTo>
                  <a:lnTo>
                    <a:pt x="477" y="1834"/>
                  </a:lnTo>
                  <a:lnTo>
                    <a:pt x="477" y="2274"/>
                  </a:lnTo>
                  <a:lnTo>
                    <a:pt x="1" y="3190"/>
                  </a:lnTo>
                  <a:lnTo>
                    <a:pt x="1" y="3667"/>
                  </a:lnTo>
                  <a:lnTo>
                    <a:pt x="1" y="4107"/>
                  </a:lnTo>
                  <a:lnTo>
                    <a:pt x="477" y="5023"/>
                  </a:lnTo>
                  <a:lnTo>
                    <a:pt x="477" y="5500"/>
                  </a:lnTo>
                  <a:lnTo>
                    <a:pt x="477" y="6416"/>
                  </a:lnTo>
                  <a:lnTo>
                    <a:pt x="2310" y="6416"/>
                  </a:lnTo>
                  <a:lnTo>
                    <a:pt x="1394" y="6856"/>
                  </a:lnTo>
                  <a:lnTo>
                    <a:pt x="917" y="7333"/>
                  </a:lnTo>
                  <a:lnTo>
                    <a:pt x="1394" y="7773"/>
                  </a:lnTo>
                  <a:lnTo>
                    <a:pt x="1394" y="8249"/>
                  </a:lnTo>
                  <a:lnTo>
                    <a:pt x="917" y="8689"/>
                  </a:lnTo>
                  <a:lnTo>
                    <a:pt x="477" y="8689"/>
                  </a:lnTo>
                  <a:lnTo>
                    <a:pt x="917" y="9166"/>
                  </a:lnTo>
                  <a:lnTo>
                    <a:pt x="477" y="10522"/>
                  </a:lnTo>
                  <a:lnTo>
                    <a:pt x="917" y="10999"/>
                  </a:lnTo>
                  <a:lnTo>
                    <a:pt x="917" y="11439"/>
                  </a:lnTo>
                  <a:lnTo>
                    <a:pt x="917" y="11915"/>
                  </a:lnTo>
                  <a:lnTo>
                    <a:pt x="1834" y="12355"/>
                  </a:lnTo>
                  <a:lnTo>
                    <a:pt x="2750" y="12355"/>
                  </a:lnTo>
                  <a:lnTo>
                    <a:pt x="2750" y="11439"/>
                  </a:lnTo>
                  <a:lnTo>
                    <a:pt x="2750" y="10999"/>
                  </a:lnTo>
                  <a:lnTo>
                    <a:pt x="3227" y="10522"/>
                  </a:lnTo>
                  <a:lnTo>
                    <a:pt x="4583" y="10999"/>
                  </a:lnTo>
                  <a:lnTo>
                    <a:pt x="5060" y="10999"/>
                  </a:lnTo>
                  <a:lnTo>
                    <a:pt x="5500" y="11439"/>
                  </a:lnTo>
                  <a:lnTo>
                    <a:pt x="5976" y="10999"/>
                  </a:lnTo>
                  <a:lnTo>
                    <a:pt x="5976" y="10522"/>
                  </a:lnTo>
                  <a:lnTo>
                    <a:pt x="5976" y="9606"/>
                  </a:lnTo>
                  <a:lnTo>
                    <a:pt x="5500" y="8689"/>
                  </a:lnTo>
                  <a:lnTo>
                    <a:pt x="5976" y="7333"/>
                  </a:lnTo>
                  <a:lnTo>
                    <a:pt x="5976" y="6856"/>
                  </a:lnTo>
                  <a:lnTo>
                    <a:pt x="5976" y="6416"/>
                  </a:lnTo>
                  <a:lnTo>
                    <a:pt x="5976" y="5940"/>
                  </a:lnTo>
                  <a:lnTo>
                    <a:pt x="5976" y="5500"/>
                  </a:lnTo>
                  <a:lnTo>
                    <a:pt x="5976" y="5023"/>
                  </a:lnTo>
                  <a:lnTo>
                    <a:pt x="6416" y="5023"/>
                  </a:lnTo>
                  <a:lnTo>
                    <a:pt x="6893" y="4583"/>
                  </a:lnTo>
                  <a:lnTo>
                    <a:pt x="6893" y="4107"/>
                  </a:lnTo>
                  <a:lnTo>
                    <a:pt x="6416" y="4107"/>
                  </a:lnTo>
                  <a:lnTo>
                    <a:pt x="6893" y="3190"/>
                  </a:lnTo>
                  <a:lnTo>
                    <a:pt x="6893" y="2274"/>
                  </a:lnTo>
                  <a:lnTo>
                    <a:pt x="6416" y="2750"/>
                  </a:lnTo>
                  <a:lnTo>
                    <a:pt x="6416" y="2274"/>
                  </a:lnTo>
                  <a:lnTo>
                    <a:pt x="5976" y="1834"/>
                  </a:lnTo>
                  <a:lnTo>
                    <a:pt x="6416" y="1834"/>
                  </a:lnTo>
                  <a:lnTo>
                    <a:pt x="5500" y="917"/>
                  </a:lnTo>
                  <a:lnTo>
                    <a:pt x="5060" y="917"/>
                  </a:lnTo>
                  <a:lnTo>
                    <a:pt x="50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22" name="Google Shape;7922;p87"/>
            <p:cNvSpPr/>
            <p:nvPr/>
          </p:nvSpPr>
          <p:spPr>
            <a:xfrm>
              <a:off x="2933350" y="5095600"/>
              <a:ext cx="343700" cy="218150"/>
            </a:xfrm>
            <a:custGeom>
              <a:avLst/>
              <a:gdLst/>
              <a:ahLst/>
              <a:cxnLst/>
              <a:rect l="l" t="t" r="r" b="b"/>
              <a:pathLst>
                <a:path w="13748" h="8726" extrusionOk="0">
                  <a:moveTo>
                    <a:pt x="13748" y="0"/>
                  </a:moveTo>
                  <a:lnTo>
                    <a:pt x="12831" y="477"/>
                  </a:lnTo>
                  <a:lnTo>
                    <a:pt x="11438" y="477"/>
                  </a:lnTo>
                  <a:lnTo>
                    <a:pt x="10998" y="1393"/>
                  </a:lnTo>
                  <a:lnTo>
                    <a:pt x="10522" y="917"/>
                  </a:lnTo>
                  <a:lnTo>
                    <a:pt x="10082" y="917"/>
                  </a:lnTo>
                  <a:lnTo>
                    <a:pt x="9605" y="1393"/>
                  </a:lnTo>
                  <a:lnTo>
                    <a:pt x="8249" y="1393"/>
                  </a:lnTo>
                  <a:lnTo>
                    <a:pt x="7332" y="1833"/>
                  </a:lnTo>
                  <a:lnTo>
                    <a:pt x="6416" y="1833"/>
                  </a:lnTo>
                  <a:lnTo>
                    <a:pt x="5499" y="1393"/>
                  </a:lnTo>
                  <a:lnTo>
                    <a:pt x="4106" y="1393"/>
                  </a:lnTo>
                  <a:lnTo>
                    <a:pt x="3666" y="917"/>
                  </a:lnTo>
                  <a:lnTo>
                    <a:pt x="2750" y="917"/>
                  </a:lnTo>
                  <a:lnTo>
                    <a:pt x="1833" y="1393"/>
                  </a:lnTo>
                  <a:lnTo>
                    <a:pt x="1833" y="917"/>
                  </a:lnTo>
                  <a:lnTo>
                    <a:pt x="1356" y="477"/>
                  </a:lnTo>
                  <a:lnTo>
                    <a:pt x="917" y="917"/>
                  </a:lnTo>
                  <a:lnTo>
                    <a:pt x="440" y="917"/>
                  </a:lnTo>
                  <a:lnTo>
                    <a:pt x="440" y="1833"/>
                  </a:lnTo>
                  <a:lnTo>
                    <a:pt x="0" y="2310"/>
                  </a:lnTo>
                  <a:lnTo>
                    <a:pt x="0" y="2750"/>
                  </a:lnTo>
                  <a:lnTo>
                    <a:pt x="440" y="3226"/>
                  </a:lnTo>
                  <a:lnTo>
                    <a:pt x="1356" y="3666"/>
                  </a:lnTo>
                  <a:lnTo>
                    <a:pt x="1833" y="3666"/>
                  </a:lnTo>
                  <a:lnTo>
                    <a:pt x="2750" y="4143"/>
                  </a:lnTo>
                  <a:lnTo>
                    <a:pt x="4106" y="4583"/>
                  </a:lnTo>
                  <a:lnTo>
                    <a:pt x="4583" y="5059"/>
                  </a:lnTo>
                  <a:lnTo>
                    <a:pt x="5022" y="5976"/>
                  </a:lnTo>
                  <a:lnTo>
                    <a:pt x="5939" y="5976"/>
                  </a:lnTo>
                  <a:lnTo>
                    <a:pt x="6416" y="6416"/>
                  </a:lnTo>
                  <a:lnTo>
                    <a:pt x="7772" y="6416"/>
                  </a:lnTo>
                  <a:lnTo>
                    <a:pt x="8689" y="6892"/>
                  </a:lnTo>
                  <a:lnTo>
                    <a:pt x="8689" y="7332"/>
                  </a:lnTo>
                  <a:lnTo>
                    <a:pt x="9165" y="8249"/>
                  </a:lnTo>
                  <a:lnTo>
                    <a:pt x="10082" y="8725"/>
                  </a:lnTo>
                  <a:lnTo>
                    <a:pt x="10522" y="8249"/>
                  </a:lnTo>
                  <a:lnTo>
                    <a:pt x="11915" y="8725"/>
                  </a:lnTo>
                  <a:lnTo>
                    <a:pt x="11438" y="7332"/>
                  </a:lnTo>
                  <a:lnTo>
                    <a:pt x="12831" y="6892"/>
                  </a:lnTo>
                  <a:lnTo>
                    <a:pt x="12355" y="5976"/>
                  </a:lnTo>
                  <a:lnTo>
                    <a:pt x="11915" y="5976"/>
                  </a:lnTo>
                  <a:lnTo>
                    <a:pt x="12355" y="5499"/>
                  </a:lnTo>
                  <a:lnTo>
                    <a:pt x="11915" y="5499"/>
                  </a:lnTo>
                  <a:lnTo>
                    <a:pt x="11915" y="5059"/>
                  </a:lnTo>
                  <a:lnTo>
                    <a:pt x="11915" y="4583"/>
                  </a:lnTo>
                  <a:lnTo>
                    <a:pt x="12355" y="4143"/>
                  </a:lnTo>
                  <a:lnTo>
                    <a:pt x="12355" y="3666"/>
                  </a:lnTo>
                  <a:lnTo>
                    <a:pt x="12355" y="3226"/>
                  </a:lnTo>
                  <a:lnTo>
                    <a:pt x="12355" y="2750"/>
                  </a:lnTo>
                  <a:lnTo>
                    <a:pt x="12831" y="1833"/>
                  </a:lnTo>
                  <a:lnTo>
                    <a:pt x="13271" y="1833"/>
                  </a:lnTo>
                  <a:lnTo>
                    <a:pt x="13748" y="917"/>
                  </a:lnTo>
                  <a:lnTo>
                    <a:pt x="13748" y="477"/>
                  </a:lnTo>
                  <a:lnTo>
                    <a:pt x="137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23" name="Google Shape;7923;p87"/>
            <p:cNvSpPr/>
            <p:nvPr/>
          </p:nvSpPr>
          <p:spPr>
            <a:xfrm>
              <a:off x="1627325" y="2918900"/>
              <a:ext cx="33925" cy="22925"/>
            </a:xfrm>
            <a:custGeom>
              <a:avLst/>
              <a:gdLst/>
              <a:ahLst/>
              <a:cxnLst/>
              <a:rect l="l" t="t" r="r" b="b"/>
              <a:pathLst>
                <a:path w="1357" h="917" extrusionOk="0">
                  <a:moveTo>
                    <a:pt x="0" y="0"/>
                  </a:moveTo>
                  <a:lnTo>
                    <a:pt x="0" y="917"/>
                  </a:lnTo>
                  <a:lnTo>
                    <a:pt x="917" y="917"/>
                  </a:lnTo>
                  <a:lnTo>
                    <a:pt x="1357" y="477"/>
                  </a:lnTo>
                  <a:lnTo>
                    <a:pt x="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24" name="Google Shape;7924;p87"/>
            <p:cNvSpPr/>
            <p:nvPr/>
          </p:nvSpPr>
          <p:spPr>
            <a:xfrm>
              <a:off x="1787700" y="3331325"/>
              <a:ext cx="33950" cy="11925"/>
            </a:xfrm>
            <a:custGeom>
              <a:avLst/>
              <a:gdLst/>
              <a:ahLst/>
              <a:cxnLst/>
              <a:rect l="l" t="t" r="r" b="b"/>
              <a:pathLst>
                <a:path w="1358" h="477" extrusionOk="0">
                  <a:moveTo>
                    <a:pt x="1" y="0"/>
                  </a:moveTo>
                  <a:lnTo>
                    <a:pt x="441" y="477"/>
                  </a:lnTo>
                  <a:lnTo>
                    <a:pt x="1357" y="477"/>
                  </a:lnTo>
                  <a:lnTo>
                    <a:pt x="13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25" name="Google Shape;7925;p87"/>
            <p:cNvSpPr/>
            <p:nvPr/>
          </p:nvSpPr>
          <p:spPr>
            <a:xfrm>
              <a:off x="1936175" y="2197600"/>
              <a:ext cx="22950" cy="33950"/>
            </a:xfrm>
            <a:custGeom>
              <a:avLst/>
              <a:gdLst/>
              <a:ahLst/>
              <a:cxnLst/>
              <a:rect l="l" t="t" r="r" b="b"/>
              <a:pathLst>
                <a:path w="918" h="1358" extrusionOk="0">
                  <a:moveTo>
                    <a:pt x="917" y="1"/>
                  </a:moveTo>
                  <a:lnTo>
                    <a:pt x="477" y="441"/>
                  </a:lnTo>
                  <a:lnTo>
                    <a:pt x="1" y="441"/>
                  </a:lnTo>
                  <a:lnTo>
                    <a:pt x="477" y="917"/>
                  </a:lnTo>
                  <a:lnTo>
                    <a:pt x="917" y="1357"/>
                  </a:lnTo>
                  <a:lnTo>
                    <a:pt x="917" y="917"/>
                  </a:lnTo>
                  <a:lnTo>
                    <a:pt x="917" y="441"/>
                  </a:lnTo>
                  <a:lnTo>
                    <a:pt x="9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26" name="Google Shape;7926;p87"/>
            <p:cNvSpPr/>
            <p:nvPr/>
          </p:nvSpPr>
          <p:spPr>
            <a:xfrm>
              <a:off x="2096575" y="2037225"/>
              <a:ext cx="34850" cy="102675"/>
            </a:xfrm>
            <a:custGeom>
              <a:avLst/>
              <a:gdLst/>
              <a:ahLst/>
              <a:cxnLst/>
              <a:rect l="l" t="t" r="r" b="b"/>
              <a:pathLst>
                <a:path w="1394" h="4107" extrusionOk="0">
                  <a:moveTo>
                    <a:pt x="1393" y="0"/>
                  </a:moveTo>
                  <a:lnTo>
                    <a:pt x="917" y="1357"/>
                  </a:lnTo>
                  <a:lnTo>
                    <a:pt x="917" y="1833"/>
                  </a:lnTo>
                  <a:lnTo>
                    <a:pt x="0" y="1833"/>
                  </a:lnTo>
                  <a:lnTo>
                    <a:pt x="0" y="2750"/>
                  </a:lnTo>
                  <a:lnTo>
                    <a:pt x="477" y="3190"/>
                  </a:lnTo>
                  <a:lnTo>
                    <a:pt x="477" y="3629"/>
                  </a:lnTo>
                  <a:lnTo>
                    <a:pt x="917" y="3190"/>
                  </a:lnTo>
                  <a:lnTo>
                    <a:pt x="917" y="2750"/>
                  </a:lnTo>
                  <a:lnTo>
                    <a:pt x="1393" y="2273"/>
                  </a:lnTo>
                  <a:lnTo>
                    <a:pt x="1393" y="1833"/>
                  </a:lnTo>
                  <a:lnTo>
                    <a:pt x="1393" y="1357"/>
                  </a:lnTo>
                  <a:lnTo>
                    <a:pt x="1393" y="917"/>
                  </a:lnTo>
                  <a:lnTo>
                    <a:pt x="1393" y="0"/>
                  </a:lnTo>
                  <a:close/>
                  <a:moveTo>
                    <a:pt x="477" y="3629"/>
                  </a:moveTo>
                  <a:lnTo>
                    <a:pt x="0" y="4106"/>
                  </a:lnTo>
                  <a:lnTo>
                    <a:pt x="0" y="4106"/>
                  </a:lnTo>
                  <a:lnTo>
                    <a:pt x="477" y="3666"/>
                  </a:lnTo>
                  <a:lnTo>
                    <a:pt x="477" y="362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27" name="Google Shape;7927;p87"/>
            <p:cNvSpPr/>
            <p:nvPr/>
          </p:nvSpPr>
          <p:spPr>
            <a:xfrm>
              <a:off x="1627325" y="2231525"/>
              <a:ext cx="79750" cy="80675"/>
            </a:xfrm>
            <a:custGeom>
              <a:avLst/>
              <a:gdLst/>
              <a:ahLst/>
              <a:cxnLst/>
              <a:rect l="l" t="t" r="r" b="b"/>
              <a:pathLst>
                <a:path w="3190" h="3227" extrusionOk="0">
                  <a:moveTo>
                    <a:pt x="3190" y="0"/>
                  </a:moveTo>
                  <a:lnTo>
                    <a:pt x="2750" y="477"/>
                  </a:lnTo>
                  <a:lnTo>
                    <a:pt x="1357" y="477"/>
                  </a:lnTo>
                  <a:lnTo>
                    <a:pt x="1357" y="1393"/>
                  </a:lnTo>
                  <a:lnTo>
                    <a:pt x="917" y="917"/>
                  </a:lnTo>
                  <a:lnTo>
                    <a:pt x="917" y="477"/>
                  </a:lnTo>
                  <a:lnTo>
                    <a:pt x="440" y="917"/>
                  </a:lnTo>
                  <a:lnTo>
                    <a:pt x="440" y="1393"/>
                  </a:lnTo>
                  <a:lnTo>
                    <a:pt x="0" y="2310"/>
                  </a:lnTo>
                  <a:lnTo>
                    <a:pt x="0" y="3226"/>
                  </a:lnTo>
                  <a:lnTo>
                    <a:pt x="440" y="2310"/>
                  </a:lnTo>
                  <a:lnTo>
                    <a:pt x="917" y="1833"/>
                  </a:lnTo>
                  <a:lnTo>
                    <a:pt x="1357" y="2310"/>
                  </a:lnTo>
                  <a:lnTo>
                    <a:pt x="1357" y="2750"/>
                  </a:lnTo>
                  <a:lnTo>
                    <a:pt x="1833" y="2310"/>
                  </a:lnTo>
                  <a:lnTo>
                    <a:pt x="1833" y="1833"/>
                  </a:lnTo>
                  <a:lnTo>
                    <a:pt x="2273" y="1393"/>
                  </a:lnTo>
                  <a:lnTo>
                    <a:pt x="2750" y="1393"/>
                  </a:lnTo>
                  <a:lnTo>
                    <a:pt x="2750" y="917"/>
                  </a:lnTo>
                  <a:lnTo>
                    <a:pt x="3190" y="477"/>
                  </a:lnTo>
                  <a:lnTo>
                    <a:pt x="31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28" name="Google Shape;7928;p87"/>
            <p:cNvSpPr/>
            <p:nvPr/>
          </p:nvSpPr>
          <p:spPr>
            <a:xfrm>
              <a:off x="1650225" y="2793325"/>
              <a:ext cx="33950" cy="33950"/>
            </a:xfrm>
            <a:custGeom>
              <a:avLst/>
              <a:gdLst/>
              <a:ahLst/>
              <a:cxnLst/>
              <a:rect l="l" t="t" r="r" b="b"/>
              <a:pathLst>
                <a:path w="1358" h="1358" extrusionOk="0">
                  <a:moveTo>
                    <a:pt x="917" y="1"/>
                  </a:moveTo>
                  <a:lnTo>
                    <a:pt x="441" y="441"/>
                  </a:lnTo>
                  <a:lnTo>
                    <a:pt x="1" y="1357"/>
                  </a:lnTo>
                  <a:lnTo>
                    <a:pt x="441" y="1357"/>
                  </a:lnTo>
                  <a:lnTo>
                    <a:pt x="1357" y="917"/>
                  </a:lnTo>
                  <a:lnTo>
                    <a:pt x="1357" y="441"/>
                  </a:lnTo>
                  <a:lnTo>
                    <a:pt x="9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29" name="Google Shape;7929;p87"/>
            <p:cNvSpPr/>
            <p:nvPr/>
          </p:nvSpPr>
          <p:spPr>
            <a:xfrm>
              <a:off x="1638325" y="2346075"/>
              <a:ext cx="34850" cy="34850"/>
            </a:xfrm>
            <a:custGeom>
              <a:avLst/>
              <a:gdLst/>
              <a:ahLst/>
              <a:cxnLst/>
              <a:rect l="l" t="t" r="r" b="b"/>
              <a:pathLst>
                <a:path w="1394" h="1394" extrusionOk="0">
                  <a:moveTo>
                    <a:pt x="1393" y="1"/>
                  </a:moveTo>
                  <a:lnTo>
                    <a:pt x="0" y="477"/>
                  </a:lnTo>
                  <a:lnTo>
                    <a:pt x="477" y="917"/>
                  </a:lnTo>
                  <a:lnTo>
                    <a:pt x="477" y="1394"/>
                  </a:lnTo>
                  <a:lnTo>
                    <a:pt x="1393" y="917"/>
                  </a:lnTo>
                  <a:lnTo>
                    <a:pt x="1393" y="477"/>
                  </a:lnTo>
                  <a:lnTo>
                    <a:pt x="13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30" name="Google Shape;7930;p87"/>
            <p:cNvSpPr/>
            <p:nvPr/>
          </p:nvSpPr>
          <p:spPr>
            <a:xfrm>
              <a:off x="1661225" y="2335075"/>
              <a:ext cx="34850" cy="79775"/>
            </a:xfrm>
            <a:custGeom>
              <a:avLst/>
              <a:gdLst/>
              <a:ahLst/>
              <a:cxnLst/>
              <a:rect l="l" t="t" r="r" b="b"/>
              <a:pathLst>
                <a:path w="1394" h="3191" extrusionOk="0">
                  <a:moveTo>
                    <a:pt x="1394" y="1"/>
                  </a:moveTo>
                  <a:lnTo>
                    <a:pt x="917" y="917"/>
                  </a:lnTo>
                  <a:lnTo>
                    <a:pt x="477" y="1357"/>
                  </a:lnTo>
                  <a:lnTo>
                    <a:pt x="1" y="2274"/>
                  </a:lnTo>
                  <a:lnTo>
                    <a:pt x="477" y="2750"/>
                  </a:lnTo>
                  <a:lnTo>
                    <a:pt x="477" y="3190"/>
                  </a:lnTo>
                  <a:lnTo>
                    <a:pt x="917" y="2274"/>
                  </a:lnTo>
                  <a:lnTo>
                    <a:pt x="917" y="1834"/>
                  </a:lnTo>
                  <a:lnTo>
                    <a:pt x="917" y="1357"/>
                  </a:lnTo>
                  <a:lnTo>
                    <a:pt x="1394" y="917"/>
                  </a:lnTo>
                  <a:lnTo>
                    <a:pt x="1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31" name="Google Shape;7931;p87"/>
            <p:cNvSpPr/>
            <p:nvPr/>
          </p:nvSpPr>
          <p:spPr>
            <a:xfrm>
              <a:off x="1650225" y="2506475"/>
              <a:ext cx="25" cy="11925"/>
            </a:xfrm>
            <a:custGeom>
              <a:avLst/>
              <a:gdLst/>
              <a:ahLst/>
              <a:cxnLst/>
              <a:rect l="l" t="t" r="r" b="b"/>
              <a:pathLst>
                <a:path w="1" h="477" extrusionOk="0">
                  <a:moveTo>
                    <a:pt x="1" y="477"/>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32" name="Google Shape;7932;p87"/>
            <p:cNvSpPr/>
            <p:nvPr/>
          </p:nvSpPr>
          <p:spPr>
            <a:xfrm>
              <a:off x="1638325" y="2472550"/>
              <a:ext cx="11925" cy="11025"/>
            </a:xfrm>
            <a:custGeom>
              <a:avLst/>
              <a:gdLst/>
              <a:ahLst/>
              <a:cxnLst/>
              <a:rect l="l" t="t" r="r" b="b"/>
              <a:pathLst>
                <a:path w="477" h="441" extrusionOk="0">
                  <a:moveTo>
                    <a:pt x="477" y="1"/>
                  </a:moveTo>
                  <a:lnTo>
                    <a:pt x="0" y="441"/>
                  </a:lnTo>
                  <a:lnTo>
                    <a:pt x="477" y="441"/>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33" name="Google Shape;7933;p87"/>
            <p:cNvSpPr/>
            <p:nvPr/>
          </p:nvSpPr>
          <p:spPr>
            <a:xfrm>
              <a:off x="1638325" y="2483550"/>
              <a:ext cx="34850" cy="22950"/>
            </a:xfrm>
            <a:custGeom>
              <a:avLst/>
              <a:gdLst/>
              <a:ahLst/>
              <a:cxnLst/>
              <a:rect l="l" t="t" r="r" b="b"/>
              <a:pathLst>
                <a:path w="1394" h="918" extrusionOk="0">
                  <a:moveTo>
                    <a:pt x="477" y="1"/>
                  </a:moveTo>
                  <a:lnTo>
                    <a:pt x="477" y="477"/>
                  </a:lnTo>
                  <a:lnTo>
                    <a:pt x="0" y="917"/>
                  </a:lnTo>
                  <a:lnTo>
                    <a:pt x="1393" y="917"/>
                  </a:lnTo>
                  <a:lnTo>
                    <a:pt x="917" y="477"/>
                  </a:lnTo>
                  <a:lnTo>
                    <a:pt x="9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34" name="Google Shape;7934;p87"/>
            <p:cNvSpPr/>
            <p:nvPr/>
          </p:nvSpPr>
          <p:spPr>
            <a:xfrm>
              <a:off x="1409200" y="3308400"/>
              <a:ext cx="22925" cy="25"/>
            </a:xfrm>
            <a:custGeom>
              <a:avLst/>
              <a:gdLst/>
              <a:ahLst/>
              <a:cxnLst/>
              <a:rect l="l" t="t" r="r" b="b"/>
              <a:pathLst>
                <a:path w="917" h="1" extrusionOk="0">
                  <a:moveTo>
                    <a:pt x="0" y="1"/>
                  </a:moveTo>
                  <a:lnTo>
                    <a:pt x="917" y="1"/>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35" name="Google Shape;7935;p87"/>
            <p:cNvSpPr/>
            <p:nvPr/>
          </p:nvSpPr>
          <p:spPr>
            <a:xfrm>
              <a:off x="1764800" y="2850150"/>
              <a:ext cx="11025" cy="22950"/>
            </a:xfrm>
            <a:custGeom>
              <a:avLst/>
              <a:gdLst/>
              <a:ahLst/>
              <a:cxnLst/>
              <a:rect l="l" t="t" r="r" b="b"/>
              <a:pathLst>
                <a:path w="441" h="918" extrusionOk="0">
                  <a:moveTo>
                    <a:pt x="0" y="917"/>
                  </a:moveTo>
                  <a:lnTo>
                    <a:pt x="440" y="1"/>
                  </a:lnTo>
                  <a:lnTo>
                    <a:pt x="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36" name="Google Shape;7936;p87"/>
            <p:cNvSpPr/>
            <p:nvPr/>
          </p:nvSpPr>
          <p:spPr>
            <a:xfrm>
              <a:off x="1432100" y="2655850"/>
              <a:ext cx="687400" cy="687400"/>
            </a:xfrm>
            <a:custGeom>
              <a:avLst/>
              <a:gdLst/>
              <a:ahLst/>
              <a:cxnLst/>
              <a:rect l="l" t="t" r="r" b="b"/>
              <a:pathLst>
                <a:path w="27496" h="27496" extrusionOk="0">
                  <a:moveTo>
                    <a:pt x="19724" y="1"/>
                  </a:moveTo>
                  <a:lnTo>
                    <a:pt x="19724" y="441"/>
                  </a:lnTo>
                  <a:lnTo>
                    <a:pt x="19247" y="1357"/>
                  </a:lnTo>
                  <a:lnTo>
                    <a:pt x="18807" y="1357"/>
                  </a:lnTo>
                  <a:lnTo>
                    <a:pt x="19247" y="1834"/>
                  </a:lnTo>
                  <a:lnTo>
                    <a:pt x="18807" y="2274"/>
                  </a:lnTo>
                  <a:lnTo>
                    <a:pt x="18331" y="1834"/>
                  </a:lnTo>
                  <a:lnTo>
                    <a:pt x="17891" y="1834"/>
                  </a:lnTo>
                  <a:lnTo>
                    <a:pt x="17891" y="2274"/>
                  </a:lnTo>
                  <a:lnTo>
                    <a:pt x="17414" y="2274"/>
                  </a:lnTo>
                  <a:lnTo>
                    <a:pt x="17414" y="2750"/>
                  </a:lnTo>
                  <a:lnTo>
                    <a:pt x="17414" y="3190"/>
                  </a:lnTo>
                  <a:lnTo>
                    <a:pt x="16974" y="3190"/>
                  </a:lnTo>
                  <a:lnTo>
                    <a:pt x="16498" y="3667"/>
                  </a:lnTo>
                  <a:lnTo>
                    <a:pt x="16058" y="4107"/>
                  </a:lnTo>
                  <a:lnTo>
                    <a:pt x="15581" y="4107"/>
                  </a:lnTo>
                  <a:lnTo>
                    <a:pt x="15581" y="3667"/>
                  </a:lnTo>
                  <a:lnTo>
                    <a:pt x="15141" y="3667"/>
                  </a:lnTo>
                  <a:lnTo>
                    <a:pt x="15141" y="4107"/>
                  </a:lnTo>
                  <a:lnTo>
                    <a:pt x="14225" y="4107"/>
                  </a:lnTo>
                  <a:lnTo>
                    <a:pt x="14665" y="4583"/>
                  </a:lnTo>
                  <a:lnTo>
                    <a:pt x="13748" y="4107"/>
                  </a:lnTo>
                  <a:lnTo>
                    <a:pt x="13308" y="4583"/>
                  </a:lnTo>
                  <a:lnTo>
                    <a:pt x="12832" y="5023"/>
                  </a:lnTo>
                  <a:lnTo>
                    <a:pt x="12832" y="5500"/>
                  </a:lnTo>
                  <a:lnTo>
                    <a:pt x="13308" y="6416"/>
                  </a:lnTo>
                  <a:lnTo>
                    <a:pt x="13308" y="6856"/>
                  </a:lnTo>
                  <a:lnTo>
                    <a:pt x="13748" y="7333"/>
                  </a:lnTo>
                  <a:lnTo>
                    <a:pt x="14225" y="7333"/>
                  </a:lnTo>
                  <a:lnTo>
                    <a:pt x="13748" y="7773"/>
                  </a:lnTo>
                  <a:lnTo>
                    <a:pt x="14225" y="7773"/>
                  </a:lnTo>
                  <a:lnTo>
                    <a:pt x="15141" y="8249"/>
                  </a:lnTo>
                  <a:lnTo>
                    <a:pt x="15141" y="8689"/>
                  </a:lnTo>
                  <a:lnTo>
                    <a:pt x="14225" y="8689"/>
                  </a:lnTo>
                  <a:lnTo>
                    <a:pt x="14225" y="9606"/>
                  </a:lnTo>
                  <a:lnTo>
                    <a:pt x="13748" y="9606"/>
                  </a:lnTo>
                  <a:lnTo>
                    <a:pt x="13748" y="10082"/>
                  </a:lnTo>
                  <a:lnTo>
                    <a:pt x="13748" y="10522"/>
                  </a:lnTo>
                  <a:lnTo>
                    <a:pt x="13308" y="10522"/>
                  </a:lnTo>
                  <a:lnTo>
                    <a:pt x="12832" y="10999"/>
                  </a:lnTo>
                  <a:lnTo>
                    <a:pt x="12832" y="11439"/>
                  </a:lnTo>
                  <a:lnTo>
                    <a:pt x="13308" y="11439"/>
                  </a:lnTo>
                  <a:lnTo>
                    <a:pt x="13308" y="11915"/>
                  </a:lnTo>
                  <a:lnTo>
                    <a:pt x="13748" y="12355"/>
                  </a:lnTo>
                  <a:lnTo>
                    <a:pt x="14225" y="12355"/>
                  </a:lnTo>
                  <a:lnTo>
                    <a:pt x="13748" y="12832"/>
                  </a:lnTo>
                  <a:lnTo>
                    <a:pt x="13308" y="12832"/>
                  </a:lnTo>
                  <a:lnTo>
                    <a:pt x="12832" y="12355"/>
                  </a:lnTo>
                  <a:lnTo>
                    <a:pt x="12832" y="12832"/>
                  </a:lnTo>
                  <a:lnTo>
                    <a:pt x="12832" y="13272"/>
                  </a:lnTo>
                  <a:lnTo>
                    <a:pt x="12832" y="13748"/>
                  </a:lnTo>
                  <a:lnTo>
                    <a:pt x="13308" y="14188"/>
                  </a:lnTo>
                  <a:lnTo>
                    <a:pt x="13308" y="14665"/>
                  </a:lnTo>
                  <a:lnTo>
                    <a:pt x="12832" y="15105"/>
                  </a:lnTo>
                  <a:lnTo>
                    <a:pt x="12392" y="15581"/>
                  </a:lnTo>
                  <a:lnTo>
                    <a:pt x="12392" y="16021"/>
                  </a:lnTo>
                  <a:lnTo>
                    <a:pt x="12392" y="16498"/>
                  </a:lnTo>
                  <a:lnTo>
                    <a:pt x="11915" y="16938"/>
                  </a:lnTo>
                  <a:lnTo>
                    <a:pt x="11475" y="17854"/>
                  </a:lnTo>
                  <a:lnTo>
                    <a:pt x="10999" y="18771"/>
                  </a:lnTo>
                  <a:lnTo>
                    <a:pt x="10999" y="19247"/>
                  </a:lnTo>
                  <a:lnTo>
                    <a:pt x="11475" y="19687"/>
                  </a:lnTo>
                  <a:lnTo>
                    <a:pt x="11915" y="19687"/>
                  </a:lnTo>
                  <a:lnTo>
                    <a:pt x="11915" y="20604"/>
                  </a:lnTo>
                  <a:lnTo>
                    <a:pt x="11475" y="20604"/>
                  </a:lnTo>
                  <a:lnTo>
                    <a:pt x="11475" y="21080"/>
                  </a:lnTo>
                  <a:lnTo>
                    <a:pt x="12832" y="21080"/>
                  </a:lnTo>
                  <a:lnTo>
                    <a:pt x="12392" y="21520"/>
                  </a:lnTo>
                  <a:lnTo>
                    <a:pt x="11915" y="21997"/>
                  </a:lnTo>
                  <a:lnTo>
                    <a:pt x="10559" y="21997"/>
                  </a:lnTo>
                  <a:lnTo>
                    <a:pt x="10082" y="22437"/>
                  </a:lnTo>
                  <a:lnTo>
                    <a:pt x="10559" y="22913"/>
                  </a:lnTo>
                  <a:lnTo>
                    <a:pt x="8249" y="22913"/>
                  </a:lnTo>
                  <a:lnTo>
                    <a:pt x="7809" y="23353"/>
                  </a:lnTo>
                  <a:lnTo>
                    <a:pt x="7333" y="22913"/>
                  </a:lnTo>
                  <a:lnTo>
                    <a:pt x="6893" y="22913"/>
                  </a:lnTo>
                  <a:lnTo>
                    <a:pt x="6893" y="22437"/>
                  </a:lnTo>
                  <a:lnTo>
                    <a:pt x="5500" y="22437"/>
                  </a:lnTo>
                  <a:lnTo>
                    <a:pt x="5976" y="22913"/>
                  </a:lnTo>
                  <a:lnTo>
                    <a:pt x="5500" y="23353"/>
                  </a:lnTo>
                  <a:lnTo>
                    <a:pt x="5060" y="22913"/>
                  </a:lnTo>
                  <a:lnTo>
                    <a:pt x="4583" y="22913"/>
                  </a:lnTo>
                  <a:lnTo>
                    <a:pt x="4583" y="23353"/>
                  </a:lnTo>
                  <a:lnTo>
                    <a:pt x="4143" y="24270"/>
                  </a:lnTo>
                  <a:lnTo>
                    <a:pt x="3227" y="24270"/>
                  </a:lnTo>
                  <a:lnTo>
                    <a:pt x="1394" y="25186"/>
                  </a:lnTo>
                  <a:lnTo>
                    <a:pt x="1834" y="25663"/>
                  </a:lnTo>
                  <a:lnTo>
                    <a:pt x="917" y="25663"/>
                  </a:lnTo>
                  <a:lnTo>
                    <a:pt x="1" y="26103"/>
                  </a:lnTo>
                  <a:lnTo>
                    <a:pt x="477" y="27019"/>
                  </a:lnTo>
                  <a:lnTo>
                    <a:pt x="1394" y="27019"/>
                  </a:lnTo>
                  <a:lnTo>
                    <a:pt x="1394" y="26579"/>
                  </a:lnTo>
                  <a:lnTo>
                    <a:pt x="1834" y="26579"/>
                  </a:lnTo>
                  <a:lnTo>
                    <a:pt x="1834" y="27019"/>
                  </a:lnTo>
                  <a:lnTo>
                    <a:pt x="2310" y="26579"/>
                  </a:lnTo>
                  <a:lnTo>
                    <a:pt x="3227" y="26103"/>
                  </a:lnTo>
                  <a:lnTo>
                    <a:pt x="4143" y="26579"/>
                  </a:lnTo>
                  <a:lnTo>
                    <a:pt x="5060" y="26103"/>
                  </a:lnTo>
                  <a:lnTo>
                    <a:pt x="5060" y="27019"/>
                  </a:lnTo>
                  <a:lnTo>
                    <a:pt x="5500" y="27496"/>
                  </a:lnTo>
                  <a:lnTo>
                    <a:pt x="6893" y="27019"/>
                  </a:lnTo>
                  <a:lnTo>
                    <a:pt x="7333" y="26579"/>
                  </a:lnTo>
                  <a:lnTo>
                    <a:pt x="6893" y="26103"/>
                  </a:lnTo>
                  <a:lnTo>
                    <a:pt x="6893" y="25663"/>
                  </a:lnTo>
                  <a:lnTo>
                    <a:pt x="7333" y="25186"/>
                  </a:lnTo>
                  <a:lnTo>
                    <a:pt x="8249" y="25663"/>
                  </a:lnTo>
                  <a:lnTo>
                    <a:pt x="10082" y="25663"/>
                  </a:lnTo>
                  <a:lnTo>
                    <a:pt x="10559" y="26103"/>
                  </a:lnTo>
                  <a:lnTo>
                    <a:pt x="10999" y="26579"/>
                  </a:lnTo>
                  <a:lnTo>
                    <a:pt x="10999" y="27019"/>
                  </a:lnTo>
                  <a:lnTo>
                    <a:pt x="11475" y="27019"/>
                  </a:lnTo>
                  <a:lnTo>
                    <a:pt x="11915" y="26103"/>
                  </a:lnTo>
                  <a:lnTo>
                    <a:pt x="12832" y="26103"/>
                  </a:lnTo>
                  <a:lnTo>
                    <a:pt x="13748" y="26579"/>
                  </a:lnTo>
                  <a:lnTo>
                    <a:pt x="14665" y="26579"/>
                  </a:lnTo>
                  <a:lnTo>
                    <a:pt x="14665" y="26103"/>
                  </a:lnTo>
                  <a:lnTo>
                    <a:pt x="15141" y="25663"/>
                  </a:lnTo>
                  <a:lnTo>
                    <a:pt x="15581" y="26103"/>
                  </a:lnTo>
                  <a:lnTo>
                    <a:pt x="16058" y="26579"/>
                  </a:lnTo>
                  <a:lnTo>
                    <a:pt x="16974" y="26579"/>
                  </a:lnTo>
                  <a:lnTo>
                    <a:pt x="16974" y="27019"/>
                  </a:lnTo>
                  <a:lnTo>
                    <a:pt x="18331" y="27019"/>
                  </a:lnTo>
                  <a:lnTo>
                    <a:pt x="19247" y="26579"/>
                  </a:lnTo>
                  <a:lnTo>
                    <a:pt x="19724" y="26579"/>
                  </a:lnTo>
                  <a:lnTo>
                    <a:pt x="20164" y="27019"/>
                  </a:lnTo>
                  <a:lnTo>
                    <a:pt x="20640" y="27019"/>
                  </a:lnTo>
                  <a:lnTo>
                    <a:pt x="21080" y="27496"/>
                  </a:lnTo>
                  <a:lnTo>
                    <a:pt x="21997" y="27019"/>
                  </a:lnTo>
                  <a:lnTo>
                    <a:pt x="22473" y="27019"/>
                  </a:lnTo>
                  <a:lnTo>
                    <a:pt x="22913" y="27496"/>
                  </a:lnTo>
                  <a:lnTo>
                    <a:pt x="23390" y="27019"/>
                  </a:lnTo>
                  <a:lnTo>
                    <a:pt x="23830" y="26579"/>
                  </a:lnTo>
                  <a:lnTo>
                    <a:pt x="24306" y="26579"/>
                  </a:lnTo>
                  <a:lnTo>
                    <a:pt x="24746" y="26103"/>
                  </a:lnTo>
                  <a:lnTo>
                    <a:pt x="25223" y="25186"/>
                  </a:lnTo>
                  <a:lnTo>
                    <a:pt x="24746" y="24746"/>
                  </a:lnTo>
                  <a:lnTo>
                    <a:pt x="24306" y="24746"/>
                  </a:lnTo>
                  <a:lnTo>
                    <a:pt x="23830" y="25663"/>
                  </a:lnTo>
                  <a:lnTo>
                    <a:pt x="23390" y="25186"/>
                  </a:lnTo>
                  <a:lnTo>
                    <a:pt x="22913" y="25186"/>
                  </a:lnTo>
                  <a:lnTo>
                    <a:pt x="22473" y="24746"/>
                  </a:lnTo>
                  <a:lnTo>
                    <a:pt x="21997" y="24270"/>
                  </a:lnTo>
                  <a:lnTo>
                    <a:pt x="21997" y="23830"/>
                  </a:lnTo>
                  <a:lnTo>
                    <a:pt x="23390" y="23830"/>
                  </a:lnTo>
                  <a:lnTo>
                    <a:pt x="23830" y="23353"/>
                  </a:lnTo>
                  <a:lnTo>
                    <a:pt x="23830" y="22913"/>
                  </a:lnTo>
                  <a:lnTo>
                    <a:pt x="23390" y="22913"/>
                  </a:lnTo>
                  <a:lnTo>
                    <a:pt x="23830" y="22437"/>
                  </a:lnTo>
                  <a:lnTo>
                    <a:pt x="25223" y="22437"/>
                  </a:lnTo>
                  <a:lnTo>
                    <a:pt x="25223" y="21997"/>
                  </a:lnTo>
                  <a:lnTo>
                    <a:pt x="26139" y="21997"/>
                  </a:lnTo>
                  <a:lnTo>
                    <a:pt x="26579" y="21520"/>
                  </a:lnTo>
                  <a:lnTo>
                    <a:pt x="27056" y="21080"/>
                  </a:lnTo>
                  <a:lnTo>
                    <a:pt x="27056" y="20164"/>
                  </a:lnTo>
                  <a:lnTo>
                    <a:pt x="27496" y="19247"/>
                  </a:lnTo>
                  <a:lnTo>
                    <a:pt x="27496" y="18771"/>
                  </a:lnTo>
                  <a:lnTo>
                    <a:pt x="27496" y="17854"/>
                  </a:lnTo>
                  <a:lnTo>
                    <a:pt x="26579" y="17414"/>
                  </a:lnTo>
                  <a:lnTo>
                    <a:pt x="25663" y="16938"/>
                  </a:lnTo>
                  <a:lnTo>
                    <a:pt x="24746" y="16938"/>
                  </a:lnTo>
                  <a:lnTo>
                    <a:pt x="24306" y="16498"/>
                  </a:lnTo>
                  <a:lnTo>
                    <a:pt x="23830" y="16938"/>
                  </a:lnTo>
                  <a:lnTo>
                    <a:pt x="23390" y="16938"/>
                  </a:lnTo>
                  <a:lnTo>
                    <a:pt x="22913" y="17854"/>
                  </a:lnTo>
                  <a:lnTo>
                    <a:pt x="22473" y="17414"/>
                  </a:lnTo>
                  <a:lnTo>
                    <a:pt x="22473" y="16938"/>
                  </a:lnTo>
                  <a:lnTo>
                    <a:pt x="21997" y="16021"/>
                  </a:lnTo>
                  <a:lnTo>
                    <a:pt x="22913" y="16021"/>
                  </a:lnTo>
                  <a:lnTo>
                    <a:pt x="23390" y="15581"/>
                  </a:lnTo>
                  <a:lnTo>
                    <a:pt x="23830" y="15105"/>
                  </a:lnTo>
                  <a:lnTo>
                    <a:pt x="23830" y="14665"/>
                  </a:lnTo>
                  <a:lnTo>
                    <a:pt x="23390" y="14188"/>
                  </a:lnTo>
                  <a:lnTo>
                    <a:pt x="23390" y="13748"/>
                  </a:lnTo>
                  <a:lnTo>
                    <a:pt x="22913" y="13272"/>
                  </a:lnTo>
                  <a:lnTo>
                    <a:pt x="22913" y="12832"/>
                  </a:lnTo>
                  <a:lnTo>
                    <a:pt x="21997" y="12355"/>
                  </a:lnTo>
                  <a:lnTo>
                    <a:pt x="21557" y="12355"/>
                  </a:lnTo>
                  <a:lnTo>
                    <a:pt x="21557" y="11915"/>
                  </a:lnTo>
                  <a:lnTo>
                    <a:pt x="22473" y="11915"/>
                  </a:lnTo>
                  <a:lnTo>
                    <a:pt x="22913" y="12355"/>
                  </a:lnTo>
                  <a:lnTo>
                    <a:pt x="22913" y="9606"/>
                  </a:lnTo>
                  <a:lnTo>
                    <a:pt x="22913" y="9166"/>
                  </a:lnTo>
                  <a:lnTo>
                    <a:pt x="22473" y="8689"/>
                  </a:lnTo>
                  <a:lnTo>
                    <a:pt x="22473" y="8249"/>
                  </a:lnTo>
                  <a:lnTo>
                    <a:pt x="21997" y="7773"/>
                  </a:lnTo>
                  <a:lnTo>
                    <a:pt x="21997" y="7333"/>
                  </a:lnTo>
                  <a:lnTo>
                    <a:pt x="21557" y="7333"/>
                  </a:lnTo>
                  <a:lnTo>
                    <a:pt x="21080" y="6856"/>
                  </a:lnTo>
                  <a:lnTo>
                    <a:pt x="20640" y="6856"/>
                  </a:lnTo>
                  <a:lnTo>
                    <a:pt x="20640" y="6416"/>
                  </a:lnTo>
                  <a:lnTo>
                    <a:pt x="20640" y="5500"/>
                  </a:lnTo>
                  <a:lnTo>
                    <a:pt x="20640" y="5023"/>
                  </a:lnTo>
                  <a:lnTo>
                    <a:pt x="21080" y="4583"/>
                  </a:lnTo>
                  <a:lnTo>
                    <a:pt x="21080" y="4107"/>
                  </a:lnTo>
                  <a:lnTo>
                    <a:pt x="20164" y="3667"/>
                  </a:lnTo>
                  <a:lnTo>
                    <a:pt x="20164" y="3190"/>
                  </a:lnTo>
                  <a:lnTo>
                    <a:pt x="20164" y="2750"/>
                  </a:lnTo>
                  <a:lnTo>
                    <a:pt x="20640" y="1357"/>
                  </a:lnTo>
                  <a:lnTo>
                    <a:pt x="20164" y="1357"/>
                  </a:lnTo>
                  <a:lnTo>
                    <a:pt x="197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37" name="Google Shape;7937;p87"/>
            <p:cNvSpPr/>
            <p:nvPr/>
          </p:nvSpPr>
          <p:spPr>
            <a:xfrm>
              <a:off x="1512750" y="2953725"/>
              <a:ext cx="252075" cy="240150"/>
            </a:xfrm>
            <a:custGeom>
              <a:avLst/>
              <a:gdLst/>
              <a:ahLst/>
              <a:cxnLst/>
              <a:rect l="l" t="t" r="r" b="b"/>
              <a:pathLst>
                <a:path w="10083" h="9606" extrusionOk="0">
                  <a:moveTo>
                    <a:pt x="7773" y="0"/>
                  </a:moveTo>
                  <a:lnTo>
                    <a:pt x="6416" y="440"/>
                  </a:lnTo>
                  <a:lnTo>
                    <a:pt x="5940" y="440"/>
                  </a:lnTo>
                  <a:lnTo>
                    <a:pt x="5500" y="917"/>
                  </a:lnTo>
                  <a:lnTo>
                    <a:pt x="4583" y="917"/>
                  </a:lnTo>
                  <a:lnTo>
                    <a:pt x="4107" y="1357"/>
                  </a:lnTo>
                  <a:lnTo>
                    <a:pt x="3667" y="1357"/>
                  </a:lnTo>
                  <a:lnTo>
                    <a:pt x="3667" y="2273"/>
                  </a:lnTo>
                  <a:lnTo>
                    <a:pt x="4107" y="1833"/>
                  </a:lnTo>
                  <a:lnTo>
                    <a:pt x="4583" y="1357"/>
                  </a:lnTo>
                  <a:lnTo>
                    <a:pt x="5023" y="1833"/>
                  </a:lnTo>
                  <a:lnTo>
                    <a:pt x="5500" y="1357"/>
                  </a:lnTo>
                  <a:lnTo>
                    <a:pt x="5940" y="1357"/>
                  </a:lnTo>
                  <a:lnTo>
                    <a:pt x="5940" y="1833"/>
                  </a:lnTo>
                  <a:lnTo>
                    <a:pt x="5500" y="2273"/>
                  </a:lnTo>
                  <a:lnTo>
                    <a:pt x="5500" y="2750"/>
                  </a:lnTo>
                  <a:lnTo>
                    <a:pt x="5940" y="3190"/>
                  </a:lnTo>
                  <a:lnTo>
                    <a:pt x="5500" y="3190"/>
                  </a:lnTo>
                  <a:lnTo>
                    <a:pt x="5940" y="3666"/>
                  </a:lnTo>
                  <a:lnTo>
                    <a:pt x="5500" y="4583"/>
                  </a:lnTo>
                  <a:lnTo>
                    <a:pt x="5023" y="4583"/>
                  </a:lnTo>
                  <a:lnTo>
                    <a:pt x="4583" y="5023"/>
                  </a:lnTo>
                  <a:lnTo>
                    <a:pt x="4107" y="5499"/>
                  </a:lnTo>
                  <a:lnTo>
                    <a:pt x="3190" y="5023"/>
                  </a:lnTo>
                  <a:lnTo>
                    <a:pt x="2750" y="5499"/>
                  </a:lnTo>
                  <a:lnTo>
                    <a:pt x="1357" y="5499"/>
                  </a:lnTo>
                  <a:lnTo>
                    <a:pt x="917" y="5023"/>
                  </a:lnTo>
                  <a:lnTo>
                    <a:pt x="441" y="5939"/>
                  </a:lnTo>
                  <a:lnTo>
                    <a:pt x="441" y="6416"/>
                  </a:lnTo>
                  <a:lnTo>
                    <a:pt x="1" y="6856"/>
                  </a:lnTo>
                  <a:lnTo>
                    <a:pt x="917" y="6856"/>
                  </a:lnTo>
                  <a:lnTo>
                    <a:pt x="1357" y="6416"/>
                  </a:lnTo>
                  <a:lnTo>
                    <a:pt x="1357" y="7332"/>
                  </a:lnTo>
                  <a:lnTo>
                    <a:pt x="917" y="7332"/>
                  </a:lnTo>
                  <a:lnTo>
                    <a:pt x="917" y="7772"/>
                  </a:lnTo>
                  <a:lnTo>
                    <a:pt x="2274" y="7772"/>
                  </a:lnTo>
                  <a:lnTo>
                    <a:pt x="2750" y="6856"/>
                  </a:lnTo>
                  <a:lnTo>
                    <a:pt x="3667" y="6856"/>
                  </a:lnTo>
                  <a:lnTo>
                    <a:pt x="3667" y="7332"/>
                  </a:lnTo>
                  <a:lnTo>
                    <a:pt x="3667" y="7772"/>
                  </a:lnTo>
                  <a:lnTo>
                    <a:pt x="3667" y="8249"/>
                  </a:lnTo>
                  <a:lnTo>
                    <a:pt x="5023" y="8249"/>
                  </a:lnTo>
                  <a:lnTo>
                    <a:pt x="4583" y="8689"/>
                  </a:lnTo>
                  <a:lnTo>
                    <a:pt x="5023" y="9165"/>
                  </a:lnTo>
                  <a:lnTo>
                    <a:pt x="5940" y="9605"/>
                  </a:lnTo>
                  <a:lnTo>
                    <a:pt x="7773" y="9605"/>
                  </a:lnTo>
                  <a:lnTo>
                    <a:pt x="8249" y="9165"/>
                  </a:lnTo>
                  <a:lnTo>
                    <a:pt x="8249" y="8689"/>
                  </a:lnTo>
                  <a:lnTo>
                    <a:pt x="8689" y="8689"/>
                  </a:lnTo>
                  <a:lnTo>
                    <a:pt x="8689" y="7772"/>
                  </a:lnTo>
                  <a:lnTo>
                    <a:pt x="8249" y="7772"/>
                  </a:lnTo>
                  <a:lnTo>
                    <a:pt x="7773" y="7332"/>
                  </a:lnTo>
                  <a:lnTo>
                    <a:pt x="7773" y="6856"/>
                  </a:lnTo>
                  <a:lnTo>
                    <a:pt x="8249" y="5939"/>
                  </a:lnTo>
                  <a:lnTo>
                    <a:pt x="8689" y="5023"/>
                  </a:lnTo>
                  <a:lnTo>
                    <a:pt x="9166" y="4583"/>
                  </a:lnTo>
                  <a:lnTo>
                    <a:pt x="9166" y="4106"/>
                  </a:lnTo>
                  <a:lnTo>
                    <a:pt x="9166" y="3666"/>
                  </a:lnTo>
                  <a:lnTo>
                    <a:pt x="9606" y="3190"/>
                  </a:lnTo>
                  <a:lnTo>
                    <a:pt x="10082" y="2750"/>
                  </a:lnTo>
                  <a:lnTo>
                    <a:pt x="10082" y="2273"/>
                  </a:lnTo>
                  <a:lnTo>
                    <a:pt x="9606" y="1833"/>
                  </a:lnTo>
                  <a:lnTo>
                    <a:pt x="9606" y="1357"/>
                  </a:lnTo>
                  <a:lnTo>
                    <a:pt x="9606" y="917"/>
                  </a:lnTo>
                  <a:lnTo>
                    <a:pt x="9166" y="917"/>
                  </a:lnTo>
                  <a:lnTo>
                    <a:pt x="9166" y="0"/>
                  </a:lnTo>
                  <a:lnTo>
                    <a:pt x="8689" y="0"/>
                  </a:lnTo>
                  <a:lnTo>
                    <a:pt x="8249" y="440"/>
                  </a:lnTo>
                  <a:lnTo>
                    <a:pt x="7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38" name="Google Shape;7938;p87"/>
            <p:cNvSpPr/>
            <p:nvPr/>
          </p:nvSpPr>
          <p:spPr>
            <a:xfrm>
              <a:off x="1821625" y="2403825"/>
              <a:ext cx="11925" cy="25"/>
            </a:xfrm>
            <a:custGeom>
              <a:avLst/>
              <a:gdLst/>
              <a:ahLst/>
              <a:cxnLst/>
              <a:rect l="l" t="t" r="r" b="b"/>
              <a:pathLst>
                <a:path w="477" h="1" extrusionOk="0">
                  <a:moveTo>
                    <a:pt x="0" y="0"/>
                  </a:moveTo>
                  <a:lnTo>
                    <a:pt x="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39" name="Google Shape;7939;p87"/>
            <p:cNvSpPr/>
            <p:nvPr/>
          </p:nvSpPr>
          <p:spPr>
            <a:xfrm>
              <a:off x="1707050" y="2380900"/>
              <a:ext cx="11950" cy="25"/>
            </a:xfrm>
            <a:custGeom>
              <a:avLst/>
              <a:gdLst/>
              <a:ahLst/>
              <a:cxnLst/>
              <a:rect l="l" t="t" r="r" b="b"/>
              <a:pathLst>
                <a:path w="478" h="1" extrusionOk="0">
                  <a:moveTo>
                    <a:pt x="477"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40" name="Google Shape;7940;p87"/>
            <p:cNvSpPr/>
            <p:nvPr/>
          </p:nvSpPr>
          <p:spPr>
            <a:xfrm>
              <a:off x="1650225" y="2254425"/>
              <a:ext cx="343725" cy="516025"/>
            </a:xfrm>
            <a:custGeom>
              <a:avLst/>
              <a:gdLst/>
              <a:ahLst/>
              <a:cxnLst/>
              <a:rect l="l" t="t" r="r" b="b"/>
              <a:pathLst>
                <a:path w="13749" h="20641" extrusionOk="0">
                  <a:moveTo>
                    <a:pt x="6416" y="1"/>
                  </a:moveTo>
                  <a:lnTo>
                    <a:pt x="6416" y="477"/>
                  </a:lnTo>
                  <a:lnTo>
                    <a:pt x="5940" y="1394"/>
                  </a:lnTo>
                  <a:lnTo>
                    <a:pt x="6416" y="1394"/>
                  </a:lnTo>
                  <a:lnTo>
                    <a:pt x="5940" y="1834"/>
                  </a:lnTo>
                  <a:lnTo>
                    <a:pt x="5023" y="1394"/>
                  </a:lnTo>
                  <a:lnTo>
                    <a:pt x="5023" y="1394"/>
                  </a:lnTo>
                  <a:lnTo>
                    <a:pt x="5500" y="1834"/>
                  </a:lnTo>
                  <a:lnTo>
                    <a:pt x="5023" y="2310"/>
                  </a:lnTo>
                  <a:lnTo>
                    <a:pt x="4583" y="2750"/>
                  </a:lnTo>
                  <a:lnTo>
                    <a:pt x="5023" y="3227"/>
                  </a:lnTo>
                  <a:lnTo>
                    <a:pt x="5023" y="3667"/>
                  </a:lnTo>
                  <a:lnTo>
                    <a:pt x="5023" y="4143"/>
                  </a:lnTo>
                  <a:lnTo>
                    <a:pt x="4583" y="3667"/>
                  </a:lnTo>
                  <a:lnTo>
                    <a:pt x="4107" y="3667"/>
                  </a:lnTo>
                  <a:lnTo>
                    <a:pt x="4107" y="3227"/>
                  </a:lnTo>
                  <a:lnTo>
                    <a:pt x="3190" y="3227"/>
                  </a:lnTo>
                  <a:lnTo>
                    <a:pt x="2750" y="3667"/>
                  </a:lnTo>
                  <a:lnTo>
                    <a:pt x="2750" y="4143"/>
                  </a:lnTo>
                  <a:lnTo>
                    <a:pt x="2750" y="4583"/>
                  </a:lnTo>
                  <a:lnTo>
                    <a:pt x="2750" y="5060"/>
                  </a:lnTo>
                  <a:lnTo>
                    <a:pt x="3190" y="5500"/>
                  </a:lnTo>
                  <a:lnTo>
                    <a:pt x="3190" y="5976"/>
                  </a:lnTo>
                  <a:lnTo>
                    <a:pt x="2274" y="5976"/>
                  </a:lnTo>
                  <a:lnTo>
                    <a:pt x="2274" y="6893"/>
                  </a:lnTo>
                  <a:lnTo>
                    <a:pt x="2274" y="7333"/>
                  </a:lnTo>
                  <a:lnTo>
                    <a:pt x="1834" y="7333"/>
                  </a:lnTo>
                  <a:lnTo>
                    <a:pt x="1357" y="7809"/>
                  </a:lnTo>
                  <a:lnTo>
                    <a:pt x="1357" y="8249"/>
                  </a:lnTo>
                  <a:lnTo>
                    <a:pt x="1357" y="8726"/>
                  </a:lnTo>
                  <a:lnTo>
                    <a:pt x="441" y="9166"/>
                  </a:lnTo>
                  <a:lnTo>
                    <a:pt x="441" y="9642"/>
                  </a:lnTo>
                  <a:lnTo>
                    <a:pt x="917" y="9642"/>
                  </a:lnTo>
                  <a:lnTo>
                    <a:pt x="1357" y="10082"/>
                  </a:lnTo>
                  <a:lnTo>
                    <a:pt x="1834" y="9166"/>
                  </a:lnTo>
                  <a:lnTo>
                    <a:pt x="2274" y="9166"/>
                  </a:lnTo>
                  <a:lnTo>
                    <a:pt x="2750" y="8726"/>
                  </a:lnTo>
                  <a:lnTo>
                    <a:pt x="3190" y="8726"/>
                  </a:lnTo>
                  <a:lnTo>
                    <a:pt x="2750" y="9166"/>
                  </a:lnTo>
                  <a:lnTo>
                    <a:pt x="2274" y="9642"/>
                  </a:lnTo>
                  <a:lnTo>
                    <a:pt x="1834" y="10082"/>
                  </a:lnTo>
                  <a:lnTo>
                    <a:pt x="2750" y="10082"/>
                  </a:lnTo>
                  <a:lnTo>
                    <a:pt x="2750" y="10559"/>
                  </a:lnTo>
                  <a:lnTo>
                    <a:pt x="1357" y="10559"/>
                  </a:lnTo>
                  <a:lnTo>
                    <a:pt x="917" y="10999"/>
                  </a:lnTo>
                  <a:lnTo>
                    <a:pt x="917" y="12392"/>
                  </a:lnTo>
                  <a:lnTo>
                    <a:pt x="917" y="12832"/>
                  </a:lnTo>
                  <a:lnTo>
                    <a:pt x="917" y="13308"/>
                  </a:lnTo>
                  <a:lnTo>
                    <a:pt x="1357" y="12832"/>
                  </a:lnTo>
                  <a:lnTo>
                    <a:pt x="1834" y="11475"/>
                  </a:lnTo>
                  <a:lnTo>
                    <a:pt x="2274" y="11475"/>
                  </a:lnTo>
                  <a:lnTo>
                    <a:pt x="2750" y="11915"/>
                  </a:lnTo>
                  <a:lnTo>
                    <a:pt x="2750" y="12392"/>
                  </a:lnTo>
                  <a:lnTo>
                    <a:pt x="2274" y="12832"/>
                  </a:lnTo>
                  <a:lnTo>
                    <a:pt x="1834" y="13308"/>
                  </a:lnTo>
                  <a:lnTo>
                    <a:pt x="1834" y="13748"/>
                  </a:lnTo>
                  <a:lnTo>
                    <a:pt x="2274" y="13748"/>
                  </a:lnTo>
                  <a:lnTo>
                    <a:pt x="2750" y="13308"/>
                  </a:lnTo>
                  <a:lnTo>
                    <a:pt x="3190" y="14225"/>
                  </a:lnTo>
                  <a:lnTo>
                    <a:pt x="3667" y="13748"/>
                  </a:lnTo>
                  <a:lnTo>
                    <a:pt x="3667" y="14225"/>
                  </a:lnTo>
                  <a:lnTo>
                    <a:pt x="3190" y="14665"/>
                  </a:lnTo>
                  <a:lnTo>
                    <a:pt x="3190" y="15141"/>
                  </a:lnTo>
                  <a:lnTo>
                    <a:pt x="2750" y="15581"/>
                  </a:lnTo>
                  <a:lnTo>
                    <a:pt x="2274" y="16058"/>
                  </a:lnTo>
                  <a:lnTo>
                    <a:pt x="1834" y="16498"/>
                  </a:lnTo>
                  <a:lnTo>
                    <a:pt x="1357" y="16498"/>
                  </a:lnTo>
                  <a:lnTo>
                    <a:pt x="1357" y="16974"/>
                  </a:lnTo>
                  <a:lnTo>
                    <a:pt x="917" y="17414"/>
                  </a:lnTo>
                  <a:lnTo>
                    <a:pt x="441" y="17414"/>
                  </a:lnTo>
                  <a:lnTo>
                    <a:pt x="441" y="18331"/>
                  </a:lnTo>
                  <a:lnTo>
                    <a:pt x="1" y="18331"/>
                  </a:lnTo>
                  <a:lnTo>
                    <a:pt x="1" y="18807"/>
                  </a:lnTo>
                  <a:lnTo>
                    <a:pt x="1" y="19724"/>
                  </a:lnTo>
                  <a:lnTo>
                    <a:pt x="441" y="20164"/>
                  </a:lnTo>
                  <a:lnTo>
                    <a:pt x="917" y="20164"/>
                  </a:lnTo>
                  <a:lnTo>
                    <a:pt x="917" y="19724"/>
                  </a:lnTo>
                  <a:lnTo>
                    <a:pt x="441" y="19247"/>
                  </a:lnTo>
                  <a:lnTo>
                    <a:pt x="1357" y="19247"/>
                  </a:lnTo>
                  <a:lnTo>
                    <a:pt x="1834" y="19724"/>
                  </a:lnTo>
                  <a:lnTo>
                    <a:pt x="1834" y="20164"/>
                  </a:lnTo>
                  <a:lnTo>
                    <a:pt x="2274" y="20640"/>
                  </a:lnTo>
                  <a:lnTo>
                    <a:pt x="2274" y="20164"/>
                  </a:lnTo>
                  <a:lnTo>
                    <a:pt x="2274" y="19724"/>
                  </a:lnTo>
                  <a:lnTo>
                    <a:pt x="2750" y="18807"/>
                  </a:lnTo>
                  <a:lnTo>
                    <a:pt x="3190" y="19247"/>
                  </a:lnTo>
                  <a:lnTo>
                    <a:pt x="3190" y="19724"/>
                  </a:lnTo>
                  <a:lnTo>
                    <a:pt x="4107" y="19247"/>
                  </a:lnTo>
                  <a:lnTo>
                    <a:pt x="4107" y="19724"/>
                  </a:lnTo>
                  <a:lnTo>
                    <a:pt x="4583" y="19724"/>
                  </a:lnTo>
                  <a:lnTo>
                    <a:pt x="4583" y="19247"/>
                  </a:lnTo>
                  <a:lnTo>
                    <a:pt x="5023" y="19247"/>
                  </a:lnTo>
                  <a:lnTo>
                    <a:pt x="5500" y="19724"/>
                  </a:lnTo>
                  <a:lnTo>
                    <a:pt x="5940" y="19724"/>
                  </a:lnTo>
                  <a:lnTo>
                    <a:pt x="6416" y="19247"/>
                  </a:lnTo>
                  <a:lnTo>
                    <a:pt x="6416" y="19724"/>
                  </a:lnTo>
                  <a:lnTo>
                    <a:pt x="6856" y="19724"/>
                  </a:lnTo>
                  <a:lnTo>
                    <a:pt x="6856" y="20164"/>
                  </a:lnTo>
                  <a:lnTo>
                    <a:pt x="7333" y="20164"/>
                  </a:lnTo>
                  <a:lnTo>
                    <a:pt x="7773" y="19724"/>
                  </a:lnTo>
                  <a:lnTo>
                    <a:pt x="8249" y="19247"/>
                  </a:lnTo>
                  <a:lnTo>
                    <a:pt x="8689" y="19247"/>
                  </a:lnTo>
                  <a:lnTo>
                    <a:pt x="8689" y="18807"/>
                  </a:lnTo>
                  <a:lnTo>
                    <a:pt x="8689" y="18331"/>
                  </a:lnTo>
                  <a:lnTo>
                    <a:pt x="9166" y="18331"/>
                  </a:lnTo>
                  <a:lnTo>
                    <a:pt x="9166" y="17891"/>
                  </a:lnTo>
                  <a:lnTo>
                    <a:pt x="9606" y="17891"/>
                  </a:lnTo>
                  <a:lnTo>
                    <a:pt x="10082" y="18331"/>
                  </a:lnTo>
                  <a:lnTo>
                    <a:pt x="10522" y="17891"/>
                  </a:lnTo>
                  <a:lnTo>
                    <a:pt x="10082" y="17414"/>
                  </a:lnTo>
                  <a:lnTo>
                    <a:pt x="10522" y="17414"/>
                  </a:lnTo>
                  <a:lnTo>
                    <a:pt x="10999" y="16498"/>
                  </a:lnTo>
                  <a:lnTo>
                    <a:pt x="10522" y="15581"/>
                  </a:lnTo>
                  <a:lnTo>
                    <a:pt x="9606" y="15141"/>
                  </a:lnTo>
                  <a:lnTo>
                    <a:pt x="9166" y="14665"/>
                  </a:lnTo>
                  <a:lnTo>
                    <a:pt x="7333" y="14665"/>
                  </a:lnTo>
                  <a:lnTo>
                    <a:pt x="6856" y="14225"/>
                  </a:lnTo>
                  <a:lnTo>
                    <a:pt x="6416" y="14225"/>
                  </a:lnTo>
                  <a:lnTo>
                    <a:pt x="6416" y="13748"/>
                  </a:lnTo>
                  <a:lnTo>
                    <a:pt x="6856" y="13748"/>
                  </a:lnTo>
                  <a:lnTo>
                    <a:pt x="7333" y="14225"/>
                  </a:lnTo>
                  <a:lnTo>
                    <a:pt x="8249" y="14225"/>
                  </a:lnTo>
                  <a:lnTo>
                    <a:pt x="8249" y="13748"/>
                  </a:lnTo>
                  <a:lnTo>
                    <a:pt x="9166" y="13748"/>
                  </a:lnTo>
                  <a:lnTo>
                    <a:pt x="9606" y="12832"/>
                  </a:lnTo>
                  <a:lnTo>
                    <a:pt x="9166" y="12832"/>
                  </a:lnTo>
                  <a:lnTo>
                    <a:pt x="8689" y="12392"/>
                  </a:lnTo>
                  <a:lnTo>
                    <a:pt x="8249" y="12832"/>
                  </a:lnTo>
                  <a:lnTo>
                    <a:pt x="8249" y="12392"/>
                  </a:lnTo>
                  <a:lnTo>
                    <a:pt x="9166" y="11915"/>
                  </a:lnTo>
                  <a:lnTo>
                    <a:pt x="9606" y="11915"/>
                  </a:lnTo>
                  <a:lnTo>
                    <a:pt x="10082" y="12392"/>
                  </a:lnTo>
                  <a:lnTo>
                    <a:pt x="10522" y="11915"/>
                  </a:lnTo>
                  <a:lnTo>
                    <a:pt x="10999" y="11915"/>
                  </a:lnTo>
                  <a:lnTo>
                    <a:pt x="10999" y="11475"/>
                  </a:lnTo>
                  <a:lnTo>
                    <a:pt x="11915" y="10999"/>
                  </a:lnTo>
                  <a:lnTo>
                    <a:pt x="12355" y="10559"/>
                  </a:lnTo>
                  <a:lnTo>
                    <a:pt x="12355" y="10082"/>
                  </a:lnTo>
                  <a:lnTo>
                    <a:pt x="11915" y="9642"/>
                  </a:lnTo>
                  <a:lnTo>
                    <a:pt x="12355" y="8726"/>
                  </a:lnTo>
                  <a:lnTo>
                    <a:pt x="12832" y="8726"/>
                  </a:lnTo>
                  <a:lnTo>
                    <a:pt x="12832" y="8249"/>
                  </a:lnTo>
                  <a:lnTo>
                    <a:pt x="13272" y="8249"/>
                  </a:lnTo>
                  <a:lnTo>
                    <a:pt x="13748" y="7809"/>
                  </a:lnTo>
                  <a:lnTo>
                    <a:pt x="13748" y="7333"/>
                  </a:lnTo>
                  <a:lnTo>
                    <a:pt x="13748" y="6893"/>
                  </a:lnTo>
                  <a:lnTo>
                    <a:pt x="12355" y="6893"/>
                  </a:lnTo>
                  <a:lnTo>
                    <a:pt x="12355" y="6416"/>
                  </a:lnTo>
                  <a:lnTo>
                    <a:pt x="11439" y="5976"/>
                  </a:lnTo>
                  <a:lnTo>
                    <a:pt x="9606" y="5976"/>
                  </a:lnTo>
                  <a:lnTo>
                    <a:pt x="8689" y="6416"/>
                  </a:lnTo>
                  <a:lnTo>
                    <a:pt x="8249" y="6416"/>
                  </a:lnTo>
                  <a:lnTo>
                    <a:pt x="7333" y="6893"/>
                  </a:lnTo>
                  <a:lnTo>
                    <a:pt x="6856" y="6893"/>
                  </a:lnTo>
                  <a:lnTo>
                    <a:pt x="6856" y="6416"/>
                  </a:lnTo>
                  <a:lnTo>
                    <a:pt x="6856" y="5976"/>
                  </a:lnTo>
                  <a:lnTo>
                    <a:pt x="6856" y="5500"/>
                  </a:lnTo>
                  <a:lnTo>
                    <a:pt x="7773" y="4583"/>
                  </a:lnTo>
                  <a:lnTo>
                    <a:pt x="8249" y="4583"/>
                  </a:lnTo>
                  <a:lnTo>
                    <a:pt x="8249" y="4143"/>
                  </a:lnTo>
                  <a:lnTo>
                    <a:pt x="8689" y="3667"/>
                  </a:lnTo>
                  <a:lnTo>
                    <a:pt x="9606" y="3667"/>
                  </a:lnTo>
                  <a:lnTo>
                    <a:pt x="10082" y="3227"/>
                  </a:lnTo>
                  <a:lnTo>
                    <a:pt x="10522" y="2750"/>
                  </a:lnTo>
                  <a:lnTo>
                    <a:pt x="11439" y="2750"/>
                  </a:lnTo>
                  <a:lnTo>
                    <a:pt x="11439" y="1834"/>
                  </a:lnTo>
                  <a:lnTo>
                    <a:pt x="11915" y="1394"/>
                  </a:lnTo>
                  <a:lnTo>
                    <a:pt x="11439" y="917"/>
                  </a:lnTo>
                  <a:lnTo>
                    <a:pt x="10999" y="917"/>
                  </a:lnTo>
                  <a:lnTo>
                    <a:pt x="10082" y="1394"/>
                  </a:lnTo>
                  <a:lnTo>
                    <a:pt x="10082" y="917"/>
                  </a:lnTo>
                  <a:lnTo>
                    <a:pt x="9166" y="1394"/>
                  </a:lnTo>
                  <a:lnTo>
                    <a:pt x="8249" y="917"/>
                  </a:lnTo>
                  <a:lnTo>
                    <a:pt x="8249" y="477"/>
                  </a:lnTo>
                  <a:lnTo>
                    <a:pt x="7773" y="917"/>
                  </a:lnTo>
                  <a:lnTo>
                    <a:pt x="7333" y="477"/>
                  </a:lnTo>
                  <a:lnTo>
                    <a:pt x="7773" y="477"/>
                  </a:lnTo>
                  <a:lnTo>
                    <a:pt x="6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41" name="Google Shape;7941;p87"/>
            <p:cNvSpPr/>
            <p:nvPr/>
          </p:nvSpPr>
          <p:spPr>
            <a:xfrm>
              <a:off x="2371525" y="3961875"/>
              <a:ext cx="1214400" cy="1179575"/>
            </a:xfrm>
            <a:custGeom>
              <a:avLst/>
              <a:gdLst/>
              <a:ahLst/>
              <a:cxnLst/>
              <a:rect l="l" t="t" r="r" b="b"/>
              <a:pathLst>
                <a:path w="48576" h="47183" extrusionOk="0">
                  <a:moveTo>
                    <a:pt x="16497" y="1"/>
                  </a:moveTo>
                  <a:lnTo>
                    <a:pt x="16497" y="441"/>
                  </a:lnTo>
                  <a:lnTo>
                    <a:pt x="16497" y="1357"/>
                  </a:lnTo>
                  <a:lnTo>
                    <a:pt x="16497" y="1834"/>
                  </a:lnTo>
                  <a:lnTo>
                    <a:pt x="16058" y="1834"/>
                  </a:lnTo>
                  <a:lnTo>
                    <a:pt x="15581" y="1357"/>
                  </a:lnTo>
                  <a:lnTo>
                    <a:pt x="15141" y="1834"/>
                  </a:lnTo>
                  <a:lnTo>
                    <a:pt x="14664" y="2274"/>
                  </a:lnTo>
                  <a:lnTo>
                    <a:pt x="15141" y="2750"/>
                  </a:lnTo>
                  <a:lnTo>
                    <a:pt x="14664" y="3190"/>
                  </a:lnTo>
                  <a:lnTo>
                    <a:pt x="14225" y="2750"/>
                  </a:lnTo>
                  <a:lnTo>
                    <a:pt x="12831" y="2750"/>
                  </a:lnTo>
                  <a:lnTo>
                    <a:pt x="12391" y="2274"/>
                  </a:lnTo>
                  <a:lnTo>
                    <a:pt x="12391" y="1834"/>
                  </a:lnTo>
                  <a:lnTo>
                    <a:pt x="11475" y="1834"/>
                  </a:lnTo>
                  <a:lnTo>
                    <a:pt x="11915" y="2274"/>
                  </a:lnTo>
                  <a:lnTo>
                    <a:pt x="11915" y="3190"/>
                  </a:lnTo>
                  <a:lnTo>
                    <a:pt x="11475" y="3667"/>
                  </a:lnTo>
                  <a:lnTo>
                    <a:pt x="10998" y="4107"/>
                  </a:lnTo>
                  <a:lnTo>
                    <a:pt x="10082" y="4583"/>
                  </a:lnTo>
                  <a:lnTo>
                    <a:pt x="10558" y="5023"/>
                  </a:lnTo>
                  <a:lnTo>
                    <a:pt x="9642" y="4583"/>
                  </a:lnTo>
                  <a:lnTo>
                    <a:pt x="9165" y="4107"/>
                  </a:lnTo>
                  <a:lnTo>
                    <a:pt x="8725" y="3667"/>
                  </a:lnTo>
                  <a:lnTo>
                    <a:pt x="8725" y="3190"/>
                  </a:lnTo>
                  <a:lnTo>
                    <a:pt x="8725" y="2750"/>
                  </a:lnTo>
                  <a:lnTo>
                    <a:pt x="8249" y="2274"/>
                  </a:lnTo>
                  <a:lnTo>
                    <a:pt x="7809" y="2274"/>
                  </a:lnTo>
                  <a:lnTo>
                    <a:pt x="7332" y="2750"/>
                  </a:lnTo>
                  <a:lnTo>
                    <a:pt x="7332" y="3190"/>
                  </a:lnTo>
                  <a:lnTo>
                    <a:pt x="6892" y="4107"/>
                  </a:lnTo>
                  <a:lnTo>
                    <a:pt x="6416" y="4107"/>
                  </a:lnTo>
                  <a:lnTo>
                    <a:pt x="5499" y="4583"/>
                  </a:lnTo>
                  <a:lnTo>
                    <a:pt x="5059" y="4107"/>
                  </a:lnTo>
                  <a:lnTo>
                    <a:pt x="2750" y="4583"/>
                  </a:lnTo>
                  <a:lnTo>
                    <a:pt x="2310" y="4583"/>
                  </a:lnTo>
                  <a:lnTo>
                    <a:pt x="2310" y="5023"/>
                  </a:lnTo>
                  <a:lnTo>
                    <a:pt x="1833" y="5023"/>
                  </a:lnTo>
                  <a:lnTo>
                    <a:pt x="1833" y="5500"/>
                  </a:lnTo>
                  <a:lnTo>
                    <a:pt x="2310" y="5940"/>
                  </a:lnTo>
                  <a:lnTo>
                    <a:pt x="2310" y="6416"/>
                  </a:lnTo>
                  <a:lnTo>
                    <a:pt x="3226" y="6856"/>
                  </a:lnTo>
                  <a:lnTo>
                    <a:pt x="2750" y="7333"/>
                  </a:lnTo>
                  <a:lnTo>
                    <a:pt x="2310" y="7773"/>
                  </a:lnTo>
                  <a:lnTo>
                    <a:pt x="1833" y="8689"/>
                  </a:lnTo>
                  <a:lnTo>
                    <a:pt x="0" y="8689"/>
                  </a:lnTo>
                  <a:lnTo>
                    <a:pt x="0" y="9166"/>
                  </a:lnTo>
                  <a:lnTo>
                    <a:pt x="477" y="9166"/>
                  </a:lnTo>
                  <a:lnTo>
                    <a:pt x="917" y="9606"/>
                  </a:lnTo>
                  <a:lnTo>
                    <a:pt x="1393" y="9606"/>
                  </a:lnTo>
                  <a:lnTo>
                    <a:pt x="1833" y="10082"/>
                  </a:lnTo>
                  <a:lnTo>
                    <a:pt x="1833" y="10522"/>
                  </a:lnTo>
                  <a:lnTo>
                    <a:pt x="1833" y="10999"/>
                  </a:lnTo>
                  <a:lnTo>
                    <a:pt x="1393" y="11439"/>
                  </a:lnTo>
                  <a:lnTo>
                    <a:pt x="1393" y="11915"/>
                  </a:lnTo>
                  <a:lnTo>
                    <a:pt x="1393" y="12832"/>
                  </a:lnTo>
                  <a:lnTo>
                    <a:pt x="1393" y="13272"/>
                  </a:lnTo>
                  <a:lnTo>
                    <a:pt x="1833" y="14188"/>
                  </a:lnTo>
                  <a:lnTo>
                    <a:pt x="3666" y="14188"/>
                  </a:lnTo>
                  <a:lnTo>
                    <a:pt x="4143" y="14665"/>
                  </a:lnTo>
                  <a:lnTo>
                    <a:pt x="3666" y="15105"/>
                  </a:lnTo>
                  <a:lnTo>
                    <a:pt x="3666" y="15581"/>
                  </a:lnTo>
                  <a:lnTo>
                    <a:pt x="3226" y="16498"/>
                  </a:lnTo>
                  <a:lnTo>
                    <a:pt x="3226" y="16498"/>
                  </a:lnTo>
                  <a:lnTo>
                    <a:pt x="3666" y="16021"/>
                  </a:lnTo>
                  <a:lnTo>
                    <a:pt x="4143" y="15581"/>
                  </a:lnTo>
                  <a:lnTo>
                    <a:pt x="5059" y="15581"/>
                  </a:lnTo>
                  <a:lnTo>
                    <a:pt x="5976" y="15105"/>
                  </a:lnTo>
                  <a:lnTo>
                    <a:pt x="6416" y="14665"/>
                  </a:lnTo>
                  <a:lnTo>
                    <a:pt x="6416" y="14188"/>
                  </a:lnTo>
                  <a:lnTo>
                    <a:pt x="6892" y="13748"/>
                  </a:lnTo>
                  <a:lnTo>
                    <a:pt x="7332" y="12832"/>
                  </a:lnTo>
                  <a:lnTo>
                    <a:pt x="8725" y="12832"/>
                  </a:lnTo>
                  <a:lnTo>
                    <a:pt x="10082" y="13748"/>
                  </a:lnTo>
                  <a:lnTo>
                    <a:pt x="10558" y="13272"/>
                  </a:lnTo>
                  <a:lnTo>
                    <a:pt x="11915" y="14188"/>
                  </a:lnTo>
                  <a:lnTo>
                    <a:pt x="11915" y="13748"/>
                  </a:lnTo>
                  <a:lnTo>
                    <a:pt x="12391" y="13272"/>
                  </a:lnTo>
                  <a:lnTo>
                    <a:pt x="13308" y="13272"/>
                  </a:lnTo>
                  <a:lnTo>
                    <a:pt x="12831" y="13748"/>
                  </a:lnTo>
                  <a:lnTo>
                    <a:pt x="12831" y="14188"/>
                  </a:lnTo>
                  <a:lnTo>
                    <a:pt x="13308" y="14665"/>
                  </a:lnTo>
                  <a:lnTo>
                    <a:pt x="12831" y="15105"/>
                  </a:lnTo>
                  <a:lnTo>
                    <a:pt x="14225" y="16021"/>
                  </a:lnTo>
                  <a:lnTo>
                    <a:pt x="14664" y="17854"/>
                  </a:lnTo>
                  <a:lnTo>
                    <a:pt x="15141" y="19687"/>
                  </a:lnTo>
                  <a:lnTo>
                    <a:pt x="16058" y="20164"/>
                  </a:lnTo>
                  <a:lnTo>
                    <a:pt x="16974" y="22437"/>
                  </a:lnTo>
                  <a:lnTo>
                    <a:pt x="17414" y="22437"/>
                  </a:lnTo>
                  <a:lnTo>
                    <a:pt x="18330" y="23353"/>
                  </a:lnTo>
                  <a:lnTo>
                    <a:pt x="19247" y="24746"/>
                  </a:lnTo>
                  <a:lnTo>
                    <a:pt x="19724" y="24746"/>
                  </a:lnTo>
                  <a:lnTo>
                    <a:pt x="20163" y="25186"/>
                  </a:lnTo>
                  <a:lnTo>
                    <a:pt x="21557" y="26579"/>
                  </a:lnTo>
                  <a:lnTo>
                    <a:pt x="24746" y="29329"/>
                  </a:lnTo>
                  <a:lnTo>
                    <a:pt x="25223" y="29329"/>
                  </a:lnTo>
                  <a:lnTo>
                    <a:pt x="26139" y="30245"/>
                  </a:lnTo>
                  <a:lnTo>
                    <a:pt x="27056" y="30245"/>
                  </a:lnTo>
                  <a:lnTo>
                    <a:pt x="27495" y="31162"/>
                  </a:lnTo>
                  <a:lnTo>
                    <a:pt x="27972" y="30685"/>
                  </a:lnTo>
                  <a:lnTo>
                    <a:pt x="29328" y="32078"/>
                  </a:lnTo>
                  <a:lnTo>
                    <a:pt x="30245" y="32518"/>
                  </a:lnTo>
                  <a:lnTo>
                    <a:pt x="30722" y="32995"/>
                  </a:lnTo>
                  <a:lnTo>
                    <a:pt x="31162" y="32995"/>
                  </a:lnTo>
                  <a:lnTo>
                    <a:pt x="32078" y="33911"/>
                  </a:lnTo>
                  <a:lnTo>
                    <a:pt x="32555" y="33911"/>
                  </a:lnTo>
                  <a:lnTo>
                    <a:pt x="32995" y="34351"/>
                  </a:lnTo>
                  <a:lnTo>
                    <a:pt x="32995" y="35268"/>
                  </a:lnTo>
                  <a:lnTo>
                    <a:pt x="33471" y="35744"/>
                  </a:lnTo>
                  <a:lnTo>
                    <a:pt x="33471" y="36184"/>
                  </a:lnTo>
                  <a:lnTo>
                    <a:pt x="34388" y="36661"/>
                  </a:lnTo>
                  <a:lnTo>
                    <a:pt x="35304" y="36661"/>
                  </a:lnTo>
                  <a:lnTo>
                    <a:pt x="36221" y="37101"/>
                  </a:lnTo>
                  <a:lnTo>
                    <a:pt x="36661" y="37577"/>
                  </a:lnTo>
                  <a:lnTo>
                    <a:pt x="36661" y="38017"/>
                  </a:lnTo>
                  <a:lnTo>
                    <a:pt x="37577" y="38494"/>
                  </a:lnTo>
                  <a:lnTo>
                    <a:pt x="38054" y="39850"/>
                  </a:lnTo>
                  <a:lnTo>
                    <a:pt x="38494" y="41243"/>
                  </a:lnTo>
                  <a:lnTo>
                    <a:pt x="38494" y="42600"/>
                  </a:lnTo>
                  <a:lnTo>
                    <a:pt x="38054" y="43516"/>
                  </a:lnTo>
                  <a:lnTo>
                    <a:pt x="37137" y="43516"/>
                  </a:lnTo>
                  <a:lnTo>
                    <a:pt x="37137" y="43993"/>
                  </a:lnTo>
                  <a:lnTo>
                    <a:pt x="37137" y="44433"/>
                  </a:lnTo>
                  <a:lnTo>
                    <a:pt x="37137" y="44909"/>
                  </a:lnTo>
                  <a:lnTo>
                    <a:pt x="37577" y="45349"/>
                  </a:lnTo>
                  <a:lnTo>
                    <a:pt x="37137" y="45826"/>
                  </a:lnTo>
                  <a:lnTo>
                    <a:pt x="36661" y="46266"/>
                  </a:lnTo>
                  <a:lnTo>
                    <a:pt x="36661" y="46742"/>
                  </a:lnTo>
                  <a:lnTo>
                    <a:pt x="37137" y="47182"/>
                  </a:lnTo>
                  <a:lnTo>
                    <a:pt x="38494" y="47182"/>
                  </a:lnTo>
                  <a:lnTo>
                    <a:pt x="38970" y="46742"/>
                  </a:lnTo>
                  <a:lnTo>
                    <a:pt x="39410" y="46742"/>
                  </a:lnTo>
                  <a:lnTo>
                    <a:pt x="39410" y="46266"/>
                  </a:lnTo>
                  <a:lnTo>
                    <a:pt x="40327" y="45826"/>
                  </a:lnTo>
                  <a:lnTo>
                    <a:pt x="40327" y="44909"/>
                  </a:lnTo>
                  <a:lnTo>
                    <a:pt x="40327" y="43993"/>
                  </a:lnTo>
                  <a:lnTo>
                    <a:pt x="40803" y="43516"/>
                  </a:lnTo>
                  <a:lnTo>
                    <a:pt x="41243" y="43076"/>
                  </a:lnTo>
                  <a:lnTo>
                    <a:pt x="41720" y="42600"/>
                  </a:lnTo>
                  <a:lnTo>
                    <a:pt x="43076" y="42600"/>
                  </a:lnTo>
                  <a:lnTo>
                    <a:pt x="43076" y="42160"/>
                  </a:lnTo>
                  <a:lnTo>
                    <a:pt x="43076" y="41683"/>
                  </a:lnTo>
                  <a:lnTo>
                    <a:pt x="43076" y="41243"/>
                  </a:lnTo>
                  <a:lnTo>
                    <a:pt x="43076" y="39850"/>
                  </a:lnTo>
                  <a:lnTo>
                    <a:pt x="43076" y="39410"/>
                  </a:lnTo>
                  <a:lnTo>
                    <a:pt x="43076" y="38934"/>
                  </a:lnTo>
                  <a:lnTo>
                    <a:pt x="42160" y="38494"/>
                  </a:lnTo>
                  <a:lnTo>
                    <a:pt x="41243" y="38934"/>
                  </a:lnTo>
                  <a:lnTo>
                    <a:pt x="40803" y="38494"/>
                  </a:lnTo>
                  <a:lnTo>
                    <a:pt x="40803" y="37101"/>
                  </a:lnTo>
                  <a:lnTo>
                    <a:pt x="40803" y="36184"/>
                  </a:lnTo>
                  <a:lnTo>
                    <a:pt x="41243" y="36184"/>
                  </a:lnTo>
                  <a:lnTo>
                    <a:pt x="41243" y="35744"/>
                  </a:lnTo>
                  <a:lnTo>
                    <a:pt x="41720" y="35268"/>
                  </a:lnTo>
                  <a:lnTo>
                    <a:pt x="41243" y="35268"/>
                  </a:lnTo>
                  <a:lnTo>
                    <a:pt x="41720" y="34828"/>
                  </a:lnTo>
                  <a:lnTo>
                    <a:pt x="42160" y="34351"/>
                  </a:lnTo>
                  <a:lnTo>
                    <a:pt x="43076" y="34351"/>
                  </a:lnTo>
                  <a:lnTo>
                    <a:pt x="43076" y="34828"/>
                  </a:lnTo>
                  <a:lnTo>
                    <a:pt x="43993" y="35268"/>
                  </a:lnTo>
                  <a:lnTo>
                    <a:pt x="44469" y="34828"/>
                  </a:lnTo>
                  <a:lnTo>
                    <a:pt x="46302" y="34828"/>
                  </a:lnTo>
                  <a:lnTo>
                    <a:pt x="46302" y="35268"/>
                  </a:lnTo>
                  <a:lnTo>
                    <a:pt x="46302" y="35744"/>
                  </a:lnTo>
                  <a:lnTo>
                    <a:pt x="46742" y="36184"/>
                  </a:lnTo>
                  <a:lnTo>
                    <a:pt x="46742" y="36661"/>
                  </a:lnTo>
                  <a:lnTo>
                    <a:pt x="47219" y="37101"/>
                  </a:lnTo>
                  <a:lnTo>
                    <a:pt x="48135" y="37101"/>
                  </a:lnTo>
                  <a:lnTo>
                    <a:pt x="48575" y="36661"/>
                  </a:lnTo>
                  <a:lnTo>
                    <a:pt x="48575" y="35744"/>
                  </a:lnTo>
                  <a:lnTo>
                    <a:pt x="48575" y="34828"/>
                  </a:lnTo>
                  <a:lnTo>
                    <a:pt x="48575" y="34351"/>
                  </a:lnTo>
                  <a:lnTo>
                    <a:pt x="47219" y="33911"/>
                  </a:lnTo>
                  <a:lnTo>
                    <a:pt x="46742" y="32995"/>
                  </a:lnTo>
                  <a:lnTo>
                    <a:pt x="46302" y="32518"/>
                  </a:lnTo>
                  <a:lnTo>
                    <a:pt x="45386" y="32078"/>
                  </a:lnTo>
                  <a:lnTo>
                    <a:pt x="44469" y="32078"/>
                  </a:lnTo>
                  <a:lnTo>
                    <a:pt x="43993" y="31602"/>
                  </a:lnTo>
                  <a:lnTo>
                    <a:pt x="43553" y="31162"/>
                  </a:lnTo>
                  <a:lnTo>
                    <a:pt x="41720" y="30685"/>
                  </a:lnTo>
                  <a:lnTo>
                    <a:pt x="41243" y="30245"/>
                  </a:lnTo>
                  <a:lnTo>
                    <a:pt x="40803" y="29769"/>
                  </a:lnTo>
                  <a:lnTo>
                    <a:pt x="39410" y="29769"/>
                  </a:lnTo>
                  <a:lnTo>
                    <a:pt x="38970" y="29329"/>
                  </a:lnTo>
                  <a:lnTo>
                    <a:pt x="37137" y="29329"/>
                  </a:lnTo>
                  <a:lnTo>
                    <a:pt x="37577" y="28412"/>
                  </a:lnTo>
                  <a:lnTo>
                    <a:pt x="38054" y="28412"/>
                  </a:lnTo>
                  <a:lnTo>
                    <a:pt x="38494" y="27936"/>
                  </a:lnTo>
                  <a:lnTo>
                    <a:pt x="38494" y="27019"/>
                  </a:lnTo>
                  <a:lnTo>
                    <a:pt x="37137" y="26579"/>
                  </a:lnTo>
                  <a:lnTo>
                    <a:pt x="36661" y="26579"/>
                  </a:lnTo>
                  <a:lnTo>
                    <a:pt x="35304" y="27019"/>
                  </a:lnTo>
                  <a:lnTo>
                    <a:pt x="33911" y="27019"/>
                  </a:lnTo>
                  <a:lnTo>
                    <a:pt x="32995" y="26579"/>
                  </a:lnTo>
                  <a:lnTo>
                    <a:pt x="32555" y="25663"/>
                  </a:lnTo>
                  <a:lnTo>
                    <a:pt x="32078" y="25186"/>
                  </a:lnTo>
                  <a:lnTo>
                    <a:pt x="31162" y="24270"/>
                  </a:lnTo>
                  <a:lnTo>
                    <a:pt x="30245" y="23353"/>
                  </a:lnTo>
                  <a:lnTo>
                    <a:pt x="29328" y="22437"/>
                  </a:lnTo>
                  <a:lnTo>
                    <a:pt x="29328" y="21080"/>
                  </a:lnTo>
                  <a:lnTo>
                    <a:pt x="29805" y="20604"/>
                  </a:lnTo>
                  <a:lnTo>
                    <a:pt x="29328" y="19687"/>
                  </a:lnTo>
                  <a:lnTo>
                    <a:pt x="28412" y="18771"/>
                  </a:lnTo>
                  <a:lnTo>
                    <a:pt x="28412" y="18331"/>
                  </a:lnTo>
                  <a:lnTo>
                    <a:pt x="27972" y="17854"/>
                  </a:lnTo>
                  <a:lnTo>
                    <a:pt x="27972" y="16938"/>
                  </a:lnTo>
                  <a:lnTo>
                    <a:pt x="27495" y="16938"/>
                  </a:lnTo>
                  <a:lnTo>
                    <a:pt x="26579" y="16498"/>
                  </a:lnTo>
                  <a:lnTo>
                    <a:pt x="25223" y="16021"/>
                  </a:lnTo>
                  <a:lnTo>
                    <a:pt x="24746" y="16021"/>
                  </a:lnTo>
                  <a:lnTo>
                    <a:pt x="23829" y="15581"/>
                  </a:lnTo>
                  <a:lnTo>
                    <a:pt x="23829" y="15105"/>
                  </a:lnTo>
                  <a:lnTo>
                    <a:pt x="23390" y="14665"/>
                  </a:lnTo>
                  <a:lnTo>
                    <a:pt x="23390" y="14188"/>
                  </a:lnTo>
                  <a:lnTo>
                    <a:pt x="22913" y="13272"/>
                  </a:lnTo>
                  <a:lnTo>
                    <a:pt x="23390" y="12832"/>
                  </a:lnTo>
                  <a:lnTo>
                    <a:pt x="23390" y="12355"/>
                  </a:lnTo>
                  <a:lnTo>
                    <a:pt x="23390" y="11915"/>
                  </a:lnTo>
                  <a:lnTo>
                    <a:pt x="23390" y="11439"/>
                  </a:lnTo>
                  <a:lnTo>
                    <a:pt x="24306" y="10999"/>
                  </a:lnTo>
                  <a:lnTo>
                    <a:pt x="23829" y="10522"/>
                  </a:lnTo>
                  <a:lnTo>
                    <a:pt x="23390" y="10522"/>
                  </a:lnTo>
                  <a:lnTo>
                    <a:pt x="22913" y="10082"/>
                  </a:lnTo>
                  <a:lnTo>
                    <a:pt x="22913" y="9606"/>
                  </a:lnTo>
                  <a:lnTo>
                    <a:pt x="22473" y="9606"/>
                  </a:lnTo>
                  <a:lnTo>
                    <a:pt x="22913" y="8689"/>
                  </a:lnTo>
                  <a:lnTo>
                    <a:pt x="23390" y="8689"/>
                  </a:lnTo>
                  <a:lnTo>
                    <a:pt x="23390" y="7773"/>
                  </a:lnTo>
                  <a:lnTo>
                    <a:pt x="25662" y="7773"/>
                  </a:lnTo>
                  <a:lnTo>
                    <a:pt x="26139" y="7333"/>
                  </a:lnTo>
                  <a:lnTo>
                    <a:pt x="26579" y="7333"/>
                  </a:lnTo>
                  <a:lnTo>
                    <a:pt x="26579" y="6856"/>
                  </a:lnTo>
                  <a:lnTo>
                    <a:pt x="27495" y="6856"/>
                  </a:lnTo>
                  <a:lnTo>
                    <a:pt x="27972" y="7333"/>
                  </a:lnTo>
                  <a:lnTo>
                    <a:pt x="28412" y="7773"/>
                  </a:lnTo>
                  <a:lnTo>
                    <a:pt x="28412" y="6416"/>
                  </a:lnTo>
                  <a:lnTo>
                    <a:pt x="28889" y="6416"/>
                  </a:lnTo>
                  <a:lnTo>
                    <a:pt x="28889" y="5500"/>
                  </a:lnTo>
                  <a:lnTo>
                    <a:pt x="27972" y="5023"/>
                  </a:lnTo>
                  <a:lnTo>
                    <a:pt x="28412" y="4583"/>
                  </a:lnTo>
                  <a:lnTo>
                    <a:pt x="28889" y="4583"/>
                  </a:lnTo>
                  <a:lnTo>
                    <a:pt x="28889" y="4107"/>
                  </a:lnTo>
                  <a:lnTo>
                    <a:pt x="28412" y="3667"/>
                  </a:lnTo>
                  <a:lnTo>
                    <a:pt x="28412" y="3190"/>
                  </a:lnTo>
                  <a:lnTo>
                    <a:pt x="28412" y="2750"/>
                  </a:lnTo>
                  <a:lnTo>
                    <a:pt x="27972" y="2750"/>
                  </a:lnTo>
                  <a:lnTo>
                    <a:pt x="27495" y="2274"/>
                  </a:lnTo>
                  <a:lnTo>
                    <a:pt x="24746" y="2274"/>
                  </a:lnTo>
                  <a:lnTo>
                    <a:pt x="24306" y="1834"/>
                  </a:lnTo>
                  <a:lnTo>
                    <a:pt x="23829" y="1357"/>
                  </a:lnTo>
                  <a:lnTo>
                    <a:pt x="23829" y="917"/>
                  </a:lnTo>
                  <a:lnTo>
                    <a:pt x="23390" y="441"/>
                  </a:lnTo>
                  <a:lnTo>
                    <a:pt x="22913" y="1"/>
                  </a:lnTo>
                  <a:lnTo>
                    <a:pt x="21996" y="1"/>
                  </a:lnTo>
                  <a:lnTo>
                    <a:pt x="21557" y="441"/>
                  </a:lnTo>
                  <a:lnTo>
                    <a:pt x="20640" y="441"/>
                  </a:lnTo>
                  <a:lnTo>
                    <a:pt x="19724" y="1"/>
                  </a:lnTo>
                  <a:lnTo>
                    <a:pt x="19247" y="1"/>
                  </a:lnTo>
                  <a:lnTo>
                    <a:pt x="19247" y="441"/>
                  </a:lnTo>
                  <a:lnTo>
                    <a:pt x="18330" y="917"/>
                  </a:lnTo>
                  <a:lnTo>
                    <a:pt x="17414" y="917"/>
                  </a:lnTo>
                  <a:lnTo>
                    <a:pt x="17414" y="441"/>
                  </a:lnTo>
                  <a:lnTo>
                    <a:pt x="17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42" name="Google Shape;7942;p87"/>
            <p:cNvSpPr/>
            <p:nvPr/>
          </p:nvSpPr>
          <p:spPr>
            <a:xfrm>
              <a:off x="2348600" y="3858325"/>
              <a:ext cx="435375" cy="229150"/>
            </a:xfrm>
            <a:custGeom>
              <a:avLst/>
              <a:gdLst/>
              <a:ahLst/>
              <a:cxnLst/>
              <a:rect l="l" t="t" r="r" b="b"/>
              <a:pathLst>
                <a:path w="17415" h="9166" extrusionOk="0">
                  <a:moveTo>
                    <a:pt x="6416" y="0"/>
                  </a:moveTo>
                  <a:lnTo>
                    <a:pt x="5976" y="917"/>
                  </a:lnTo>
                  <a:lnTo>
                    <a:pt x="5976" y="1393"/>
                  </a:lnTo>
                  <a:lnTo>
                    <a:pt x="5060" y="917"/>
                  </a:lnTo>
                  <a:lnTo>
                    <a:pt x="4583" y="477"/>
                  </a:lnTo>
                  <a:lnTo>
                    <a:pt x="4143" y="917"/>
                  </a:lnTo>
                  <a:lnTo>
                    <a:pt x="4143" y="1393"/>
                  </a:lnTo>
                  <a:lnTo>
                    <a:pt x="3667" y="2310"/>
                  </a:lnTo>
                  <a:lnTo>
                    <a:pt x="2750" y="2750"/>
                  </a:lnTo>
                  <a:lnTo>
                    <a:pt x="1834" y="2750"/>
                  </a:lnTo>
                  <a:lnTo>
                    <a:pt x="1394" y="3666"/>
                  </a:lnTo>
                  <a:lnTo>
                    <a:pt x="1394" y="4143"/>
                  </a:lnTo>
                  <a:lnTo>
                    <a:pt x="477" y="5059"/>
                  </a:lnTo>
                  <a:lnTo>
                    <a:pt x="1" y="5976"/>
                  </a:lnTo>
                  <a:lnTo>
                    <a:pt x="917" y="6892"/>
                  </a:lnTo>
                  <a:lnTo>
                    <a:pt x="1834" y="6416"/>
                  </a:lnTo>
                  <a:lnTo>
                    <a:pt x="2310" y="5499"/>
                  </a:lnTo>
                  <a:lnTo>
                    <a:pt x="2750" y="5499"/>
                  </a:lnTo>
                  <a:lnTo>
                    <a:pt x="2750" y="5059"/>
                  </a:lnTo>
                  <a:lnTo>
                    <a:pt x="3227" y="4583"/>
                  </a:lnTo>
                  <a:lnTo>
                    <a:pt x="3667" y="5499"/>
                  </a:lnTo>
                  <a:lnTo>
                    <a:pt x="3667" y="6416"/>
                  </a:lnTo>
                  <a:lnTo>
                    <a:pt x="2750" y="6416"/>
                  </a:lnTo>
                  <a:lnTo>
                    <a:pt x="2750" y="6892"/>
                  </a:lnTo>
                  <a:lnTo>
                    <a:pt x="3227" y="7332"/>
                  </a:lnTo>
                  <a:lnTo>
                    <a:pt x="2750" y="7332"/>
                  </a:lnTo>
                  <a:lnTo>
                    <a:pt x="2750" y="7809"/>
                  </a:lnTo>
                  <a:lnTo>
                    <a:pt x="3227" y="8249"/>
                  </a:lnTo>
                  <a:lnTo>
                    <a:pt x="3667" y="8725"/>
                  </a:lnTo>
                  <a:lnTo>
                    <a:pt x="5976" y="8249"/>
                  </a:lnTo>
                  <a:lnTo>
                    <a:pt x="6416" y="8725"/>
                  </a:lnTo>
                  <a:lnTo>
                    <a:pt x="7333" y="8249"/>
                  </a:lnTo>
                  <a:lnTo>
                    <a:pt x="7809" y="8249"/>
                  </a:lnTo>
                  <a:lnTo>
                    <a:pt x="8249" y="7332"/>
                  </a:lnTo>
                  <a:lnTo>
                    <a:pt x="8249" y="6892"/>
                  </a:lnTo>
                  <a:lnTo>
                    <a:pt x="8726" y="6416"/>
                  </a:lnTo>
                  <a:lnTo>
                    <a:pt x="9166" y="6416"/>
                  </a:lnTo>
                  <a:lnTo>
                    <a:pt x="9642" y="6892"/>
                  </a:lnTo>
                  <a:lnTo>
                    <a:pt x="9642" y="7332"/>
                  </a:lnTo>
                  <a:lnTo>
                    <a:pt x="9642" y="7809"/>
                  </a:lnTo>
                  <a:lnTo>
                    <a:pt x="10082" y="8249"/>
                  </a:lnTo>
                  <a:lnTo>
                    <a:pt x="10559" y="8725"/>
                  </a:lnTo>
                  <a:lnTo>
                    <a:pt x="11475" y="9165"/>
                  </a:lnTo>
                  <a:lnTo>
                    <a:pt x="10999" y="8725"/>
                  </a:lnTo>
                  <a:lnTo>
                    <a:pt x="11915" y="8249"/>
                  </a:lnTo>
                  <a:lnTo>
                    <a:pt x="12392" y="7809"/>
                  </a:lnTo>
                  <a:lnTo>
                    <a:pt x="12832" y="7332"/>
                  </a:lnTo>
                  <a:lnTo>
                    <a:pt x="12832" y="6416"/>
                  </a:lnTo>
                  <a:lnTo>
                    <a:pt x="12392" y="5976"/>
                  </a:lnTo>
                  <a:lnTo>
                    <a:pt x="13308" y="5976"/>
                  </a:lnTo>
                  <a:lnTo>
                    <a:pt x="13308" y="6416"/>
                  </a:lnTo>
                  <a:lnTo>
                    <a:pt x="13748" y="6416"/>
                  </a:lnTo>
                  <a:lnTo>
                    <a:pt x="13748" y="6892"/>
                  </a:lnTo>
                  <a:lnTo>
                    <a:pt x="15142" y="6892"/>
                  </a:lnTo>
                  <a:lnTo>
                    <a:pt x="15581" y="7332"/>
                  </a:lnTo>
                  <a:lnTo>
                    <a:pt x="16058" y="6892"/>
                  </a:lnTo>
                  <a:lnTo>
                    <a:pt x="15581" y="6416"/>
                  </a:lnTo>
                  <a:lnTo>
                    <a:pt x="16058" y="5976"/>
                  </a:lnTo>
                  <a:lnTo>
                    <a:pt x="16498" y="5499"/>
                  </a:lnTo>
                  <a:lnTo>
                    <a:pt x="16975" y="5976"/>
                  </a:lnTo>
                  <a:lnTo>
                    <a:pt x="17414" y="5976"/>
                  </a:lnTo>
                  <a:lnTo>
                    <a:pt x="17414" y="5499"/>
                  </a:lnTo>
                  <a:lnTo>
                    <a:pt x="17414" y="4583"/>
                  </a:lnTo>
                  <a:lnTo>
                    <a:pt x="17414" y="4143"/>
                  </a:lnTo>
                  <a:lnTo>
                    <a:pt x="16058" y="4583"/>
                  </a:lnTo>
                  <a:lnTo>
                    <a:pt x="15581" y="4143"/>
                  </a:lnTo>
                  <a:lnTo>
                    <a:pt x="15142" y="3666"/>
                  </a:lnTo>
                  <a:lnTo>
                    <a:pt x="14225" y="3666"/>
                  </a:lnTo>
                  <a:lnTo>
                    <a:pt x="13748" y="3226"/>
                  </a:lnTo>
                  <a:lnTo>
                    <a:pt x="13748" y="2310"/>
                  </a:lnTo>
                  <a:lnTo>
                    <a:pt x="14225" y="1833"/>
                  </a:lnTo>
                  <a:lnTo>
                    <a:pt x="14225" y="1393"/>
                  </a:lnTo>
                  <a:lnTo>
                    <a:pt x="13308" y="1393"/>
                  </a:lnTo>
                  <a:lnTo>
                    <a:pt x="13308" y="917"/>
                  </a:lnTo>
                  <a:lnTo>
                    <a:pt x="12392" y="917"/>
                  </a:lnTo>
                  <a:lnTo>
                    <a:pt x="12392" y="477"/>
                  </a:lnTo>
                  <a:lnTo>
                    <a:pt x="8249" y="477"/>
                  </a:lnTo>
                  <a:lnTo>
                    <a:pt x="7333" y="0"/>
                  </a:lnTo>
                  <a:lnTo>
                    <a:pt x="7333" y="477"/>
                  </a:lnTo>
                  <a:lnTo>
                    <a:pt x="6893" y="0"/>
                  </a:lnTo>
                  <a:lnTo>
                    <a:pt x="6893" y="477"/>
                  </a:lnTo>
                  <a:lnTo>
                    <a:pt x="6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43" name="Google Shape;7943;p87"/>
            <p:cNvSpPr/>
            <p:nvPr/>
          </p:nvSpPr>
          <p:spPr>
            <a:xfrm>
              <a:off x="2692300" y="3709850"/>
              <a:ext cx="710325" cy="331800"/>
            </a:xfrm>
            <a:custGeom>
              <a:avLst/>
              <a:gdLst/>
              <a:ahLst/>
              <a:cxnLst/>
              <a:rect l="l" t="t" r="r" b="b"/>
              <a:pathLst>
                <a:path w="28413" h="13272" extrusionOk="0">
                  <a:moveTo>
                    <a:pt x="477" y="7772"/>
                  </a:moveTo>
                  <a:lnTo>
                    <a:pt x="0" y="8249"/>
                  </a:lnTo>
                  <a:lnTo>
                    <a:pt x="477" y="8249"/>
                  </a:lnTo>
                  <a:lnTo>
                    <a:pt x="477" y="7772"/>
                  </a:lnTo>
                  <a:close/>
                  <a:moveTo>
                    <a:pt x="20640" y="0"/>
                  </a:moveTo>
                  <a:lnTo>
                    <a:pt x="20640" y="440"/>
                  </a:lnTo>
                  <a:lnTo>
                    <a:pt x="20640" y="917"/>
                  </a:lnTo>
                  <a:lnTo>
                    <a:pt x="20640" y="1356"/>
                  </a:lnTo>
                  <a:lnTo>
                    <a:pt x="20164" y="1833"/>
                  </a:lnTo>
                  <a:lnTo>
                    <a:pt x="17891" y="1833"/>
                  </a:lnTo>
                  <a:lnTo>
                    <a:pt x="17414" y="1356"/>
                  </a:lnTo>
                  <a:lnTo>
                    <a:pt x="16974" y="1356"/>
                  </a:lnTo>
                  <a:lnTo>
                    <a:pt x="16974" y="1833"/>
                  </a:lnTo>
                  <a:lnTo>
                    <a:pt x="16058" y="1833"/>
                  </a:lnTo>
                  <a:lnTo>
                    <a:pt x="15581" y="2273"/>
                  </a:lnTo>
                  <a:lnTo>
                    <a:pt x="15581" y="2750"/>
                  </a:lnTo>
                  <a:lnTo>
                    <a:pt x="15141" y="3189"/>
                  </a:lnTo>
                  <a:lnTo>
                    <a:pt x="14664" y="3666"/>
                  </a:lnTo>
                  <a:lnTo>
                    <a:pt x="13308" y="3666"/>
                  </a:lnTo>
                  <a:lnTo>
                    <a:pt x="13308" y="4583"/>
                  </a:lnTo>
                  <a:lnTo>
                    <a:pt x="13308" y="5022"/>
                  </a:lnTo>
                  <a:lnTo>
                    <a:pt x="13748" y="5499"/>
                  </a:lnTo>
                  <a:lnTo>
                    <a:pt x="13748" y="5939"/>
                  </a:lnTo>
                  <a:lnTo>
                    <a:pt x="13748" y="6416"/>
                  </a:lnTo>
                  <a:lnTo>
                    <a:pt x="14225" y="6856"/>
                  </a:lnTo>
                  <a:lnTo>
                    <a:pt x="14225" y="7332"/>
                  </a:lnTo>
                  <a:lnTo>
                    <a:pt x="14225" y="8249"/>
                  </a:lnTo>
                  <a:lnTo>
                    <a:pt x="13748" y="8249"/>
                  </a:lnTo>
                  <a:lnTo>
                    <a:pt x="14225" y="8689"/>
                  </a:lnTo>
                  <a:lnTo>
                    <a:pt x="13748" y="8689"/>
                  </a:lnTo>
                  <a:lnTo>
                    <a:pt x="13748" y="8249"/>
                  </a:lnTo>
                  <a:lnTo>
                    <a:pt x="13308" y="8249"/>
                  </a:lnTo>
                  <a:lnTo>
                    <a:pt x="13308" y="7332"/>
                  </a:lnTo>
                  <a:lnTo>
                    <a:pt x="12392" y="6856"/>
                  </a:lnTo>
                  <a:lnTo>
                    <a:pt x="11915" y="6856"/>
                  </a:lnTo>
                  <a:lnTo>
                    <a:pt x="11915" y="7332"/>
                  </a:lnTo>
                  <a:lnTo>
                    <a:pt x="11475" y="6856"/>
                  </a:lnTo>
                  <a:lnTo>
                    <a:pt x="9642" y="6856"/>
                  </a:lnTo>
                  <a:lnTo>
                    <a:pt x="9165" y="7332"/>
                  </a:lnTo>
                  <a:lnTo>
                    <a:pt x="7809" y="7332"/>
                  </a:lnTo>
                  <a:lnTo>
                    <a:pt x="7332" y="6856"/>
                  </a:lnTo>
                  <a:lnTo>
                    <a:pt x="6893" y="7772"/>
                  </a:lnTo>
                  <a:lnTo>
                    <a:pt x="5976" y="7772"/>
                  </a:lnTo>
                  <a:lnTo>
                    <a:pt x="5976" y="7332"/>
                  </a:lnTo>
                  <a:lnTo>
                    <a:pt x="5060" y="6856"/>
                  </a:lnTo>
                  <a:lnTo>
                    <a:pt x="4583" y="7772"/>
                  </a:lnTo>
                  <a:lnTo>
                    <a:pt x="4143" y="7772"/>
                  </a:lnTo>
                  <a:lnTo>
                    <a:pt x="3666" y="8249"/>
                  </a:lnTo>
                  <a:lnTo>
                    <a:pt x="3227" y="8249"/>
                  </a:lnTo>
                  <a:lnTo>
                    <a:pt x="3227" y="7772"/>
                  </a:lnTo>
                  <a:lnTo>
                    <a:pt x="2310" y="7772"/>
                  </a:lnTo>
                  <a:lnTo>
                    <a:pt x="1833" y="7332"/>
                  </a:lnTo>
                  <a:lnTo>
                    <a:pt x="1394" y="6856"/>
                  </a:lnTo>
                  <a:lnTo>
                    <a:pt x="917" y="6856"/>
                  </a:lnTo>
                  <a:lnTo>
                    <a:pt x="477" y="7772"/>
                  </a:lnTo>
                  <a:lnTo>
                    <a:pt x="1394" y="8249"/>
                  </a:lnTo>
                  <a:lnTo>
                    <a:pt x="1394" y="9165"/>
                  </a:lnTo>
                  <a:lnTo>
                    <a:pt x="1394" y="9605"/>
                  </a:lnTo>
                  <a:lnTo>
                    <a:pt x="2310" y="10082"/>
                  </a:lnTo>
                  <a:lnTo>
                    <a:pt x="4583" y="10082"/>
                  </a:lnTo>
                  <a:lnTo>
                    <a:pt x="4583" y="10522"/>
                  </a:lnTo>
                  <a:lnTo>
                    <a:pt x="4583" y="10998"/>
                  </a:lnTo>
                  <a:lnTo>
                    <a:pt x="5499" y="10998"/>
                  </a:lnTo>
                  <a:lnTo>
                    <a:pt x="6416" y="10522"/>
                  </a:lnTo>
                  <a:lnTo>
                    <a:pt x="6416" y="10082"/>
                  </a:lnTo>
                  <a:lnTo>
                    <a:pt x="6893" y="10082"/>
                  </a:lnTo>
                  <a:lnTo>
                    <a:pt x="7809" y="10522"/>
                  </a:lnTo>
                  <a:lnTo>
                    <a:pt x="8726" y="10522"/>
                  </a:lnTo>
                  <a:lnTo>
                    <a:pt x="9165" y="10082"/>
                  </a:lnTo>
                  <a:lnTo>
                    <a:pt x="10082" y="10082"/>
                  </a:lnTo>
                  <a:lnTo>
                    <a:pt x="10559" y="10522"/>
                  </a:lnTo>
                  <a:lnTo>
                    <a:pt x="10998" y="10998"/>
                  </a:lnTo>
                  <a:lnTo>
                    <a:pt x="10998" y="11438"/>
                  </a:lnTo>
                  <a:lnTo>
                    <a:pt x="11475" y="11915"/>
                  </a:lnTo>
                  <a:lnTo>
                    <a:pt x="11915" y="12355"/>
                  </a:lnTo>
                  <a:lnTo>
                    <a:pt x="14664" y="12355"/>
                  </a:lnTo>
                  <a:lnTo>
                    <a:pt x="15141" y="12831"/>
                  </a:lnTo>
                  <a:lnTo>
                    <a:pt x="15581" y="12831"/>
                  </a:lnTo>
                  <a:lnTo>
                    <a:pt x="16497" y="12355"/>
                  </a:lnTo>
                  <a:lnTo>
                    <a:pt x="16974" y="12355"/>
                  </a:lnTo>
                  <a:lnTo>
                    <a:pt x="17414" y="13271"/>
                  </a:lnTo>
                  <a:lnTo>
                    <a:pt x="18331" y="13271"/>
                  </a:lnTo>
                  <a:lnTo>
                    <a:pt x="18807" y="12831"/>
                  </a:lnTo>
                  <a:lnTo>
                    <a:pt x="19247" y="13271"/>
                  </a:lnTo>
                  <a:lnTo>
                    <a:pt x="19247" y="12831"/>
                  </a:lnTo>
                  <a:lnTo>
                    <a:pt x="20640" y="12831"/>
                  </a:lnTo>
                  <a:lnTo>
                    <a:pt x="21080" y="11915"/>
                  </a:lnTo>
                  <a:lnTo>
                    <a:pt x="23390" y="11915"/>
                  </a:lnTo>
                  <a:lnTo>
                    <a:pt x="23830" y="11438"/>
                  </a:lnTo>
                  <a:lnTo>
                    <a:pt x="24746" y="11438"/>
                  </a:lnTo>
                  <a:lnTo>
                    <a:pt x="25663" y="10998"/>
                  </a:lnTo>
                  <a:lnTo>
                    <a:pt x="25663" y="10082"/>
                  </a:lnTo>
                  <a:lnTo>
                    <a:pt x="26139" y="10082"/>
                  </a:lnTo>
                  <a:lnTo>
                    <a:pt x="26579" y="9165"/>
                  </a:lnTo>
                  <a:lnTo>
                    <a:pt x="26579" y="8249"/>
                  </a:lnTo>
                  <a:lnTo>
                    <a:pt x="27056" y="8249"/>
                  </a:lnTo>
                  <a:lnTo>
                    <a:pt x="27056" y="7772"/>
                  </a:lnTo>
                  <a:lnTo>
                    <a:pt x="27056" y="7332"/>
                  </a:lnTo>
                  <a:lnTo>
                    <a:pt x="26579" y="6856"/>
                  </a:lnTo>
                  <a:lnTo>
                    <a:pt x="26579" y="5939"/>
                  </a:lnTo>
                  <a:lnTo>
                    <a:pt x="27496" y="5939"/>
                  </a:lnTo>
                  <a:lnTo>
                    <a:pt x="27496" y="6416"/>
                  </a:lnTo>
                  <a:lnTo>
                    <a:pt x="27972" y="6416"/>
                  </a:lnTo>
                  <a:lnTo>
                    <a:pt x="27972" y="5939"/>
                  </a:lnTo>
                  <a:lnTo>
                    <a:pt x="28412" y="5499"/>
                  </a:lnTo>
                  <a:lnTo>
                    <a:pt x="27972" y="4583"/>
                  </a:lnTo>
                  <a:lnTo>
                    <a:pt x="27972" y="4106"/>
                  </a:lnTo>
                  <a:lnTo>
                    <a:pt x="27496" y="3666"/>
                  </a:lnTo>
                  <a:lnTo>
                    <a:pt x="27972" y="3666"/>
                  </a:lnTo>
                  <a:lnTo>
                    <a:pt x="28412" y="3189"/>
                  </a:lnTo>
                  <a:lnTo>
                    <a:pt x="27496" y="2750"/>
                  </a:lnTo>
                  <a:lnTo>
                    <a:pt x="27972" y="2273"/>
                  </a:lnTo>
                  <a:lnTo>
                    <a:pt x="27496" y="1833"/>
                  </a:lnTo>
                  <a:lnTo>
                    <a:pt x="26579" y="1833"/>
                  </a:lnTo>
                  <a:lnTo>
                    <a:pt x="25663" y="1356"/>
                  </a:lnTo>
                  <a:lnTo>
                    <a:pt x="25223" y="1356"/>
                  </a:lnTo>
                  <a:lnTo>
                    <a:pt x="25223" y="917"/>
                  </a:lnTo>
                  <a:lnTo>
                    <a:pt x="24746" y="440"/>
                  </a:lnTo>
                  <a:lnTo>
                    <a:pt x="23390" y="440"/>
                  </a:lnTo>
                  <a:lnTo>
                    <a:pt x="229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44" name="Google Shape;7944;p87"/>
            <p:cNvSpPr/>
            <p:nvPr/>
          </p:nvSpPr>
          <p:spPr>
            <a:xfrm>
              <a:off x="2692300" y="3916050"/>
              <a:ext cx="25" cy="22950"/>
            </a:xfrm>
            <a:custGeom>
              <a:avLst/>
              <a:gdLst/>
              <a:ahLst/>
              <a:cxnLst/>
              <a:rect l="l" t="t" r="r" b="b"/>
              <a:pathLst>
                <a:path w="1" h="918" extrusionOk="0">
                  <a:moveTo>
                    <a:pt x="0" y="917"/>
                  </a:move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45" name="Google Shape;7945;p87"/>
            <p:cNvSpPr/>
            <p:nvPr/>
          </p:nvSpPr>
          <p:spPr>
            <a:xfrm>
              <a:off x="2417350" y="2895975"/>
              <a:ext cx="790975" cy="1031100"/>
            </a:xfrm>
            <a:custGeom>
              <a:avLst/>
              <a:gdLst/>
              <a:ahLst/>
              <a:cxnLst/>
              <a:rect l="l" t="t" r="r" b="b"/>
              <a:pathLst>
                <a:path w="31639" h="41244" extrusionOk="0">
                  <a:moveTo>
                    <a:pt x="12392" y="1"/>
                  </a:moveTo>
                  <a:lnTo>
                    <a:pt x="12392" y="917"/>
                  </a:lnTo>
                  <a:lnTo>
                    <a:pt x="12392" y="1834"/>
                  </a:lnTo>
                  <a:lnTo>
                    <a:pt x="12831" y="1834"/>
                  </a:lnTo>
                  <a:lnTo>
                    <a:pt x="12831" y="2750"/>
                  </a:lnTo>
                  <a:lnTo>
                    <a:pt x="11915" y="3227"/>
                  </a:lnTo>
                  <a:lnTo>
                    <a:pt x="11475" y="3227"/>
                  </a:lnTo>
                  <a:lnTo>
                    <a:pt x="11475" y="3667"/>
                  </a:lnTo>
                  <a:lnTo>
                    <a:pt x="11915" y="3667"/>
                  </a:lnTo>
                  <a:lnTo>
                    <a:pt x="11915" y="4143"/>
                  </a:lnTo>
                  <a:lnTo>
                    <a:pt x="11915" y="4583"/>
                  </a:lnTo>
                  <a:lnTo>
                    <a:pt x="12831" y="5060"/>
                  </a:lnTo>
                  <a:lnTo>
                    <a:pt x="12392" y="5500"/>
                  </a:lnTo>
                  <a:lnTo>
                    <a:pt x="13308" y="5976"/>
                  </a:lnTo>
                  <a:lnTo>
                    <a:pt x="14225" y="6416"/>
                  </a:lnTo>
                  <a:lnTo>
                    <a:pt x="14225" y="7333"/>
                  </a:lnTo>
                  <a:lnTo>
                    <a:pt x="13748" y="6416"/>
                  </a:lnTo>
                  <a:lnTo>
                    <a:pt x="13308" y="5976"/>
                  </a:lnTo>
                  <a:lnTo>
                    <a:pt x="10998" y="5976"/>
                  </a:lnTo>
                  <a:lnTo>
                    <a:pt x="10998" y="6416"/>
                  </a:lnTo>
                  <a:lnTo>
                    <a:pt x="11475" y="7809"/>
                  </a:lnTo>
                  <a:lnTo>
                    <a:pt x="11475" y="8249"/>
                  </a:lnTo>
                  <a:lnTo>
                    <a:pt x="10998" y="8726"/>
                  </a:lnTo>
                  <a:lnTo>
                    <a:pt x="10998" y="9166"/>
                  </a:lnTo>
                  <a:lnTo>
                    <a:pt x="10082" y="8249"/>
                  </a:lnTo>
                  <a:lnTo>
                    <a:pt x="10082" y="7809"/>
                  </a:lnTo>
                  <a:lnTo>
                    <a:pt x="10082" y="7333"/>
                  </a:lnTo>
                  <a:lnTo>
                    <a:pt x="9642" y="7333"/>
                  </a:lnTo>
                  <a:lnTo>
                    <a:pt x="9642" y="7809"/>
                  </a:lnTo>
                  <a:lnTo>
                    <a:pt x="9165" y="7809"/>
                  </a:lnTo>
                  <a:lnTo>
                    <a:pt x="9165" y="7333"/>
                  </a:lnTo>
                  <a:lnTo>
                    <a:pt x="9642" y="6893"/>
                  </a:lnTo>
                  <a:lnTo>
                    <a:pt x="8725" y="6416"/>
                  </a:lnTo>
                  <a:lnTo>
                    <a:pt x="6416" y="6416"/>
                  </a:lnTo>
                  <a:lnTo>
                    <a:pt x="6416" y="6893"/>
                  </a:lnTo>
                  <a:lnTo>
                    <a:pt x="5976" y="7333"/>
                  </a:lnTo>
                  <a:lnTo>
                    <a:pt x="5976" y="7809"/>
                  </a:lnTo>
                  <a:lnTo>
                    <a:pt x="6416" y="7809"/>
                  </a:lnTo>
                  <a:lnTo>
                    <a:pt x="6416" y="8249"/>
                  </a:lnTo>
                  <a:lnTo>
                    <a:pt x="6892" y="8726"/>
                  </a:lnTo>
                  <a:lnTo>
                    <a:pt x="6892" y="9166"/>
                  </a:lnTo>
                  <a:lnTo>
                    <a:pt x="6416" y="9642"/>
                  </a:lnTo>
                  <a:lnTo>
                    <a:pt x="6416" y="10082"/>
                  </a:lnTo>
                  <a:lnTo>
                    <a:pt x="6416" y="10559"/>
                  </a:lnTo>
                  <a:lnTo>
                    <a:pt x="6416" y="10999"/>
                  </a:lnTo>
                  <a:lnTo>
                    <a:pt x="5976" y="10999"/>
                  </a:lnTo>
                  <a:lnTo>
                    <a:pt x="5976" y="11475"/>
                  </a:lnTo>
                  <a:lnTo>
                    <a:pt x="5976" y="12392"/>
                  </a:lnTo>
                  <a:lnTo>
                    <a:pt x="5976" y="12832"/>
                  </a:lnTo>
                  <a:lnTo>
                    <a:pt x="5499" y="13308"/>
                  </a:lnTo>
                  <a:lnTo>
                    <a:pt x="6416" y="13748"/>
                  </a:lnTo>
                  <a:lnTo>
                    <a:pt x="6416" y="14225"/>
                  </a:lnTo>
                  <a:lnTo>
                    <a:pt x="5976" y="16058"/>
                  </a:lnTo>
                  <a:lnTo>
                    <a:pt x="3666" y="16058"/>
                  </a:lnTo>
                  <a:lnTo>
                    <a:pt x="3226" y="15581"/>
                  </a:lnTo>
                  <a:lnTo>
                    <a:pt x="1833" y="16058"/>
                  </a:lnTo>
                  <a:lnTo>
                    <a:pt x="917" y="16974"/>
                  </a:lnTo>
                  <a:lnTo>
                    <a:pt x="917" y="17414"/>
                  </a:lnTo>
                  <a:lnTo>
                    <a:pt x="917" y="17891"/>
                  </a:lnTo>
                  <a:lnTo>
                    <a:pt x="917" y="18807"/>
                  </a:lnTo>
                  <a:lnTo>
                    <a:pt x="1393" y="19247"/>
                  </a:lnTo>
                  <a:lnTo>
                    <a:pt x="917" y="19247"/>
                  </a:lnTo>
                  <a:lnTo>
                    <a:pt x="0" y="19724"/>
                  </a:lnTo>
                  <a:lnTo>
                    <a:pt x="477" y="20164"/>
                  </a:lnTo>
                  <a:lnTo>
                    <a:pt x="477" y="20640"/>
                  </a:lnTo>
                  <a:lnTo>
                    <a:pt x="477" y="21080"/>
                  </a:lnTo>
                  <a:lnTo>
                    <a:pt x="0" y="21997"/>
                  </a:lnTo>
                  <a:lnTo>
                    <a:pt x="477" y="21997"/>
                  </a:lnTo>
                  <a:lnTo>
                    <a:pt x="477" y="22473"/>
                  </a:lnTo>
                  <a:lnTo>
                    <a:pt x="477" y="23390"/>
                  </a:lnTo>
                  <a:lnTo>
                    <a:pt x="0" y="23390"/>
                  </a:lnTo>
                  <a:lnTo>
                    <a:pt x="0" y="23830"/>
                  </a:lnTo>
                  <a:lnTo>
                    <a:pt x="0" y="24306"/>
                  </a:lnTo>
                  <a:lnTo>
                    <a:pt x="0" y="24746"/>
                  </a:lnTo>
                  <a:lnTo>
                    <a:pt x="0" y="25223"/>
                  </a:lnTo>
                  <a:lnTo>
                    <a:pt x="477" y="25663"/>
                  </a:lnTo>
                  <a:lnTo>
                    <a:pt x="1393" y="26139"/>
                  </a:lnTo>
                  <a:lnTo>
                    <a:pt x="1393" y="26579"/>
                  </a:lnTo>
                  <a:lnTo>
                    <a:pt x="1393" y="27056"/>
                  </a:lnTo>
                  <a:lnTo>
                    <a:pt x="1393" y="27496"/>
                  </a:lnTo>
                  <a:lnTo>
                    <a:pt x="1393" y="27973"/>
                  </a:lnTo>
                  <a:lnTo>
                    <a:pt x="917" y="27973"/>
                  </a:lnTo>
                  <a:lnTo>
                    <a:pt x="917" y="28412"/>
                  </a:lnTo>
                  <a:lnTo>
                    <a:pt x="1393" y="28889"/>
                  </a:lnTo>
                  <a:lnTo>
                    <a:pt x="1833" y="29806"/>
                  </a:lnTo>
                  <a:lnTo>
                    <a:pt x="2310" y="30245"/>
                  </a:lnTo>
                  <a:lnTo>
                    <a:pt x="3666" y="30722"/>
                  </a:lnTo>
                  <a:lnTo>
                    <a:pt x="4583" y="30722"/>
                  </a:lnTo>
                  <a:lnTo>
                    <a:pt x="5059" y="31162"/>
                  </a:lnTo>
                  <a:lnTo>
                    <a:pt x="5976" y="31162"/>
                  </a:lnTo>
                  <a:lnTo>
                    <a:pt x="6416" y="31639"/>
                  </a:lnTo>
                  <a:lnTo>
                    <a:pt x="5499" y="32555"/>
                  </a:lnTo>
                  <a:lnTo>
                    <a:pt x="5059" y="32995"/>
                  </a:lnTo>
                  <a:lnTo>
                    <a:pt x="4583" y="34388"/>
                  </a:lnTo>
                  <a:lnTo>
                    <a:pt x="4583" y="34828"/>
                  </a:lnTo>
                  <a:lnTo>
                    <a:pt x="4143" y="35305"/>
                  </a:lnTo>
                  <a:lnTo>
                    <a:pt x="4143" y="35744"/>
                  </a:lnTo>
                  <a:lnTo>
                    <a:pt x="4583" y="36661"/>
                  </a:lnTo>
                  <a:lnTo>
                    <a:pt x="4583" y="37138"/>
                  </a:lnTo>
                  <a:lnTo>
                    <a:pt x="4143" y="37577"/>
                  </a:lnTo>
                  <a:lnTo>
                    <a:pt x="4143" y="38054"/>
                  </a:lnTo>
                  <a:lnTo>
                    <a:pt x="4143" y="38494"/>
                  </a:lnTo>
                  <a:lnTo>
                    <a:pt x="4583" y="38971"/>
                  </a:lnTo>
                  <a:lnTo>
                    <a:pt x="4583" y="38494"/>
                  </a:lnTo>
                  <a:lnTo>
                    <a:pt x="5499" y="38971"/>
                  </a:lnTo>
                  <a:lnTo>
                    <a:pt x="9642" y="38971"/>
                  </a:lnTo>
                  <a:lnTo>
                    <a:pt x="9642" y="39411"/>
                  </a:lnTo>
                  <a:lnTo>
                    <a:pt x="10558" y="39411"/>
                  </a:lnTo>
                  <a:lnTo>
                    <a:pt x="10558" y="39887"/>
                  </a:lnTo>
                  <a:lnTo>
                    <a:pt x="11475" y="39887"/>
                  </a:lnTo>
                  <a:lnTo>
                    <a:pt x="11475" y="40327"/>
                  </a:lnTo>
                  <a:lnTo>
                    <a:pt x="11915" y="39411"/>
                  </a:lnTo>
                  <a:lnTo>
                    <a:pt x="12392" y="39411"/>
                  </a:lnTo>
                  <a:lnTo>
                    <a:pt x="12831" y="39887"/>
                  </a:lnTo>
                  <a:lnTo>
                    <a:pt x="13308" y="40327"/>
                  </a:lnTo>
                  <a:lnTo>
                    <a:pt x="14225" y="40327"/>
                  </a:lnTo>
                  <a:lnTo>
                    <a:pt x="14225" y="40804"/>
                  </a:lnTo>
                  <a:lnTo>
                    <a:pt x="14664" y="40804"/>
                  </a:lnTo>
                  <a:lnTo>
                    <a:pt x="15141" y="40327"/>
                  </a:lnTo>
                  <a:lnTo>
                    <a:pt x="15581" y="40327"/>
                  </a:lnTo>
                  <a:lnTo>
                    <a:pt x="16058" y="39411"/>
                  </a:lnTo>
                  <a:lnTo>
                    <a:pt x="16974" y="39887"/>
                  </a:lnTo>
                  <a:lnTo>
                    <a:pt x="16974" y="40327"/>
                  </a:lnTo>
                  <a:lnTo>
                    <a:pt x="17891" y="40327"/>
                  </a:lnTo>
                  <a:lnTo>
                    <a:pt x="18330" y="39411"/>
                  </a:lnTo>
                  <a:lnTo>
                    <a:pt x="18807" y="39887"/>
                  </a:lnTo>
                  <a:lnTo>
                    <a:pt x="20163" y="39887"/>
                  </a:lnTo>
                  <a:lnTo>
                    <a:pt x="20640" y="39411"/>
                  </a:lnTo>
                  <a:lnTo>
                    <a:pt x="22473" y="39411"/>
                  </a:lnTo>
                  <a:lnTo>
                    <a:pt x="22913" y="39887"/>
                  </a:lnTo>
                  <a:lnTo>
                    <a:pt x="22913" y="39411"/>
                  </a:lnTo>
                  <a:lnTo>
                    <a:pt x="23390" y="39411"/>
                  </a:lnTo>
                  <a:lnTo>
                    <a:pt x="24306" y="39887"/>
                  </a:lnTo>
                  <a:lnTo>
                    <a:pt x="24306" y="40327"/>
                  </a:lnTo>
                  <a:lnTo>
                    <a:pt x="24306" y="40804"/>
                  </a:lnTo>
                  <a:lnTo>
                    <a:pt x="25223" y="40804"/>
                  </a:lnTo>
                  <a:lnTo>
                    <a:pt x="25223" y="39887"/>
                  </a:lnTo>
                  <a:lnTo>
                    <a:pt x="25223" y="39411"/>
                  </a:lnTo>
                  <a:lnTo>
                    <a:pt x="24746" y="38971"/>
                  </a:lnTo>
                  <a:lnTo>
                    <a:pt x="24746" y="38494"/>
                  </a:lnTo>
                  <a:lnTo>
                    <a:pt x="24746" y="38054"/>
                  </a:lnTo>
                  <a:lnTo>
                    <a:pt x="24306" y="37577"/>
                  </a:lnTo>
                  <a:lnTo>
                    <a:pt x="24306" y="37138"/>
                  </a:lnTo>
                  <a:lnTo>
                    <a:pt x="24306" y="36221"/>
                  </a:lnTo>
                  <a:lnTo>
                    <a:pt x="25662" y="36221"/>
                  </a:lnTo>
                  <a:lnTo>
                    <a:pt x="26139" y="35744"/>
                  </a:lnTo>
                  <a:lnTo>
                    <a:pt x="26579" y="35305"/>
                  </a:lnTo>
                  <a:lnTo>
                    <a:pt x="26579" y="34828"/>
                  </a:lnTo>
                  <a:lnTo>
                    <a:pt x="27056" y="34388"/>
                  </a:lnTo>
                  <a:lnTo>
                    <a:pt x="27972" y="34388"/>
                  </a:lnTo>
                  <a:lnTo>
                    <a:pt x="27972" y="33911"/>
                  </a:lnTo>
                  <a:lnTo>
                    <a:pt x="27495" y="33472"/>
                  </a:lnTo>
                  <a:lnTo>
                    <a:pt x="27056" y="32995"/>
                  </a:lnTo>
                  <a:lnTo>
                    <a:pt x="26579" y="32555"/>
                  </a:lnTo>
                  <a:lnTo>
                    <a:pt x="26579" y="32078"/>
                  </a:lnTo>
                  <a:lnTo>
                    <a:pt x="25662" y="32078"/>
                  </a:lnTo>
                  <a:lnTo>
                    <a:pt x="25223" y="31639"/>
                  </a:lnTo>
                  <a:lnTo>
                    <a:pt x="24746" y="30722"/>
                  </a:lnTo>
                  <a:lnTo>
                    <a:pt x="24306" y="29806"/>
                  </a:lnTo>
                  <a:lnTo>
                    <a:pt x="23829" y="29329"/>
                  </a:lnTo>
                  <a:lnTo>
                    <a:pt x="23829" y="28889"/>
                  </a:lnTo>
                  <a:lnTo>
                    <a:pt x="23390" y="27973"/>
                  </a:lnTo>
                  <a:lnTo>
                    <a:pt x="22913" y="27496"/>
                  </a:lnTo>
                  <a:lnTo>
                    <a:pt x="22473" y="27056"/>
                  </a:lnTo>
                  <a:lnTo>
                    <a:pt x="22473" y="26139"/>
                  </a:lnTo>
                  <a:lnTo>
                    <a:pt x="21996" y="26139"/>
                  </a:lnTo>
                  <a:lnTo>
                    <a:pt x="21557" y="25223"/>
                  </a:lnTo>
                  <a:lnTo>
                    <a:pt x="21080" y="24306"/>
                  </a:lnTo>
                  <a:lnTo>
                    <a:pt x="21557" y="24306"/>
                  </a:lnTo>
                  <a:lnTo>
                    <a:pt x="21996" y="24746"/>
                  </a:lnTo>
                  <a:lnTo>
                    <a:pt x="21996" y="25223"/>
                  </a:lnTo>
                  <a:lnTo>
                    <a:pt x="22913" y="24746"/>
                  </a:lnTo>
                  <a:lnTo>
                    <a:pt x="22913" y="24306"/>
                  </a:lnTo>
                  <a:lnTo>
                    <a:pt x="23390" y="25223"/>
                  </a:lnTo>
                  <a:lnTo>
                    <a:pt x="24306" y="24746"/>
                  </a:lnTo>
                  <a:lnTo>
                    <a:pt x="25223" y="24306"/>
                  </a:lnTo>
                  <a:lnTo>
                    <a:pt x="25662" y="24306"/>
                  </a:lnTo>
                  <a:lnTo>
                    <a:pt x="26139" y="23830"/>
                  </a:lnTo>
                  <a:lnTo>
                    <a:pt x="26579" y="23830"/>
                  </a:lnTo>
                  <a:lnTo>
                    <a:pt x="27972" y="22473"/>
                  </a:lnTo>
                  <a:lnTo>
                    <a:pt x="28412" y="21997"/>
                  </a:lnTo>
                  <a:lnTo>
                    <a:pt x="28889" y="21557"/>
                  </a:lnTo>
                  <a:lnTo>
                    <a:pt x="29805" y="21080"/>
                  </a:lnTo>
                  <a:lnTo>
                    <a:pt x="30245" y="21080"/>
                  </a:lnTo>
                  <a:lnTo>
                    <a:pt x="30722" y="21557"/>
                  </a:lnTo>
                  <a:lnTo>
                    <a:pt x="30722" y="21997"/>
                  </a:lnTo>
                  <a:lnTo>
                    <a:pt x="31162" y="21997"/>
                  </a:lnTo>
                  <a:lnTo>
                    <a:pt x="31638" y="21557"/>
                  </a:lnTo>
                  <a:lnTo>
                    <a:pt x="31638" y="21080"/>
                  </a:lnTo>
                  <a:lnTo>
                    <a:pt x="31162" y="19724"/>
                  </a:lnTo>
                  <a:lnTo>
                    <a:pt x="31638" y="18807"/>
                  </a:lnTo>
                  <a:lnTo>
                    <a:pt x="31162" y="18807"/>
                  </a:lnTo>
                  <a:lnTo>
                    <a:pt x="31162" y="18331"/>
                  </a:lnTo>
                  <a:lnTo>
                    <a:pt x="31162" y="17891"/>
                  </a:lnTo>
                  <a:lnTo>
                    <a:pt x="31162" y="16498"/>
                  </a:lnTo>
                  <a:lnTo>
                    <a:pt x="31162" y="16058"/>
                  </a:lnTo>
                  <a:lnTo>
                    <a:pt x="30722" y="15141"/>
                  </a:lnTo>
                  <a:lnTo>
                    <a:pt x="30722" y="14665"/>
                  </a:lnTo>
                  <a:lnTo>
                    <a:pt x="30245" y="14225"/>
                  </a:lnTo>
                  <a:lnTo>
                    <a:pt x="31162" y="13748"/>
                  </a:lnTo>
                  <a:lnTo>
                    <a:pt x="30245" y="13748"/>
                  </a:lnTo>
                  <a:lnTo>
                    <a:pt x="29805" y="13308"/>
                  </a:lnTo>
                  <a:lnTo>
                    <a:pt x="29805" y="12832"/>
                  </a:lnTo>
                  <a:lnTo>
                    <a:pt x="29329" y="12392"/>
                  </a:lnTo>
                  <a:lnTo>
                    <a:pt x="28889" y="11475"/>
                  </a:lnTo>
                  <a:lnTo>
                    <a:pt x="29329" y="10999"/>
                  </a:lnTo>
                  <a:lnTo>
                    <a:pt x="29805" y="10082"/>
                  </a:lnTo>
                  <a:lnTo>
                    <a:pt x="29805" y="9642"/>
                  </a:lnTo>
                  <a:lnTo>
                    <a:pt x="29805" y="9166"/>
                  </a:lnTo>
                  <a:lnTo>
                    <a:pt x="29805" y="8726"/>
                  </a:lnTo>
                  <a:lnTo>
                    <a:pt x="29805" y="8249"/>
                  </a:lnTo>
                  <a:lnTo>
                    <a:pt x="29805" y="7809"/>
                  </a:lnTo>
                  <a:lnTo>
                    <a:pt x="29329" y="6893"/>
                  </a:lnTo>
                  <a:lnTo>
                    <a:pt x="27972" y="6893"/>
                  </a:lnTo>
                  <a:lnTo>
                    <a:pt x="27972" y="5976"/>
                  </a:lnTo>
                  <a:lnTo>
                    <a:pt x="27972" y="5060"/>
                  </a:lnTo>
                  <a:lnTo>
                    <a:pt x="26579" y="5060"/>
                  </a:lnTo>
                  <a:lnTo>
                    <a:pt x="26139" y="4583"/>
                  </a:lnTo>
                  <a:lnTo>
                    <a:pt x="25662" y="4143"/>
                  </a:lnTo>
                  <a:lnTo>
                    <a:pt x="25662" y="3667"/>
                  </a:lnTo>
                  <a:lnTo>
                    <a:pt x="25223" y="3667"/>
                  </a:lnTo>
                  <a:lnTo>
                    <a:pt x="24746" y="4143"/>
                  </a:lnTo>
                  <a:lnTo>
                    <a:pt x="23829" y="4143"/>
                  </a:lnTo>
                  <a:lnTo>
                    <a:pt x="22913" y="4583"/>
                  </a:lnTo>
                  <a:lnTo>
                    <a:pt x="21996" y="5500"/>
                  </a:lnTo>
                  <a:lnTo>
                    <a:pt x="21557" y="5060"/>
                  </a:lnTo>
                  <a:lnTo>
                    <a:pt x="21557" y="5500"/>
                  </a:lnTo>
                  <a:lnTo>
                    <a:pt x="19724" y="5500"/>
                  </a:lnTo>
                  <a:lnTo>
                    <a:pt x="18330" y="5060"/>
                  </a:lnTo>
                  <a:lnTo>
                    <a:pt x="18807" y="5060"/>
                  </a:lnTo>
                  <a:lnTo>
                    <a:pt x="18807" y="4583"/>
                  </a:lnTo>
                  <a:lnTo>
                    <a:pt x="19247" y="4583"/>
                  </a:lnTo>
                  <a:lnTo>
                    <a:pt x="19247" y="4143"/>
                  </a:lnTo>
                  <a:lnTo>
                    <a:pt x="19247" y="3667"/>
                  </a:lnTo>
                  <a:lnTo>
                    <a:pt x="18330" y="3667"/>
                  </a:lnTo>
                  <a:lnTo>
                    <a:pt x="17891" y="4143"/>
                  </a:lnTo>
                  <a:lnTo>
                    <a:pt x="17414" y="3227"/>
                  </a:lnTo>
                  <a:lnTo>
                    <a:pt x="16497" y="3227"/>
                  </a:lnTo>
                  <a:lnTo>
                    <a:pt x="16497" y="2750"/>
                  </a:lnTo>
                  <a:lnTo>
                    <a:pt x="15141" y="2750"/>
                  </a:lnTo>
                  <a:lnTo>
                    <a:pt x="15141" y="2310"/>
                  </a:lnTo>
                  <a:lnTo>
                    <a:pt x="15581" y="1834"/>
                  </a:lnTo>
                  <a:lnTo>
                    <a:pt x="15141" y="1394"/>
                  </a:lnTo>
                  <a:lnTo>
                    <a:pt x="14664" y="917"/>
                  </a:lnTo>
                  <a:lnTo>
                    <a:pt x="14225" y="477"/>
                  </a:lnTo>
                  <a:lnTo>
                    <a:pt x="13308" y="477"/>
                  </a:lnTo>
                  <a:lnTo>
                    <a:pt x="12831" y="1"/>
                  </a:lnTo>
                  <a:close/>
                  <a:moveTo>
                    <a:pt x="24746" y="40804"/>
                  </a:moveTo>
                  <a:lnTo>
                    <a:pt x="24746" y="41244"/>
                  </a:lnTo>
                  <a:lnTo>
                    <a:pt x="25223" y="41244"/>
                  </a:lnTo>
                  <a:lnTo>
                    <a:pt x="24746" y="4080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46" name="Google Shape;7946;p87"/>
            <p:cNvSpPr/>
            <p:nvPr/>
          </p:nvSpPr>
          <p:spPr>
            <a:xfrm>
              <a:off x="2681300" y="2632950"/>
              <a:ext cx="217225" cy="285975"/>
            </a:xfrm>
            <a:custGeom>
              <a:avLst/>
              <a:gdLst/>
              <a:ahLst/>
              <a:cxnLst/>
              <a:rect l="l" t="t" r="r" b="b"/>
              <a:pathLst>
                <a:path w="8689" h="11439" extrusionOk="0">
                  <a:moveTo>
                    <a:pt x="5939" y="0"/>
                  </a:moveTo>
                  <a:lnTo>
                    <a:pt x="5939" y="440"/>
                  </a:lnTo>
                  <a:lnTo>
                    <a:pt x="5023" y="440"/>
                  </a:lnTo>
                  <a:lnTo>
                    <a:pt x="4583" y="917"/>
                  </a:lnTo>
                  <a:lnTo>
                    <a:pt x="4106" y="1357"/>
                  </a:lnTo>
                  <a:lnTo>
                    <a:pt x="4583" y="1833"/>
                  </a:lnTo>
                  <a:lnTo>
                    <a:pt x="4583" y="2273"/>
                  </a:lnTo>
                  <a:lnTo>
                    <a:pt x="4106" y="1833"/>
                  </a:lnTo>
                  <a:lnTo>
                    <a:pt x="3667" y="2273"/>
                  </a:lnTo>
                  <a:lnTo>
                    <a:pt x="3667" y="1833"/>
                  </a:lnTo>
                  <a:lnTo>
                    <a:pt x="3667" y="1357"/>
                  </a:lnTo>
                  <a:lnTo>
                    <a:pt x="3190" y="1357"/>
                  </a:lnTo>
                  <a:lnTo>
                    <a:pt x="2750" y="1833"/>
                  </a:lnTo>
                  <a:lnTo>
                    <a:pt x="2750" y="2273"/>
                  </a:lnTo>
                  <a:lnTo>
                    <a:pt x="2273" y="2273"/>
                  </a:lnTo>
                  <a:lnTo>
                    <a:pt x="1834" y="1833"/>
                  </a:lnTo>
                  <a:lnTo>
                    <a:pt x="1357" y="1833"/>
                  </a:lnTo>
                  <a:lnTo>
                    <a:pt x="1357" y="1357"/>
                  </a:lnTo>
                  <a:lnTo>
                    <a:pt x="440" y="1357"/>
                  </a:lnTo>
                  <a:lnTo>
                    <a:pt x="917" y="1833"/>
                  </a:lnTo>
                  <a:lnTo>
                    <a:pt x="440" y="2273"/>
                  </a:lnTo>
                  <a:lnTo>
                    <a:pt x="440" y="2750"/>
                  </a:lnTo>
                  <a:lnTo>
                    <a:pt x="440" y="4106"/>
                  </a:lnTo>
                  <a:lnTo>
                    <a:pt x="440" y="4583"/>
                  </a:lnTo>
                  <a:lnTo>
                    <a:pt x="440" y="5023"/>
                  </a:lnTo>
                  <a:lnTo>
                    <a:pt x="440" y="5499"/>
                  </a:lnTo>
                  <a:lnTo>
                    <a:pt x="440" y="5939"/>
                  </a:lnTo>
                  <a:lnTo>
                    <a:pt x="440" y="6416"/>
                  </a:lnTo>
                  <a:lnTo>
                    <a:pt x="0" y="6856"/>
                  </a:lnTo>
                  <a:lnTo>
                    <a:pt x="440" y="7332"/>
                  </a:lnTo>
                  <a:lnTo>
                    <a:pt x="917" y="7332"/>
                  </a:lnTo>
                  <a:lnTo>
                    <a:pt x="917" y="7772"/>
                  </a:lnTo>
                  <a:lnTo>
                    <a:pt x="1834" y="8249"/>
                  </a:lnTo>
                  <a:lnTo>
                    <a:pt x="1834" y="8689"/>
                  </a:lnTo>
                  <a:lnTo>
                    <a:pt x="1834" y="9165"/>
                  </a:lnTo>
                  <a:lnTo>
                    <a:pt x="1834" y="10082"/>
                  </a:lnTo>
                  <a:lnTo>
                    <a:pt x="1834" y="10522"/>
                  </a:lnTo>
                  <a:lnTo>
                    <a:pt x="2273" y="10522"/>
                  </a:lnTo>
                  <a:lnTo>
                    <a:pt x="2750" y="10998"/>
                  </a:lnTo>
                  <a:lnTo>
                    <a:pt x="3667" y="10998"/>
                  </a:lnTo>
                  <a:lnTo>
                    <a:pt x="4106" y="11438"/>
                  </a:lnTo>
                  <a:lnTo>
                    <a:pt x="4106" y="10998"/>
                  </a:lnTo>
                  <a:lnTo>
                    <a:pt x="4583" y="10998"/>
                  </a:lnTo>
                  <a:lnTo>
                    <a:pt x="4106" y="10522"/>
                  </a:lnTo>
                  <a:lnTo>
                    <a:pt x="3667" y="10082"/>
                  </a:lnTo>
                  <a:lnTo>
                    <a:pt x="4106" y="9605"/>
                  </a:lnTo>
                  <a:lnTo>
                    <a:pt x="4583" y="9605"/>
                  </a:lnTo>
                  <a:lnTo>
                    <a:pt x="4106" y="9165"/>
                  </a:lnTo>
                  <a:lnTo>
                    <a:pt x="4106" y="8689"/>
                  </a:lnTo>
                  <a:lnTo>
                    <a:pt x="4583" y="8689"/>
                  </a:lnTo>
                  <a:lnTo>
                    <a:pt x="4583" y="8249"/>
                  </a:lnTo>
                  <a:lnTo>
                    <a:pt x="4583" y="7772"/>
                  </a:lnTo>
                  <a:lnTo>
                    <a:pt x="5023" y="7772"/>
                  </a:lnTo>
                  <a:lnTo>
                    <a:pt x="5500" y="6856"/>
                  </a:lnTo>
                  <a:lnTo>
                    <a:pt x="5939" y="6856"/>
                  </a:lnTo>
                  <a:lnTo>
                    <a:pt x="5939" y="6416"/>
                  </a:lnTo>
                  <a:lnTo>
                    <a:pt x="6856" y="5939"/>
                  </a:lnTo>
                  <a:lnTo>
                    <a:pt x="7333" y="5023"/>
                  </a:lnTo>
                  <a:lnTo>
                    <a:pt x="6856" y="4583"/>
                  </a:lnTo>
                  <a:lnTo>
                    <a:pt x="7333" y="4106"/>
                  </a:lnTo>
                  <a:lnTo>
                    <a:pt x="7772" y="4106"/>
                  </a:lnTo>
                  <a:lnTo>
                    <a:pt x="7772" y="4583"/>
                  </a:lnTo>
                  <a:lnTo>
                    <a:pt x="8249" y="4583"/>
                  </a:lnTo>
                  <a:lnTo>
                    <a:pt x="8689" y="3666"/>
                  </a:lnTo>
                  <a:lnTo>
                    <a:pt x="8689" y="3190"/>
                  </a:lnTo>
                  <a:lnTo>
                    <a:pt x="8689" y="2750"/>
                  </a:lnTo>
                  <a:lnTo>
                    <a:pt x="8249" y="2273"/>
                  </a:lnTo>
                  <a:lnTo>
                    <a:pt x="7333" y="2273"/>
                  </a:lnTo>
                  <a:lnTo>
                    <a:pt x="7333" y="1833"/>
                  </a:lnTo>
                  <a:lnTo>
                    <a:pt x="6416" y="1833"/>
                  </a:lnTo>
                  <a:lnTo>
                    <a:pt x="6416" y="1357"/>
                  </a:lnTo>
                  <a:lnTo>
                    <a:pt x="6856" y="917"/>
                  </a:lnTo>
                  <a:lnTo>
                    <a:pt x="7333" y="917"/>
                  </a:lnTo>
                  <a:lnTo>
                    <a:pt x="6856" y="440"/>
                  </a:lnTo>
                  <a:lnTo>
                    <a:pt x="6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47" name="Google Shape;7947;p87"/>
            <p:cNvSpPr/>
            <p:nvPr/>
          </p:nvSpPr>
          <p:spPr>
            <a:xfrm>
              <a:off x="2772950" y="2918900"/>
              <a:ext cx="11025" cy="25"/>
            </a:xfrm>
            <a:custGeom>
              <a:avLst/>
              <a:gdLst/>
              <a:ahLst/>
              <a:cxnLst/>
              <a:rect l="l" t="t" r="r" b="b"/>
              <a:pathLst>
                <a:path w="441" h="1" extrusionOk="0">
                  <a:moveTo>
                    <a:pt x="1" y="0"/>
                  </a:moveTo>
                  <a:lnTo>
                    <a:pt x="440" y="0"/>
                  </a:lnTo>
                  <a:lnTo>
                    <a:pt x="440" y="0"/>
                  </a:lnTo>
                  <a:lnTo>
                    <a:pt x="440" y="0"/>
                  </a:lnTo>
                  <a:lnTo>
                    <a:pt x="4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48" name="Google Shape;7948;p87"/>
            <p:cNvSpPr/>
            <p:nvPr/>
          </p:nvSpPr>
          <p:spPr>
            <a:xfrm>
              <a:off x="2727125" y="2895975"/>
              <a:ext cx="25" cy="11950"/>
            </a:xfrm>
            <a:custGeom>
              <a:avLst/>
              <a:gdLst/>
              <a:ahLst/>
              <a:cxnLst/>
              <a:rect l="l" t="t" r="r" b="b"/>
              <a:pathLst>
                <a:path w="1" h="478" extrusionOk="0">
                  <a:moveTo>
                    <a:pt x="1" y="477"/>
                  </a:moveTo>
                  <a:lnTo>
                    <a:pt x="1" y="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49" name="Google Shape;7949;p87"/>
            <p:cNvSpPr/>
            <p:nvPr/>
          </p:nvSpPr>
          <p:spPr>
            <a:xfrm>
              <a:off x="2131400" y="3320325"/>
              <a:ext cx="297875" cy="285975"/>
            </a:xfrm>
            <a:custGeom>
              <a:avLst/>
              <a:gdLst/>
              <a:ahLst/>
              <a:cxnLst/>
              <a:rect l="l" t="t" r="r" b="b"/>
              <a:pathLst>
                <a:path w="11915" h="11439" extrusionOk="0">
                  <a:moveTo>
                    <a:pt x="917" y="0"/>
                  </a:moveTo>
                  <a:lnTo>
                    <a:pt x="917" y="440"/>
                  </a:lnTo>
                  <a:lnTo>
                    <a:pt x="0" y="1357"/>
                  </a:lnTo>
                  <a:lnTo>
                    <a:pt x="440" y="1833"/>
                  </a:lnTo>
                  <a:lnTo>
                    <a:pt x="440" y="2273"/>
                  </a:lnTo>
                  <a:lnTo>
                    <a:pt x="440" y="2750"/>
                  </a:lnTo>
                  <a:lnTo>
                    <a:pt x="917" y="3190"/>
                  </a:lnTo>
                  <a:lnTo>
                    <a:pt x="917" y="3666"/>
                  </a:lnTo>
                  <a:lnTo>
                    <a:pt x="1833" y="3666"/>
                  </a:lnTo>
                  <a:lnTo>
                    <a:pt x="1833" y="4106"/>
                  </a:lnTo>
                  <a:lnTo>
                    <a:pt x="1833" y="4583"/>
                  </a:lnTo>
                  <a:lnTo>
                    <a:pt x="2750" y="4583"/>
                  </a:lnTo>
                  <a:lnTo>
                    <a:pt x="2750" y="5023"/>
                  </a:lnTo>
                  <a:lnTo>
                    <a:pt x="3666" y="5939"/>
                  </a:lnTo>
                  <a:lnTo>
                    <a:pt x="5023" y="5939"/>
                  </a:lnTo>
                  <a:lnTo>
                    <a:pt x="5023" y="6856"/>
                  </a:lnTo>
                  <a:lnTo>
                    <a:pt x="5023" y="7332"/>
                  </a:lnTo>
                  <a:lnTo>
                    <a:pt x="4583" y="7772"/>
                  </a:lnTo>
                  <a:lnTo>
                    <a:pt x="5023" y="8249"/>
                  </a:lnTo>
                  <a:lnTo>
                    <a:pt x="5939" y="8249"/>
                  </a:lnTo>
                  <a:lnTo>
                    <a:pt x="5939" y="7772"/>
                  </a:lnTo>
                  <a:lnTo>
                    <a:pt x="6416" y="7772"/>
                  </a:lnTo>
                  <a:lnTo>
                    <a:pt x="6416" y="8249"/>
                  </a:lnTo>
                  <a:lnTo>
                    <a:pt x="7332" y="8689"/>
                  </a:lnTo>
                  <a:lnTo>
                    <a:pt x="7332" y="9165"/>
                  </a:lnTo>
                  <a:lnTo>
                    <a:pt x="7772" y="9605"/>
                  </a:lnTo>
                  <a:lnTo>
                    <a:pt x="7772" y="10082"/>
                  </a:lnTo>
                  <a:lnTo>
                    <a:pt x="8249" y="10082"/>
                  </a:lnTo>
                  <a:lnTo>
                    <a:pt x="8689" y="10522"/>
                  </a:lnTo>
                  <a:lnTo>
                    <a:pt x="9165" y="10999"/>
                  </a:lnTo>
                  <a:lnTo>
                    <a:pt x="9165" y="11438"/>
                  </a:lnTo>
                  <a:lnTo>
                    <a:pt x="9605" y="10999"/>
                  </a:lnTo>
                  <a:lnTo>
                    <a:pt x="10082" y="10999"/>
                  </a:lnTo>
                  <a:lnTo>
                    <a:pt x="10522" y="10522"/>
                  </a:lnTo>
                  <a:lnTo>
                    <a:pt x="10522" y="10082"/>
                  </a:lnTo>
                  <a:lnTo>
                    <a:pt x="10082" y="9165"/>
                  </a:lnTo>
                  <a:lnTo>
                    <a:pt x="10082" y="8689"/>
                  </a:lnTo>
                  <a:lnTo>
                    <a:pt x="10082" y="8249"/>
                  </a:lnTo>
                  <a:lnTo>
                    <a:pt x="10522" y="7772"/>
                  </a:lnTo>
                  <a:lnTo>
                    <a:pt x="10998" y="7332"/>
                  </a:lnTo>
                  <a:lnTo>
                    <a:pt x="11438" y="7332"/>
                  </a:lnTo>
                  <a:lnTo>
                    <a:pt x="11438" y="6856"/>
                  </a:lnTo>
                  <a:lnTo>
                    <a:pt x="11438" y="6416"/>
                  </a:lnTo>
                  <a:lnTo>
                    <a:pt x="11915" y="6416"/>
                  </a:lnTo>
                  <a:lnTo>
                    <a:pt x="11915" y="5939"/>
                  </a:lnTo>
                  <a:lnTo>
                    <a:pt x="11915" y="5023"/>
                  </a:lnTo>
                  <a:lnTo>
                    <a:pt x="11438" y="5499"/>
                  </a:lnTo>
                  <a:lnTo>
                    <a:pt x="11438" y="5023"/>
                  </a:lnTo>
                  <a:lnTo>
                    <a:pt x="11915" y="4106"/>
                  </a:lnTo>
                  <a:lnTo>
                    <a:pt x="11915" y="3666"/>
                  </a:lnTo>
                  <a:lnTo>
                    <a:pt x="11915" y="3190"/>
                  </a:lnTo>
                  <a:lnTo>
                    <a:pt x="11438" y="2750"/>
                  </a:lnTo>
                  <a:lnTo>
                    <a:pt x="11438" y="2273"/>
                  </a:lnTo>
                  <a:lnTo>
                    <a:pt x="10522" y="1357"/>
                  </a:lnTo>
                  <a:lnTo>
                    <a:pt x="10082" y="917"/>
                  </a:lnTo>
                  <a:lnTo>
                    <a:pt x="9605" y="440"/>
                  </a:lnTo>
                  <a:lnTo>
                    <a:pt x="9165" y="440"/>
                  </a:lnTo>
                  <a:lnTo>
                    <a:pt x="8689" y="917"/>
                  </a:lnTo>
                  <a:lnTo>
                    <a:pt x="8249" y="917"/>
                  </a:lnTo>
                  <a:lnTo>
                    <a:pt x="7772" y="440"/>
                  </a:lnTo>
                  <a:lnTo>
                    <a:pt x="5939" y="440"/>
                  </a:lnTo>
                  <a:lnTo>
                    <a:pt x="5499" y="917"/>
                  </a:lnTo>
                  <a:lnTo>
                    <a:pt x="5499" y="1357"/>
                  </a:lnTo>
                  <a:lnTo>
                    <a:pt x="3666" y="1357"/>
                  </a:lnTo>
                  <a:lnTo>
                    <a:pt x="3666" y="917"/>
                  </a:lnTo>
                  <a:lnTo>
                    <a:pt x="3190" y="440"/>
                  </a:lnTo>
                  <a:lnTo>
                    <a:pt x="2750" y="440"/>
                  </a:lnTo>
                  <a:lnTo>
                    <a:pt x="2750" y="0"/>
                  </a:lnTo>
                  <a:lnTo>
                    <a:pt x="2273" y="0"/>
                  </a:lnTo>
                  <a:lnTo>
                    <a:pt x="1833" y="440"/>
                  </a:lnTo>
                  <a:lnTo>
                    <a:pt x="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50" name="Google Shape;7950;p87"/>
            <p:cNvSpPr/>
            <p:nvPr/>
          </p:nvSpPr>
          <p:spPr>
            <a:xfrm>
              <a:off x="2383425" y="3503625"/>
              <a:ext cx="68775" cy="91675"/>
            </a:xfrm>
            <a:custGeom>
              <a:avLst/>
              <a:gdLst/>
              <a:ahLst/>
              <a:cxnLst/>
              <a:rect l="l" t="t" r="r" b="b"/>
              <a:pathLst>
                <a:path w="2751" h="3667" extrusionOk="0">
                  <a:moveTo>
                    <a:pt x="917" y="0"/>
                  </a:moveTo>
                  <a:lnTo>
                    <a:pt x="441" y="440"/>
                  </a:lnTo>
                  <a:lnTo>
                    <a:pt x="1" y="917"/>
                  </a:lnTo>
                  <a:lnTo>
                    <a:pt x="1" y="1357"/>
                  </a:lnTo>
                  <a:lnTo>
                    <a:pt x="1" y="1833"/>
                  </a:lnTo>
                  <a:lnTo>
                    <a:pt x="441" y="2750"/>
                  </a:lnTo>
                  <a:lnTo>
                    <a:pt x="441" y="3190"/>
                  </a:lnTo>
                  <a:lnTo>
                    <a:pt x="917" y="3667"/>
                  </a:lnTo>
                  <a:lnTo>
                    <a:pt x="2750" y="3667"/>
                  </a:lnTo>
                  <a:lnTo>
                    <a:pt x="2750" y="3190"/>
                  </a:lnTo>
                  <a:lnTo>
                    <a:pt x="2750" y="2750"/>
                  </a:lnTo>
                  <a:lnTo>
                    <a:pt x="2750" y="2273"/>
                  </a:lnTo>
                  <a:lnTo>
                    <a:pt x="2750" y="1833"/>
                  </a:lnTo>
                  <a:lnTo>
                    <a:pt x="1834" y="1357"/>
                  </a:lnTo>
                  <a:lnTo>
                    <a:pt x="1357" y="917"/>
                  </a:lnTo>
                  <a:lnTo>
                    <a:pt x="1357" y="440"/>
                  </a:lnTo>
                  <a:lnTo>
                    <a:pt x="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51" name="Google Shape;7951;p87"/>
            <p:cNvSpPr/>
            <p:nvPr/>
          </p:nvSpPr>
          <p:spPr>
            <a:xfrm>
              <a:off x="2348600" y="3125100"/>
              <a:ext cx="11950" cy="11950"/>
            </a:xfrm>
            <a:custGeom>
              <a:avLst/>
              <a:gdLst/>
              <a:ahLst/>
              <a:cxnLst/>
              <a:rect l="l" t="t" r="r" b="b"/>
              <a:pathLst>
                <a:path w="478" h="478" extrusionOk="0">
                  <a:moveTo>
                    <a:pt x="477" y="477"/>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52" name="Google Shape;7952;p87"/>
            <p:cNvSpPr/>
            <p:nvPr/>
          </p:nvSpPr>
          <p:spPr>
            <a:xfrm>
              <a:off x="2268875" y="3079275"/>
              <a:ext cx="320800" cy="309800"/>
            </a:xfrm>
            <a:custGeom>
              <a:avLst/>
              <a:gdLst/>
              <a:ahLst/>
              <a:cxnLst/>
              <a:rect l="l" t="t" r="r" b="b"/>
              <a:pathLst>
                <a:path w="12832" h="12392" extrusionOk="0">
                  <a:moveTo>
                    <a:pt x="8689" y="1"/>
                  </a:moveTo>
                  <a:lnTo>
                    <a:pt x="8249" y="477"/>
                  </a:lnTo>
                  <a:lnTo>
                    <a:pt x="7332" y="477"/>
                  </a:lnTo>
                  <a:lnTo>
                    <a:pt x="6416" y="917"/>
                  </a:lnTo>
                  <a:lnTo>
                    <a:pt x="5939" y="1834"/>
                  </a:lnTo>
                  <a:lnTo>
                    <a:pt x="5939" y="2310"/>
                  </a:lnTo>
                  <a:lnTo>
                    <a:pt x="5939" y="2750"/>
                  </a:lnTo>
                  <a:lnTo>
                    <a:pt x="5939" y="3227"/>
                  </a:lnTo>
                  <a:lnTo>
                    <a:pt x="5939" y="3667"/>
                  </a:lnTo>
                  <a:lnTo>
                    <a:pt x="5939" y="4583"/>
                  </a:lnTo>
                  <a:lnTo>
                    <a:pt x="5023" y="5500"/>
                  </a:lnTo>
                  <a:lnTo>
                    <a:pt x="4106" y="5500"/>
                  </a:lnTo>
                  <a:lnTo>
                    <a:pt x="4106" y="4583"/>
                  </a:lnTo>
                  <a:lnTo>
                    <a:pt x="4583" y="4143"/>
                  </a:lnTo>
                  <a:lnTo>
                    <a:pt x="4106" y="4143"/>
                  </a:lnTo>
                  <a:lnTo>
                    <a:pt x="4583" y="3667"/>
                  </a:lnTo>
                  <a:lnTo>
                    <a:pt x="5023" y="3227"/>
                  </a:lnTo>
                  <a:lnTo>
                    <a:pt x="5023" y="2750"/>
                  </a:lnTo>
                  <a:lnTo>
                    <a:pt x="4583" y="2310"/>
                  </a:lnTo>
                  <a:lnTo>
                    <a:pt x="3666" y="2310"/>
                  </a:lnTo>
                  <a:lnTo>
                    <a:pt x="3190" y="3227"/>
                  </a:lnTo>
                  <a:lnTo>
                    <a:pt x="3190" y="4143"/>
                  </a:lnTo>
                  <a:lnTo>
                    <a:pt x="2750" y="5060"/>
                  </a:lnTo>
                  <a:lnTo>
                    <a:pt x="2750" y="5500"/>
                  </a:lnTo>
                  <a:lnTo>
                    <a:pt x="2273" y="5500"/>
                  </a:lnTo>
                  <a:lnTo>
                    <a:pt x="2273" y="5976"/>
                  </a:lnTo>
                  <a:lnTo>
                    <a:pt x="1833" y="6416"/>
                  </a:lnTo>
                  <a:lnTo>
                    <a:pt x="917" y="6416"/>
                  </a:lnTo>
                  <a:lnTo>
                    <a:pt x="917" y="7333"/>
                  </a:lnTo>
                  <a:lnTo>
                    <a:pt x="1357" y="7333"/>
                  </a:lnTo>
                  <a:lnTo>
                    <a:pt x="1357" y="7809"/>
                  </a:lnTo>
                  <a:lnTo>
                    <a:pt x="440" y="8249"/>
                  </a:lnTo>
                  <a:lnTo>
                    <a:pt x="440" y="7333"/>
                  </a:lnTo>
                  <a:lnTo>
                    <a:pt x="0" y="7333"/>
                  </a:lnTo>
                  <a:lnTo>
                    <a:pt x="0" y="7809"/>
                  </a:lnTo>
                  <a:lnTo>
                    <a:pt x="0" y="8249"/>
                  </a:lnTo>
                  <a:lnTo>
                    <a:pt x="0" y="9642"/>
                  </a:lnTo>
                  <a:lnTo>
                    <a:pt x="440" y="9642"/>
                  </a:lnTo>
                  <a:lnTo>
                    <a:pt x="917" y="10082"/>
                  </a:lnTo>
                  <a:lnTo>
                    <a:pt x="2273" y="10082"/>
                  </a:lnTo>
                  <a:lnTo>
                    <a:pt x="2750" y="10559"/>
                  </a:lnTo>
                  <a:lnTo>
                    <a:pt x="3190" y="10559"/>
                  </a:lnTo>
                  <a:lnTo>
                    <a:pt x="3666" y="10082"/>
                  </a:lnTo>
                  <a:lnTo>
                    <a:pt x="4106" y="10082"/>
                  </a:lnTo>
                  <a:lnTo>
                    <a:pt x="4583" y="10559"/>
                  </a:lnTo>
                  <a:lnTo>
                    <a:pt x="5023" y="10999"/>
                  </a:lnTo>
                  <a:lnTo>
                    <a:pt x="5939" y="11915"/>
                  </a:lnTo>
                  <a:lnTo>
                    <a:pt x="5939" y="12392"/>
                  </a:lnTo>
                  <a:lnTo>
                    <a:pt x="6856" y="11915"/>
                  </a:lnTo>
                  <a:lnTo>
                    <a:pt x="6856" y="11475"/>
                  </a:lnTo>
                  <a:lnTo>
                    <a:pt x="6856" y="10559"/>
                  </a:lnTo>
                  <a:lnTo>
                    <a:pt x="6856" y="10082"/>
                  </a:lnTo>
                  <a:lnTo>
                    <a:pt x="6856" y="9642"/>
                  </a:lnTo>
                  <a:lnTo>
                    <a:pt x="7772" y="8726"/>
                  </a:lnTo>
                  <a:lnTo>
                    <a:pt x="9165" y="8249"/>
                  </a:lnTo>
                  <a:lnTo>
                    <a:pt x="9605" y="8726"/>
                  </a:lnTo>
                  <a:lnTo>
                    <a:pt x="11915" y="8726"/>
                  </a:lnTo>
                  <a:lnTo>
                    <a:pt x="12355" y="7333"/>
                  </a:lnTo>
                  <a:lnTo>
                    <a:pt x="11915" y="6893"/>
                  </a:lnTo>
                  <a:lnTo>
                    <a:pt x="11438" y="5976"/>
                  </a:lnTo>
                  <a:lnTo>
                    <a:pt x="11915" y="5500"/>
                  </a:lnTo>
                  <a:lnTo>
                    <a:pt x="11915" y="5060"/>
                  </a:lnTo>
                  <a:lnTo>
                    <a:pt x="11915" y="4143"/>
                  </a:lnTo>
                  <a:lnTo>
                    <a:pt x="11915" y="3667"/>
                  </a:lnTo>
                  <a:lnTo>
                    <a:pt x="12355" y="3667"/>
                  </a:lnTo>
                  <a:lnTo>
                    <a:pt x="12355" y="3227"/>
                  </a:lnTo>
                  <a:lnTo>
                    <a:pt x="12355" y="2750"/>
                  </a:lnTo>
                  <a:lnTo>
                    <a:pt x="12355" y="2310"/>
                  </a:lnTo>
                  <a:lnTo>
                    <a:pt x="12831" y="1834"/>
                  </a:lnTo>
                  <a:lnTo>
                    <a:pt x="12355" y="1394"/>
                  </a:lnTo>
                  <a:lnTo>
                    <a:pt x="11915" y="1834"/>
                  </a:lnTo>
                  <a:lnTo>
                    <a:pt x="11438" y="1834"/>
                  </a:lnTo>
                  <a:lnTo>
                    <a:pt x="10998" y="1"/>
                  </a:lnTo>
                  <a:lnTo>
                    <a:pt x="10082" y="1"/>
                  </a:lnTo>
                  <a:lnTo>
                    <a:pt x="9605" y="477"/>
                  </a:lnTo>
                  <a:lnTo>
                    <a:pt x="8689" y="917"/>
                  </a:lnTo>
                  <a:lnTo>
                    <a:pt x="8689" y="477"/>
                  </a:lnTo>
                  <a:lnTo>
                    <a:pt x="86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53" name="Google Shape;7953;p87"/>
            <p:cNvSpPr/>
            <p:nvPr/>
          </p:nvSpPr>
          <p:spPr>
            <a:xfrm>
              <a:off x="2715200" y="2529375"/>
              <a:ext cx="195250" cy="126500"/>
            </a:xfrm>
            <a:custGeom>
              <a:avLst/>
              <a:gdLst/>
              <a:ahLst/>
              <a:cxnLst/>
              <a:rect l="l" t="t" r="r" b="b"/>
              <a:pathLst>
                <a:path w="7810" h="5060" extrusionOk="0">
                  <a:moveTo>
                    <a:pt x="7333" y="1"/>
                  </a:moveTo>
                  <a:lnTo>
                    <a:pt x="6893" y="477"/>
                  </a:lnTo>
                  <a:lnTo>
                    <a:pt x="5977" y="477"/>
                  </a:lnTo>
                  <a:lnTo>
                    <a:pt x="5500" y="917"/>
                  </a:lnTo>
                  <a:lnTo>
                    <a:pt x="5060" y="917"/>
                  </a:lnTo>
                  <a:lnTo>
                    <a:pt x="4583" y="1394"/>
                  </a:lnTo>
                  <a:lnTo>
                    <a:pt x="4144" y="2310"/>
                  </a:lnTo>
                  <a:lnTo>
                    <a:pt x="4144" y="2750"/>
                  </a:lnTo>
                  <a:lnTo>
                    <a:pt x="3667" y="3227"/>
                  </a:lnTo>
                  <a:lnTo>
                    <a:pt x="478" y="3227"/>
                  </a:lnTo>
                  <a:lnTo>
                    <a:pt x="1" y="3667"/>
                  </a:lnTo>
                  <a:lnTo>
                    <a:pt x="1" y="4143"/>
                  </a:lnTo>
                  <a:lnTo>
                    <a:pt x="917" y="5060"/>
                  </a:lnTo>
                  <a:lnTo>
                    <a:pt x="917" y="4583"/>
                  </a:lnTo>
                  <a:lnTo>
                    <a:pt x="917" y="4143"/>
                  </a:lnTo>
                  <a:lnTo>
                    <a:pt x="1394" y="3667"/>
                  </a:lnTo>
                  <a:lnTo>
                    <a:pt x="3667" y="3667"/>
                  </a:lnTo>
                  <a:lnTo>
                    <a:pt x="4144" y="3227"/>
                  </a:lnTo>
                  <a:lnTo>
                    <a:pt x="4583" y="3227"/>
                  </a:lnTo>
                  <a:lnTo>
                    <a:pt x="5500" y="2750"/>
                  </a:lnTo>
                  <a:lnTo>
                    <a:pt x="5977" y="3227"/>
                  </a:lnTo>
                  <a:lnTo>
                    <a:pt x="6416" y="3667"/>
                  </a:lnTo>
                  <a:lnTo>
                    <a:pt x="6416" y="3227"/>
                  </a:lnTo>
                  <a:lnTo>
                    <a:pt x="6893" y="2750"/>
                  </a:lnTo>
                  <a:lnTo>
                    <a:pt x="7333" y="2310"/>
                  </a:lnTo>
                  <a:lnTo>
                    <a:pt x="7333" y="1394"/>
                  </a:lnTo>
                  <a:lnTo>
                    <a:pt x="6893" y="1394"/>
                  </a:lnTo>
                  <a:lnTo>
                    <a:pt x="6893" y="917"/>
                  </a:lnTo>
                  <a:lnTo>
                    <a:pt x="7333" y="477"/>
                  </a:lnTo>
                  <a:lnTo>
                    <a:pt x="78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54" name="Google Shape;7954;p87"/>
            <p:cNvSpPr/>
            <p:nvPr/>
          </p:nvSpPr>
          <p:spPr>
            <a:xfrm>
              <a:off x="2818775" y="2827250"/>
              <a:ext cx="68775" cy="57750"/>
            </a:xfrm>
            <a:custGeom>
              <a:avLst/>
              <a:gdLst/>
              <a:ahLst/>
              <a:cxnLst/>
              <a:rect l="l" t="t" r="r" b="b"/>
              <a:pathLst>
                <a:path w="2751" h="2310" extrusionOk="0">
                  <a:moveTo>
                    <a:pt x="440" y="0"/>
                  </a:moveTo>
                  <a:lnTo>
                    <a:pt x="440" y="477"/>
                  </a:lnTo>
                  <a:lnTo>
                    <a:pt x="1" y="477"/>
                  </a:lnTo>
                  <a:lnTo>
                    <a:pt x="1" y="917"/>
                  </a:lnTo>
                  <a:lnTo>
                    <a:pt x="1" y="1833"/>
                  </a:lnTo>
                  <a:lnTo>
                    <a:pt x="1357" y="1833"/>
                  </a:lnTo>
                  <a:lnTo>
                    <a:pt x="1357" y="2310"/>
                  </a:lnTo>
                  <a:lnTo>
                    <a:pt x="2750" y="2310"/>
                  </a:lnTo>
                  <a:lnTo>
                    <a:pt x="2750" y="1833"/>
                  </a:lnTo>
                  <a:lnTo>
                    <a:pt x="2750" y="1393"/>
                  </a:lnTo>
                  <a:lnTo>
                    <a:pt x="2750" y="917"/>
                  </a:lnTo>
                  <a:lnTo>
                    <a:pt x="2750" y="477"/>
                  </a:lnTo>
                  <a:lnTo>
                    <a:pt x="2273" y="477"/>
                  </a:lnTo>
                  <a:lnTo>
                    <a:pt x="1357" y="0"/>
                  </a:lnTo>
                  <a:lnTo>
                    <a:pt x="917" y="477"/>
                  </a:lnTo>
                  <a:lnTo>
                    <a:pt x="4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55" name="Google Shape;7955;p87"/>
            <p:cNvSpPr/>
            <p:nvPr/>
          </p:nvSpPr>
          <p:spPr>
            <a:xfrm>
              <a:off x="2898500" y="2747500"/>
              <a:ext cx="126525" cy="160425"/>
            </a:xfrm>
            <a:custGeom>
              <a:avLst/>
              <a:gdLst/>
              <a:ahLst/>
              <a:cxnLst/>
              <a:rect l="l" t="t" r="r" b="b"/>
              <a:pathLst>
                <a:path w="5061" h="6417" extrusionOk="0">
                  <a:moveTo>
                    <a:pt x="3667" y="1"/>
                  </a:moveTo>
                  <a:lnTo>
                    <a:pt x="3227" y="441"/>
                  </a:lnTo>
                  <a:lnTo>
                    <a:pt x="2750" y="917"/>
                  </a:lnTo>
                  <a:lnTo>
                    <a:pt x="3227" y="917"/>
                  </a:lnTo>
                  <a:lnTo>
                    <a:pt x="4144" y="1357"/>
                  </a:lnTo>
                  <a:lnTo>
                    <a:pt x="3667" y="1834"/>
                  </a:lnTo>
                  <a:lnTo>
                    <a:pt x="2311" y="1834"/>
                  </a:lnTo>
                  <a:lnTo>
                    <a:pt x="2750" y="2274"/>
                  </a:lnTo>
                  <a:lnTo>
                    <a:pt x="2750" y="2750"/>
                  </a:lnTo>
                  <a:lnTo>
                    <a:pt x="2311" y="2750"/>
                  </a:lnTo>
                  <a:lnTo>
                    <a:pt x="1394" y="2274"/>
                  </a:lnTo>
                  <a:lnTo>
                    <a:pt x="1834" y="1834"/>
                  </a:lnTo>
                  <a:lnTo>
                    <a:pt x="1834" y="1357"/>
                  </a:lnTo>
                  <a:lnTo>
                    <a:pt x="1394" y="1357"/>
                  </a:lnTo>
                  <a:lnTo>
                    <a:pt x="1394" y="1834"/>
                  </a:lnTo>
                  <a:lnTo>
                    <a:pt x="917" y="2274"/>
                  </a:lnTo>
                  <a:lnTo>
                    <a:pt x="478" y="2274"/>
                  </a:lnTo>
                  <a:lnTo>
                    <a:pt x="1" y="2750"/>
                  </a:lnTo>
                  <a:lnTo>
                    <a:pt x="1" y="3667"/>
                  </a:lnTo>
                  <a:lnTo>
                    <a:pt x="478" y="4107"/>
                  </a:lnTo>
                  <a:lnTo>
                    <a:pt x="1" y="4583"/>
                  </a:lnTo>
                  <a:lnTo>
                    <a:pt x="478" y="5023"/>
                  </a:lnTo>
                  <a:lnTo>
                    <a:pt x="917" y="5500"/>
                  </a:lnTo>
                  <a:lnTo>
                    <a:pt x="1834" y="5023"/>
                  </a:lnTo>
                  <a:lnTo>
                    <a:pt x="2311" y="5023"/>
                  </a:lnTo>
                  <a:lnTo>
                    <a:pt x="2311" y="5940"/>
                  </a:lnTo>
                  <a:lnTo>
                    <a:pt x="1834" y="5940"/>
                  </a:lnTo>
                  <a:lnTo>
                    <a:pt x="2750" y="6416"/>
                  </a:lnTo>
                  <a:lnTo>
                    <a:pt x="3227" y="5940"/>
                  </a:lnTo>
                  <a:lnTo>
                    <a:pt x="2750" y="5500"/>
                  </a:lnTo>
                  <a:lnTo>
                    <a:pt x="3227" y="5023"/>
                  </a:lnTo>
                  <a:lnTo>
                    <a:pt x="3667" y="5023"/>
                  </a:lnTo>
                  <a:lnTo>
                    <a:pt x="4144" y="4107"/>
                  </a:lnTo>
                  <a:lnTo>
                    <a:pt x="3667" y="3667"/>
                  </a:lnTo>
                  <a:lnTo>
                    <a:pt x="4583" y="2750"/>
                  </a:lnTo>
                  <a:lnTo>
                    <a:pt x="5060" y="2274"/>
                  </a:lnTo>
                  <a:lnTo>
                    <a:pt x="4583" y="1357"/>
                  </a:lnTo>
                  <a:lnTo>
                    <a:pt x="5060" y="441"/>
                  </a:lnTo>
                  <a:lnTo>
                    <a:pt x="4583" y="441"/>
                  </a:lnTo>
                  <a:lnTo>
                    <a:pt x="50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56" name="Google Shape;7956;p87"/>
            <p:cNvSpPr/>
            <p:nvPr/>
          </p:nvSpPr>
          <p:spPr>
            <a:xfrm>
              <a:off x="2898500" y="2918900"/>
              <a:ext cx="45850" cy="34850"/>
            </a:xfrm>
            <a:custGeom>
              <a:avLst/>
              <a:gdLst/>
              <a:ahLst/>
              <a:cxnLst/>
              <a:rect l="l" t="t" r="r" b="b"/>
              <a:pathLst>
                <a:path w="1834" h="1394" extrusionOk="0">
                  <a:moveTo>
                    <a:pt x="1" y="0"/>
                  </a:moveTo>
                  <a:lnTo>
                    <a:pt x="1" y="477"/>
                  </a:lnTo>
                  <a:lnTo>
                    <a:pt x="478" y="917"/>
                  </a:lnTo>
                  <a:lnTo>
                    <a:pt x="917" y="1393"/>
                  </a:lnTo>
                  <a:lnTo>
                    <a:pt x="1834" y="1393"/>
                  </a:lnTo>
                  <a:lnTo>
                    <a:pt x="1834" y="917"/>
                  </a:lnTo>
                  <a:lnTo>
                    <a:pt x="1394" y="477"/>
                  </a:lnTo>
                  <a:lnTo>
                    <a:pt x="917" y="477"/>
                  </a:lnTo>
                  <a:lnTo>
                    <a:pt x="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57" name="Google Shape;7957;p87"/>
            <p:cNvSpPr/>
            <p:nvPr/>
          </p:nvSpPr>
          <p:spPr>
            <a:xfrm>
              <a:off x="2956250" y="2918900"/>
              <a:ext cx="22950" cy="34850"/>
            </a:xfrm>
            <a:custGeom>
              <a:avLst/>
              <a:gdLst/>
              <a:ahLst/>
              <a:cxnLst/>
              <a:rect l="l" t="t" r="r" b="b"/>
              <a:pathLst>
                <a:path w="918" h="1394" extrusionOk="0">
                  <a:moveTo>
                    <a:pt x="1" y="0"/>
                  </a:moveTo>
                  <a:lnTo>
                    <a:pt x="1" y="477"/>
                  </a:lnTo>
                  <a:lnTo>
                    <a:pt x="1" y="917"/>
                  </a:lnTo>
                  <a:lnTo>
                    <a:pt x="440" y="1393"/>
                  </a:lnTo>
                  <a:lnTo>
                    <a:pt x="440" y="917"/>
                  </a:lnTo>
                  <a:lnTo>
                    <a:pt x="917" y="917"/>
                  </a:lnTo>
                  <a:lnTo>
                    <a:pt x="917" y="477"/>
                  </a:lnTo>
                  <a:lnTo>
                    <a:pt x="440" y="47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58" name="Google Shape;7958;p87"/>
            <p:cNvSpPr/>
            <p:nvPr/>
          </p:nvSpPr>
          <p:spPr>
            <a:xfrm>
              <a:off x="2956250" y="3422975"/>
              <a:ext cx="950450" cy="435350"/>
            </a:xfrm>
            <a:custGeom>
              <a:avLst/>
              <a:gdLst/>
              <a:ahLst/>
              <a:cxnLst/>
              <a:rect l="l" t="t" r="r" b="b"/>
              <a:pathLst>
                <a:path w="38018" h="17414" extrusionOk="0">
                  <a:moveTo>
                    <a:pt x="8689" y="0"/>
                  </a:moveTo>
                  <a:lnTo>
                    <a:pt x="7333" y="477"/>
                  </a:lnTo>
                  <a:lnTo>
                    <a:pt x="6856" y="917"/>
                  </a:lnTo>
                  <a:lnTo>
                    <a:pt x="6856" y="1393"/>
                  </a:lnTo>
                  <a:lnTo>
                    <a:pt x="5023" y="2750"/>
                  </a:lnTo>
                  <a:lnTo>
                    <a:pt x="4583" y="2750"/>
                  </a:lnTo>
                  <a:lnTo>
                    <a:pt x="4106" y="3226"/>
                  </a:lnTo>
                  <a:lnTo>
                    <a:pt x="3667" y="3226"/>
                  </a:lnTo>
                  <a:lnTo>
                    <a:pt x="2750" y="3666"/>
                  </a:lnTo>
                  <a:lnTo>
                    <a:pt x="1834" y="4143"/>
                  </a:lnTo>
                  <a:lnTo>
                    <a:pt x="1357" y="3226"/>
                  </a:lnTo>
                  <a:lnTo>
                    <a:pt x="1357" y="3666"/>
                  </a:lnTo>
                  <a:lnTo>
                    <a:pt x="440" y="4143"/>
                  </a:lnTo>
                  <a:lnTo>
                    <a:pt x="440" y="3666"/>
                  </a:lnTo>
                  <a:lnTo>
                    <a:pt x="1" y="3226"/>
                  </a:lnTo>
                  <a:lnTo>
                    <a:pt x="1" y="4143"/>
                  </a:lnTo>
                  <a:lnTo>
                    <a:pt x="440" y="5059"/>
                  </a:lnTo>
                  <a:lnTo>
                    <a:pt x="917" y="5059"/>
                  </a:lnTo>
                  <a:lnTo>
                    <a:pt x="917" y="5976"/>
                  </a:lnTo>
                  <a:lnTo>
                    <a:pt x="1357" y="6416"/>
                  </a:lnTo>
                  <a:lnTo>
                    <a:pt x="1834" y="6893"/>
                  </a:lnTo>
                  <a:lnTo>
                    <a:pt x="2273" y="7809"/>
                  </a:lnTo>
                  <a:lnTo>
                    <a:pt x="2273" y="8249"/>
                  </a:lnTo>
                  <a:lnTo>
                    <a:pt x="2750" y="8726"/>
                  </a:lnTo>
                  <a:lnTo>
                    <a:pt x="3190" y="9642"/>
                  </a:lnTo>
                  <a:lnTo>
                    <a:pt x="3667" y="10559"/>
                  </a:lnTo>
                  <a:lnTo>
                    <a:pt x="4106" y="10998"/>
                  </a:lnTo>
                  <a:lnTo>
                    <a:pt x="5023" y="10998"/>
                  </a:lnTo>
                  <a:lnTo>
                    <a:pt x="5023" y="11475"/>
                  </a:lnTo>
                  <a:lnTo>
                    <a:pt x="5500" y="11915"/>
                  </a:lnTo>
                  <a:lnTo>
                    <a:pt x="5939" y="12392"/>
                  </a:lnTo>
                  <a:lnTo>
                    <a:pt x="6416" y="12831"/>
                  </a:lnTo>
                  <a:lnTo>
                    <a:pt x="6856" y="12831"/>
                  </a:lnTo>
                  <a:lnTo>
                    <a:pt x="7333" y="13308"/>
                  </a:lnTo>
                  <a:lnTo>
                    <a:pt x="9606" y="13308"/>
                  </a:lnTo>
                  <a:lnTo>
                    <a:pt x="10082" y="12831"/>
                  </a:lnTo>
                  <a:lnTo>
                    <a:pt x="10082" y="12392"/>
                  </a:lnTo>
                  <a:lnTo>
                    <a:pt x="10082" y="11915"/>
                  </a:lnTo>
                  <a:lnTo>
                    <a:pt x="10082" y="11475"/>
                  </a:lnTo>
                  <a:lnTo>
                    <a:pt x="12355" y="11475"/>
                  </a:lnTo>
                  <a:lnTo>
                    <a:pt x="12832" y="11915"/>
                  </a:lnTo>
                  <a:lnTo>
                    <a:pt x="14188" y="11915"/>
                  </a:lnTo>
                  <a:lnTo>
                    <a:pt x="14665" y="12392"/>
                  </a:lnTo>
                  <a:lnTo>
                    <a:pt x="14665" y="12831"/>
                  </a:lnTo>
                  <a:lnTo>
                    <a:pt x="15105" y="12831"/>
                  </a:lnTo>
                  <a:lnTo>
                    <a:pt x="16021" y="13308"/>
                  </a:lnTo>
                  <a:lnTo>
                    <a:pt x="16938" y="13308"/>
                  </a:lnTo>
                  <a:lnTo>
                    <a:pt x="17414" y="13748"/>
                  </a:lnTo>
                  <a:lnTo>
                    <a:pt x="16938" y="14225"/>
                  </a:lnTo>
                  <a:lnTo>
                    <a:pt x="17854" y="14664"/>
                  </a:lnTo>
                  <a:lnTo>
                    <a:pt x="17414" y="15141"/>
                  </a:lnTo>
                  <a:lnTo>
                    <a:pt x="16938" y="15141"/>
                  </a:lnTo>
                  <a:lnTo>
                    <a:pt x="18331" y="16058"/>
                  </a:lnTo>
                  <a:lnTo>
                    <a:pt x="19247" y="16497"/>
                  </a:lnTo>
                  <a:lnTo>
                    <a:pt x="19687" y="16974"/>
                  </a:lnTo>
                  <a:lnTo>
                    <a:pt x="20164" y="17414"/>
                  </a:lnTo>
                  <a:lnTo>
                    <a:pt x="21997" y="17414"/>
                  </a:lnTo>
                  <a:lnTo>
                    <a:pt x="22437" y="16974"/>
                  </a:lnTo>
                  <a:lnTo>
                    <a:pt x="23830" y="16497"/>
                  </a:lnTo>
                  <a:lnTo>
                    <a:pt x="24270" y="16497"/>
                  </a:lnTo>
                  <a:lnTo>
                    <a:pt x="23830" y="16058"/>
                  </a:lnTo>
                  <a:lnTo>
                    <a:pt x="24270" y="16058"/>
                  </a:lnTo>
                  <a:lnTo>
                    <a:pt x="24270" y="15581"/>
                  </a:lnTo>
                  <a:lnTo>
                    <a:pt x="26579" y="15581"/>
                  </a:lnTo>
                  <a:lnTo>
                    <a:pt x="27496" y="14664"/>
                  </a:lnTo>
                  <a:lnTo>
                    <a:pt x="27936" y="14225"/>
                  </a:lnTo>
                  <a:lnTo>
                    <a:pt x="28852" y="13748"/>
                  </a:lnTo>
                  <a:lnTo>
                    <a:pt x="29329" y="13308"/>
                  </a:lnTo>
                  <a:lnTo>
                    <a:pt x="29769" y="12831"/>
                  </a:lnTo>
                  <a:lnTo>
                    <a:pt x="29769" y="12392"/>
                  </a:lnTo>
                  <a:lnTo>
                    <a:pt x="30245" y="11475"/>
                  </a:lnTo>
                  <a:lnTo>
                    <a:pt x="33911" y="11475"/>
                  </a:lnTo>
                  <a:lnTo>
                    <a:pt x="33911" y="11915"/>
                  </a:lnTo>
                  <a:lnTo>
                    <a:pt x="34351" y="11915"/>
                  </a:lnTo>
                  <a:lnTo>
                    <a:pt x="34828" y="12392"/>
                  </a:lnTo>
                  <a:lnTo>
                    <a:pt x="35744" y="11915"/>
                  </a:lnTo>
                  <a:lnTo>
                    <a:pt x="36184" y="11915"/>
                  </a:lnTo>
                  <a:lnTo>
                    <a:pt x="36661" y="12392"/>
                  </a:lnTo>
                  <a:lnTo>
                    <a:pt x="37101" y="12392"/>
                  </a:lnTo>
                  <a:lnTo>
                    <a:pt x="37101" y="11475"/>
                  </a:lnTo>
                  <a:lnTo>
                    <a:pt x="36661" y="11475"/>
                  </a:lnTo>
                  <a:lnTo>
                    <a:pt x="37101" y="10998"/>
                  </a:lnTo>
                  <a:lnTo>
                    <a:pt x="37101" y="10559"/>
                  </a:lnTo>
                  <a:lnTo>
                    <a:pt x="37577" y="10082"/>
                  </a:lnTo>
                  <a:lnTo>
                    <a:pt x="37577" y="9642"/>
                  </a:lnTo>
                  <a:lnTo>
                    <a:pt x="37577" y="9165"/>
                  </a:lnTo>
                  <a:lnTo>
                    <a:pt x="38017" y="9165"/>
                  </a:lnTo>
                  <a:lnTo>
                    <a:pt x="37577" y="8249"/>
                  </a:lnTo>
                  <a:lnTo>
                    <a:pt x="36184" y="8249"/>
                  </a:lnTo>
                  <a:lnTo>
                    <a:pt x="35744" y="7809"/>
                  </a:lnTo>
                  <a:lnTo>
                    <a:pt x="35268" y="7332"/>
                  </a:lnTo>
                  <a:lnTo>
                    <a:pt x="34828" y="6893"/>
                  </a:lnTo>
                  <a:lnTo>
                    <a:pt x="34351" y="6893"/>
                  </a:lnTo>
                  <a:lnTo>
                    <a:pt x="33435" y="5976"/>
                  </a:lnTo>
                  <a:lnTo>
                    <a:pt x="32995" y="6416"/>
                  </a:lnTo>
                  <a:lnTo>
                    <a:pt x="32995" y="6893"/>
                  </a:lnTo>
                  <a:lnTo>
                    <a:pt x="32518" y="7332"/>
                  </a:lnTo>
                  <a:lnTo>
                    <a:pt x="31162" y="7809"/>
                  </a:lnTo>
                  <a:lnTo>
                    <a:pt x="31162" y="7332"/>
                  </a:lnTo>
                  <a:lnTo>
                    <a:pt x="31162" y="6416"/>
                  </a:lnTo>
                  <a:lnTo>
                    <a:pt x="30685" y="6893"/>
                  </a:lnTo>
                  <a:lnTo>
                    <a:pt x="30245" y="6893"/>
                  </a:lnTo>
                  <a:lnTo>
                    <a:pt x="29769" y="6416"/>
                  </a:lnTo>
                  <a:lnTo>
                    <a:pt x="28852" y="6893"/>
                  </a:lnTo>
                  <a:lnTo>
                    <a:pt x="28852" y="7332"/>
                  </a:lnTo>
                  <a:lnTo>
                    <a:pt x="28412" y="7809"/>
                  </a:lnTo>
                  <a:lnTo>
                    <a:pt x="28412" y="6893"/>
                  </a:lnTo>
                  <a:lnTo>
                    <a:pt x="27936" y="6416"/>
                  </a:lnTo>
                  <a:lnTo>
                    <a:pt x="27496" y="6893"/>
                  </a:lnTo>
                  <a:lnTo>
                    <a:pt x="27019" y="6893"/>
                  </a:lnTo>
                  <a:lnTo>
                    <a:pt x="26579" y="7809"/>
                  </a:lnTo>
                  <a:lnTo>
                    <a:pt x="26103" y="7809"/>
                  </a:lnTo>
                  <a:lnTo>
                    <a:pt x="25663" y="7332"/>
                  </a:lnTo>
                  <a:lnTo>
                    <a:pt x="24746" y="7332"/>
                  </a:lnTo>
                  <a:lnTo>
                    <a:pt x="24270" y="6893"/>
                  </a:lnTo>
                  <a:lnTo>
                    <a:pt x="23830" y="6416"/>
                  </a:lnTo>
                  <a:lnTo>
                    <a:pt x="23353" y="5976"/>
                  </a:lnTo>
                  <a:lnTo>
                    <a:pt x="21997" y="5976"/>
                  </a:lnTo>
                  <a:lnTo>
                    <a:pt x="21080" y="5499"/>
                  </a:lnTo>
                  <a:lnTo>
                    <a:pt x="20604" y="5059"/>
                  </a:lnTo>
                  <a:lnTo>
                    <a:pt x="19687" y="3666"/>
                  </a:lnTo>
                  <a:lnTo>
                    <a:pt x="19247" y="4143"/>
                  </a:lnTo>
                  <a:lnTo>
                    <a:pt x="18771" y="3666"/>
                  </a:lnTo>
                  <a:lnTo>
                    <a:pt x="16938" y="3666"/>
                  </a:lnTo>
                  <a:lnTo>
                    <a:pt x="17854" y="4143"/>
                  </a:lnTo>
                  <a:lnTo>
                    <a:pt x="17414" y="4143"/>
                  </a:lnTo>
                  <a:lnTo>
                    <a:pt x="16938" y="5059"/>
                  </a:lnTo>
                  <a:lnTo>
                    <a:pt x="16938" y="5499"/>
                  </a:lnTo>
                  <a:lnTo>
                    <a:pt x="16021" y="4583"/>
                  </a:lnTo>
                  <a:lnTo>
                    <a:pt x="15581" y="4143"/>
                  </a:lnTo>
                  <a:lnTo>
                    <a:pt x="14665" y="4143"/>
                  </a:lnTo>
                  <a:lnTo>
                    <a:pt x="15105" y="3666"/>
                  </a:lnTo>
                  <a:lnTo>
                    <a:pt x="15581" y="2750"/>
                  </a:lnTo>
                  <a:lnTo>
                    <a:pt x="15105" y="2310"/>
                  </a:lnTo>
                  <a:lnTo>
                    <a:pt x="14188" y="2750"/>
                  </a:lnTo>
                  <a:lnTo>
                    <a:pt x="12832" y="2310"/>
                  </a:lnTo>
                  <a:lnTo>
                    <a:pt x="12355" y="2310"/>
                  </a:lnTo>
                  <a:lnTo>
                    <a:pt x="11915" y="1833"/>
                  </a:lnTo>
                  <a:lnTo>
                    <a:pt x="11439" y="1833"/>
                  </a:lnTo>
                  <a:lnTo>
                    <a:pt x="11439" y="1393"/>
                  </a:lnTo>
                  <a:lnTo>
                    <a:pt x="11439" y="917"/>
                  </a:lnTo>
                  <a:lnTo>
                    <a:pt x="11439" y="0"/>
                  </a:lnTo>
                  <a:lnTo>
                    <a:pt x="10082" y="0"/>
                  </a:lnTo>
                  <a:lnTo>
                    <a:pt x="10082" y="477"/>
                  </a:lnTo>
                  <a:lnTo>
                    <a:pt x="9606" y="917"/>
                  </a:lnTo>
                  <a:lnTo>
                    <a:pt x="9166" y="917"/>
                  </a:lnTo>
                  <a:lnTo>
                    <a:pt x="9166" y="477"/>
                  </a:lnTo>
                  <a:lnTo>
                    <a:pt x="86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59" name="Google Shape;7959;p87"/>
            <p:cNvSpPr/>
            <p:nvPr/>
          </p:nvSpPr>
          <p:spPr>
            <a:xfrm>
              <a:off x="3333850" y="3709850"/>
              <a:ext cx="595750" cy="400525"/>
            </a:xfrm>
            <a:custGeom>
              <a:avLst/>
              <a:gdLst/>
              <a:ahLst/>
              <a:cxnLst/>
              <a:rect l="l" t="t" r="r" b="b"/>
              <a:pathLst>
                <a:path w="23830" h="16021" extrusionOk="0">
                  <a:moveTo>
                    <a:pt x="15141" y="0"/>
                  </a:moveTo>
                  <a:lnTo>
                    <a:pt x="14665" y="917"/>
                  </a:lnTo>
                  <a:lnTo>
                    <a:pt x="14665" y="1356"/>
                  </a:lnTo>
                  <a:lnTo>
                    <a:pt x="14225" y="1833"/>
                  </a:lnTo>
                  <a:lnTo>
                    <a:pt x="13748" y="2273"/>
                  </a:lnTo>
                  <a:lnTo>
                    <a:pt x="12832" y="2750"/>
                  </a:lnTo>
                  <a:lnTo>
                    <a:pt x="12392" y="3189"/>
                  </a:lnTo>
                  <a:lnTo>
                    <a:pt x="11475" y="4106"/>
                  </a:lnTo>
                  <a:lnTo>
                    <a:pt x="9166" y="4106"/>
                  </a:lnTo>
                  <a:lnTo>
                    <a:pt x="9166" y="4583"/>
                  </a:lnTo>
                  <a:lnTo>
                    <a:pt x="8726" y="4583"/>
                  </a:lnTo>
                  <a:lnTo>
                    <a:pt x="9166" y="5022"/>
                  </a:lnTo>
                  <a:lnTo>
                    <a:pt x="8726" y="5022"/>
                  </a:lnTo>
                  <a:lnTo>
                    <a:pt x="7333" y="5499"/>
                  </a:lnTo>
                  <a:lnTo>
                    <a:pt x="6893" y="5939"/>
                  </a:lnTo>
                  <a:lnTo>
                    <a:pt x="5060" y="5939"/>
                  </a:lnTo>
                  <a:lnTo>
                    <a:pt x="4583" y="5499"/>
                  </a:lnTo>
                  <a:lnTo>
                    <a:pt x="4143" y="5022"/>
                  </a:lnTo>
                  <a:lnTo>
                    <a:pt x="3667" y="5022"/>
                  </a:lnTo>
                  <a:lnTo>
                    <a:pt x="3227" y="4583"/>
                  </a:lnTo>
                  <a:lnTo>
                    <a:pt x="1834" y="3666"/>
                  </a:lnTo>
                  <a:lnTo>
                    <a:pt x="2310" y="4106"/>
                  </a:lnTo>
                  <a:lnTo>
                    <a:pt x="2310" y="4583"/>
                  </a:lnTo>
                  <a:lnTo>
                    <a:pt x="2750" y="5499"/>
                  </a:lnTo>
                  <a:lnTo>
                    <a:pt x="2310" y="5939"/>
                  </a:lnTo>
                  <a:lnTo>
                    <a:pt x="2310" y="6416"/>
                  </a:lnTo>
                  <a:lnTo>
                    <a:pt x="1834" y="6416"/>
                  </a:lnTo>
                  <a:lnTo>
                    <a:pt x="1834" y="5939"/>
                  </a:lnTo>
                  <a:lnTo>
                    <a:pt x="917" y="5939"/>
                  </a:lnTo>
                  <a:lnTo>
                    <a:pt x="917" y="6856"/>
                  </a:lnTo>
                  <a:lnTo>
                    <a:pt x="1394" y="7332"/>
                  </a:lnTo>
                  <a:lnTo>
                    <a:pt x="1394" y="7772"/>
                  </a:lnTo>
                  <a:lnTo>
                    <a:pt x="1394" y="8249"/>
                  </a:lnTo>
                  <a:lnTo>
                    <a:pt x="917" y="8249"/>
                  </a:lnTo>
                  <a:lnTo>
                    <a:pt x="917" y="9165"/>
                  </a:lnTo>
                  <a:lnTo>
                    <a:pt x="477" y="10082"/>
                  </a:lnTo>
                  <a:lnTo>
                    <a:pt x="1" y="10082"/>
                  </a:lnTo>
                  <a:lnTo>
                    <a:pt x="1" y="10998"/>
                  </a:lnTo>
                  <a:lnTo>
                    <a:pt x="917" y="10998"/>
                  </a:lnTo>
                  <a:lnTo>
                    <a:pt x="1394" y="11438"/>
                  </a:lnTo>
                  <a:lnTo>
                    <a:pt x="1834" y="11915"/>
                  </a:lnTo>
                  <a:lnTo>
                    <a:pt x="2310" y="12355"/>
                  </a:lnTo>
                  <a:lnTo>
                    <a:pt x="2310" y="12831"/>
                  </a:lnTo>
                  <a:lnTo>
                    <a:pt x="2310" y="13271"/>
                  </a:lnTo>
                  <a:lnTo>
                    <a:pt x="2750" y="13748"/>
                  </a:lnTo>
                  <a:lnTo>
                    <a:pt x="3227" y="14188"/>
                  </a:lnTo>
                  <a:lnTo>
                    <a:pt x="4143" y="14664"/>
                  </a:lnTo>
                  <a:lnTo>
                    <a:pt x="4583" y="15104"/>
                  </a:lnTo>
                  <a:lnTo>
                    <a:pt x="5060" y="15104"/>
                  </a:lnTo>
                  <a:lnTo>
                    <a:pt x="5060" y="15581"/>
                  </a:lnTo>
                  <a:lnTo>
                    <a:pt x="5500" y="15581"/>
                  </a:lnTo>
                  <a:lnTo>
                    <a:pt x="5976" y="16021"/>
                  </a:lnTo>
                  <a:lnTo>
                    <a:pt x="8726" y="16021"/>
                  </a:lnTo>
                  <a:lnTo>
                    <a:pt x="9166" y="15581"/>
                  </a:lnTo>
                  <a:lnTo>
                    <a:pt x="9642" y="14664"/>
                  </a:lnTo>
                  <a:lnTo>
                    <a:pt x="10999" y="14664"/>
                  </a:lnTo>
                  <a:lnTo>
                    <a:pt x="11475" y="14188"/>
                  </a:lnTo>
                  <a:lnTo>
                    <a:pt x="11915" y="13748"/>
                  </a:lnTo>
                  <a:lnTo>
                    <a:pt x="13308" y="13271"/>
                  </a:lnTo>
                  <a:lnTo>
                    <a:pt x="13748" y="13748"/>
                  </a:lnTo>
                  <a:lnTo>
                    <a:pt x="14665" y="13271"/>
                  </a:lnTo>
                  <a:lnTo>
                    <a:pt x="15141" y="12831"/>
                  </a:lnTo>
                  <a:lnTo>
                    <a:pt x="15581" y="12831"/>
                  </a:lnTo>
                  <a:lnTo>
                    <a:pt x="16498" y="13271"/>
                  </a:lnTo>
                  <a:lnTo>
                    <a:pt x="16974" y="13271"/>
                  </a:lnTo>
                  <a:lnTo>
                    <a:pt x="17414" y="12355"/>
                  </a:lnTo>
                  <a:lnTo>
                    <a:pt x="17891" y="11915"/>
                  </a:lnTo>
                  <a:lnTo>
                    <a:pt x="18331" y="11438"/>
                  </a:lnTo>
                  <a:lnTo>
                    <a:pt x="18807" y="10998"/>
                  </a:lnTo>
                  <a:lnTo>
                    <a:pt x="19247" y="10082"/>
                  </a:lnTo>
                  <a:lnTo>
                    <a:pt x="19247" y="9605"/>
                  </a:lnTo>
                  <a:lnTo>
                    <a:pt x="19724" y="9605"/>
                  </a:lnTo>
                  <a:lnTo>
                    <a:pt x="20164" y="9165"/>
                  </a:lnTo>
                  <a:lnTo>
                    <a:pt x="20640" y="8689"/>
                  </a:lnTo>
                  <a:lnTo>
                    <a:pt x="20640" y="7332"/>
                  </a:lnTo>
                  <a:lnTo>
                    <a:pt x="21080" y="6856"/>
                  </a:lnTo>
                  <a:lnTo>
                    <a:pt x="21080" y="5499"/>
                  </a:lnTo>
                  <a:lnTo>
                    <a:pt x="21557" y="5022"/>
                  </a:lnTo>
                  <a:lnTo>
                    <a:pt x="21997" y="4583"/>
                  </a:lnTo>
                  <a:lnTo>
                    <a:pt x="22473" y="4583"/>
                  </a:lnTo>
                  <a:lnTo>
                    <a:pt x="22913" y="4106"/>
                  </a:lnTo>
                  <a:lnTo>
                    <a:pt x="23390" y="3666"/>
                  </a:lnTo>
                  <a:lnTo>
                    <a:pt x="23830" y="3189"/>
                  </a:lnTo>
                  <a:lnTo>
                    <a:pt x="23830" y="2750"/>
                  </a:lnTo>
                  <a:lnTo>
                    <a:pt x="22913" y="1356"/>
                  </a:lnTo>
                  <a:lnTo>
                    <a:pt x="22473" y="917"/>
                  </a:lnTo>
                  <a:lnTo>
                    <a:pt x="21997" y="1356"/>
                  </a:lnTo>
                  <a:lnTo>
                    <a:pt x="21997" y="917"/>
                  </a:lnTo>
                  <a:lnTo>
                    <a:pt x="21557" y="917"/>
                  </a:lnTo>
                  <a:lnTo>
                    <a:pt x="21080" y="440"/>
                  </a:lnTo>
                  <a:lnTo>
                    <a:pt x="20640" y="440"/>
                  </a:lnTo>
                  <a:lnTo>
                    <a:pt x="19724" y="917"/>
                  </a:lnTo>
                  <a:lnTo>
                    <a:pt x="19247" y="440"/>
                  </a:lnTo>
                  <a:lnTo>
                    <a:pt x="18807" y="440"/>
                  </a:lnTo>
                  <a:lnTo>
                    <a:pt x="18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60" name="Google Shape;7960;p87"/>
            <p:cNvSpPr/>
            <p:nvPr/>
          </p:nvSpPr>
          <p:spPr>
            <a:xfrm>
              <a:off x="3139550" y="2827250"/>
              <a:ext cx="893625" cy="824875"/>
            </a:xfrm>
            <a:custGeom>
              <a:avLst/>
              <a:gdLst/>
              <a:ahLst/>
              <a:cxnLst/>
              <a:rect l="l" t="t" r="r" b="b"/>
              <a:pathLst>
                <a:path w="35745" h="32995" extrusionOk="0">
                  <a:moveTo>
                    <a:pt x="9166" y="28888"/>
                  </a:moveTo>
                  <a:lnTo>
                    <a:pt x="9606" y="29328"/>
                  </a:lnTo>
                  <a:lnTo>
                    <a:pt x="9606" y="28888"/>
                  </a:lnTo>
                  <a:close/>
                  <a:moveTo>
                    <a:pt x="27019" y="0"/>
                  </a:moveTo>
                  <a:lnTo>
                    <a:pt x="26103" y="477"/>
                  </a:lnTo>
                  <a:lnTo>
                    <a:pt x="25663" y="917"/>
                  </a:lnTo>
                  <a:lnTo>
                    <a:pt x="25663" y="1393"/>
                  </a:lnTo>
                  <a:lnTo>
                    <a:pt x="23830" y="1393"/>
                  </a:lnTo>
                  <a:lnTo>
                    <a:pt x="23830" y="917"/>
                  </a:lnTo>
                  <a:lnTo>
                    <a:pt x="23353" y="477"/>
                  </a:lnTo>
                  <a:lnTo>
                    <a:pt x="21997" y="477"/>
                  </a:lnTo>
                  <a:lnTo>
                    <a:pt x="22437" y="917"/>
                  </a:lnTo>
                  <a:lnTo>
                    <a:pt x="22913" y="917"/>
                  </a:lnTo>
                  <a:lnTo>
                    <a:pt x="22437" y="2310"/>
                  </a:lnTo>
                  <a:lnTo>
                    <a:pt x="21997" y="2750"/>
                  </a:lnTo>
                  <a:lnTo>
                    <a:pt x="21080" y="2750"/>
                  </a:lnTo>
                  <a:lnTo>
                    <a:pt x="21080" y="2310"/>
                  </a:lnTo>
                  <a:lnTo>
                    <a:pt x="20604" y="1833"/>
                  </a:lnTo>
                  <a:lnTo>
                    <a:pt x="20604" y="1393"/>
                  </a:lnTo>
                  <a:lnTo>
                    <a:pt x="19247" y="2310"/>
                  </a:lnTo>
                  <a:lnTo>
                    <a:pt x="19247" y="2750"/>
                  </a:lnTo>
                  <a:lnTo>
                    <a:pt x="18771" y="3666"/>
                  </a:lnTo>
                  <a:lnTo>
                    <a:pt x="19247" y="3666"/>
                  </a:lnTo>
                  <a:lnTo>
                    <a:pt x="19687" y="4143"/>
                  </a:lnTo>
                  <a:lnTo>
                    <a:pt x="19247" y="5059"/>
                  </a:lnTo>
                  <a:lnTo>
                    <a:pt x="18771" y="5059"/>
                  </a:lnTo>
                  <a:lnTo>
                    <a:pt x="18771" y="5499"/>
                  </a:lnTo>
                  <a:lnTo>
                    <a:pt x="18771" y="5976"/>
                  </a:lnTo>
                  <a:lnTo>
                    <a:pt x="18771" y="6416"/>
                  </a:lnTo>
                  <a:lnTo>
                    <a:pt x="17414" y="6416"/>
                  </a:lnTo>
                  <a:lnTo>
                    <a:pt x="16938" y="5976"/>
                  </a:lnTo>
                  <a:lnTo>
                    <a:pt x="16498" y="5976"/>
                  </a:lnTo>
                  <a:lnTo>
                    <a:pt x="15105" y="6416"/>
                  </a:lnTo>
                  <a:lnTo>
                    <a:pt x="14665" y="5976"/>
                  </a:lnTo>
                  <a:lnTo>
                    <a:pt x="14665" y="5499"/>
                  </a:lnTo>
                  <a:lnTo>
                    <a:pt x="14665" y="5059"/>
                  </a:lnTo>
                  <a:lnTo>
                    <a:pt x="14665" y="4583"/>
                  </a:lnTo>
                  <a:lnTo>
                    <a:pt x="14188" y="4143"/>
                  </a:lnTo>
                  <a:lnTo>
                    <a:pt x="14188" y="3666"/>
                  </a:lnTo>
                  <a:lnTo>
                    <a:pt x="12355" y="3666"/>
                  </a:lnTo>
                  <a:lnTo>
                    <a:pt x="11915" y="4143"/>
                  </a:lnTo>
                  <a:lnTo>
                    <a:pt x="10522" y="4143"/>
                  </a:lnTo>
                  <a:lnTo>
                    <a:pt x="10082" y="4583"/>
                  </a:lnTo>
                  <a:lnTo>
                    <a:pt x="9606" y="4583"/>
                  </a:lnTo>
                  <a:lnTo>
                    <a:pt x="9606" y="5059"/>
                  </a:lnTo>
                  <a:lnTo>
                    <a:pt x="9166" y="5059"/>
                  </a:lnTo>
                  <a:lnTo>
                    <a:pt x="8689" y="5499"/>
                  </a:lnTo>
                  <a:lnTo>
                    <a:pt x="8249" y="5059"/>
                  </a:lnTo>
                  <a:lnTo>
                    <a:pt x="7773" y="5499"/>
                  </a:lnTo>
                  <a:lnTo>
                    <a:pt x="7333" y="5976"/>
                  </a:lnTo>
                  <a:lnTo>
                    <a:pt x="6856" y="6892"/>
                  </a:lnTo>
                  <a:lnTo>
                    <a:pt x="6416" y="6892"/>
                  </a:lnTo>
                  <a:lnTo>
                    <a:pt x="5940" y="7332"/>
                  </a:lnTo>
                  <a:lnTo>
                    <a:pt x="5500" y="7332"/>
                  </a:lnTo>
                  <a:lnTo>
                    <a:pt x="5500" y="7809"/>
                  </a:lnTo>
                  <a:lnTo>
                    <a:pt x="3667" y="7809"/>
                  </a:lnTo>
                  <a:lnTo>
                    <a:pt x="2274" y="8249"/>
                  </a:lnTo>
                  <a:lnTo>
                    <a:pt x="1834" y="9642"/>
                  </a:lnTo>
                  <a:lnTo>
                    <a:pt x="1834" y="10082"/>
                  </a:lnTo>
                  <a:lnTo>
                    <a:pt x="2274" y="10558"/>
                  </a:lnTo>
                  <a:lnTo>
                    <a:pt x="2274" y="10998"/>
                  </a:lnTo>
                  <a:lnTo>
                    <a:pt x="1357" y="10998"/>
                  </a:lnTo>
                  <a:lnTo>
                    <a:pt x="917" y="10082"/>
                  </a:lnTo>
                  <a:lnTo>
                    <a:pt x="917" y="10558"/>
                  </a:lnTo>
                  <a:lnTo>
                    <a:pt x="917" y="10998"/>
                  </a:lnTo>
                  <a:lnTo>
                    <a:pt x="917" y="11475"/>
                  </a:lnTo>
                  <a:lnTo>
                    <a:pt x="917" y="11915"/>
                  </a:lnTo>
                  <a:lnTo>
                    <a:pt x="917" y="12391"/>
                  </a:lnTo>
                  <a:lnTo>
                    <a:pt x="917" y="12831"/>
                  </a:lnTo>
                  <a:lnTo>
                    <a:pt x="441" y="13748"/>
                  </a:lnTo>
                  <a:lnTo>
                    <a:pt x="1" y="14224"/>
                  </a:lnTo>
                  <a:lnTo>
                    <a:pt x="441" y="15141"/>
                  </a:lnTo>
                  <a:lnTo>
                    <a:pt x="917" y="15581"/>
                  </a:lnTo>
                  <a:lnTo>
                    <a:pt x="917" y="16057"/>
                  </a:lnTo>
                  <a:lnTo>
                    <a:pt x="1357" y="16497"/>
                  </a:lnTo>
                  <a:lnTo>
                    <a:pt x="2274" y="16497"/>
                  </a:lnTo>
                  <a:lnTo>
                    <a:pt x="1357" y="16974"/>
                  </a:lnTo>
                  <a:lnTo>
                    <a:pt x="1834" y="17414"/>
                  </a:lnTo>
                  <a:lnTo>
                    <a:pt x="1834" y="17890"/>
                  </a:lnTo>
                  <a:lnTo>
                    <a:pt x="2274" y="18807"/>
                  </a:lnTo>
                  <a:lnTo>
                    <a:pt x="2274" y="19247"/>
                  </a:lnTo>
                  <a:lnTo>
                    <a:pt x="2274" y="20640"/>
                  </a:lnTo>
                  <a:lnTo>
                    <a:pt x="2274" y="21080"/>
                  </a:lnTo>
                  <a:lnTo>
                    <a:pt x="2274" y="21556"/>
                  </a:lnTo>
                  <a:lnTo>
                    <a:pt x="2750" y="21556"/>
                  </a:lnTo>
                  <a:lnTo>
                    <a:pt x="2274" y="22473"/>
                  </a:lnTo>
                  <a:lnTo>
                    <a:pt x="2750" y="23829"/>
                  </a:lnTo>
                  <a:lnTo>
                    <a:pt x="4107" y="23829"/>
                  </a:lnTo>
                  <a:lnTo>
                    <a:pt x="4107" y="24746"/>
                  </a:lnTo>
                  <a:lnTo>
                    <a:pt x="4107" y="25222"/>
                  </a:lnTo>
                  <a:lnTo>
                    <a:pt x="4107" y="25662"/>
                  </a:lnTo>
                  <a:lnTo>
                    <a:pt x="4583" y="25662"/>
                  </a:lnTo>
                  <a:lnTo>
                    <a:pt x="5023" y="26139"/>
                  </a:lnTo>
                  <a:lnTo>
                    <a:pt x="5500" y="26139"/>
                  </a:lnTo>
                  <a:lnTo>
                    <a:pt x="6856" y="26579"/>
                  </a:lnTo>
                  <a:lnTo>
                    <a:pt x="7773" y="26139"/>
                  </a:lnTo>
                  <a:lnTo>
                    <a:pt x="8249" y="26579"/>
                  </a:lnTo>
                  <a:lnTo>
                    <a:pt x="7773" y="27495"/>
                  </a:lnTo>
                  <a:lnTo>
                    <a:pt x="7333" y="27972"/>
                  </a:lnTo>
                  <a:lnTo>
                    <a:pt x="8249" y="27972"/>
                  </a:lnTo>
                  <a:lnTo>
                    <a:pt x="8689" y="28412"/>
                  </a:lnTo>
                  <a:lnTo>
                    <a:pt x="9166" y="28888"/>
                  </a:lnTo>
                  <a:lnTo>
                    <a:pt x="9606" y="27972"/>
                  </a:lnTo>
                  <a:lnTo>
                    <a:pt x="10082" y="27972"/>
                  </a:lnTo>
                  <a:lnTo>
                    <a:pt x="9606" y="27495"/>
                  </a:lnTo>
                  <a:lnTo>
                    <a:pt x="11439" y="27495"/>
                  </a:lnTo>
                  <a:lnTo>
                    <a:pt x="11915" y="27972"/>
                  </a:lnTo>
                  <a:lnTo>
                    <a:pt x="12355" y="27495"/>
                  </a:lnTo>
                  <a:lnTo>
                    <a:pt x="13272" y="28888"/>
                  </a:lnTo>
                  <a:lnTo>
                    <a:pt x="13748" y="29328"/>
                  </a:lnTo>
                  <a:lnTo>
                    <a:pt x="14665" y="29805"/>
                  </a:lnTo>
                  <a:lnTo>
                    <a:pt x="16021" y="29805"/>
                  </a:lnTo>
                  <a:lnTo>
                    <a:pt x="16498" y="30245"/>
                  </a:lnTo>
                  <a:lnTo>
                    <a:pt x="16938" y="30722"/>
                  </a:lnTo>
                  <a:lnTo>
                    <a:pt x="17414" y="31161"/>
                  </a:lnTo>
                  <a:lnTo>
                    <a:pt x="18331" y="31161"/>
                  </a:lnTo>
                  <a:lnTo>
                    <a:pt x="18771" y="31638"/>
                  </a:lnTo>
                  <a:lnTo>
                    <a:pt x="19247" y="30722"/>
                  </a:lnTo>
                  <a:lnTo>
                    <a:pt x="19687" y="30722"/>
                  </a:lnTo>
                  <a:lnTo>
                    <a:pt x="20164" y="30245"/>
                  </a:lnTo>
                  <a:lnTo>
                    <a:pt x="20604" y="30245"/>
                  </a:lnTo>
                  <a:lnTo>
                    <a:pt x="21080" y="30722"/>
                  </a:lnTo>
                  <a:lnTo>
                    <a:pt x="21080" y="31638"/>
                  </a:lnTo>
                  <a:lnTo>
                    <a:pt x="21520" y="31161"/>
                  </a:lnTo>
                  <a:lnTo>
                    <a:pt x="21520" y="30722"/>
                  </a:lnTo>
                  <a:lnTo>
                    <a:pt x="22437" y="30245"/>
                  </a:lnTo>
                  <a:lnTo>
                    <a:pt x="22913" y="30722"/>
                  </a:lnTo>
                  <a:lnTo>
                    <a:pt x="23353" y="30722"/>
                  </a:lnTo>
                  <a:lnTo>
                    <a:pt x="23830" y="30245"/>
                  </a:lnTo>
                  <a:lnTo>
                    <a:pt x="23830" y="31161"/>
                  </a:lnTo>
                  <a:lnTo>
                    <a:pt x="23830" y="31638"/>
                  </a:lnTo>
                  <a:lnTo>
                    <a:pt x="25186" y="31161"/>
                  </a:lnTo>
                  <a:lnTo>
                    <a:pt x="25663" y="30722"/>
                  </a:lnTo>
                  <a:lnTo>
                    <a:pt x="25663" y="30245"/>
                  </a:lnTo>
                  <a:lnTo>
                    <a:pt x="26103" y="29805"/>
                  </a:lnTo>
                  <a:lnTo>
                    <a:pt x="27019" y="30722"/>
                  </a:lnTo>
                  <a:lnTo>
                    <a:pt x="27496" y="30722"/>
                  </a:lnTo>
                  <a:lnTo>
                    <a:pt x="27936" y="31161"/>
                  </a:lnTo>
                  <a:lnTo>
                    <a:pt x="28412" y="31638"/>
                  </a:lnTo>
                  <a:lnTo>
                    <a:pt x="28852" y="32078"/>
                  </a:lnTo>
                  <a:lnTo>
                    <a:pt x="30245" y="32078"/>
                  </a:lnTo>
                  <a:lnTo>
                    <a:pt x="30685" y="32994"/>
                  </a:lnTo>
                  <a:lnTo>
                    <a:pt x="30685" y="32555"/>
                  </a:lnTo>
                  <a:lnTo>
                    <a:pt x="31162" y="32078"/>
                  </a:lnTo>
                  <a:lnTo>
                    <a:pt x="31162" y="31638"/>
                  </a:lnTo>
                  <a:lnTo>
                    <a:pt x="31162" y="31161"/>
                  </a:lnTo>
                  <a:lnTo>
                    <a:pt x="31162" y="30722"/>
                  </a:lnTo>
                  <a:lnTo>
                    <a:pt x="31162" y="30245"/>
                  </a:lnTo>
                  <a:lnTo>
                    <a:pt x="31162" y="28888"/>
                  </a:lnTo>
                  <a:lnTo>
                    <a:pt x="31162" y="28412"/>
                  </a:lnTo>
                  <a:lnTo>
                    <a:pt x="31602" y="27972"/>
                  </a:lnTo>
                  <a:lnTo>
                    <a:pt x="32078" y="27495"/>
                  </a:lnTo>
                  <a:lnTo>
                    <a:pt x="32518" y="26579"/>
                  </a:lnTo>
                  <a:lnTo>
                    <a:pt x="32995" y="26139"/>
                  </a:lnTo>
                  <a:lnTo>
                    <a:pt x="33911" y="25222"/>
                  </a:lnTo>
                  <a:lnTo>
                    <a:pt x="34828" y="25222"/>
                  </a:lnTo>
                  <a:lnTo>
                    <a:pt x="35268" y="24746"/>
                  </a:lnTo>
                  <a:lnTo>
                    <a:pt x="35744" y="23829"/>
                  </a:lnTo>
                  <a:lnTo>
                    <a:pt x="35268" y="22913"/>
                  </a:lnTo>
                  <a:lnTo>
                    <a:pt x="34828" y="22913"/>
                  </a:lnTo>
                  <a:lnTo>
                    <a:pt x="34828" y="22473"/>
                  </a:lnTo>
                  <a:lnTo>
                    <a:pt x="35268" y="21996"/>
                  </a:lnTo>
                  <a:lnTo>
                    <a:pt x="34351" y="21080"/>
                  </a:lnTo>
                  <a:lnTo>
                    <a:pt x="33911" y="20640"/>
                  </a:lnTo>
                  <a:lnTo>
                    <a:pt x="32995" y="20163"/>
                  </a:lnTo>
                  <a:lnTo>
                    <a:pt x="33435" y="19723"/>
                  </a:lnTo>
                  <a:lnTo>
                    <a:pt x="32995" y="19247"/>
                  </a:lnTo>
                  <a:lnTo>
                    <a:pt x="32995" y="17890"/>
                  </a:lnTo>
                  <a:lnTo>
                    <a:pt x="32995" y="17414"/>
                  </a:lnTo>
                  <a:lnTo>
                    <a:pt x="33435" y="15581"/>
                  </a:lnTo>
                  <a:lnTo>
                    <a:pt x="32518" y="15581"/>
                  </a:lnTo>
                  <a:lnTo>
                    <a:pt x="32078" y="15141"/>
                  </a:lnTo>
                  <a:lnTo>
                    <a:pt x="33435" y="13748"/>
                  </a:lnTo>
                  <a:lnTo>
                    <a:pt x="33911" y="13308"/>
                  </a:lnTo>
                  <a:lnTo>
                    <a:pt x="33911" y="12831"/>
                  </a:lnTo>
                  <a:lnTo>
                    <a:pt x="33911" y="10998"/>
                  </a:lnTo>
                  <a:lnTo>
                    <a:pt x="33435" y="10558"/>
                  </a:lnTo>
                  <a:lnTo>
                    <a:pt x="33435" y="10082"/>
                  </a:lnTo>
                  <a:lnTo>
                    <a:pt x="32995" y="10082"/>
                  </a:lnTo>
                  <a:lnTo>
                    <a:pt x="32518" y="9165"/>
                  </a:lnTo>
                  <a:lnTo>
                    <a:pt x="32078" y="8725"/>
                  </a:lnTo>
                  <a:lnTo>
                    <a:pt x="32078" y="7332"/>
                  </a:lnTo>
                  <a:lnTo>
                    <a:pt x="31602" y="6892"/>
                  </a:lnTo>
                  <a:lnTo>
                    <a:pt x="31602" y="6416"/>
                  </a:lnTo>
                  <a:lnTo>
                    <a:pt x="31602" y="5499"/>
                  </a:lnTo>
                  <a:lnTo>
                    <a:pt x="31602" y="5059"/>
                  </a:lnTo>
                  <a:lnTo>
                    <a:pt x="30245" y="4583"/>
                  </a:lnTo>
                  <a:lnTo>
                    <a:pt x="29769" y="4583"/>
                  </a:lnTo>
                  <a:lnTo>
                    <a:pt x="28852" y="3666"/>
                  </a:lnTo>
                  <a:lnTo>
                    <a:pt x="28852" y="3226"/>
                  </a:lnTo>
                  <a:lnTo>
                    <a:pt x="28852" y="2310"/>
                  </a:lnTo>
                  <a:lnTo>
                    <a:pt x="28412" y="1833"/>
                  </a:lnTo>
                  <a:lnTo>
                    <a:pt x="28412" y="1393"/>
                  </a:lnTo>
                  <a:lnTo>
                    <a:pt x="27936" y="477"/>
                  </a:lnTo>
                  <a:lnTo>
                    <a:pt x="2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61" name="Google Shape;7961;p87"/>
            <p:cNvSpPr/>
            <p:nvPr/>
          </p:nvSpPr>
          <p:spPr>
            <a:xfrm>
              <a:off x="4089975" y="4947125"/>
              <a:ext cx="183325" cy="114575"/>
            </a:xfrm>
            <a:custGeom>
              <a:avLst/>
              <a:gdLst/>
              <a:ahLst/>
              <a:cxnLst/>
              <a:rect l="l" t="t" r="r" b="b"/>
              <a:pathLst>
                <a:path w="7333" h="4583" extrusionOk="0">
                  <a:moveTo>
                    <a:pt x="917" y="0"/>
                  </a:moveTo>
                  <a:lnTo>
                    <a:pt x="0" y="440"/>
                  </a:lnTo>
                  <a:lnTo>
                    <a:pt x="477" y="917"/>
                  </a:lnTo>
                  <a:lnTo>
                    <a:pt x="1833" y="917"/>
                  </a:lnTo>
                  <a:lnTo>
                    <a:pt x="2310" y="1357"/>
                  </a:lnTo>
                  <a:lnTo>
                    <a:pt x="3666" y="1833"/>
                  </a:lnTo>
                  <a:lnTo>
                    <a:pt x="4143" y="2273"/>
                  </a:lnTo>
                  <a:lnTo>
                    <a:pt x="5059" y="2750"/>
                  </a:lnTo>
                  <a:lnTo>
                    <a:pt x="5499" y="3190"/>
                  </a:lnTo>
                  <a:lnTo>
                    <a:pt x="5976" y="3666"/>
                  </a:lnTo>
                  <a:lnTo>
                    <a:pt x="6892" y="4583"/>
                  </a:lnTo>
                  <a:lnTo>
                    <a:pt x="7332" y="4583"/>
                  </a:lnTo>
                  <a:lnTo>
                    <a:pt x="6892" y="3666"/>
                  </a:lnTo>
                  <a:lnTo>
                    <a:pt x="6416" y="3190"/>
                  </a:lnTo>
                  <a:lnTo>
                    <a:pt x="5976" y="2750"/>
                  </a:lnTo>
                  <a:lnTo>
                    <a:pt x="5976" y="2273"/>
                  </a:lnTo>
                  <a:lnTo>
                    <a:pt x="5499" y="1833"/>
                  </a:lnTo>
                  <a:lnTo>
                    <a:pt x="5059" y="1833"/>
                  </a:lnTo>
                  <a:lnTo>
                    <a:pt x="4583" y="1357"/>
                  </a:lnTo>
                  <a:lnTo>
                    <a:pt x="3226" y="917"/>
                  </a:lnTo>
                  <a:lnTo>
                    <a:pt x="2310" y="917"/>
                  </a:lnTo>
                  <a:lnTo>
                    <a:pt x="1833" y="440"/>
                  </a:lnTo>
                  <a:lnTo>
                    <a:pt x="1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62" name="Google Shape;7962;p87"/>
            <p:cNvSpPr/>
            <p:nvPr/>
          </p:nvSpPr>
          <p:spPr>
            <a:xfrm>
              <a:off x="3322850" y="994225"/>
              <a:ext cx="56850" cy="68775"/>
            </a:xfrm>
            <a:custGeom>
              <a:avLst/>
              <a:gdLst/>
              <a:ahLst/>
              <a:cxnLst/>
              <a:rect l="l" t="t" r="r" b="b"/>
              <a:pathLst>
                <a:path w="2274" h="2751" extrusionOk="0">
                  <a:moveTo>
                    <a:pt x="1357" y="1"/>
                  </a:moveTo>
                  <a:lnTo>
                    <a:pt x="1357" y="477"/>
                  </a:lnTo>
                  <a:lnTo>
                    <a:pt x="441" y="477"/>
                  </a:lnTo>
                  <a:lnTo>
                    <a:pt x="441" y="917"/>
                  </a:lnTo>
                  <a:lnTo>
                    <a:pt x="441" y="1394"/>
                  </a:lnTo>
                  <a:lnTo>
                    <a:pt x="1" y="1834"/>
                  </a:lnTo>
                  <a:lnTo>
                    <a:pt x="441" y="2310"/>
                  </a:lnTo>
                  <a:lnTo>
                    <a:pt x="441" y="2750"/>
                  </a:lnTo>
                  <a:lnTo>
                    <a:pt x="917" y="2310"/>
                  </a:lnTo>
                  <a:lnTo>
                    <a:pt x="917" y="1834"/>
                  </a:lnTo>
                  <a:lnTo>
                    <a:pt x="1834" y="1834"/>
                  </a:lnTo>
                  <a:lnTo>
                    <a:pt x="2274" y="477"/>
                  </a:lnTo>
                  <a:lnTo>
                    <a:pt x="1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63" name="Google Shape;7963;p87"/>
            <p:cNvSpPr/>
            <p:nvPr/>
          </p:nvSpPr>
          <p:spPr>
            <a:xfrm>
              <a:off x="2520900" y="708275"/>
              <a:ext cx="1477450" cy="1775300"/>
            </a:xfrm>
            <a:custGeom>
              <a:avLst/>
              <a:gdLst/>
              <a:ahLst/>
              <a:cxnLst/>
              <a:rect l="l" t="t" r="r" b="b"/>
              <a:pathLst>
                <a:path w="59098" h="71012" extrusionOk="0">
                  <a:moveTo>
                    <a:pt x="52242" y="1"/>
                  </a:moveTo>
                  <a:lnTo>
                    <a:pt x="51325" y="1357"/>
                  </a:lnTo>
                  <a:lnTo>
                    <a:pt x="51325" y="1834"/>
                  </a:lnTo>
                  <a:lnTo>
                    <a:pt x="49932" y="2274"/>
                  </a:lnTo>
                  <a:lnTo>
                    <a:pt x="50409" y="3667"/>
                  </a:lnTo>
                  <a:lnTo>
                    <a:pt x="50409" y="4107"/>
                  </a:lnTo>
                  <a:lnTo>
                    <a:pt x="49932" y="3667"/>
                  </a:lnTo>
                  <a:lnTo>
                    <a:pt x="49932" y="3190"/>
                  </a:lnTo>
                  <a:lnTo>
                    <a:pt x="49016" y="2750"/>
                  </a:lnTo>
                  <a:lnTo>
                    <a:pt x="49016" y="2274"/>
                  </a:lnTo>
                  <a:lnTo>
                    <a:pt x="49016" y="1834"/>
                  </a:lnTo>
                  <a:lnTo>
                    <a:pt x="49016" y="1357"/>
                  </a:lnTo>
                  <a:lnTo>
                    <a:pt x="48576" y="1357"/>
                  </a:lnTo>
                  <a:lnTo>
                    <a:pt x="48576" y="1834"/>
                  </a:lnTo>
                  <a:lnTo>
                    <a:pt x="48576" y="2274"/>
                  </a:lnTo>
                  <a:lnTo>
                    <a:pt x="48099" y="3667"/>
                  </a:lnTo>
                  <a:lnTo>
                    <a:pt x="47659" y="4583"/>
                  </a:lnTo>
                  <a:lnTo>
                    <a:pt x="47659" y="5500"/>
                  </a:lnTo>
                  <a:lnTo>
                    <a:pt x="47183" y="5023"/>
                  </a:lnTo>
                  <a:lnTo>
                    <a:pt x="47183" y="4583"/>
                  </a:lnTo>
                  <a:lnTo>
                    <a:pt x="47183" y="3667"/>
                  </a:lnTo>
                  <a:lnTo>
                    <a:pt x="48099" y="2750"/>
                  </a:lnTo>
                  <a:lnTo>
                    <a:pt x="48099" y="2274"/>
                  </a:lnTo>
                  <a:lnTo>
                    <a:pt x="48576" y="1357"/>
                  </a:lnTo>
                  <a:lnTo>
                    <a:pt x="49016" y="917"/>
                  </a:lnTo>
                  <a:lnTo>
                    <a:pt x="48576" y="441"/>
                  </a:lnTo>
                  <a:lnTo>
                    <a:pt x="47183" y="1357"/>
                  </a:lnTo>
                  <a:lnTo>
                    <a:pt x="46743" y="917"/>
                  </a:lnTo>
                  <a:lnTo>
                    <a:pt x="46266" y="1834"/>
                  </a:lnTo>
                  <a:lnTo>
                    <a:pt x="46266" y="2274"/>
                  </a:lnTo>
                  <a:lnTo>
                    <a:pt x="47183" y="2750"/>
                  </a:lnTo>
                  <a:lnTo>
                    <a:pt x="45826" y="3190"/>
                  </a:lnTo>
                  <a:lnTo>
                    <a:pt x="45350" y="2750"/>
                  </a:lnTo>
                  <a:lnTo>
                    <a:pt x="44910" y="3190"/>
                  </a:lnTo>
                  <a:lnTo>
                    <a:pt x="44910" y="4107"/>
                  </a:lnTo>
                  <a:lnTo>
                    <a:pt x="44433" y="4107"/>
                  </a:lnTo>
                  <a:lnTo>
                    <a:pt x="44910" y="4583"/>
                  </a:lnTo>
                  <a:lnTo>
                    <a:pt x="43993" y="5940"/>
                  </a:lnTo>
                  <a:lnTo>
                    <a:pt x="43517" y="4583"/>
                  </a:lnTo>
                  <a:lnTo>
                    <a:pt x="43077" y="5500"/>
                  </a:lnTo>
                  <a:lnTo>
                    <a:pt x="43077" y="5940"/>
                  </a:lnTo>
                  <a:lnTo>
                    <a:pt x="43077" y="6416"/>
                  </a:lnTo>
                  <a:lnTo>
                    <a:pt x="42600" y="6856"/>
                  </a:lnTo>
                  <a:lnTo>
                    <a:pt x="42160" y="6416"/>
                  </a:lnTo>
                  <a:lnTo>
                    <a:pt x="41684" y="6416"/>
                  </a:lnTo>
                  <a:lnTo>
                    <a:pt x="41684" y="6856"/>
                  </a:lnTo>
                  <a:lnTo>
                    <a:pt x="41244" y="6416"/>
                  </a:lnTo>
                  <a:lnTo>
                    <a:pt x="40767" y="6416"/>
                  </a:lnTo>
                  <a:lnTo>
                    <a:pt x="40327" y="6856"/>
                  </a:lnTo>
                  <a:lnTo>
                    <a:pt x="40327" y="7333"/>
                  </a:lnTo>
                  <a:lnTo>
                    <a:pt x="39851" y="7333"/>
                  </a:lnTo>
                  <a:lnTo>
                    <a:pt x="39411" y="8249"/>
                  </a:lnTo>
                  <a:lnTo>
                    <a:pt x="39411" y="9166"/>
                  </a:lnTo>
                  <a:lnTo>
                    <a:pt x="39851" y="9606"/>
                  </a:lnTo>
                  <a:lnTo>
                    <a:pt x="39851" y="10522"/>
                  </a:lnTo>
                  <a:lnTo>
                    <a:pt x="39411" y="10082"/>
                  </a:lnTo>
                  <a:lnTo>
                    <a:pt x="38934" y="9606"/>
                  </a:lnTo>
                  <a:lnTo>
                    <a:pt x="38494" y="9606"/>
                  </a:lnTo>
                  <a:lnTo>
                    <a:pt x="38018" y="10522"/>
                  </a:lnTo>
                  <a:lnTo>
                    <a:pt x="37101" y="9606"/>
                  </a:lnTo>
                  <a:lnTo>
                    <a:pt x="37101" y="10082"/>
                  </a:lnTo>
                  <a:lnTo>
                    <a:pt x="37101" y="10999"/>
                  </a:lnTo>
                  <a:lnTo>
                    <a:pt x="37578" y="11915"/>
                  </a:lnTo>
                  <a:lnTo>
                    <a:pt x="37578" y="12355"/>
                  </a:lnTo>
                  <a:lnTo>
                    <a:pt x="37101" y="12355"/>
                  </a:lnTo>
                  <a:lnTo>
                    <a:pt x="36661" y="10999"/>
                  </a:lnTo>
                  <a:lnTo>
                    <a:pt x="36661" y="12355"/>
                  </a:lnTo>
                  <a:lnTo>
                    <a:pt x="36185" y="13272"/>
                  </a:lnTo>
                  <a:lnTo>
                    <a:pt x="35745" y="12832"/>
                  </a:lnTo>
                  <a:lnTo>
                    <a:pt x="35745" y="11915"/>
                  </a:lnTo>
                  <a:lnTo>
                    <a:pt x="35268" y="12355"/>
                  </a:lnTo>
                  <a:lnTo>
                    <a:pt x="35268" y="13748"/>
                  </a:lnTo>
                  <a:lnTo>
                    <a:pt x="34352" y="13748"/>
                  </a:lnTo>
                  <a:lnTo>
                    <a:pt x="33912" y="14188"/>
                  </a:lnTo>
                  <a:lnTo>
                    <a:pt x="34352" y="14665"/>
                  </a:lnTo>
                  <a:lnTo>
                    <a:pt x="33912" y="15105"/>
                  </a:lnTo>
                  <a:lnTo>
                    <a:pt x="33435" y="16021"/>
                  </a:lnTo>
                  <a:lnTo>
                    <a:pt x="33435" y="16498"/>
                  </a:lnTo>
                  <a:lnTo>
                    <a:pt x="33912" y="16938"/>
                  </a:lnTo>
                  <a:lnTo>
                    <a:pt x="33435" y="17414"/>
                  </a:lnTo>
                  <a:lnTo>
                    <a:pt x="32079" y="17414"/>
                  </a:lnTo>
                  <a:lnTo>
                    <a:pt x="32079" y="16938"/>
                  </a:lnTo>
                  <a:lnTo>
                    <a:pt x="31602" y="17414"/>
                  </a:lnTo>
                  <a:lnTo>
                    <a:pt x="31602" y="17854"/>
                  </a:lnTo>
                  <a:lnTo>
                    <a:pt x="31602" y="18771"/>
                  </a:lnTo>
                  <a:lnTo>
                    <a:pt x="31602" y="19247"/>
                  </a:lnTo>
                  <a:lnTo>
                    <a:pt x="31162" y="20604"/>
                  </a:lnTo>
                  <a:lnTo>
                    <a:pt x="31162" y="19247"/>
                  </a:lnTo>
                  <a:lnTo>
                    <a:pt x="31162" y="18331"/>
                  </a:lnTo>
                  <a:lnTo>
                    <a:pt x="31162" y="17854"/>
                  </a:lnTo>
                  <a:lnTo>
                    <a:pt x="30686" y="18331"/>
                  </a:lnTo>
                  <a:lnTo>
                    <a:pt x="30246" y="18771"/>
                  </a:lnTo>
                  <a:lnTo>
                    <a:pt x="29769" y="18771"/>
                  </a:lnTo>
                  <a:lnTo>
                    <a:pt x="29329" y="19247"/>
                  </a:lnTo>
                  <a:lnTo>
                    <a:pt x="29769" y="19247"/>
                  </a:lnTo>
                  <a:lnTo>
                    <a:pt x="30246" y="19687"/>
                  </a:lnTo>
                  <a:lnTo>
                    <a:pt x="30246" y="20164"/>
                  </a:lnTo>
                  <a:lnTo>
                    <a:pt x="29769" y="19687"/>
                  </a:lnTo>
                  <a:lnTo>
                    <a:pt x="29329" y="20164"/>
                  </a:lnTo>
                  <a:lnTo>
                    <a:pt x="28853" y="19687"/>
                  </a:lnTo>
                  <a:lnTo>
                    <a:pt x="27936" y="19687"/>
                  </a:lnTo>
                  <a:lnTo>
                    <a:pt x="28413" y="20604"/>
                  </a:lnTo>
                  <a:lnTo>
                    <a:pt x="27936" y="21080"/>
                  </a:lnTo>
                  <a:lnTo>
                    <a:pt x="29329" y="20604"/>
                  </a:lnTo>
                  <a:lnTo>
                    <a:pt x="29769" y="21080"/>
                  </a:lnTo>
                  <a:lnTo>
                    <a:pt x="29769" y="21520"/>
                  </a:lnTo>
                  <a:lnTo>
                    <a:pt x="28413" y="21520"/>
                  </a:lnTo>
                  <a:lnTo>
                    <a:pt x="27936" y="21997"/>
                  </a:lnTo>
                  <a:lnTo>
                    <a:pt x="27936" y="22437"/>
                  </a:lnTo>
                  <a:lnTo>
                    <a:pt x="28853" y="22437"/>
                  </a:lnTo>
                  <a:lnTo>
                    <a:pt x="28853" y="23353"/>
                  </a:lnTo>
                  <a:lnTo>
                    <a:pt x="28413" y="23353"/>
                  </a:lnTo>
                  <a:lnTo>
                    <a:pt x="27936" y="23830"/>
                  </a:lnTo>
                  <a:lnTo>
                    <a:pt x="27496" y="24270"/>
                  </a:lnTo>
                  <a:lnTo>
                    <a:pt x="27020" y="24746"/>
                  </a:lnTo>
                  <a:lnTo>
                    <a:pt x="26103" y="24270"/>
                  </a:lnTo>
                  <a:lnTo>
                    <a:pt x="25663" y="24746"/>
                  </a:lnTo>
                  <a:lnTo>
                    <a:pt x="25663" y="25186"/>
                  </a:lnTo>
                  <a:lnTo>
                    <a:pt x="25663" y="25663"/>
                  </a:lnTo>
                  <a:lnTo>
                    <a:pt x="25187" y="25663"/>
                  </a:lnTo>
                  <a:lnTo>
                    <a:pt x="24747" y="26103"/>
                  </a:lnTo>
                  <a:lnTo>
                    <a:pt x="25187" y="26579"/>
                  </a:lnTo>
                  <a:lnTo>
                    <a:pt x="24747" y="27496"/>
                  </a:lnTo>
                  <a:lnTo>
                    <a:pt x="23830" y="27496"/>
                  </a:lnTo>
                  <a:lnTo>
                    <a:pt x="24270" y="27936"/>
                  </a:lnTo>
                  <a:lnTo>
                    <a:pt x="24747" y="28412"/>
                  </a:lnTo>
                  <a:lnTo>
                    <a:pt x="25187" y="27936"/>
                  </a:lnTo>
                  <a:lnTo>
                    <a:pt x="25187" y="28852"/>
                  </a:lnTo>
                  <a:lnTo>
                    <a:pt x="23830" y="28852"/>
                  </a:lnTo>
                  <a:lnTo>
                    <a:pt x="23830" y="29329"/>
                  </a:lnTo>
                  <a:lnTo>
                    <a:pt x="24270" y="29769"/>
                  </a:lnTo>
                  <a:lnTo>
                    <a:pt x="23830" y="30245"/>
                  </a:lnTo>
                  <a:lnTo>
                    <a:pt x="23353" y="30245"/>
                  </a:lnTo>
                  <a:lnTo>
                    <a:pt x="22914" y="30685"/>
                  </a:lnTo>
                  <a:lnTo>
                    <a:pt x="22437" y="31162"/>
                  </a:lnTo>
                  <a:lnTo>
                    <a:pt x="22914" y="32078"/>
                  </a:lnTo>
                  <a:lnTo>
                    <a:pt x="22914" y="32518"/>
                  </a:lnTo>
                  <a:lnTo>
                    <a:pt x="22437" y="32995"/>
                  </a:lnTo>
                  <a:lnTo>
                    <a:pt x="21997" y="32518"/>
                  </a:lnTo>
                  <a:lnTo>
                    <a:pt x="21997" y="32078"/>
                  </a:lnTo>
                  <a:lnTo>
                    <a:pt x="21520" y="32995"/>
                  </a:lnTo>
                  <a:lnTo>
                    <a:pt x="21520" y="33435"/>
                  </a:lnTo>
                  <a:lnTo>
                    <a:pt x="22437" y="33435"/>
                  </a:lnTo>
                  <a:lnTo>
                    <a:pt x="22437" y="34351"/>
                  </a:lnTo>
                  <a:lnTo>
                    <a:pt x="21997" y="34828"/>
                  </a:lnTo>
                  <a:lnTo>
                    <a:pt x="21520" y="34828"/>
                  </a:lnTo>
                  <a:lnTo>
                    <a:pt x="21520" y="35744"/>
                  </a:lnTo>
                  <a:lnTo>
                    <a:pt x="21081" y="36184"/>
                  </a:lnTo>
                  <a:lnTo>
                    <a:pt x="20604" y="36661"/>
                  </a:lnTo>
                  <a:lnTo>
                    <a:pt x="20604" y="37101"/>
                  </a:lnTo>
                  <a:lnTo>
                    <a:pt x="21081" y="37101"/>
                  </a:lnTo>
                  <a:lnTo>
                    <a:pt x="21081" y="37577"/>
                  </a:lnTo>
                  <a:lnTo>
                    <a:pt x="21081" y="38017"/>
                  </a:lnTo>
                  <a:lnTo>
                    <a:pt x="20604" y="38494"/>
                  </a:lnTo>
                  <a:lnTo>
                    <a:pt x="19687" y="38017"/>
                  </a:lnTo>
                  <a:lnTo>
                    <a:pt x="19687" y="37577"/>
                  </a:lnTo>
                  <a:lnTo>
                    <a:pt x="19248" y="37101"/>
                  </a:lnTo>
                  <a:lnTo>
                    <a:pt x="18771" y="37577"/>
                  </a:lnTo>
                  <a:lnTo>
                    <a:pt x="18331" y="38017"/>
                  </a:lnTo>
                  <a:lnTo>
                    <a:pt x="16938" y="38017"/>
                  </a:lnTo>
                  <a:lnTo>
                    <a:pt x="16938" y="38934"/>
                  </a:lnTo>
                  <a:lnTo>
                    <a:pt x="16498" y="39850"/>
                  </a:lnTo>
                  <a:lnTo>
                    <a:pt x="16498" y="40767"/>
                  </a:lnTo>
                  <a:lnTo>
                    <a:pt x="15105" y="40767"/>
                  </a:lnTo>
                  <a:lnTo>
                    <a:pt x="15582" y="41243"/>
                  </a:lnTo>
                  <a:lnTo>
                    <a:pt x="15582" y="42160"/>
                  </a:lnTo>
                  <a:lnTo>
                    <a:pt x="15105" y="41683"/>
                  </a:lnTo>
                  <a:lnTo>
                    <a:pt x="14665" y="42160"/>
                  </a:lnTo>
                  <a:lnTo>
                    <a:pt x="13749" y="42600"/>
                  </a:lnTo>
                  <a:lnTo>
                    <a:pt x="13272" y="42160"/>
                  </a:lnTo>
                  <a:lnTo>
                    <a:pt x="12832" y="43077"/>
                  </a:lnTo>
                  <a:lnTo>
                    <a:pt x="12355" y="43516"/>
                  </a:lnTo>
                  <a:lnTo>
                    <a:pt x="11916" y="43516"/>
                  </a:lnTo>
                  <a:lnTo>
                    <a:pt x="11916" y="44433"/>
                  </a:lnTo>
                  <a:lnTo>
                    <a:pt x="11439" y="43993"/>
                  </a:lnTo>
                  <a:lnTo>
                    <a:pt x="10999" y="43993"/>
                  </a:lnTo>
                  <a:lnTo>
                    <a:pt x="11439" y="44433"/>
                  </a:lnTo>
                  <a:lnTo>
                    <a:pt x="11439" y="44910"/>
                  </a:lnTo>
                  <a:lnTo>
                    <a:pt x="10999" y="44910"/>
                  </a:lnTo>
                  <a:lnTo>
                    <a:pt x="10522" y="44433"/>
                  </a:lnTo>
                  <a:lnTo>
                    <a:pt x="10083" y="44910"/>
                  </a:lnTo>
                  <a:lnTo>
                    <a:pt x="9606" y="44910"/>
                  </a:lnTo>
                  <a:lnTo>
                    <a:pt x="9166" y="45349"/>
                  </a:lnTo>
                  <a:lnTo>
                    <a:pt x="8689" y="45349"/>
                  </a:lnTo>
                  <a:lnTo>
                    <a:pt x="8689" y="45826"/>
                  </a:lnTo>
                  <a:lnTo>
                    <a:pt x="9166" y="46743"/>
                  </a:lnTo>
                  <a:lnTo>
                    <a:pt x="8250" y="46743"/>
                  </a:lnTo>
                  <a:lnTo>
                    <a:pt x="7333" y="46266"/>
                  </a:lnTo>
                  <a:lnTo>
                    <a:pt x="6856" y="46266"/>
                  </a:lnTo>
                  <a:lnTo>
                    <a:pt x="6416" y="46743"/>
                  </a:lnTo>
                  <a:lnTo>
                    <a:pt x="6856" y="47182"/>
                  </a:lnTo>
                  <a:lnTo>
                    <a:pt x="6856" y="47659"/>
                  </a:lnTo>
                  <a:lnTo>
                    <a:pt x="5500" y="47659"/>
                  </a:lnTo>
                  <a:lnTo>
                    <a:pt x="5023" y="49015"/>
                  </a:lnTo>
                  <a:lnTo>
                    <a:pt x="5023" y="48099"/>
                  </a:lnTo>
                  <a:lnTo>
                    <a:pt x="4583" y="48099"/>
                  </a:lnTo>
                  <a:lnTo>
                    <a:pt x="4107" y="48576"/>
                  </a:lnTo>
                  <a:lnTo>
                    <a:pt x="3667" y="48099"/>
                  </a:lnTo>
                  <a:lnTo>
                    <a:pt x="2274" y="48099"/>
                  </a:lnTo>
                  <a:lnTo>
                    <a:pt x="2750" y="48576"/>
                  </a:lnTo>
                  <a:lnTo>
                    <a:pt x="2750" y="49015"/>
                  </a:lnTo>
                  <a:lnTo>
                    <a:pt x="3190" y="49492"/>
                  </a:lnTo>
                  <a:lnTo>
                    <a:pt x="3667" y="49492"/>
                  </a:lnTo>
                  <a:lnTo>
                    <a:pt x="3667" y="49932"/>
                  </a:lnTo>
                  <a:lnTo>
                    <a:pt x="3190" y="49932"/>
                  </a:lnTo>
                  <a:lnTo>
                    <a:pt x="2750" y="50409"/>
                  </a:lnTo>
                  <a:lnTo>
                    <a:pt x="1834" y="50409"/>
                  </a:lnTo>
                  <a:lnTo>
                    <a:pt x="1834" y="50848"/>
                  </a:lnTo>
                  <a:lnTo>
                    <a:pt x="2274" y="51765"/>
                  </a:lnTo>
                  <a:lnTo>
                    <a:pt x="2274" y="52242"/>
                  </a:lnTo>
                  <a:lnTo>
                    <a:pt x="1357" y="51765"/>
                  </a:lnTo>
                  <a:lnTo>
                    <a:pt x="1357" y="52242"/>
                  </a:lnTo>
                  <a:lnTo>
                    <a:pt x="1357" y="52681"/>
                  </a:lnTo>
                  <a:lnTo>
                    <a:pt x="1834" y="53598"/>
                  </a:lnTo>
                  <a:lnTo>
                    <a:pt x="2750" y="53598"/>
                  </a:lnTo>
                  <a:lnTo>
                    <a:pt x="2750" y="54075"/>
                  </a:lnTo>
                  <a:lnTo>
                    <a:pt x="2274" y="54075"/>
                  </a:lnTo>
                  <a:lnTo>
                    <a:pt x="1357" y="53598"/>
                  </a:lnTo>
                  <a:lnTo>
                    <a:pt x="1357" y="54075"/>
                  </a:lnTo>
                  <a:lnTo>
                    <a:pt x="1357" y="54515"/>
                  </a:lnTo>
                  <a:lnTo>
                    <a:pt x="1834" y="55431"/>
                  </a:lnTo>
                  <a:lnTo>
                    <a:pt x="2750" y="55908"/>
                  </a:lnTo>
                  <a:lnTo>
                    <a:pt x="1834" y="56348"/>
                  </a:lnTo>
                  <a:lnTo>
                    <a:pt x="1357" y="55908"/>
                  </a:lnTo>
                  <a:lnTo>
                    <a:pt x="917" y="56348"/>
                  </a:lnTo>
                  <a:lnTo>
                    <a:pt x="917" y="56824"/>
                  </a:lnTo>
                  <a:lnTo>
                    <a:pt x="2274" y="57264"/>
                  </a:lnTo>
                  <a:lnTo>
                    <a:pt x="1834" y="57264"/>
                  </a:lnTo>
                  <a:lnTo>
                    <a:pt x="1357" y="57741"/>
                  </a:lnTo>
                  <a:lnTo>
                    <a:pt x="1357" y="58181"/>
                  </a:lnTo>
                  <a:lnTo>
                    <a:pt x="1834" y="58657"/>
                  </a:lnTo>
                  <a:lnTo>
                    <a:pt x="2274" y="59097"/>
                  </a:lnTo>
                  <a:lnTo>
                    <a:pt x="3190" y="58657"/>
                  </a:lnTo>
                  <a:lnTo>
                    <a:pt x="4107" y="58181"/>
                  </a:lnTo>
                  <a:lnTo>
                    <a:pt x="3190" y="59574"/>
                  </a:lnTo>
                  <a:lnTo>
                    <a:pt x="2750" y="60014"/>
                  </a:lnTo>
                  <a:lnTo>
                    <a:pt x="2274" y="60490"/>
                  </a:lnTo>
                  <a:lnTo>
                    <a:pt x="3190" y="61407"/>
                  </a:lnTo>
                  <a:lnTo>
                    <a:pt x="2274" y="61407"/>
                  </a:lnTo>
                  <a:lnTo>
                    <a:pt x="1834" y="61847"/>
                  </a:lnTo>
                  <a:lnTo>
                    <a:pt x="1357" y="61407"/>
                  </a:lnTo>
                  <a:lnTo>
                    <a:pt x="917" y="61407"/>
                  </a:lnTo>
                  <a:lnTo>
                    <a:pt x="441" y="62323"/>
                  </a:lnTo>
                  <a:lnTo>
                    <a:pt x="441" y="62763"/>
                  </a:lnTo>
                  <a:lnTo>
                    <a:pt x="1" y="64156"/>
                  </a:lnTo>
                  <a:lnTo>
                    <a:pt x="441" y="64596"/>
                  </a:lnTo>
                  <a:lnTo>
                    <a:pt x="1357" y="62763"/>
                  </a:lnTo>
                  <a:lnTo>
                    <a:pt x="2274" y="62763"/>
                  </a:lnTo>
                  <a:lnTo>
                    <a:pt x="2750" y="63240"/>
                  </a:lnTo>
                  <a:lnTo>
                    <a:pt x="2750" y="64156"/>
                  </a:lnTo>
                  <a:lnTo>
                    <a:pt x="2274" y="64596"/>
                  </a:lnTo>
                  <a:lnTo>
                    <a:pt x="2274" y="65513"/>
                  </a:lnTo>
                  <a:lnTo>
                    <a:pt x="1834" y="65989"/>
                  </a:lnTo>
                  <a:lnTo>
                    <a:pt x="1834" y="65513"/>
                  </a:lnTo>
                  <a:lnTo>
                    <a:pt x="1357" y="65989"/>
                  </a:lnTo>
                  <a:lnTo>
                    <a:pt x="1357" y="66429"/>
                  </a:lnTo>
                  <a:lnTo>
                    <a:pt x="1357" y="67346"/>
                  </a:lnTo>
                  <a:lnTo>
                    <a:pt x="1357" y="67822"/>
                  </a:lnTo>
                  <a:lnTo>
                    <a:pt x="2274" y="68739"/>
                  </a:lnTo>
                  <a:lnTo>
                    <a:pt x="4107" y="69179"/>
                  </a:lnTo>
                  <a:lnTo>
                    <a:pt x="3190" y="70095"/>
                  </a:lnTo>
                  <a:lnTo>
                    <a:pt x="4107" y="70572"/>
                  </a:lnTo>
                  <a:lnTo>
                    <a:pt x="4583" y="70095"/>
                  </a:lnTo>
                  <a:lnTo>
                    <a:pt x="4583" y="71012"/>
                  </a:lnTo>
                  <a:lnTo>
                    <a:pt x="6856" y="71012"/>
                  </a:lnTo>
                  <a:lnTo>
                    <a:pt x="8250" y="70572"/>
                  </a:lnTo>
                  <a:lnTo>
                    <a:pt x="8250" y="71012"/>
                  </a:lnTo>
                  <a:lnTo>
                    <a:pt x="9166" y="70095"/>
                  </a:lnTo>
                  <a:lnTo>
                    <a:pt x="9606" y="69655"/>
                  </a:lnTo>
                  <a:lnTo>
                    <a:pt x="9606" y="68739"/>
                  </a:lnTo>
                  <a:lnTo>
                    <a:pt x="10522" y="68262"/>
                  </a:lnTo>
                  <a:lnTo>
                    <a:pt x="11916" y="67822"/>
                  </a:lnTo>
                  <a:lnTo>
                    <a:pt x="11916" y="67346"/>
                  </a:lnTo>
                  <a:lnTo>
                    <a:pt x="12355" y="66429"/>
                  </a:lnTo>
                  <a:lnTo>
                    <a:pt x="13272" y="66429"/>
                  </a:lnTo>
                  <a:lnTo>
                    <a:pt x="13272" y="66906"/>
                  </a:lnTo>
                  <a:lnTo>
                    <a:pt x="13749" y="67346"/>
                  </a:lnTo>
                  <a:lnTo>
                    <a:pt x="14665" y="66906"/>
                  </a:lnTo>
                  <a:lnTo>
                    <a:pt x="14665" y="65989"/>
                  </a:lnTo>
                  <a:lnTo>
                    <a:pt x="15582" y="65073"/>
                  </a:lnTo>
                  <a:lnTo>
                    <a:pt x="15582" y="63680"/>
                  </a:lnTo>
                  <a:lnTo>
                    <a:pt x="15105" y="63680"/>
                  </a:lnTo>
                  <a:lnTo>
                    <a:pt x="16021" y="62323"/>
                  </a:lnTo>
                  <a:lnTo>
                    <a:pt x="16498" y="61847"/>
                  </a:lnTo>
                  <a:lnTo>
                    <a:pt x="16938" y="61407"/>
                  </a:lnTo>
                  <a:lnTo>
                    <a:pt x="17415" y="61407"/>
                  </a:lnTo>
                  <a:lnTo>
                    <a:pt x="17415" y="62323"/>
                  </a:lnTo>
                  <a:lnTo>
                    <a:pt x="16938" y="62763"/>
                  </a:lnTo>
                  <a:lnTo>
                    <a:pt x="16498" y="62763"/>
                  </a:lnTo>
                  <a:lnTo>
                    <a:pt x="16498" y="63680"/>
                  </a:lnTo>
                  <a:lnTo>
                    <a:pt x="16938" y="63680"/>
                  </a:lnTo>
                  <a:lnTo>
                    <a:pt x="18331" y="64596"/>
                  </a:lnTo>
                  <a:lnTo>
                    <a:pt x="19248" y="63680"/>
                  </a:lnTo>
                  <a:lnTo>
                    <a:pt x="19248" y="63240"/>
                  </a:lnTo>
                  <a:lnTo>
                    <a:pt x="19687" y="62763"/>
                  </a:lnTo>
                  <a:lnTo>
                    <a:pt x="19687" y="62323"/>
                  </a:lnTo>
                  <a:lnTo>
                    <a:pt x="20164" y="61407"/>
                  </a:lnTo>
                  <a:lnTo>
                    <a:pt x="21081" y="61407"/>
                  </a:lnTo>
                  <a:lnTo>
                    <a:pt x="21520" y="60014"/>
                  </a:lnTo>
                  <a:lnTo>
                    <a:pt x="21520" y="58657"/>
                  </a:lnTo>
                  <a:lnTo>
                    <a:pt x="21520" y="58181"/>
                  </a:lnTo>
                  <a:lnTo>
                    <a:pt x="21520" y="57741"/>
                  </a:lnTo>
                  <a:lnTo>
                    <a:pt x="21081" y="56824"/>
                  </a:lnTo>
                  <a:lnTo>
                    <a:pt x="20604" y="56348"/>
                  </a:lnTo>
                  <a:lnTo>
                    <a:pt x="22437" y="54991"/>
                  </a:lnTo>
                  <a:lnTo>
                    <a:pt x="21997" y="54515"/>
                  </a:lnTo>
                  <a:lnTo>
                    <a:pt x="21997" y="53598"/>
                  </a:lnTo>
                  <a:lnTo>
                    <a:pt x="21997" y="53158"/>
                  </a:lnTo>
                  <a:lnTo>
                    <a:pt x="21520" y="52681"/>
                  </a:lnTo>
                  <a:lnTo>
                    <a:pt x="21081" y="52242"/>
                  </a:lnTo>
                  <a:lnTo>
                    <a:pt x="21081" y="51765"/>
                  </a:lnTo>
                  <a:lnTo>
                    <a:pt x="21081" y="51325"/>
                  </a:lnTo>
                  <a:lnTo>
                    <a:pt x="21520" y="50409"/>
                  </a:lnTo>
                  <a:lnTo>
                    <a:pt x="21520" y="49492"/>
                  </a:lnTo>
                  <a:lnTo>
                    <a:pt x="21081" y="48576"/>
                  </a:lnTo>
                  <a:lnTo>
                    <a:pt x="20604" y="48099"/>
                  </a:lnTo>
                  <a:lnTo>
                    <a:pt x="20604" y="47659"/>
                  </a:lnTo>
                  <a:lnTo>
                    <a:pt x="20604" y="46743"/>
                  </a:lnTo>
                  <a:lnTo>
                    <a:pt x="21081" y="46266"/>
                  </a:lnTo>
                  <a:lnTo>
                    <a:pt x="21081" y="45349"/>
                  </a:lnTo>
                  <a:lnTo>
                    <a:pt x="21081" y="44433"/>
                  </a:lnTo>
                  <a:lnTo>
                    <a:pt x="21081" y="43516"/>
                  </a:lnTo>
                  <a:lnTo>
                    <a:pt x="21520" y="42160"/>
                  </a:lnTo>
                  <a:lnTo>
                    <a:pt x="21997" y="41683"/>
                  </a:lnTo>
                  <a:lnTo>
                    <a:pt x="22914" y="41243"/>
                  </a:lnTo>
                  <a:lnTo>
                    <a:pt x="22914" y="41683"/>
                  </a:lnTo>
                  <a:lnTo>
                    <a:pt x="23353" y="41683"/>
                  </a:lnTo>
                  <a:lnTo>
                    <a:pt x="23830" y="41243"/>
                  </a:lnTo>
                  <a:lnTo>
                    <a:pt x="24270" y="40767"/>
                  </a:lnTo>
                  <a:lnTo>
                    <a:pt x="25663" y="40767"/>
                  </a:lnTo>
                  <a:lnTo>
                    <a:pt x="26103" y="39850"/>
                  </a:lnTo>
                  <a:lnTo>
                    <a:pt x="25663" y="38934"/>
                  </a:lnTo>
                  <a:lnTo>
                    <a:pt x="25663" y="38494"/>
                  </a:lnTo>
                  <a:lnTo>
                    <a:pt x="25663" y="38017"/>
                  </a:lnTo>
                  <a:lnTo>
                    <a:pt x="24747" y="37101"/>
                  </a:lnTo>
                  <a:lnTo>
                    <a:pt x="25187" y="36661"/>
                  </a:lnTo>
                  <a:lnTo>
                    <a:pt x="26103" y="36184"/>
                  </a:lnTo>
                  <a:lnTo>
                    <a:pt x="26103" y="35744"/>
                  </a:lnTo>
                  <a:lnTo>
                    <a:pt x="26580" y="33911"/>
                  </a:lnTo>
                  <a:lnTo>
                    <a:pt x="26580" y="33435"/>
                  </a:lnTo>
                  <a:lnTo>
                    <a:pt x="26580" y="32995"/>
                  </a:lnTo>
                  <a:lnTo>
                    <a:pt x="26580" y="32078"/>
                  </a:lnTo>
                  <a:lnTo>
                    <a:pt x="27020" y="31602"/>
                  </a:lnTo>
                  <a:lnTo>
                    <a:pt x="27496" y="30685"/>
                  </a:lnTo>
                  <a:lnTo>
                    <a:pt x="27496" y="29329"/>
                  </a:lnTo>
                  <a:lnTo>
                    <a:pt x="28413" y="28852"/>
                  </a:lnTo>
                  <a:lnTo>
                    <a:pt x="29329" y="28412"/>
                  </a:lnTo>
                  <a:lnTo>
                    <a:pt x="29769" y="27936"/>
                  </a:lnTo>
                  <a:lnTo>
                    <a:pt x="29769" y="27496"/>
                  </a:lnTo>
                  <a:lnTo>
                    <a:pt x="29769" y="26579"/>
                  </a:lnTo>
                  <a:lnTo>
                    <a:pt x="30686" y="25663"/>
                  </a:lnTo>
                  <a:lnTo>
                    <a:pt x="31602" y="24746"/>
                  </a:lnTo>
                  <a:lnTo>
                    <a:pt x="31602" y="24270"/>
                  </a:lnTo>
                  <a:lnTo>
                    <a:pt x="32079" y="23830"/>
                  </a:lnTo>
                  <a:lnTo>
                    <a:pt x="31162" y="22913"/>
                  </a:lnTo>
                  <a:lnTo>
                    <a:pt x="30686" y="22437"/>
                  </a:lnTo>
                  <a:lnTo>
                    <a:pt x="31162" y="21997"/>
                  </a:lnTo>
                  <a:lnTo>
                    <a:pt x="31602" y="21520"/>
                  </a:lnTo>
                  <a:lnTo>
                    <a:pt x="32995" y="20164"/>
                  </a:lnTo>
                  <a:lnTo>
                    <a:pt x="32995" y="19687"/>
                  </a:lnTo>
                  <a:lnTo>
                    <a:pt x="33435" y="18771"/>
                  </a:lnTo>
                  <a:lnTo>
                    <a:pt x="33912" y="18771"/>
                  </a:lnTo>
                  <a:lnTo>
                    <a:pt x="35268" y="19247"/>
                  </a:lnTo>
                  <a:lnTo>
                    <a:pt x="35745" y="19247"/>
                  </a:lnTo>
                  <a:lnTo>
                    <a:pt x="35268" y="18771"/>
                  </a:lnTo>
                  <a:lnTo>
                    <a:pt x="35268" y="17854"/>
                  </a:lnTo>
                  <a:lnTo>
                    <a:pt x="36185" y="16938"/>
                  </a:lnTo>
                  <a:lnTo>
                    <a:pt x="36661" y="16938"/>
                  </a:lnTo>
                  <a:lnTo>
                    <a:pt x="37101" y="17414"/>
                  </a:lnTo>
                  <a:lnTo>
                    <a:pt x="37578" y="17414"/>
                  </a:lnTo>
                  <a:lnTo>
                    <a:pt x="37578" y="16938"/>
                  </a:lnTo>
                  <a:lnTo>
                    <a:pt x="37578" y="15581"/>
                  </a:lnTo>
                  <a:lnTo>
                    <a:pt x="38934" y="16021"/>
                  </a:lnTo>
                  <a:lnTo>
                    <a:pt x="38494" y="15581"/>
                  </a:lnTo>
                  <a:lnTo>
                    <a:pt x="38494" y="14665"/>
                  </a:lnTo>
                  <a:lnTo>
                    <a:pt x="38494" y="13748"/>
                  </a:lnTo>
                  <a:lnTo>
                    <a:pt x="39851" y="13748"/>
                  </a:lnTo>
                  <a:lnTo>
                    <a:pt x="39411" y="12832"/>
                  </a:lnTo>
                  <a:lnTo>
                    <a:pt x="39851" y="11915"/>
                  </a:lnTo>
                  <a:lnTo>
                    <a:pt x="40327" y="11915"/>
                  </a:lnTo>
                  <a:lnTo>
                    <a:pt x="41244" y="12355"/>
                  </a:lnTo>
                  <a:lnTo>
                    <a:pt x="42160" y="12832"/>
                  </a:lnTo>
                  <a:lnTo>
                    <a:pt x="42160" y="13272"/>
                  </a:lnTo>
                  <a:lnTo>
                    <a:pt x="42600" y="14188"/>
                  </a:lnTo>
                  <a:lnTo>
                    <a:pt x="43517" y="14188"/>
                  </a:lnTo>
                  <a:lnTo>
                    <a:pt x="43993" y="14665"/>
                  </a:lnTo>
                  <a:lnTo>
                    <a:pt x="45826" y="14665"/>
                  </a:lnTo>
                  <a:lnTo>
                    <a:pt x="46266" y="13748"/>
                  </a:lnTo>
                  <a:lnTo>
                    <a:pt x="46743" y="13748"/>
                  </a:lnTo>
                  <a:lnTo>
                    <a:pt x="47183" y="14665"/>
                  </a:lnTo>
                  <a:lnTo>
                    <a:pt x="48099" y="14188"/>
                  </a:lnTo>
                  <a:lnTo>
                    <a:pt x="48576" y="14188"/>
                  </a:lnTo>
                  <a:lnTo>
                    <a:pt x="48576" y="13748"/>
                  </a:lnTo>
                  <a:lnTo>
                    <a:pt x="49016" y="12832"/>
                  </a:lnTo>
                  <a:lnTo>
                    <a:pt x="49492" y="12355"/>
                  </a:lnTo>
                  <a:lnTo>
                    <a:pt x="49492" y="11915"/>
                  </a:lnTo>
                  <a:lnTo>
                    <a:pt x="49492" y="11439"/>
                  </a:lnTo>
                  <a:lnTo>
                    <a:pt x="49492" y="10999"/>
                  </a:lnTo>
                  <a:lnTo>
                    <a:pt x="49932" y="9606"/>
                  </a:lnTo>
                  <a:lnTo>
                    <a:pt x="49492" y="7773"/>
                  </a:lnTo>
                  <a:lnTo>
                    <a:pt x="49932" y="7333"/>
                  </a:lnTo>
                  <a:lnTo>
                    <a:pt x="50849" y="7333"/>
                  </a:lnTo>
                  <a:lnTo>
                    <a:pt x="51765" y="6416"/>
                  </a:lnTo>
                  <a:lnTo>
                    <a:pt x="52242" y="5940"/>
                  </a:lnTo>
                  <a:lnTo>
                    <a:pt x="53158" y="5940"/>
                  </a:lnTo>
                  <a:lnTo>
                    <a:pt x="52682" y="7333"/>
                  </a:lnTo>
                  <a:lnTo>
                    <a:pt x="54515" y="7333"/>
                  </a:lnTo>
                  <a:lnTo>
                    <a:pt x="54991" y="7773"/>
                  </a:lnTo>
                  <a:lnTo>
                    <a:pt x="55431" y="8249"/>
                  </a:lnTo>
                  <a:lnTo>
                    <a:pt x="55431" y="8689"/>
                  </a:lnTo>
                  <a:lnTo>
                    <a:pt x="54991" y="9606"/>
                  </a:lnTo>
                  <a:lnTo>
                    <a:pt x="55431" y="10522"/>
                  </a:lnTo>
                  <a:lnTo>
                    <a:pt x="55431" y="10999"/>
                  </a:lnTo>
                  <a:lnTo>
                    <a:pt x="55431" y="11439"/>
                  </a:lnTo>
                  <a:lnTo>
                    <a:pt x="55431" y="11915"/>
                  </a:lnTo>
                  <a:lnTo>
                    <a:pt x="55908" y="11915"/>
                  </a:lnTo>
                  <a:lnTo>
                    <a:pt x="55908" y="10082"/>
                  </a:lnTo>
                  <a:lnTo>
                    <a:pt x="56348" y="8689"/>
                  </a:lnTo>
                  <a:lnTo>
                    <a:pt x="57741" y="8249"/>
                  </a:lnTo>
                  <a:lnTo>
                    <a:pt x="58657" y="7773"/>
                  </a:lnTo>
                  <a:lnTo>
                    <a:pt x="59097" y="5940"/>
                  </a:lnTo>
                  <a:lnTo>
                    <a:pt x="58657" y="5940"/>
                  </a:lnTo>
                  <a:lnTo>
                    <a:pt x="57741" y="6416"/>
                  </a:lnTo>
                  <a:lnTo>
                    <a:pt x="57264" y="6416"/>
                  </a:lnTo>
                  <a:lnTo>
                    <a:pt x="57741" y="5940"/>
                  </a:lnTo>
                  <a:lnTo>
                    <a:pt x="57741" y="4583"/>
                  </a:lnTo>
                  <a:lnTo>
                    <a:pt x="57264" y="4107"/>
                  </a:lnTo>
                  <a:lnTo>
                    <a:pt x="57741" y="4107"/>
                  </a:lnTo>
                  <a:lnTo>
                    <a:pt x="58181" y="3667"/>
                  </a:lnTo>
                  <a:lnTo>
                    <a:pt x="58181" y="3190"/>
                  </a:lnTo>
                  <a:lnTo>
                    <a:pt x="58181" y="2750"/>
                  </a:lnTo>
                  <a:lnTo>
                    <a:pt x="57741" y="2750"/>
                  </a:lnTo>
                  <a:lnTo>
                    <a:pt x="57741" y="2274"/>
                  </a:lnTo>
                  <a:lnTo>
                    <a:pt x="56824" y="2274"/>
                  </a:lnTo>
                  <a:lnTo>
                    <a:pt x="55908" y="2750"/>
                  </a:lnTo>
                  <a:lnTo>
                    <a:pt x="55431" y="1834"/>
                  </a:lnTo>
                  <a:lnTo>
                    <a:pt x="54515" y="1834"/>
                  </a:lnTo>
                  <a:lnTo>
                    <a:pt x="54075" y="1357"/>
                  </a:lnTo>
                  <a:lnTo>
                    <a:pt x="53158" y="2750"/>
                  </a:lnTo>
                  <a:lnTo>
                    <a:pt x="53158" y="3190"/>
                  </a:lnTo>
                  <a:lnTo>
                    <a:pt x="52682" y="3667"/>
                  </a:lnTo>
                  <a:lnTo>
                    <a:pt x="52242" y="2750"/>
                  </a:lnTo>
                  <a:lnTo>
                    <a:pt x="52242" y="2274"/>
                  </a:lnTo>
                  <a:lnTo>
                    <a:pt x="52682" y="1834"/>
                  </a:lnTo>
                  <a:lnTo>
                    <a:pt x="52682" y="1357"/>
                  </a:lnTo>
                  <a:lnTo>
                    <a:pt x="526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64" name="Google Shape;7964;p87"/>
            <p:cNvSpPr/>
            <p:nvPr/>
          </p:nvSpPr>
          <p:spPr>
            <a:xfrm>
              <a:off x="2956250" y="2323175"/>
              <a:ext cx="45850" cy="45850"/>
            </a:xfrm>
            <a:custGeom>
              <a:avLst/>
              <a:gdLst/>
              <a:ahLst/>
              <a:cxnLst/>
              <a:rect l="l" t="t" r="r" b="b"/>
              <a:pathLst>
                <a:path w="1834" h="1834" extrusionOk="0">
                  <a:moveTo>
                    <a:pt x="917" y="0"/>
                  </a:moveTo>
                  <a:lnTo>
                    <a:pt x="1" y="917"/>
                  </a:lnTo>
                  <a:lnTo>
                    <a:pt x="917" y="917"/>
                  </a:lnTo>
                  <a:lnTo>
                    <a:pt x="917" y="1393"/>
                  </a:lnTo>
                  <a:lnTo>
                    <a:pt x="1357" y="1833"/>
                  </a:lnTo>
                  <a:lnTo>
                    <a:pt x="1834" y="1393"/>
                  </a:lnTo>
                  <a:lnTo>
                    <a:pt x="1357" y="917"/>
                  </a:lnTo>
                  <a:lnTo>
                    <a:pt x="1357" y="477"/>
                  </a:lnTo>
                  <a:lnTo>
                    <a:pt x="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65" name="Google Shape;7965;p87"/>
            <p:cNvSpPr/>
            <p:nvPr/>
          </p:nvSpPr>
          <p:spPr>
            <a:xfrm>
              <a:off x="2956250" y="2346075"/>
              <a:ext cx="25" cy="25"/>
            </a:xfrm>
            <a:custGeom>
              <a:avLst/>
              <a:gdLst/>
              <a:ahLst/>
              <a:cxnLst/>
              <a:rect l="l" t="t" r="r" b="b"/>
              <a:pathLst>
                <a:path w="1" h="1" extrusionOk="0">
                  <a:moveTo>
                    <a:pt x="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66" name="Google Shape;7966;p87"/>
            <p:cNvSpPr/>
            <p:nvPr/>
          </p:nvSpPr>
          <p:spPr>
            <a:xfrm>
              <a:off x="2956250" y="1051975"/>
              <a:ext cx="790050" cy="1810125"/>
            </a:xfrm>
            <a:custGeom>
              <a:avLst/>
              <a:gdLst/>
              <a:ahLst/>
              <a:cxnLst/>
              <a:rect l="l" t="t" r="r" b="b"/>
              <a:pathLst>
                <a:path w="31602" h="72405" extrusionOk="0">
                  <a:moveTo>
                    <a:pt x="21080" y="0"/>
                  </a:moveTo>
                  <a:lnTo>
                    <a:pt x="21080" y="917"/>
                  </a:lnTo>
                  <a:lnTo>
                    <a:pt x="21080" y="1833"/>
                  </a:lnTo>
                  <a:lnTo>
                    <a:pt x="21520" y="2273"/>
                  </a:lnTo>
                  <a:lnTo>
                    <a:pt x="20164" y="1833"/>
                  </a:lnTo>
                  <a:lnTo>
                    <a:pt x="20164" y="3190"/>
                  </a:lnTo>
                  <a:lnTo>
                    <a:pt x="20164" y="3666"/>
                  </a:lnTo>
                  <a:lnTo>
                    <a:pt x="19687" y="3666"/>
                  </a:lnTo>
                  <a:lnTo>
                    <a:pt x="18771" y="3190"/>
                  </a:lnTo>
                  <a:lnTo>
                    <a:pt x="17854" y="4106"/>
                  </a:lnTo>
                  <a:lnTo>
                    <a:pt x="17854" y="5023"/>
                  </a:lnTo>
                  <a:lnTo>
                    <a:pt x="18331" y="5499"/>
                  </a:lnTo>
                  <a:lnTo>
                    <a:pt x="17414" y="5499"/>
                  </a:lnTo>
                  <a:lnTo>
                    <a:pt x="16498" y="5023"/>
                  </a:lnTo>
                  <a:lnTo>
                    <a:pt x="16021" y="5023"/>
                  </a:lnTo>
                  <a:lnTo>
                    <a:pt x="15581" y="5939"/>
                  </a:lnTo>
                  <a:lnTo>
                    <a:pt x="15581" y="6416"/>
                  </a:lnTo>
                  <a:lnTo>
                    <a:pt x="14188" y="7772"/>
                  </a:lnTo>
                  <a:lnTo>
                    <a:pt x="13748" y="8249"/>
                  </a:lnTo>
                  <a:lnTo>
                    <a:pt x="13272" y="8689"/>
                  </a:lnTo>
                  <a:lnTo>
                    <a:pt x="13748" y="9165"/>
                  </a:lnTo>
                  <a:lnTo>
                    <a:pt x="14665" y="10082"/>
                  </a:lnTo>
                  <a:lnTo>
                    <a:pt x="14188" y="10522"/>
                  </a:lnTo>
                  <a:lnTo>
                    <a:pt x="14188" y="10998"/>
                  </a:lnTo>
                  <a:lnTo>
                    <a:pt x="13272" y="11915"/>
                  </a:lnTo>
                  <a:lnTo>
                    <a:pt x="12355" y="12831"/>
                  </a:lnTo>
                  <a:lnTo>
                    <a:pt x="12355" y="13748"/>
                  </a:lnTo>
                  <a:lnTo>
                    <a:pt x="12355" y="14188"/>
                  </a:lnTo>
                  <a:lnTo>
                    <a:pt x="11915" y="14664"/>
                  </a:lnTo>
                  <a:lnTo>
                    <a:pt x="10999" y="15104"/>
                  </a:lnTo>
                  <a:lnTo>
                    <a:pt x="10082" y="15581"/>
                  </a:lnTo>
                  <a:lnTo>
                    <a:pt x="10082" y="16937"/>
                  </a:lnTo>
                  <a:lnTo>
                    <a:pt x="9606" y="17854"/>
                  </a:lnTo>
                  <a:lnTo>
                    <a:pt x="9166" y="18330"/>
                  </a:lnTo>
                  <a:lnTo>
                    <a:pt x="9166" y="19247"/>
                  </a:lnTo>
                  <a:lnTo>
                    <a:pt x="9166" y="19687"/>
                  </a:lnTo>
                  <a:lnTo>
                    <a:pt x="9166" y="20163"/>
                  </a:lnTo>
                  <a:lnTo>
                    <a:pt x="8689" y="21996"/>
                  </a:lnTo>
                  <a:lnTo>
                    <a:pt x="8689" y="22436"/>
                  </a:lnTo>
                  <a:lnTo>
                    <a:pt x="7773" y="22913"/>
                  </a:lnTo>
                  <a:lnTo>
                    <a:pt x="7333" y="23353"/>
                  </a:lnTo>
                  <a:lnTo>
                    <a:pt x="8249" y="24269"/>
                  </a:lnTo>
                  <a:lnTo>
                    <a:pt x="8249" y="24746"/>
                  </a:lnTo>
                  <a:lnTo>
                    <a:pt x="8249" y="25186"/>
                  </a:lnTo>
                  <a:lnTo>
                    <a:pt x="8689" y="26102"/>
                  </a:lnTo>
                  <a:lnTo>
                    <a:pt x="8249" y="27019"/>
                  </a:lnTo>
                  <a:lnTo>
                    <a:pt x="6856" y="27019"/>
                  </a:lnTo>
                  <a:lnTo>
                    <a:pt x="6416" y="27495"/>
                  </a:lnTo>
                  <a:lnTo>
                    <a:pt x="5939" y="27935"/>
                  </a:lnTo>
                  <a:lnTo>
                    <a:pt x="5500" y="27935"/>
                  </a:lnTo>
                  <a:lnTo>
                    <a:pt x="5500" y="27495"/>
                  </a:lnTo>
                  <a:lnTo>
                    <a:pt x="4583" y="27935"/>
                  </a:lnTo>
                  <a:lnTo>
                    <a:pt x="4106" y="28412"/>
                  </a:lnTo>
                  <a:lnTo>
                    <a:pt x="3667" y="29768"/>
                  </a:lnTo>
                  <a:lnTo>
                    <a:pt x="3667" y="30685"/>
                  </a:lnTo>
                  <a:lnTo>
                    <a:pt x="3667" y="31601"/>
                  </a:lnTo>
                  <a:lnTo>
                    <a:pt x="3667" y="32518"/>
                  </a:lnTo>
                  <a:lnTo>
                    <a:pt x="3190" y="32995"/>
                  </a:lnTo>
                  <a:lnTo>
                    <a:pt x="3190" y="33911"/>
                  </a:lnTo>
                  <a:lnTo>
                    <a:pt x="3190" y="34351"/>
                  </a:lnTo>
                  <a:lnTo>
                    <a:pt x="3667" y="34828"/>
                  </a:lnTo>
                  <a:lnTo>
                    <a:pt x="4106" y="35744"/>
                  </a:lnTo>
                  <a:lnTo>
                    <a:pt x="4106" y="36661"/>
                  </a:lnTo>
                  <a:lnTo>
                    <a:pt x="3667" y="37577"/>
                  </a:lnTo>
                  <a:lnTo>
                    <a:pt x="3667" y="38017"/>
                  </a:lnTo>
                  <a:lnTo>
                    <a:pt x="3667" y="38494"/>
                  </a:lnTo>
                  <a:lnTo>
                    <a:pt x="4106" y="38933"/>
                  </a:lnTo>
                  <a:lnTo>
                    <a:pt x="4583" y="39410"/>
                  </a:lnTo>
                  <a:lnTo>
                    <a:pt x="4583" y="39850"/>
                  </a:lnTo>
                  <a:lnTo>
                    <a:pt x="4583" y="40767"/>
                  </a:lnTo>
                  <a:lnTo>
                    <a:pt x="5023" y="41243"/>
                  </a:lnTo>
                  <a:lnTo>
                    <a:pt x="3190" y="42600"/>
                  </a:lnTo>
                  <a:lnTo>
                    <a:pt x="3667" y="43076"/>
                  </a:lnTo>
                  <a:lnTo>
                    <a:pt x="4106" y="43993"/>
                  </a:lnTo>
                  <a:lnTo>
                    <a:pt x="4106" y="44433"/>
                  </a:lnTo>
                  <a:lnTo>
                    <a:pt x="4106" y="44909"/>
                  </a:lnTo>
                  <a:lnTo>
                    <a:pt x="4106" y="46266"/>
                  </a:lnTo>
                  <a:lnTo>
                    <a:pt x="3667" y="47659"/>
                  </a:lnTo>
                  <a:lnTo>
                    <a:pt x="2750" y="47659"/>
                  </a:lnTo>
                  <a:lnTo>
                    <a:pt x="2273" y="48575"/>
                  </a:lnTo>
                  <a:lnTo>
                    <a:pt x="2273" y="49015"/>
                  </a:lnTo>
                  <a:lnTo>
                    <a:pt x="1834" y="49492"/>
                  </a:lnTo>
                  <a:lnTo>
                    <a:pt x="1834" y="49932"/>
                  </a:lnTo>
                  <a:lnTo>
                    <a:pt x="917" y="50848"/>
                  </a:lnTo>
                  <a:lnTo>
                    <a:pt x="1357" y="51325"/>
                  </a:lnTo>
                  <a:lnTo>
                    <a:pt x="1357" y="51765"/>
                  </a:lnTo>
                  <a:lnTo>
                    <a:pt x="1834" y="52241"/>
                  </a:lnTo>
                  <a:lnTo>
                    <a:pt x="1357" y="52681"/>
                  </a:lnTo>
                  <a:lnTo>
                    <a:pt x="440" y="52241"/>
                  </a:lnTo>
                  <a:lnTo>
                    <a:pt x="440" y="51765"/>
                  </a:lnTo>
                  <a:lnTo>
                    <a:pt x="1" y="51765"/>
                  </a:lnTo>
                  <a:lnTo>
                    <a:pt x="440" y="53158"/>
                  </a:lnTo>
                  <a:lnTo>
                    <a:pt x="440" y="53598"/>
                  </a:lnTo>
                  <a:lnTo>
                    <a:pt x="440" y="54514"/>
                  </a:lnTo>
                  <a:lnTo>
                    <a:pt x="440" y="54991"/>
                  </a:lnTo>
                  <a:lnTo>
                    <a:pt x="440" y="55431"/>
                  </a:lnTo>
                  <a:lnTo>
                    <a:pt x="440" y="55907"/>
                  </a:lnTo>
                  <a:lnTo>
                    <a:pt x="440" y="56347"/>
                  </a:lnTo>
                  <a:lnTo>
                    <a:pt x="917" y="56347"/>
                  </a:lnTo>
                  <a:lnTo>
                    <a:pt x="917" y="57264"/>
                  </a:lnTo>
                  <a:lnTo>
                    <a:pt x="1357" y="56824"/>
                  </a:lnTo>
                  <a:lnTo>
                    <a:pt x="1834" y="57264"/>
                  </a:lnTo>
                  <a:lnTo>
                    <a:pt x="1357" y="58180"/>
                  </a:lnTo>
                  <a:lnTo>
                    <a:pt x="1357" y="58657"/>
                  </a:lnTo>
                  <a:lnTo>
                    <a:pt x="1834" y="59097"/>
                  </a:lnTo>
                  <a:lnTo>
                    <a:pt x="1834" y="59573"/>
                  </a:lnTo>
                  <a:lnTo>
                    <a:pt x="1834" y="60930"/>
                  </a:lnTo>
                  <a:lnTo>
                    <a:pt x="1834" y="61406"/>
                  </a:lnTo>
                  <a:lnTo>
                    <a:pt x="2273" y="61846"/>
                  </a:lnTo>
                  <a:lnTo>
                    <a:pt x="1834" y="62323"/>
                  </a:lnTo>
                  <a:lnTo>
                    <a:pt x="1834" y="63239"/>
                  </a:lnTo>
                  <a:lnTo>
                    <a:pt x="2273" y="63679"/>
                  </a:lnTo>
                  <a:lnTo>
                    <a:pt x="2750" y="63679"/>
                  </a:lnTo>
                  <a:lnTo>
                    <a:pt x="3190" y="65072"/>
                  </a:lnTo>
                  <a:lnTo>
                    <a:pt x="4106" y="65512"/>
                  </a:lnTo>
                  <a:lnTo>
                    <a:pt x="4106" y="65989"/>
                  </a:lnTo>
                  <a:lnTo>
                    <a:pt x="4106" y="66429"/>
                  </a:lnTo>
                  <a:lnTo>
                    <a:pt x="3667" y="66429"/>
                  </a:lnTo>
                  <a:lnTo>
                    <a:pt x="3667" y="66905"/>
                  </a:lnTo>
                  <a:lnTo>
                    <a:pt x="3190" y="67345"/>
                  </a:lnTo>
                  <a:lnTo>
                    <a:pt x="3190" y="67822"/>
                  </a:lnTo>
                  <a:lnTo>
                    <a:pt x="3190" y="68738"/>
                  </a:lnTo>
                  <a:lnTo>
                    <a:pt x="3667" y="68738"/>
                  </a:lnTo>
                  <a:lnTo>
                    <a:pt x="3667" y="69655"/>
                  </a:lnTo>
                  <a:lnTo>
                    <a:pt x="4583" y="70095"/>
                  </a:lnTo>
                  <a:lnTo>
                    <a:pt x="4583" y="70571"/>
                  </a:lnTo>
                  <a:lnTo>
                    <a:pt x="4583" y="71488"/>
                  </a:lnTo>
                  <a:lnTo>
                    <a:pt x="4106" y="71928"/>
                  </a:lnTo>
                  <a:lnTo>
                    <a:pt x="4583" y="72404"/>
                  </a:lnTo>
                  <a:lnTo>
                    <a:pt x="5023" y="71928"/>
                  </a:lnTo>
                  <a:lnTo>
                    <a:pt x="5500" y="72404"/>
                  </a:lnTo>
                  <a:lnTo>
                    <a:pt x="6856" y="71928"/>
                  </a:lnTo>
                  <a:lnTo>
                    <a:pt x="8689" y="71928"/>
                  </a:lnTo>
                  <a:lnTo>
                    <a:pt x="8689" y="71488"/>
                  </a:lnTo>
                  <a:lnTo>
                    <a:pt x="8249" y="70571"/>
                  </a:lnTo>
                  <a:lnTo>
                    <a:pt x="8249" y="69655"/>
                  </a:lnTo>
                  <a:lnTo>
                    <a:pt x="8689" y="69178"/>
                  </a:lnTo>
                  <a:lnTo>
                    <a:pt x="9606" y="69178"/>
                  </a:lnTo>
                  <a:lnTo>
                    <a:pt x="10082" y="68262"/>
                  </a:lnTo>
                  <a:lnTo>
                    <a:pt x="9606" y="68738"/>
                  </a:lnTo>
                  <a:lnTo>
                    <a:pt x="10082" y="67822"/>
                  </a:lnTo>
                  <a:lnTo>
                    <a:pt x="10999" y="67345"/>
                  </a:lnTo>
                  <a:lnTo>
                    <a:pt x="12355" y="67822"/>
                  </a:lnTo>
                  <a:lnTo>
                    <a:pt x="12355" y="68262"/>
                  </a:lnTo>
                  <a:lnTo>
                    <a:pt x="14188" y="68262"/>
                  </a:lnTo>
                  <a:lnTo>
                    <a:pt x="14188" y="67345"/>
                  </a:lnTo>
                  <a:lnTo>
                    <a:pt x="14188" y="66905"/>
                  </a:lnTo>
                  <a:lnTo>
                    <a:pt x="15105" y="65072"/>
                  </a:lnTo>
                  <a:lnTo>
                    <a:pt x="14665" y="64156"/>
                  </a:lnTo>
                  <a:lnTo>
                    <a:pt x="15105" y="63679"/>
                  </a:lnTo>
                  <a:lnTo>
                    <a:pt x="15581" y="63239"/>
                  </a:lnTo>
                  <a:lnTo>
                    <a:pt x="15581" y="62763"/>
                  </a:lnTo>
                  <a:lnTo>
                    <a:pt x="15105" y="62763"/>
                  </a:lnTo>
                  <a:lnTo>
                    <a:pt x="15581" y="61846"/>
                  </a:lnTo>
                  <a:lnTo>
                    <a:pt x="16021" y="61406"/>
                  </a:lnTo>
                  <a:lnTo>
                    <a:pt x="15581" y="60930"/>
                  </a:lnTo>
                  <a:lnTo>
                    <a:pt x="15581" y="60013"/>
                  </a:lnTo>
                  <a:lnTo>
                    <a:pt x="15581" y="59573"/>
                  </a:lnTo>
                  <a:lnTo>
                    <a:pt x="16021" y="59097"/>
                  </a:lnTo>
                  <a:lnTo>
                    <a:pt x="16021" y="58657"/>
                  </a:lnTo>
                  <a:lnTo>
                    <a:pt x="16498" y="57740"/>
                  </a:lnTo>
                  <a:lnTo>
                    <a:pt x="16498" y="57264"/>
                  </a:lnTo>
                  <a:lnTo>
                    <a:pt x="16498" y="56824"/>
                  </a:lnTo>
                  <a:lnTo>
                    <a:pt x="15581" y="55907"/>
                  </a:lnTo>
                  <a:lnTo>
                    <a:pt x="16938" y="55431"/>
                  </a:lnTo>
                  <a:lnTo>
                    <a:pt x="15105" y="54991"/>
                  </a:lnTo>
                  <a:lnTo>
                    <a:pt x="15581" y="54514"/>
                  </a:lnTo>
                  <a:lnTo>
                    <a:pt x="16498" y="54991"/>
                  </a:lnTo>
                  <a:lnTo>
                    <a:pt x="17414" y="54514"/>
                  </a:lnTo>
                  <a:lnTo>
                    <a:pt x="17854" y="53598"/>
                  </a:lnTo>
                  <a:lnTo>
                    <a:pt x="17854" y="53158"/>
                  </a:lnTo>
                  <a:lnTo>
                    <a:pt x="17854" y="52681"/>
                  </a:lnTo>
                  <a:lnTo>
                    <a:pt x="18771" y="52681"/>
                  </a:lnTo>
                  <a:lnTo>
                    <a:pt x="19687" y="53158"/>
                  </a:lnTo>
                  <a:lnTo>
                    <a:pt x="20164" y="52241"/>
                  </a:lnTo>
                  <a:lnTo>
                    <a:pt x="20604" y="51765"/>
                  </a:lnTo>
                  <a:lnTo>
                    <a:pt x="21520" y="50848"/>
                  </a:lnTo>
                  <a:lnTo>
                    <a:pt x="20164" y="50408"/>
                  </a:lnTo>
                  <a:lnTo>
                    <a:pt x="20164" y="49932"/>
                  </a:lnTo>
                  <a:lnTo>
                    <a:pt x="20604" y="49492"/>
                  </a:lnTo>
                  <a:lnTo>
                    <a:pt x="21080" y="49492"/>
                  </a:lnTo>
                  <a:lnTo>
                    <a:pt x="21997" y="48099"/>
                  </a:lnTo>
                  <a:lnTo>
                    <a:pt x="21520" y="47659"/>
                  </a:lnTo>
                  <a:lnTo>
                    <a:pt x="21520" y="46742"/>
                  </a:lnTo>
                  <a:lnTo>
                    <a:pt x="20604" y="47182"/>
                  </a:lnTo>
                  <a:lnTo>
                    <a:pt x="20604" y="46742"/>
                  </a:lnTo>
                  <a:lnTo>
                    <a:pt x="20604" y="46266"/>
                  </a:lnTo>
                  <a:lnTo>
                    <a:pt x="20164" y="45826"/>
                  </a:lnTo>
                  <a:lnTo>
                    <a:pt x="19687" y="45349"/>
                  </a:lnTo>
                  <a:lnTo>
                    <a:pt x="19247" y="44909"/>
                  </a:lnTo>
                  <a:lnTo>
                    <a:pt x="19247" y="44433"/>
                  </a:lnTo>
                  <a:lnTo>
                    <a:pt x="18331" y="44909"/>
                  </a:lnTo>
                  <a:lnTo>
                    <a:pt x="17854" y="44433"/>
                  </a:lnTo>
                  <a:lnTo>
                    <a:pt x="17414" y="43993"/>
                  </a:lnTo>
                  <a:lnTo>
                    <a:pt x="17414" y="43076"/>
                  </a:lnTo>
                  <a:lnTo>
                    <a:pt x="16938" y="42600"/>
                  </a:lnTo>
                  <a:lnTo>
                    <a:pt x="16938" y="42160"/>
                  </a:lnTo>
                  <a:lnTo>
                    <a:pt x="16021" y="41683"/>
                  </a:lnTo>
                  <a:lnTo>
                    <a:pt x="16498" y="41243"/>
                  </a:lnTo>
                  <a:lnTo>
                    <a:pt x="16938" y="40767"/>
                  </a:lnTo>
                  <a:lnTo>
                    <a:pt x="16938" y="39850"/>
                  </a:lnTo>
                  <a:lnTo>
                    <a:pt x="16938" y="39410"/>
                  </a:lnTo>
                  <a:lnTo>
                    <a:pt x="16938" y="38494"/>
                  </a:lnTo>
                  <a:lnTo>
                    <a:pt x="17414" y="38494"/>
                  </a:lnTo>
                  <a:lnTo>
                    <a:pt x="16938" y="38017"/>
                  </a:lnTo>
                  <a:lnTo>
                    <a:pt x="17414" y="37577"/>
                  </a:lnTo>
                  <a:lnTo>
                    <a:pt x="17414" y="36661"/>
                  </a:lnTo>
                  <a:lnTo>
                    <a:pt x="17854" y="35744"/>
                  </a:lnTo>
                  <a:lnTo>
                    <a:pt x="17854" y="34828"/>
                  </a:lnTo>
                  <a:lnTo>
                    <a:pt x="16021" y="35267"/>
                  </a:lnTo>
                  <a:lnTo>
                    <a:pt x="16021" y="33911"/>
                  </a:lnTo>
                  <a:lnTo>
                    <a:pt x="16498" y="33434"/>
                  </a:lnTo>
                  <a:lnTo>
                    <a:pt x="17854" y="33911"/>
                  </a:lnTo>
                  <a:lnTo>
                    <a:pt x="18331" y="33434"/>
                  </a:lnTo>
                  <a:lnTo>
                    <a:pt x="18771" y="33434"/>
                  </a:lnTo>
                  <a:lnTo>
                    <a:pt x="19247" y="32995"/>
                  </a:lnTo>
                  <a:lnTo>
                    <a:pt x="19687" y="32995"/>
                  </a:lnTo>
                  <a:lnTo>
                    <a:pt x="20604" y="32518"/>
                  </a:lnTo>
                  <a:lnTo>
                    <a:pt x="20164" y="32078"/>
                  </a:lnTo>
                  <a:lnTo>
                    <a:pt x="21080" y="30685"/>
                  </a:lnTo>
                  <a:lnTo>
                    <a:pt x="20604" y="30245"/>
                  </a:lnTo>
                  <a:lnTo>
                    <a:pt x="21520" y="30245"/>
                  </a:lnTo>
                  <a:lnTo>
                    <a:pt x="21997" y="29329"/>
                  </a:lnTo>
                  <a:lnTo>
                    <a:pt x="22437" y="29768"/>
                  </a:lnTo>
                  <a:lnTo>
                    <a:pt x="23353" y="29329"/>
                  </a:lnTo>
                  <a:lnTo>
                    <a:pt x="22913" y="28852"/>
                  </a:lnTo>
                  <a:lnTo>
                    <a:pt x="23353" y="28412"/>
                  </a:lnTo>
                  <a:lnTo>
                    <a:pt x="23830" y="27935"/>
                  </a:lnTo>
                  <a:lnTo>
                    <a:pt x="24746" y="27495"/>
                  </a:lnTo>
                  <a:lnTo>
                    <a:pt x="24746" y="26579"/>
                  </a:lnTo>
                  <a:lnTo>
                    <a:pt x="24746" y="26102"/>
                  </a:lnTo>
                  <a:lnTo>
                    <a:pt x="24746" y="25662"/>
                  </a:lnTo>
                  <a:lnTo>
                    <a:pt x="24746" y="24746"/>
                  </a:lnTo>
                  <a:lnTo>
                    <a:pt x="25186" y="24746"/>
                  </a:lnTo>
                  <a:lnTo>
                    <a:pt x="25663" y="23353"/>
                  </a:lnTo>
                  <a:lnTo>
                    <a:pt x="26103" y="22913"/>
                  </a:lnTo>
                  <a:lnTo>
                    <a:pt x="25663" y="22436"/>
                  </a:lnTo>
                  <a:lnTo>
                    <a:pt x="25663" y="21996"/>
                  </a:lnTo>
                  <a:lnTo>
                    <a:pt x="25663" y="21080"/>
                  </a:lnTo>
                  <a:lnTo>
                    <a:pt x="25663" y="20163"/>
                  </a:lnTo>
                  <a:lnTo>
                    <a:pt x="26103" y="19687"/>
                  </a:lnTo>
                  <a:lnTo>
                    <a:pt x="26103" y="19247"/>
                  </a:lnTo>
                  <a:lnTo>
                    <a:pt x="26103" y="18770"/>
                  </a:lnTo>
                  <a:lnTo>
                    <a:pt x="26579" y="17854"/>
                  </a:lnTo>
                  <a:lnTo>
                    <a:pt x="27496" y="17854"/>
                  </a:lnTo>
                  <a:lnTo>
                    <a:pt x="27496" y="16937"/>
                  </a:lnTo>
                  <a:lnTo>
                    <a:pt x="27496" y="16021"/>
                  </a:lnTo>
                  <a:lnTo>
                    <a:pt x="27496" y="15581"/>
                  </a:lnTo>
                  <a:lnTo>
                    <a:pt x="27936" y="15581"/>
                  </a:lnTo>
                  <a:lnTo>
                    <a:pt x="28412" y="16021"/>
                  </a:lnTo>
                  <a:lnTo>
                    <a:pt x="29329" y="15104"/>
                  </a:lnTo>
                  <a:lnTo>
                    <a:pt x="29769" y="15581"/>
                  </a:lnTo>
                  <a:lnTo>
                    <a:pt x="31162" y="15581"/>
                  </a:lnTo>
                  <a:lnTo>
                    <a:pt x="31602" y="15104"/>
                  </a:lnTo>
                  <a:lnTo>
                    <a:pt x="31602" y="14188"/>
                  </a:lnTo>
                  <a:lnTo>
                    <a:pt x="31162" y="13748"/>
                  </a:lnTo>
                  <a:lnTo>
                    <a:pt x="30685" y="12831"/>
                  </a:lnTo>
                  <a:lnTo>
                    <a:pt x="30685" y="12355"/>
                  </a:lnTo>
                  <a:lnTo>
                    <a:pt x="30245" y="11438"/>
                  </a:lnTo>
                  <a:lnTo>
                    <a:pt x="30245" y="10522"/>
                  </a:lnTo>
                  <a:lnTo>
                    <a:pt x="30685" y="10082"/>
                  </a:lnTo>
                  <a:lnTo>
                    <a:pt x="30245" y="9605"/>
                  </a:lnTo>
                  <a:lnTo>
                    <a:pt x="30245" y="9165"/>
                  </a:lnTo>
                  <a:lnTo>
                    <a:pt x="29769" y="8689"/>
                  </a:lnTo>
                  <a:lnTo>
                    <a:pt x="29769" y="7772"/>
                  </a:lnTo>
                  <a:lnTo>
                    <a:pt x="29769" y="7332"/>
                  </a:lnTo>
                  <a:lnTo>
                    <a:pt x="29769" y="6856"/>
                  </a:lnTo>
                  <a:lnTo>
                    <a:pt x="28852" y="7332"/>
                  </a:lnTo>
                  <a:lnTo>
                    <a:pt x="28412" y="7332"/>
                  </a:lnTo>
                  <a:lnTo>
                    <a:pt x="28852" y="6416"/>
                  </a:lnTo>
                  <a:lnTo>
                    <a:pt x="28852" y="5939"/>
                  </a:lnTo>
                  <a:lnTo>
                    <a:pt x="28852" y="5499"/>
                  </a:lnTo>
                  <a:lnTo>
                    <a:pt x="28852" y="5023"/>
                  </a:lnTo>
                  <a:lnTo>
                    <a:pt x="28852" y="4583"/>
                  </a:lnTo>
                  <a:lnTo>
                    <a:pt x="28412" y="4106"/>
                  </a:lnTo>
                  <a:lnTo>
                    <a:pt x="28412" y="3190"/>
                  </a:lnTo>
                  <a:lnTo>
                    <a:pt x="27936" y="3190"/>
                  </a:lnTo>
                  <a:lnTo>
                    <a:pt x="26579" y="2750"/>
                  </a:lnTo>
                  <a:lnTo>
                    <a:pt x="25663" y="2273"/>
                  </a:lnTo>
                  <a:lnTo>
                    <a:pt x="25186" y="2273"/>
                  </a:lnTo>
                  <a:lnTo>
                    <a:pt x="24746" y="1833"/>
                  </a:lnTo>
                  <a:lnTo>
                    <a:pt x="24270" y="1833"/>
                  </a:lnTo>
                  <a:lnTo>
                    <a:pt x="24270" y="917"/>
                  </a:lnTo>
                  <a:lnTo>
                    <a:pt x="23353" y="440"/>
                  </a:lnTo>
                  <a:lnTo>
                    <a:pt x="219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67" name="Google Shape;7967;p87"/>
            <p:cNvSpPr/>
            <p:nvPr/>
          </p:nvSpPr>
          <p:spPr>
            <a:xfrm>
              <a:off x="3506150" y="856750"/>
              <a:ext cx="779050" cy="1351875"/>
            </a:xfrm>
            <a:custGeom>
              <a:avLst/>
              <a:gdLst/>
              <a:ahLst/>
              <a:cxnLst/>
              <a:rect l="l" t="t" r="r" b="b"/>
              <a:pathLst>
                <a:path w="31162" h="54075" extrusionOk="0">
                  <a:moveTo>
                    <a:pt x="12832" y="1"/>
                  </a:moveTo>
                  <a:lnTo>
                    <a:pt x="12355" y="477"/>
                  </a:lnTo>
                  <a:lnTo>
                    <a:pt x="11439" y="1394"/>
                  </a:lnTo>
                  <a:lnTo>
                    <a:pt x="10522" y="1394"/>
                  </a:lnTo>
                  <a:lnTo>
                    <a:pt x="10082" y="1834"/>
                  </a:lnTo>
                  <a:lnTo>
                    <a:pt x="10522" y="3667"/>
                  </a:lnTo>
                  <a:lnTo>
                    <a:pt x="10082" y="5060"/>
                  </a:lnTo>
                  <a:lnTo>
                    <a:pt x="10082" y="5500"/>
                  </a:lnTo>
                  <a:lnTo>
                    <a:pt x="10082" y="5976"/>
                  </a:lnTo>
                  <a:lnTo>
                    <a:pt x="10082" y="6416"/>
                  </a:lnTo>
                  <a:lnTo>
                    <a:pt x="9606" y="6893"/>
                  </a:lnTo>
                  <a:lnTo>
                    <a:pt x="9166" y="7809"/>
                  </a:lnTo>
                  <a:lnTo>
                    <a:pt x="9166" y="8249"/>
                  </a:lnTo>
                  <a:lnTo>
                    <a:pt x="8689" y="8249"/>
                  </a:lnTo>
                  <a:lnTo>
                    <a:pt x="7773" y="8726"/>
                  </a:lnTo>
                  <a:lnTo>
                    <a:pt x="7333" y="7809"/>
                  </a:lnTo>
                  <a:lnTo>
                    <a:pt x="6856" y="7809"/>
                  </a:lnTo>
                  <a:lnTo>
                    <a:pt x="6416" y="8726"/>
                  </a:lnTo>
                  <a:lnTo>
                    <a:pt x="4583" y="8726"/>
                  </a:lnTo>
                  <a:lnTo>
                    <a:pt x="4107" y="8249"/>
                  </a:lnTo>
                  <a:lnTo>
                    <a:pt x="3190" y="8249"/>
                  </a:lnTo>
                  <a:lnTo>
                    <a:pt x="2750" y="7333"/>
                  </a:lnTo>
                  <a:lnTo>
                    <a:pt x="2750" y="6893"/>
                  </a:lnTo>
                  <a:lnTo>
                    <a:pt x="1357" y="6416"/>
                  </a:lnTo>
                  <a:lnTo>
                    <a:pt x="917" y="5976"/>
                  </a:lnTo>
                  <a:lnTo>
                    <a:pt x="441" y="5976"/>
                  </a:lnTo>
                  <a:lnTo>
                    <a:pt x="1" y="6893"/>
                  </a:lnTo>
                  <a:lnTo>
                    <a:pt x="441" y="7809"/>
                  </a:lnTo>
                  <a:lnTo>
                    <a:pt x="1357" y="8249"/>
                  </a:lnTo>
                  <a:lnTo>
                    <a:pt x="2274" y="8726"/>
                  </a:lnTo>
                  <a:lnTo>
                    <a:pt x="2274" y="9642"/>
                  </a:lnTo>
                  <a:lnTo>
                    <a:pt x="2750" y="9642"/>
                  </a:lnTo>
                  <a:lnTo>
                    <a:pt x="3190" y="10082"/>
                  </a:lnTo>
                  <a:lnTo>
                    <a:pt x="3667" y="10082"/>
                  </a:lnTo>
                  <a:lnTo>
                    <a:pt x="5023" y="10559"/>
                  </a:lnTo>
                  <a:lnTo>
                    <a:pt x="5940" y="10999"/>
                  </a:lnTo>
                  <a:lnTo>
                    <a:pt x="6416" y="10999"/>
                  </a:lnTo>
                  <a:lnTo>
                    <a:pt x="6416" y="11915"/>
                  </a:lnTo>
                  <a:lnTo>
                    <a:pt x="6856" y="12392"/>
                  </a:lnTo>
                  <a:lnTo>
                    <a:pt x="6856" y="12832"/>
                  </a:lnTo>
                  <a:lnTo>
                    <a:pt x="6856" y="13308"/>
                  </a:lnTo>
                  <a:lnTo>
                    <a:pt x="6856" y="13748"/>
                  </a:lnTo>
                  <a:lnTo>
                    <a:pt x="7333" y="14225"/>
                  </a:lnTo>
                  <a:lnTo>
                    <a:pt x="6856" y="15141"/>
                  </a:lnTo>
                  <a:lnTo>
                    <a:pt x="7773" y="14665"/>
                  </a:lnTo>
                  <a:lnTo>
                    <a:pt x="7773" y="15141"/>
                  </a:lnTo>
                  <a:lnTo>
                    <a:pt x="7773" y="15581"/>
                  </a:lnTo>
                  <a:lnTo>
                    <a:pt x="7773" y="16498"/>
                  </a:lnTo>
                  <a:lnTo>
                    <a:pt x="8249" y="16974"/>
                  </a:lnTo>
                  <a:lnTo>
                    <a:pt x="8249" y="17414"/>
                  </a:lnTo>
                  <a:lnTo>
                    <a:pt x="8689" y="17891"/>
                  </a:lnTo>
                  <a:lnTo>
                    <a:pt x="8249" y="18331"/>
                  </a:lnTo>
                  <a:lnTo>
                    <a:pt x="8249" y="19247"/>
                  </a:lnTo>
                  <a:lnTo>
                    <a:pt x="8689" y="20164"/>
                  </a:lnTo>
                  <a:lnTo>
                    <a:pt x="8689" y="20640"/>
                  </a:lnTo>
                  <a:lnTo>
                    <a:pt x="9166" y="21557"/>
                  </a:lnTo>
                  <a:lnTo>
                    <a:pt x="9606" y="21997"/>
                  </a:lnTo>
                  <a:lnTo>
                    <a:pt x="9606" y="22913"/>
                  </a:lnTo>
                  <a:lnTo>
                    <a:pt x="10082" y="22913"/>
                  </a:lnTo>
                  <a:lnTo>
                    <a:pt x="10522" y="23390"/>
                  </a:lnTo>
                  <a:lnTo>
                    <a:pt x="11915" y="23390"/>
                  </a:lnTo>
                  <a:lnTo>
                    <a:pt x="11915" y="23830"/>
                  </a:lnTo>
                  <a:lnTo>
                    <a:pt x="12355" y="24306"/>
                  </a:lnTo>
                  <a:lnTo>
                    <a:pt x="12355" y="24746"/>
                  </a:lnTo>
                  <a:lnTo>
                    <a:pt x="12355" y="25223"/>
                  </a:lnTo>
                  <a:lnTo>
                    <a:pt x="12355" y="26139"/>
                  </a:lnTo>
                  <a:lnTo>
                    <a:pt x="12355" y="27056"/>
                  </a:lnTo>
                  <a:lnTo>
                    <a:pt x="12832" y="27056"/>
                  </a:lnTo>
                  <a:lnTo>
                    <a:pt x="12832" y="27972"/>
                  </a:lnTo>
                  <a:lnTo>
                    <a:pt x="11439" y="27972"/>
                  </a:lnTo>
                  <a:lnTo>
                    <a:pt x="11439" y="28412"/>
                  </a:lnTo>
                  <a:lnTo>
                    <a:pt x="10522" y="29805"/>
                  </a:lnTo>
                  <a:lnTo>
                    <a:pt x="10522" y="30245"/>
                  </a:lnTo>
                  <a:lnTo>
                    <a:pt x="10082" y="31162"/>
                  </a:lnTo>
                  <a:lnTo>
                    <a:pt x="9606" y="32078"/>
                  </a:lnTo>
                  <a:lnTo>
                    <a:pt x="8689" y="32995"/>
                  </a:lnTo>
                  <a:lnTo>
                    <a:pt x="9166" y="33471"/>
                  </a:lnTo>
                  <a:lnTo>
                    <a:pt x="9166" y="33911"/>
                  </a:lnTo>
                  <a:lnTo>
                    <a:pt x="8249" y="34388"/>
                  </a:lnTo>
                  <a:lnTo>
                    <a:pt x="7773" y="34828"/>
                  </a:lnTo>
                  <a:lnTo>
                    <a:pt x="7333" y="35744"/>
                  </a:lnTo>
                  <a:lnTo>
                    <a:pt x="7333" y="36221"/>
                  </a:lnTo>
                  <a:lnTo>
                    <a:pt x="7333" y="37138"/>
                  </a:lnTo>
                  <a:lnTo>
                    <a:pt x="6416" y="37577"/>
                  </a:lnTo>
                  <a:lnTo>
                    <a:pt x="5940" y="37138"/>
                  </a:lnTo>
                  <a:lnTo>
                    <a:pt x="5023" y="37138"/>
                  </a:lnTo>
                  <a:lnTo>
                    <a:pt x="5500" y="38054"/>
                  </a:lnTo>
                  <a:lnTo>
                    <a:pt x="4583" y="39410"/>
                  </a:lnTo>
                  <a:lnTo>
                    <a:pt x="4583" y="40327"/>
                  </a:lnTo>
                  <a:lnTo>
                    <a:pt x="4583" y="40804"/>
                  </a:lnTo>
                  <a:lnTo>
                    <a:pt x="5023" y="41243"/>
                  </a:lnTo>
                  <a:lnTo>
                    <a:pt x="5023" y="42160"/>
                  </a:lnTo>
                  <a:lnTo>
                    <a:pt x="4583" y="42637"/>
                  </a:lnTo>
                  <a:lnTo>
                    <a:pt x="4583" y="43076"/>
                  </a:lnTo>
                  <a:lnTo>
                    <a:pt x="5500" y="43553"/>
                  </a:lnTo>
                  <a:lnTo>
                    <a:pt x="5940" y="43993"/>
                  </a:lnTo>
                  <a:lnTo>
                    <a:pt x="5940" y="44909"/>
                  </a:lnTo>
                  <a:lnTo>
                    <a:pt x="5940" y="46303"/>
                  </a:lnTo>
                  <a:lnTo>
                    <a:pt x="5940" y="47659"/>
                  </a:lnTo>
                  <a:lnTo>
                    <a:pt x="5023" y="48136"/>
                  </a:lnTo>
                  <a:lnTo>
                    <a:pt x="5023" y="49052"/>
                  </a:lnTo>
                  <a:lnTo>
                    <a:pt x="5023" y="49492"/>
                  </a:lnTo>
                  <a:lnTo>
                    <a:pt x="6416" y="50885"/>
                  </a:lnTo>
                  <a:lnTo>
                    <a:pt x="7773" y="50885"/>
                  </a:lnTo>
                  <a:lnTo>
                    <a:pt x="8249" y="51325"/>
                  </a:lnTo>
                  <a:lnTo>
                    <a:pt x="9606" y="51325"/>
                  </a:lnTo>
                  <a:lnTo>
                    <a:pt x="10082" y="52242"/>
                  </a:lnTo>
                  <a:lnTo>
                    <a:pt x="10522" y="53158"/>
                  </a:lnTo>
                  <a:lnTo>
                    <a:pt x="10999" y="53635"/>
                  </a:lnTo>
                  <a:lnTo>
                    <a:pt x="11439" y="54075"/>
                  </a:lnTo>
                  <a:lnTo>
                    <a:pt x="12832" y="54075"/>
                  </a:lnTo>
                  <a:lnTo>
                    <a:pt x="13272" y="53635"/>
                  </a:lnTo>
                  <a:lnTo>
                    <a:pt x="13748" y="52718"/>
                  </a:lnTo>
                  <a:lnTo>
                    <a:pt x="14188" y="52242"/>
                  </a:lnTo>
                  <a:lnTo>
                    <a:pt x="14665" y="53158"/>
                  </a:lnTo>
                  <a:lnTo>
                    <a:pt x="15105" y="52718"/>
                  </a:lnTo>
                  <a:lnTo>
                    <a:pt x="15581" y="52242"/>
                  </a:lnTo>
                  <a:lnTo>
                    <a:pt x="16498" y="51802"/>
                  </a:lnTo>
                  <a:lnTo>
                    <a:pt x="17854" y="50885"/>
                  </a:lnTo>
                  <a:lnTo>
                    <a:pt x="19247" y="50885"/>
                  </a:lnTo>
                  <a:lnTo>
                    <a:pt x="19247" y="50409"/>
                  </a:lnTo>
                  <a:lnTo>
                    <a:pt x="18771" y="49969"/>
                  </a:lnTo>
                  <a:lnTo>
                    <a:pt x="19687" y="49492"/>
                  </a:lnTo>
                  <a:lnTo>
                    <a:pt x="20164" y="50409"/>
                  </a:lnTo>
                  <a:lnTo>
                    <a:pt x="20604" y="49969"/>
                  </a:lnTo>
                  <a:lnTo>
                    <a:pt x="21520" y="49492"/>
                  </a:lnTo>
                  <a:lnTo>
                    <a:pt x="21997" y="48136"/>
                  </a:lnTo>
                  <a:lnTo>
                    <a:pt x="22437" y="48576"/>
                  </a:lnTo>
                  <a:lnTo>
                    <a:pt x="23830" y="48576"/>
                  </a:lnTo>
                  <a:lnTo>
                    <a:pt x="24270" y="48136"/>
                  </a:lnTo>
                  <a:lnTo>
                    <a:pt x="24746" y="47219"/>
                  </a:lnTo>
                  <a:lnTo>
                    <a:pt x="25186" y="46303"/>
                  </a:lnTo>
                  <a:lnTo>
                    <a:pt x="25663" y="45386"/>
                  </a:lnTo>
                  <a:lnTo>
                    <a:pt x="26103" y="44470"/>
                  </a:lnTo>
                  <a:lnTo>
                    <a:pt x="26579" y="43993"/>
                  </a:lnTo>
                  <a:lnTo>
                    <a:pt x="27019" y="43553"/>
                  </a:lnTo>
                  <a:lnTo>
                    <a:pt x="27496" y="42637"/>
                  </a:lnTo>
                  <a:lnTo>
                    <a:pt x="27496" y="41720"/>
                  </a:lnTo>
                  <a:lnTo>
                    <a:pt x="27936" y="41243"/>
                  </a:lnTo>
                  <a:lnTo>
                    <a:pt x="27936" y="41720"/>
                  </a:lnTo>
                  <a:lnTo>
                    <a:pt x="28412" y="41243"/>
                  </a:lnTo>
                  <a:lnTo>
                    <a:pt x="28852" y="40804"/>
                  </a:lnTo>
                  <a:lnTo>
                    <a:pt x="28412" y="40327"/>
                  </a:lnTo>
                  <a:lnTo>
                    <a:pt x="28852" y="39887"/>
                  </a:lnTo>
                  <a:lnTo>
                    <a:pt x="28412" y="38971"/>
                  </a:lnTo>
                  <a:lnTo>
                    <a:pt x="28852" y="38494"/>
                  </a:lnTo>
                  <a:lnTo>
                    <a:pt x="29329" y="38054"/>
                  </a:lnTo>
                  <a:lnTo>
                    <a:pt x="29329" y="37577"/>
                  </a:lnTo>
                  <a:lnTo>
                    <a:pt x="29769" y="36221"/>
                  </a:lnTo>
                  <a:lnTo>
                    <a:pt x="30685" y="35744"/>
                  </a:lnTo>
                  <a:lnTo>
                    <a:pt x="31162" y="34828"/>
                  </a:lnTo>
                  <a:lnTo>
                    <a:pt x="30685" y="33911"/>
                  </a:lnTo>
                  <a:lnTo>
                    <a:pt x="30245" y="33471"/>
                  </a:lnTo>
                  <a:lnTo>
                    <a:pt x="28852" y="32995"/>
                  </a:lnTo>
                  <a:lnTo>
                    <a:pt x="27019" y="32555"/>
                  </a:lnTo>
                  <a:lnTo>
                    <a:pt x="26579" y="32078"/>
                  </a:lnTo>
                  <a:lnTo>
                    <a:pt x="26103" y="31638"/>
                  </a:lnTo>
                  <a:lnTo>
                    <a:pt x="25663" y="31638"/>
                  </a:lnTo>
                  <a:lnTo>
                    <a:pt x="25186" y="30722"/>
                  </a:lnTo>
                  <a:lnTo>
                    <a:pt x="26103" y="30722"/>
                  </a:lnTo>
                  <a:lnTo>
                    <a:pt x="26579" y="30245"/>
                  </a:lnTo>
                  <a:lnTo>
                    <a:pt x="26579" y="29805"/>
                  </a:lnTo>
                  <a:lnTo>
                    <a:pt x="26579" y="29329"/>
                  </a:lnTo>
                  <a:lnTo>
                    <a:pt x="26103" y="28889"/>
                  </a:lnTo>
                  <a:lnTo>
                    <a:pt x="25663" y="28412"/>
                  </a:lnTo>
                  <a:lnTo>
                    <a:pt x="24746" y="28412"/>
                  </a:lnTo>
                  <a:lnTo>
                    <a:pt x="24746" y="27972"/>
                  </a:lnTo>
                  <a:lnTo>
                    <a:pt x="24746" y="27496"/>
                  </a:lnTo>
                  <a:lnTo>
                    <a:pt x="24270" y="27056"/>
                  </a:lnTo>
                  <a:lnTo>
                    <a:pt x="23830" y="27056"/>
                  </a:lnTo>
                  <a:lnTo>
                    <a:pt x="24746" y="26579"/>
                  </a:lnTo>
                  <a:lnTo>
                    <a:pt x="24270" y="26139"/>
                  </a:lnTo>
                  <a:lnTo>
                    <a:pt x="24270" y="25663"/>
                  </a:lnTo>
                  <a:lnTo>
                    <a:pt x="23830" y="26139"/>
                  </a:lnTo>
                  <a:lnTo>
                    <a:pt x="23353" y="25663"/>
                  </a:lnTo>
                  <a:lnTo>
                    <a:pt x="23353" y="25223"/>
                  </a:lnTo>
                  <a:lnTo>
                    <a:pt x="23353" y="24746"/>
                  </a:lnTo>
                  <a:lnTo>
                    <a:pt x="22913" y="24306"/>
                  </a:lnTo>
                  <a:lnTo>
                    <a:pt x="22913" y="23830"/>
                  </a:lnTo>
                  <a:lnTo>
                    <a:pt x="22437" y="23830"/>
                  </a:lnTo>
                  <a:lnTo>
                    <a:pt x="22437" y="23390"/>
                  </a:lnTo>
                  <a:lnTo>
                    <a:pt x="22437" y="22913"/>
                  </a:lnTo>
                  <a:lnTo>
                    <a:pt x="22913" y="22473"/>
                  </a:lnTo>
                  <a:lnTo>
                    <a:pt x="22437" y="21557"/>
                  </a:lnTo>
                  <a:lnTo>
                    <a:pt x="22913" y="21080"/>
                  </a:lnTo>
                  <a:lnTo>
                    <a:pt x="22913" y="20640"/>
                  </a:lnTo>
                  <a:lnTo>
                    <a:pt x="22913" y="20164"/>
                  </a:lnTo>
                  <a:lnTo>
                    <a:pt x="22437" y="19247"/>
                  </a:lnTo>
                  <a:lnTo>
                    <a:pt x="21520" y="18331"/>
                  </a:lnTo>
                  <a:lnTo>
                    <a:pt x="21080" y="17891"/>
                  </a:lnTo>
                  <a:lnTo>
                    <a:pt x="20164" y="17414"/>
                  </a:lnTo>
                  <a:lnTo>
                    <a:pt x="20164" y="16974"/>
                  </a:lnTo>
                  <a:lnTo>
                    <a:pt x="19687" y="16498"/>
                  </a:lnTo>
                  <a:lnTo>
                    <a:pt x="19247" y="15581"/>
                  </a:lnTo>
                  <a:lnTo>
                    <a:pt x="18771" y="14665"/>
                  </a:lnTo>
                  <a:lnTo>
                    <a:pt x="18771" y="14225"/>
                  </a:lnTo>
                  <a:lnTo>
                    <a:pt x="18771" y="13308"/>
                  </a:lnTo>
                  <a:lnTo>
                    <a:pt x="19247" y="12392"/>
                  </a:lnTo>
                  <a:lnTo>
                    <a:pt x="19247" y="11915"/>
                  </a:lnTo>
                  <a:lnTo>
                    <a:pt x="19247" y="10999"/>
                  </a:lnTo>
                  <a:lnTo>
                    <a:pt x="18331" y="10082"/>
                  </a:lnTo>
                  <a:lnTo>
                    <a:pt x="17414" y="9642"/>
                  </a:lnTo>
                  <a:lnTo>
                    <a:pt x="16938" y="9642"/>
                  </a:lnTo>
                  <a:lnTo>
                    <a:pt x="16938" y="9166"/>
                  </a:lnTo>
                  <a:lnTo>
                    <a:pt x="16498" y="8726"/>
                  </a:lnTo>
                  <a:lnTo>
                    <a:pt x="16021" y="8249"/>
                  </a:lnTo>
                  <a:lnTo>
                    <a:pt x="15581" y="7809"/>
                  </a:lnTo>
                  <a:lnTo>
                    <a:pt x="15581" y="7333"/>
                  </a:lnTo>
                  <a:lnTo>
                    <a:pt x="16021" y="6893"/>
                  </a:lnTo>
                  <a:lnTo>
                    <a:pt x="16021" y="6416"/>
                  </a:lnTo>
                  <a:lnTo>
                    <a:pt x="16498" y="5976"/>
                  </a:lnTo>
                  <a:lnTo>
                    <a:pt x="16021" y="5976"/>
                  </a:lnTo>
                  <a:lnTo>
                    <a:pt x="16021" y="5500"/>
                  </a:lnTo>
                  <a:lnTo>
                    <a:pt x="16021" y="5060"/>
                  </a:lnTo>
                  <a:lnTo>
                    <a:pt x="15581" y="4583"/>
                  </a:lnTo>
                  <a:lnTo>
                    <a:pt x="15581" y="3667"/>
                  </a:lnTo>
                  <a:lnTo>
                    <a:pt x="16021" y="2750"/>
                  </a:lnTo>
                  <a:lnTo>
                    <a:pt x="16021" y="2310"/>
                  </a:lnTo>
                  <a:lnTo>
                    <a:pt x="15581" y="1834"/>
                  </a:lnTo>
                  <a:lnTo>
                    <a:pt x="15105" y="1394"/>
                  </a:lnTo>
                  <a:lnTo>
                    <a:pt x="13272" y="1394"/>
                  </a:lnTo>
                  <a:lnTo>
                    <a:pt x="137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68" name="Google Shape;7968;p87"/>
            <p:cNvSpPr/>
            <p:nvPr/>
          </p:nvSpPr>
          <p:spPr>
            <a:xfrm>
              <a:off x="3941500" y="4224925"/>
              <a:ext cx="641575" cy="412450"/>
            </a:xfrm>
            <a:custGeom>
              <a:avLst/>
              <a:gdLst/>
              <a:ahLst/>
              <a:cxnLst/>
              <a:rect l="l" t="t" r="r" b="b"/>
              <a:pathLst>
                <a:path w="25663" h="16498" extrusionOk="0">
                  <a:moveTo>
                    <a:pt x="17854" y="0"/>
                  </a:moveTo>
                  <a:lnTo>
                    <a:pt x="16021" y="917"/>
                  </a:lnTo>
                  <a:lnTo>
                    <a:pt x="15581" y="917"/>
                  </a:lnTo>
                  <a:lnTo>
                    <a:pt x="15104" y="2310"/>
                  </a:lnTo>
                  <a:lnTo>
                    <a:pt x="13748" y="3226"/>
                  </a:lnTo>
                  <a:lnTo>
                    <a:pt x="12831" y="3666"/>
                  </a:lnTo>
                  <a:lnTo>
                    <a:pt x="12355" y="4143"/>
                  </a:lnTo>
                  <a:lnTo>
                    <a:pt x="11438" y="4583"/>
                  </a:lnTo>
                  <a:lnTo>
                    <a:pt x="10522" y="4143"/>
                  </a:lnTo>
                  <a:lnTo>
                    <a:pt x="7332" y="4143"/>
                  </a:lnTo>
                  <a:lnTo>
                    <a:pt x="6416" y="4583"/>
                  </a:lnTo>
                  <a:lnTo>
                    <a:pt x="5499" y="4143"/>
                  </a:lnTo>
                  <a:lnTo>
                    <a:pt x="2273" y="4143"/>
                  </a:lnTo>
                  <a:lnTo>
                    <a:pt x="2273" y="3666"/>
                  </a:lnTo>
                  <a:lnTo>
                    <a:pt x="2273" y="3226"/>
                  </a:lnTo>
                  <a:lnTo>
                    <a:pt x="2273" y="2750"/>
                  </a:lnTo>
                  <a:lnTo>
                    <a:pt x="1833" y="2310"/>
                  </a:lnTo>
                  <a:lnTo>
                    <a:pt x="917" y="2750"/>
                  </a:lnTo>
                  <a:lnTo>
                    <a:pt x="440" y="3666"/>
                  </a:lnTo>
                  <a:lnTo>
                    <a:pt x="0" y="3666"/>
                  </a:lnTo>
                  <a:lnTo>
                    <a:pt x="440" y="4583"/>
                  </a:lnTo>
                  <a:lnTo>
                    <a:pt x="917" y="5499"/>
                  </a:lnTo>
                  <a:lnTo>
                    <a:pt x="1357" y="5976"/>
                  </a:lnTo>
                  <a:lnTo>
                    <a:pt x="1357" y="6416"/>
                  </a:lnTo>
                  <a:lnTo>
                    <a:pt x="2273" y="6416"/>
                  </a:lnTo>
                  <a:lnTo>
                    <a:pt x="2750" y="6892"/>
                  </a:lnTo>
                  <a:lnTo>
                    <a:pt x="2273" y="7332"/>
                  </a:lnTo>
                  <a:lnTo>
                    <a:pt x="2273" y="7809"/>
                  </a:lnTo>
                  <a:lnTo>
                    <a:pt x="1357" y="8249"/>
                  </a:lnTo>
                  <a:lnTo>
                    <a:pt x="1357" y="8725"/>
                  </a:lnTo>
                  <a:lnTo>
                    <a:pt x="1357" y="9642"/>
                  </a:lnTo>
                  <a:lnTo>
                    <a:pt x="1357" y="10082"/>
                  </a:lnTo>
                  <a:lnTo>
                    <a:pt x="917" y="10082"/>
                  </a:lnTo>
                  <a:lnTo>
                    <a:pt x="917" y="10998"/>
                  </a:lnTo>
                  <a:lnTo>
                    <a:pt x="917" y="11475"/>
                  </a:lnTo>
                  <a:lnTo>
                    <a:pt x="1357" y="12391"/>
                  </a:lnTo>
                  <a:lnTo>
                    <a:pt x="2273" y="12831"/>
                  </a:lnTo>
                  <a:lnTo>
                    <a:pt x="2750" y="13308"/>
                  </a:lnTo>
                  <a:lnTo>
                    <a:pt x="3190" y="13748"/>
                  </a:lnTo>
                  <a:lnTo>
                    <a:pt x="3666" y="14224"/>
                  </a:lnTo>
                  <a:lnTo>
                    <a:pt x="4106" y="14664"/>
                  </a:lnTo>
                  <a:lnTo>
                    <a:pt x="4583" y="15141"/>
                  </a:lnTo>
                  <a:lnTo>
                    <a:pt x="4583" y="15581"/>
                  </a:lnTo>
                  <a:lnTo>
                    <a:pt x="4106" y="16057"/>
                  </a:lnTo>
                  <a:lnTo>
                    <a:pt x="5023" y="16497"/>
                  </a:lnTo>
                  <a:lnTo>
                    <a:pt x="6856" y="16497"/>
                  </a:lnTo>
                  <a:lnTo>
                    <a:pt x="7772" y="16057"/>
                  </a:lnTo>
                  <a:lnTo>
                    <a:pt x="8249" y="16497"/>
                  </a:lnTo>
                  <a:lnTo>
                    <a:pt x="9165" y="16057"/>
                  </a:lnTo>
                  <a:lnTo>
                    <a:pt x="8689" y="15581"/>
                  </a:lnTo>
                  <a:lnTo>
                    <a:pt x="9165" y="15581"/>
                  </a:lnTo>
                  <a:lnTo>
                    <a:pt x="10082" y="15141"/>
                  </a:lnTo>
                  <a:lnTo>
                    <a:pt x="10998" y="15141"/>
                  </a:lnTo>
                  <a:lnTo>
                    <a:pt x="11438" y="14664"/>
                  </a:lnTo>
                  <a:lnTo>
                    <a:pt x="11915" y="15581"/>
                  </a:lnTo>
                  <a:lnTo>
                    <a:pt x="13271" y="15581"/>
                  </a:lnTo>
                  <a:lnTo>
                    <a:pt x="13748" y="15141"/>
                  </a:lnTo>
                  <a:lnTo>
                    <a:pt x="15104" y="15141"/>
                  </a:lnTo>
                  <a:lnTo>
                    <a:pt x="15581" y="14664"/>
                  </a:lnTo>
                  <a:lnTo>
                    <a:pt x="17414" y="14664"/>
                  </a:lnTo>
                  <a:lnTo>
                    <a:pt x="17414" y="14224"/>
                  </a:lnTo>
                  <a:lnTo>
                    <a:pt x="16937" y="13748"/>
                  </a:lnTo>
                  <a:lnTo>
                    <a:pt x="16937" y="13308"/>
                  </a:lnTo>
                  <a:lnTo>
                    <a:pt x="17854" y="12831"/>
                  </a:lnTo>
                  <a:lnTo>
                    <a:pt x="18330" y="12831"/>
                  </a:lnTo>
                  <a:lnTo>
                    <a:pt x="18330" y="12391"/>
                  </a:lnTo>
                  <a:lnTo>
                    <a:pt x="18770" y="11915"/>
                  </a:lnTo>
                  <a:lnTo>
                    <a:pt x="18770" y="11475"/>
                  </a:lnTo>
                  <a:lnTo>
                    <a:pt x="19687" y="11475"/>
                  </a:lnTo>
                  <a:lnTo>
                    <a:pt x="20163" y="10998"/>
                  </a:lnTo>
                  <a:lnTo>
                    <a:pt x="21996" y="10998"/>
                  </a:lnTo>
                  <a:lnTo>
                    <a:pt x="21996" y="11475"/>
                  </a:lnTo>
                  <a:lnTo>
                    <a:pt x="23353" y="11475"/>
                  </a:lnTo>
                  <a:lnTo>
                    <a:pt x="24746" y="10998"/>
                  </a:lnTo>
                  <a:lnTo>
                    <a:pt x="24746" y="10558"/>
                  </a:lnTo>
                  <a:lnTo>
                    <a:pt x="24269" y="9642"/>
                  </a:lnTo>
                  <a:lnTo>
                    <a:pt x="23829" y="9642"/>
                  </a:lnTo>
                  <a:lnTo>
                    <a:pt x="23353" y="9165"/>
                  </a:lnTo>
                  <a:lnTo>
                    <a:pt x="23353" y="8725"/>
                  </a:lnTo>
                  <a:lnTo>
                    <a:pt x="22436" y="8725"/>
                  </a:lnTo>
                  <a:lnTo>
                    <a:pt x="21996" y="9642"/>
                  </a:lnTo>
                  <a:lnTo>
                    <a:pt x="21996" y="8249"/>
                  </a:lnTo>
                  <a:lnTo>
                    <a:pt x="21996" y="7809"/>
                  </a:lnTo>
                  <a:lnTo>
                    <a:pt x="22436" y="7332"/>
                  </a:lnTo>
                  <a:lnTo>
                    <a:pt x="22913" y="7332"/>
                  </a:lnTo>
                  <a:lnTo>
                    <a:pt x="22913" y="6892"/>
                  </a:lnTo>
                  <a:lnTo>
                    <a:pt x="23353" y="6416"/>
                  </a:lnTo>
                  <a:lnTo>
                    <a:pt x="22913" y="5976"/>
                  </a:lnTo>
                  <a:lnTo>
                    <a:pt x="22436" y="5059"/>
                  </a:lnTo>
                  <a:lnTo>
                    <a:pt x="23353" y="5059"/>
                  </a:lnTo>
                  <a:lnTo>
                    <a:pt x="22913" y="4143"/>
                  </a:lnTo>
                  <a:lnTo>
                    <a:pt x="22913" y="2750"/>
                  </a:lnTo>
                  <a:lnTo>
                    <a:pt x="25186" y="2750"/>
                  </a:lnTo>
                  <a:lnTo>
                    <a:pt x="25662" y="2310"/>
                  </a:lnTo>
                  <a:lnTo>
                    <a:pt x="25186" y="1393"/>
                  </a:lnTo>
                  <a:lnTo>
                    <a:pt x="22913" y="477"/>
                  </a:lnTo>
                  <a:lnTo>
                    <a:pt x="21520" y="477"/>
                  </a:lnTo>
                  <a:lnTo>
                    <a:pt x="20603" y="917"/>
                  </a:lnTo>
                  <a:lnTo>
                    <a:pt x="20163" y="477"/>
                  </a:lnTo>
                  <a:lnTo>
                    <a:pt x="18770" y="477"/>
                  </a:lnTo>
                  <a:lnTo>
                    <a:pt x="178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69" name="Google Shape;7969;p87"/>
            <p:cNvSpPr/>
            <p:nvPr/>
          </p:nvSpPr>
          <p:spPr>
            <a:xfrm>
              <a:off x="4067050" y="463735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70" name="Google Shape;7970;p87"/>
            <p:cNvSpPr/>
            <p:nvPr/>
          </p:nvSpPr>
          <p:spPr>
            <a:xfrm>
              <a:off x="3758200" y="3675000"/>
              <a:ext cx="881700" cy="664500"/>
            </a:xfrm>
            <a:custGeom>
              <a:avLst/>
              <a:gdLst/>
              <a:ahLst/>
              <a:cxnLst/>
              <a:rect l="l" t="t" r="r" b="b"/>
              <a:pathLst>
                <a:path w="35268" h="26580" extrusionOk="0">
                  <a:moveTo>
                    <a:pt x="19687" y="1"/>
                  </a:moveTo>
                  <a:lnTo>
                    <a:pt x="18330" y="478"/>
                  </a:lnTo>
                  <a:lnTo>
                    <a:pt x="18330" y="917"/>
                  </a:lnTo>
                  <a:lnTo>
                    <a:pt x="18330" y="1394"/>
                  </a:lnTo>
                  <a:lnTo>
                    <a:pt x="16021" y="1394"/>
                  </a:lnTo>
                  <a:lnTo>
                    <a:pt x="15104" y="2311"/>
                  </a:lnTo>
                  <a:lnTo>
                    <a:pt x="14664" y="2750"/>
                  </a:lnTo>
                  <a:lnTo>
                    <a:pt x="13271" y="2311"/>
                  </a:lnTo>
                  <a:lnTo>
                    <a:pt x="12831" y="2311"/>
                  </a:lnTo>
                  <a:lnTo>
                    <a:pt x="11915" y="2750"/>
                  </a:lnTo>
                  <a:lnTo>
                    <a:pt x="11438" y="3227"/>
                  </a:lnTo>
                  <a:lnTo>
                    <a:pt x="10522" y="3227"/>
                  </a:lnTo>
                  <a:lnTo>
                    <a:pt x="9605" y="2750"/>
                  </a:lnTo>
                  <a:lnTo>
                    <a:pt x="9165" y="2750"/>
                  </a:lnTo>
                  <a:lnTo>
                    <a:pt x="8249" y="2311"/>
                  </a:lnTo>
                  <a:lnTo>
                    <a:pt x="6856" y="2750"/>
                  </a:lnTo>
                  <a:lnTo>
                    <a:pt x="5939" y="2750"/>
                  </a:lnTo>
                  <a:lnTo>
                    <a:pt x="6856" y="4144"/>
                  </a:lnTo>
                  <a:lnTo>
                    <a:pt x="6856" y="4583"/>
                  </a:lnTo>
                  <a:lnTo>
                    <a:pt x="6416" y="5060"/>
                  </a:lnTo>
                  <a:lnTo>
                    <a:pt x="5939" y="5500"/>
                  </a:lnTo>
                  <a:lnTo>
                    <a:pt x="5499" y="5977"/>
                  </a:lnTo>
                  <a:lnTo>
                    <a:pt x="5023" y="5977"/>
                  </a:lnTo>
                  <a:lnTo>
                    <a:pt x="4583" y="6416"/>
                  </a:lnTo>
                  <a:lnTo>
                    <a:pt x="4106" y="6893"/>
                  </a:lnTo>
                  <a:lnTo>
                    <a:pt x="4106" y="8250"/>
                  </a:lnTo>
                  <a:lnTo>
                    <a:pt x="3666" y="8726"/>
                  </a:lnTo>
                  <a:lnTo>
                    <a:pt x="3666" y="10083"/>
                  </a:lnTo>
                  <a:lnTo>
                    <a:pt x="3190" y="10559"/>
                  </a:lnTo>
                  <a:lnTo>
                    <a:pt x="2750" y="10999"/>
                  </a:lnTo>
                  <a:lnTo>
                    <a:pt x="2273" y="10999"/>
                  </a:lnTo>
                  <a:lnTo>
                    <a:pt x="2273" y="11476"/>
                  </a:lnTo>
                  <a:lnTo>
                    <a:pt x="1833" y="12392"/>
                  </a:lnTo>
                  <a:lnTo>
                    <a:pt x="1357" y="12832"/>
                  </a:lnTo>
                  <a:lnTo>
                    <a:pt x="917" y="13309"/>
                  </a:lnTo>
                  <a:lnTo>
                    <a:pt x="440" y="13749"/>
                  </a:lnTo>
                  <a:lnTo>
                    <a:pt x="0" y="14665"/>
                  </a:lnTo>
                  <a:lnTo>
                    <a:pt x="0" y="15582"/>
                  </a:lnTo>
                  <a:lnTo>
                    <a:pt x="917" y="15582"/>
                  </a:lnTo>
                  <a:lnTo>
                    <a:pt x="917" y="16058"/>
                  </a:lnTo>
                  <a:lnTo>
                    <a:pt x="917" y="16975"/>
                  </a:lnTo>
                  <a:lnTo>
                    <a:pt x="917" y="17415"/>
                  </a:lnTo>
                  <a:lnTo>
                    <a:pt x="1357" y="17891"/>
                  </a:lnTo>
                  <a:lnTo>
                    <a:pt x="1357" y="19248"/>
                  </a:lnTo>
                  <a:lnTo>
                    <a:pt x="1833" y="19248"/>
                  </a:lnTo>
                  <a:lnTo>
                    <a:pt x="2273" y="18808"/>
                  </a:lnTo>
                  <a:lnTo>
                    <a:pt x="2750" y="18808"/>
                  </a:lnTo>
                  <a:lnTo>
                    <a:pt x="3190" y="19248"/>
                  </a:lnTo>
                  <a:lnTo>
                    <a:pt x="3666" y="19724"/>
                  </a:lnTo>
                  <a:lnTo>
                    <a:pt x="3666" y="20164"/>
                  </a:lnTo>
                  <a:lnTo>
                    <a:pt x="3190" y="21081"/>
                  </a:lnTo>
                  <a:lnTo>
                    <a:pt x="3190" y="21557"/>
                  </a:lnTo>
                  <a:lnTo>
                    <a:pt x="3190" y="21997"/>
                  </a:lnTo>
                  <a:lnTo>
                    <a:pt x="4583" y="21997"/>
                  </a:lnTo>
                  <a:lnTo>
                    <a:pt x="4583" y="21557"/>
                  </a:lnTo>
                  <a:lnTo>
                    <a:pt x="5023" y="21557"/>
                  </a:lnTo>
                  <a:lnTo>
                    <a:pt x="5499" y="21997"/>
                  </a:lnTo>
                  <a:lnTo>
                    <a:pt x="6856" y="22474"/>
                  </a:lnTo>
                  <a:lnTo>
                    <a:pt x="6856" y="21997"/>
                  </a:lnTo>
                  <a:lnTo>
                    <a:pt x="8249" y="21557"/>
                  </a:lnTo>
                  <a:lnTo>
                    <a:pt x="8689" y="21997"/>
                  </a:lnTo>
                  <a:lnTo>
                    <a:pt x="8249" y="22474"/>
                  </a:lnTo>
                  <a:lnTo>
                    <a:pt x="8249" y="22914"/>
                  </a:lnTo>
                  <a:lnTo>
                    <a:pt x="8689" y="22914"/>
                  </a:lnTo>
                  <a:lnTo>
                    <a:pt x="9165" y="23830"/>
                  </a:lnTo>
                  <a:lnTo>
                    <a:pt x="9165" y="24307"/>
                  </a:lnTo>
                  <a:lnTo>
                    <a:pt x="9605" y="24747"/>
                  </a:lnTo>
                  <a:lnTo>
                    <a:pt x="9605" y="25223"/>
                  </a:lnTo>
                  <a:lnTo>
                    <a:pt x="9605" y="25663"/>
                  </a:lnTo>
                  <a:lnTo>
                    <a:pt x="9605" y="26140"/>
                  </a:lnTo>
                  <a:lnTo>
                    <a:pt x="12831" y="26140"/>
                  </a:lnTo>
                  <a:lnTo>
                    <a:pt x="13748" y="26580"/>
                  </a:lnTo>
                  <a:lnTo>
                    <a:pt x="14664" y="26140"/>
                  </a:lnTo>
                  <a:lnTo>
                    <a:pt x="17854" y="26140"/>
                  </a:lnTo>
                  <a:lnTo>
                    <a:pt x="18770" y="26580"/>
                  </a:lnTo>
                  <a:lnTo>
                    <a:pt x="19687" y="26140"/>
                  </a:lnTo>
                  <a:lnTo>
                    <a:pt x="20163" y="25663"/>
                  </a:lnTo>
                  <a:lnTo>
                    <a:pt x="21080" y="25223"/>
                  </a:lnTo>
                  <a:lnTo>
                    <a:pt x="22436" y="24307"/>
                  </a:lnTo>
                  <a:lnTo>
                    <a:pt x="22913" y="22914"/>
                  </a:lnTo>
                  <a:lnTo>
                    <a:pt x="23353" y="22914"/>
                  </a:lnTo>
                  <a:lnTo>
                    <a:pt x="25186" y="21997"/>
                  </a:lnTo>
                  <a:lnTo>
                    <a:pt x="26102" y="22474"/>
                  </a:lnTo>
                  <a:lnTo>
                    <a:pt x="27495" y="22474"/>
                  </a:lnTo>
                  <a:lnTo>
                    <a:pt x="27935" y="22914"/>
                  </a:lnTo>
                  <a:lnTo>
                    <a:pt x="28852" y="22474"/>
                  </a:lnTo>
                  <a:lnTo>
                    <a:pt x="30245" y="22474"/>
                  </a:lnTo>
                  <a:lnTo>
                    <a:pt x="32518" y="23390"/>
                  </a:lnTo>
                  <a:lnTo>
                    <a:pt x="32518" y="22914"/>
                  </a:lnTo>
                  <a:lnTo>
                    <a:pt x="32518" y="21997"/>
                  </a:lnTo>
                  <a:lnTo>
                    <a:pt x="32078" y="21081"/>
                  </a:lnTo>
                  <a:lnTo>
                    <a:pt x="32078" y="20164"/>
                  </a:lnTo>
                  <a:lnTo>
                    <a:pt x="32078" y="19724"/>
                  </a:lnTo>
                  <a:lnTo>
                    <a:pt x="32518" y="19248"/>
                  </a:lnTo>
                  <a:lnTo>
                    <a:pt x="32994" y="18808"/>
                  </a:lnTo>
                  <a:lnTo>
                    <a:pt x="32078" y="18808"/>
                  </a:lnTo>
                  <a:lnTo>
                    <a:pt x="32078" y="18331"/>
                  </a:lnTo>
                  <a:lnTo>
                    <a:pt x="32518" y="17415"/>
                  </a:lnTo>
                  <a:lnTo>
                    <a:pt x="32518" y="16975"/>
                  </a:lnTo>
                  <a:lnTo>
                    <a:pt x="32994" y="16498"/>
                  </a:lnTo>
                  <a:lnTo>
                    <a:pt x="33434" y="16975"/>
                  </a:lnTo>
                  <a:lnTo>
                    <a:pt x="33434" y="17891"/>
                  </a:lnTo>
                  <a:lnTo>
                    <a:pt x="33911" y="17891"/>
                  </a:lnTo>
                  <a:lnTo>
                    <a:pt x="34351" y="17415"/>
                  </a:lnTo>
                  <a:lnTo>
                    <a:pt x="34351" y="16498"/>
                  </a:lnTo>
                  <a:lnTo>
                    <a:pt x="34827" y="16498"/>
                  </a:lnTo>
                  <a:lnTo>
                    <a:pt x="35267" y="15582"/>
                  </a:lnTo>
                  <a:lnTo>
                    <a:pt x="35267" y="13749"/>
                  </a:lnTo>
                  <a:lnTo>
                    <a:pt x="34827" y="14665"/>
                  </a:lnTo>
                  <a:lnTo>
                    <a:pt x="34351" y="13749"/>
                  </a:lnTo>
                  <a:lnTo>
                    <a:pt x="33911" y="13749"/>
                  </a:lnTo>
                  <a:lnTo>
                    <a:pt x="33911" y="13309"/>
                  </a:lnTo>
                  <a:lnTo>
                    <a:pt x="32518" y="13309"/>
                  </a:lnTo>
                  <a:lnTo>
                    <a:pt x="32078" y="13749"/>
                  </a:lnTo>
                  <a:lnTo>
                    <a:pt x="31601" y="14225"/>
                  </a:lnTo>
                  <a:lnTo>
                    <a:pt x="31161" y="13749"/>
                  </a:lnTo>
                  <a:lnTo>
                    <a:pt x="29768" y="13749"/>
                  </a:lnTo>
                  <a:lnTo>
                    <a:pt x="29328" y="13309"/>
                  </a:lnTo>
                  <a:lnTo>
                    <a:pt x="29328" y="12392"/>
                  </a:lnTo>
                  <a:lnTo>
                    <a:pt x="28852" y="10999"/>
                  </a:lnTo>
                  <a:lnTo>
                    <a:pt x="28852" y="10559"/>
                  </a:lnTo>
                  <a:lnTo>
                    <a:pt x="28412" y="10083"/>
                  </a:lnTo>
                  <a:lnTo>
                    <a:pt x="28412" y="9643"/>
                  </a:lnTo>
                  <a:lnTo>
                    <a:pt x="28412" y="9166"/>
                  </a:lnTo>
                  <a:lnTo>
                    <a:pt x="28852" y="9166"/>
                  </a:lnTo>
                  <a:lnTo>
                    <a:pt x="28852" y="8250"/>
                  </a:lnTo>
                  <a:lnTo>
                    <a:pt x="28852" y="7810"/>
                  </a:lnTo>
                  <a:lnTo>
                    <a:pt x="28412" y="6893"/>
                  </a:lnTo>
                  <a:lnTo>
                    <a:pt x="28412" y="6416"/>
                  </a:lnTo>
                  <a:lnTo>
                    <a:pt x="27019" y="5977"/>
                  </a:lnTo>
                  <a:lnTo>
                    <a:pt x="26579" y="5500"/>
                  </a:lnTo>
                  <a:lnTo>
                    <a:pt x="26102" y="5060"/>
                  </a:lnTo>
                  <a:lnTo>
                    <a:pt x="26102" y="4144"/>
                  </a:lnTo>
                  <a:lnTo>
                    <a:pt x="25186" y="3667"/>
                  </a:lnTo>
                  <a:lnTo>
                    <a:pt x="23829" y="3227"/>
                  </a:lnTo>
                  <a:lnTo>
                    <a:pt x="23829" y="1834"/>
                  </a:lnTo>
                  <a:lnTo>
                    <a:pt x="22436" y="917"/>
                  </a:lnTo>
                  <a:lnTo>
                    <a:pt x="21996" y="478"/>
                  </a:lnTo>
                  <a:lnTo>
                    <a:pt x="21520" y="478"/>
                  </a:lnTo>
                  <a:lnTo>
                    <a:pt x="20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71" name="Google Shape;7971;p87"/>
            <p:cNvSpPr/>
            <p:nvPr/>
          </p:nvSpPr>
          <p:spPr>
            <a:xfrm>
              <a:off x="4387825" y="4499875"/>
              <a:ext cx="286900" cy="252050"/>
            </a:xfrm>
            <a:custGeom>
              <a:avLst/>
              <a:gdLst/>
              <a:ahLst/>
              <a:cxnLst/>
              <a:rect l="l" t="t" r="r" b="b"/>
              <a:pathLst>
                <a:path w="11476" h="10082" extrusionOk="0">
                  <a:moveTo>
                    <a:pt x="2310" y="0"/>
                  </a:moveTo>
                  <a:lnTo>
                    <a:pt x="1834" y="477"/>
                  </a:lnTo>
                  <a:lnTo>
                    <a:pt x="917" y="477"/>
                  </a:lnTo>
                  <a:lnTo>
                    <a:pt x="917" y="917"/>
                  </a:lnTo>
                  <a:lnTo>
                    <a:pt x="477" y="1393"/>
                  </a:lnTo>
                  <a:lnTo>
                    <a:pt x="477" y="1833"/>
                  </a:lnTo>
                  <a:lnTo>
                    <a:pt x="917" y="1833"/>
                  </a:lnTo>
                  <a:lnTo>
                    <a:pt x="1394" y="2310"/>
                  </a:lnTo>
                  <a:lnTo>
                    <a:pt x="1834" y="2310"/>
                  </a:lnTo>
                  <a:lnTo>
                    <a:pt x="1834" y="2750"/>
                  </a:lnTo>
                  <a:lnTo>
                    <a:pt x="1834" y="3226"/>
                  </a:lnTo>
                  <a:lnTo>
                    <a:pt x="1834" y="3666"/>
                  </a:lnTo>
                  <a:lnTo>
                    <a:pt x="1394" y="4143"/>
                  </a:lnTo>
                  <a:lnTo>
                    <a:pt x="1394" y="4583"/>
                  </a:lnTo>
                  <a:lnTo>
                    <a:pt x="917" y="4583"/>
                  </a:lnTo>
                  <a:lnTo>
                    <a:pt x="917" y="5059"/>
                  </a:lnTo>
                  <a:lnTo>
                    <a:pt x="917" y="5976"/>
                  </a:lnTo>
                  <a:lnTo>
                    <a:pt x="917" y="6416"/>
                  </a:lnTo>
                  <a:lnTo>
                    <a:pt x="477" y="6416"/>
                  </a:lnTo>
                  <a:lnTo>
                    <a:pt x="477" y="6892"/>
                  </a:lnTo>
                  <a:lnTo>
                    <a:pt x="1" y="7332"/>
                  </a:lnTo>
                  <a:lnTo>
                    <a:pt x="477" y="7809"/>
                  </a:lnTo>
                  <a:lnTo>
                    <a:pt x="1834" y="7809"/>
                  </a:lnTo>
                  <a:lnTo>
                    <a:pt x="2310" y="7332"/>
                  </a:lnTo>
                  <a:lnTo>
                    <a:pt x="2310" y="7809"/>
                  </a:lnTo>
                  <a:lnTo>
                    <a:pt x="2310" y="8249"/>
                  </a:lnTo>
                  <a:lnTo>
                    <a:pt x="1834" y="8249"/>
                  </a:lnTo>
                  <a:lnTo>
                    <a:pt x="917" y="9642"/>
                  </a:lnTo>
                  <a:lnTo>
                    <a:pt x="1834" y="10082"/>
                  </a:lnTo>
                  <a:lnTo>
                    <a:pt x="2310" y="9165"/>
                  </a:lnTo>
                  <a:lnTo>
                    <a:pt x="3667" y="8725"/>
                  </a:lnTo>
                  <a:lnTo>
                    <a:pt x="4143" y="8249"/>
                  </a:lnTo>
                  <a:lnTo>
                    <a:pt x="5060" y="7809"/>
                  </a:lnTo>
                  <a:lnTo>
                    <a:pt x="5060" y="7332"/>
                  </a:lnTo>
                  <a:lnTo>
                    <a:pt x="5500" y="6892"/>
                  </a:lnTo>
                  <a:lnTo>
                    <a:pt x="6416" y="5976"/>
                  </a:lnTo>
                  <a:lnTo>
                    <a:pt x="6893" y="5499"/>
                  </a:lnTo>
                  <a:lnTo>
                    <a:pt x="7333" y="5059"/>
                  </a:lnTo>
                  <a:lnTo>
                    <a:pt x="8249" y="4583"/>
                  </a:lnTo>
                  <a:lnTo>
                    <a:pt x="9642" y="4583"/>
                  </a:lnTo>
                  <a:lnTo>
                    <a:pt x="10559" y="4143"/>
                  </a:lnTo>
                  <a:lnTo>
                    <a:pt x="10999" y="4143"/>
                  </a:lnTo>
                  <a:lnTo>
                    <a:pt x="11475" y="3666"/>
                  </a:lnTo>
                  <a:lnTo>
                    <a:pt x="11475" y="2750"/>
                  </a:lnTo>
                  <a:lnTo>
                    <a:pt x="10999" y="2750"/>
                  </a:lnTo>
                  <a:lnTo>
                    <a:pt x="10082" y="2310"/>
                  </a:lnTo>
                  <a:lnTo>
                    <a:pt x="9642" y="2310"/>
                  </a:lnTo>
                  <a:lnTo>
                    <a:pt x="8249" y="1393"/>
                  </a:lnTo>
                  <a:lnTo>
                    <a:pt x="7333" y="1393"/>
                  </a:lnTo>
                  <a:lnTo>
                    <a:pt x="7333" y="917"/>
                  </a:lnTo>
                  <a:lnTo>
                    <a:pt x="7333" y="477"/>
                  </a:lnTo>
                  <a:lnTo>
                    <a:pt x="6893" y="0"/>
                  </a:lnTo>
                  <a:lnTo>
                    <a:pt x="5500" y="477"/>
                  </a:lnTo>
                  <a:lnTo>
                    <a:pt x="4143" y="477"/>
                  </a:lnTo>
                  <a:lnTo>
                    <a:pt x="4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72" name="Google Shape;7972;p87"/>
            <p:cNvSpPr/>
            <p:nvPr/>
          </p:nvSpPr>
          <p:spPr>
            <a:xfrm>
              <a:off x="4067050" y="4637350"/>
              <a:ext cx="25" cy="25"/>
            </a:xfrm>
            <a:custGeom>
              <a:avLst/>
              <a:gdLst/>
              <a:ahLst/>
              <a:cxnLst/>
              <a:rect l="l" t="t" r="r" b="b"/>
              <a:pathLst>
                <a:path w="1" h="1" extrusionOk="0">
                  <a:moveTo>
                    <a:pt x="1"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73" name="Google Shape;7973;p87"/>
            <p:cNvSpPr/>
            <p:nvPr/>
          </p:nvSpPr>
          <p:spPr>
            <a:xfrm>
              <a:off x="3769200" y="4545700"/>
              <a:ext cx="664475" cy="745125"/>
            </a:xfrm>
            <a:custGeom>
              <a:avLst/>
              <a:gdLst/>
              <a:ahLst/>
              <a:cxnLst/>
              <a:rect l="l" t="t" r="r" b="b"/>
              <a:pathLst>
                <a:path w="26579" h="29805" extrusionOk="0">
                  <a:moveTo>
                    <a:pt x="24746" y="0"/>
                  </a:moveTo>
                  <a:lnTo>
                    <a:pt x="23829" y="477"/>
                  </a:lnTo>
                  <a:lnTo>
                    <a:pt x="23829" y="917"/>
                  </a:lnTo>
                  <a:lnTo>
                    <a:pt x="24306" y="1393"/>
                  </a:lnTo>
                  <a:lnTo>
                    <a:pt x="24306" y="1833"/>
                  </a:lnTo>
                  <a:lnTo>
                    <a:pt x="22473" y="1833"/>
                  </a:lnTo>
                  <a:lnTo>
                    <a:pt x="21996" y="2310"/>
                  </a:lnTo>
                  <a:lnTo>
                    <a:pt x="20640" y="2310"/>
                  </a:lnTo>
                  <a:lnTo>
                    <a:pt x="20163" y="2750"/>
                  </a:lnTo>
                  <a:lnTo>
                    <a:pt x="18807" y="2750"/>
                  </a:lnTo>
                  <a:lnTo>
                    <a:pt x="18330" y="1833"/>
                  </a:lnTo>
                  <a:lnTo>
                    <a:pt x="17890" y="2310"/>
                  </a:lnTo>
                  <a:lnTo>
                    <a:pt x="16974" y="2310"/>
                  </a:lnTo>
                  <a:lnTo>
                    <a:pt x="16057" y="2750"/>
                  </a:lnTo>
                  <a:lnTo>
                    <a:pt x="15581" y="2750"/>
                  </a:lnTo>
                  <a:lnTo>
                    <a:pt x="16057" y="3226"/>
                  </a:lnTo>
                  <a:lnTo>
                    <a:pt x="15141" y="3666"/>
                  </a:lnTo>
                  <a:lnTo>
                    <a:pt x="14664" y="3226"/>
                  </a:lnTo>
                  <a:lnTo>
                    <a:pt x="13748" y="3666"/>
                  </a:lnTo>
                  <a:lnTo>
                    <a:pt x="11915" y="3666"/>
                  </a:lnTo>
                  <a:lnTo>
                    <a:pt x="10998" y="4143"/>
                  </a:lnTo>
                  <a:lnTo>
                    <a:pt x="10558" y="4583"/>
                  </a:lnTo>
                  <a:lnTo>
                    <a:pt x="10082" y="5499"/>
                  </a:lnTo>
                  <a:lnTo>
                    <a:pt x="8725" y="5499"/>
                  </a:lnTo>
                  <a:lnTo>
                    <a:pt x="8249" y="5059"/>
                  </a:lnTo>
                  <a:lnTo>
                    <a:pt x="7809" y="5499"/>
                  </a:lnTo>
                  <a:lnTo>
                    <a:pt x="7809" y="5976"/>
                  </a:lnTo>
                  <a:lnTo>
                    <a:pt x="6416" y="5976"/>
                  </a:lnTo>
                  <a:lnTo>
                    <a:pt x="5499" y="6416"/>
                  </a:lnTo>
                  <a:lnTo>
                    <a:pt x="5059" y="6416"/>
                  </a:lnTo>
                  <a:lnTo>
                    <a:pt x="4143" y="6892"/>
                  </a:lnTo>
                  <a:lnTo>
                    <a:pt x="4143" y="6416"/>
                  </a:lnTo>
                  <a:lnTo>
                    <a:pt x="3666" y="6416"/>
                  </a:lnTo>
                  <a:lnTo>
                    <a:pt x="3666" y="6892"/>
                  </a:lnTo>
                  <a:lnTo>
                    <a:pt x="3226" y="6892"/>
                  </a:lnTo>
                  <a:lnTo>
                    <a:pt x="2750" y="7332"/>
                  </a:lnTo>
                  <a:lnTo>
                    <a:pt x="3226" y="7809"/>
                  </a:lnTo>
                  <a:lnTo>
                    <a:pt x="3666" y="8249"/>
                  </a:lnTo>
                  <a:lnTo>
                    <a:pt x="3666" y="8725"/>
                  </a:lnTo>
                  <a:lnTo>
                    <a:pt x="3666" y="9165"/>
                  </a:lnTo>
                  <a:lnTo>
                    <a:pt x="3226" y="9642"/>
                  </a:lnTo>
                  <a:lnTo>
                    <a:pt x="2750" y="10558"/>
                  </a:lnTo>
                  <a:lnTo>
                    <a:pt x="2310" y="10998"/>
                  </a:lnTo>
                  <a:lnTo>
                    <a:pt x="1833" y="10998"/>
                  </a:lnTo>
                  <a:lnTo>
                    <a:pt x="2750" y="11475"/>
                  </a:lnTo>
                  <a:lnTo>
                    <a:pt x="1833" y="12391"/>
                  </a:lnTo>
                  <a:lnTo>
                    <a:pt x="917" y="12391"/>
                  </a:lnTo>
                  <a:lnTo>
                    <a:pt x="477" y="12831"/>
                  </a:lnTo>
                  <a:lnTo>
                    <a:pt x="917" y="13308"/>
                  </a:lnTo>
                  <a:lnTo>
                    <a:pt x="917" y="13748"/>
                  </a:lnTo>
                  <a:lnTo>
                    <a:pt x="0" y="13748"/>
                  </a:lnTo>
                  <a:lnTo>
                    <a:pt x="917" y="14664"/>
                  </a:lnTo>
                  <a:lnTo>
                    <a:pt x="1393" y="15141"/>
                  </a:lnTo>
                  <a:lnTo>
                    <a:pt x="2310" y="15141"/>
                  </a:lnTo>
                  <a:lnTo>
                    <a:pt x="2310" y="15581"/>
                  </a:lnTo>
                  <a:lnTo>
                    <a:pt x="2310" y="16497"/>
                  </a:lnTo>
                  <a:lnTo>
                    <a:pt x="2750" y="16974"/>
                  </a:lnTo>
                  <a:lnTo>
                    <a:pt x="3226" y="16497"/>
                  </a:lnTo>
                  <a:lnTo>
                    <a:pt x="5059" y="16497"/>
                  </a:lnTo>
                  <a:lnTo>
                    <a:pt x="5059" y="16974"/>
                  </a:lnTo>
                  <a:lnTo>
                    <a:pt x="5059" y="17414"/>
                  </a:lnTo>
                  <a:lnTo>
                    <a:pt x="3226" y="17414"/>
                  </a:lnTo>
                  <a:lnTo>
                    <a:pt x="2750" y="17890"/>
                  </a:lnTo>
                  <a:lnTo>
                    <a:pt x="3226" y="18330"/>
                  </a:lnTo>
                  <a:lnTo>
                    <a:pt x="3666" y="18807"/>
                  </a:lnTo>
                  <a:lnTo>
                    <a:pt x="3666" y="19723"/>
                  </a:lnTo>
                  <a:lnTo>
                    <a:pt x="4143" y="19247"/>
                  </a:lnTo>
                  <a:lnTo>
                    <a:pt x="5059" y="19723"/>
                  </a:lnTo>
                  <a:lnTo>
                    <a:pt x="5499" y="19247"/>
                  </a:lnTo>
                  <a:lnTo>
                    <a:pt x="6416" y="19247"/>
                  </a:lnTo>
                  <a:lnTo>
                    <a:pt x="6416" y="19723"/>
                  </a:lnTo>
                  <a:lnTo>
                    <a:pt x="7332" y="19247"/>
                  </a:lnTo>
                  <a:lnTo>
                    <a:pt x="9642" y="19247"/>
                  </a:lnTo>
                  <a:lnTo>
                    <a:pt x="10082" y="19723"/>
                  </a:lnTo>
                  <a:lnTo>
                    <a:pt x="10558" y="19723"/>
                  </a:lnTo>
                  <a:lnTo>
                    <a:pt x="10558" y="19247"/>
                  </a:lnTo>
                  <a:lnTo>
                    <a:pt x="11475" y="19247"/>
                  </a:lnTo>
                  <a:lnTo>
                    <a:pt x="11915" y="19723"/>
                  </a:lnTo>
                  <a:lnTo>
                    <a:pt x="12391" y="20163"/>
                  </a:lnTo>
                  <a:lnTo>
                    <a:pt x="13308" y="20640"/>
                  </a:lnTo>
                  <a:lnTo>
                    <a:pt x="12831" y="21080"/>
                  </a:lnTo>
                  <a:lnTo>
                    <a:pt x="12391" y="21080"/>
                  </a:lnTo>
                  <a:lnTo>
                    <a:pt x="11915" y="21996"/>
                  </a:lnTo>
                  <a:lnTo>
                    <a:pt x="11475" y="21556"/>
                  </a:lnTo>
                  <a:lnTo>
                    <a:pt x="11475" y="20640"/>
                  </a:lnTo>
                  <a:lnTo>
                    <a:pt x="10998" y="20640"/>
                  </a:lnTo>
                  <a:lnTo>
                    <a:pt x="10082" y="21080"/>
                  </a:lnTo>
                  <a:lnTo>
                    <a:pt x="10082" y="20640"/>
                  </a:lnTo>
                  <a:lnTo>
                    <a:pt x="8249" y="20640"/>
                  </a:lnTo>
                  <a:lnTo>
                    <a:pt x="7809" y="21080"/>
                  </a:lnTo>
                  <a:lnTo>
                    <a:pt x="5499" y="21080"/>
                  </a:lnTo>
                  <a:lnTo>
                    <a:pt x="5059" y="21996"/>
                  </a:lnTo>
                  <a:lnTo>
                    <a:pt x="5059" y="22473"/>
                  </a:lnTo>
                  <a:lnTo>
                    <a:pt x="5976" y="23389"/>
                  </a:lnTo>
                  <a:lnTo>
                    <a:pt x="6416" y="23389"/>
                  </a:lnTo>
                  <a:lnTo>
                    <a:pt x="6892" y="23829"/>
                  </a:lnTo>
                  <a:lnTo>
                    <a:pt x="7332" y="24306"/>
                  </a:lnTo>
                  <a:lnTo>
                    <a:pt x="7332" y="24746"/>
                  </a:lnTo>
                  <a:lnTo>
                    <a:pt x="7332" y="25662"/>
                  </a:lnTo>
                  <a:lnTo>
                    <a:pt x="6892" y="26139"/>
                  </a:lnTo>
                  <a:lnTo>
                    <a:pt x="7332" y="26579"/>
                  </a:lnTo>
                  <a:lnTo>
                    <a:pt x="7332" y="27055"/>
                  </a:lnTo>
                  <a:lnTo>
                    <a:pt x="7332" y="27495"/>
                  </a:lnTo>
                  <a:lnTo>
                    <a:pt x="8249" y="28412"/>
                  </a:lnTo>
                  <a:lnTo>
                    <a:pt x="9165" y="28412"/>
                  </a:lnTo>
                  <a:lnTo>
                    <a:pt x="9642" y="27972"/>
                  </a:lnTo>
                  <a:lnTo>
                    <a:pt x="9165" y="27495"/>
                  </a:lnTo>
                  <a:lnTo>
                    <a:pt x="9165" y="27055"/>
                  </a:lnTo>
                  <a:lnTo>
                    <a:pt x="9642" y="26579"/>
                  </a:lnTo>
                  <a:lnTo>
                    <a:pt x="10082" y="27055"/>
                  </a:lnTo>
                  <a:lnTo>
                    <a:pt x="10082" y="27495"/>
                  </a:lnTo>
                  <a:lnTo>
                    <a:pt x="10082" y="27972"/>
                  </a:lnTo>
                  <a:lnTo>
                    <a:pt x="10082" y="28412"/>
                  </a:lnTo>
                  <a:lnTo>
                    <a:pt x="10558" y="28888"/>
                  </a:lnTo>
                  <a:lnTo>
                    <a:pt x="10998" y="28888"/>
                  </a:lnTo>
                  <a:lnTo>
                    <a:pt x="11475" y="29805"/>
                  </a:lnTo>
                  <a:lnTo>
                    <a:pt x="12391" y="29805"/>
                  </a:lnTo>
                  <a:lnTo>
                    <a:pt x="11915" y="28888"/>
                  </a:lnTo>
                  <a:lnTo>
                    <a:pt x="11915" y="28412"/>
                  </a:lnTo>
                  <a:lnTo>
                    <a:pt x="11915" y="27972"/>
                  </a:lnTo>
                  <a:lnTo>
                    <a:pt x="12391" y="27055"/>
                  </a:lnTo>
                  <a:lnTo>
                    <a:pt x="12391" y="28412"/>
                  </a:lnTo>
                  <a:lnTo>
                    <a:pt x="12831" y="27972"/>
                  </a:lnTo>
                  <a:lnTo>
                    <a:pt x="13308" y="29328"/>
                  </a:lnTo>
                  <a:lnTo>
                    <a:pt x="13748" y="28888"/>
                  </a:lnTo>
                  <a:lnTo>
                    <a:pt x="15581" y="28888"/>
                  </a:lnTo>
                  <a:lnTo>
                    <a:pt x="15581" y="28412"/>
                  </a:lnTo>
                  <a:lnTo>
                    <a:pt x="14664" y="27972"/>
                  </a:lnTo>
                  <a:lnTo>
                    <a:pt x="14664" y="27495"/>
                  </a:lnTo>
                  <a:lnTo>
                    <a:pt x="13748" y="27055"/>
                  </a:lnTo>
                  <a:lnTo>
                    <a:pt x="13748" y="26139"/>
                  </a:lnTo>
                  <a:lnTo>
                    <a:pt x="13308" y="26139"/>
                  </a:lnTo>
                  <a:lnTo>
                    <a:pt x="12831" y="25222"/>
                  </a:lnTo>
                  <a:lnTo>
                    <a:pt x="12391" y="24746"/>
                  </a:lnTo>
                  <a:lnTo>
                    <a:pt x="12391" y="23829"/>
                  </a:lnTo>
                  <a:lnTo>
                    <a:pt x="12831" y="23829"/>
                  </a:lnTo>
                  <a:lnTo>
                    <a:pt x="13308" y="24306"/>
                  </a:lnTo>
                  <a:lnTo>
                    <a:pt x="13308" y="24746"/>
                  </a:lnTo>
                  <a:lnTo>
                    <a:pt x="13748" y="25222"/>
                  </a:lnTo>
                  <a:lnTo>
                    <a:pt x="14224" y="25222"/>
                  </a:lnTo>
                  <a:lnTo>
                    <a:pt x="15141" y="24746"/>
                  </a:lnTo>
                  <a:lnTo>
                    <a:pt x="16057" y="23829"/>
                  </a:lnTo>
                  <a:lnTo>
                    <a:pt x="16057" y="22913"/>
                  </a:lnTo>
                  <a:lnTo>
                    <a:pt x="15141" y="23389"/>
                  </a:lnTo>
                  <a:lnTo>
                    <a:pt x="14664" y="23829"/>
                  </a:lnTo>
                  <a:lnTo>
                    <a:pt x="14224" y="22913"/>
                  </a:lnTo>
                  <a:lnTo>
                    <a:pt x="14224" y="22473"/>
                  </a:lnTo>
                  <a:lnTo>
                    <a:pt x="14664" y="21996"/>
                  </a:lnTo>
                  <a:lnTo>
                    <a:pt x="15581" y="21080"/>
                  </a:lnTo>
                  <a:lnTo>
                    <a:pt x="16057" y="21080"/>
                  </a:lnTo>
                  <a:lnTo>
                    <a:pt x="16497" y="21996"/>
                  </a:lnTo>
                  <a:lnTo>
                    <a:pt x="17414" y="22473"/>
                  </a:lnTo>
                  <a:lnTo>
                    <a:pt x="17414" y="21996"/>
                  </a:lnTo>
                  <a:lnTo>
                    <a:pt x="17414" y="21556"/>
                  </a:lnTo>
                  <a:lnTo>
                    <a:pt x="17414" y="20640"/>
                  </a:lnTo>
                  <a:lnTo>
                    <a:pt x="17414" y="19247"/>
                  </a:lnTo>
                  <a:lnTo>
                    <a:pt x="16057" y="19247"/>
                  </a:lnTo>
                  <a:lnTo>
                    <a:pt x="15141" y="18330"/>
                  </a:lnTo>
                  <a:lnTo>
                    <a:pt x="14664" y="18330"/>
                  </a:lnTo>
                  <a:lnTo>
                    <a:pt x="13748" y="17890"/>
                  </a:lnTo>
                  <a:lnTo>
                    <a:pt x="12831" y="17414"/>
                  </a:lnTo>
                  <a:lnTo>
                    <a:pt x="11915" y="17414"/>
                  </a:lnTo>
                  <a:lnTo>
                    <a:pt x="11475" y="16974"/>
                  </a:lnTo>
                  <a:lnTo>
                    <a:pt x="11475" y="16497"/>
                  </a:lnTo>
                  <a:lnTo>
                    <a:pt x="11915" y="16057"/>
                  </a:lnTo>
                  <a:lnTo>
                    <a:pt x="11915" y="15581"/>
                  </a:lnTo>
                  <a:lnTo>
                    <a:pt x="11475" y="15581"/>
                  </a:lnTo>
                  <a:lnTo>
                    <a:pt x="10998" y="14664"/>
                  </a:lnTo>
                  <a:lnTo>
                    <a:pt x="11475" y="13748"/>
                  </a:lnTo>
                  <a:lnTo>
                    <a:pt x="12831" y="13748"/>
                  </a:lnTo>
                  <a:lnTo>
                    <a:pt x="13748" y="14224"/>
                  </a:lnTo>
                  <a:lnTo>
                    <a:pt x="13748" y="14664"/>
                  </a:lnTo>
                  <a:lnTo>
                    <a:pt x="13748" y="15141"/>
                  </a:lnTo>
                  <a:lnTo>
                    <a:pt x="14224" y="15141"/>
                  </a:lnTo>
                  <a:lnTo>
                    <a:pt x="14664" y="14224"/>
                  </a:lnTo>
                  <a:lnTo>
                    <a:pt x="14224" y="14224"/>
                  </a:lnTo>
                  <a:lnTo>
                    <a:pt x="12391" y="12831"/>
                  </a:lnTo>
                  <a:lnTo>
                    <a:pt x="11915" y="11915"/>
                  </a:lnTo>
                  <a:lnTo>
                    <a:pt x="10998" y="11475"/>
                  </a:lnTo>
                  <a:lnTo>
                    <a:pt x="10558" y="10998"/>
                  </a:lnTo>
                  <a:lnTo>
                    <a:pt x="10082" y="10082"/>
                  </a:lnTo>
                  <a:lnTo>
                    <a:pt x="10082" y="9642"/>
                  </a:lnTo>
                  <a:lnTo>
                    <a:pt x="10082" y="9165"/>
                  </a:lnTo>
                  <a:lnTo>
                    <a:pt x="9642" y="8725"/>
                  </a:lnTo>
                  <a:lnTo>
                    <a:pt x="10082" y="8249"/>
                  </a:lnTo>
                  <a:lnTo>
                    <a:pt x="10998" y="7809"/>
                  </a:lnTo>
                  <a:lnTo>
                    <a:pt x="11475" y="7332"/>
                  </a:lnTo>
                  <a:lnTo>
                    <a:pt x="11475" y="8725"/>
                  </a:lnTo>
                  <a:lnTo>
                    <a:pt x="12391" y="9165"/>
                  </a:lnTo>
                  <a:lnTo>
                    <a:pt x="12831" y="10082"/>
                  </a:lnTo>
                  <a:lnTo>
                    <a:pt x="13308" y="10998"/>
                  </a:lnTo>
                  <a:lnTo>
                    <a:pt x="14224" y="11475"/>
                  </a:lnTo>
                  <a:lnTo>
                    <a:pt x="15141" y="11915"/>
                  </a:lnTo>
                  <a:lnTo>
                    <a:pt x="15141" y="11475"/>
                  </a:lnTo>
                  <a:lnTo>
                    <a:pt x="14224" y="10998"/>
                  </a:lnTo>
                  <a:lnTo>
                    <a:pt x="13748" y="10558"/>
                  </a:lnTo>
                  <a:lnTo>
                    <a:pt x="13748" y="10082"/>
                  </a:lnTo>
                  <a:lnTo>
                    <a:pt x="13748" y="9165"/>
                  </a:lnTo>
                  <a:lnTo>
                    <a:pt x="14224" y="10082"/>
                  </a:lnTo>
                  <a:lnTo>
                    <a:pt x="14664" y="10082"/>
                  </a:lnTo>
                  <a:lnTo>
                    <a:pt x="15141" y="10558"/>
                  </a:lnTo>
                  <a:lnTo>
                    <a:pt x="16974" y="10998"/>
                  </a:lnTo>
                  <a:lnTo>
                    <a:pt x="16974" y="10558"/>
                  </a:lnTo>
                  <a:lnTo>
                    <a:pt x="16057" y="10558"/>
                  </a:lnTo>
                  <a:lnTo>
                    <a:pt x="15581" y="9642"/>
                  </a:lnTo>
                  <a:lnTo>
                    <a:pt x="15141" y="9165"/>
                  </a:lnTo>
                  <a:lnTo>
                    <a:pt x="16057" y="9165"/>
                  </a:lnTo>
                  <a:lnTo>
                    <a:pt x="16057" y="10082"/>
                  </a:lnTo>
                  <a:lnTo>
                    <a:pt x="17414" y="10082"/>
                  </a:lnTo>
                  <a:lnTo>
                    <a:pt x="18330" y="9642"/>
                  </a:lnTo>
                  <a:lnTo>
                    <a:pt x="18807" y="9165"/>
                  </a:lnTo>
                  <a:lnTo>
                    <a:pt x="18330" y="9165"/>
                  </a:lnTo>
                  <a:lnTo>
                    <a:pt x="16974" y="8725"/>
                  </a:lnTo>
                  <a:lnTo>
                    <a:pt x="16057" y="8249"/>
                  </a:lnTo>
                  <a:lnTo>
                    <a:pt x="15581" y="7809"/>
                  </a:lnTo>
                  <a:lnTo>
                    <a:pt x="15141" y="7332"/>
                  </a:lnTo>
                  <a:lnTo>
                    <a:pt x="15141" y="6892"/>
                  </a:lnTo>
                  <a:lnTo>
                    <a:pt x="16974" y="6892"/>
                  </a:lnTo>
                  <a:lnTo>
                    <a:pt x="17414" y="6416"/>
                  </a:lnTo>
                  <a:lnTo>
                    <a:pt x="17414" y="5976"/>
                  </a:lnTo>
                  <a:lnTo>
                    <a:pt x="17414" y="5499"/>
                  </a:lnTo>
                  <a:lnTo>
                    <a:pt x="17890" y="5059"/>
                  </a:lnTo>
                  <a:lnTo>
                    <a:pt x="18330" y="5499"/>
                  </a:lnTo>
                  <a:lnTo>
                    <a:pt x="18807" y="5976"/>
                  </a:lnTo>
                  <a:lnTo>
                    <a:pt x="19723" y="5976"/>
                  </a:lnTo>
                  <a:lnTo>
                    <a:pt x="20163" y="5499"/>
                  </a:lnTo>
                  <a:lnTo>
                    <a:pt x="19723" y="5059"/>
                  </a:lnTo>
                  <a:lnTo>
                    <a:pt x="21080" y="5059"/>
                  </a:lnTo>
                  <a:lnTo>
                    <a:pt x="22473" y="5499"/>
                  </a:lnTo>
                  <a:lnTo>
                    <a:pt x="23829" y="5059"/>
                  </a:lnTo>
                  <a:lnTo>
                    <a:pt x="24306" y="5499"/>
                  </a:lnTo>
                  <a:lnTo>
                    <a:pt x="24746" y="5499"/>
                  </a:lnTo>
                  <a:lnTo>
                    <a:pt x="25222" y="5059"/>
                  </a:lnTo>
                  <a:lnTo>
                    <a:pt x="25222" y="4583"/>
                  </a:lnTo>
                  <a:lnTo>
                    <a:pt x="25662" y="4583"/>
                  </a:lnTo>
                  <a:lnTo>
                    <a:pt x="25662" y="4143"/>
                  </a:lnTo>
                  <a:lnTo>
                    <a:pt x="25662" y="3226"/>
                  </a:lnTo>
                  <a:lnTo>
                    <a:pt x="25662" y="2750"/>
                  </a:lnTo>
                  <a:lnTo>
                    <a:pt x="26139" y="2750"/>
                  </a:lnTo>
                  <a:lnTo>
                    <a:pt x="26139" y="2310"/>
                  </a:lnTo>
                  <a:lnTo>
                    <a:pt x="26579" y="1833"/>
                  </a:lnTo>
                  <a:lnTo>
                    <a:pt x="26579" y="1393"/>
                  </a:lnTo>
                  <a:lnTo>
                    <a:pt x="26579" y="917"/>
                  </a:lnTo>
                  <a:lnTo>
                    <a:pt x="26579" y="477"/>
                  </a:lnTo>
                  <a:lnTo>
                    <a:pt x="26139" y="477"/>
                  </a:lnTo>
                  <a:lnTo>
                    <a:pt x="256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74" name="Google Shape;7974;p87"/>
            <p:cNvSpPr/>
            <p:nvPr/>
          </p:nvSpPr>
          <p:spPr>
            <a:xfrm>
              <a:off x="3689450" y="4522775"/>
              <a:ext cx="171425" cy="366625"/>
            </a:xfrm>
            <a:custGeom>
              <a:avLst/>
              <a:gdLst/>
              <a:ahLst/>
              <a:cxnLst/>
              <a:rect l="l" t="t" r="r" b="b"/>
              <a:pathLst>
                <a:path w="6857" h="14665" extrusionOk="0">
                  <a:moveTo>
                    <a:pt x="1834" y="1"/>
                  </a:moveTo>
                  <a:lnTo>
                    <a:pt x="917" y="477"/>
                  </a:lnTo>
                  <a:lnTo>
                    <a:pt x="441" y="917"/>
                  </a:lnTo>
                  <a:lnTo>
                    <a:pt x="1" y="1394"/>
                  </a:lnTo>
                  <a:lnTo>
                    <a:pt x="1" y="1834"/>
                  </a:lnTo>
                  <a:lnTo>
                    <a:pt x="1" y="2310"/>
                  </a:lnTo>
                  <a:lnTo>
                    <a:pt x="1" y="2750"/>
                  </a:lnTo>
                  <a:lnTo>
                    <a:pt x="1" y="3667"/>
                  </a:lnTo>
                  <a:lnTo>
                    <a:pt x="917" y="4143"/>
                  </a:lnTo>
                  <a:lnTo>
                    <a:pt x="917" y="4583"/>
                  </a:lnTo>
                  <a:lnTo>
                    <a:pt x="917" y="5060"/>
                  </a:lnTo>
                  <a:lnTo>
                    <a:pt x="441" y="5060"/>
                  </a:lnTo>
                  <a:lnTo>
                    <a:pt x="441" y="5500"/>
                  </a:lnTo>
                  <a:lnTo>
                    <a:pt x="441" y="5976"/>
                  </a:lnTo>
                  <a:lnTo>
                    <a:pt x="441" y="6416"/>
                  </a:lnTo>
                  <a:lnTo>
                    <a:pt x="441" y="6893"/>
                  </a:lnTo>
                  <a:lnTo>
                    <a:pt x="441" y="7333"/>
                  </a:lnTo>
                  <a:lnTo>
                    <a:pt x="441" y="8726"/>
                  </a:lnTo>
                  <a:lnTo>
                    <a:pt x="1" y="9166"/>
                  </a:lnTo>
                  <a:lnTo>
                    <a:pt x="1" y="9642"/>
                  </a:lnTo>
                  <a:lnTo>
                    <a:pt x="1" y="10082"/>
                  </a:lnTo>
                  <a:lnTo>
                    <a:pt x="441" y="10559"/>
                  </a:lnTo>
                  <a:lnTo>
                    <a:pt x="1" y="10999"/>
                  </a:lnTo>
                  <a:lnTo>
                    <a:pt x="441" y="11475"/>
                  </a:lnTo>
                  <a:lnTo>
                    <a:pt x="917" y="11475"/>
                  </a:lnTo>
                  <a:lnTo>
                    <a:pt x="917" y="11915"/>
                  </a:lnTo>
                  <a:lnTo>
                    <a:pt x="441" y="11915"/>
                  </a:lnTo>
                  <a:lnTo>
                    <a:pt x="441" y="12832"/>
                  </a:lnTo>
                  <a:lnTo>
                    <a:pt x="1357" y="12832"/>
                  </a:lnTo>
                  <a:lnTo>
                    <a:pt x="1834" y="13308"/>
                  </a:lnTo>
                  <a:lnTo>
                    <a:pt x="2750" y="13308"/>
                  </a:lnTo>
                  <a:lnTo>
                    <a:pt x="2750" y="13748"/>
                  </a:lnTo>
                  <a:lnTo>
                    <a:pt x="3667" y="14665"/>
                  </a:lnTo>
                  <a:lnTo>
                    <a:pt x="4107" y="14665"/>
                  </a:lnTo>
                  <a:lnTo>
                    <a:pt x="4107" y="14225"/>
                  </a:lnTo>
                  <a:lnTo>
                    <a:pt x="3667" y="13748"/>
                  </a:lnTo>
                  <a:lnTo>
                    <a:pt x="4107" y="13308"/>
                  </a:lnTo>
                  <a:lnTo>
                    <a:pt x="5023" y="13308"/>
                  </a:lnTo>
                  <a:lnTo>
                    <a:pt x="5940" y="12392"/>
                  </a:lnTo>
                  <a:lnTo>
                    <a:pt x="5023" y="11915"/>
                  </a:lnTo>
                  <a:lnTo>
                    <a:pt x="5500" y="11915"/>
                  </a:lnTo>
                  <a:lnTo>
                    <a:pt x="5940" y="11475"/>
                  </a:lnTo>
                  <a:lnTo>
                    <a:pt x="6416" y="10559"/>
                  </a:lnTo>
                  <a:lnTo>
                    <a:pt x="6856" y="10082"/>
                  </a:lnTo>
                  <a:lnTo>
                    <a:pt x="6856" y="9642"/>
                  </a:lnTo>
                  <a:lnTo>
                    <a:pt x="6856" y="9166"/>
                  </a:lnTo>
                  <a:lnTo>
                    <a:pt x="6416" y="8726"/>
                  </a:lnTo>
                  <a:lnTo>
                    <a:pt x="5940" y="8249"/>
                  </a:lnTo>
                  <a:lnTo>
                    <a:pt x="5500" y="7809"/>
                  </a:lnTo>
                  <a:lnTo>
                    <a:pt x="5500" y="6893"/>
                  </a:lnTo>
                  <a:lnTo>
                    <a:pt x="5023" y="6893"/>
                  </a:lnTo>
                  <a:lnTo>
                    <a:pt x="4583" y="5976"/>
                  </a:lnTo>
                  <a:lnTo>
                    <a:pt x="4583" y="5500"/>
                  </a:lnTo>
                  <a:lnTo>
                    <a:pt x="4107" y="5060"/>
                  </a:lnTo>
                  <a:lnTo>
                    <a:pt x="4107" y="3667"/>
                  </a:lnTo>
                  <a:lnTo>
                    <a:pt x="4107" y="3227"/>
                  </a:lnTo>
                  <a:lnTo>
                    <a:pt x="4583" y="2750"/>
                  </a:lnTo>
                  <a:lnTo>
                    <a:pt x="4583" y="2310"/>
                  </a:lnTo>
                  <a:lnTo>
                    <a:pt x="4107" y="1394"/>
                  </a:lnTo>
                  <a:lnTo>
                    <a:pt x="4107" y="917"/>
                  </a:lnTo>
                  <a:lnTo>
                    <a:pt x="2750" y="917"/>
                  </a:lnTo>
                  <a:lnTo>
                    <a:pt x="2274" y="477"/>
                  </a:lnTo>
                  <a:lnTo>
                    <a:pt x="1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75" name="Google Shape;7975;p87"/>
            <p:cNvSpPr/>
            <p:nvPr/>
          </p:nvSpPr>
          <p:spPr>
            <a:xfrm>
              <a:off x="3070825" y="3984800"/>
              <a:ext cx="996250" cy="744225"/>
            </a:xfrm>
            <a:custGeom>
              <a:avLst/>
              <a:gdLst/>
              <a:ahLst/>
              <a:cxnLst/>
              <a:rect l="l" t="t" r="r" b="b"/>
              <a:pathLst>
                <a:path w="39850" h="29769" extrusionOk="0">
                  <a:moveTo>
                    <a:pt x="10522" y="0"/>
                  </a:moveTo>
                  <a:lnTo>
                    <a:pt x="9605" y="440"/>
                  </a:lnTo>
                  <a:lnTo>
                    <a:pt x="8689" y="440"/>
                  </a:lnTo>
                  <a:lnTo>
                    <a:pt x="8249" y="917"/>
                  </a:lnTo>
                  <a:lnTo>
                    <a:pt x="5939" y="917"/>
                  </a:lnTo>
                  <a:lnTo>
                    <a:pt x="5499" y="1833"/>
                  </a:lnTo>
                  <a:lnTo>
                    <a:pt x="4106" y="1833"/>
                  </a:lnTo>
                  <a:lnTo>
                    <a:pt x="4106" y="2273"/>
                  </a:lnTo>
                  <a:lnTo>
                    <a:pt x="3666" y="1833"/>
                  </a:lnTo>
                  <a:lnTo>
                    <a:pt x="3190" y="2273"/>
                  </a:lnTo>
                  <a:lnTo>
                    <a:pt x="2273" y="2273"/>
                  </a:lnTo>
                  <a:lnTo>
                    <a:pt x="1833" y="1357"/>
                  </a:lnTo>
                  <a:lnTo>
                    <a:pt x="1356" y="1357"/>
                  </a:lnTo>
                  <a:lnTo>
                    <a:pt x="440" y="1833"/>
                  </a:lnTo>
                  <a:lnTo>
                    <a:pt x="440" y="2273"/>
                  </a:lnTo>
                  <a:lnTo>
                    <a:pt x="440" y="2750"/>
                  </a:lnTo>
                  <a:lnTo>
                    <a:pt x="917" y="3190"/>
                  </a:lnTo>
                  <a:lnTo>
                    <a:pt x="917" y="3666"/>
                  </a:lnTo>
                  <a:lnTo>
                    <a:pt x="440" y="3666"/>
                  </a:lnTo>
                  <a:lnTo>
                    <a:pt x="0" y="4106"/>
                  </a:lnTo>
                  <a:lnTo>
                    <a:pt x="917" y="4583"/>
                  </a:lnTo>
                  <a:lnTo>
                    <a:pt x="917" y="5499"/>
                  </a:lnTo>
                  <a:lnTo>
                    <a:pt x="1356" y="5499"/>
                  </a:lnTo>
                  <a:lnTo>
                    <a:pt x="1833" y="5023"/>
                  </a:lnTo>
                  <a:lnTo>
                    <a:pt x="1833" y="5499"/>
                  </a:lnTo>
                  <a:lnTo>
                    <a:pt x="1833" y="5939"/>
                  </a:lnTo>
                  <a:lnTo>
                    <a:pt x="1833" y="6416"/>
                  </a:lnTo>
                  <a:lnTo>
                    <a:pt x="1356" y="7332"/>
                  </a:lnTo>
                  <a:lnTo>
                    <a:pt x="917" y="7332"/>
                  </a:lnTo>
                  <a:lnTo>
                    <a:pt x="440" y="7772"/>
                  </a:lnTo>
                  <a:lnTo>
                    <a:pt x="917" y="8249"/>
                  </a:lnTo>
                  <a:lnTo>
                    <a:pt x="917" y="8689"/>
                  </a:lnTo>
                  <a:lnTo>
                    <a:pt x="917" y="9605"/>
                  </a:lnTo>
                  <a:lnTo>
                    <a:pt x="1356" y="10082"/>
                  </a:lnTo>
                  <a:lnTo>
                    <a:pt x="1833" y="10522"/>
                  </a:lnTo>
                  <a:lnTo>
                    <a:pt x="2273" y="10998"/>
                  </a:lnTo>
                  <a:lnTo>
                    <a:pt x="2750" y="10082"/>
                  </a:lnTo>
                  <a:lnTo>
                    <a:pt x="3190" y="9605"/>
                  </a:lnTo>
                  <a:lnTo>
                    <a:pt x="3666" y="8689"/>
                  </a:lnTo>
                  <a:lnTo>
                    <a:pt x="3190" y="7772"/>
                  </a:lnTo>
                  <a:lnTo>
                    <a:pt x="4106" y="7772"/>
                  </a:lnTo>
                  <a:lnTo>
                    <a:pt x="4583" y="8249"/>
                  </a:lnTo>
                  <a:lnTo>
                    <a:pt x="5023" y="8689"/>
                  </a:lnTo>
                  <a:lnTo>
                    <a:pt x="5499" y="9165"/>
                  </a:lnTo>
                  <a:lnTo>
                    <a:pt x="5939" y="10082"/>
                  </a:lnTo>
                  <a:lnTo>
                    <a:pt x="5499" y="11438"/>
                  </a:lnTo>
                  <a:lnTo>
                    <a:pt x="5499" y="11915"/>
                  </a:lnTo>
                  <a:lnTo>
                    <a:pt x="5499" y="12831"/>
                  </a:lnTo>
                  <a:lnTo>
                    <a:pt x="6856" y="12831"/>
                  </a:lnTo>
                  <a:lnTo>
                    <a:pt x="6856" y="13271"/>
                  </a:lnTo>
                  <a:lnTo>
                    <a:pt x="7332" y="13271"/>
                  </a:lnTo>
                  <a:lnTo>
                    <a:pt x="7772" y="13748"/>
                  </a:lnTo>
                  <a:lnTo>
                    <a:pt x="8249" y="14188"/>
                  </a:lnTo>
                  <a:lnTo>
                    <a:pt x="6856" y="14188"/>
                  </a:lnTo>
                  <a:lnTo>
                    <a:pt x="7332" y="14664"/>
                  </a:lnTo>
                  <a:lnTo>
                    <a:pt x="7772" y="15104"/>
                  </a:lnTo>
                  <a:lnTo>
                    <a:pt x="8249" y="16021"/>
                  </a:lnTo>
                  <a:lnTo>
                    <a:pt x="8689" y="16021"/>
                  </a:lnTo>
                  <a:lnTo>
                    <a:pt x="10082" y="16937"/>
                  </a:lnTo>
                  <a:lnTo>
                    <a:pt x="10082" y="17414"/>
                  </a:lnTo>
                  <a:lnTo>
                    <a:pt x="10998" y="17854"/>
                  </a:lnTo>
                  <a:lnTo>
                    <a:pt x="11915" y="17414"/>
                  </a:lnTo>
                  <a:lnTo>
                    <a:pt x="12355" y="17414"/>
                  </a:lnTo>
                  <a:lnTo>
                    <a:pt x="13748" y="18330"/>
                  </a:lnTo>
                  <a:lnTo>
                    <a:pt x="14664" y="19247"/>
                  </a:lnTo>
                  <a:lnTo>
                    <a:pt x="15104" y="20163"/>
                  </a:lnTo>
                  <a:lnTo>
                    <a:pt x="16021" y="19687"/>
                  </a:lnTo>
                  <a:lnTo>
                    <a:pt x="16497" y="20603"/>
                  </a:lnTo>
                  <a:lnTo>
                    <a:pt x="17854" y="21080"/>
                  </a:lnTo>
                  <a:lnTo>
                    <a:pt x="18330" y="21080"/>
                  </a:lnTo>
                  <a:lnTo>
                    <a:pt x="18770" y="21996"/>
                  </a:lnTo>
                  <a:lnTo>
                    <a:pt x="19247" y="21996"/>
                  </a:lnTo>
                  <a:lnTo>
                    <a:pt x="19687" y="22436"/>
                  </a:lnTo>
                  <a:lnTo>
                    <a:pt x="21080" y="22436"/>
                  </a:lnTo>
                  <a:lnTo>
                    <a:pt x="21996" y="22913"/>
                  </a:lnTo>
                  <a:lnTo>
                    <a:pt x="21996" y="23353"/>
                  </a:lnTo>
                  <a:lnTo>
                    <a:pt x="22436" y="23829"/>
                  </a:lnTo>
                  <a:lnTo>
                    <a:pt x="22913" y="23829"/>
                  </a:lnTo>
                  <a:lnTo>
                    <a:pt x="22913" y="24746"/>
                  </a:lnTo>
                  <a:lnTo>
                    <a:pt x="23829" y="24746"/>
                  </a:lnTo>
                  <a:lnTo>
                    <a:pt x="23829" y="25186"/>
                  </a:lnTo>
                  <a:lnTo>
                    <a:pt x="24746" y="25186"/>
                  </a:lnTo>
                  <a:lnTo>
                    <a:pt x="24746" y="24269"/>
                  </a:lnTo>
                  <a:lnTo>
                    <a:pt x="24746" y="23829"/>
                  </a:lnTo>
                  <a:lnTo>
                    <a:pt x="24746" y="23353"/>
                  </a:lnTo>
                  <a:lnTo>
                    <a:pt x="24746" y="22913"/>
                  </a:lnTo>
                  <a:lnTo>
                    <a:pt x="25186" y="22436"/>
                  </a:lnTo>
                  <a:lnTo>
                    <a:pt x="25662" y="21996"/>
                  </a:lnTo>
                  <a:lnTo>
                    <a:pt x="26579" y="21520"/>
                  </a:lnTo>
                  <a:lnTo>
                    <a:pt x="27019" y="21996"/>
                  </a:lnTo>
                  <a:lnTo>
                    <a:pt x="27495" y="22436"/>
                  </a:lnTo>
                  <a:lnTo>
                    <a:pt x="28852" y="22436"/>
                  </a:lnTo>
                  <a:lnTo>
                    <a:pt x="28852" y="22913"/>
                  </a:lnTo>
                  <a:lnTo>
                    <a:pt x="29328" y="23829"/>
                  </a:lnTo>
                  <a:lnTo>
                    <a:pt x="29328" y="24269"/>
                  </a:lnTo>
                  <a:lnTo>
                    <a:pt x="28852" y="24746"/>
                  </a:lnTo>
                  <a:lnTo>
                    <a:pt x="28852" y="25186"/>
                  </a:lnTo>
                  <a:lnTo>
                    <a:pt x="28852" y="26579"/>
                  </a:lnTo>
                  <a:lnTo>
                    <a:pt x="29328" y="27019"/>
                  </a:lnTo>
                  <a:lnTo>
                    <a:pt x="29328" y="27495"/>
                  </a:lnTo>
                  <a:lnTo>
                    <a:pt x="29768" y="28412"/>
                  </a:lnTo>
                  <a:lnTo>
                    <a:pt x="30245" y="28412"/>
                  </a:lnTo>
                  <a:lnTo>
                    <a:pt x="30245" y="29328"/>
                  </a:lnTo>
                  <a:lnTo>
                    <a:pt x="30685" y="29768"/>
                  </a:lnTo>
                  <a:lnTo>
                    <a:pt x="31161" y="29328"/>
                  </a:lnTo>
                  <a:lnTo>
                    <a:pt x="31601" y="29328"/>
                  </a:lnTo>
                  <a:lnTo>
                    <a:pt x="31601" y="28852"/>
                  </a:lnTo>
                  <a:lnTo>
                    <a:pt x="31601" y="28412"/>
                  </a:lnTo>
                  <a:lnTo>
                    <a:pt x="32078" y="28852"/>
                  </a:lnTo>
                  <a:lnTo>
                    <a:pt x="32078" y="29328"/>
                  </a:lnTo>
                  <a:lnTo>
                    <a:pt x="32994" y="28852"/>
                  </a:lnTo>
                  <a:lnTo>
                    <a:pt x="33434" y="28852"/>
                  </a:lnTo>
                  <a:lnTo>
                    <a:pt x="34351" y="28412"/>
                  </a:lnTo>
                  <a:lnTo>
                    <a:pt x="35744" y="28412"/>
                  </a:lnTo>
                  <a:lnTo>
                    <a:pt x="35744" y="27935"/>
                  </a:lnTo>
                  <a:lnTo>
                    <a:pt x="36184" y="27495"/>
                  </a:lnTo>
                  <a:lnTo>
                    <a:pt x="36660" y="27935"/>
                  </a:lnTo>
                  <a:lnTo>
                    <a:pt x="38017" y="27935"/>
                  </a:lnTo>
                  <a:lnTo>
                    <a:pt x="38493" y="27019"/>
                  </a:lnTo>
                  <a:lnTo>
                    <a:pt x="38933" y="26579"/>
                  </a:lnTo>
                  <a:lnTo>
                    <a:pt x="39850" y="26102"/>
                  </a:lnTo>
                  <a:lnTo>
                    <a:pt x="38933" y="25662"/>
                  </a:lnTo>
                  <a:lnTo>
                    <a:pt x="39410" y="25186"/>
                  </a:lnTo>
                  <a:lnTo>
                    <a:pt x="39410" y="24746"/>
                  </a:lnTo>
                  <a:lnTo>
                    <a:pt x="38933" y="24269"/>
                  </a:lnTo>
                  <a:lnTo>
                    <a:pt x="38493" y="23829"/>
                  </a:lnTo>
                  <a:lnTo>
                    <a:pt x="38017" y="23353"/>
                  </a:lnTo>
                  <a:lnTo>
                    <a:pt x="37577" y="22913"/>
                  </a:lnTo>
                  <a:lnTo>
                    <a:pt x="37100" y="22436"/>
                  </a:lnTo>
                  <a:lnTo>
                    <a:pt x="36184" y="21996"/>
                  </a:lnTo>
                  <a:lnTo>
                    <a:pt x="35744" y="21080"/>
                  </a:lnTo>
                  <a:lnTo>
                    <a:pt x="35744" y="20603"/>
                  </a:lnTo>
                  <a:lnTo>
                    <a:pt x="35744" y="19687"/>
                  </a:lnTo>
                  <a:lnTo>
                    <a:pt x="36184" y="19247"/>
                  </a:lnTo>
                  <a:lnTo>
                    <a:pt x="36184" y="18330"/>
                  </a:lnTo>
                  <a:lnTo>
                    <a:pt x="36184" y="17854"/>
                  </a:lnTo>
                  <a:lnTo>
                    <a:pt x="37100" y="17414"/>
                  </a:lnTo>
                  <a:lnTo>
                    <a:pt x="37100" y="16937"/>
                  </a:lnTo>
                  <a:lnTo>
                    <a:pt x="37577" y="16497"/>
                  </a:lnTo>
                  <a:lnTo>
                    <a:pt x="37100" y="16021"/>
                  </a:lnTo>
                  <a:lnTo>
                    <a:pt x="36184" y="16021"/>
                  </a:lnTo>
                  <a:lnTo>
                    <a:pt x="36184" y="15581"/>
                  </a:lnTo>
                  <a:lnTo>
                    <a:pt x="35744" y="15104"/>
                  </a:lnTo>
                  <a:lnTo>
                    <a:pt x="35267" y="14188"/>
                  </a:lnTo>
                  <a:lnTo>
                    <a:pt x="34827" y="13271"/>
                  </a:lnTo>
                  <a:lnTo>
                    <a:pt x="35267" y="13271"/>
                  </a:lnTo>
                  <a:lnTo>
                    <a:pt x="35744" y="12355"/>
                  </a:lnTo>
                  <a:lnTo>
                    <a:pt x="36660" y="11915"/>
                  </a:lnTo>
                  <a:lnTo>
                    <a:pt x="36660" y="11438"/>
                  </a:lnTo>
                  <a:lnTo>
                    <a:pt x="36184" y="10522"/>
                  </a:lnTo>
                  <a:lnTo>
                    <a:pt x="35744" y="10522"/>
                  </a:lnTo>
                  <a:lnTo>
                    <a:pt x="35744" y="10082"/>
                  </a:lnTo>
                  <a:lnTo>
                    <a:pt x="36184" y="9605"/>
                  </a:lnTo>
                  <a:lnTo>
                    <a:pt x="35744" y="9165"/>
                  </a:lnTo>
                  <a:lnTo>
                    <a:pt x="34827" y="9605"/>
                  </a:lnTo>
                  <a:lnTo>
                    <a:pt x="34351" y="10082"/>
                  </a:lnTo>
                  <a:lnTo>
                    <a:pt x="32994" y="9605"/>
                  </a:lnTo>
                  <a:lnTo>
                    <a:pt x="32518" y="9165"/>
                  </a:lnTo>
                  <a:lnTo>
                    <a:pt x="32078" y="9165"/>
                  </a:lnTo>
                  <a:lnTo>
                    <a:pt x="32078" y="9605"/>
                  </a:lnTo>
                  <a:lnTo>
                    <a:pt x="30685" y="9605"/>
                  </a:lnTo>
                  <a:lnTo>
                    <a:pt x="30685" y="9165"/>
                  </a:lnTo>
                  <a:lnTo>
                    <a:pt x="30685" y="8689"/>
                  </a:lnTo>
                  <a:lnTo>
                    <a:pt x="31161" y="7772"/>
                  </a:lnTo>
                  <a:lnTo>
                    <a:pt x="31161" y="7332"/>
                  </a:lnTo>
                  <a:lnTo>
                    <a:pt x="30685" y="6856"/>
                  </a:lnTo>
                  <a:lnTo>
                    <a:pt x="30245" y="6416"/>
                  </a:lnTo>
                  <a:lnTo>
                    <a:pt x="29768" y="6416"/>
                  </a:lnTo>
                  <a:lnTo>
                    <a:pt x="28852" y="6856"/>
                  </a:lnTo>
                  <a:lnTo>
                    <a:pt x="28852" y="5499"/>
                  </a:lnTo>
                  <a:lnTo>
                    <a:pt x="28412" y="5023"/>
                  </a:lnTo>
                  <a:lnTo>
                    <a:pt x="28412" y="4583"/>
                  </a:lnTo>
                  <a:lnTo>
                    <a:pt x="28412" y="3666"/>
                  </a:lnTo>
                  <a:lnTo>
                    <a:pt x="28412" y="3190"/>
                  </a:lnTo>
                  <a:lnTo>
                    <a:pt x="27495" y="3190"/>
                  </a:lnTo>
                  <a:lnTo>
                    <a:pt x="27495" y="2273"/>
                  </a:lnTo>
                  <a:lnTo>
                    <a:pt x="27019" y="2273"/>
                  </a:lnTo>
                  <a:lnTo>
                    <a:pt x="26102" y="1833"/>
                  </a:lnTo>
                  <a:lnTo>
                    <a:pt x="25662" y="1833"/>
                  </a:lnTo>
                  <a:lnTo>
                    <a:pt x="25186" y="2273"/>
                  </a:lnTo>
                  <a:lnTo>
                    <a:pt x="24269" y="2750"/>
                  </a:lnTo>
                  <a:lnTo>
                    <a:pt x="23829" y="2273"/>
                  </a:lnTo>
                  <a:lnTo>
                    <a:pt x="22436" y="2750"/>
                  </a:lnTo>
                  <a:lnTo>
                    <a:pt x="21996" y="3190"/>
                  </a:lnTo>
                  <a:lnTo>
                    <a:pt x="21520" y="3666"/>
                  </a:lnTo>
                  <a:lnTo>
                    <a:pt x="20163" y="3666"/>
                  </a:lnTo>
                  <a:lnTo>
                    <a:pt x="19687" y="4583"/>
                  </a:lnTo>
                  <a:lnTo>
                    <a:pt x="19247" y="5023"/>
                  </a:lnTo>
                  <a:lnTo>
                    <a:pt x="16497" y="5023"/>
                  </a:lnTo>
                  <a:lnTo>
                    <a:pt x="16021" y="4583"/>
                  </a:lnTo>
                  <a:lnTo>
                    <a:pt x="15581" y="4583"/>
                  </a:lnTo>
                  <a:lnTo>
                    <a:pt x="15581" y="4106"/>
                  </a:lnTo>
                  <a:lnTo>
                    <a:pt x="15104" y="4106"/>
                  </a:lnTo>
                  <a:lnTo>
                    <a:pt x="14664" y="3666"/>
                  </a:lnTo>
                  <a:lnTo>
                    <a:pt x="13748" y="3190"/>
                  </a:lnTo>
                  <a:lnTo>
                    <a:pt x="13271" y="2750"/>
                  </a:lnTo>
                  <a:lnTo>
                    <a:pt x="12831" y="2273"/>
                  </a:lnTo>
                  <a:lnTo>
                    <a:pt x="12831" y="1833"/>
                  </a:lnTo>
                  <a:lnTo>
                    <a:pt x="12831" y="1357"/>
                  </a:lnTo>
                  <a:lnTo>
                    <a:pt x="12355" y="917"/>
                  </a:lnTo>
                  <a:lnTo>
                    <a:pt x="11915" y="440"/>
                  </a:lnTo>
                  <a:lnTo>
                    <a:pt x="1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76" name="Google Shape;7976;p87"/>
            <p:cNvSpPr/>
            <p:nvPr/>
          </p:nvSpPr>
          <p:spPr>
            <a:xfrm>
              <a:off x="1856450" y="4443050"/>
              <a:ext cx="45850" cy="45850"/>
            </a:xfrm>
            <a:custGeom>
              <a:avLst/>
              <a:gdLst/>
              <a:ahLst/>
              <a:cxnLst/>
              <a:rect l="l" t="t" r="r" b="b"/>
              <a:pathLst>
                <a:path w="1834" h="1834" extrusionOk="0">
                  <a:moveTo>
                    <a:pt x="917" y="0"/>
                  </a:moveTo>
                  <a:lnTo>
                    <a:pt x="440" y="440"/>
                  </a:lnTo>
                  <a:lnTo>
                    <a:pt x="0" y="440"/>
                  </a:lnTo>
                  <a:lnTo>
                    <a:pt x="0" y="917"/>
                  </a:lnTo>
                  <a:lnTo>
                    <a:pt x="0" y="1833"/>
                  </a:lnTo>
                  <a:lnTo>
                    <a:pt x="1833" y="1833"/>
                  </a:lnTo>
                  <a:lnTo>
                    <a:pt x="1833" y="1357"/>
                  </a:lnTo>
                  <a:lnTo>
                    <a:pt x="1833" y="440"/>
                  </a:lnTo>
                  <a:lnTo>
                    <a:pt x="13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77" name="Google Shape;7977;p87"/>
            <p:cNvSpPr/>
            <p:nvPr/>
          </p:nvSpPr>
          <p:spPr>
            <a:xfrm>
              <a:off x="2692300" y="3904150"/>
              <a:ext cx="34850" cy="45850"/>
            </a:xfrm>
            <a:custGeom>
              <a:avLst/>
              <a:gdLst/>
              <a:ahLst/>
              <a:cxnLst/>
              <a:rect l="l" t="t" r="r" b="b"/>
              <a:pathLst>
                <a:path w="1394" h="1834" extrusionOk="0">
                  <a:moveTo>
                    <a:pt x="477" y="0"/>
                  </a:moveTo>
                  <a:lnTo>
                    <a:pt x="477" y="477"/>
                  </a:lnTo>
                  <a:lnTo>
                    <a:pt x="0" y="477"/>
                  </a:lnTo>
                  <a:lnTo>
                    <a:pt x="0" y="1393"/>
                  </a:lnTo>
                  <a:lnTo>
                    <a:pt x="477" y="1833"/>
                  </a:lnTo>
                  <a:lnTo>
                    <a:pt x="1394" y="1833"/>
                  </a:lnTo>
                  <a:lnTo>
                    <a:pt x="1394" y="1393"/>
                  </a:lnTo>
                  <a:lnTo>
                    <a:pt x="1394" y="477"/>
                  </a:lnTo>
                  <a:lnTo>
                    <a:pt x="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78" name="Google Shape;7978;p87"/>
            <p:cNvSpPr/>
            <p:nvPr/>
          </p:nvSpPr>
          <p:spPr>
            <a:xfrm>
              <a:off x="4181625" y="5313725"/>
              <a:ext cx="343700" cy="125575"/>
            </a:xfrm>
            <a:custGeom>
              <a:avLst/>
              <a:gdLst/>
              <a:ahLst/>
              <a:cxnLst/>
              <a:rect l="l" t="t" r="r" b="b"/>
              <a:pathLst>
                <a:path w="13748" h="5023" extrusionOk="0">
                  <a:moveTo>
                    <a:pt x="917" y="0"/>
                  </a:moveTo>
                  <a:lnTo>
                    <a:pt x="0" y="440"/>
                  </a:lnTo>
                  <a:lnTo>
                    <a:pt x="0" y="1357"/>
                  </a:lnTo>
                  <a:lnTo>
                    <a:pt x="0" y="3190"/>
                  </a:lnTo>
                  <a:lnTo>
                    <a:pt x="1833" y="3190"/>
                  </a:lnTo>
                  <a:lnTo>
                    <a:pt x="4583" y="2750"/>
                  </a:lnTo>
                  <a:lnTo>
                    <a:pt x="6892" y="3190"/>
                  </a:lnTo>
                  <a:lnTo>
                    <a:pt x="6892" y="5023"/>
                  </a:lnTo>
                  <a:lnTo>
                    <a:pt x="10558" y="3190"/>
                  </a:lnTo>
                  <a:lnTo>
                    <a:pt x="13748" y="3190"/>
                  </a:lnTo>
                  <a:lnTo>
                    <a:pt x="13748" y="1833"/>
                  </a:lnTo>
                  <a:lnTo>
                    <a:pt x="12391" y="2273"/>
                  </a:lnTo>
                  <a:lnTo>
                    <a:pt x="10998" y="1357"/>
                  </a:lnTo>
                  <a:lnTo>
                    <a:pt x="10082" y="1833"/>
                  </a:lnTo>
                  <a:lnTo>
                    <a:pt x="7332" y="1833"/>
                  </a:lnTo>
                  <a:lnTo>
                    <a:pt x="7332" y="917"/>
                  </a:lnTo>
                  <a:lnTo>
                    <a:pt x="6416" y="917"/>
                  </a:lnTo>
                  <a:lnTo>
                    <a:pt x="4583" y="1357"/>
                  </a:lnTo>
                  <a:lnTo>
                    <a:pt x="3226" y="1357"/>
                  </a:lnTo>
                  <a:lnTo>
                    <a:pt x="3226" y="440"/>
                  </a:lnTo>
                  <a:lnTo>
                    <a:pt x="2750" y="440"/>
                  </a:lnTo>
                  <a:lnTo>
                    <a:pt x="2750" y="917"/>
                  </a:lnTo>
                  <a:lnTo>
                    <a:pt x="1393" y="917"/>
                  </a:lnTo>
                  <a:lnTo>
                    <a:pt x="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79" name="Google Shape;7979;p87"/>
            <p:cNvSpPr/>
            <p:nvPr/>
          </p:nvSpPr>
          <p:spPr>
            <a:xfrm>
              <a:off x="3173475" y="5393450"/>
              <a:ext cx="45850" cy="34850"/>
            </a:xfrm>
            <a:custGeom>
              <a:avLst/>
              <a:gdLst/>
              <a:ahLst/>
              <a:cxnLst/>
              <a:rect l="l" t="t" r="r" b="b"/>
              <a:pathLst>
                <a:path w="1834" h="1394" extrusionOk="0">
                  <a:moveTo>
                    <a:pt x="0" y="1"/>
                  </a:moveTo>
                  <a:lnTo>
                    <a:pt x="0" y="478"/>
                  </a:lnTo>
                  <a:lnTo>
                    <a:pt x="477" y="1394"/>
                  </a:lnTo>
                  <a:lnTo>
                    <a:pt x="1833" y="1394"/>
                  </a:lnTo>
                  <a:lnTo>
                    <a:pt x="1833" y="917"/>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80" name="Google Shape;7980;p87"/>
            <p:cNvSpPr/>
            <p:nvPr/>
          </p:nvSpPr>
          <p:spPr>
            <a:xfrm>
              <a:off x="3150550" y="5382475"/>
              <a:ext cx="11950" cy="11000"/>
            </a:xfrm>
            <a:custGeom>
              <a:avLst/>
              <a:gdLst/>
              <a:ahLst/>
              <a:cxnLst/>
              <a:rect l="l" t="t" r="r" b="b"/>
              <a:pathLst>
                <a:path w="478" h="440" extrusionOk="0">
                  <a:moveTo>
                    <a:pt x="1" y="0"/>
                  </a:moveTo>
                  <a:lnTo>
                    <a:pt x="1" y="440"/>
                  </a:lnTo>
                  <a:lnTo>
                    <a:pt x="477" y="440"/>
                  </a:lnTo>
                  <a:lnTo>
                    <a:pt x="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7981" name="Google Shape;7981;p87"/>
            <p:cNvSpPr/>
            <p:nvPr/>
          </p:nvSpPr>
          <p:spPr>
            <a:xfrm>
              <a:off x="5098125" y="5233075"/>
              <a:ext cx="286900" cy="206225"/>
            </a:xfrm>
            <a:custGeom>
              <a:avLst/>
              <a:gdLst/>
              <a:ahLst/>
              <a:cxnLst/>
              <a:rect l="l" t="t" r="r" b="b"/>
              <a:pathLst>
                <a:path w="11476" h="8249" extrusionOk="0">
                  <a:moveTo>
                    <a:pt x="11475" y="0"/>
                  </a:moveTo>
                  <a:lnTo>
                    <a:pt x="11475" y="0"/>
                  </a:lnTo>
                  <a:cubicBezTo>
                    <a:pt x="11475" y="0"/>
                    <a:pt x="9642" y="477"/>
                    <a:pt x="8726" y="1393"/>
                  </a:cubicBezTo>
                  <a:cubicBezTo>
                    <a:pt x="7809" y="2310"/>
                    <a:pt x="5059" y="3226"/>
                    <a:pt x="5059" y="3226"/>
                  </a:cubicBezTo>
                  <a:lnTo>
                    <a:pt x="2750" y="3226"/>
                  </a:lnTo>
                  <a:lnTo>
                    <a:pt x="2750" y="5059"/>
                  </a:lnTo>
                  <a:lnTo>
                    <a:pt x="1393" y="5059"/>
                  </a:lnTo>
                  <a:cubicBezTo>
                    <a:pt x="1393" y="5059"/>
                    <a:pt x="2310" y="5499"/>
                    <a:pt x="1393" y="5976"/>
                  </a:cubicBezTo>
                  <a:cubicBezTo>
                    <a:pt x="1235" y="6123"/>
                    <a:pt x="1027" y="6172"/>
                    <a:pt x="820" y="6172"/>
                  </a:cubicBezTo>
                  <a:cubicBezTo>
                    <a:pt x="408" y="6172"/>
                    <a:pt x="1" y="5976"/>
                    <a:pt x="0" y="5976"/>
                  </a:cubicBezTo>
                  <a:lnTo>
                    <a:pt x="0" y="5976"/>
                  </a:lnTo>
                  <a:cubicBezTo>
                    <a:pt x="496" y="7699"/>
                    <a:pt x="1398" y="8096"/>
                    <a:pt x="2122" y="8096"/>
                  </a:cubicBezTo>
                  <a:cubicBezTo>
                    <a:pt x="2739" y="8096"/>
                    <a:pt x="3226" y="7809"/>
                    <a:pt x="3226" y="7809"/>
                  </a:cubicBezTo>
                  <a:lnTo>
                    <a:pt x="4583" y="8249"/>
                  </a:lnTo>
                  <a:lnTo>
                    <a:pt x="6893" y="5976"/>
                  </a:lnTo>
                  <a:lnTo>
                    <a:pt x="6893" y="5059"/>
                  </a:lnTo>
                  <a:lnTo>
                    <a:pt x="9642" y="4583"/>
                  </a:lnTo>
                  <a:cubicBezTo>
                    <a:pt x="9642" y="4583"/>
                    <a:pt x="8726" y="4583"/>
                    <a:pt x="8249" y="3666"/>
                  </a:cubicBezTo>
                  <a:cubicBezTo>
                    <a:pt x="7809" y="2310"/>
                    <a:pt x="9165" y="1393"/>
                    <a:pt x="9165" y="1393"/>
                  </a:cubicBezTo>
                  <a:lnTo>
                    <a:pt x="114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grpSp>
      <p:grpSp>
        <p:nvGrpSpPr>
          <p:cNvPr id="979" name="Google Shape;6997;p86"/>
          <p:cNvGrpSpPr/>
          <p:nvPr/>
        </p:nvGrpSpPr>
        <p:grpSpPr>
          <a:xfrm flipH="1">
            <a:off x="1485642" y="3930903"/>
            <a:ext cx="762201" cy="1061065"/>
            <a:chOff x="2753425" y="1458525"/>
            <a:chExt cx="1851800" cy="2576025"/>
          </a:xfrm>
        </p:grpSpPr>
        <p:sp>
          <p:nvSpPr>
            <p:cNvPr id="980" name="Google Shape;6998;p86"/>
            <p:cNvSpPr/>
            <p:nvPr/>
          </p:nvSpPr>
          <p:spPr>
            <a:xfrm>
              <a:off x="3755800" y="1458525"/>
              <a:ext cx="54625" cy="2224475"/>
            </a:xfrm>
            <a:custGeom>
              <a:avLst/>
              <a:gdLst/>
              <a:ahLst/>
              <a:cxnLst/>
              <a:rect l="l" t="t" r="r" b="b"/>
              <a:pathLst>
                <a:path w="2185" h="88979" extrusionOk="0">
                  <a:moveTo>
                    <a:pt x="1093" y="0"/>
                  </a:moveTo>
                  <a:cubicBezTo>
                    <a:pt x="405" y="0"/>
                    <a:pt x="1" y="546"/>
                    <a:pt x="1" y="1234"/>
                  </a:cubicBezTo>
                  <a:lnTo>
                    <a:pt x="1" y="87887"/>
                  </a:lnTo>
                  <a:cubicBezTo>
                    <a:pt x="1" y="88575"/>
                    <a:pt x="405" y="88979"/>
                    <a:pt x="1093" y="88979"/>
                  </a:cubicBezTo>
                  <a:cubicBezTo>
                    <a:pt x="1638" y="88979"/>
                    <a:pt x="2184" y="88575"/>
                    <a:pt x="2184" y="87887"/>
                  </a:cubicBezTo>
                  <a:lnTo>
                    <a:pt x="2184" y="1234"/>
                  </a:lnTo>
                  <a:cubicBezTo>
                    <a:pt x="2184" y="546"/>
                    <a:pt x="1638" y="0"/>
                    <a:pt x="1093" y="0"/>
                  </a:cubicBezTo>
                  <a:close/>
                </a:path>
              </a:pathLst>
            </a:custGeom>
            <a:solidFill>
              <a:srgbClr val="784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6999;p86"/>
            <p:cNvSpPr/>
            <p:nvPr/>
          </p:nvSpPr>
          <p:spPr>
            <a:xfrm>
              <a:off x="2793675" y="1554050"/>
              <a:ext cx="962150" cy="2019775"/>
            </a:xfrm>
            <a:custGeom>
              <a:avLst/>
              <a:gdLst/>
              <a:ahLst/>
              <a:cxnLst/>
              <a:rect l="l" t="t" r="r" b="b"/>
              <a:pathLst>
                <a:path w="38486" h="80791" extrusionOk="0">
                  <a:moveTo>
                    <a:pt x="38486" y="0"/>
                  </a:moveTo>
                  <a:cubicBezTo>
                    <a:pt x="2042" y="35210"/>
                    <a:pt x="1" y="78062"/>
                    <a:pt x="1" y="78062"/>
                  </a:cubicBezTo>
                  <a:lnTo>
                    <a:pt x="38071" y="80791"/>
                  </a:lnTo>
                  <a:cubicBezTo>
                    <a:pt x="38071" y="80791"/>
                    <a:pt x="35614" y="54589"/>
                    <a:pt x="35483" y="45854"/>
                  </a:cubicBezTo>
                  <a:cubicBezTo>
                    <a:pt x="35483" y="34664"/>
                    <a:pt x="38344" y="2053"/>
                    <a:pt x="38486" y="142"/>
                  </a:cubicBezTo>
                  <a:lnTo>
                    <a:pt x="384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7000;p86"/>
            <p:cNvSpPr/>
            <p:nvPr/>
          </p:nvSpPr>
          <p:spPr>
            <a:xfrm>
              <a:off x="3810400" y="2035250"/>
              <a:ext cx="733425" cy="1586350"/>
            </a:xfrm>
            <a:custGeom>
              <a:avLst/>
              <a:gdLst/>
              <a:ahLst/>
              <a:cxnLst/>
              <a:rect l="l" t="t" r="r" b="b"/>
              <a:pathLst>
                <a:path w="29337" h="63454" extrusionOk="0">
                  <a:moveTo>
                    <a:pt x="0" y="0"/>
                  </a:moveTo>
                  <a:cubicBezTo>
                    <a:pt x="0" y="1"/>
                    <a:pt x="2042" y="23746"/>
                    <a:pt x="2042" y="31661"/>
                  </a:cubicBezTo>
                  <a:cubicBezTo>
                    <a:pt x="2042" y="39162"/>
                    <a:pt x="273" y="61543"/>
                    <a:pt x="273" y="61543"/>
                  </a:cubicBezTo>
                  <a:lnTo>
                    <a:pt x="29336" y="63454"/>
                  </a:lnTo>
                  <a:cubicBezTo>
                    <a:pt x="29336" y="63454"/>
                    <a:pt x="27699" y="26879"/>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7001;p86"/>
            <p:cNvSpPr/>
            <p:nvPr/>
          </p:nvSpPr>
          <p:spPr>
            <a:xfrm>
              <a:off x="2753425" y="3580400"/>
              <a:ext cx="1851800" cy="454150"/>
            </a:xfrm>
            <a:custGeom>
              <a:avLst/>
              <a:gdLst/>
              <a:ahLst/>
              <a:cxnLst/>
              <a:rect l="l" t="t" r="r" b="b"/>
              <a:pathLst>
                <a:path w="74072" h="18166" extrusionOk="0">
                  <a:moveTo>
                    <a:pt x="1703" y="0"/>
                  </a:moveTo>
                  <a:cubicBezTo>
                    <a:pt x="586" y="0"/>
                    <a:pt x="0" y="1150"/>
                    <a:pt x="519" y="2062"/>
                  </a:cubicBezTo>
                  <a:lnTo>
                    <a:pt x="3248" y="6429"/>
                  </a:lnTo>
                  <a:lnTo>
                    <a:pt x="10072" y="17620"/>
                  </a:lnTo>
                  <a:cubicBezTo>
                    <a:pt x="10345" y="18024"/>
                    <a:pt x="10749" y="18166"/>
                    <a:pt x="11295" y="18166"/>
                  </a:cubicBezTo>
                  <a:lnTo>
                    <a:pt x="62608" y="18166"/>
                  </a:lnTo>
                  <a:cubicBezTo>
                    <a:pt x="63023" y="18166"/>
                    <a:pt x="63427" y="18024"/>
                    <a:pt x="63700" y="17751"/>
                  </a:cubicBezTo>
                  <a:lnTo>
                    <a:pt x="73253" y="7106"/>
                  </a:lnTo>
                  <a:cubicBezTo>
                    <a:pt x="74072" y="6157"/>
                    <a:pt x="73526" y="4792"/>
                    <a:pt x="72303" y="4650"/>
                  </a:cubicBezTo>
                  <a:lnTo>
                    <a:pt x="1884" y="10"/>
                  </a:lnTo>
                  <a:cubicBezTo>
                    <a:pt x="1822" y="3"/>
                    <a:pt x="1762" y="0"/>
                    <a:pt x="1703" y="0"/>
                  </a:cubicBezTo>
                  <a:close/>
                </a:path>
              </a:pathLst>
            </a:custGeom>
            <a:solidFill>
              <a:srgbClr val="784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7002;p86"/>
            <p:cNvSpPr/>
            <p:nvPr/>
          </p:nvSpPr>
          <p:spPr>
            <a:xfrm>
              <a:off x="3817225" y="1496175"/>
              <a:ext cx="508250" cy="385425"/>
            </a:xfrm>
            <a:custGeom>
              <a:avLst/>
              <a:gdLst/>
              <a:ahLst/>
              <a:cxnLst/>
              <a:rect l="l" t="t" r="r" b="b"/>
              <a:pathLst>
                <a:path w="20330" h="15417" extrusionOk="0">
                  <a:moveTo>
                    <a:pt x="0" y="1"/>
                  </a:moveTo>
                  <a:lnTo>
                    <a:pt x="0" y="15416"/>
                  </a:lnTo>
                  <a:lnTo>
                    <a:pt x="20329" y="2315"/>
                  </a:lnTo>
                  <a:cubicBezTo>
                    <a:pt x="19510" y="2315"/>
                    <a:pt x="18691" y="2315"/>
                    <a:pt x="17742" y="2184"/>
                  </a:cubicBezTo>
                  <a:lnTo>
                    <a:pt x="17600" y="2184"/>
                  </a:lnTo>
                  <a:cubicBezTo>
                    <a:pt x="9957" y="1638"/>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7003;p86"/>
            <p:cNvSpPr/>
            <p:nvPr/>
          </p:nvSpPr>
          <p:spPr>
            <a:xfrm>
              <a:off x="3810400" y="2035250"/>
              <a:ext cx="351300" cy="1538575"/>
            </a:xfrm>
            <a:custGeom>
              <a:avLst/>
              <a:gdLst/>
              <a:ahLst/>
              <a:cxnLst/>
              <a:rect l="l" t="t" r="r" b="b"/>
              <a:pathLst>
                <a:path w="14052" h="61543" extrusionOk="0">
                  <a:moveTo>
                    <a:pt x="0" y="0"/>
                  </a:moveTo>
                  <a:cubicBezTo>
                    <a:pt x="0" y="1"/>
                    <a:pt x="2042" y="23604"/>
                    <a:pt x="2042" y="31661"/>
                  </a:cubicBezTo>
                  <a:cubicBezTo>
                    <a:pt x="2042" y="39162"/>
                    <a:pt x="273" y="61543"/>
                    <a:pt x="273" y="61543"/>
                  </a:cubicBezTo>
                  <a:cubicBezTo>
                    <a:pt x="14051" y="39031"/>
                    <a:pt x="1" y="2"/>
                    <a:pt x="0" y="0"/>
                  </a:cubicBezTo>
                  <a:close/>
                </a:path>
              </a:pathLst>
            </a:custGeom>
            <a:solidFill>
              <a:srgbClr val="E6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7004;p86"/>
            <p:cNvSpPr/>
            <p:nvPr/>
          </p:nvSpPr>
          <p:spPr>
            <a:xfrm>
              <a:off x="3346400" y="1557600"/>
              <a:ext cx="409425" cy="2016225"/>
            </a:xfrm>
            <a:custGeom>
              <a:avLst/>
              <a:gdLst/>
              <a:ahLst/>
              <a:cxnLst/>
              <a:rect l="l" t="t" r="r" b="b"/>
              <a:pathLst>
                <a:path w="16377" h="80649" extrusionOk="0">
                  <a:moveTo>
                    <a:pt x="16377" y="0"/>
                  </a:moveTo>
                  <a:cubicBezTo>
                    <a:pt x="15689" y="2588"/>
                    <a:pt x="0" y="57864"/>
                    <a:pt x="15962" y="80649"/>
                  </a:cubicBezTo>
                  <a:cubicBezTo>
                    <a:pt x="15962" y="80649"/>
                    <a:pt x="13505" y="54447"/>
                    <a:pt x="13374" y="45712"/>
                  </a:cubicBezTo>
                  <a:lnTo>
                    <a:pt x="13374" y="45167"/>
                  </a:lnTo>
                  <a:cubicBezTo>
                    <a:pt x="13374" y="33430"/>
                    <a:pt x="16235" y="1911"/>
                    <a:pt x="16377" y="0"/>
                  </a:cubicBezTo>
                  <a:close/>
                </a:path>
              </a:pathLst>
            </a:custGeom>
            <a:solidFill>
              <a:srgbClr val="E6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7005;p86"/>
            <p:cNvSpPr/>
            <p:nvPr/>
          </p:nvSpPr>
          <p:spPr>
            <a:xfrm>
              <a:off x="3817225" y="1496175"/>
              <a:ext cx="440000" cy="126125"/>
            </a:xfrm>
            <a:custGeom>
              <a:avLst/>
              <a:gdLst/>
              <a:ahLst/>
              <a:cxnLst/>
              <a:rect l="l" t="t" r="r" b="b"/>
              <a:pathLst>
                <a:path w="17600" h="5045" extrusionOk="0">
                  <a:moveTo>
                    <a:pt x="0" y="1"/>
                  </a:moveTo>
                  <a:lnTo>
                    <a:pt x="0" y="5045"/>
                  </a:lnTo>
                  <a:cubicBezTo>
                    <a:pt x="0" y="5045"/>
                    <a:pt x="814" y="2125"/>
                    <a:pt x="14148" y="2125"/>
                  </a:cubicBezTo>
                  <a:cubicBezTo>
                    <a:pt x="15216" y="2125"/>
                    <a:pt x="16365" y="2144"/>
                    <a:pt x="17600" y="2184"/>
                  </a:cubicBezTo>
                  <a:cubicBezTo>
                    <a:pt x="9957" y="1638"/>
                    <a:pt x="0" y="1"/>
                    <a:pt x="0" y="1"/>
                  </a:cubicBezTo>
                  <a:close/>
                </a:path>
              </a:pathLst>
            </a:custGeom>
            <a:solidFill>
              <a:srgbClr val="0C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7006;p86"/>
            <p:cNvSpPr/>
            <p:nvPr/>
          </p:nvSpPr>
          <p:spPr>
            <a:xfrm>
              <a:off x="2834625" y="3741125"/>
              <a:ext cx="1422600" cy="293425"/>
            </a:xfrm>
            <a:custGeom>
              <a:avLst/>
              <a:gdLst/>
              <a:ahLst/>
              <a:cxnLst/>
              <a:rect l="l" t="t" r="r" b="b"/>
              <a:pathLst>
                <a:path w="56904" h="11737" extrusionOk="0">
                  <a:moveTo>
                    <a:pt x="0" y="0"/>
                  </a:moveTo>
                  <a:lnTo>
                    <a:pt x="6824" y="11191"/>
                  </a:lnTo>
                  <a:cubicBezTo>
                    <a:pt x="7097" y="11595"/>
                    <a:pt x="7501" y="11737"/>
                    <a:pt x="8047" y="11737"/>
                  </a:cubicBezTo>
                  <a:lnTo>
                    <a:pt x="56904" y="11737"/>
                  </a:lnTo>
                  <a:cubicBezTo>
                    <a:pt x="37667" y="9826"/>
                    <a:pt x="1" y="1"/>
                    <a:pt x="0" y="0"/>
                  </a:cubicBezTo>
                  <a:close/>
                </a:path>
              </a:pathLst>
            </a:custGeom>
            <a:solidFill>
              <a:srgbClr val="6C4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9" name="Google Shape;7007;p86"/>
          <p:cNvSpPr/>
          <p:nvPr/>
        </p:nvSpPr>
        <p:spPr>
          <a:xfrm>
            <a:off x="-119612" y="4768200"/>
            <a:ext cx="1679225" cy="204600"/>
          </a:xfrm>
          <a:custGeom>
            <a:avLst/>
            <a:gdLst/>
            <a:ahLst/>
            <a:cxnLst/>
            <a:rect l="l" t="t" r="r" b="b"/>
            <a:pathLst>
              <a:path w="67169" h="8184" extrusionOk="0">
                <a:moveTo>
                  <a:pt x="0" y="0"/>
                </a:moveTo>
                <a:cubicBezTo>
                  <a:pt x="14947" y="2987"/>
                  <a:pt x="30686" y="-1667"/>
                  <a:pt x="45720" y="846"/>
                </a:cubicBezTo>
                <a:cubicBezTo>
                  <a:pt x="53173" y="2092"/>
                  <a:pt x="59613" y="8184"/>
                  <a:pt x="67169" y="8184"/>
                </a:cubicBezTo>
              </a:path>
            </a:pathLst>
          </a:custGeom>
          <a:noFill/>
          <a:ln w="9525" cap="flat" cmpd="sng">
            <a:solidFill>
              <a:schemeClr val="dk1"/>
            </a:solidFill>
            <a:prstDash val="dash"/>
            <a:round/>
            <a:headEnd type="none" w="med" len="med"/>
            <a:tailEnd type="none" w="med" len="med"/>
          </a:ln>
        </p:spPr>
      </p:sp>
      <p:grpSp>
        <p:nvGrpSpPr>
          <p:cNvPr id="990" name="Google Shape;6897;p86"/>
          <p:cNvGrpSpPr/>
          <p:nvPr/>
        </p:nvGrpSpPr>
        <p:grpSpPr>
          <a:xfrm>
            <a:off x="165866" y="2210676"/>
            <a:ext cx="1400531" cy="1270163"/>
            <a:chOff x="185250" y="2177435"/>
            <a:chExt cx="1188773" cy="1188693"/>
          </a:xfrm>
        </p:grpSpPr>
        <p:sp>
          <p:nvSpPr>
            <p:cNvPr id="991" name="Google Shape;6898;p86"/>
            <p:cNvSpPr/>
            <p:nvPr/>
          </p:nvSpPr>
          <p:spPr>
            <a:xfrm>
              <a:off x="185250" y="2177435"/>
              <a:ext cx="1188773" cy="1188693"/>
            </a:xfrm>
            <a:custGeom>
              <a:avLst/>
              <a:gdLst/>
              <a:ahLst/>
              <a:cxnLst/>
              <a:rect l="l" t="t" r="r" b="b"/>
              <a:pathLst>
                <a:path w="4611" h="4611" extrusionOk="0">
                  <a:moveTo>
                    <a:pt x="2341" y="0"/>
                  </a:moveTo>
                  <a:cubicBezTo>
                    <a:pt x="1030" y="0"/>
                    <a:pt x="0" y="1030"/>
                    <a:pt x="0" y="2270"/>
                  </a:cubicBezTo>
                  <a:cubicBezTo>
                    <a:pt x="0" y="3581"/>
                    <a:pt x="1030" y="4611"/>
                    <a:pt x="2341" y="4611"/>
                  </a:cubicBezTo>
                  <a:cubicBezTo>
                    <a:pt x="3581" y="4611"/>
                    <a:pt x="4611" y="3581"/>
                    <a:pt x="4611" y="2270"/>
                  </a:cubicBezTo>
                  <a:cubicBezTo>
                    <a:pt x="4611" y="1030"/>
                    <a:pt x="3581" y="0"/>
                    <a:pt x="2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6899;p86"/>
            <p:cNvGrpSpPr/>
            <p:nvPr/>
          </p:nvGrpSpPr>
          <p:grpSpPr>
            <a:xfrm>
              <a:off x="286761" y="2278568"/>
              <a:ext cx="986396" cy="986403"/>
              <a:chOff x="64150" y="4244238"/>
              <a:chExt cx="369575" cy="369550"/>
            </a:xfrm>
          </p:grpSpPr>
          <p:sp>
            <p:nvSpPr>
              <p:cNvPr id="993" name="Google Shape;6900;p86"/>
              <p:cNvSpPr/>
              <p:nvPr/>
            </p:nvSpPr>
            <p:spPr>
              <a:xfrm>
                <a:off x="66400" y="4454738"/>
                <a:ext cx="68950" cy="119675"/>
              </a:xfrm>
              <a:custGeom>
                <a:avLst/>
                <a:gdLst/>
                <a:ahLst/>
                <a:cxnLst/>
                <a:rect l="l" t="t" r="r" b="b"/>
                <a:pathLst>
                  <a:path w="2758" h="4787" extrusionOk="0">
                    <a:moveTo>
                      <a:pt x="0" y="0"/>
                    </a:moveTo>
                    <a:cubicBezTo>
                      <a:pt x="243" y="1939"/>
                      <a:pt x="1272" y="3635"/>
                      <a:pt x="2758" y="4786"/>
                    </a:cubicBezTo>
                    <a:lnTo>
                      <a:pt x="2758" y="0"/>
                    </a:ln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6901;p86"/>
              <p:cNvSpPr/>
              <p:nvPr/>
            </p:nvSpPr>
            <p:spPr>
              <a:xfrm>
                <a:off x="191375" y="4454738"/>
                <a:ext cx="240825" cy="159050"/>
              </a:xfrm>
              <a:custGeom>
                <a:avLst/>
                <a:gdLst/>
                <a:ahLst/>
                <a:cxnLst/>
                <a:rect l="l" t="t" r="r" b="b"/>
                <a:pathLst>
                  <a:path w="9633" h="6362" extrusionOk="0">
                    <a:moveTo>
                      <a:pt x="0" y="0"/>
                    </a:moveTo>
                    <a:lnTo>
                      <a:pt x="0" y="5998"/>
                    </a:lnTo>
                    <a:cubicBezTo>
                      <a:pt x="727" y="6240"/>
                      <a:pt x="1483" y="6361"/>
                      <a:pt x="2302" y="6361"/>
                    </a:cubicBezTo>
                    <a:cubicBezTo>
                      <a:pt x="6058" y="6361"/>
                      <a:pt x="9148" y="3575"/>
                      <a:pt x="9633" y="0"/>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6902;p86"/>
              <p:cNvSpPr/>
              <p:nvPr/>
            </p:nvSpPr>
            <p:spPr>
              <a:xfrm>
                <a:off x="67175" y="4283613"/>
                <a:ext cx="68175" cy="115125"/>
              </a:xfrm>
              <a:custGeom>
                <a:avLst/>
                <a:gdLst/>
                <a:ahLst/>
                <a:cxnLst/>
                <a:rect l="l" t="t" r="r" b="b"/>
                <a:pathLst>
                  <a:path w="2727" h="4605" extrusionOk="0">
                    <a:moveTo>
                      <a:pt x="2727" y="0"/>
                    </a:moveTo>
                    <a:cubicBezTo>
                      <a:pt x="1302" y="1122"/>
                      <a:pt x="304" y="2726"/>
                      <a:pt x="1" y="4604"/>
                    </a:cubicBezTo>
                    <a:lnTo>
                      <a:pt x="2727" y="4604"/>
                    </a:lnTo>
                    <a:lnTo>
                      <a:pt x="2727" y="0"/>
                    </a:ln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6903;p86"/>
              <p:cNvSpPr/>
              <p:nvPr/>
            </p:nvSpPr>
            <p:spPr>
              <a:xfrm>
                <a:off x="191375" y="4244238"/>
                <a:ext cx="240050" cy="154500"/>
              </a:xfrm>
              <a:custGeom>
                <a:avLst/>
                <a:gdLst/>
                <a:ahLst/>
                <a:cxnLst/>
                <a:rect l="l" t="t" r="r" b="b"/>
                <a:pathLst>
                  <a:path w="9602" h="6180" extrusionOk="0">
                    <a:moveTo>
                      <a:pt x="2302" y="0"/>
                    </a:moveTo>
                    <a:cubicBezTo>
                      <a:pt x="1483" y="0"/>
                      <a:pt x="727" y="121"/>
                      <a:pt x="0" y="363"/>
                    </a:cubicBezTo>
                    <a:lnTo>
                      <a:pt x="0" y="6179"/>
                    </a:lnTo>
                    <a:lnTo>
                      <a:pt x="9601" y="6179"/>
                    </a:lnTo>
                    <a:cubicBezTo>
                      <a:pt x="9027" y="2665"/>
                      <a:pt x="5998" y="0"/>
                      <a:pt x="2302" y="0"/>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6904;p86"/>
              <p:cNvSpPr/>
              <p:nvPr/>
            </p:nvSpPr>
            <p:spPr>
              <a:xfrm>
                <a:off x="64150" y="4253313"/>
                <a:ext cx="369575" cy="351375"/>
              </a:xfrm>
              <a:custGeom>
                <a:avLst/>
                <a:gdLst/>
                <a:ahLst/>
                <a:cxnLst/>
                <a:rect l="l" t="t" r="r" b="b"/>
                <a:pathLst>
                  <a:path w="14783" h="14055" extrusionOk="0">
                    <a:moveTo>
                      <a:pt x="5089" y="0"/>
                    </a:moveTo>
                    <a:cubicBezTo>
                      <a:pt x="4270" y="274"/>
                      <a:pt x="3514" y="698"/>
                      <a:pt x="2848" y="1212"/>
                    </a:cubicBezTo>
                    <a:lnTo>
                      <a:pt x="2848" y="5816"/>
                    </a:lnTo>
                    <a:lnTo>
                      <a:pt x="122" y="5816"/>
                    </a:lnTo>
                    <a:cubicBezTo>
                      <a:pt x="30" y="6211"/>
                      <a:pt x="1" y="6604"/>
                      <a:pt x="1" y="7028"/>
                    </a:cubicBezTo>
                    <a:cubicBezTo>
                      <a:pt x="1" y="7362"/>
                      <a:pt x="30" y="7725"/>
                      <a:pt x="90" y="8057"/>
                    </a:cubicBezTo>
                    <a:lnTo>
                      <a:pt x="2848" y="8057"/>
                    </a:lnTo>
                    <a:lnTo>
                      <a:pt x="2848" y="12843"/>
                    </a:lnTo>
                    <a:cubicBezTo>
                      <a:pt x="3514" y="13359"/>
                      <a:pt x="4270" y="13783"/>
                      <a:pt x="5089" y="14055"/>
                    </a:cubicBezTo>
                    <a:lnTo>
                      <a:pt x="5089" y="8057"/>
                    </a:lnTo>
                    <a:lnTo>
                      <a:pt x="14722" y="8057"/>
                    </a:lnTo>
                    <a:cubicBezTo>
                      <a:pt x="14782" y="7725"/>
                      <a:pt x="14782" y="7362"/>
                      <a:pt x="14782" y="7028"/>
                    </a:cubicBezTo>
                    <a:cubicBezTo>
                      <a:pt x="14782" y="6604"/>
                      <a:pt x="14751" y="6211"/>
                      <a:pt x="14690" y="5816"/>
                    </a:cubicBezTo>
                    <a:lnTo>
                      <a:pt x="5089" y="5816"/>
                    </a:lnTo>
                    <a:lnTo>
                      <a:pt x="5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8" name="Google Shape;6905;p86"/>
          <p:cNvGrpSpPr/>
          <p:nvPr/>
        </p:nvGrpSpPr>
        <p:grpSpPr>
          <a:xfrm>
            <a:off x="2404786" y="110343"/>
            <a:ext cx="1380485" cy="1251982"/>
            <a:chOff x="2277116" y="212261"/>
            <a:chExt cx="1171758" cy="1171678"/>
          </a:xfrm>
        </p:grpSpPr>
        <p:sp>
          <p:nvSpPr>
            <p:cNvPr id="999" name="Google Shape;6906;p86"/>
            <p:cNvSpPr/>
            <p:nvPr/>
          </p:nvSpPr>
          <p:spPr>
            <a:xfrm>
              <a:off x="2277116" y="212261"/>
              <a:ext cx="1171758" cy="1171678"/>
            </a:xfrm>
            <a:custGeom>
              <a:avLst/>
              <a:gdLst/>
              <a:ahLst/>
              <a:cxnLst/>
              <a:rect l="l" t="t" r="r" b="b"/>
              <a:pathLst>
                <a:path w="4545" h="4545" extrusionOk="0">
                  <a:moveTo>
                    <a:pt x="2275" y="0"/>
                  </a:moveTo>
                  <a:cubicBezTo>
                    <a:pt x="1036" y="0"/>
                    <a:pt x="0" y="1030"/>
                    <a:pt x="0" y="2270"/>
                  </a:cubicBezTo>
                  <a:cubicBezTo>
                    <a:pt x="0" y="3509"/>
                    <a:pt x="1036" y="4545"/>
                    <a:pt x="2275" y="4545"/>
                  </a:cubicBezTo>
                  <a:cubicBezTo>
                    <a:pt x="3515" y="4545"/>
                    <a:pt x="4545" y="3509"/>
                    <a:pt x="4545" y="2270"/>
                  </a:cubicBezTo>
                  <a:cubicBezTo>
                    <a:pt x="4545" y="1030"/>
                    <a:pt x="3515" y="0"/>
                    <a:pt x="2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0" name="Google Shape;6907;p86"/>
            <p:cNvGrpSpPr/>
            <p:nvPr/>
          </p:nvGrpSpPr>
          <p:grpSpPr>
            <a:xfrm>
              <a:off x="2369795" y="304898"/>
              <a:ext cx="986405" cy="986405"/>
              <a:chOff x="3217325" y="4269238"/>
              <a:chExt cx="370300" cy="370300"/>
            </a:xfrm>
          </p:grpSpPr>
          <p:sp>
            <p:nvSpPr>
              <p:cNvPr id="1001" name="Google Shape;6908;p86"/>
              <p:cNvSpPr/>
              <p:nvPr/>
            </p:nvSpPr>
            <p:spPr>
              <a:xfrm>
                <a:off x="3217325" y="4304088"/>
                <a:ext cx="78000" cy="300600"/>
              </a:xfrm>
              <a:custGeom>
                <a:avLst/>
                <a:gdLst/>
                <a:ahLst/>
                <a:cxnLst/>
                <a:rect l="l" t="t" r="r" b="b"/>
                <a:pathLst>
                  <a:path w="3120" h="12024" extrusionOk="0">
                    <a:moveTo>
                      <a:pt x="3119" y="0"/>
                    </a:moveTo>
                    <a:cubicBezTo>
                      <a:pt x="1241" y="1333"/>
                      <a:pt x="1" y="3543"/>
                      <a:pt x="1" y="5997"/>
                    </a:cubicBezTo>
                    <a:cubicBezTo>
                      <a:pt x="1" y="8481"/>
                      <a:pt x="1241" y="10691"/>
                      <a:pt x="3119" y="12024"/>
                    </a:cubicBezTo>
                    <a:lnTo>
                      <a:pt x="3119" y="0"/>
                    </a:lnTo>
                    <a:close/>
                  </a:path>
                </a:pathLst>
              </a:custGeom>
              <a:solidFill>
                <a:srgbClr val="4D9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6909;p86"/>
              <p:cNvSpPr/>
              <p:nvPr/>
            </p:nvSpPr>
            <p:spPr>
              <a:xfrm>
                <a:off x="3497500" y="4295713"/>
                <a:ext cx="90125" cy="317350"/>
              </a:xfrm>
              <a:custGeom>
                <a:avLst/>
                <a:gdLst/>
                <a:ahLst/>
                <a:cxnLst/>
                <a:rect l="l" t="t" r="r" b="b"/>
                <a:pathLst>
                  <a:path w="3605" h="12694" extrusionOk="0">
                    <a:moveTo>
                      <a:pt x="1" y="1"/>
                    </a:moveTo>
                    <a:lnTo>
                      <a:pt x="1" y="12693"/>
                    </a:lnTo>
                    <a:cubicBezTo>
                      <a:pt x="2150" y="11389"/>
                      <a:pt x="3604" y="9027"/>
                      <a:pt x="3604" y="6332"/>
                    </a:cubicBezTo>
                    <a:cubicBezTo>
                      <a:pt x="3604" y="3667"/>
                      <a:pt x="2150" y="1304"/>
                      <a:pt x="1" y="1"/>
                    </a:cubicBezTo>
                    <a:close/>
                  </a:path>
                </a:pathLst>
              </a:custGeom>
              <a:solidFill>
                <a:srgbClr val="FF6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6910;p86"/>
              <p:cNvSpPr/>
              <p:nvPr/>
            </p:nvSpPr>
            <p:spPr>
              <a:xfrm>
                <a:off x="3295300" y="4269238"/>
                <a:ext cx="202225" cy="370300"/>
              </a:xfrm>
              <a:custGeom>
                <a:avLst/>
                <a:gdLst/>
                <a:ahLst/>
                <a:cxnLst/>
                <a:rect l="l" t="t" r="r" b="b"/>
                <a:pathLst>
                  <a:path w="8089" h="14812" extrusionOk="0">
                    <a:moveTo>
                      <a:pt x="4272" y="5695"/>
                    </a:moveTo>
                    <a:lnTo>
                      <a:pt x="4454" y="6330"/>
                    </a:lnTo>
                    <a:lnTo>
                      <a:pt x="4604" y="6786"/>
                    </a:lnTo>
                    <a:lnTo>
                      <a:pt x="5755" y="6786"/>
                    </a:lnTo>
                    <a:lnTo>
                      <a:pt x="4818" y="7420"/>
                    </a:lnTo>
                    <a:lnTo>
                      <a:pt x="5210" y="8511"/>
                    </a:lnTo>
                    <a:lnTo>
                      <a:pt x="4454" y="7966"/>
                    </a:lnTo>
                    <a:lnTo>
                      <a:pt x="4302" y="7845"/>
                    </a:lnTo>
                    <a:lnTo>
                      <a:pt x="4302" y="7815"/>
                    </a:lnTo>
                    <a:lnTo>
                      <a:pt x="4272" y="7845"/>
                    </a:lnTo>
                    <a:lnTo>
                      <a:pt x="3364" y="8511"/>
                    </a:lnTo>
                    <a:lnTo>
                      <a:pt x="3756" y="7420"/>
                    </a:lnTo>
                    <a:lnTo>
                      <a:pt x="2819" y="6786"/>
                    </a:lnTo>
                    <a:lnTo>
                      <a:pt x="3938" y="6786"/>
                    </a:lnTo>
                    <a:lnTo>
                      <a:pt x="4272" y="5695"/>
                    </a:lnTo>
                    <a:close/>
                    <a:moveTo>
                      <a:pt x="4302" y="1"/>
                    </a:moveTo>
                    <a:cubicBezTo>
                      <a:pt x="2697" y="1"/>
                      <a:pt x="1212" y="514"/>
                      <a:pt x="0" y="1394"/>
                    </a:cubicBezTo>
                    <a:lnTo>
                      <a:pt x="0" y="13418"/>
                    </a:lnTo>
                    <a:cubicBezTo>
                      <a:pt x="1212" y="14297"/>
                      <a:pt x="2697" y="14811"/>
                      <a:pt x="4302" y="14811"/>
                    </a:cubicBezTo>
                    <a:cubicBezTo>
                      <a:pt x="4362" y="14811"/>
                      <a:pt x="4394" y="14782"/>
                      <a:pt x="4454" y="14782"/>
                    </a:cubicBezTo>
                    <a:cubicBezTo>
                      <a:pt x="5787" y="14750"/>
                      <a:pt x="7028" y="14387"/>
                      <a:pt x="8089" y="13752"/>
                    </a:cubicBezTo>
                    <a:lnTo>
                      <a:pt x="8089" y="1060"/>
                    </a:lnTo>
                    <a:cubicBezTo>
                      <a:pt x="7028" y="425"/>
                      <a:pt x="5787" y="61"/>
                      <a:pt x="4454" y="30"/>
                    </a:cubicBezTo>
                    <a:cubicBezTo>
                      <a:pt x="4394" y="30"/>
                      <a:pt x="4362" y="1"/>
                      <a:pt x="4302" y="1"/>
                    </a:cubicBezTo>
                    <a:close/>
                  </a:path>
                </a:pathLst>
              </a:custGeom>
              <a:solidFill>
                <a:srgbClr val="FFD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6911;p86"/>
              <p:cNvSpPr/>
              <p:nvPr/>
            </p:nvSpPr>
            <p:spPr>
              <a:xfrm>
                <a:off x="3365750" y="4411613"/>
                <a:ext cx="40925" cy="70400"/>
              </a:xfrm>
              <a:custGeom>
                <a:avLst/>
                <a:gdLst/>
                <a:ahLst/>
                <a:cxnLst/>
                <a:rect l="l" t="t" r="r" b="b"/>
                <a:pathLst>
                  <a:path w="1637" h="2816" extrusionOk="0">
                    <a:moveTo>
                      <a:pt x="1454" y="0"/>
                    </a:moveTo>
                    <a:lnTo>
                      <a:pt x="1120" y="1091"/>
                    </a:lnTo>
                    <a:lnTo>
                      <a:pt x="1" y="1091"/>
                    </a:lnTo>
                    <a:lnTo>
                      <a:pt x="938" y="1725"/>
                    </a:lnTo>
                    <a:lnTo>
                      <a:pt x="546" y="2816"/>
                    </a:lnTo>
                    <a:lnTo>
                      <a:pt x="1454" y="2150"/>
                    </a:lnTo>
                    <a:lnTo>
                      <a:pt x="1484" y="2120"/>
                    </a:lnTo>
                    <a:lnTo>
                      <a:pt x="1484" y="2150"/>
                    </a:lnTo>
                    <a:lnTo>
                      <a:pt x="1636" y="2271"/>
                    </a:lnTo>
                    <a:lnTo>
                      <a:pt x="1636" y="635"/>
                    </a:lnTo>
                    <a:lnTo>
                      <a:pt x="1454" y="0"/>
                    </a:lnTo>
                    <a:close/>
                  </a:path>
                </a:pathLst>
              </a:custGeom>
              <a:solidFill>
                <a:srgbClr val="4D9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6912;p86"/>
              <p:cNvSpPr/>
              <p:nvPr/>
            </p:nvSpPr>
            <p:spPr>
              <a:xfrm>
                <a:off x="3406650" y="4427488"/>
                <a:ext cx="32550" cy="54525"/>
              </a:xfrm>
              <a:custGeom>
                <a:avLst/>
                <a:gdLst/>
                <a:ahLst/>
                <a:cxnLst/>
                <a:rect l="l" t="t" r="r" b="b"/>
                <a:pathLst>
                  <a:path w="1302" h="2181" extrusionOk="0">
                    <a:moveTo>
                      <a:pt x="0" y="0"/>
                    </a:moveTo>
                    <a:lnTo>
                      <a:pt x="0" y="1636"/>
                    </a:lnTo>
                    <a:lnTo>
                      <a:pt x="756" y="2181"/>
                    </a:lnTo>
                    <a:lnTo>
                      <a:pt x="364" y="1090"/>
                    </a:lnTo>
                    <a:lnTo>
                      <a:pt x="1301" y="456"/>
                    </a:lnTo>
                    <a:lnTo>
                      <a:pt x="150" y="456"/>
                    </a:lnTo>
                    <a:lnTo>
                      <a:pt x="0" y="0"/>
                    </a:lnTo>
                    <a:close/>
                  </a:path>
                </a:pathLst>
              </a:custGeom>
              <a:solidFill>
                <a:srgbClr val="4D9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6" name="Google Shape;6964;p86"/>
          <p:cNvGrpSpPr/>
          <p:nvPr/>
        </p:nvGrpSpPr>
        <p:grpSpPr>
          <a:xfrm>
            <a:off x="626862" y="548683"/>
            <a:ext cx="2468167" cy="2238418"/>
            <a:chOff x="626863" y="548683"/>
            <a:chExt cx="2094984" cy="2094842"/>
          </a:xfrm>
        </p:grpSpPr>
        <p:sp>
          <p:nvSpPr>
            <p:cNvPr id="1007" name="Google Shape;6965;p86"/>
            <p:cNvSpPr/>
            <p:nvPr/>
          </p:nvSpPr>
          <p:spPr>
            <a:xfrm>
              <a:off x="626863" y="548683"/>
              <a:ext cx="2094984" cy="2094842"/>
            </a:xfrm>
            <a:custGeom>
              <a:avLst/>
              <a:gdLst/>
              <a:ahLst/>
              <a:cxnLst/>
              <a:rect l="l" t="t" r="r" b="b"/>
              <a:pathLst>
                <a:path w="8126" h="8126" extrusionOk="0">
                  <a:moveTo>
                    <a:pt x="4060" y="1"/>
                  </a:moveTo>
                  <a:cubicBezTo>
                    <a:pt x="1790" y="1"/>
                    <a:pt x="0" y="1791"/>
                    <a:pt x="0" y="4066"/>
                  </a:cubicBezTo>
                  <a:cubicBezTo>
                    <a:pt x="0" y="6335"/>
                    <a:pt x="1790" y="8126"/>
                    <a:pt x="4060" y="8126"/>
                  </a:cubicBezTo>
                  <a:cubicBezTo>
                    <a:pt x="6335" y="8126"/>
                    <a:pt x="8125" y="6335"/>
                    <a:pt x="8125" y="4066"/>
                  </a:cubicBezTo>
                  <a:cubicBezTo>
                    <a:pt x="8125" y="1791"/>
                    <a:pt x="6335" y="1"/>
                    <a:pt x="4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8" name="Google Shape;6966;p86"/>
            <p:cNvGrpSpPr/>
            <p:nvPr/>
          </p:nvGrpSpPr>
          <p:grpSpPr>
            <a:xfrm>
              <a:off x="741227" y="658298"/>
              <a:ext cx="1864765" cy="1875611"/>
              <a:chOff x="2723600" y="4268463"/>
              <a:chExt cx="369575" cy="371850"/>
            </a:xfrm>
          </p:grpSpPr>
          <p:sp>
            <p:nvSpPr>
              <p:cNvPr id="1009" name="Google Shape;6967;p86"/>
              <p:cNvSpPr/>
              <p:nvPr/>
            </p:nvSpPr>
            <p:spPr>
              <a:xfrm>
                <a:off x="2870500" y="4420688"/>
                <a:ext cx="75750" cy="66675"/>
              </a:xfrm>
              <a:custGeom>
                <a:avLst/>
                <a:gdLst/>
                <a:ahLst/>
                <a:cxnLst/>
                <a:rect l="l" t="t" r="r" b="b"/>
                <a:pathLst>
                  <a:path w="3030" h="2667" extrusionOk="0">
                    <a:moveTo>
                      <a:pt x="757" y="1"/>
                    </a:moveTo>
                    <a:lnTo>
                      <a:pt x="1" y="1333"/>
                    </a:lnTo>
                    <a:lnTo>
                      <a:pt x="757" y="2666"/>
                    </a:lnTo>
                    <a:lnTo>
                      <a:pt x="2271" y="2666"/>
                    </a:lnTo>
                    <a:lnTo>
                      <a:pt x="3030" y="1333"/>
                    </a:lnTo>
                    <a:lnTo>
                      <a:pt x="2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6968;p86"/>
              <p:cNvSpPr/>
              <p:nvPr/>
            </p:nvSpPr>
            <p:spPr>
              <a:xfrm>
                <a:off x="2896975" y="4388088"/>
                <a:ext cx="22750" cy="19725"/>
              </a:xfrm>
              <a:custGeom>
                <a:avLst/>
                <a:gdLst/>
                <a:ahLst/>
                <a:cxnLst/>
                <a:rect l="l" t="t" r="r" b="b"/>
                <a:pathLst>
                  <a:path w="910" h="789" extrusionOk="0">
                    <a:moveTo>
                      <a:pt x="456" y="1"/>
                    </a:moveTo>
                    <a:lnTo>
                      <a:pt x="1" y="789"/>
                    </a:lnTo>
                    <a:lnTo>
                      <a:pt x="910" y="789"/>
                    </a:lnTo>
                    <a:lnTo>
                      <a:pt x="4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6969;p86"/>
              <p:cNvSpPr/>
              <p:nvPr/>
            </p:nvSpPr>
            <p:spPr>
              <a:xfrm>
                <a:off x="2850825" y="4467638"/>
                <a:ext cx="23475" cy="19725"/>
              </a:xfrm>
              <a:custGeom>
                <a:avLst/>
                <a:gdLst/>
                <a:ahLst/>
                <a:cxnLst/>
                <a:rect l="l" t="t" r="r" b="b"/>
                <a:pathLst>
                  <a:path w="939" h="789" extrusionOk="0">
                    <a:moveTo>
                      <a:pt x="454" y="1"/>
                    </a:moveTo>
                    <a:lnTo>
                      <a:pt x="0" y="788"/>
                    </a:lnTo>
                    <a:lnTo>
                      <a:pt x="938" y="788"/>
                    </a:lnTo>
                    <a:lnTo>
                      <a:pt x="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6970;p86"/>
              <p:cNvSpPr/>
              <p:nvPr/>
            </p:nvSpPr>
            <p:spPr>
              <a:xfrm>
                <a:off x="2942425" y="4420688"/>
                <a:ext cx="22725" cy="20450"/>
              </a:xfrm>
              <a:custGeom>
                <a:avLst/>
                <a:gdLst/>
                <a:ahLst/>
                <a:cxnLst/>
                <a:rect l="l" t="t" r="r" b="b"/>
                <a:pathLst>
                  <a:path w="909" h="818" extrusionOk="0">
                    <a:moveTo>
                      <a:pt x="0" y="1"/>
                    </a:moveTo>
                    <a:lnTo>
                      <a:pt x="456" y="817"/>
                    </a:lnTo>
                    <a:lnTo>
                      <a:pt x="9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6971;p86"/>
              <p:cNvSpPr/>
              <p:nvPr/>
            </p:nvSpPr>
            <p:spPr>
              <a:xfrm>
                <a:off x="2896975" y="4500963"/>
                <a:ext cx="22750" cy="18925"/>
              </a:xfrm>
              <a:custGeom>
                <a:avLst/>
                <a:gdLst/>
                <a:ahLst/>
                <a:cxnLst/>
                <a:rect l="l" t="t" r="r" b="b"/>
                <a:pathLst>
                  <a:path w="910" h="757" extrusionOk="0">
                    <a:moveTo>
                      <a:pt x="1" y="0"/>
                    </a:moveTo>
                    <a:lnTo>
                      <a:pt x="456" y="756"/>
                    </a:lnTo>
                    <a:lnTo>
                      <a:pt x="9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6972;p86"/>
              <p:cNvSpPr/>
              <p:nvPr/>
            </p:nvSpPr>
            <p:spPr>
              <a:xfrm>
                <a:off x="2850825" y="4420688"/>
                <a:ext cx="23475" cy="20450"/>
              </a:xfrm>
              <a:custGeom>
                <a:avLst/>
                <a:gdLst/>
                <a:ahLst/>
                <a:cxnLst/>
                <a:rect l="l" t="t" r="r" b="b"/>
                <a:pathLst>
                  <a:path w="939" h="818" extrusionOk="0">
                    <a:moveTo>
                      <a:pt x="0" y="1"/>
                    </a:moveTo>
                    <a:lnTo>
                      <a:pt x="485" y="817"/>
                    </a:lnTo>
                    <a:lnTo>
                      <a:pt x="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6973;p86"/>
              <p:cNvSpPr/>
              <p:nvPr/>
            </p:nvSpPr>
            <p:spPr>
              <a:xfrm>
                <a:off x="2723600" y="4358588"/>
                <a:ext cx="369575" cy="190075"/>
              </a:xfrm>
              <a:custGeom>
                <a:avLst/>
                <a:gdLst/>
                <a:ahLst/>
                <a:cxnLst/>
                <a:rect l="l" t="t" r="r" b="b"/>
                <a:pathLst>
                  <a:path w="14783" h="7603" extrusionOk="0">
                    <a:moveTo>
                      <a:pt x="7391" y="122"/>
                    </a:moveTo>
                    <a:lnTo>
                      <a:pt x="8450" y="1969"/>
                    </a:lnTo>
                    <a:lnTo>
                      <a:pt x="10602" y="1969"/>
                    </a:lnTo>
                    <a:lnTo>
                      <a:pt x="9512" y="3817"/>
                    </a:lnTo>
                    <a:lnTo>
                      <a:pt x="10602" y="5695"/>
                    </a:lnTo>
                    <a:lnTo>
                      <a:pt x="8450" y="5695"/>
                    </a:lnTo>
                    <a:lnTo>
                      <a:pt x="7391" y="7542"/>
                    </a:lnTo>
                    <a:lnTo>
                      <a:pt x="6330" y="5695"/>
                    </a:lnTo>
                    <a:lnTo>
                      <a:pt x="4181" y="5695"/>
                    </a:lnTo>
                    <a:lnTo>
                      <a:pt x="5240" y="3817"/>
                    </a:lnTo>
                    <a:lnTo>
                      <a:pt x="4181" y="1969"/>
                    </a:lnTo>
                    <a:lnTo>
                      <a:pt x="6330" y="1969"/>
                    </a:lnTo>
                    <a:lnTo>
                      <a:pt x="7391" y="122"/>
                    </a:lnTo>
                    <a:close/>
                    <a:moveTo>
                      <a:pt x="1060" y="1"/>
                    </a:moveTo>
                    <a:cubicBezTo>
                      <a:pt x="364" y="1120"/>
                      <a:pt x="1" y="2424"/>
                      <a:pt x="1" y="3817"/>
                    </a:cubicBezTo>
                    <a:cubicBezTo>
                      <a:pt x="1" y="5211"/>
                      <a:pt x="364" y="6483"/>
                      <a:pt x="999" y="7602"/>
                    </a:cubicBezTo>
                    <a:lnTo>
                      <a:pt x="13752" y="7602"/>
                    </a:lnTo>
                    <a:cubicBezTo>
                      <a:pt x="14387" y="6483"/>
                      <a:pt x="14782" y="5211"/>
                      <a:pt x="14782" y="3817"/>
                    </a:cubicBezTo>
                    <a:cubicBezTo>
                      <a:pt x="14782" y="2424"/>
                      <a:pt x="14387" y="1120"/>
                      <a:pt x="13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6974;p86"/>
              <p:cNvSpPr/>
              <p:nvPr/>
            </p:nvSpPr>
            <p:spPr>
              <a:xfrm>
                <a:off x="2808425" y="4268463"/>
                <a:ext cx="199150" cy="29575"/>
              </a:xfrm>
              <a:custGeom>
                <a:avLst/>
                <a:gdLst/>
                <a:ahLst/>
                <a:cxnLst/>
                <a:rect l="l" t="t" r="r" b="b"/>
                <a:pathLst>
                  <a:path w="7966" h="1183" extrusionOk="0">
                    <a:moveTo>
                      <a:pt x="3998" y="0"/>
                    </a:moveTo>
                    <a:cubicBezTo>
                      <a:pt x="2513" y="0"/>
                      <a:pt x="1151" y="456"/>
                      <a:pt x="0" y="1183"/>
                    </a:cubicBezTo>
                    <a:lnTo>
                      <a:pt x="7965" y="1183"/>
                    </a:lnTo>
                    <a:cubicBezTo>
                      <a:pt x="6814" y="456"/>
                      <a:pt x="5452" y="0"/>
                      <a:pt x="3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6975;p86"/>
              <p:cNvSpPr/>
              <p:nvPr/>
            </p:nvSpPr>
            <p:spPr>
              <a:xfrm>
                <a:off x="2942425" y="4467638"/>
                <a:ext cx="22725" cy="19725"/>
              </a:xfrm>
              <a:custGeom>
                <a:avLst/>
                <a:gdLst/>
                <a:ahLst/>
                <a:cxnLst/>
                <a:rect l="l" t="t" r="r" b="b"/>
                <a:pathLst>
                  <a:path w="909" h="789" extrusionOk="0">
                    <a:moveTo>
                      <a:pt x="456" y="1"/>
                    </a:moveTo>
                    <a:lnTo>
                      <a:pt x="0" y="788"/>
                    </a:lnTo>
                    <a:lnTo>
                      <a:pt x="909" y="788"/>
                    </a:lnTo>
                    <a:lnTo>
                      <a:pt x="4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6976;p86"/>
              <p:cNvSpPr/>
              <p:nvPr/>
            </p:nvSpPr>
            <p:spPr>
              <a:xfrm>
                <a:off x="2805400" y="4608488"/>
                <a:ext cx="205200" cy="31825"/>
              </a:xfrm>
              <a:custGeom>
                <a:avLst/>
                <a:gdLst/>
                <a:ahLst/>
                <a:cxnLst/>
                <a:rect l="l" t="t" r="r" b="b"/>
                <a:pathLst>
                  <a:path w="8208" h="1273" extrusionOk="0">
                    <a:moveTo>
                      <a:pt x="0" y="0"/>
                    </a:moveTo>
                    <a:cubicBezTo>
                      <a:pt x="1180" y="788"/>
                      <a:pt x="2605" y="1273"/>
                      <a:pt x="4119" y="1273"/>
                    </a:cubicBezTo>
                    <a:cubicBezTo>
                      <a:pt x="5634" y="1273"/>
                      <a:pt x="7027" y="788"/>
                      <a:pt x="8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6977;p86"/>
              <p:cNvSpPr/>
              <p:nvPr/>
            </p:nvSpPr>
            <p:spPr>
              <a:xfrm>
                <a:off x="2748575" y="4548638"/>
                <a:ext cx="318850" cy="59875"/>
              </a:xfrm>
              <a:custGeom>
                <a:avLst/>
                <a:gdLst/>
                <a:ahLst/>
                <a:cxnLst/>
                <a:rect l="l" t="t" r="r" b="b"/>
                <a:pathLst>
                  <a:path w="12754" h="2395" extrusionOk="0">
                    <a:moveTo>
                      <a:pt x="0" y="0"/>
                    </a:moveTo>
                    <a:cubicBezTo>
                      <a:pt x="577" y="970"/>
                      <a:pt x="1364" y="1789"/>
                      <a:pt x="2273" y="2394"/>
                    </a:cubicBezTo>
                    <a:lnTo>
                      <a:pt x="10480" y="2394"/>
                    </a:lnTo>
                    <a:cubicBezTo>
                      <a:pt x="11421" y="1789"/>
                      <a:pt x="12177" y="970"/>
                      <a:pt x="12753" y="0"/>
                    </a:cubicBez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6978;p86"/>
              <p:cNvSpPr/>
              <p:nvPr/>
            </p:nvSpPr>
            <p:spPr>
              <a:xfrm>
                <a:off x="2750075" y="4298013"/>
                <a:ext cx="315825" cy="60600"/>
              </a:xfrm>
              <a:custGeom>
                <a:avLst/>
                <a:gdLst/>
                <a:ahLst/>
                <a:cxnLst/>
                <a:rect l="l" t="t" r="r" b="b"/>
                <a:pathLst>
                  <a:path w="12633" h="2424" extrusionOk="0">
                    <a:moveTo>
                      <a:pt x="2334" y="1"/>
                    </a:moveTo>
                    <a:cubicBezTo>
                      <a:pt x="1394" y="607"/>
                      <a:pt x="577" y="1423"/>
                      <a:pt x="1" y="2424"/>
                    </a:cubicBezTo>
                    <a:lnTo>
                      <a:pt x="12633" y="2424"/>
                    </a:lnTo>
                    <a:cubicBezTo>
                      <a:pt x="12056" y="1423"/>
                      <a:pt x="11268" y="607"/>
                      <a:pt x="10299" y="1"/>
                    </a:cubicBez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6979;p86"/>
              <p:cNvSpPr/>
              <p:nvPr/>
            </p:nvSpPr>
            <p:spPr>
              <a:xfrm>
                <a:off x="2828100" y="4361638"/>
                <a:ext cx="160575" cy="185500"/>
              </a:xfrm>
              <a:custGeom>
                <a:avLst/>
                <a:gdLst/>
                <a:ahLst/>
                <a:cxnLst/>
                <a:rect l="l" t="t" r="r" b="b"/>
                <a:pathLst>
                  <a:path w="6423" h="7420" extrusionOk="0">
                    <a:moveTo>
                      <a:pt x="3211" y="1059"/>
                    </a:moveTo>
                    <a:lnTo>
                      <a:pt x="3665" y="1847"/>
                    </a:lnTo>
                    <a:lnTo>
                      <a:pt x="2756" y="1847"/>
                    </a:lnTo>
                    <a:lnTo>
                      <a:pt x="3211" y="1059"/>
                    </a:lnTo>
                    <a:close/>
                    <a:moveTo>
                      <a:pt x="1847" y="2363"/>
                    </a:moveTo>
                    <a:lnTo>
                      <a:pt x="1394" y="3179"/>
                    </a:lnTo>
                    <a:lnTo>
                      <a:pt x="909" y="2363"/>
                    </a:lnTo>
                    <a:close/>
                    <a:moveTo>
                      <a:pt x="5482" y="2363"/>
                    </a:moveTo>
                    <a:lnTo>
                      <a:pt x="5029" y="3179"/>
                    </a:lnTo>
                    <a:lnTo>
                      <a:pt x="4573" y="2363"/>
                    </a:lnTo>
                    <a:close/>
                    <a:moveTo>
                      <a:pt x="1363" y="4241"/>
                    </a:moveTo>
                    <a:lnTo>
                      <a:pt x="1847" y="5028"/>
                    </a:lnTo>
                    <a:lnTo>
                      <a:pt x="909" y="5028"/>
                    </a:lnTo>
                    <a:lnTo>
                      <a:pt x="1363" y="4241"/>
                    </a:lnTo>
                    <a:close/>
                    <a:moveTo>
                      <a:pt x="3967" y="2363"/>
                    </a:moveTo>
                    <a:lnTo>
                      <a:pt x="4726" y="3695"/>
                    </a:lnTo>
                    <a:lnTo>
                      <a:pt x="3967" y="5028"/>
                    </a:lnTo>
                    <a:lnTo>
                      <a:pt x="2453" y="5028"/>
                    </a:lnTo>
                    <a:lnTo>
                      <a:pt x="1697" y="3695"/>
                    </a:lnTo>
                    <a:lnTo>
                      <a:pt x="2453" y="2363"/>
                    </a:lnTo>
                    <a:close/>
                    <a:moveTo>
                      <a:pt x="5029" y="4241"/>
                    </a:moveTo>
                    <a:lnTo>
                      <a:pt x="5482" y="5028"/>
                    </a:lnTo>
                    <a:lnTo>
                      <a:pt x="4573" y="5028"/>
                    </a:lnTo>
                    <a:lnTo>
                      <a:pt x="5029" y="4241"/>
                    </a:lnTo>
                    <a:close/>
                    <a:moveTo>
                      <a:pt x="3665" y="5573"/>
                    </a:moveTo>
                    <a:lnTo>
                      <a:pt x="3211" y="6329"/>
                    </a:lnTo>
                    <a:lnTo>
                      <a:pt x="2756" y="5573"/>
                    </a:lnTo>
                    <a:close/>
                    <a:moveTo>
                      <a:pt x="3211" y="0"/>
                    </a:moveTo>
                    <a:lnTo>
                      <a:pt x="2150" y="1847"/>
                    </a:lnTo>
                    <a:lnTo>
                      <a:pt x="1" y="1847"/>
                    </a:lnTo>
                    <a:lnTo>
                      <a:pt x="1060" y="3695"/>
                    </a:lnTo>
                    <a:lnTo>
                      <a:pt x="1" y="5573"/>
                    </a:lnTo>
                    <a:lnTo>
                      <a:pt x="2150" y="5573"/>
                    </a:lnTo>
                    <a:lnTo>
                      <a:pt x="3211" y="7420"/>
                    </a:lnTo>
                    <a:lnTo>
                      <a:pt x="4270" y="5573"/>
                    </a:lnTo>
                    <a:lnTo>
                      <a:pt x="6422" y="5573"/>
                    </a:lnTo>
                    <a:lnTo>
                      <a:pt x="5332" y="3695"/>
                    </a:lnTo>
                    <a:lnTo>
                      <a:pt x="6422" y="1847"/>
                    </a:lnTo>
                    <a:lnTo>
                      <a:pt x="4270" y="1847"/>
                    </a:lnTo>
                    <a:lnTo>
                      <a:pt x="3211" y="0"/>
                    </a:lnTo>
                    <a:close/>
                  </a:path>
                </a:pathLst>
              </a:custGeom>
              <a:solidFill>
                <a:srgbClr val="63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95" name="Google Shape;6913;p86"/>
          <p:cNvSpPr txBox="1">
            <a:spLocks/>
          </p:cNvSpPr>
          <p:nvPr/>
        </p:nvSpPr>
        <p:spPr>
          <a:xfrm>
            <a:off x="2917472" y="2129532"/>
            <a:ext cx="4814752" cy="10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assion One"/>
              <a:buNone/>
              <a:defRPr sz="2800" b="0" i="0" u="none" strike="noStrike" cap="none">
                <a:solidFill>
                  <a:schemeClr val="dk1"/>
                </a:solidFill>
                <a:latin typeface="Passion One"/>
                <a:ea typeface="Passion One"/>
                <a:cs typeface="Passion One"/>
                <a:sym typeface="Passion One"/>
              </a:defRPr>
            </a:lvl1pPr>
            <a:lvl2pPr marR="0" lvl="1" algn="ctr" rtl="0">
              <a:lnSpc>
                <a:spcPct val="100000"/>
              </a:lnSpc>
              <a:spcBef>
                <a:spcPts val="0"/>
              </a:spcBef>
              <a:spcAft>
                <a:spcPts val="0"/>
              </a:spcAft>
              <a:buClr>
                <a:schemeClr val="dk1"/>
              </a:buClr>
              <a:buSzPts val="2800"/>
              <a:buFont typeface="Passion One"/>
              <a:buNone/>
              <a:defRPr sz="2800" b="0" i="0" u="none" strike="noStrike" cap="none">
                <a:solidFill>
                  <a:schemeClr val="dk1"/>
                </a:solidFill>
                <a:latin typeface="Passion One"/>
                <a:ea typeface="Passion One"/>
                <a:cs typeface="Passion One"/>
                <a:sym typeface="Passion One"/>
              </a:defRPr>
            </a:lvl2pPr>
            <a:lvl3pPr marR="0" lvl="2" algn="ctr" rtl="0">
              <a:lnSpc>
                <a:spcPct val="100000"/>
              </a:lnSpc>
              <a:spcBef>
                <a:spcPts val="0"/>
              </a:spcBef>
              <a:spcAft>
                <a:spcPts val="0"/>
              </a:spcAft>
              <a:buClr>
                <a:schemeClr val="dk1"/>
              </a:buClr>
              <a:buSzPts val="2800"/>
              <a:buFont typeface="Passion One"/>
              <a:buNone/>
              <a:defRPr sz="2800" b="0" i="0" u="none" strike="noStrike" cap="none">
                <a:solidFill>
                  <a:schemeClr val="dk1"/>
                </a:solidFill>
                <a:latin typeface="Passion One"/>
                <a:ea typeface="Passion One"/>
                <a:cs typeface="Passion One"/>
                <a:sym typeface="Passion One"/>
              </a:defRPr>
            </a:lvl3pPr>
            <a:lvl4pPr marR="0" lvl="3" algn="ctr" rtl="0">
              <a:lnSpc>
                <a:spcPct val="100000"/>
              </a:lnSpc>
              <a:spcBef>
                <a:spcPts val="0"/>
              </a:spcBef>
              <a:spcAft>
                <a:spcPts val="0"/>
              </a:spcAft>
              <a:buClr>
                <a:schemeClr val="dk1"/>
              </a:buClr>
              <a:buSzPts val="2800"/>
              <a:buFont typeface="Passion One"/>
              <a:buNone/>
              <a:defRPr sz="2800" b="0" i="0" u="none" strike="noStrike" cap="none">
                <a:solidFill>
                  <a:schemeClr val="dk1"/>
                </a:solidFill>
                <a:latin typeface="Passion One"/>
                <a:ea typeface="Passion One"/>
                <a:cs typeface="Passion One"/>
                <a:sym typeface="Passion One"/>
              </a:defRPr>
            </a:lvl4pPr>
            <a:lvl5pPr marR="0" lvl="4" algn="ctr" rtl="0">
              <a:lnSpc>
                <a:spcPct val="100000"/>
              </a:lnSpc>
              <a:spcBef>
                <a:spcPts val="0"/>
              </a:spcBef>
              <a:spcAft>
                <a:spcPts val="0"/>
              </a:spcAft>
              <a:buClr>
                <a:schemeClr val="dk1"/>
              </a:buClr>
              <a:buSzPts val="2800"/>
              <a:buFont typeface="Passion One"/>
              <a:buNone/>
              <a:defRPr sz="2800" b="0" i="0" u="none" strike="noStrike" cap="none">
                <a:solidFill>
                  <a:schemeClr val="dk1"/>
                </a:solidFill>
                <a:latin typeface="Passion One"/>
                <a:ea typeface="Passion One"/>
                <a:cs typeface="Passion One"/>
                <a:sym typeface="Passion One"/>
              </a:defRPr>
            </a:lvl5pPr>
            <a:lvl6pPr marR="0" lvl="5" algn="ctr" rtl="0">
              <a:lnSpc>
                <a:spcPct val="100000"/>
              </a:lnSpc>
              <a:spcBef>
                <a:spcPts val="0"/>
              </a:spcBef>
              <a:spcAft>
                <a:spcPts val="0"/>
              </a:spcAft>
              <a:buClr>
                <a:schemeClr val="dk1"/>
              </a:buClr>
              <a:buSzPts val="2800"/>
              <a:buFont typeface="Passion One"/>
              <a:buNone/>
              <a:defRPr sz="2800" b="0" i="0" u="none" strike="noStrike" cap="none">
                <a:solidFill>
                  <a:schemeClr val="dk1"/>
                </a:solidFill>
                <a:latin typeface="Passion One"/>
                <a:ea typeface="Passion One"/>
                <a:cs typeface="Passion One"/>
                <a:sym typeface="Passion One"/>
              </a:defRPr>
            </a:lvl6pPr>
            <a:lvl7pPr marR="0" lvl="6" algn="ctr" rtl="0">
              <a:lnSpc>
                <a:spcPct val="100000"/>
              </a:lnSpc>
              <a:spcBef>
                <a:spcPts val="0"/>
              </a:spcBef>
              <a:spcAft>
                <a:spcPts val="0"/>
              </a:spcAft>
              <a:buClr>
                <a:schemeClr val="dk1"/>
              </a:buClr>
              <a:buSzPts val="2800"/>
              <a:buFont typeface="Passion One"/>
              <a:buNone/>
              <a:defRPr sz="2800" b="0" i="0" u="none" strike="noStrike" cap="none">
                <a:solidFill>
                  <a:schemeClr val="dk1"/>
                </a:solidFill>
                <a:latin typeface="Passion One"/>
                <a:ea typeface="Passion One"/>
                <a:cs typeface="Passion One"/>
                <a:sym typeface="Passion One"/>
              </a:defRPr>
            </a:lvl7pPr>
            <a:lvl8pPr marR="0" lvl="7" algn="ctr" rtl="0">
              <a:lnSpc>
                <a:spcPct val="100000"/>
              </a:lnSpc>
              <a:spcBef>
                <a:spcPts val="0"/>
              </a:spcBef>
              <a:spcAft>
                <a:spcPts val="0"/>
              </a:spcAft>
              <a:buClr>
                <a:schemeClr val="dk1"/>
              </a:buClr>
              <a:buSzPts val="2800"/>
              <a:buFont typeface="Passion One"/>
              <a:buNone/>
              <a:defRPr sz="2800" b="0" i="0" u="none" strike="noStrike" cap="none">
                <a:solidFill>
                  <a:schemeClr val="dk1"/>
                </a:solidFill>
                <a:latin typeface="Passion One"/>
                <a:ea typeface="Passion One"/>
                <a:cs typeface="Passion One"/>
                <a:sym typeface="Passion One"/>
              </a:defRPr>
            </a:lvl8pPr>
            <a:lvl9pPr marR="0" lvl="8" algn="ctr" rtl="0">
              <a:lnSpc>
                <a:spcPct val="100000"/>
              </a:lnSpc>
              <a:spcBef>
                <a:spcPts val="0"/>
              </a:spcBef>
              <a:spcAft>
                <a:spcPts val="0"/>
              </a:spcAft>
              <a:buClr>
                <a:schemeClr val="dk1"/>
              </a:buClr>
              <a:buSzPts val="2800"/>
              <a:buFont typeface="Passion One"/>
              <a:buNone/>
              <a:defRPr sz="2800" b="0" i="0" u="none" strike="noStrike" cap="none">
                <a:solidFill>
                  <a:schemeClr val="dk1"/>
                </a:solidFill>
                <a:latin typeface="Passion One"/>
                <a:ea typeface="Passion One"/>
                <a:cs typeface="Passion One"/>
                <a:sym typeface="Passion One"/>
              </a:defRPr>
            </a:lvl9pPr>
          </a:lstStyle>
          <a:p>
            <a:pPr algn="r"/>
            <a:r>
              <a:rPr lang="en-US" sz="8000" b="1" dirty="0" smtClean="0"/>
              <a:t>THANKS!</a:t>
            </a:r>
            <a:endParaRPr lang="en-US" sz="8000" b="1" dirty="0"/>
          </a:p>
        </p:txBody>
      </p:sp>
    </p:spTree>
    <p:extLst>
      <p:ext uri="{BB962C8B-B14F-4D97-AF65-F5344CB8AC3E}">
        <p14:creationId xmlns:p14="http://schemas.microsoft.com/office/powerpoint/2010/main" val="367351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990"/>
                                        </p:tgtEl>
                                        <p:attrNameLst>
                                          <p:attrName>style.visibility</p:attrName>
                                        </p:attrNameLst>
                                      </p:cBhvr>
                                      <p:to>
                                        <p:strVal val="visible"/>
                                      </p:to>
                                    </p:set>
                                    <p:anim calcmode="lin" valueType="num">
                                      <p:cBhvr additive="base">
                                        <p:cTn id="7" dur="1000"/>
                                        <p:tgtEl>
                                          <p:spTgt spid="990"/>
                                        </p:tgtEl>
                                        <p:attrNameLst>
                                          <p:attrName>ppt_w</p:attrName>
                                        </p:attrNameLst>
                                      </p:cBhvr>
                                      <p:tavLst>
                                        <p:tav tm="0">
                                          <p:val>
                                            <p:strVal val="0"/>
                                          </p:val>
                                        </p:tav>
                                        <p:tav tm="100000">
                                          <p:val>
                                            <p:strVal val="#ppt_w"/>
                                          </p:val>
                                        </p:tav>
                                      </p:tavLst>
                                    </p:anim>
                                    <p:anim calcmode="lin" valueType="num">
                                      <p:cBhvr additive="base">
                                        <p:cTn id="8" dur="1000"/>
                                        <p:tgtEl>
                                          <p:spTgt spid="990"/>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006"/>
                                        </p:tgtEl>
                                        <p:attrNameLst>
                                          <p:attrName>style.visibility</p:attrName>
                                        </p:attrNameLst>
                                      </p:cBhvr>
                                      <p:to>
                                        <p:strVal val="visible"/>
                                      </p:to>
                                    </p:set>
                                    <p:anim calcmode="lin" valueType="num">
                                      <p:cBhvr additive="base">
                                        <p:cTn id="11" dur="1000"/>
                                        <p:tgtEl>
                                          <p:spTgt spid="1006"/>
                                        </p:tgtEl>
                                        <p:attrNameLst>
                                          <p:attrName>ppt_w</p:attrName>
                                        </p:attrNameLst>
                                      </p:cBhvr>
                                      <p:tavLst>
                                        <p:tav tm="0">
                                          <p:val>
                                            <p:strVal val="0"/>
                                          </p:val>
                                        </p:tav>
                                        <p:tav tm="100000">
                                          <p:val>
                                            <p:strVal val="#ppt_w"/>
                                          </p:val>
                                        </p:tav>
                                      </p:tavLst>
                                    </p:anim>
                                    <p:anim calcmode="lin" valueType="num">
                                      <p:cBhvr additive="base">
                                        <p:cTn id="12" dur="1000"/>
                                        <p:tgtEl>
                                          <p:spTgt spid="1006"/>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998"/>
                                        </p:tgtEl>
                                        <p:attrNameLst>
                                          <p:attrName>style.visibility</p:attrName>
                                        </p:attrNameLst>
                                      </p:cBhvr>
                                      <p:to>
                                        <p:strVal val="visible"/>
                                      </p:to>
                                    </p:set>
                                    <p:anim calcmode="lin" valueType="num">
                                      <p:cBhvr additive="base">
                                        <p:cTn id="15" dur="1000"/>
                                        <p:tgtEl>
                                          <p:spTgt spid="998"/>
                                        </p:tgtEl>
                                        <p:attrNameLst>
                                          <p:attrName>ppt_w</p:attrName>
                                        </p:attrNameLst>
                                      </p:cBhvr>
                                      <p:tavLst>
                                        <p:tav tm="0">
                                          <p:val>
                                            <p:strVal val="0"/>
                                          </p:val>
                                        </p:tav>
                                        <p:tav tm="100000">
                                          <p:val>
                                            <p:strVal val="#ppt_w"/>
                                          </p:val>
                                        </p:tav>
                                      </p:tavLst>
                                    </p:anim>
                                    <p:anim calcmode="lin" valueType="num">
                                      <p:cBhvr additive="base">
                                        <p:cTn id="16" dur="1000"/>
                                        <p:tgtEl>
                                          <p:spTgt spid="99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lags of the World XL by Slidesgo">
  <a:themeElements>
    <a:clrScheme name="Simple Light">
      <a:dk1>
        <a:srgbClr val="09375F"/>
      </a:dk1>
      <a:lt1>
        <a:srgbClr val="FFFFFF"/>
      </a:lt1>
      <a:dk2>
        <a:srgbClr val="FFF1CE"/>
      </a:dk2>
      <a:lt2>
        <a:srgbClr val="BDDFEC"/>
      </a:lt2>
      <a:accent1>
        <a:srgbClr val="AED7E7"/>
      </a:accent1>
      <a:accent2>
        <a:srgbClr val="D0EBF5"/>
      </a:accent2>
      <a:accent3>
        <a:srgbClr val="FFFFFF"/>
      </a:accent3>
      <a:accent4>
        <a:srgbClr val="FFF1CE"/>
      </a:accent4>
      <a:accent5>
        <a:srgbClr val="BDDFEC"/>
      </a:accent5>
      <a:accent6>
        <a:srgbClr val="AED7E7"/>
      </a:accent6>
      <a:hlink>
        <a:srgbClr val="09375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845</TotalTime>
  <Words>804</Words>
  <Application>Microsoft Office PowerPoint</Application>
  <PresentationFormat>On-screen Show (16:9)</PresentationFormat>
  <Paragraphs>53</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Flags of the World XL by Slidesgo</vt:lpstr>
      <vt:lpstr>FLAGS  RECOGNITION SYSTEM</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FLAGS  RECOGNITION SYSTEM</dc:title>
  <cp:lastModifiedBy>PC</cp:lastModifiedBy>
  <cp:revision>34</cp:revision>
  <dcterms:modified xsi:type="dcterms:W3CDTF">2022-11-11T08:51:23Z</dcterms:modified>
</cp:coreProperties>
</file>