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21"/>
  </p:handoutMasterIdLst>
  <p:sldIdLst>
    <p:sldId id="279" r:id="rId4"/>
    <p:sldId id="258" r:id="rId5"/>
    <p:sldId id="280" r:id="rId6"/>
    <p:sldId id="315" r:id="rId7"/>
    <p:sldId id="321" r:id="rId8"/>
    <p:sldId id="326" r:id="rId9"/>
    <p:sldId id="323" r:id="rId10"/>
    <p:sldId id="325" r:id="rId11"/>
    <p:sldId id="334" r:id="rId12"/>
    <p:sldId id="333" r:id="rId13"/>
    <p:sldId id="335" r:id="rId14"/>
    <p:sldId id="336" r:id="rId15"/>
    <p:sldId id="329" r:id="rId16"/>
    <p:sldId id="331" r:id="rId17"/>
    <p:sldId id="327" r:id="rId18"/>
    <p:sldId id="332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06D"/>
    <a:srgbClr val="FFFFF3"/>
    <a:srgbClr val="FFFFDD"/>
    <a:srgbClr val="FFFFCC"/>
    <a:srgbClr val="FFFFFF"/>
    <a:srgbClr val="EAEAEA"/>
    <a:srgbClr val="FF6699"/>
    <a:srgbClr val="FF99CC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456" y="-17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44A7886-CBD5-4679-9A19-5F9D01580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4496C0-8A95-4E0D-A152-F4298AC3C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F014-DC08-4922-BCEE-BD88DE8FE7C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CA34BA-7065-4020-B11C-774585B12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173A1E-D118-4043-9B37-B1D55726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9321-4EC0-43AE-9F03-B3EE854C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E64D314-A710-48DE-8187-89FFC063AEFE}"/>
              </a:ext>
            </a:extLst>
          </p:cNvPr>
          <p:cNvSpPr/>
          <p:nvPr userDrawn="1"/>
        </p:nvSpPr>
        <p:spPr>
          <a:xfrm>
            <a:off x="0" y="5073741"/>
            <a:ext cx="12192000" cy="1784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593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242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1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29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00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F11EEFC-446C-47E4-B2EA-DE7ED313E7C9}"/>
              </a:ext>
            </a:extLst>
          </p:cNvPr>
          <p:cNvSpPr/>
          <p:nvPr userDrawn="1"/>
        </p:nvSpPr>
        <p:spPr>
          <a:xfrm>
            <a:off x="4028659" y="0"/>
            <a:ext cx="8163341" cy="68580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31362" y="0"/>
            <a:ext cx="8060638" cy="68580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:a16="http://schemas.microsoft.com/office/drawing/2014/main" xmlns="" id="{81307760-051C-4C15-A332-4E9693E15B43}"/>
              </a:ext>
            </a:extLst>
          </p:cNvPr>
          <p:cNvSpPr/>
          <p:nvPr userDrawn="1"/>
        </p:nvSpPr>
        <p:spPr>
          <a:xfrm>
            <a:off x="627017" y="2679826"/>
            <a:ext cx="11037601" cy="165874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727EEFC-6B81-4FCF-8608-B01244E803FE}"/>
              </a:ext>
            </a:extLst>
          </p:cNvPr>
          <p:cNvSpPr/>
          <p:nvPr userDrawn="1"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610D67-A5B6-4309-B89A-8A1072CFBDFF}"/>
              </a:ext>
            </a:extLst>
          </p:cNvPr>
          <p:cNvSpPr/>
          <p:nvPr userDrawn="1"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D71F3DA-CDBA-42D2-8E22-75B555233C19}"/>
              </a:ext>
            </a:extLst>
          </p:cNvPr>
          <p:cNvSpPr/>
          <p:nvPr userDrawn="1"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160E14D-DED8-4BDC-9BA4-11EC795C536A}"/>
              </a:ext>
            </a:extLst>
          </p:cNvPr>
          <p:cNvSpPr/>
          <p:nvPr userDrawn="1"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583D185-DFB2-42F1-9BBA-3E1F4BB1E702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624EA248-E326-48AF-AA36-DAF279AEC15F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20092" y="2699240"/>
            <a:ext cx="1684418" cy="2650546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5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3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21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BB385D-8C47-4005-9822-A2A7BF9BE78D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9ACF6F13-89E5-476D-994C-CFF762A28737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xmlns="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817094" y="405520"/>
            <a:ext cx="3605776" cy="3657538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xmlns="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4317855" y="1291151"/>
            <a:ext cx="5263890" cy="5339456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xmlns="" id="{1DD60E7E-E490-46D9-AB9B-87D9364A77D2}"/>
              </a:ext>
            </a:extLst>
          </p:cNvPr>
          <p:cNvSpPr/>
          <p:nvPr userDrawn="1"/>
        </p:nvSpPr>
        <p:spPr>
          <a:xfrm rot="2869724" flipH="1">
            <a:off x="-802604" y="1334467"/>
            <a:ext cx="5051336" cy="4369711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2409" y="477136"/>
            <a:ext cx="867069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76596" y="6392850"/>
            <a:ext cx="8566511" cy="1327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xmlns="" id="{1DD60E7E-E490-46D9-AB9B-87D9364A77D2}"/>
              </a:ext>
            </a:extLst>
          </p:cNvPr>
          <p:cNvSpPr/>
          <p:nvPr userDrawn="1"/>
        </p:nvSpPr>
        <p:spPr>
          <a:xfrm rot="2816880" flipH="1">
            <a:off x="211958" y="4192650"/>
            <a:ext cx="2181863" cy="188744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477136"/>
            <a:ext cx="1026202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6392850"/>
            <a:ext cx="10262024" cy="1749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085" y="477136"/>
            <a:ext cx="0" cy="1173029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0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52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1" r:id="rId4"/>
    <p:sldLayoutId id="2147483653" r:id="rId5"/>
    <p:sldLayoutId id="2147483660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1" r:id="rId13"/>
    <p:sldLayoutId id="2147483670" r:id="rId14"/>
    <p:sldLayoutId id="2147483665" r:id="rId15"/>
    <p:sldLayoutId id="2147483656" r:id="rId16"/>
    <p:sldLayoutId id="21474836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23070A8-164E-446C-B048-5EFBB57FA827}"/>
              </a:ext>
            </a:extLst>
          </p:cNvPr>
          <p:cNvGrpSpPr/>
          <p:nvPr/>
        </p:nvGrpSpPr>
        <p:grpSpPr>
          <a:xfrm>
            <a:off x="835971" y="1112144"/>
            <a:ext cx="6837158" cy="3445970"/>
            <a:chOff x="340012" y="1779901"/>
            <a:chExt cx="6155104" cy="416962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0EBE549-0762-43B4-95E7-CC02F23EA21F}"/>
                </a:ext>
              </a:extLst>
            </p:cNvPr>
            <p:cNvSpPr txBox="1"/>
            <p:nvPr/>
          </p:nvSpPr>
          <p:spPr>
            <a:xfrm>
              <a:off x="340012" y="1779901"/>
              <a:ext cx="6155104" cy="13406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 smtClean="0">
                  <a:latin typeface="Broadway" pitchFamily="82" charset="0"/>
                  <a:cs typeface="Arial" pitchFamily="34" charset="0"/>
                </a:rPr>
                <a:t>PETS’</a:t>
              </a:r>
              <a:endParaRPr lang="ko-KR" altLang="en-US" sz="6600" b="1" dirty="0">
                <a:latin typeface="Broadway" pitchFamily="82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65EE574-43F5-4AE8-ADE0-683F23444D63}"/>
                </a:ext>
              </a:extLst>
            </p:cNvPr>
            <p:cNvSpPr txBox="1"/>
            <p:nvPr/>
          </p:nvSpPr>
          <p:spPr>
            <a:xfrm>
              <a:off x="340012" y="2457097"/>
              <a:ext cx="6155104" cy="25696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 smtClean="0">
                  <a:latin typeface="Broadway" pitchFamily="82" charset="0"/>
                  <a:cs typeface="Arial" pitchFamily="34" charset="0"/>
                </a:rPr>
                <a:t>ADVERTISING</a:t>
              </a:r>
              <a:endParaRPr lang="ko-KR" altLang="en-US" sz="6600" b="1" dirty="0">
                <a:latin typeface="Broadway" pitchFamily="82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88CD6A9-FB77-4C74-A371-0EF7CFAF2DCE}"/>
                </a:ext>
              </a:extLst>
            </p:cNvPr>
            <p:cNvSpPr txBox="1"/>
            <p:nvPr/>
          </p:nvSpPr>
          <p:spPr>
            <a:xfrm>
              <a:off x="340012" y="4608851"/>
              <a:ext cx="6155104" cy="13406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600" b="1" dirty="0" smtClean="0">
                  <a:latin typeface="Broadway" pitchFamily="82" charset="0"/>
                  <a:cs typeface="Arial" pitchFamily="34" charset="0"/>
                </a:rPr>
                <a:t>WEBSITE</a:t>
              </a:r>
              <a:endParaRPr lang="ko-KR" altLang="en-US" sz="6600" b="1" dirty="0">
                <a:latin typeface="Broadway" pitchFamily="82" charset="0"/>
                <a:cs typeface="Arial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80" y="143824"/>
            <a:ext cx="3381555" cy="4876901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1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2" r="16162"/>
          <a:stretch>
            <a:fillRect/>
          </a:stretch>
        </p:blipFill>
        <p:spPr>
          <a:xfrm>
            <a:off x="5268686" y="0"/>
            <a:ext cx="6923314" cy="6858000"/>
          </a:xfrm>
        </p:spPr>
      </p:pic>
      <p:sp>
        <p:nvSpPr>
          <p:cNvPr id="3" name="Rectangle 2"/>
          <p:cNvSpPr/>
          <p:nvPr/>
        </p:nvSpPr>
        <p:spPr>
          <a:xfrm>
            <a:off x="714374" y="1109960"/>
            <a:ext cx="54768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Narrow" pitchFamily="34" charset="0"/>
                <a:cs typeface="Times New Roman" pitchFamily="18" charset="0"/>
              </a:rPr>
              <a:t>In 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order to improve the web's overall quality and to identify problem </a:t>
            </a:r>
            <a:r>
              <a:rPr lang="en-US" sz="2800" dirty="0" smtClean="0">
                <a:latin typeface="Arial Narrow" pitchFamily="34" charset="0"/>
                <a:cs typeface="Times New Roman" pitchFamily="18" charset="0"/>
              </a:rPr>
              <a:t>areas we 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used major 3 UML </a:t>
            </a:r>
            <a:r>
              <a:rPr lang="en-US" sz="2800" dirty="0" smtClean="0">
                <a:latin typeface="Arial Narrow" pitchFamily="34" charset="0"/>
                <a:cs typeface="Times New Roman" pitchFamily="18" charset="0"/>
              </a:rPr>
              <a:t>diagrams and 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ER Diagram as a blue print to  design our databases.</a:t>
            </a:r>
          </a:p>
          <a:p>
            <a:endParaRPr lang="en-US" sz="2800" dirty="0" smtClean="0">
              <a:latin typeface="Arial Narrow" pitchFamily="34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Arial Narrow" pitchFamily="34" charset="0"/>
                <a:cs typeface="Times New Roman" pitchFamily="18" charset="0"/>
              </a:rPr>
              <a:t>Use 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Case </a:t>
            </a:r>
            <a:r>
              <a:rPr lang="en-US" sz="2800" dirty="0" smtClean="0">
                <a:latin typeface="Arial Narrow" pitchFamily="34" charset="0"/>
                <a:cs typeface="Times New Roman" pitchFamily="18" charset="0"/>
              </a:rPr>
              <a:t>Diagram</a:t>
            </a:r>
          </a:p>
          <a:p>
            <a:pPr marL="457200" indent="-457200">
              <a:lnSpc>
                <a:spcPct val="150000"/>
              </a:lnSpc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Arial Narrow" pitchFamily="34" charset="0"/>
                <a:cs typeface="Times New Roman" pitchFamily="18" charset="0"/>
              </a:rPr>
              <a:t>Activity Diagram</a:t>
            </a:r>
          </a:p>
          <a:p>
            <a:pPr marL="457200" indent="-457200">
              <a:lnSpc>
                <a:spcPct val="150000"/>
              </a:lnSpc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Arial Narrow" pitchFamily="34" charset="0"/>
                <a:cs typeface="Times New Roman" pitchFamily="18" charset="0"/>
              </a:rPr>
              <a:t>Class Diagram</a:t>
            </a:r>
          </a:p>
          <a:p>
            <a:pPr marL="457200" indent="-457200">
              <a:lnSpc>
                <a:spcPct val="150000"/>
              </a:lnSpc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Arial Narrow" pitchFamily="34" charset="0"/>
                <a:cs typeface="Times New Roman" pitchFamily="18" charset="0"/>
              </a:rPr>
              <a:t>ER Diagram</a:t>
            </a:r>
            <a:endParaRPr lang="en-US" sz="2800" dirty="0">
              <a:latin typeface="Arial Narrow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A9EF98-61CE-480C-B970-4FAA2CE21173}"/>
              </a:ext>
            </a:extLst>
          </p:cNvPr>
          <p:cNvSpPr txBox="1"/>
          <p:nvPr/>
        </p:nvSpPr>
        <p:spPr>
          <a:xfrm>
            <a:off x="104773" y="344082"/>
            <a:ext cx="12192001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 smtClean="0">
                <a:latin typeface="Broadway" pitchFamily="82" charset="0"/>
                <a:cs typeface="Times New Roman" pitchFamily="18" charset="0"/>
              </a:rPr>
              <a:t>SOFTWARE Testing</a:t>
            </a:r>
            <a:endParaRPr lang="en-US" sz="9600" dirty="0">
              <a:latin typeface="Broadway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150" y="3811134"/>
            <a:ext cx="14287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E6106D"/>
                </a:solidFill>
                <a:latin typeface="Broadway" pitchFamily="82" charset="0"/>
              </a:rPr>
              <a:t>5</a:t>
            </a:r>
            <a:endParaRPr lang="en-US" sz="15000" dirty="0">
              <a:solidFill>
                <a:srgbClr val="E6106D"/>
              </a:solidFill>
              <a:latin typeface="Broadway" pitchFamily="82" charset="0"/>
            </a:endParaRPr>
          </a:p>
        </p:txBody>
      </p:sp>
      <p:grpSp>
        <p:nvGrpSpPr>
          <p:cNvPr id="353" name="Google Shape;1248;p33"/>
          <p:cNvGrpSpPr/>
          <p:nvPr/>
        </p:nvGrpSpPr>
        <p:grpSpPr>
          <a:xfrm flipH="1">
            <a:off x="8835352" y="3934244"/>
            <a:ext cx="2835666" cy="2823833"/>
            <a:chOff x="1273918" y="1158557"/>
            <a:chExt cx="2315304" cy="2860017"/>
          </a:xfrm>
        </p:grpSpPr>
        <p:sp>
          <p:nvSpPr>
            <p:cNvPr id="354" name="Google Shape;1249;p33"/>
            <p:cNvSpPr/>
            <p:nvPr/>
          </p:nvSpPr>
          <p:spPr>
            <a:xfrm>
              <a:off x="1309593" y="1194741"/>
              <a:ext cx="2223828" cy="2787723"/>
            </a:xfrm>
            <a:custGeom>
              <a:avLst/>
              <a:gdLst/>
              <a:ahLst/>
              <a:cxnLst/>
              <a:rect l="l" t="t" r="r" b="b"/>
              <a:pathLst>
                <a:path w="30607" h="38368" extrusionOk="0">
                  <a:moveTo>
                    <a:pt x="18923" y="25106"/>
                  </a:moveTo>
                  <a:lnTo>
                    <a:pt x="19201" y="26213"/>
                  </a:lnTo>
                  <a:cubicBezTo>
                    <a:pt x="19044" y="26190"/>
                    <a:pt x="18874" y="26171"/>
                    <a:pt x="18687" y="26148"/>
                  </a:cubicBezTo>
                  <a:cubicBezTo>
                    <a:pt x="18648" y="25786"/>
                    <a:pt x="18609" y="25442"/>
                    <a:pt x="18574" y="25119"/>
                  </a:cubicBezTo>
                  <a:cubicBezTo>
                    <a:pt x="18593" y="25119"/>
                    <a:pt x="18609" y="25122"/>
                    <a:pt x="18628" y="25122"/>
                  </a:cubicBezTo>
                  <a:cubicBezTo>
                    <a:pt x="18723" y="25122"/>
                    <a:pt x="18818" y="25115"/>
                    <a:pt x="18923" y="25106"/>
                  </a:cubicBezTo>
                  <a:close/>
                  <a:moveTo>
                    <a:pt x="21011" y="26204"/>
                  </a:moveTo>
                  <a:lnTo>
                    <a:pt x="21011" y="26204"/>
                  </a:lnTo>
                  <a:cubicBezTo>
                    <a:pt x="21319" y="26308"/>
                    <a:pt x="21711" y="26429"/>
                    <a:pt x="21818" y="26459"/>
                  </a:cubicBezTo>
                  <a:cubicBezTo>
                    <a:pt x="21907" y="26485"/>
                    <a:pt x="21992" y="26504"/>
                    <a:pt x="22076" y="26527"/>
                  </a:cubicBezTo>
                  <a:cubicBezTo>
                    <a:pt x="21942" y="26560"/>
                    <a:pt x="21815" y="26599"/>
                    <a:pt x="21698" y="26641"/>
                  </a:cubicBezTo>
                  <a:cubicBezTo>
                    <a:pt x="21498" y="26599"/>
                    <a:pt x="21289" y="26557"/>
                    <a:pt x="21044" y="26511"/>
                  </a:cubicBezTo>
                  <a:cubicBezTo>
                    <a:pt x="21034" y="26409"/>
                    <a:pt x="21021" y="26305"/>
                    <a:pt x="21011" y="26204"/>
                  </a:cubicBezTo>
                  <a:close/>
                  <a:moveTo>
                    <a:pt x="19060" y="0"/>
                  </a:moveTo>
                  <a:cubicBezTo>
                    <a:pt x="18809" y="0"/>
                    <a:pt x="18537" y="20"/>
                    <a:pt x="18260" y="55"/>
                  </a:cubicBezTo>
                  <a:cubicBezTo>
                    <a:pt x="17485" y="160"/>
                    <a:pt x="16730" y="398"/>
                    <a:pt x="16079" y="751"/>
                  </a:cubicBezTo>
                  <a:cubicBezTo>
                    <a:pt x="15367" y="1133"/>
                    <a:pt x="14792" y="1634"/>
                    <a:pt x="14367" y="2239"/>
                  </a:cubicBezTo>
                  <a:cubicBezTo>
                    <a:pt x="13926" y="2859"/>
                    <a:pt x="13664" y="3631"/>
                    <a:pt x="13628" y="4402"/>
                  </a:cubicBezTo>
                  <a:cubicBezTo>
                    <a:pt x="13589" y="5216"/>
                    <a:pt x="13795" y="5967"/>
                    <a:pt x="14224" y="6572"/>
                  </a:cubicBezTo>
                  <a:cubicBezTo>
                    <a:pt x="14233" y="6585"/>
                    <a:pt x="14246" y="6595"/>
                    <a:pt x="14260" y="6601"/>
                  </a:cubicBezTo>
                  <a:cubicBezTo>
                    <a:pt x="14279" y="6611"/>
                    <a:pt x="14302" y="6621"/>
                    <a:pt x="14322" y="6628"/>
                  </a:cubicBezTo>
                  <a:cubicBezTo>
                    <a:pt x="13958" y="6964"/>
                    <a:pt x="13661" y="7369"/>
                    <a:pt x="13456" y="7807"/>
                  </a:cubicBezTo>
                  <a:lnTo>
                    <a:pt x="12907" y="7755"/>
                  </a:lnTo>
                  <a:cubicBezTo>
                    <a:pt x="12714" y="7735"/>
                    <a:pt x="12459" y="7585"/>
                    <a:pt x="12347" y="7428"/>
                  </a:cubicBezTo>
                  <a:lnTo>
                    <a:pt x="11746" y="6556"/>
                  </a:lnTo>
                  <a:cubicBezTo>
                    <a:pt x="11661" y="6432"/>
                    <a:pt x="11576" y="6405"/>
                    <a:pt x="11524" y="6405"/>
                  </a:cubicBezTo>
                  <a:cubicBezTo>
                    <a:pt x="11471" y="6405"/>
                    <a:pt x="11347" y="6428"/>
                    <a:pt x="11321" y="6667"/>
                  </a:cubicBezTo>
                  <a:lnTo>
                    <a:pt x="11197" y="7729"/>
                  </a:lnTo>
                  <a:cubicBezTo>
                    <a:pt x="11174" y="7922"/>
                    <a:pt x="11017" y="8177"/>
                    <a:pt x="10854" y="8291"/>
                  </a:cubicBezTo>
                  <a:lnTo>
                    <a:pt x="9965" y="8906"/>
                  </a:lnTo>
                  <a:cubicBezTo>
                    <a:pt x="9812" y="9010"/>
                    <a:pt x="9798" y="9108"/>
                    <a:pt x="9815" y="9170"/>
                  </a:cubicBezTo>
                  <a:cubicBezTo>
                    <a:pt x="9828" y="9219"/>
                    <a:pt x="9877" y="9307"/>
                    <a:pt x="10073" y="9327"/>
                  </a:cubicBezTo>
                  <a:lnTo>
                    <a:pt x="11138" y="9428"/>
                  </a:lnTo>
                  <a:cubicBezTo>
                    <a:pt x="11331" y="9448"/>
                    <a:pt x="11589" y="9598"/>
                    <a:pt x="11697" y="9755"/>
                  </a:cubicBezTo>
                  <a:lnTo>
                    <a:pt x="12299" y="10628"/>
                  </a:lnTo>
                  <a:cubicBezTo>
                    <a:pt x="12387" y="10755"/>
                    <a:pt x="12468" y="10781"/>
                    <a:pt x="12521" y="10781"/>
                  </a:cubicBezTo>
                  <a:cubicBezTo>
                    <a:pt x="12573" y="10781"/>
                    <a:pt x="12697" y="10755"/>
                    <a:pt x="12726" y="10520"/>
                  </a:cubicBezTo>
                  <a:lnTo>
                    <a:pt x="12851" y="9458"/>
                  </a:lnTo>
                  <a:cubicBezTo>
                    <a:pt x="12871" y="9288"/>
                    <a:pt x="12991" y="9072"/>
                    <a:pt x="13129" y="8945"/>
                  </a:cubicBezTo>
                  <a:lnTo>
                    <a:pt x="13129" y="8945"/>
                  </a:lnTo>
                  <a:cubicBezTo>
                    <a:pt x="13027" y="9794"/>
                    <a:pt x="13213" y="10674"/>
                    <a:pt x="13648" y="11396"/>
                  </a:cubicBezTo>
                  <a:cubicBezTo>
                    <a:pt x="13047" y="11974"/>
                    <a:pt x="12671" y="12775"/>
                    <a:pt x="12645" y="13550"/>
                  </a:cubicBezTo>
                  <a:cubicBezTo>
                    <a:pt x="12632" y="13870"/>
                    <a:pt x="12678" y="14193"/>
                    <a:pt x="12782" y="14514"/>
                  </a:cubicBezTo>
                  <a:cubicBezTo>
                    <a:pt x="11723" y="15340"/>
                    <a:pt x="10801" y="16422"/>
                    <a:pt x="9972" y="17805"/>
                  </a:cubicBezTo>
                  <a:cubicBezTo>
                    <a:pt x="9560" y="16965"/>
                    <a:pt x="9118" y="16134"/>
                    <a:pt x="8651" y="15334"/>
                  </a:cubicBezTo>
                  <a:cubicBezTo>
                    <a:pt x="8684" y="15249"/>
                    <a:pt x="8713" y="15170"/>
                    <a:pt x="8742" y="15092"/>
                  </a:cubicBezTo>
                  <a:cubicBezTo>
                    <a:pt x="8873" y="14733"/>
                    <a:pt x="8991" y="14419"/>
                    <a:pt x="9050" y="14007"/>
                  </a:cubicBezTo>
                  <a:cubicBezTo>
                    <a:pt x="9070" y="13981"/>
                    <a:pt x="9092" y="13954"/>
                    <a:pt x="9109" y="13925"/>
                  </a:cubicBezTo>
                  <a:cubicBezTo>
                    <a:pt x="9429" y="13464"/>
                    <a:pt x="9615" y="12929"/>
                    <a:pt x="9667" y="12334"/>
                  </a:cubicBezTo>
                  <a:cubicBezTo>
                    <a:pt x="9710" y="11844"/>
                    <a:pt x="9661" y="11310"/>
                    <a:pt x="9524" y="10746"/>
                  </a:cubicBezTo>
                  <a:cubicBezTo>
                    <a:pt x="9272" y="9735"/>
                    <a:pt x="8804" y="8902"/>
                    <a:pt x="8615" y="8589"/>
                  </a:cubicBezTo>
                  <a:cubicBezTo>
                    <a:pt x="8605" y="8575"/>
                    <a:pt x="8599" y="8559"/>
                    <a:pt x="8589" y="8549"/>
                  </a:cubicBezTo>
                  <a:cubicBezTo>
                    <a:pt x="8573" y="8520"/>
                    <a:pt x="8560" y="8497"/>
                    <a:pt x="8550" y="8480"/>
                  </a:cubicBezTo>
                  <a:cubicBezTo>
                    <a:pt x="8534" y="8455"/>
                    <a:pt x="8524" y="8444"/>
                    <a:pt x="8524" y="8441"/>
                  </a:cubicBezTo>
                  <a:cubicBezTo>
                    <a:pt x="8507" y="8422"/>
                    <a:pt x="8488" y="8408"/>
                    <a:pt x="8462" y="8405"/>
                  </a:cubicBezTo>
                  <a:lnTo>
                    <a:pt x="8451" y="8405"/>
                  </a:lnTo>
                  <a:cubicBezTo>
                    <a:pt x="8442" y="8405"/>
                    <a:pt x="8432" y="8408"/>
                    <a:pt x="8422" y="8412"/>
                  </a:cubicBezTo>
                  <a:cubicBezTo>
                    <a:pt x="8403" y="8408"/>
                    <a:pt x="8383" y="8405"/>
                    <a:pt x="8364" y="8405"/>
                  </a:cubicBezTo>
                  <a:cubicBezTo>
                    <a:pt x="7985" y="8405"/>
                    <a:pt x="6867" y="8993"/>
                    <a:pt x="6311" y="9298"/>
                  </a:cubicBezTo>
                  <a:cubicBezTo>
                    <a:pt x="6236" y="9033"/>
                    <a:pt x="6167" y="8808"/>
                    <a:pt x="6095" y="8598"/>
                  </a:cubicBezTo>
                  <a:cubicBezTo>
                    <a:pt x="6073" y="8536"/>
                    <a:pt x="6017" y="8497"/>
                    <a:pt x="5955" y="8497"/>
                  </a:cubicBezTo>
                  <a:cubicBezTo>
                    <a:pt x="5938" y="8497"/>
                    <a:pt x="5922" y="8500"/>
                    <a:pt x="5906" y="8503"/>
                  </a:cubicBezTo>
                  <a:cubicBezTo>
                    <a:pt x="5870" y="8517"/>
                    <a:pt x="5837" y="8542"/>
                    <a:pt x="5821" y="8578"/>
                  </a:cubicBezTo>
                  <a:cubicBezTo>
                    <a:pt x="5804" y="8615"/>
                    <a:pt x="5801" y="8654"/>
                    <a:pt x="5814" y="8693"/>
                  </a:cubicBezTo>
                  <a:cubicBezTo>
                    <a:pt x="5890" y="8918"/>
                    <a:pt x="5965" y="9160"/>
                    <a:pt x="6047" y="9444"/>
                  </a:cubicBezTo>
                  <a:cubicBezTo>
                    <a:pt x="5795" y="9585"/>
                    <a:pt x="5543" y="9732"/>
                    <a:pt x="5294" y="9883"/>
                  </a:cubicBezTo>
                  <a:lnTo>
                    <a:pt x="4745" y="9108"/>
                  </a:lnTo>
                  <a:cubicBezTo>
                    <a:pt x="4720" y="9069"/>
                    <a:pt x="4674" y="9043"/>
                    <a:pt x="4625" y="9043"/>
                  </a:cubicBezTo>
                  <a:cubicBezTo>
                    <a:pt x="4596" y="9043"/>
                    <a:pt x="4566" y="9052"/>
                    <a:pt x="4540" y="9072"/>
                  </a:cubicBezTo>
                  <a:cubicBezTo>
                    <a:pt x="4507" y="9095"/>
                    <a:pt x="4487" y="9128"/>
                    <a:pt x="4481" y="9167"/>
                  </a:cubicBezTo>
                  <a:cubicBezTo>
                    <a:pt x="4475" y="9206"/>
                    <a:pt x="4481" y="9245"/>
                    <a:pt x="4504" y="9278"/>
                  </a:cubicBezTo>
                  <a:lnTo>
                    <a:pt x="5040" y="10036"/>
                  </a:lnTo>
                  <a:cubicBezTo>
                    <a:pt x="4991" y="10066"/>
                    <a:pt x="4938" y="10095"/>
                    <a:pt x="4890" y="10128"/>
                  </a:cubicBezTo>
                  <a:cubicBezTo>
                    <a:pt x="4671" y="10262"/>
                    <a:pt x="4448" y="10402"/>
                    <a:pt x="4229" y="10546"/>
                  </a:cubicBezTo>
                  <a:cubicBezTo>
                    <a:pt x="3971" y="10393"/>
                    <a:pt x="3752" y="10252"/>
                    <a:pt x="3553" y="10121"/>
                  </a:cubicBezTo>
                  <a:cubicBezTo>
                    <a:pt x="3527" y="10105"/>
                    <a:pt x="3501" y="10095"/>
                    <a:pt x="3471" y="10095"/>
                  </a:cubicBezTo>
                  <a:cubicBezTo>
                    <a:pt x="3422" y="10095"/>
                    <a:pt x="3373" y="10121"/>
                    <a:pt x="3347" y="10161"/>
                  </a:cubicBezTo>
                  <a:cubicBezTo>
                    <a:pt x="3324" y="10197"/>
                    <a:pt x="3318" y="10236"/>
                    <a:pt x="3324" y="10271"/>
                  </a:cubicBezTo>
                  <a:cubicBezTo>
                    <a:pt x="3334" y="10310"/>
                    <a:pt x="3357" y="10346"/>
                    <a:pt x="3389" y="10366"/>
                  </a:cubicBezTo>
                  <a:cubicBezTo>
                    <a:pt x="3559" y="10481"/>
                    <a:pt x="3739" y="10595"/>
                    <a:pt x="3952" y="10726"/>
                  </a:cubicBezTo>
                  <a:cubicBezTo>
                    <a:pt x="3330" y="11134"/>
                    <a:pt x="2801" y="11517"/>
                    <a:pt x="2412" y="11834"/>
                  </a:cubicBezTo>
                  <a:cubicBezTo>
                    <a:pt x="2203" y="12001"/>
                    <a:pt x="2046" y="12144"/>
                    <a:pt x="1938" y="12259"/>
                  </a:cubicBezTo>
                  <a:cubicBezTo>
                    <a:pt x="1824" y="12379"/>
                    <a:pt x="1769" y="12467"/>
                    <a:pt x="1762" y="12539"/>
                  </a:cubicBezTo>
                  <a:cubicBezTo>
                    <a:pt x="1755" y="12559"/>
                    <a:pt x="1755" y="12582"/>
                    <a:pt x="1765" y="12601"/>
                  </a:cubicBezTo>
                  <a:cubicBezTo>
                    <a:pt x="1765" y="12609"/>
                    <a:pt x="1769" y="12621"/>
                    <a:pt x="1775" y="12631"/>
                  </a:cubicBezTo>
                  <a:cubicBezTo>
                    <a:pt x="1781" y="12641"/>
                    <a:pt x="1788" y="12648"/>
                    <a:pt x="1795" y="12654"/>
                  </a:cubicBezTo>
                  <a:cubicBezTo>
                    <a:pt x="1808" y="12674"/>
                    <a:pt x="1824" y="12700"/>
                    <a:pt x="1847" y="12736"/>
                  </a:cubicBezTo>
                  <a:cubicBezTo>
                    <a:pt x="2020" y="13010"/>
                    <a:pt x="2504" y="13722"/>
                    <a:pt x="3220" y="14366"/>
                  </a:cubicBezTo>
                  <a:cubicBezTo>
                    <a:pt x="4122" y="15173"/>
                    <a:pt x="5059" y="15582"/>
                    <a:pt x="6004" y="15582"/>
                  </a:cubicBezTo>
                  <a:cubicBezTo>
                    <a:pt x="6311" y="15582"/>
                    <a:pt x="6622" y="15540"/>
                    <a:pt x="6929" y="15452"/>
                  </a:cubicBezTo>
                  <a:cubicBezTo>
                    <a:pt x="7083" y="15484"/>
                    <a:pt x="7262" y="15497"/>
                    <a:pt x="7510" y="15497"/>
                  </a:cubicBezTo>
                  <a:cubicBezTo>
                    <a:pt x="7635" y="15497"/>
                    <a:pt x="7762" y="15494"/>
                    <a:pt x="7893" y="15491"/>
                  </a:cubicBezTo>
                  <a:cubicBezTo>
                    <a:pt x="8027" y="15487"/>
                    <a:pt x="8164" y="15484"/>
                    <a:pt x="8299" y="15484"/>
                  </a:cubicBezTo>
                  <a:lnTo>
                    <a:pt x="8397" y="15484"/>
                  </a:lnTo>
                  <a:cubicBezTo>
                    <a:pt x="8801" y="16180"/>
                    <a:pt x="9187" y="16899"/>
                    <a:pt x="9550" y="17621"/>
                  </a:cubicBezTo>
                  <a:cubicBezTo>
                    <a:pt x="9390" y="17491"/>
                    <a:pt x="9246" y="17373"/>
                    <a:pt x="9187" y="17330"/>
                  </a:cubicBezTo>
                  <a:cubicBezTo>
                    <a:pt x="8789" y="17027"/>
                    <a:pt x="8422" y="16791"/>
                    <a:pt x="8059" y="16609"/>
                  </a:cubicBezTo>
                  <a:cubicBezTo>
                    <a:pt x="7831" y="16494"/>
                    <a:pt x="7615" y="16406"/>
                    <a:pt x="7393" y="16334"/>
                  </a:cubicBezTo>
                  <a:cubicBezTo>
                    <a:pt x="7389" y="16334"/>
                    <a:pt x="7386" y="16334"/>
                    <a:pt x="7383" y="16330"/>
                  </a:cubicBezTo>
                  <a:cubicBezTo>
                    <a:pt x="7328" y="16315"/>
                    <a:pt x="7269" y="16295"/>
                    <a:pt x="7207" y="16279"/>
                  </a:cubicBezTo>
                  <a:cubicBezTo>
                    <a:pt x="7204" y="16279"/>
                    <a:pt x="7200" y="16279"/>
                    <a:pt x="7197" y="16275"/>
                  </a:cubicBezTo>
                  <a:cubicBezTo>
                    <a:pt x="6867" y="16187"/>
                    <a:pt x="6540" y="16141"/>
                    <a:pt x="6226" y="16141"/>
                  </a:cubicBezTo>
                  <a:cubicBezTo>
                    <a:pt x="5952" y="16141"/>
                    <a:pt x="5684" y="16177"/>
                    <a:pt x="5432" y="16246"/>
                  </a:cubicBezTo>
                  <a:cubicBezTo>
                    <a:pt x="5419" y="16249"/>
                    <a:pt x="5409" y="16252"/>
                    <a:pt x="5400" y="16256"/>
                  </a:cubicBezTo>
                  <a:cubicBezTo>
                    <a:pt x="5370" y="16265"/>
                    <a:pt x="5338" y="16275"/>
                    <a:pt x="5302" y="16288"/>
                  </a:cubicBezTo>
                  <a:cubicBezTo>
                    <a:pt x="5043" y="16377"/>
                    <a:pt x="4703" y="16556"/>
                    <a:pt x="4563" y="16893"/>
                  </a:cubicBezTo>
                  <a:cubicBezTo>
                    <a:pt x="4549" y="16922"/>
                    <a:pt x="4537" y="16955"/>
                    <a:pt x="4530" y="16984"/>
                  </a:cubicBezTo>
                  <a:cubicBezTo>
                    <a:pt x="4520" y="17017"/>
                    <a:pt x="4514" y="17046"/>
                    <a:pt x="4507" y="17079"/>
                  </a:cubicBezTo>
                  <a:cubicBezTo>
                    <a:pt x="4455" y="17406"/>
                    <a:pt x="4599" y="17785"/>
                    <a:pt x="4873" y="18043"/>
                  </a:cubicBezTo>
                  <a:cubicBezTo>
                    <a:pt x="5011" y="18174"/>
                    <a:pt x="5181" y="18282"/>
                    <a:pt x="5389" y="18374"/>
                  </a:cubicBezTo>
                  <a:cubicBezTo>
                    <a:pt x="5416" y="18386"/>
                    <a:pt x="5445" y="18396"/>
                    <a:pt x="5484" y="18413"/>
                  </a:cubicBezTo>
                  <a:cubicBezTo>
                    <a:pt x="5651" y="18475"/>
                    <a:pt x="5821" y="18520"/>
                    <a:pt x="5952" y="18553"/>
                  </a:cubicBezTo>
                  <a:cubicBezTo>
                    <a:pt x="6439" y="18674"/>
                    <a:pt x="6946" y="18746"/>
                    <a:pt x="7458" y="18762"/>
                  </a:cubicBezTo>
                  <a:cubicBezTo>
                    <a:pt x="7534" y="18766"/>
                    <a:pt x="7605" y="18766"/>
                    <a:pt x="7677" y="18766"/>
                  </a:cubicBezTo>
                  <a:lnTo>
                    <a:pt x="7818" y="18766"/>
                  </a:lnTo>
                  <a:cubicBezTo>
                    <a:pt x="8161" y="18759"/>
                    <a:pt x="8510" y="18730"/>
                    <a:pt x="8857" y="18674"/>
                  </a:cubicBezTo>
                  <a:cubicBezTo>
                    <a:pt x="8955" y="18661"/>
                    <a:pt x="9282" y="18579"/>
                    <a:pt x="9573" y="18504"/>
                  </a:cubicBezTo>
                  <a:lnTo>
                    <a:pt x="9573" y="18504"/>
                  </a:lnTo>
                  <a:cubicBezTo>
                    <a:pt x="9426" y="18778"/>
                    <a:pt x="9282" y="19056"/>
                    <a:pt x="9148" y="19338"/>
                  </a:cubicBezTo>
                  <a:cubicBezTo>
                    <a:pt x="9132" y="19363"/>
                    <a:pt x="9125" y="19393"/>
                    <a:pt x="9115" y="19422"/>
                  </a:cubicBezTo>
                  <a:cubicBezTo>
                    <a:pt x="8266" y="20047"/>
                    <a:pt x="7520" y="20857"/>
                    <a:pt x="6955" y="21775"/>
                  </a:cubicBezTo>
                  <a:cubicBezTo>
                    <a:pt x="6749" y="21491"/>
                    <a:pt x="6514" y="21259"/>
                    <a:pt x="6255" y="21083"/>
                  </a:cubicBezTo>
                  <a:cubicBezTo>
                    <a:pt x="5932" y="20864"/>
                    <a:pt x="5566" y="20733"/>
                    <a:pt x="5174" y="20694"/>
                  </a:cubicBezTo>
                  <a:cubicBezTo>
                    <a:pt x="5086" y="20683"/>
                    <a:pt x="4997" y="20677"/>
                    <a:pt x="4909" y="20677"/>
                  </a:cubicBezTo>
                  <a:cubicBezTo>
                    <a:pt x="4487" y="20677"/>
                    <a:pt x="4053" y="20782"/>
                    <a:pt x="3651" y="20974"/>
                  </a:cubicBezTo>
                  <a:cubicBezTo>
                    <a:pt x="3259" y="21167"/>
                    <a:pt x="2906" y="21442"/>
                    <a:pt x="2632" y="21775"/>
                  </a:cubicBezTo>
                  <a:cubicBezTo>
                    <a:pt x="2334" y="22135"/>
                    <a:pt x="2115" y="22560"/>
                    <a:pt x="1988" y="23040"/>
                  </a:cubicBezTo>
                  <a:cubicBezTo>
                    <a:pt x="1863" y="23495"/>
                    <a:pt x="1828" y="23985"/>
                    <a:pt x="1883" y="24459"/>
                  </a:cubicBezTo>
                  <a:cubicBezTo>
                    <a:pt x="1955" y="25086"/>
                    <a:pt x="2196" y="25694"/>
                    <a:pt x="2576" y="26210"/>
                  </a:cubicBezTo>
                  <a:cubicBezTo>
                    <a:pt x="2965" y="26747"/>
                    <a:pt x="3478" y="27142"/>
                    <a:pt x="4050" y="27358"/>
                  </a:cubicBezTo>
                  <a:cubicBezTo>
                    <a:pt x="4083" y="27370"/>
                    <a:pt x="4112" y="27380"/>
                    <a:pt x="4141" y="27390"/>
                  </a:cubicBezTo>
                  <a:cubicBezTo>
                    <a:pt x="3605" y="27550"/>
                    <a:pt x="3076" y="27723"/>
                    <a:pt x="2566" y="27903"/>
                  </a:cubicBezTo>
                  <a:lnTo>
                    <a:pt x="2341" y="27982"/>
                  </a:lnTo>
                  <a:cubicBezTo>
                    <a:pt x="1804" y="28168"/>
                    <a:pt x="1072" y="28423"/>
                    <a:pt x="579" y="28605"/>
                  </a:cubicBezTo>
                  <a:cubicBezTo>
                    <a:pt x="559" y="28613"/>
                    <a:pt x="543" y="28619"/>
                    <a:pt x="523" y="28625"/>
                  </a:cubicBezTo>
                  <a:cubicBezTo>
                    <a:pt x="487" y="28638"/>
                    <a:pt x="451" y="28652"/>
                    <a:pt x="412" y="28671"/>
                  </a:cubicBezTo>
                  <a:cubicBezTo>
                    <a:pt x="275" y="28727"/>
                    <a:pt x="184" y="28798"/>
                    <a:pt x="125" y="28890"/>
                  </a:cubicBezTo>
                  <a:cubicBezTo>
                    <a:pt x="0" y="29089"/>
                    <a:pt x="66" y="29335"/>
                    <a:pt x="125" y="29501"/>
                  </a:cubicBezTo>
                  <a:cubicBezTo>
                    <a:pt x="392" y="30240"/>
                    <a:pt x="1020" y="30943"/>
                    <a:pt x="1726" y="31299"/>
                  </a:cubicBezTo>
                  <a:cubicBezTo>
                    <a:pt x="1958" y="32135"/>
                    <a:pt x="2200" y="32812"/>
                    <a:pt x="2484" y="33423"/>
                  </a:cubicBezTo>
                  <a:cubicBezTo>
                    <a:pt x="2775" y="34054"/>
                    <a:pt x="3122" y="34632"/>
                    <a:pt x="3540" y="35188"/>
                  </a:cubicBezTo>
                  <a:cubicBezTo>
                    <a:pt x="2742" y="35341"/>
                    <a:pt x="2118" y="35515"/>
                    <a:pt x="1683" y="35694"/>
                  </a:cubicBezTo>
                  <a:cubicBezTo>
                    <a:pt x="1167" y="35910"/>
                    <a:pt x="919" y="36135"/>
                    <a:pt x="919" y="36387"/>
                  </a:cubicBezTo>
                  <a:cubicBezTo>
                    <a:pt x="919" y="36688"/>
                    <a:pt x="1282" y="36956"/>
                    <a:pt x="2027" y="37207"/>
                  </a:cubicBezTo>
                  <a:cubicBezTo>
                    <a:pt x="2706" y="37433"/>
                    <a:pt x="3674" y="37639"/>
                    <a:pt x="4909" y="37812"/>
                  </a:cubicBezTo>
                  <a:cubicBezTo>
                    <a:pt x="7436" y="38171"/>
                    <a:pt x="10798" y="38368"/>
                    <a:pt x="14370" y="38368"/>
                  </a:cubicBezTo>
                  <a:cubicBezTo>
                    <a:pt x="17946" y="38368"/>
                    <a:pt x="21305" y="38171"/>
                    <a:pt x="23835" y="37812"/>
                  </a:cubicBezTo>
                  <a:cubicBezTo>
                    <a:pt x="25067" y="37639"/>
                    <a:pt x="26037" y="37433"/>
                    <a:pt x="26714" y="37207"/>
                  </a:cubicBezTo>
                  <a:cubicBezTo>
                    <a:pt x="27463" y="36956"/>
                    <a:pt x="27825" y="36688"/>
                    <a:pt x="27825" y="36387"/>
                  </a:cubicBezTo>
                  <a:cubicBezTo>
                    <a:pt x="27825" y="36145"/>
                    <a:pt x="27594" y="35927"/>
                    <a:pt x="27116" y="35720"/>
                  </a:cubicBezTo>
                  <a:cubicBezTo>
                    <a:pt x="26707" y="35541"/>
                    <a:pt x="26119" y="35374"/>
                    <a:pt x="25364" y="35221"/>
                  </a:cubicBezTo>
                  <a:cubicBezTo>
                    <a:pt x="25374" y="35185"/>
                    <a:pt x="25381" y="35149"/>
                    <a:pt x="25384" y="35116"/>
                  </a:cubicBezTo>
                  <a:cubicBezTo>
                    <a:pt x="25404" y="34949"/>
                    <a:pt x="25378" y="34779"/>
                    <a:pt x="25351" y="34616"/>
                  </a:cubicBezTo>
                  <a:cubicBezTo>
                    <a:pt x="25325" y="34453"/>
                    <a:pt x="25303" y="34299"/>
                    <a:pt x="25325" y="34148"/>
                  </a:cubicBezTo>
                  <a:cubicBezTo>
                    <a:pt x="25485" y="33061"/>
                    <a:pt x="25201" y="31995"/>
                    <a:pt x="24930" y="30962"/>
                  </a:cubicBezTo>
                  <a:cubicBezTo>
                    <a:pt x="24681" y="30037"/>
                    <a:pt x="24426" y="29076"/>
                    <a:pt x="24499" y="28109"/>
                  </a:cubicBezTo>
                  <a:cubicBezTo>
                    <a:pt x="24508" y="27972"/>
                    <a:pt x="24541" y="27838"/>
                    <a:pt x="24574" y="27694"/>
                  </a:cubicBezTo>
                  <a:cubicBezTo>
                    <a:pt x="24606" y="27566"/>
                    <a:pt x="24636" y="27439"/>
                    <a:pt x="24648" y="27305"/>
                  </a:cubicBezTo>
                  <a:cubicBezTo>
                    <a:pt x="24681" y="27034"/>
                    <a:pt x="24626" y="26789"/>
                    <a:pt x="24495" y="26619"/>
                  </a:cubicBezTo>
                  <a:cubicBezTo>
                    <a:pt x="24962" y="26511"/>
                    <a:pt x="25368" y="26325"/>
                    <a:pt x="25707" y="26063"/>
                  </a:cubicBezTo>
                  <a:cubicBezTo>
                    <a:pt x="25717" y="26056"/>
                    <a:pt x="25727" y="26050"/>
                    <a:pt x="25734" y="26044"/>
                  </a:cubicBezTo>
                  <a:cubicBezTo>
                    <a:pt x="25760" y="26024"/>
                    <a:pt x="25786" y="26001"/>
                    <a:pt x="25815" y="25978"/>
                  </a:cubicBezTo>
                  <a:cubicBezTo>
                    <a:pt x="26021" y="25798"/>
                    <a:pt x="26270" y="25504"/>
                    <a:pt x="26273" y="25142"/>
                  </a:cubicBezTo>
                  <a:cubicBezTo>
                    <a:pt x="26276" y="25106"/>
                    <a:pt x="26273" y="25073"/>
                    <a:pt x="26270" y="25041"/>
                  </a:cubicBezTo>
                  <a:cubicBezTo>
                    <a:pt x="26267" y="25011"/>
                    <a:pt x="26263" y="24978"/>
                    <a:pt x="26256" y="24946"/>
                  </a:cubicBezTo>
                  <a:cubicBezTo>
                    <a:pt x="26182" y="24622"/>
                    <a:pt x="25910" y="24324"/>
                    <a:pt x="25557" y="24187"/>
                  </a:cubicBezTo>
                  <a:cubicBezTo>
                    <a:pt x="25381" y="24119"/>
                    <a:pt x="25182" y="24080"/>
                    <a:pt x="24956" y="24076"/>
                  </a:cubicBezTo>
                  <a:cubicBezTo>
                    <a:pt x="24939" y="24073"/>
                    <a:pt x="24927" y="24073"/>
                    <a:pt x="24910" y="24073"/>
                  </a:cubicBezTo>
                  <a:cubicBezTo>
                    <a:pt x="24891" y="24073"/>
                    <a:pt x="24871" y="24073"/>
                    <a:pt x="24855" y="24076"/>
                  </a:cubicBezTo>
                  <a:cubicBezTo>
                    <a:pt x="24675" y="24076"/>
                    <a:pt x="24499" y="24099"/>
                    <a:pt x="24368" y="24115"/>
                  </a:cubicBezTo>
                  <a:cubicBezTo>
                    <a:pt x="23868" y="24187"/>
                    <a:pt x="23371" y="24308"/>
                    <a:pt x="22891" y="24484"/>
                  </a:cubicBezTo>
                  <a:cubicBezTo>
                    <a:pt x="22822" y="24507"/>
                    <a:pt x="22753" y="24537"/>
                    <a:pt x="22687" y="24563"/>
                  </a:cubicBezTo>
                  <a:cubicBezTo>
                    <a:pt x="22642" y="24579"/>
                    <a:pt x="22600" y="24599"/>
                    <a:pt x="22557" y="24615"/>
                  </a:cubicBezTo>
                  <a:lnTo>
                    <a:pt x="22554" y="24619"/>
                  </a:lnTo>
                  <a:cubicBezTo>
                    <a:pt x="22456" y="24658"/>
                    <a:pt x="22358" y="24703"/>
                    <a:pt x="22260" y="24750"/>
                  </a:cubicBezTo>
                  <a:cubicBezTo>
                    <a:pt x="22844" y="24230"/>
                    <a:pt x="23413" y="23694"/>
                    <a:pt x="23956" y="23148"/>
                  </a:cubicBezTo>
                  <a:cubicBezTo>
                    <a:pt x="24048" y="23154"/>
                    <a:pt x="24132" y="23164"/>
                    <a:pt x="24214" y="23171"/>
                  </a:cubicBezTo>
                  <a:cubicBezTo>
                    <a:pt x="24456" y="23193"/>
                    <a:pt x="24681" y="23217"/>
                    <a:pt x="24920" y="23217"/>
                  </a:cubicBezTo>
                  <a:cubicBezTo>
                    <a:pt x="25064" y="23217"/>
                    <a:pt x="25201" y="23207"/>
                    <a:pt x="25342" y="23190"/>
                  </a:cubicBezTo>
                  <a:cubicBezTo>
                    <a:pt x="25374" y="23204"/>
                    <a:pt x="25404" y="23217"/>
                    <a:pt x="25437" y="23226"/>
                  </a:cubicBezTo>
                  <a:cubicBezTo>
                    <a:pt x="25776" y="23347"/>
                    <a:pt x="26136" y="23409"/>
                    <a:pt x="26505" y="23409"/>
                  </a:cubicBezTo>
                  <a:cubicBezTo>
                    <a:pt x="27303" y="23409"/>
                    <a:pt x="28152" y="23125"/>
                    <a:pt x="29025" y="22563"/>
                  </a:cubicBezTo>
                  <a:cubicBezTo>
                    <a:pt x="29740" y="22102"/>
                    <a:pt x="30270" y="21576"/>
                    <a:pt x="30466" y="21374"/>
                  </a:cubicBezTo>
                  <a:lnTo>
                    <a:pt x="30499" y="21341"/>
                  </a:lnTo>
                  <a:cubicBezTo>
                    <a:pt x="30522" y="21315"/>
                    <a:pt x="30541" y="21298"/>
                    <a:pt x="30555" y="21282"/>
                  </a:cubicBezTo>
                  <a:cubicBezTo>
                    <a:pt x="30574" y="21262"/>
                    <a:pt x="30584" y="21249"/>
                    <a:pt x="30584" y="21246"/>
                  </a:cubicBezTo>
                  <a:cubicBezTo>
                    <a:pt x="30600" y="21229"/>
                    <a:pt x="30606" y="21203"/>
                    <a:pt x="30603" y="21181"/>
                  </a:cubicBezTo>
                  <a:cubicBezTo>
                    <a:pt x="30600" y="21167"/>
                    <a:pt x="30597" y="21154"/>
                    <a:pt x="30587" y="21142"/>
                  </a:cubicBezTo>
                  <a:cubicBezTo>
                    <a:pt x="30584" y="21047"/>
                    <a:pt x="30505" y="20870"/>
                    <a:pt x="30208" y="20487"/>
                  </a:cubicBezTo>
                  <a:cubicBezTo>
                    <a:pt x="29966" y="20174"/>
                    <a:pt x="29613" y="19775"/>
                    <a:pt x="29188" y="19330"/>
                  </a:cubicBezTo>
                  <a:cubicBezTo>
                    <a:pt x="29424" y="19190"/>
                    <a:pt x="29623" y="19063"/>
                    <a:pt x="29809" y="18942"/>
                  </a:cubicBezTo>
                  <a:cubicBezTo>
                    <a:pt x="29842" y="18919"/>
                    <a:pt x="29864" y="18883"/>
                    <a:pt x="29871" y="18844"/>
                  </a:cubicBezTo>
                  <a:cubicBezTo>
                    <a:pt x="29881" y="18808"/>
                    <a:pt x="29871" y="18766"/>
                    <a:pt x="29849" y="18736"/>
                  </a:cubicBezTo>
                  <a:cubicBezTo>
                    <a:pt x="29822" y="18694"/>
                    <a:pt x="29776" y="18668"/>
                    <a:pt x="29727" y="18668"/>
                  </a:cubicBezTo>
                  <a:cubicBezTo>
                    <a:pt x="29698" y="18668"/>
                    <a:pt x="29668" y="18677"/>
                    <a:pt x="29645" y="18694"/>
                  </a:cubicBezTo>
                  <a:cubicBezTo>
                    <a:pt x="29446" y="18828"/>
                    <a:pt x="29234" y="18962"/>
                    <a:pt x="28976" y="19112"/>
                  </a:cubicBezTo>
                  <a:cubicBezTo>
                    <a:pt x="28776" y="18906"/>
                    <a:pt x="28570" y="18700"/>
                    <a:pt x="28362" y="18497"/>
                  </a:cubicBezTo>
                  <a:lnTo>
                    <a:pt x="28969" y="17769"/>
                  </a:lnTo>
                  <a:cubicBezTo>
                    <a:pt x="28995" y="17739"/>
                    <a:pt x="29005" y="17700"/>
                    <a:pt x="29002" y="17661"/>
                  </a:cubicBezTo>
                  <a:cubicBezTo>
                    <a:pt x="28998" y="17621"/>
                    <a:pt x="28982" y="17585"/>
                    <a:pt x="28950" y="17563"/>
                  </a:cubicBezTo>
                  <a:cubicBezTo>
                    <a:pt x="28923" y="17540"/>
                    <a:pt x="28891" y="17526"/>
                    <a:pt x="28855" y="17526"/>
                  </a:cubicBezTo>
                  <a:cubicBezTo>
                    <a:pt x="28813" y="17526"/>
                    <a:pt x="28770" y="17546"/>
                    <a:pt x="28740" y="17579"/>
                  </a:cubicBezTo>
                  <a:lnTo>
                    <a:pt x="28149" y="18291"/>
                  </a:lnTo>
                  <a:cubicBezTo>
                    <a:pt x="28107" y="18252"/>
                    <a:pt x="28064" y="18210"/>
                    <a:pt x="28018" y="18170"/>
                  </a:cubicBezTo>
                  <a:cubicBezTo>
                    <a:pt x="27832" y="17994"/>
                    <a:pt x="27639" y="17814"/>
                    <a:pt x="27446" y="17638"/>
                  </a:cubicBezTo>
                  <a:cubicBezTo>
                    <a:pt x="27528" y="17350"/>
                    <a:pt x="27603" y="17105"/>
                    <a:pt x="27681" y="16876"/>
                  </a:cubicBezTo>
                  <a:cubicBezTo>
                    <a:pt x="27707" y="16798"/>
                    <a:pt x="27665" y="16716"/>
                    <a:pt x="27590" y="16690"/>
                  </a:cubicBezTo>
                  <a:cubicBezTo>
                    <a:pt x="27574" y="16683"/>
                    <a:pt x="27558" y="16680"/>
                    <a:pt x="27541" y="16680"/>
                  </a:cubicBezTo>
                  <a:cubicBezTo>
                    <a:pt x="27479" y="16680"/>
                    <a:pt x="27420" y="16722"/>
                    <a:pt x="27401" y="16781"/>
                  </a:cubicBezTo>
                  <a:cubicBezTo>
                    <a:pt x="27335" y="16974"/>
                    <a:pt x="27273" y="17181"/>
                    <a:pt x="27201" y="17419"/>
                  </a:cubicBezTo>
                  <a:cubicBezTo>
                    <a:pt x="26675" y="16951"/>
                    <a:pt x="26191" y="16553"/>
                    <a:pt x="25796" y="16262"/>
                  </a:cubicBezTo>
                  <a:cubicBezTo>
                    <a:pt x="25129" y="15769"/>
                    <a:pt x="24966" y="15769"/>
                    <a:pt x="24913" y="15769"/>
                  </a:cubicBezTo>
                  <a:lnTo>
                    <a:pt x="24877" y="15769"/>
                  </a:lnTo>
                  <a:cubicBezTo>
                    <a:pt x="24858" y="15769"/>
                    <a:pt x="24841" y="15775"/>
                    <a:pt x="24825" y="15788"/>
                  </a:cubicBezTo>
                  <a:cubicBezTo>
                    <a:pt x="24815" y="15791"/>
                    <a:pt x="24805" y="15798"/>
                    <a:pt x="24799" y="15808"/>
                  </a:cubicBezTo>
                  <a:cubicBezTo>
                    <a:pt x="24790" y="15814"/>
                    <a:pt x="24786" y="15824"/>
                    <a:pt x="24783" y="15831"/>
                  </a:cubicBezTo>
                  <a:cubicBezTo>
                    <a:pt x="24760" y="15853"/>
                    <a:pt x="24737" y="15876"/>
                    <a:pt x="24717" y="15899"/>
                  </a:cubicBezTo>
                  <a:cubicBezTo>
                    <a:pt x="24446" y="16193"/>
                    <a:pt x="23766" y="16988"/>
                    <a:pt x="23325" y="18010"/>
                  </a:cubicBezTo>
                  <a:cubicBezTo>
                    <a:pt x="23073" y="18596"/>
                    <a:pt x="22936" y="19167"/>
                    <a:pt x="22923" y="19703"/>
                  </a:cubicBezTo>
                  <a:cubicBezTo>
                    <a:pt x="22910" y="20350"/>
                    <a:pt x="23070" y="20958"/>
                    <a:pt x="23400" y="21511"/>
                  </a:cubicBezTo>
                  <a:cubicBezTo>
                    <a:pt x="23417" y="21798"/>
                    <a:pt x="23511" y="22119"/>
                    <a:pt x="23609" y="22455"/>
                  </a:cubicBezTo>
                  <a:cubicBezTo>
                    <a:pt x="23659" y="22615"/>
                    <a:pt x="23707" y="22778"/>
                    <a:pt x="23746" y="22938"/>
                  </a:cubicBezTo>
                  <a:cubicBezTo>
                    <a:pt x="22858" y="23831"/>
                    <a:pt x="21910" y="24691"/>
                    <a:pt x="20933" y="25495"/>
                  </a:cubicBezTo>
                  <a:cubicBezTo>
                    <a:pt x="20883" y="25056"/>
                    <a:pt x="20835" y="24644"/>
                    <a:pt x="20792" y="24266"/>
                  </a:cubicBezTo>
                  <a:cubicBezTo>
                    <a:pt x="21345" y="23772"/>
                    <a:pt x="21750" y="23099"/>
                    <a:pt x="21936" y="22370"/>
                  </a:cubicBezTo>
                  <a:cubicBezTo>
                    <a:pt x="22175" y="21433"/>
                    <a:pt x="22084" y="20543"/>
                    <a:pt x="21982" y="19602"/>
                  </a:cubicBezTo>
                  <a:lnTo>
                    <a:pt x="21982" y="19582"/>
                  </a:lnTo>
                  <a:cubicBezTo>
                    <a:pt x="22586" y="19315"/>
                    <a:pt x="22923" y="18775"/>
                    <a:pt x="22986" y="17971"/>
                  </a:cubicBezTo>
                  <a:cubicBezTo>
                    <a:pt x="23037" y="17301"/>
                    <a:pt x="22884" y="16602"/>
                    <a:pt x="22796" y="16184"/>
                  </a:cubicBezTo>
                  <a:cubicBezTo>
                    <a:pt x="22763" y="16030"/>
                    <a:pt x="22724" y="15870"/>
                    <a:pt x="22675" y="15687"/>
                  </a:cubicBezTo>
                  <a:lnTo>
                    <a:pt x="22675" y="15687"/>
                  </a:lnTo>
                  <a:cubicBezTo>
                    <a:pt x="22805" y="15726"/>
                    <a:pt x="22936" y="15755"/>
                    <a:pt x="23064" y="15775"/>
                  </a:cubicBezTo>
                  <a:cubicBezTo>
                    <a:pt x="23211" y="15798"/>
                    <a:pt x="23358" y="15811"/>
                    <a:pt x="23508" y="15811"/>
                  </a:cubicBezTo>
                  <a:cubicBezTo>
                    <a:pt x="24472" y="15811"/>
                    <a:pt x="25368" y="15350"/>
                    <a:pt x="25852" y="14609"/>
                  </a:cubicBezTo>
                  <a:cubicBezTo>
                    <a:pt x="26132" y="14177"/>
                    <a:pt x="26263" y="13602"/>
                    <a:pt x="26205" y="13033"/>
                  </a:cubicBezTo>
                  <a:cubicBezTo>
                    <a:pt x="26152" y="12478"/>
                    <a:pt x="25930" y="11990"/>
                    <a:pt x="25583" y="11651"/>
                  </a:cubicBezTo>
                  <a:cubicBezTo>
                    <a:pt x="25871" y="11324"/>
                    <a:pt x="26012" y="10870"/>
                    <a:pt x="25953" y="10441"/>
                  </a:cubicBezTo>
                  <a:cubicBezTo>
                    <a:pt x="25897" y="10033"/>
                    <a:pt x="25626" y="9648"/>
                    <a:pt x="25217" y="9393"/>
                  </a:cubicBezTo>
                  <a:cubicBezTo>
                    <a:pt x="25351" y="9049"/>
                    <a:pt x="25401" y="8667"/>
                    <a:pt x="25368" y="8288"/>
                  </a:cubicBezTo>
                  <a:cubicBezTo>
                    <a:pt x="25328" y="7883"/>
                    <a:pt x="25194" y="7494"/>
                    <a:pt x="24979" y="7167"/>
                  </a:cubicBezTo>
                  <a:cubicBezTo>
                    <a:pt x="24704" y="6749"/>
                    <a:pt x="24292" y="6422"/>
                    <a:pt x="23815" y="6236"/>
                  </a:cubicBezTo>
                  <a:cubicBezTo>
                    <a:pt x="24158" y="5984"/>
                    <a:pt x="24437" y="5687"/>
                    <a:pt x="24636" y="5363"/>
                  </a:cubicBezTo>
                  <a:lnTo>
                    <a:pt x="25087" y="5850"/>
                  </a:lnTo>
                  <a:cubicBezTo>
                    <a:pt x="25182" y="5954"/>
                    <a:pt x="25247" y="6163"/>
                    <a:pt x="25230" y="6298"/>
                  </a:cubicBezTo>
                  <a:lnTo>
                    <a:pt x="25129" y="7088"/>
                  </a:lnTo>
                  <a:cubicBezTo>
                    <a:pt x="25119" y="7180"/>
                    <a:pt x="25132" y="7248"/>
                    <a:pt x="25175" y="7295"/>
                  </a:cubicBezTo>
                  <a:cubicBezTo>
                    <a:pt x="25201" y="7324"/>
                    <a:pt x="25241" y="7343"/>
                    <a:pt x="25283" y="7343"/>
                  </a:cubicBezTo>
                  <a:cubicBezTo>
                    <a:pt x="25339" y="7343"/>
                    <a:pt x="25397" y="7314"/>
                    <a:pt x="25459" y="7262"/>
                  </a:cubicBezTo>
                  <a:lnTo>
                    <a:pt x="26064" y="6729"/>
                  </a:lnTo>
                  <a:cubicBezTo>
                    <a:pt x="26155" y="6647"/>
                    <a:pt x="26328" y="6585"/>
                    <a:pt x="26469" y="6585"/>
                  </a:cubicBezTo>
                  <a:cubicBezTo>
                    <a:pt x="26488" y="6585"/>
                    <a:pt x="26505" y="6585"/>
                    <a:pt x="26521" y="6589"/>
                  </a:cubicBezTo>
                  <a:lnTo>
                    <a:pt x="27329" y="6693"/>
                  </a:lnTo>
                  <a:cubicBezTo>
                    <a:pt x="27348" y="6693"/>
                    <a:pt x="27368" y="6696"/>
                    <a:pt x="27387" y="6696"/>
                  </a:cubicBezTo>
                  <a:cubicBezTo>
                    <a:pt x="27511" y="6696"/>
                    <a:pt x="27554" y="6634"/>
                    <a:pt x="27570" y="6598"/>
                  </a:cubicBezTo>
                  <a:cubicBezTo>
                    <a:pt x="27594" y="6553"/>
                    <a:pt x="27597" y="6471"/>
                    <a:pt x="27499" y="6366"/>
                  </a:cubicBezTo>
                  <a:lnTo>
                    <a:pt x="26953" y="5771"/>
                  </a:lnTo>
                  <a:cubicBezTo>
                    <a:pt x="26858" y="5670"/>
                    <a:pt x="26790" y="5461"/>
                    <a:pt x="26809" y="5323"/>
                  </a:cubicBezTo>
                  <a:lnTo>
                    <a:pt x="26907" y="4533"/>
                  </a:lnTo>
                  <a:cubicBezTo>
                    <a:pt x="26920" y="4444"/>
                    <a:pt x="26903" y="4376"/>
                    <a:pt x="26864" y="4330"/>
                  </a:cubicBezTo>
                  <a:cubicBezTo>
                    <a:pt x="26838" y="4297"/>
                    <a:pt x="26799" y="4281"/>
                    <a:pt x="26754" y="4281"/>
                  </a:cubicBezTo>
                  <a:cubicBezTo>
                    <a:pt x="26698" y="4281"/>
                    <a:pt x="26639" y="4307"/>
                    <a:pt x="26580" y="4363"/>
                  </a:cubicBezTo>
                  <a:lnTo>
                    <a:pt x="25976" y="4895"/>
                  </a:lnTo>
                  <a:cubicBezTo>
                    <a:pt x="25884" y="4977"/>
                    <a:pt x="25707" y="5036"/>
                    <a:pt x="25567" y="5036"/>
                  </a:cubicBezTo>
                  <a:cubicBezTo>
                    <a:pt x="25550" y="5036"/>
                    <a:pt x="25535" y="5036"/>
                    <a:pt x="25518" y="5032"/>
                  </a:cubicBezTo>
                  <a:lnTo>
                    <a:pt x="24841" y="4948"/>
                  </a:lnTo>
                  <a:cubicBezTo>
                    <a:pt x="25037" y="4438"/>
                    <a:pt x="25025" y="3895"/>
                    <a:pt x="24805" y="3483"/>
                  </a:cubicBezTo>
                  <a:cubicBezTo>
                    <a:pt x="24586" y="3072"/>
                    <a:pt x="24139" y="2784"/>
                    <a:pt x="23711" y="2784"/>
                  </a:cubicBezTo>
                  <a:cubicBezTo>
                    <a:pt x="23684" y="2784"/>
                    <a:pt x="23659" y="2788"/>
                    <a:pt x="23633" y="2788"/>
                  </a:cubicBezTo>
                  <a:cubicBezTo>
                    <a:pt x="23802" y="2486"/>
                    <a:pt x="23844" y="2114"/>
                    <a:pt x="23737" y="1788"/>
                  </a:cubicBezTo>
                  <a:cubicBezTo>
                    <a:pt x="23606" y="1385"/>
                    <a:pt x="23256" y="1065"/>
                    <a:pt x="22844" y="970"/>
                  </a:cubicBezTo>
                  <a:cubicBezTo>
                    <a:pt x="22750" y="948"/>
                    <a:pt x="22655" y="937"/>
                    <a:pt x="22560" y="937"/>
                  </a:cubicBezTo>
                  <a:cubicBezTo>
                    <a:pt x="22269" y="937"/>
                    <a:pt x="21998" y="1035"/>
                    <a:pt x="21785" y="1219"/>
                  </a:cubicBezTo>
                  <a:cubicBezTo>
                    <a:pt x="21440" y="726"/>
                    <a:pt x="20894" y="349"/>
                    <a:pt x="20233" y="157"/>
                  </a:cubicBezTo>
                  <a:cubicBezTo>
                    <a:pt x="19877" y="52"/>
                    <a:pt x="19482" y="0"/>
                    <a:pt x="19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250;p33"/>
            <p:cNvSpPr/>
            <p:nvPr/>
          </p:nvSpPr>
          <p:spPr>
            <a:xfrm>
              <a:off x="1273918" y="1158557"/>
              <a:ext cx="2315304" cy="2860017"/>
            </a:xfrm>
            <a:custGeom>
              <a:avLst/>
              <a:gdLst/>
              <a:ahLst/>
              <a:cxnLst/>
              <a:rect l="l" t="t" r="r" b="b"/>
              <a:pathLst>
                <a:path w="31866" h="39363" extrusionOk="0">
                  <a:moveTo>
                    <a:pt x="26646" y="6067"/>
                  </a:moveTo>
                  <a:cubicBezTo>
                    <a:pt x="26666" y="6191"/>
                    <a:pt x="26705" y="6318"/>
                    <a:pt x="26761" y="6432"/>
                  </a:cubicBezTo>
                  <a:cubicBezTo>
                    <a:pt x="26627" y="6455"/>
                    <a:pt x="26496" y="6494"/>
                    <a:pt x="26375" y="6553"/>
                  </a:cubicBezTo>
                  <a:cubicBezTo>
                    <a:pt x="26355" y="6426"/>
                    <a:pt x="26316" y="6302"/>
                    <a:pt x="26261" y="6185"/>
                  </a:cubicBezTo>
                  <a:cubicBezTo>
                    <a:pt x="26391" y="6165"/>
                    <a:pt x="26525" y="6122"/>
                    <a:pt x="26646" y="6067"/>
                  </a:cubicBezTo>
                  <a:close/>
                  <a:moveTo>
                    <a:pt x="25163" y="6632"/>
                  </a:moveTo>
                  <a:lnTo>
                    <a:pt x="25186" y="6658"/>
                  </a:lnTo>
                  <a:cubicBezTo>
                    <a:pt x="25175" y="6651"/>
                    <a:pt x="25169" y="6642"/>
                    <a:pt x="25159" y="6636"/>
                  </a:cubicBezTo>
                  <a:lnTo>
                    <a:pt x="25163" y="6632"/>
                  </a:lnTo>
                  <a:close/>
                  <a:moveTo>
                    <a:pt x="12342" y="8374"/>
                  </a:moveTo>
                  <a:cubicBezTo>
                    <a:pt x="12551" y="8632"/>
                    <a:pt x="12891" y="8838"/>
                    <a:pt x="13224" y="8900"/>
                  </a:cubicBezTo>
                  <a:cubicBezTo>
                    <a:pt x="12962" y="9119"/>
                    <a:pt x="12747" y="9475"/>
                    <a:pt x="12688" y="9808"/>
                  </a:cubicBezTo>
                  <a:cubicBezTo>
                    <a:pt x="12479" y="9547"/>
                    <a:pt x="12136" y="9342"/>
                    <a:pt x="11802" y="9279"/>
                  </a:cubicBezTo>
                  <a:cubicBezTo>
                    <a:pt x="12067" y="9063"/>
                    <a:pt x="12280" y="8704"/>
                    <a:pt x="12342" y="8374"/>
                  </a:cubicBezTo>
                  <a:close/>
                  <a:moveTo>
                    <a:pt x="8655" y="9639"/>
                  </a:moveTo>
                  <a:cubicBezTo>
                    <a:pt x="9080" y="10404"/>
                    <a:pt x="10090" y="12538"/>
                    <a:pt x="9051" y="14044"/>
                  </a:cubicBezTo>
                  <a:lnTo>
                    <a:pt x="9044" y="14054"/>
                  </a:lnTo>
                  <a:cubicBezTo>
                    <a:pt x="9034" y="14067"/>
                    <a:pt x="9018" y="14090"/>
                    <a:pt x="9001" y="14110"/>
                  </a:cubicBezTo>
                  <a:lnTo>
                    <a:pt x="8903" y="14240"/>
                  </a:lnTo>
                  <a:lnTo>
                    <a:pt x="8884" y="14391"/>
                  </a:lnTo>
                  <a:cubicBezTo>
                    <a:pt x="8838" y="14727"/>
                    <a:pt x="8743" y="14989"/>
                    <a:pt x="8622" y="15315"/>
                  </a:cubicBezTo>
                  <a:cubicBezTo>
                    <a:pt x="8535" y="15315"/>
                    <a:pt x="8449" y="15318"/>
                    <a:pt x="8368" y="15322"/>
                  </a:cubicBezTo>
                  <a:cubicBezTo>
                    <a:pt x="8246" y="15326"/>
                    <a:pt x="8128" y="15329"/>
                    <a:pt x="8016" y="15329"/>
                  </a:cubicBezTo>
                  <a:cubicBezTo>
                    <a:pt x="7835" y="15329"/>
                    <a:pt x="7673" y="15321"/>
                    <a:pt x="7547" y="15293"/>
                  </a:cubicBezTo>
                  <a:lnTo>
                    <a:pt x="7397" y="15256"/>
                  </a:lnTo>
                  <a:lnTo>
                    <a:pt x="7250" y="15303"/>
                  </a:lnTo>
                  <a:cubicBezTo>
                    <a:pt x="6994" y="15379"/>
                    <a:pt x="6744" y="15413"/>
                    <a:pt x="6502" y="15413"/>
                  </a:cubicBezTo>
                  <a:cubicBezTo>
                    <a:pt x="4825" y="15413"/>
                    <a:pt x="3517" y="13781"/>
                    <a:pt x="3040" y="13090"/>
                  </a:cubicBezTo>
                  <a:cubicBezTo>
                    <a:pt x="3325" y="12828"/>
                    <a:pt x="3939" y="12351"/>
                    <a:pt x="4923" y="11707"/>
                  </a:cubicBezTo>
                  <a:lnTo>
                    <a:pt x="5037" y="11632"/>
                  </a:lnTo>
                  <a:cubicBezTo>
                    <a:pt x="5266" y="11482"/>
                    <a:pt x="5502" y="11335"/>
                    <a:pt x="5731" y="11194"/>
                  </a:cubicBezTo>
                  <a:cubicBezTo>
                    <a:pt x="5796" y="11155"/>
                    <a:pt x="5858" y="11116"/>
                    <a:pt x="5923" y="11077"/>
                  </a:cubicBezTo>
                  <a:lnTo>
                    <a:pt x="6113" y="10962"/>
                  </a:lnTo>
                  <a:cubicBezTo>
                    <a:pt x="6381" y="10802"/>
                    <a:pt x="6652" y="10645"/>
                    <a:pt x="6920" y="10495"/>
                  </a:cubicBezTo>
                  <a:lnTo>
                    <a:pt x="7034" y="10430"/>
                  </a:lnTo>
                  <a:cubicBezTo>
                    <a:pt x="7871" y="9965"/>
                    <a:pt x="8384" y="9737"/>
                    <a:pt x="8655" y="9639"/>
                  </a:cubicBezTo>
                  <a:close/>
                  <a:moveTo>
                    <a:pt x="8603" y="16479"/>
                  </a:moveTo>
                  <a:cubicBezTo>
                    <a:pt x="8629" y="16525"/>
                    <a:pt x="8655" y="16570"/>
                    <a:pt x="8681" y="16617"/>
                  </a:cubicBezTo>
                  <a:cubicBezTo>
                    <a:pt x="8580" y="16570"/>
                    <a:pt x="8479" y="16525"/>
                    <a:pt x="8381" y="16486"/>
                  </a:cubicBezTo>
                  <a:lnTo>
                    <a:pt x="8400" y="16486"/>
                  </a:lnTo>
                  <a:cubicBezTo>
                    <a:pt x="8466" y="16482"/>
                    <a:pt x="8535" y="16482"/>
                    <a:pt x="8603" y="16479"/>
                  </a:cubicBezTo>
                  <a:close/>
                  <a:moveTo>
                    <a:pt x="24237" y="16799"/>
                  </a:moveTo>
                  <a:lnTo>
                    <a:pt x="24237" y="16799"/>
                  </a:lnTo>
                  <a:cubicBezTo>
                    <a:pt x="24133" y="16943"/>
                    <a:pt x="24019" y="17107"/>
                    <a:pt x="23908" y="17283"/>
                  </a:cubicBezTo>
                  <a:cubicBezTo>
                    <a:pt x="23881" y="17107"/>
                    <a:pt x="23849" y="16946"/>
                    <a:pt x="23819" y="16799"/>
                  </a:cubicBezTo>
                  <a:lnTo>
                    <a:pt x="23819" y="16799"/>
                  </a:lnTo>
                  <a:cubicBezTo>
                    <a:pt x="23883" y="16804"/>
                    <a:pt x="23946" y="16805"/>
                    <a:pt x="24009" y="16805"/>
                  </a:cubicBezTo>
                  <a:cubicBezTo>
                    <a:pt x="24086" y="16805"/>
                    <a:pt x="24162" y="16803"/>
                    <a:pt x="24237" y="16799"/>
                  </a:cubicBezTo>
                  <a:close/>
                  <a:moveTo>
                    <a:pt x="10217" y="10244"/>
                  </a:moveTo>
                  <a:lnTo>
                    <a:pt x="10217" y="10244"/>
                  </a:lnTo>
                  <a:cubicBezTo>
                    <a:pt x="10299" y="10279"/>
                    <a:pt x="10397" y="10309"/>
                    <a:pt x="10515" y="10318"/>
                  </a:cubicBezTo>
                  <a:lnTo>
                    <a:pt x="11580" y="10423"/>
                  </a:lnTo>
                  <a:cubicBezTo>
                    <a:pt x="11633" y="10430"/>
                    <a:pt x="11747" y="10495"/>
                    <a:pt x="11779" y="10538"/>
                  </a:cubicBezTo>
                  <a:lnTo>
                    <a:pt x="12381" y="11407"/>
                  </a:lnTo>
                  <a:cubicBezTo>
                    <a:pt x="12593" y="11714"/>
                    <a:pt x="12847" y="11774"/>
                    <a:pt x="13016" y="11774"/>
                  </a:cubicBezTo>
                  <a:cubicBezTo>
                    <a:pt x="13085" y="11774"/>
                    <a:pt x="13140" y="11764"/>
                    <a:pt x="13172" y="11757"/>
                  </a:cubicBezTo>
                  <a:cubicBezTo>
                    <a:pt x="13224" y="11743"/>
                    <a:pt x="13335" y="11704"/>
                    <a:pt x="13443" y="11616"/>
                  </a:cubicBezTo>
                  <a:cubicBezTo>
                    <a:pt x="13469" y="11681"/>
                    <a:pt x="13502" y="11750"/>
                    <a:pt x="13531" y="11815"/>
                  </a:cubicBezTo>
                  <a:cubicBezTo>
                    <a:pt x="12995" y="12446"/>
                    <a:pt x="12668" y="13247"/>
                    <a:pt x="12639" y="14031"/>
                  </a:cubicBezTo>
                  <a:cubicBezTo>
                    <a:pt x="12629" y="14296"/>
                    <a:pt x="12652" y="14561"/>
                    <a:pt x="12711" y="14828"/>
                  </a:cubicBezTo>
                  <a:cubicBezTo>
                    <a:pt x="11903" y="15499"/>
                    <a:pt x="11182" y="16315"/>
                    <a:pt x="10511" y="17299"/>
                  </a:cubicBezTo>
                  <a:cubicBezTo>
                    <a:pt x="10250" y="16786"/>
                    <a:pt x="9972" y="16283"/>
                    <a:pt x="9688" y="15786"/>
                  </a:cubicBezTo>
                  <a:cubicBezTo>
                    <a:pt x="9692" y="15776"/>
                    <a:pt x="9695" y="15769"/>
                    <a:pt x="9698" y="15763"/>
                  </a:cubicBezTo>
                  <a:cubicBezTo>
                    <a:pt x="9822" y="15424"/>
                    <a:pt x="9943" y="15103"/>
                    <a:pt x="10015" y="14698"/>
                  </a:cubicBezTo>
                  <a:cubicBezTo>
                    <a:pt x="10378" y="14169"/>
                    <a:pt x="10594" y="13554"/>
                    <a:pt x="10652" y="12877"/>
                  </a:cubicBezTo>
                  <a:cubicBezTo>
                    <a:pt x="10701" y="12332"/>
                    <a:pt x="10648" y="11743"/>
                    <a:pt x="10496" y="11126"/>
                  </a:cubicBezTo>
                  <a:cubicBezTo>
                    <a:pt x="10417" y="10812"/>
                    <a:pt x="10322" y="10514"/>
                    <a:pt x="10217" y="10244"/>
                  </a:cubicBezTo>
                  <a:close/>
                  <a:moveTo>
                    <a:pt x="6715" y="17307"/>
                  </a:moveTo>
                  <a:cubicBezTo>
                    <a:pt x="6973" y="17307"/>
                    <a:pt x="7243" y="17345"/>
                    <a:pt x="7518" y="17420"/>
                  </a:cubicBezTo>
                  <a:lnTo>
                    <a:pt x="7560" y="17433"/>
                  </a:lnTo>
                  <a:cubicBezTo>
                    <a:pt x="7597" y="17443"/>
                    <a:pt x="7636" y="17453"/>
                    <a:pt x="7675" y="17469"/>
                  </a:cubicBezTo>
                  <a:lnTo>
                    <a:pt x="7724" y="17482"/>
                  </a:lnTo>
                  <a:cubicBezTo>
                    <a:pt x="7897" y="17541"/>
                    <a:pt x="8070" y="17613"/>
                    <a:pt x="8250" y="17704"/>
                  </a:cubicBezTo>
                  <a:cubicBezTo>
                    <a:pt x="8574" y="17868"/>
                    <a:pt x="8910" y="18080"/>
                    <a:pt x="9273" y="18358"/>
                  </a:cubicBezTo>
                  <a:cubicBezTo>
                    <a:pt x="9299" y="18377"/>
                    <a:pt x="9351" y="18421"/>
                    <a:pt x="9420" y="18475"/>
                  </a:cubicBezTo>
                  <a:cubicBezTo>
                    <a:pt x="9332" y="18495"/>
                    <a:pt x="9270" y="18508"/>
                    <a:pt x="9244" y="18512"/>
                  </a:cubicBezTo>
                  <a:cubicBezTo>
                    <a:pt x="8930" y="18564"/>
                    <a:pt x="8613" y="18590"/>
                    <a:pt x="8306" y="18593"/>
                  </a:cubicBezTo>
                  <a:lnTo>
                    <a:pt x="8286" y="18593"/>
                  </a:lnTo>
                  <a:cubicBezTo>
                    <a:pt x="8250" y="18597"/>
                    <a:pt x="8211" y="18597"/>
                    <a:pt x="8168" y="18597"/>
                  </a:cubicBezTo>
                  <a:cubicBezTo>
                    <a:pt x="8099" y="18597"/>
                    <a:pt x="8037" y="18597"/>
                    <a:pt x="7982" y="18593"/>
                  </a:cubicBezTo>
                  <a:lnTo>
                    <a:pt x="7972" y="18593"/>
                  </a:lnTo>
                  <a:cubicBezTo>
                    <a:pt x="7508" y="18577"/>
                    <a:pt x="7047" y="18515"/>
                    <a:pt x="6603" y="18404"/>
                  </a:cubicBezTo>
                  <a:cubicBezTo>
                    <a:pt x="6491" y="18377"/>
                    <a:pt x="6348" y="18338"/>
                    <a:pt x="6217" y="18286"/>
                  </a:cubicBezTo>
                  <a:lnTo>
                    <a:pt x="6207" y="18283"/>
                  </a:lnTo>
                  <a:cubicBezTo>
                    <a:pt x="6182" y="18273"/>
                    <a:pt x="6165" y="18267"/>
                    <a:pt x="6152" y="18260"/>
                  </a:cubicBezTo>
                  <a:lnTo>
                    <a:pt x="6145" y="18257"/>
                  </a:lnTo>
                  <a:cubicBezTo>
                    <a:pt x="6008" y="18198"/>
                    <a:pt x="5903" y="18133"/>
                    <a:pt x="5822" y="18057"/>
                  </a:cubicBezTo>
                  <a:cubicBezTo>
                    <a:pt x="5711" y="17953"/>
                    <a:pt x="5642" y="17796"/>
                    <a:pt x="5658" y="17688"/>
                  </a:cubicBezTo>
                  <a:cubicBezTo>
                    <a:pt x="5658" y="17682"/>
                    <a:pt x="5662" y="17675"/>
                    <a:pt x="5662" y="17671"/>
                  </a:cubicBezTo>
                  <a:lnTo>
                    <a:pt x="5665" y="17659"/>
                  </a:lnTo>
                  <a:lnTo>
                    <a:pt x="5668" y="17649"/>
                  </a:lnTo>
                  <a:cubicBezTo>
                    <a:pt x="5704" y="17567"/>
                    <a:pt x="5832" y="17479"/>
                    <a:pt x="6014" y="17413"/>
                  </a:cubicBezTo>
                  <a:cubicBezTo>
                    <a:pt x="6034" y="17407"/>
                    <a:pt x="6051" y="17404"/>
                    <a:pt x="6067" y="17397"/>
                  </a:cubicBezTo>
                  <a:lnTo>
                    <a:pt x="6099" y="17391"/>
                  </a:lnTo>
                  <a:lnTo>
                    <a:pt x="6113" y="17384"/>
                  </a:lnTo>
                  <a:cubicBezTo>
                    <a:pt x="6301" y="17333"/>
                    <a:pt x="6504" y="17307"/>
                    <a:pt x="6715" y="17307"/>
                  </a:cubicBezTo>
                  <a:close/>
                  <a:moveTo>
                    <a:pt x="25528" y="17044"/>
                  </a:moveTo>
                  <a:cubicBezTo>
                    <a:pt x="25852" y="17250"/>
                    <a:pt x="26470" y="17721"/>
                    <a:pt x="27349" y="18505"/>
                  </a:cubicBezTo>
                  <a:lnTo>
                    <a:pt x="27447" y="18593"/>
                  </a:lnTo>
                  <a:lnTo>
                    <a:pt x="27450" y="18597"/>
                  </a:lnTo>
                  <a:cubicBezTo>
                    <a:pt x="27653" y="18780"/>
                    <a:pt x="27856" y="18966"/>
                    <a:pt x="28052" y="19152"/>
                  </a:cubicBezTo>
                  <a:cubicBezTo>
                    <a:pt x="28104" y="19205"/>
                    <a:pt x="28159" y="19254"/>
                    <a:pt x="28212" y="19306"/>
                  </a:cubicBezTo>
                  <a:lnTo>
                    <a:pt x="28369" y="19456"/>
                  </a:lnTo>
                  <a:cubicBezTo>
                    <a:pt x="28594" y="19675"/>
                    <a:pt x="28820" y="19901"/>
                    <a:pt x="29035" y="20123"/>
                  </a:cubicBezTo>
                  <a:lnTo>
                    <a:pt x="29130" y="20221"/>
                  </a:lnTo>
                  <a:cubicBezTo>
                    <a:pt x="29791" y="20907"/>
                    <a:pt x="30144" y="21342"/>
                    <a:pt x="30307" y="21578"/>
                  </a:cubicBezTo>
                  <a:cubicBezTo>
                    <a:pt x="29781" y="22086"/>
                    <a:pt x="28432" y="23241"/>
                    <a:pt x="26995" y="23241"/>
                  </a:cubicBezTo>
                  <a:cubicBezTo>
                    <a:pt x="26716" y="23241"/>
                    <a:pt x="26433" y="23198"/>
                    <a:pt x="26153" y="23097"/>
                  </a:cubicBezTo>
                  <a:lnTo>
                    <a:pt x="26143" y="23094"/>
                  </a:lnTo>
                  <a:cubicBezTo>
                    <a:pt x="26127" y="23087"/>
                    <a:pt x="26100" y="23077"/>
                    <a:pt x="26074" y="23068"/>
                  </a:cubicBezTo>
                  <a:lnTo>
                    <a:pt x="25924" y="23005"/>
                  </a:lnTo>
                  <a:lnTo>
                    <a:pt x="25777" y="23025"/>
                  </a:lnTo>
                  <a:cubicBezTo>
                    <a:pt x="25650" y="23039"/>
                    <a:pt x="25531" y="23045"/>
                    <a:pt x="25414" y="23045"/>
                  </a:cubicBezTo>
                  <a:cubicBezTo>
                    <a:pt x="25219" y="23045"/>
                    <a:pt x="25029" y="23029"/>
                    <a:pt x="24813" y="23009"/>
                  </a:cubicBezTo>
                  <a:cubicBezTo>
                    <a:pt x="24790" y="22924"/>
                    <a:pt x="24767" y="22842"/>
                    <a:pt x="24741" y="22764"/>
                  </a:cubicBezTo>
                  <a:cubicBezTo>
                    <a:pt x="24653" y="22460"/>
                    <a:pt x="24564" y="22172"/>
                    <a:pt x="24558" y="21963"/>
                  </a:cubicBezTo>
                  <a:lnTo>
                    <a:pt x="24555" y="21813"/>
                  </a:lnTo>
                  <a:lnTo>
                    <a:pt x="24473" y="21682"/>
                  </a:lnTo>
                  <a:cubicBezTo>
                    <a:pt x="23368" y="19872"/>
                    <a:pt x="24904" y="17773"/>
                    <a:pt x="25528" y="17044"/>
                  </a:cubicBezTo>
                  <a:close/>
                  <a:moveTo>
                    <a:pt x="23071" y="21362"/>
                  </a:moveTo>
                  <a:cubicBezTo>
                    <a:pt x="23149" y="21640"/>
                    <a:pt x="23264" y="21904"/>
                    <a:pt x="23408" y="22162"/>
                  </a:cubicBezTo>
                  <a:cubicBezTo>
                    <a:pt x="23440" y="22469"/>
                    <a:pt x="23535" y="22786"/>
                    <a:pt x="23626" y="23094"/>
                  </a:cubicBezTo>
                  <a:cubicBezTo>
                    <a:pt x="23646" y="23159"/>
                    <a:pt x="23666" y="23225"/>
                    <a:pt x="23682" y="23290"/>
                  </a:cubicBezTo>
                  <a:cubicBezTo>
                    <a:pt x="23080" y="23884"/>
                    <a:pt x="22453" y="24463"/>
                    <a:pt x="21813" y="25015"/>
                  </a:cubicBezTo>
                  <a:cubicBezTo>
                    <a:pt x="21810" y="24996"/>
                    <a:pt x="21806" y="24973"/>
                    <a:pt x="21803" y="24953"/>
                  </a:cubicBezTo>
                  <a:cubicBezTo>
                    <a:pt x="22332" y="24414"/>
                    <a:pt x="22721" y="23727"/>
                    <a:pt x="22908" y="22989"/>
                  </a:cubicBezTo>
                  <a:cubicBezTo>
                    <a:pt x="23051" y="22433"/>
                    <a:pt x="23084" y="21891"/>
                    <a:pt x="23071" y="21362"/>
                  </a:cubicBezTo>
                  <a:close/>
                  <a:moveTo>
                    <a:pt x="25430" y="25240"/>
                  </a:moveTo>
                  <a:cubicBezTo>
                    <a:pt x="25578" y="25244"/>
                    <a:pt x="25702" y="25267"/>
                    <a:pt x="25806" y="25306"/>
                  </a:cubicBezTo>
                  <a:cubicBezTo>
                    <a:pt x="25943" y="25362"/>
                    <a:pt x="26068" y="25483"/>
                    <a:pt x="26094" y="25587"/>
                  </a:cubicBezTo>
                  <a:cubicBezTo>
                    <a:pt x="26094" y="25593"/>
                    <a:pt x="26097" y="25601"/>
                    <a:pt x="26097" y="25607"/>
                  </a:cubicBezTo>
                  <a:lnTo>
                    <a:pt x="26097" y="25620"/>
                  </a:lnTo>
                  <a:lnTo>
                    <a:pt x="26097" y="25626"/>
                  </a:lnTo>
                  <a:cubicBezTo>
                    <a:pt x="26097" y="25718"/>
                    <a:pt x="26009" y="25848"/>
                    <a:pt x="25865" y="25973"/>
                  </a:cubicBezTo>
                  <a:cubicBezTo>
                    <a:pt x="25849" y="25990"/>
                    <a:pt x="25836" y="25999"/>
                    <a:pt x="25823" y="26009"/>
                  </a:cubicBezTo>
                  <a:lnTo>
                    <a:pt x="25797" y="26029"/>
                  </a:lnTo>
                  <a:lnTo>
                    <a:pt x="25786" y="26038"/>
                  </a:lnTo>
                  <a:cubicBezTo>
                    <a:pt x="25492" y="26260"/>
                    <a:pt x="25130" y="26414"/>
                    <a:pt x="24708" y="26492"/>
                  </a:cubicBezTo>
                  <a:lnTo>
                    <a:pt x="23979" y="26630"/>
                  </a:lnTo>
                  <a:lnTo>
                    <a:pt x="23084" y="26456"/>
                  </a:lnTo>
                  <a:cubicBezTo>
                    <a:pt x="22895" y="26417"/>
                    <a:pt x="22702" y="26372"/>
                    <a:pt x="22489" y="26313"/>
                  </a:cubicBezTo>
                  <a:cubicBezTo>
                    <a:pt x="22447" y="26303"/>
                    <a:pt x="22332" y="26267"/>
                    <a:pt x="22189" y="26225"/>
                  </a:cubicBezTo>
                  <a:cubicBezTo>
                    <a:pt x="22247" y="26175"/>
                    <a:pt x="22303" y="26127"/>
                    <a:pt x="22359" y="26081"/>
                  </a:cubicBezTo>
                  <a:lnTo>
                    <a:pt x="22433" y="26175"/>
                  </a:lnTo>
                  <a:cubicBezTo>
                    <a:pt x="22444" y="26169"/>
                    <a:pt x="22453" y="26162"/>
                    <a:pt x="22460" y="26159"/>
                  </a:cubicBezTo>
                  <a:cubicBezTo>
                    <a:pt x="22735" y="25996"/>
                    <a:pt x="23015" y="25852"/>
                    <a:pt x="23303" y="25731"/>
                  </a:cubicBezTo>
                  <a:lnTo>
                    <a:pt x="23316" y="25724"/>
                  </a:lnTo>
                  <a:cubicBezTo>
                    <a:pt x="23349" y="25711"/>
                    <a:pt x="23385" y="25699"/>
                    <a:pt x="23427" y="25682"/>
                  </a:cubicBezTo>
                  <a:lnTo>
                    <a:pt x="23316" y="25408"/>
                  </a:lnTo>
                  <a:lnTo>
                    <a:pt x="23427" y="25679"/>
                  </a:lnTo>
                  <a:cubicBezTo>
                    <a:pt x="23489" y="25656"/>
                    <a:pt x="23545" y="25633"/>
                    <a:pt x="23600" y="25613"/>
                  </a:cubicBezTo>
                  <a:lnTo>
                    <a:pt x="23607" y="25610"/>
                  </a:lnTo>
                  <a:cubicBezTo>
                    <a:pt x="24045" y="25450"/>
                    <a:pt x="24499" y="25339"/>
                    <a:pt x="24950" y="25277"/>
                  </a:cubicBezTo>
                  <a:cubicBezTo>
                    <a:pt x="25065" y="25260"/>
                    <a:pt x="25212" y="25240"/>
                    <a:pt x="25349" y="25240"/>
                  </a:cubicBezTo>
                  <a:close/>
                  <a:moveTo>
                    <a:pt x="17407" y="24826"/>
                  </a:moveTo>
                  <a:lnTo>
                    <a:pt x="16780" y="25097"/>
                  </a:lnTo>
                  <a:cubicBezTo>
                    <a:pt x="16773" y="25097"/>
                    <a:pt x="16770" y="25100"/>
                    <a:pt x="16766" y="25100"/>
                  </a:cubicBezTo>
                  <a:cubicBezTo>
                    <a:pt x="16757" y="25103"/>
                    <a:pt x="16747" y="25107"/>
                    <a:pt x="16737" y="25113"/>
                  </a:cubicBezTo>
                  <a:lnTo>
                    <a:pt x="16264" y="25310"/>
                  </a:lnTo>
                  <a:lnTo>
                    <a:pt x="16401" y="25806"/>
                  </a:lnTo>
                  <a:cubicBezTo>
                    <a:pt x="16479" y="26081"/>
                    <a:pt x="16538" y="26358"/>
                    <a:pt x="16577" y="26630"/>
                  </a:cubicBezTo>
                  <a:lnTo>
                    <a:pt x="16646" y="27097"/>
                  </a:lnTo>
                  <a:lnTo>
                    <a:pt x="17116" y="27130"/>
                  </a:lnTo>
                  <a:lnTo>
                    <a:pt x="17155" y="27130"/>
                  </a:lnTo>
                  <a:cubicBezTo>
                    <a:pt x="17172" y="27133"/>
                    <a:pt x="17188" y="27133"/>
                    <a:pt x="17205" y="27133"/>
                  </a:cubicBezTo>
                  <a:lnTo>
                    <a:pt x="18002" y="27186"/>
                  </a:lnTo>
                  <a:lnTo>
                    <a:pt x="17407" y="24826"/>
                  </a:lnTo>
                  <a:close/>
                  <a:moveTo>
                    <a:pt x="19917" y="24868"/>
                  </a:moveTo>
                  <a:lnTo>
                    <a:pt x="19407" y="24931"/>
                  </a:lnTo>
                  <a:cubicBezTo>
                    <a:pt x="19303" y="24943"/>
                    <a:pt x="19208" y="24950"/>
                    <a:pt x="19119" y="24950"/>
                  </a:cubicBezTo>
                  <a:cubicBezTo>
                    <a:pt x="19084" y="24950"/>
                    <a:pt x="19041" y="24950"/>
                    <a:pt x="18999" y="24946"/>
                  </a:cubicBezTo>
                  <a:lnTo>
                    <a:pt x="18309" y="24911"/>
                  </a:lnTo>
                  <a:lnTo>
                    <a:pt x="18309" y="24911"/>
                  </a:lnTo>
                  <a:lnTo>
                    <a:pt x="18388" y="25593"/>
                  </a:lnTo>
                  <a:cubicBezTo>
                    <a:pt x="18430" y="25963"/>
                    <a:pt x="18476" y="26365"/>
                    <a:pt x="18522" y="26786"/>
                  </a:cubicBezTo>
                  <a:lnTo>
                    <a:pt x="18574" y="27248"/>
                  </a:lnTo>
                  <a:lnTo>
                    <a:pt x="19035" y="27299"/>
                  </a:lnTo>
                  <a:cubicBezTo>
                    <a:pt x="19290" y="27332"/>
                    <a:pt x="19519" y="27362"/>
                    <a:pt x="19727" y="27388"/>
                  </a:cubicBezTo>
                  <a:lnTo>
                    <a:pt x="20581" y="27509"/>
                  </a:lnTo>
                  <a:lnTo>
                    <a:pt x="19917" y="24868"/>
                  </a:lnTo>
                  <a:close/>
                  <a:moveTo>
                    <a:pt x="19556" y="1166"/>
                  </a:moveTo>
                  <a:cubicBezTo>
                    <a:pt x="19914" y="1166"/>
                    <a:pt x="20239" y="1209"/>
                    <a:pt x="20538" y="1295"/>
                  </a:cubicBezTo>
                  <a:cubicBezTo>
                    <a:pt x="21071" y="1452"/>
                    <a:pt x="21519" y="1766"/>
                    <a:pt x="21771" y="2161"/>
                  </a:cubicBezTo>
                  <a:lnTo>
                    <a:pt x="22166" y="2776"/>
                  </a:lnTo>
                  <a:lnTo>
                    <a:pt x="22679" y="2256"/>
                  </a:lnTo>
                  <a:cubicBezTo>
                    <a:pt x="22776" y="2157"/>
                    <a:pt x="22909" y="2102"/>
                    <a:pt x="23051" y="2102"/>
                  </a:cubicBezTo>
                  <a:cubicBezTo>
                    <a:pt x="23095" y="2102"/>
                    <a:pt x="23140" y="2108"/>
                    <a:pt x="23186" y="2118"/>
                  </a:cubicBezTo>
                  <a:cubicBezTo>
                    <a:pt x="23368" y="2161"/>
                    <a:pt x="23535" y="2315"/>
                    <a:pt x="23594" y="2494"/>
                  </a:cubicBezTo>
                  <a:cubicBezTo>
                    <a:pt x="23653" y="2671"/>
                    <a:pt x="23607" y="2893"/>
                    <a:pt x="23486" y="3037"/>
                  </a:cubicBezTo>
                  <a:lnTo>
                    <a:pt x="22094" y="4668"/>
                  </a:lnTo>
                  <a:lnTo>
                    <a:pt x="22094" y="4668"/>
                  </a:lnTo>
                  <a:lnTo>
                    <a:pt x="24120" y="3965"/>
                  </a:lnTo>
                  <a:cubicBezTo>
                    <a:pt x="24146" y="3956"/>
                    <a:pt x="24174" y="3951"/>
                    <a:pt x="24204" y="3951"/>
                  </a:cubicBezTo>
                  <a:cubicBezTo>
                    <a:pt x="24377" y="3951"/>
                    <a:pt x="24602" y="4097"/>
                    <a:pt x="24708" y="4295"/>
                  </a:cubicBezTo>
                  <a:cubicBezTo>
                    <a:pt x="24839" y="4544"/>
                    <a:pt x="24833" y="4900"/>
                    <a:pt x="24695" y="5239"/>
                  </a:cubicBezTo>
                  <a:lnTo>
                    <a:pt x="24267" y="5887"/>
                  </a:lnTo>
                  <a:cubicBezTo>
                    <a:pt x="24130" y="6028"/>
                    <a:pt x="23973" y="6158"/>
                    <a:pt x="23797" y="6276"/>
                  </a:cubicBezTo>
                  <a:lnTo>
                    <a:pt x="22783" y="6952"/>
                  </a:lnTo>
                  <a:lnTo>
                    <a:pt x="23947" y="7315"/>
                  </a:lnTo>
                  <a:cubicBezTo>
                    <a:pt x="24342" y="7440"/>
                    <a:pt x="24695" y="7701"/>
                    <a:pt x="24914" y="8031"/>
                  </a:cubicBezTo>
                  <a:cubicBezTo>
                    <a:pt x="25231" y="8514"/>
                    <a:pt x="25290" y="9168"/>
                    <a:pt x="25065" y="9701"/>
                  </a:cubicBezTo>
                  <a:lnTo>
                    <a:pt x="24862" y="10175"/>
                  </a:lnTo>
                  <a:lnTo>
                    <a:pt x="25313" y="10433"/>
                  </a:lnTo>
                  <a:cubicBezTo>
                    <a:pt x="25568" y="10577"/>
                    <a:pt x="25751" y="10812"/>
                    <a:pt x="25780" y="11028"/>
                  </a:cubicBezTo>
                  <a:cubicBezTo>
                    <a:pt x="25816" y="11279"/>
                    <a:pt x="25721" y="11561"/>
                    <a:pt x="25542" y="11740"/>
                  </a:cubicBezTo>
                  <a:lnTo>
                    <a:pt x="25107" y="12175"/>
                  </a:lnTo>
                  <a:lnTo>
                    <a:pt x="25564" y="12586"/>
                  </a:lnTo>
                  <a:cubicBezTo>
                    <a:pt x="26100" y="13063"/>
                    <a:pt x="26205" y="14093"/>
                    <a:pt x="25783" y="14743"/>
                  </a:cubicBezTo>
                  <a:cubicBezTo>
                    <a:pt x="25420" y="15299"/>
                    <a:pt x="24720" y="15643"/>
                    <a:pt x="24001" y="15643"/>
                  </a:cubicBezTo>
                  <a:cubicBezTo>
                    <a:pt x="23887" y="15643"/>
                    <a:pt x="23773" y="15634"/>
                    <a:pt x="23659" y="15616"/>
                  </a:cubicBezTo>
                  <a:cubicBezTo>
                    <a:pt x="23519" y="15593"/>
                    <a:pt x="23375" y="15558"/>
                    <a:pt x="23231" y="15505"/>
                  </a:cubicBezTo>
                  <a:lnTo>
                    <a:pt x="22178" y="15139"/>
                  </a:lnTo>
                  <a:lnTo>
                    <a:pt x="22178" y="15139"/>
                  </a:lnTo>
                  <a:lnTo>
                    <a:pt x="22480" y="16211"/>
                  </a:lnTo>
                  <a:cubicBezTo>
                    <a:pt x="22545" y="16449"/>
                    <a:pt x="22594" y="16642"/>
                    <a:pt x="22633" y="16825"/>
                  </a:cubicBezTo>
                  <a:cubicBezTo>
                    <a:pt x="22875" y="17933"/>
                    <a:pt x="23009" y="19113"/>
                    <a:pt x="22198" y="19472"/>
                  </a:cubicBezTo>
                  <a:lnTo>
                    <a:pt x="22159" y="19355"/>
                  </a:lnTo>
                  <a:cubicBezTo>
                    <a:pt x="22149" y="19358"/>
                    <a:pt x="22139" y="19362"/>
                    <a:pt x="22133" y="19365"/>
                  </a:cubicBezTo>
                  <a:lnTo>
                    <a:pt x="21649" y="19495"/>
                  </a:lnTo>
                  <a:lnTo>
                    <a:pt x="21731" y="20009"/>
                  </a:lnTo>
                  <a:lnTo>
                    <a:pt x="21842" y="20718"/>
                  </a:lnTo>
                  <a:lnTo>
                    <a:pt x="21865" y="20711"/>
                  </a:lnTo>
                  <a:lnTo>
                    <a:pt x="21865" y="20711"/>
                  </a:lnTo>
                  <a:cubicBezTo>
                    <a:pt x="21927" y="21407"/>
                    <a:pt x="21947" y="22044"/>
                    <a:pt x="21780" y="22705"/>
                  </a:cubicBezTo>
                  <a:cubicBezTo>
                    <a:pt x="21623" y="23316"/>
                    <a:pt x="21280" y="23881"/>
                    <a:pt x="20810" y="24290"/>
                  </a:cubicBezTo>
                  <a:lnTo>
                    <a:pt x="20578" y="24492"/>
                  </a:lnTo>
                  <a:lnTo>
                    <a:pt x="20614" y="24797"/>
                  </a:lnTo>
                  <a:cubicBezTo>
                    <a:pt x="20665" y="25231"/>
                    <a:pt x="20718" y="25711"/>
                    <a:pt x="20777" y="26225"/>
                  </a:cubicBezTo>
                  <a:lnTo>
                    <a:pt x="20822" y="26640"/>
                  </a:lnTo>
                  <a:cubicBezTo>
                    <a:pt x="20842" y="26809"/>
                    <a:pt x="20862" y="26979"/>
                    <a:pt x="20878" y="27146"/>
                  </a:cubicBezTo>
                  <a:lnTo>
                    <a:pt x="20927" y="27574"/>
                  </a:lnTo>
                  <a:lnTo>
                    <a:pt x="21352" y="27656"/>
                  </a:lnTo>
                  <a:cubicBezTo>
                    <a:pt x="21626" y="27705"/>
                    <a:pt x="21858" y="27750"/>
                    <a:pt x="22074" y="27797"/>
                  </a:cubicBezTo>
                  <a:lnTo>
                    <a:pt x="22237" y="27833"/>
                  </a:lnTo>
                  <a:lnTo>
                    <a:pt x="22398" y="27774"/>
                  </a:lnTo>
                  <a:cubicBezTo>
                    <a:pt x="22594" y="27702"/>
                    <a:pt x="22819" y="27643"/>
                    <a:pt x="23071" y="27601"/>
                  </a:cubicBezTo>
                  <a:lnTo>
                    <a:pt x="24284" y="27394"/>
                  </a:lnTo>
                  <a:lnTo>
                    <a:pt x="24460" y="27525"/>
                  </a:lnTo>
                  <a:cubicBezTo>
                    <a:pt x="24473" y="27548"/>
                    <a:pt x="24489" y="27623"/>
                    <a:pt x="24480" y="27728"/>
                  </a:cubicBezTo>
                  <a:lnTo>
                    <a:pt x="24477" y="27731"/>
                  </a:lnTo>
                  <a:cubicBezTo>
                    <a:pt x="24466" y="27823"/>
                    <a:pt x="24444" y="27927"/>
                    <a:pt x="24418" y="28038"/>
                  </a:cubicBezTo>
                  <a:cubicBezTo>
                    <a:pt x="24379" y="28192"/>
                    <a:pt x="24339" y="28365"/>
                    <a:pt x="24323" y="28558"/>
                  </a:cubicBezTo>
                  <a:cubicBezTo>
                    <a:pt x="24244" y="29637"/>
                    <a:pt x="24512" y="30653"/>
                    <a:pt x="24774" y="31633"/>
                  </a:cubicBezTo>
                  <a:cubicBezTo>
                    <a:pt x="25041" y="32643"/>
                    <a:pt x="25296" y="33598"/>
                    <a:pt x="25153" y="34552"/>
                  </a:cubicBezTo>
                  <a:cubicBezTo>
                    <a:pt x="25117" y="34800"/>
                    <a:pt x="25153" y="35032"/>
                    <a:pt x="25186" y="35218"/>
                  </a:cubicBezTo>
                  <a:cubicBezTo>
                    <a:pt x="25202" y="35339"/>
                    <a:pt x="25222" y="35457"/>
                    <a:pt x="25212" y="35529"/>
                  </a:cubicBezTo>
                  <a:cubicBezTo>
                    <a:pt x="25208" y="35552"/>
                    <a:pt x="25202" y="35578"/>
                    <a:pt x="25192" y="35614"/>
                  </a:cubicBezTo>
                  <a:lnTo>
                    <a:pt x="25002" y="36229"/>
                  </a:lnTo>
                  <a:lnTo>
                    <a:pt x="25637" y="36356"/>
                  </a:lnTo>
                  <a:cubicBezTo>
                    <a:pt x="26682" y="36562"/>
                    <a:pt x="27205" y="36758"/>
                    <a:pt x="27460" y="36885"/>
                  </a:cubicBezTo>
                  <a:cubicBezTo>
                    <a:pt x="27293" y="36967"/>
                    <a:pt x="27009" y="37081"/>
                    <a:pt x="26542" y="37206"/>
                  </a:cubicBezTo>
                  <a:cubicBezTo>
                    <a:pt x="25823" y="37398"/>
                    <a:pt x="24865" y="37571"/>
                    <a:pt x="23699" y="37722"/>
                  </a:cubicBezTo>
                  <a:cubicBezTo>
                    <a:pt x="21270" y="38029"/>
                    <a:pt x="18133" y="38199"/>
                    <a:pt x="14861" y="38199"/>
                  </a:cubicBezTo>
                  <a:cubicBezTo>
                    <a:pt x="11594" y="38199"/>
                    <a:pt x="8456" y="38029"/>
                    <a:pt x="6025" y="37722"/>
                  </a:cubicBezTo>
                  <a:cubicBezTo>
                    <a:pt x="4858" y="37571"/>
                    <a:pt x="3900" y="37398"/>
                    <a:pt x="3181" y="37206"/>
                  </a:cubicBezTo>
                  <a:cubicBezTo>
                    <a:pt x="2714" y="37078"/>
                    <a:pt x="2432" y="36967"/>
                    <a:pt x="2263" y="36885"/>
                  </a:cubicBezTo>
                  <a:cubicBezTo>
                    <a:pt x="2534" y="36748"/>
                    <a:pt x="3109" y="36539"/>
                    <a:pt x="4289" y="36316"/>
                  </a:cubicBezTo>
                  <a:lnTo>
                    <a:pt x="5227" y="36140"/>
                  </a:lnTo>
                  <a:lnTo>
                    <a:pt x="4642" y="35385"/>
                  </a:lnTo>
                  <a:cubicBezTo>
                    <a:pt x="3829" y="34336"/>
                    <a:pt x="3308" y="33235"/>
                    <a:pt x="2851" y="31581"/>
                  </a:cubicBezTo>
                  <a:lnTo>
                    <a:pt x="2779" y="31329"/>
                  </a:lnTo>
                  <a:lnTo>
                    <a:pt x="2544" y="31212"/>
                  </a:lnTo>
                  <a:cubicBezTo>
                    <a:pt x="1978" y="30940"/>
                    <a:pt x="1459" y="30358"/>
                    <a:pt x="1243" y="29770"/>
                  </a:cubicBezTo>
                  <a:cubicBezTo>
                    <a:pt x="1243" y="29764"/>
                    <a:pt x="1240" y="29758"/>
                    <a:pt x="1236" y="29754"/>
                  </a:cubicBezTo>
                  <a:cubicBezTo>
                    <a:pt x="1240" y="29751"/>
                    <a:pt x="1243" y="29751"/>
                    <a:pt x="1246" y="29751"/>
                  </a:cubicBezTo>
                  <a:lnTo>
                    <a:pt x="1263" y="29744"/>
                  </a:lnTo>
                  <a:cubicBezTo>
                    <a:pt x="1272" y="29738"/>
                    <a:pt x="1286" y="29735"/>
                    <a:pt x="1299" y="29731"/>
                  </a:cubicBezTo>
                  <a:lnTo>
                    <a:pt x="1302" y="29728"/>
                  </a:lnTo>
                  <a:cubicBezTo>
                    <a:pt x="1789" y="29548"/>
                    <a:pt x="2518" y="29296"/>
                    <a:pt x="3050" y="29111"/>
                  </a:cubicBezTo>
                  <a:lnTo>
                    <a:pt x="3276" y="29029"/>
                  </a:lnTo>
                  <a:cubicBezTo>
                    <a:pt x="3868" y="28823"/>
                    <a:pt x="4485" y="28623"/>
                    <a:pt x="5112" y="28444"/>
                  </a:cubicBezTo>
                  <a:lnTo>
                    <a:pt x="7331" y="27800"/>
                  </a:lnTo>
                  <a:lnTo>
                    <a:pt x="5073" y="27316"/>
                  </a:lnTo>
                  <a:cubicBezTo>
                    <a:pt x="4962" y="27290"/>
                    <a:pt x="4864" y="27264"/>
                    <a:pt x="4776" y="27231"/>
                  </a:cubicBezTo>
                  <a:cubicBezTo>
                    <a:pt x="3861" y="26888"/>
                    <a:pt x="3162" y="25940"/>
                    <a:pt x="3037" y="24878"/>
                  </a:cubicBezTo>
                  <a:cubicBezTo>
                    <a:pt x="2942" y="24080"/>
                    <a:pt x="3168" y="23267"/>
                    <a:pt x="3639" y="22698"/>
                  </a:cubicBezTo>
                  <a:cubicBezTo>
                    <a:pt x="4079" y="22167"/>
                    <a:pt x="4753" y="21845"/>
                    <a:pt x="5402" y="21845"/>
                  </a:cubicBezTo>
                  <a:cubicBezTo>
                    <a:pt x="5467" y="21845"/>
                    <a:pt x="5532" y="21849"/>
                    <a:pt x="5596" y="21855"/>
                  </a:cubicBezTo>
                  <a:cubicBezTo>
                    <a:pt x="6142" y="21911"/>
                    <a:pt x="6606" y="22214"/>
                    <a:pt x="6969" y="22757"/>
                  </a:cubicBezTo>
                  <a:lnTo>
                    <a:pt x="7482" y="23519"/>
                  </a:lnTo>
                  <a:lnTo>
                    <a:pt x="7953" y="22727"/>
                  </a:lnTo>
                  <a:cubicBezTo>
                    <a:pt x="8485" y="21832"/>
                    <a:pt x="9201" y="21041"/>
                    <a:pt x="10025" y="20440"/>
                  </a:cubicBezTo>
                  <a:lnTo>
                    <a:pt x="10194" y="20316"/>
                  </a:lnTo>
                  <a:lnTo>
                    <a:pt x="10247" y="20113"/>
                  </a:lnTo>
                  <a:lnTo>
                    <a:pt x="10247" y="20110"/>
                  </a:lnTo>
                  <a:cubicBezTo>
                    <a:pt x="10351" y="19894"/>
                    <a:pt x="10463" y="19675"/>
                    <a:pt x="10574" y="19463"/>
                  </a:cubicBezTo>
                  <a:lnTo>
                    <a:pt x="12070" y="20767"/>
                  </a:lnTo>
                  <a:lnTo>
                    <a:pt x="12070" y="20767"/>
                  </a:lnTo>
                  <a:lnTo>
                    <a:pt x="11037" y="18639"/>
                  </a:lnTo>
                  <a:cubicBezTo>
                    <a:pt x="11838" y="17309"/>
                    <a:pt x="12718" y="16283"/>
                    <a:pt x="13727" y="15502"/>
                  </a:cubicBezTo>
                  <a:lnTo>
                    <a:pt x="14057" y="15247"/>
                  </a:lnTo>
                  <a:lnTo>
                    <a:pt x="13923" y="14852"/>
                  </a:lnTo>
                  <a:cubicBezTo>
                    <a:pt x="13832" y="14590"/>
                    <a:pt x="13793" y="14329"/>
                    <a:pt x="13802" y="14074"/>
                  </a:cubicBezTo>
                  <a:cubicBezTo>
                    <a:pt x="13825" y="13449"/>
                    <a:pt x="14139" y="12799"/>
                    <a:pt x="14642" y="12335"/>
                  </a:cubicBezTo>
                  <a:lnTo>
                    <a:pt x="15002" y="12008"/>
                  </a:lnTo>
                  <a:lnTo>
                    <a:pt x="14740" y="11597"/>
                  </a:lnTo>
                  <a:cubicBezTo>
                    <a:pt x="14329" y="10946"/>
                    <a:pt x="14172" y="10129"/>
                    <a:pt x="14306" y="9351"/>
                  </a:cubicBezTo>
                  <a:lnTo>
                    <a:pt x="14371" y="8982"/>
                  </a:lnTo>
                  <a:lnTo>
                    <a:pt x="14528" y="8636"/>
                  </a:lnTo>
                  <a:cubicBezTo>
                    <a:pt x="14715" y="8220"/>
                    <a:pt x="14998" y="7841"/>
                    <a:pt x="15351" y="7538"/>
                  </a:cubicBezTo>
                  <a:lnTo>
                    <a:pt x="16071" y="6916"/>
                  </a:lnTo>
                  <a:lnTo>
                    <a:pt x="15191" y="6557"/>
                  </a:lnTo>
                  <a:cubicBezTo>
                    <a:pt x="15185" y="6557"/>
                    <a:pt x="15178" y="6553"/>
                    <a:pt x="15172" y="6550"/>
                  </a:cubicBezTo>
                  <a:cubicBezTo>
                    <a:pt x="14577" y="5580"/>
                    <a:pt x="14665" y="4165"/>
                    <a:pt x="15404" y="3119"/>
                  </a:cubicBezTo>
                  <a:cubicBezTo>
                    <a:pt x="16119" y="2106"/>
                    <a:pt x="17371" y="1413"/>
                    <a:pt x="18839" y="1216"/>
                  </a:cubicBezTo>
                  <a:cubicBezTo>
                    <a:pt x="19092" y="1183"/>
                    <a:pt x="19331" y="1166"/>
                    <a:pt x="19556" y="1166"/>
                  </a:cubicBezTo>
                  <a:close/>
                  <a:moveTo>
                    <a:pt x="19563" y="0"/>
                  </a:moveTo>
                  <a:cubicBezTo>
                    <a:pt x="19284" y="0"/>
                    <a:pt x="18992" y="21"/>
                    <a:pt x="18685" y="63"/>
                  </a:cubicBezTo>
                  <a:cubicBezTo>
                    <a:pt x="16897" y="302"/>
                    <a:pt x="15355" y="1171"/>
                    <a:pt x="14453" y="2449"/>
                  </a:cubicBezTo>
                  <a:cubicBezTo>
                    <a:pt x="13959" y="3148"/>
                    <a:pt x="13665" y="4011"/>
                    <a:pt x="13623" y="4877"/>
                  </a:cubicBezTo>
                  <a:cubicBezTo>
                    <a:pt x="13584" y="5690"/>
                    <a:pt x="13763" y="6455"/>
                    <a:pt x="14146" y="7102"/>
                  </a:cubicBezTo>
                  <a:cubicBezTo>
                    <a:pt x="13962" y="7312"/>
                    <a:pt x="13799" y="7541"/>
                    <a:pt x="13662" y="7779"/>
                  </a:cubicBezTo>
                  <a:lnTo>
                    <a:pt x="13446" y="7760"/>
                  </a:lnTo>
                  <a:cubicBezTo>
                    <a:pt x="13394" y="7753"/>
                    <a:pt x="13280" y="7684"/>
                    <a:pt x="13247" y="7645"/>
                  </a:cubicBezTo>
                  <a:lnTo>
                    <a:pt x="12645" y="6773"/>
                  </a:lnTo>
                  <a:cubicBezTo>
                    <a:pt x="12436" y="6469"/>
                    <a:pt x="12184" y="6406"/>
                    <a:pt x="12015" y="6406"/>
                  </a:cubicBezTo>
                  <a:cubicBezTo>
                    <a:pt x="11944" y="6406"/>
                    <a:pt x="11888" y="6417"/>
                    <a:pt x="11855" y="6426"/>
                  </a:cubicBezTo>
                  <a:cubicBezTo>
                    <a:pt x="11747" y="6452"/>
                    <a:pt x="11381" y="6583"/>
                    <a:pt x="11319" y="7106"/>
                  </a:cubicBezTo>
                  <a:lnTo>
                    <a:pt x="11194" y="8165"/>
                  </a:lnTo>
                  <a:cubicBezTo>
                    <a:pt x="11185" y="8224"/>
                    <a:pt x="11110" y="8345"/>
                    <a:pt x="11064" y="8381"/>
                  </a:cubicBezTo>
                  <a:lnTo>
                    <a:pt x="10175" y="8992"/>
                  </a:lnTo>
                  <a:cubicBezTo>
                    <a:pt x="9989" y="9122"/>
                    <a:pt x="9891" y="9266"/>
                    <a:pt x="9844" y="9397"/>
                  </a:cubicBezTo>
                  <a:cubicBezTo>
                    <a:pt x="9717" y="9146"/>
                    <a:pt x="9603" y="8949"/>
                    <a:pt x="9531" y="8828"/>
                  </a:cubicBezTo>
                  <a:lnTo>
                    <a:pt x="9505" y="8789"/>
                  </a:lnTo>
                  <a:cubicBezTo>
                    <a:pt x="9488" y="8760"/>
                    <a:pt x="9472" y="8734"/>
                    <a:pt x="9456" y="8710"/>
                  </a:cubicBezTo>
                  <a:cubicBezTo>
                    <a:pt x="9437" y="8678"/>
                    <a:pt x="9423" y="8658"/>
                    <a:pt x="9417" y="8651"/>
                  </a:cubicBezTo>
                  <a:lnTo>
                    <a:pt x="9044" y="8132"/>
                  </a:lnTo>
                  <a:lnTo>
                    <a:pt x="8714" y="8420"/>
                  </a:lnTo>
                  <a:cubicBezTo>
                    <a:pt x="8508" y="8446"/>
                    <a:pt x="8273" y="8531"/>
                    <a:pt x="7992" y="8648"/>
                  </a:cubicBezTo>
                  <a:cubicBezTo>
                    <a:pt x="7737" y="8756"/>
                    <a:pt x="7437" y="8900"/>
                    <a:pt x="7103" y="9073"/>
                  </a:cubicBezTo>
                  <a:cubicBezTo>
                    <a:pt x="7087" y="9028"/>
                    <a:pt x="7070" y="8978"/>
                    <a:pt x="7054" y="8936"/>
                  </a:cubicBezTo>
                  <a:cubicBezTo>
                    <a:pt x="6998" y="8769"/>
                    <a:pt x="6884" y="8639"/>
                    <a:pt x="6727" y="8564"/>
                  </a:cubicBezTo>
                  <a:cubicBezTo>
                    <a:pt x="6636" y="8520"/>
                    <a:pt x="6541" y="8499"/>
                    <a:pt x="6445" y="8499"/>
                  </a:cubicBezTo>
                  <a:cubicBezTo>
                    <a:pt x="6374" y="8499"/>
                    <a:pt x="6303" y="8510"/>
                    <a:pt x="6233" y="8534"/>
                  </a:cubicBezTo>
                  <a:cubicBezTo>
                    <a:pt x="6073" y="8589"/>
                    <a:pt x="5942" y="8704"/>
                    <a:pt x="5868" y="8858"/>
                  </a:cubicBezTo>
                  <a:cubicBezTo>
                    <a:pt x="5789" y="9015"/>
                    <a:pt x="5779" y="9188"/>
                    <a:pt x="5835" y="9351"/>
                  </a:cubicBezTo>
                  <a:cubicBezTo>
                    <a:pt x="5874" y="9466"/>
                    <a:pt x="5910" y="9580"/>
                    <a:pt x="5949" y="9707"/>
                  </a:cubicBezTo>
                  <a:cubicBezTo>
                    <a:pt x="5942" y="9710"/>
                    <a:pt x="5936" y="9717"/>
                    <a:pt x="5927" y="9720"/>
                  </a:cubicBezTo>
                  <a:lnTo>
                    <a:pt x="5642" y="9318"/>
                  </a:lnTo>
                  <a:cubicBezTo>
                    <a:pt x="5544" y="9178"/>
                    <a:pt x="5397" y="9083"/>
                    <a:pt x="5227" y="9054"/>
                  </a:cubicBezTo>
                  <a:cubicBezTo>
                    <a:pt x="5190" y="9047"/>
                    <a:pt x="5152" y="9044"/>
                    <a:pt x="5115" y="9044"/>
                  </a:cubicBezTo>
                  <a:cubicBezTo>
                    <a:pt x="4984" y="9044"/>
                    <a:pt x="4856" y="9085"/>
                    <a:pt x="4746" y="9161"/>
                  </a:cubicBezTo>
                  <a:cubicBezTo>
                    <a:pt x="4606" y="9263"/>
                    <a:pt x="4511" y="9410"/>
                    <a:pt x="4482" y="9580"/>
                  </a:cubicBezTo>
                  <a:cubicBezTo>
                    <a:pt x="4452" y="9749"/>
                    <a:pt x="4491" y="9923"/>
                    <a:pt x="4589" y="10060"/>
                  </a:cubicBezTo>
                  <a:lnTo>
                    <a:pt x="4821" y="10390"/>
                  </a:lnTo>
                  <a:cubicBezTo>
                    <a:pt x="4785" y="10413"/>
                    <a:pt x="4750" y="10436"/>
                    <a:pt x="4711" y="10459"/>
                  </a:cubicBezTo>
                  <a:cubicBezTo>
                    <a:pt x="4570" y="10371"/>
                    <a:pt x="4443" y="10289"/>
                    <a:pt x="4319" y="10204"/>
                  </a:cubicBezTo>
                  <a:cubicBezTo>
                    <a:pt x="4209" y="10132"/>
                    <a:pt x="4085" y="10097"/>
                    <a:pt x="3963" y="10097"/>
                  </a:cubicBezTo>
                  <a:cubicBezTo>
                    <a:pt x="3754" y="10097"/>
                    <a:pt x="3550" y="10198"/>
                    <a:pt x="3426" y="10384"/>
                  </a:cubicBezTo>
                  <a:cubicBezTo>
                    <a:pt x="3328" y="10528"/>
                    <a:pt x="3295" y="10701"/>
                    <a:pt x="3328" y="10867"/>
                  </a:cubicBezTo>
                  <a:cubicBezTo>
                    <a:pt x="3358" y="11012"/>
                    <a:pt x="3432" y="11139"/>
                    <a:pt x="3544" y="11233"/>
                  </a:cubicBezTo>
                  <a:cubicBezTo>
                    <a:pt x="3174" y="11492"/>
                    <a:pt x="2851" y="11734"/>
                    <a:pt x="2589" y="11946"/>
                  </a:cubicBezTo>
                  <a:cubicBezTo>
                    <a:pt x="2289" y="12188"/>
                    <a:pt x="2064" y="12394"/>
                    <a:pt x="1923" y="12593"/>
                  </a:cubicBezTo>
                  <a:lnTo>
                    <a:pt x="1432" y="12763"/>
                  </a:lnTo>
                  <a:lnTo>
                    <a:pt x="1815" y="13335"/>
                  </a:lnTo>
                  <a:cubicBezTo>
                    <a:pt x="1824" y="13354"/>
                    <a:pt x="1835" y="13374"/>
                    <a:pt x="1844" y="13387"/>
                  </a:cubicBezTo>
                  <a:lnTo>
                    <a:pt x="1844" y="13390"/>
                  </a:lnTo>
                  <a:cubicBezTo>
                    <a:pt x="1857" y="13407"/>
                    <a:pt x="1871" y="13427"/>
                    <a:pt x="1883" y="13446"/>
                  </a:cubicBezTo>
                  <a:cubicBezTo>
                    <a:pt x="1894" y="13463"/>
                    <a:pt x="1907" y="13482"/>
                    <a:pt x="1919" y="13502"/>
                  </a:cubicBezTo>
                  <a:cubicBezTo>
                    <a:pt x="2148" y="13861"/>
                    <a:pt x="2776" y="14773"/>
                    <a:pt x="3711" y="15511"/>
                  </a:cubicBezTo>
                  <a:cubicBezTo>
                    <a:pt x="4256" y="15943"/>
                    <a:pt x="4821" y="16244"/>
                    <a:pt x="5393" y="16413"/>
                  </a:cubicBezTo>
                  <a:cubicBezTo>
                    <a:pt x="5011" y="16593"/>
                    <a:pt x="4740" y="16861"/>
                    <a:pt x="4596" y="17195"/>
                  </a:cubicBezTo>
                  <a:cubicBezTo>
                    <a:pt x="4574" y="17247"/>
                    <a:pt x="4557" y="17299"/>
                    <a:pt x="4544" y="17351"/>
                  </a:cubicBezTo>
                  <a:cubicBezTo>
                    <a:pt x="4531" y="17397"/>
                    <a:pt x="4518" y="17443"/>
                    <a:pt x="4511" y="17489"/>
                  </a:cubicBezTo>
                  <a:lnTo>
                    <a:pt x="4508" y="17499"/>
                  </a:lnTo>
                  <a:cubicBezTo>
                    <a:pt x="4429" y="17989"/>
                    <a:pt x="4625" y="18528"/>
                    <a:pt x="5021" y="18904"/>
                  </a:cubicBezTo>
                  <a:cubicBezTo>
                    <a:pt x="5204" y="19074"/>
                    <a:pt x="5420" y="19214"/>
                    <a:pt x="5681" y="19326"/>
                  </a:cubicBezTo>
                  <a:cubicBezTo>
                    <a:pt x="5717" y="19342"/>
                    <a:pt x="5753" y="19355"/>
                    <a:pt x="5799" y="19371"/>
                  </a:cubicBezTo>
                  <a:cubicBezTo>
                    <a:pt x="5989" y="19446"/>
                    <a:pt x="6178" y="19499"/>
                    <a:pt x="6322" y="19534"/>
                  </a:cubicBezTo>
                  <a:cubicBezTo>
                    <a:pt x="6841" y="19662"/>
                    <a:pt x="7384" y="19737"/>
                    <a:pt x="7930" y="19757"/>
                  </a:cubicBezTo>
                  <a:cubicBezTo>
                    <a:pt x="8015" y="19760"/>
                    <a:pt x="8096" y="19760"/>
                    <a:pt x="8168" y="19760"/>
                  </a:cubicBezTo>
                  <a:lnTo>
                    <a:pt x="8319" y="19760"/>
                  </a:lnTo>
                  <a:cubicBezTo>
                    <a:pt x="8564" y="19754"/>
                    <a:pt x="8812" y="19741"/>
                    <a:pt x="9060" y="19711"/>
                  </a:cubicBezTo>
                  <a:lnTo>
                    <a:pt x="9060" y="19711"/>
                  </a:lnTo>
                  <a:cubicBezTo>
                    <a:pt x="8433" y="20211"/>
                    <a:pt x="7868" y="20806"/>
                    <a:pt x="7390" y="21466"/>
                  </a:cubicBezTo>
                  <a:cubicBezTo>
                    <a:pt x="6917" y="21025"/>
                    <a:pt x="6348" y="20760"/>
                    <a:pt x="5717" y="20695"/>
                  </a:cubicBezTo>
                  <a:cubicBezTo>
                    <a:pt x="5613" y="20685"/>
                    <a:pt x="5508" y="20679"/>
                    <a:pt x="5404" y="20679"/>
                  </a:cubicBezTo>
                  <a:cubicBezTo>
                    <a:pt x="4406" y="20679"/>
                    <a:pt x="3408" y="21152"/>
                    <a:pt x="2740" y="21956"/>
                  </a:cubicBezTo>
                  <a:cubicBezTo>
                    <a:pt x="2060" y="22777"/>
                    <a:pt x="1746" y="23891"/>
                    <a:pt x="1880" y="25015"/>
                  </a:cubicBezTo>
                  <a:cubicBezTo>
                    <a:pt x="1966" y="25728"/>
                    <a:pt x="2236" y="26417"/>
                    <a:pt x="2665" y="27002"/>
                  </a:cubicBezTo>
                  <a:cubicBezTo>
                    <a:pt x="2877" y="27293"/>
                    <a:pt x="3123" y="27548"/>
                    <a:pt x="3390" y="27761"/>
                  </a:cubicBezTo>
                  <a:cubicBezTo>
                    <a:pt x="3221" y="27816"/>
                    <a:pt x="3057" y="27875"/>
                    <a:pt x="2894" y="27931"/>
                  </a:cubicBezTo>
                  <a:lnTo>
                    <a:pt x="2668" y="28009"/>
                  </a:lnTo>
                  <a:cubicBezTo>
                    <a:pt x="2132" y="28198"/>
                    <a:pt x="1397" y="28453"/>
                    <a:pt x="900" y="28637"/>
                  </a:cubicBezTo>
                  <a:cubicBezTo>
                    <a:pt x="880" y="28643"/>
                    <a:pt x="861" y="28649"/>
                    <a:pt x="841" y="28660"/>
                  </a:cubicBezTo>
                  <a:cubicBezTo>
                    <a:pt x="802" y="28672"/>
                    <a:pt x="753" y="28689"/>
                    <a:pt x="704" y="28711"/>
                  </a:cubicBezTo>
                  <a:cubicBezTo>
                    <a:pt x="475" y="28809"/>
                    <a:pt x="308" y="28943"/>
                    <a:pt x="197" y="29123"/>
                  </a:cubicBezTo>
                  <a:cubicBezTo>
                    <a:pt x="17" y="29405"/>
                    <a:pt x="1" y="29758"/>
                    <a:pt x="148" y="30169"/>
                  </a:cubicBezTo>
                  <a:cubicBezTo>
                    <a:pt x="432" y="30951"/>
                    <a:pt x="1064" y="31699"/>
                    <a:pt x="1795" y="32130"/>
                  </a:cubicBezTo>
                  <a:cubicBezTo>
                    <a:pt x="2174" y="33431"/>
                    <a:pt x="2613" y="34447"/>
                    <a:pt x="3197" y="35359"/>
                  </a:cubicBezTo>
                  <a:cubicBezTo>
                    <a:pt x="2707" y="35476"/>
                    <a:pt x="2302" y="35601"/>
                    <a:pt x="1981" y="35735"/>
                  </a:cubicBezTo>
                  <a:cubicBezTo>
                    <a:pt x="1717" y="35846"/>
                    <a:pt x="913" y="36179"/>
                    <a:pt x="913" y="36885"/>
                  </a:cubicBezTo>
                  <a:cubicBezTo>
                    <a:pt x="913" y="37111"/>
                    <a:pt x="1005" y="37444"/>
                    <a:pt x="1436" y="37745"/>
                  </a:cubicBezTo>
                  <a:cubicBezTo>
                    <a:pt x="1658" y="37902"/>
                    <a:pt x="1962" y="38042"/>
                    <a:pt x="2361" y="38173"/>
                  </a:cubicBezTo>
                  <a:cubicBezTo>
                    <a:pt x="3067" y="38411"/>
                    <a:pt x="4067" y="38624"/>
                    <a:pt x="5328" y="38804"/>
                  </a:cubicBezTo>
                  <a:cubicBezTo>
                    <a:pt x="7880" y="39163"/>
                    <a:pt x="11267" y="39363"/>
                    <a:pt x="14861" y="39363"/>
                  </a:cubicBezTo>
                  <a:cubicBezTo>
                    <a:pt x="18460" y="39363"/>
                    <a:pt x="21845" y="39163"/>
                    <a:pt x="24394" y="38804"/>
                  </a:cubicBezTo>
                  <a:cubicBezTo>
                    <a:pt x="25659" y="38624"/>
                    <a:pt x="26656" y="38411"/>
                    <a:pt x="27365" y="38173"/>
                  </a:cubicBezTo>
                  <a:cubicBezTo>
                    <a:pt x="27764" y="38042"/>
                    <a:pt x="28065" y="37902"/>
                    <a:pt x="28290" y="37745"/>
                  </a:cubicBezTo>
                  <a:cubicBezTo>
                    <a:pt x="28722" y="37444"/>
                    <a:pt x="28810" y="37111"/>
                    <a:pt x="28810" y="36885"/>
                  </a:cubicBezTo>
                  <a:cubicBezTo>
                    <a:pt x="28810" y="36199"/>
                    <a:pt x="28055" y="35872"/>
                    <a:pt x="27806" y="35764"/>
                  </a:cubicBezTo>
                  <a:cubicBezTo>
                    <a:pt x="27447" y="35607"/>
                    <a:pt x="26967" y="35457"/>
                    <a:pt x="26372" y="35323"/>
                  </a:cubicBezTo>
                  <a:cubicBezTo>
                    <a:pt x="26362" y="35221"/>
                    <a:pt x="26349" y="35127"/>
                    <a:pt x="26332" y="35036"/>
                  </a:cubicBezTo>
                  <a:cubicBezTo>
                    <a:pt x="26313" y="34912"/>
                    <a:pt x="26296" y="34794"/>
                    <a:pt x="26306" y="34722"/>
                  </a:cubicBezTo>
                  <a:cubicBezTo>
                    <a:pt x="26483" y="33532"/>
                    <a:pt x="26186" y="32414"/>
                    <a:pt x="25898" y="31333"/>
                  </a:cubicBezTo>
                  <a:cubicBezTo>
                    <a:pt x="25653" y="30405"/>
                    <a:pt x="25421" y="29529"/>
                    <a:pt x="25486" y="28643"/>
                  </a:cubicBezTo>
                  <a:cubicBezTo>
                    <a:pt x="25492" y="28545"/>
                    <a:pt x="25519" y="28427"/>
                    <a:pt x="25548" y="28307"/>
                  </a:cubicBezTo>
                  <a:cubicBezTo>
                    <a:pt x="25581" y="28172"/>
                    <a:pt x="25617" y="28022"/>
                    <a:pt x="25634" y="27859"/>
                  </a:cubicBezTo>
                  <a:cubicBezTo>
                    <a:pt x="25653" y="27715"/>
                    <a:pt x="25649" y="27571"/>
                    <a:pt x="25630" y="27437"/>
                  </a:cubicBezTo>
                  <a:cubicBezTo>
                    <a:pt x="25947" y="27316"/>
                    <a:pt x="26237" y="27159"/>
                    <a:pt x="26492" y="26963"/>
                  </a:cubicBezTo>
                  <a:cubicBezTo>
                    <a:pt x="26509" y="26950"/>
                    <a:pt x="26525" y="26937"/>
                    <a:pt x="26542" y="26924"/>
                  </a:cubicBezTo>
                  <a:cubicBezTo>
                    <a:pt x="26571" y="26901"/>
                    <a:pt x="26601" y="26878"/>
                    <a:pt x="26634" y="26848"/>
                  </a:cubicBezTo>
                  <a:cubicBezTo>
                    <a:pt x="27035" y="26495"/>
                    <a:pt x="27254" y="26081"/>
                    <a:pt x="27261" y="25649"/>
                  </a:cubicBezTo>
                  <a:cubicBezTo>
                    <a:pt x="27264" y="25590"/>
                    <a:pt x="27261" y="25535"/>
                    <a:pt x="27254" y="25483"/>
                  </a:cubicBezTo>
                  <a:cubicBezTo>
                    <a:pt x="27248" y="25437"/>
                    <a:pt x="27241" y="25388"/>
                    <a:pt x="27231" y="25342"/>
                  </a:cubicBezTo>
                  <a:lnTo>
                    <a:pt x="27231" y="25335"/>
                  </a:lnTo>
                  <a:cubicBezTo>
                    <a:pt x="27143" y="24950"/>
                    <a:pt x="26885" y="24604"/>
                    <a:pt x="26528" y="24375"/>
                  </a:cubicBezTo>
                  <a:lnTo>
                    <a:pt x="26528" y="24375"/>
                  </a:lnTo>
                  <a:cubicBezTo>
                    <a:pt x="26682" y="24395"/>
                    <a:pt x="26837" y="24404"/>
                    <a:pt x="26993" y="24404"/>
                  </a:cubicBezTo>
                  <a:cubicBezTo>
                    <a:pt x="27223" y="24404"/>
                    <a:pt x="27456" y="24383"/>
                    <a:pt x="27692" y="24342"/>
                  </a:cubicBezTo>
                  <a:cubicBezTo>
                    <a:pt x="28231" y="24248"/>
                    <a:pt x="28787" y="24044"/>
                    <a:pt x="29346" y="23738"/>
                  </a:cubicBezTo>
                  <a:cubicBezTo>
                    <a:pt x="30316" y="23205"/>
                    <a:pt x="31046" y="22495"/>
                    <a:pt x="31316" y="22214"/>
                  </a:cubicBezTo>
                  <a:lnTo>
                    <a:pt x="31346" y="22182"/>
                  </a:lnTo>
                  <a:cubicBezTo>
                    <a:pt x="31372" y="22156"/>
                    <a:pt x="31391" y="22136"/>
                    <a:pt x="31411" y="22113"/>
                  </a:cubicBezTo>
                  <a:cubicBezTo>
                    <a:pt x="31438" y="22087"/>
                    <a:pt x="31453" y="22068"/>
                    <a:pt x="31457" y="22061"/>
                  </a:cubicBezTo>
                  <a:lnTo>
                    <a:pt x="31865" y="21567"/>
                  </a:lnTo>
                  <a:lnTo>
                    <a:pt x="31503" y="21323"/>
                  </a:lnTo>
                  <a:cubicBezTo>
                    <a:pt x="31421" y="21130"/>
                    <a:pt x="31281" y="20923"/>
                    <a:pt x="31091" y="20682"/>
                  </a:cubicBezTo>
                  <a:cubicBezTo>
                    <a:pt x="30924" y="20466"/>
                    <a:pt x="30708" y="20211"/>
                    <a:pt x="30453" y="19930"/>
                  </a:cubicBezTo>
                  <a:cubicBezTo>
                    <a:pt x="30497" y="19904"/>
                    <a:pt x="30536" y="19878"/>
                    <a:pt x="30575" y="19852"/>
                  </a:cubicBezTo>
                  <a:cubicBezTo>
                    <a:pt x="30718" y="19754"/>
                    <a:pt x="30817" y="19606"/>
                    <a:pt x="30849" y="19440"/>
                  </a:cubicBezTo>
                  <a:cubicBezTo>
                    <a:pt x="30882" y="19270"/>
                    <a:pt x="30849" y="19100"/>
                    <a:pt x="30755" y="18956"/>
                  </a:cubicBezTo>
                  <a:cubicBezTo>
                    <a:pt x="30657" y="18813"/>
                    <a:pt x="30512" y="18718"/>
                    <a:pt x="30343" y="18682"/>
                  </a:cubicBezTo>
                  <a:cubicBezTo>
                    <a:pt x="30302" y="18674"/>
                    <a:pt x="30261" y="18670"/>
                    <a:pt x="30220" y="18670"/>
                  </a:cubicBezTo>
                  <a:cubicBezTo>
                    <a:pt x="30093" y="18670"/>
                    <a:pt x="29967" y="18708"/>
                    <a:pt x="29859" y="18780"/>
                  </a:cubicBezTo>
                  <a:cubicBezTo>
                    <a:pt x="29761" y="18845"/>
                    <a:pt x="29656" y="18914"/>
                    <a:pt x="29545" y="18982"/>
                  </a:cubicBezTo>
                  <a:cubicBezTo>
                    <a:pt x="29539" y="18976"/>
                    <a:pt x="29532" y="18970"/>
                    <a:pt x="29525" y="18963"/>
                  </a:cubicBezTo>
                  <a:lnTo>
                    <a:pt x="29839" y="18587"/>
                  </a:lnTo>
                  <a:cubicBezTo>
                    <a:pt x="29951" y="18453"/>
                    <a:pt x="30002" y="18286"/>
                    <a:pt x="29990" y="18116"/>
                  </a:cubicBezTo>
                  <a:cubicBezTo>
                    <a:pt x="29973" y="17943"/>
                    <a:pt x="29892" y="17789"/>
                    <a:pt x="29761" y="17679"/>
                  </a:cubicBezTo>
                  <a:cubicBezTo>
                    <a:pt x="29643" y="17581"/>
                    <a:pt x="29500" y="17528"/>
                    <a:pt x="29351" y="17528"/>
                  </a:cubicBezTo>
                  <a:cubicBezTo>
                    <a:pt x="29331" y="17528"/>
                    <a:pt x="29311" y="17529"/>
                    <a:pt x="29290" y="17531"/>
                  </a:cubicBezTo>
                  <a:cubicBezTo>
                    <a:pt x="29117" y="17548"/>
                    <a:pt x="28960" y="17629"/>
                    <a:pt x="28853" y="17760"/>
                  </a:cubicBezTo>
                  <a:lnTo>
                    <a:pt x="28594" y="18068"/>
                  </a:lnTo>
                  <a:cubicBezTo>
                    <a:pt x="28565" y="18038"/>
                    <a:pt x="28532" y="18009"/>
                    <a:pt x="28500" y="17979"/>
                  </a:cubicBezTo>
                  <a:cubicBezTo>
                    <a:pt x="28548" y="17819"/>
                    <a:pt x="28598" y="17671"/>
                    <a:pt x="28643" y="17531"/>
                  </a:cubicBezTo>
                  <a:cubicBezTo>
                    <a:pt x="28758" y="17198"/>
                    <a:pt x="28575" y="16832"/>
                    <a:pt x="28241" y="16718"/>
                  </a:cubicBezTo>
                  <a:cubicBezTo>
                    <a:pt x="28172" y="16694"/>
                    <a:pt x="28102" y="16683"/>
                    <a:pt x="28033" y="16683"/>
                  </a:cubicBezTo>
                  <a:cubicBezTo>
                    <a:pt x="27788" y="16683"/>
                    <a:pt x="27557" y="16824"/>
                    <a:pt x="27450" y="17051"/>
                  </a:cubicBezTo>
                  <a:cubicBezTo>
                    <a:pt x="27107" y="16760"/>
                    <a:pt x="26790" y="16511"/>
                    <a:pt x="26516" y="16312"/>
                  </a:cubicBezTo>
                  <a:cubicBezTo>
                    <a:pt x="26385" y="16214"/>
                    <a:pt x="26261" y="16129"/>
                    <a:pt x="26146" y="16057"/>
                  </a:cubicBezTo>
                  <a:cubicBezTo>
                    <a:pt x="26385" y="15861"/>
                    <a:pt x="26590" y="15632"/>
                    <a:pt x="26758" y="15377"/>
                  </a:cubicBezTo>
                  <a:cubicBezTo>
                    <a:pt x="27100" y="14852"/>
                    <a:pt x="27257" y="14161"/>
                    <a:pt x="27192" y="13482"/>
                  </a:cubicBezTo>
                  <a:cubicBezTo>
                    <a:pt x="27139" y="12969"/>
                    <a:pt x="26970" y="12502"/>
                    <a:pt x="26699" y="12119"/>
                  </a:cubicBezTo>
                  <a:cubicBezTo>
                    <a:pt x="26908" y="11743"/>
                    <a:pt x="26993" y="11306"/>
                    <a:pt x="26934" y="10874"/>
                  </a:cubicBezTo>
                  <a:cubicBezTo>
                    <a:pt x="26875" y="10436"/>
                    <a:pt x="26643" y="10024"/>
                    <a:pt x="26284" y="9704"/>
                  </a:cubicBezTo>
                  <a:cubicBezTo>
                    <a:pt x="26408" y="9197"/>
                    <a:pt x="26391" y="8662"/>
                    <a:pt x="26241" y="8161"/>
                  </a:cubicBezTo>
                  <a:cubicBezTo>
                    <a:pt x="26254" y="8152"/>
                    <a:pt x="26267" y="8142"/>
                    <a:pt x="26281" y="8132"/>
                  </a:cubicBezTo>
                  <a:lnTo>
                    <a:pt x="26875" y="7606"/>
                  </a:lnTo>
                  <a:cubicBezTo>
                    <a:pt x="26895" y="7592"/>
                    <a:pt x="26934" y="7583"/>
                    <a:pt x="26957" y="7580"/>
                  </a:cubicBezTo>
                  <a:lnTo>
                    <a:pt x="27758" y="7681"/>
                  </a:lnTo>
                  <a:cubicBezTo>
                    <a:pt x="27801" y="7687"/>
                    <a:pt x="27842" y="7689"/>
                    <a:pt x="27881" y="7689"/>
                  </a:cubicBezTo>
                  <a:cubicBezTo>
                    <a:pt x="28282" y="7689"/>
                    <a:pt x="28455" y="7421"/>
                    <a:pt x="28500" y="7331"/>
                  </a:cubicBezTo>
                  <a:cubicBezTo>
                    <a:pt x="28604" y="7132"/>
                    <a:pt x="28620" y="6815"/>
                    <a:pt x="28355" y="6527"/>
                  </a:cubicBezTo>
                  <a:lnTo>
                    <a:pt x="27816" y="5942"/>
                  </a:lnTo>
                  <a:cubicBezTo>
                    <a:pt x="27806" y="5926"/>
                    <a:pt x="27794" y="5890"/>
                    <a:pt x="27794" y="5871"/>
                  </a:cubicBezTo>
                  <a:lnTo>
                    <a:pt x="27892" y="5093"/>
                  </a:lnTo>
                  <a:cubicBezTo>
                    <a:pt x="27940" y="4710"/>
                    <a:pt x="27744" y="4462"/>
                    <a:pt x="27548" y="4357"/>
                  </a:cubicBezTo>
                  <a:cubicBezTo>
                    <a:pt x="27452" y="4306"/>
                    <a:pt x="27349" y="4280"/>
                    <a:pt x="27246" y="4280"/>
                  </a:cubicBezTo>
                  <a:cubicBezTo>
                    <a:pt x="27073" y="4280"/>
                    <a:pt x="26897" y="4351"/>
                    <a:pt x="26741" y="4488"/>
                  </a:cubicBezTo>
                  <a:lnTo>
                    <a:pt x="26146" y="5014"/>
                  </a:lnTo>
                  <a:cubicBezTo>
                    <a:pt x="26127" y="5024"/>
                    <a:pt x="26085" y="5037"/>
                    <a:pt x="26065" y="5037"/>
                  </a:cubicBezTo>
                  <a:lnTo>
                    <a:pt x="25947" y="5024"/>
                  </a:lnTo>
                  <a:cubicBezTo>
                    <a:pt x="26002" y="4570"/>
                    <a:pt x="25934" y="4122"/>
                    <a:pt x="25735" y="3749"/>
                  </a:cubicBezTo>
                  <a:cubicBezTo>
                    <a:pt x="25539" y="3381"/>
                    <a:pt x="25183" y="3053"/>
                    <a:pt x="24767" y="2893"/>
                  </a:cubicBezTo>
                  <a:cubicBezTo>
                    <a:pt x="24800" y="2639"/>
                    <a:pt x="24780" y="2373"/>
                    <a:pt x="24699" y="2129"/>
                  </a:cubicBezTo>
                  <a:cubicBezTo>
                    <a:pt x="24516" y="1569"/>
                    <a:pt x="24026" y="1118"/>
                    <a:pt x="23450" y="984"/>
                  </a:cubicBezTo>
                  <a:cubicBezTo>
                    <a:pt x="23316" y="953"/>
                    <a:pt x="23182" y="938"/>
                    <a:pt x="23049" y="938"/>
                  </a:cubicBezTo>
                  <a:cubicBezTo>
                    <a:pt x="22818" y="938"/>
                    <a:pt x="22592" y="984"/>
                    <a:pt x="22385" y="1073"/>
                  </a:cubicBezTo>
                  <a:cubicBezTo>
                    <a:pt x="21989" y="664"/>
                    <a:pt x="21466" y="354"/>
                    <a:pt x="20865" y="177"/>
                  </a:cubicBezTo>
                  <a:cubicBezTo>
                    <a:pt x="20462" y="59"/>
                    <a:pt x="20031" y="0"/>
                    <a:pt x="19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251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252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253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254;p33"/>
            <p:cNvSpPr/>
            <p:nvPr/>
          </p:nvSpPr>
          <p:spPr>
            <a:xfrm>
              <a:off x="1556556" y="1934467"/>
              <a:ext cx="157231" cy="93002"/>
            </a:xfrm>
            <a:custGeom>
              <a:avLst/>
              <a:gdLst/>
              <a:ahLst/>
              <a:cxnLst/>
              <a:rect l="l" t="t" r="r" b="b"/>
              <a:pathLst>
                <a:path w="2164" h="1280" extrusionOk="0">
                  <a:moveTo>
                    <a:pt x="71" y="1"/>
                  </a:moveTo>
                  <a:cubicBezTo>
                    <a:pt x="52" y="1"/>
                    <a:pt x="32" y="10"/>
                    <a:pt x="20" y="28"/>
                  </a:cubicBezTo>
                  <a:cubicBezTo>
                    <a:pt x="0" y="58"/>
                    <a:pt x="7" y="97"/>
                    <a:pt x="37" y="114"/>
                  </a:cubicBezTo>
                  <a:cubicBezTo>
                    <a:pt x="684" y="545"/>
                    <a:pt x="1366" y="933"/>
                    <a:pt x="2066" y="1274"/>
                  </a:cubicBezTo>
                  <a:cubicBezTo>
                    <a:pt x="2076" y="1277"/>
                    <a:pt x="2082" y="1280"/>
                    <a:pt x="2092" y="1280"/>
                  </a:cubicBezTo>
                  <a:cubicBezTo>
                    <a:pt x="2115" y="1280"/>
                    <a:pt x="2138" y="1267"/>
                    <a:pt x="2147" y="1244"/>
                  </a:cubicBezTo>
                  <a:cubicBezTo>
                    <a:pt x="2164" y="1212"/>
                    <a:pt x="2150" y="1176"/>
                    <a:pt x="2121" y="1159"/>
                  </a:cubicBezTo>
                  <a:cubicBezTo>
                    <a:pt x="1425" y="826"/>
                    <a:pt x="749" y="440"/>
                    <a:pt x="105" y="12"/>
                  </a:cubicBezTo>
                  <a:cubicBezTo>
                    <a:pt x="95" y="4"/>
                    <a:pt x="83" y="1"/>
                    <a:pt x="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255;p33"/>
            <p:cNvSpPr/>
            <p:nvPr/>
          </p:nvSpPr>
          <p:spPr>
            <a:xfrm>
              <a:off x="1640621" y="1858031"/>
              <a:ext cx="106371" cy="145242"/>
            </a:xfrm>
            <a:custGeom>
              <a:avLst/>
              <a:gdLst/>
              <a:ahLst/>
              <a:cxnLst/>
              <a:rect l="l" t="t" r="r" b="b"/>
              <a:pathLst>
                <a:path w="1464" h="1999" extrusionOk="0">
                  <a:moveTo>
                    <a:pt x="70" y="1"/>
                  </a:moveTo>
                  <a:cubicBezTo>
                    <a:pt x="57" y="1"/>
                    <a:pt x="44" y="4"/>
                    <a:pt x="33" y="12"/>
                  </a:cubicBezTo>
                  <a:cubicBezTo>
                    <a:pt x="7" y="31"/>
                    <a:pt x="0" y="71"/>
                    <a:pt x="20" y="100"/>
                  </a:cubicBezTo>
                  <a:lnTo>
                    <a:pt x="1343" y="1973"/>
                  </a:lnTo>
                  <a:cubicBezTo>
                    <a:pt x="1353" y="1989"/>
                    <a:pt x="1373" y="1999"/>
                    <a:pt x="1393" y="1999"/>
                  </a:cubicBezTo>
                  <a:cubicBezTo>
                    <a:pt x="1405" y="1999"/>
                    <a:pt x="1418" y="1996"/>
                    <a:pt x="1429" y="1989"/>
                  </a:cubicBezTo>
                  <a:cubicBezTo>
                    <a:pt x="1458" y="1970"/>
                    <a:pt x="1464" y="1930"/>
                    <a:pt x="1444" y="1901"/>
                  </a:cubicBezTo>
                  <a:lnTo>
                    <a:pt x="121" y="28"/>
                  </a:lnTo>
                  <a:cubicBezTo>
                    <a:pt x="109" y="10"/>
                    <a:pt x="90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256;p33"/>
            <p:cNvSpPr/>
            <p:nvPr/>
          </p:nvSpPr>
          <p:spPr>
            <a:xfrm>
              <a:off x="1736965" y="1818288"/>
              <a:ext cx="52604" cy="178084"/>
            </a:xfrm>
            <a:custGeom>
              <a:avLst/>
              <a:gdLst/>
              <a:ahLst/>
              <a:cxnLst/>
              <a:rect l="l" t="t" r="r" b="b"/>
              <a:pathLst>
                <a:path w="724" h="2451" extrusionOk="0">
                  <a:moveTo>
                    <a:pt x="69" y="0"/>
                  </a:moveTo>
                  <a:cubicBezTo>
                    <a:pt x="63" y="0"/>
                    <a:pt x="56" y="1"/>
                    <a:pt x="50" y="3"/>
                  </a:cubicBezTo>
                  <a:cubicBezTo>
                    <a:pt x="20" y="16"/>
                    <a:pt x="1" y="49"/>
                    <a:pt x="14" y="81"/>
                  </a:cubicBezTo>
                  <a:cubicBezTo>
                    <a:pt x="269" y="833"/>
                    <a:pt x="465" y="1615"/>
                    <a:pt x="596" y="2399"/>
                  </a:cubicBezTo>
                  <a:cubicBezTo>
                    <a:pt x="602" y="2428"/>
                    <a:pt x="628" y="2451"/>
                    <a:pt x="658" y="2451"/>
                  </a:cubicBezTo>
                  <a:cubicBezTo>
                    <a:pt x="661" y="2451"/>
                    <a:pt x="664" y="2451"/>
                    <a:pt x="667" y="2448"/>
                  </a:cubicBezTo>
                  <a:cubicBezTo>
                    <a:pt x="700" y="2444"/>
                    <a:pt x="723" y="2412"/>
                    <a:pt x="720" y="2375"/>
                  </a:cubicBezTo>
                  <a:cubicBezTo>
                    <a:pt x="589" y="1585"/>
                    <a:pt x="390" y="800"/>
                    <a:pt x="132" y="42"/>
                  </a:cubicBezTo>
                  <a:cubicBezTo>
                    <a:pt x="121" y="16"/>
                    <a:pt x="96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257;p33"/>
            <p:cNvSpPr/>
            <p:nvPr/>
          </p:nvSpPr>
          <p:spPr>
            <a:xfrm>
              <a:off x="1443501" y="1811603"/>
              <a:ext cx="620350" cy="509402"/>
            </a:xfrm>
            <a:custGeom>
              <a:avLst/>
              <a:gdLst/>
              <a:ahLst/>
              <a:cxnLst/>
              <a:rect l="l" t="t" r="r" b="b"/>
              <a:pathLst>
                <a:path w="8538" h="7011" extrusionOk="0">
                  <a:moveTo>
                    <a:pt x="6608" y="1"/>
                  </a:moveTo>
                  <a:cubicBezTo>
                    <a:pt x="3187" y="2987"/>
                    <a:pt x="0" y="4075"/>
                    <a:pt x="0" y="4075"/>
                  </a:cubicBezTo>
                  <a:cubicBezTo>
                    <a:pt x="0" y="4075"/>
                    <a:pt x="4" y="4082"/>
                    <a:pt x="11" y="4092"/>
                  </a:cubicBezTo>
                  <a:cubicBezTo>
                    <a:pt x="20" y="4108"/>
                    <a:pt x="43" y="4148"/>
                    <a:pt x="76" y="4200"/>
                  </a:cubicBezTo>
                  <a:cubicBezTo>
                    <a:pt x="427" y="4755"/>
                    <a:pt x="1989" y="7010"/>
                    <a:pt x="4159" y="7010"/>
                  </a:cubicBezTo>
                  <a:cubicBezTo>
                    <a:pt x="4837" y="7010"/>
                    <a:pt x="5575" y="6790"/>
                    <a:pt x="6354" y="6229"/>
                  </a:cubicBezTo>
                  <a:cubicBezTo>
                    <a:pt x="6658" y="6010"/>
                    <a:pt x="6907" y="5772"/>
                    <a:pt x="7099" y="5520"/>
                  </a:cubicBezTo>
                  <a:cubicBezTo>
                    <a:pt x="7132" y="5478"/>
                    <a:pt x="7165" y="5432"/>
                    <a:pt x="7197" y="5386"/>
                  </a:cubicBezTo>
                  <a:cubicBezTo>
                    <a:pt x="8537" y="3445"/>
                    <a:pt x="7086" y="781"/>
                    <a:pt x="6697" y="144"/>
                  </a:cubicBezTo>
                  <a:cubicBezTo>
                    <a:pt x="6671" y="95"/>
                    <a:pt x="6648" y="59"/>
                    <a:pt x="6635" y="36"/>
                  </a:cubicBezTo>
                  <a:cubicBezTo>
                    <a:pt x="6619" y="13"/>
                    <a:pt x="6608" y="1"/>
                    <a:pt x="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258;p33"/>
            <p:cNvSpPr/>
            <p:nvPr/>
          </p:nvSpPr>
          <p:spPr>
            <a:xfrm>
              <a:off x="1444227" y="2069900"/>
              <a:ext cx="522189" cy="142845"/>
            </a:xfrm>
            <a:custGeom>
              <a:avLst/>
              <a:gdLst/>
              <a:ahLst/>
              <a:cxnLst/>
              <a:rect l="l" t="t" r="r" b="b"/>
              <a:pathLst>
                <a:path w="7187" h="1966" extrusionOk="0">
                  <a:moveTo>
                    <a:pt x="1914" y="1"/>
                  </a:moveTo>
                  <a:cubicBezTo>
                    <a:pt x="1273" y="1"/>
                    <a:pt x="656" y="259"/>
                    <a:pt x="59" y="511"/>
                  </a:cubicBezTo>
                  <a:lnTo>
                    <a:pt x="1" y="537"/>
                  </a:lnTo>
                  <a:cubicBezTo>
                    <a:pt x="10" y="553"/>
                    <a:pt x="33" y="593"/>
                    <a:pt x="66" y="645"/>
                  </a:cubicBezTo>
                  <a:lnTo>
                    <a:pt x="108" y="625"/>
                  </a:lnTo>
                  <a:cubicBezTo>
                    <a:pt x="689" y="381"/>
                    <a:pt x="1291" y="124"/>
                    <a:pt x="1902" y="124"/>
                  </a:cubicBezTo>
                  <a:cubicBezTo>
                    <a:pt x="1921" y="124"/>
                    <a:pt x="1940" y="125"/>
                    <a:pt x="1958" y="125"/>
                  </a:cubicBezTo>
                  <a:cubicBezTo>
                    <a:pt x="2563" y="142"/>
                    <a:pt x="3343" y="393"/>
                    <a:pt x="3713" y="1063"/>
                  </a:cubicBezTo>
                  <a:lnTo>
                    <a:pt x="3746" y="1122"/>
                  </a:lnTo>
                  <a:lnTo>
                    <a:pt x="3801" y="1083"/>
                  </a:lnTo>
                  <a:cubicBezTo>
                    <a:pt x="4233" y="782"/>
                    <a:pt x="4710" y="612"/>
                    <a:pt x="5180" y="589"/>
                  </a:cubicBezTo>
                  <a:cubicBezTo>
                    <a:pt x="5216" y="588"/>
                    <a:pt x="5251" y="587"/>
                    <a:pt x="5286" y="587"/>
                  </a:cubicBezTo>
                  <a:cubicBezTo>
                    <a:pt x="5758" y="587"/>
                    <a:pt x="6212" y="748"/>
                    <a:pt x="6547" y="1030"/>
                  </a:cubicBezTo>
                  <a:cubicBezTo>
                    <a:pt x="6834" y="1276"/>
                    <a:pt x="7027" y="1615"/>
                    <a:pt x="7089" y="1965"/>
                  </a:cubicBezTo>
                  <a:cubicBezTo>
                    <a:pt x="7122" y="1923"/>
                    <a:pt x="7155" y="1877"/>
                    <a:pt x="7187" y="1831"/>
                  </a:cubicBezTo>
                  <a:cubicBezTo>
                    <a:pt x="7102" y="1491"/>
                    <a:pt x="6906" y="1175"/>
                    <a:pt x="6628" y="936"/>
                  </a:cubicBezTo>
                  <a:cubicBezTo>
                    <a:pt x="6268" y="634"/>
                    <a:pt x="5785" y="461"/>
                    <a:pt x="5279" y="461"/>
                  </a:cubicBezTo>
                  <a:cubicBezTo>
                    <a:pt x="5266" y="461"/>
                    <a:pt x="5253" y="461"/>
                    <a:pt x="5239" y="462"/>
                  </a:cubicBezTo>
                  <a:lnTo>
                    <a:pt x="5174" y="462"/>
                  </a:lnTo>
                  <a:cubicBezTo>
                    <a:pt x="5151" y="465"/>
                    <a:pt x="5128" y="465"/>
                    <a:pt x="5108" y="469"/>
                  </a:cubicBezTo>
                  <a:cubicBezTo>
                    <a:pt x="4657" y="501"/>
                    <a:pt x="4203" y="665"/>
                    <a:pt x="3788" y="942"/>
                  </a:cubicBezTo>
                  <a:cubicBezTo>
                    <a:pt x="3441" y="380"/>
                    <a:pt x="2749" y="21"/>
                    <a:pt x="1961" y="1"/>
                  </a:cubicBezTo>
                  <a:cubicBezTo>
                    <a:pt x="1945" y="1"/>
                    <a:pt x="1930" y="1"/>
                    <a:pt x="19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259;p33"/>
            <p:cNvSpPr/>
            <p:nvPr/>
          </p:nvSpPr>
          <p:spPr>
            <a:xfrm>
              <a:off x="1806570" y="1814146"/>
              <a:ext cx="123590" cy="294118"/>
            </a:xfrm>
            <a:custGeom>
              <a:avLst/>
              <a:gdLst/>
              <a:ahLst/>
              <a:cxnLst/>
              <a:rect l="l" t="t" r="r" b="b"/>
              <a:pathLst>
                <a:path w="1701" h="4048" extrusionOk="0">
                  <a:moveTo>
                    <a:pt x="1638" y="1"/>
                  </a:moveTo>
                  <a:cubicBezTo>
                    <a:pt x="981" y="547"/>
                    <a:pt x="611" y="1393"/>
                    <a:pt x="729" y="2158"/>
                  </a:cubicBezTo>
                  <a:cubicBezTo>
                    <a:pt x="439" y="2351"/>
                    <a:pt x="213" y="2648"/>
                    <a:pt x="106" y="2978"/>
                  </a:cubicBezTo>
                  <a:cubicBezTo>
                    <a:pt x="0" y="3302"/>
                    <a:pt x="7" y="3668"/>
                    <a:pt x="121" y="3989"/>
                  </a:cubicBezTo>
                  <a:cubicBezTo>
                    <a:pt x="128" y="4008"/>
                    <a:pt x="135" y="4028"/>
                    <a:pt x="141" y="4047"/>
                  </a:cubicBezTo>
                  <a:lnTo>
                    <a:pt x="258" y="3998"/>
                  </a:lnTo>
                  <a:cubicBezTo>
                    <a:pt x="258" y="3992"/>
                    <a:pt x="252" y="3989"/>
                    <a:pt x="252" y="3982"/>
                  </a:cubicBezTo>
                  <a:cubicBezTo>
                    <a:pt x="135" y="3678"/>
                    <a:pt x="121" y="3325"/>
                    <a:pt x="223" y="3018"/>
                  </a:cubicBezTo>
                  <a:cubicBezTo>
                    <a:pt x="328" y="2701"/>
                    <a:pt x="546" y="2417"/>
                    <a:pt x="831" y="2243"/>
                  </a:cubicBezTo>
                  <a:lnTo>
                    <a:pt x="866" y="2221"/>
                  </a:lnTo>
                  <a:lnTo>
                    <a:pt x="857" y="2178"/>
                  </a:lnTo>
                  <a:cubicBezTo>
                    <a:pt x="729" y="1452"/>
                    <a:pt x="1073" y="639"/>
                    <a:pt x="1700" y="109"/>
                  </a:cubicBezTo>
                  <a:cubicBezTo>
                    <a:pt x="1674" y="60"/>
                    <a:pt x="1651" y="24"/>
                    <a:pt x="16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260;p33"/>
            <p:cNvSpPr/>
            <p:nvPr/>
          </p:nvSpPr>
          <p:spPr>
            <a:xfrm>
              <a:off x="1919626" y="2301605"/>
              <a:ext cx="316569" cy="777145"/>
            </a:xfrm>
            <a:custGeom>
              <a:avLst/>
              <a:gdLst/>
              <a:ahLst/>
              <a:cxnLst/>
              <a:rect l="l" t="t" r="r" b="b"/>
              <a:pathLst>
                <a:path w="4357" h="10696" extrusionOk="0">
                  <a:moveTo>
                    <a:pt x="57" y="0"/>
                  </a:moveTo>
                  <a:cubicBezTo>
                    <a:pt x="49" y="0"/>
                    <a:pt x="40" y="3"/>
                    <a:pt x="33" y="8"/>
                  </a:cubicBezTo>
                  <a:cubicBezTo>
                    <a:pt x="7" y="22"/>
                    <a:pt x="1" y="51"/>
                    <a:pt x="13" y="73"/>
                  </a:cubicBezTo>
                  <a:cubicBezTo>
                    <a:pt x="1948" y="3375"/>
                    <a:pt x="3373" y="6933"/>
                    <a:pt x="4252" y="10659"/>
                  </a:cubicBezTo>
                  <a:cubicBezTo>
                    <a:pt x="4259" y="10679"/>
                    <a:pt x="4278" y="10695"/>
                    <a:pt x="4301" y="10695"/>
                  </a:cubicBezTo>
                  <a:lnTo>
                    <a:pt x="4315" y="10695"/>
                  </a:lnTo>
                  <a:cubicBezTo>
                    <a:pt x="4340" y="10689"/>
                    <a:pt x="4357" y="10662"/>
                    <a:pt x="4350" y="10636"/>
                  </a:cubicBezTo>
                  <a:cubicBezTo>
                    <a:pt x="3467" y="6904"/>
                    <a:pt x="2036" y="3332"/>
                    <a:pt x="99" y="25"/>
                  </a:cubicBezTo>
                  <a:cubicBezTo>
                    <a:pt x="90" y="10"/>
                    <a:pt x="74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261;p33"/>
            <p:cNvSpPr/>
            <p:nvPr/>
          </p:nvSpPr>
          <p:spPr>
            <a:xfrm>
              <a:off x="1639386" y="2373609"/>
              <a:ext cx="404702" cy="178447"/>
            </a:xfrm>
            <a:custGeom>
              <a:avLst/>
              <a:gdLst/>
              <a:ahLst/>
              <a:cxnLst/>
              <a:rect l="l" t="t" r="r" b="b"/>
              <a:pathLst>
                <a:path w="5570" h="2456" extrusionOk="0">
                  <a:moveTo>
                    <a:pt x="1692" y="0"/>
                  </a:moveTo>
                  <a:cubicBezTo>
                    <a:pt x="1429" y="0"/>
                    <a:pt x="1167" y="33"/>
                    <a:pt x="912" y="105"/>
                  </a:cubicBezTo>
                  <a:cubicBezTo>
                    <a:pt x="906" y="105"/>
                    <a:pt x="897" y="109"/>
                    <a:pt x="886" y="112"/>
                  </a:cubicBezTo>
                  <a:cubicBezTo>
                    <a:pt x="857" y="122"/>
                    <a:pt x="824" y="132"/>
                    <a:pt x="792" y="141"/>
                  </a:cubicBezTo>
                  <a:cubicBezTo>
                    <a:pt x="501" y="243"/>
                    <a:pt x="220" y="419"/>
                    <a:pt x="102" y="701"/>
                  </a:cubicBezTo>
                  <a:cubicBezTo>
                    <a:pt x="89" y="730"/>
                    <a:pt x="79" y="756"/>
                    <a:pt x="73" y="782"/>
                  </a:cubicBezTo>
                  <a:cubicBezTo>
                    <a:pt x="66" y="811"/>
                    <a:pt x="60" y="841"/>
                    <a:pt x="53" y="867"/>
                  </a:cubicBezTo>
                  <a:cubicBezTo>
                    <a:pt x="1" y="1188"/>
                    <a:pt x="152" y="1530"/>
                    <a:pt x="393" y="1756"/>
                  </a:cubicBezTo>
                  <a:cubicBezTo>
                    <a:pt x="533" y="1890"/>
                    <a:pt x="704" y="1992"/>
                    <a:pt x="883" y="2070"/>
                  </a:cubicBezTo>
                  <a:cubicBezTo>
                    <a:pt x="912" y="2083"/>
                    <a:pt x="945" y="2093"/>
                    <a:pt x="975" y="2105"/>
                  </a:cubicBezTo>
                  <a:cubicBezTo>
                    <a:pt x="1125" y="2164"/>
                    <a:pt x="1279" y="2207"/>
                    <a:pt x="1432" y="2247"/>
                  </a:cubicBezTo>
                  <a:cubicBezTo>
                    <a:pt x="1919" y="2367"/>
                    <a:pt x="2422" y="2436"/>
                    <a:pt x="2923" y="2452"/>
                  </a:cubicBezTo>
                  <a:cubicBezTo>
                    <a:pt x="2995" y="2455"/>
                    <a:pt x="3066" y="2455"/>
                    <a:pt x="3138" y="2455"/>
                  </a:cubicBezTo>
                  <a:cubicBezTo>
                    <a:pt x="3184" y="2455"/>
                    <a:pt x="3230" y="2455"/>
                    <a:pt x="3276" y="2452"/>
                  </a:cubicBezTo>
                  <a:lnTo>
                    <a:pt x="3279" y="2452"/>
                  </a:lnTo>
                  <a:cubicBezTo>
                    <a:pt x="3622" y="2449"/>
                    <a:pt x="3965" y="2419"/>
                    <a:pt x="4305" y="2364"/>
                  </a:cubicBezTo>
                  <a:cubicBezTo>
                    <a:pt x="4472" y="2338"/>
                    <a:pt x="5393" y="2105"/>
                    <a:pt x="5544" y="2034"/>
                  </a:cubicBezTo>
                  <a:lnTo>
                    <a:pt x="5547" y="2034"/>
                  </a:lnTo>
                  <a:cubicBezTo>
                    <a:pt x="5556" y="2031"/>
                    <a:pt x="5567" y="2024"/>
                    <a:pt x="5567" y="2021"/>
                  </a:cubicBezTo>
                  <a:cubicBezTo>
                    <a:pt x="5570" y="2007"/>
                    <a:pt x="5527" y="1962"/>
                    <a:pt x="5458" y="1900"/>
                  </a:cubicBezTo>
                  <a:cubicBezTo>
                    <a:pt x="5233" y="1684"/>
                    <a:pt x="4710" y="1259"/>
                    <a:pt x="4599" y="1171"/>
                  </a:cubicBezTo>
                  <a:cubicBezTo>
                    <a:pt x="4246" y="906"/>
                    <a:pt x="3877" y="661"/>
                    <a:pt x="3481" y="462"/>
                  </a:cubicBezTo>
                  <a:cubicBezTo>
                    <a:pt x="3272" y="354"/>
                    <a:pt x="3054" y="262"/>
                    <a:pt x="2828" y="191"/>
                  </a:cubicBezTo>
                  <a:lnTo>
                    <a:pt x="2825" y="191"/>
                  </a:lnTo>
                  <a:cubicBezTo>
                    <a:pt x="2766" y="171"/>
                    <a:pt x="2707" y="152"/>
                    <a:pt x="2645" y="135"/>
                  </a:cubicBezTo>
                  <a:lnTo>
                    <a:pt x="2642" y="135"/>
                  </a:lnTo>
                  <a:cubicBezTo>
                    <a:pt x="2331" y="49"/>
                    <a:pt x="2011" y="0"/>
                    <a:pt x="1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262;p33"/>
            <p:cNvSpPr/>
            <p:nvPr/>
          </p:nvSpPr>
          <p:spPr>
            <a:xfrm>
              <a:off x="1643236" y="2429991"/>
              <a:ext cx="400851" cy="91476"/>
            </a:xfrm>
            <a:custGeom>
              <a:avLst/>
              <a:gdLst/>
              <a:ahLst/>
              <a:cxnLst/>
              <a:rect l="l" t="t" r="r" b="b"/>
              <a:pathLst>
                <a:path w="5517" h="1259" extrusionOk="0">
                  <a:moveTo>
                    <a:pt x="382" y="1"/>
                  </a:moveTo>
                  <a:cubicBezTo>
                    <a:pt x="262" y="1"/>
                    <a:pt x="141" y="3"/>
                    <a:pt x="20" y="6"/>
                  </a:cubicBezTo>
                  <a:cubicBezTo>
                    <a:pt x="13" y="35"/>
                    <a:pt x="7" y="65"/>
                    <a:pt x="0" y="91"/>
                  </a:cubicBezTo>
                  <a:cubicBezTo>
                    <a:pt x="131" y="87"/>
                    <a:pt x="262" y="84"/>
                    <a:pt x="392" y="84"/>
                  </a:cubicBezTo>
                  <a:cubicBezTo>
                    <a:pt x="941" y="84"/>
                    <a:pt x="1489" y="123"/>
                    <a:pt x="2030" y="202"/>
                  </a:cubicBezTo>
                  <a:cubicBezTo>
                    <a:pt x="2063" y="205"/>
                    <a:pt x="2095" y="209"/>
                    <a:pt x="2128" y="216"/>
                  </a:cubicBezTo>
                  <a:cubicBezTo>
                    <a:pt x="2553" y="281"/>
                    <a:pt x="2974" y="365"/>
                    <a:pt x="3393" y="480"/>
                  </a:cubicBezTo>
                  <a:cubicBezTo>
                    <a:pt x="3405" y="480"/>
                    <a:pt x="3416" y="483"/>
                    <a:pt x="3428" y="490"/>
                  </a:cubicBezTo>
                  <a:cubicBezTo>
                    <a:pt x="3648" y="545"/>
                    <a:pt x="3867" y="614"/>
                    <a:pt x="4079" y="686"/>
                  </a:cubicBezTo>
                  <a:cubicBezTo>
                    <a:pt x="4108" y="692"/>
                    <a:pt x="4138" y="702"/>
                    <a:pt x="4164" y="712"/>
                  </a:cubicBezTo>
                  <a:cubicBezTo>
                    <a:pt x="4615" y="866"/>
                    <a:pt x="5060" y="1045"/>
                    <a:pt x="5491" y="1258"/>
                  </a:cubicBezTo>
                  <a:lnTo>
                    <a:pt x="5494" y="1258"/>
                  </a:lnTo>
                  <a:cubicBezTo>
                    <a:pt x="5503" y="1255"/>
                    <a:pt x="5514" y="1248"/>
                    <a:pt x="5514" y="1245"/>
                  </a:cubicBezTo>
                  <a:cubicBezTo>
                    <a:pt x="5517" y="1231"/>
                    <a:pt x="5474" y="1186"/>
                    <a:pt x="5405" y="1124"/>
                  </a:cubicBezTo>
                  <a:cubicBezTo>
                    <a:pt x="4775" y="827"/>
                    <a:pt x="4118" y="584"/>
                    <a:pt x="3448" y="408"/>
                  </a:cubicBezTo>
                  <a:cubicBezTo>
                    <a:pt x="3412" y="395"/>
                    <a:pt x="3379" y="385"/>
                    <a:pt x="3343" y="379"/>
                  </a:cubicBezTo>
                  <a:cubicBezTo>
                    <a:pt x="2719" y="216"/>
                    <a:pt x="2079" y="104"/>
                    <a:pt x="1432" y="49"/>
                  </a:cubicBezTo>
                  <a:cubicBezTo>
                    <a:pt x="1399" y="45"/>
                    <a:pt x="1366" y="42"/>
                    <a:pt x="1330" y="42"/>
                  </a:cubicBezTo>
                  <a:cubicBezTo>
                    <a:pt x="1017" y="14"/>
                    <a:pt x="701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263;p33"/>
            <p:cNvSpPr/>
            <p:nvPr/>
          </p:nvSpPr>
          <p:spPr>
            <a:xfrm>
              <a:off x="1436225" y="3714350"/>
              <a:ext cx="1848900" cy="247500"/>
            </a:xfrm>
            <a:prstGeom prst="ellipse">
              <a:avLst/>
            </a:prstGeom>
            <a:solidFill>
              <a:srgbClr val="E1737C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264;p33"/>
            <p:cNvSpPr/>
            <p:nvPr/>
          </p:nvSpPr>
          <p:spPr>
            <a:xfrm>
              <a:off x="1696858" y="2381746"/>
              <a:ext cx="50933" cy="55656"/>
            </a:xfrm>
            <a:custGeom>
              <a:avLst/>
              <a:gdLst/>
              <a:ahLst/>
              <a:cxnLst/>
              <a:rect l="l" t="t" r="r" b="b"/>
              <a:pathLst>
                <a:path w="701" h="766" extrusionOk="0">
                  <a:moveTo>
                    <a:pt x="95" y="0"/>
                  </a:moveTo>
                  <a:cubicBezTo>
                    <a:pt x="66" y="10"/>
                    <a:pt x="33" y="20"/>
                    <a:pt x="1" y="29"/>
                  </a:cubicBezTo>
                  <a:cubicBezTo>
                    <a:pt x="239" y="216"/>
                    <a:pt x="442" y="444"/>
                    <a:pt x="592" y="706"/>
                  </a:cubicBezTo>
                  <a:cubicBezTo>
                    <a:pt x="605" y="719"/>
                    <a:pt x="612" y="732"/>
                    <a:pt x="619" y="745"/>
                  </a:cubicBezTo>
                  <a:cubicBezTo>
                    <a:pt x="628" y="758"/>
                    <a:pt x="641" y="765"/>
                    <a:pt x="655" y="765"/>
                  </a:cubicBezTo>
                  <a:cubicBezTo>
                    <a:pt x="661" y="765"/>
                    <a:pt x="667" y="762"/>
                    <a:pt x="674" y="758"/>
                  </a:cubicBezTo>
                  <a:cubicBezTo>
                    <a:pt x="694" y="749"/>
                    <a:pt x="700" y="729"/>
                    <a:pt x="694" y="713"/>
                  </a:cubicBezTo>
                  <a:lnTo>
                    <a:pt x="694" y="703"/>
                  </a:lnTo>
                  <a:cubicBezTo>
                    <a:pt x="540" y="435"/>
                    <a:pt x="337" y="196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265;p33"/>
            <p:cNvSpPr/>
            <p:nvPr/>
          </p:nvSpPr>
          <p:spPr>
            <a:xfrm>
              <a:off x="1703542" y="2441326"/>
              <a:ext cx="95036" cy="85300"/>
            </a:xfrm>
            <a:custGeom>
              <a:avLst/>
              <a:gdLst/>
              <a:ahLst/>
              <a:cxnLst/>
              <a:rect l="l" t="t" r="r" b="b"/>
              <a:pathLst>
                <a:path w="1308" h="1174" extrusionOk="0">
                  <a:moveTo>
                    <a:pt x="1262" y="1"/>
                  </a:moveTo>
                  <a:cubicBezTo>
                    <a:pt x="1250" y="1"/>
                    <a:pt x="1238" y="6"/>
                    <a:pt x="1229" y="16"/>
                  </a:cubicBezTo>
                  <a:lnTo>
                    <a:pt x="1200" y="46"/>
                  </a:lnTo>
                  <a:cubicBezTo>
                    <a:pt x="843" y="455"/>
                    <a:pt x="441" y="820"/>
                    <a:pt x="0" y="1138"/>
                  </a:cubicBezTo>
                  <a:cubicBezTo>
                    <a:pt x="29" y="1151"/>
                    <a:pt x="62" y="1161"/>
                    <a:pt x="92" y="1173"/>
                  </a:cubicBezTo>
                  <a:cubicBezTo>
                    <a:pt x="533" y="850"/>
                    <a:pt x="935" y="481"/>
                    <a:pt x="1291" y="69"/>
                  </a:cubicBezTo>
                  <a:cubicBezTo>
                    <a:pt x="1294" y="66"/>
                    <a:pt x="1294" y="63"/>
                    <a:pt x="1298" y="60"/>
                  </a:cubicBezTo>
                  <a:cubicBezTo>
                    <a:pt x="1308" y="46"/>
                    <a:pt x="1301" y="24"/>
                    <a:pt x="1288" y="10"/>
                  </a:cubicBezTo>
                  <a:cubicBezTo>
                    <a:pt x="1281" y="4"/>
                    <a:pt x="1271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266;p33"/>
            <p:cNvSpPr/>
            <p:nvPr/>
          </p:nvSpPr>
          <p:spPr>
            <a:xfrm>
              <a:off x="1831492" y="2383418"/>
              <a:ext cx="63721" cy="82248"/>
            </a:xfrm>
            <a:custGeom>
              <a:avLst/>
              <a:gdLst/>
              <a:ahLst/>
              <a:cxnLst/>
              <a:rect l="l" t="t" r="r" b="b"/>
              <a:pathLst>
                <a:path w="877" h="1132" extrusionOk="0">
                  <a:moveTo>
                    <a:pt x="1" y="0"/>
                  </a:moveTo>
                  <a:lnTo>
                    <a:pt x="1" y="0"/>
                  </a:lnTo>
                  <a:cubicBezTo>
                    <a:pt x="321" y="281"/>
                    <a:pt x="582" y="631"/>
                    <a:pt x="752" y="1020"/>
                  </a:cubicBezTo>
                  <a:cubicBezTo>
                    <a:pt x="769" y="1049"/>
                    <a:pt x="782" y="1079"/>
                    <a:pt x="792" y="1108"/>
                  </a:cubicBezTo>
                  <a:cubicBezTo>
                    <a:pt x="795" y="1112"/>
                    <a:pt x="798" y="1118"/>
                    <a:pt x="802" y="1121"/>
                  </a:cubicBezTo>
                  <a:cubicBezTo>
                    <a:pt x="808" y="1127"/>
                    <a:pt x="821" y="1131"/>
                    <a:pt x="831" y="1131"/>
                  </a:cubicBezTo>
                  <a:lnTo>
                    <a:pt x="837" y="1131"/>
                  </a:lnTo>
                  <a:cubicBezTo>
                    <a:pt x="841" y="1131"/>
                    <a:pt x="844" y="1131"/>
                    <a:pt x="844" y="1127"/>
                  </a:cubicBezTo>
                  <a:cubicBezTo>
                    <a:pt x="867" y="1121"/>
                    <a:pt x="876" y="1098"/>
                    <a:pt x="870" y="1075"/>
                  </a:cubicBezTo>
                  <a:cubicBezTo>
                    <a:pt x="867" y="1065"/>
                    <a:pt x="861" y="1059"/>
                    <a:pt x="857" y="1049"/>
                  </a:cubicBezTo>
                  <a:cubicBezTo>
                    <a:pt x="704" y="676"/>
                    <a:pt x="472" y="337"/>
                    <a:pt x="184" y="56"/>
                  </a:cubicBezTo>
                  <a:lnTo>
                    <a:pt x="181" y="56"/>
                  </a:lnTo>
                  <a:cubicBezTo>
                    <a:pt x="122" y="36"/>
                    <a:pt x="63" y="1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267;p33"/>
            <p:cNvSpPr/>
            <p:nvPr/>
          </p:nvSpPr>
          <p:spPr>
            <a:xfrm>
              <a:off x="1867385" y="2475257"/>
              <a:ext cx="80505" cy="76799"/>
            </a:xfrm>
            <a:custGeom>
              <a:avLst/>
              <a:gdLst/>
              <a:ahLst/>
              <a:cxnLst/>
              <a:rect l="l" t="t" r="r" b="b"/>
              <a:pathLst>
                <a:path w="1108" h="1057" extrusionOk="0">
                  <a:moveTo>
                    <a:pt x="1061" y="0"/>
                  </a:moveTo>
                  <a:cubicBezTo>
                    <a:pt x="1048" y="0"/>
                    <a:pt x="1035" y="7"/>
                    <a:pt x="1026" y="17"/>
                  </a:cubicBezTo>
                  <a:cubicBezTo>
                    <a:pt x="1017" y="33"/>
                    <a:pt x="1007" y="47"/>
                    <a:pt x="994" y="63"/>
                  </a:cubicBezTo>
                  <a:cubicBezTo>
                    <a:pt x="713" y="442"/>
                    <a:pt x="376" y="775"/>
                    <a:pt x="0" y="1056"/>
                  </a:cubicBezTo>
                  <a:cubicBezTo>
                    <a:pt x="46" y="1056"/>
                    <a:pt x="92" y="1056"/>
                    <a:pt x="138" y="1053"/>
                  </a:cubicBezTo>
                  <a:lnTo>
                    <a:pt x="141" y="1053"/>
                  </a:lnTo>
                  <a:cubicBezTo>
                    <a:pt x="494" y="779"/>
                    <a:pt x="811" y="455"/>
                    <a:pt x="1079" y="89"/>
                  </a:cubicBezTo>
                  <a:cubicBezTo>
                    <a:pt x="1082" y="83"/>
                    <a:pt x="1092" y="76"/>
                    <a:pt x="1095" y="66"/>
                  </a:cubicBezTo>
                  <a:cubicBezTo>
                    <a:pt x="1108" y="47"/>
                    <a:pt x="1105" y="20"/>
                    <a:pt x="1085" y="8"/>
                  </a:cubicBezTo>
                  <a:cubicBezTo>
                    <a:pt x="1078" y="3"/>
                    <a:pt x="1070" y="0"/>
                    <a:pt x="1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268;p33"/>
            <p:cNvSpPr/>
            <p:nvPr/>
          </p:nvSpPr>
          <p:spPr>
            <a:xfrm>
              <a:off x="3015955" y="2754479"/>
              <a:ext cx="145388" cy="120829"/>
            </a:xfrm>
            <a:custGeom>
              <a:avLst/>
              <a:gdLst/>
              <a:ahLst/>
              <a:cxnLst/>
              <a:rect l="l" t="t" r="r" b="b"/>
              <a:pathLst>
                <a:path w="2001" h="166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56"/>
                    <a:pt x="255" y="1028"/>
                    <a:pt x="379" y="1586"/>
                  </a:cubicBezTo>
                  <a:cubicBezTo>
                    <a:pt x="785" y="1617"/>
                    <a:pt x="1099" y="1663"/>
                    <a:pt x="1441" y="1663"/>
                  </a:cubicBezTo>
                  <a:cubicBezTo>
                    <a:pt x="1615" y="1663"/>
                    <a:pt x="1796" y="1651"/>
                    <a:pt x="2000" y="1619"/>
                  </a:cubicBezTo>
                  <a:cubicBezTo>
                    <a:pt x="1340" y="1275"/>
                    <a:pt x="526" y="530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269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270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271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72;p33"/>
            <p:cNvSpPr/>
            <p:nvPr/>
          </p:nvSpPr>
          <p:spPr>
            <a:xfrm>
              <a:off x="3262845" y="2412989"/>
              <a:ext cx="53113" cy="172634"/>
            </a:xfrm>
            <a:custGeom>
              <a:avLst/>
              <a:gdLst/>
              <a:ahLst/>
              <a:cxnLst/>
              <a:rect l="l" t="t" r="r" b="b"/>
              <a:pathLst>
                <a:path w="731" h="2376" extrusionOk="0">
                  <a:moveTo>
                    <a:pt x="654" y="0"/>
                  </a:moveTo>
                  <a:cubicBezTo>
                    <a:pt x="629" y="0"/>
                    <a:pt x="606" y="16"/>
                    <a:pt x="599" y="41"/>
                  </a:cubicBezTo>
                  <a:cubicBezTo>
                    <a:pt x="351" y="779"/>
                    <a:pt x="148" y="1538"/>
                    <a:pt x="5" y="2299"/>
                  </a:cubicBezTo>
                  <a:cubicBezTo>
                    <a:pt x="1" y="2309"/>
                    <a:pt x="1" y="2319"/>
                    <a:pt x="5" y="2328"/>
                  </a:cubicBezTo>
                  <a:cubicBezTo>
                    <a:pt x="11" y="2352"/>
                    <a:pt x="27" y="2367"/>
                    <a:pt x="53" y="2374"/>
                  </a:cubicBezTo>
                  <a:cubicBezTo>
                    <a:pt x="57" y="2375"/>
                    <a:pt x="61" y="2375"/>
                    <a:pt x="64" y="2375"/>
                  </a:cubicBezTo>
                  <a:cubicBezTo>
                    <a:pt x="93" y="2375"/>
                    <a:pt x="119" y="2354"/>
                    <a:pt x="125" y="2325"/>
                  </a:cubicBezTo>
                  <a:cubicBezTo>
                    <a:pt x="269" y="1567"/>
                    <a:pt x="468" y="812"/>
                    <a:pt x="717" y="83"/>
                  </a:cubicBezTo>
                  <a:cubicBezTo>
                    <a:pt x="730" y="50"/>
                    <a:pt x="711" y="14"/>
                    <a:pt x="678" y="5"/>
                  </a:cubicBezTo>
                  <a:cubicBezTo>
                    <a:pt x="670" y="2"/>
                    <a:pt x="662" y="0"/>
                    <a:pt x="6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73;p33"/>
            <p:cNvSpPr/>
            <p:nvPr/>
          </p:nvSpPr>
          <p:spPr>
            <a:xfrm>
              <a:off x="3294523" y="2474385"/>
              <a:ext cx="116906" cy="137177"/>
            </a:xfrm>
            <a:custGeom>
              <a:avLst/>
              <a:gdLst/>
              <a:ahLst/>
              <a:cxnLst/>
              <a:rect l="l" t="t" r="r" b="b"/>
              <a:pathLst>
                <a:path w="1609" h="1888" extrusionOk="0">
                  <a:moveTo>
                    <a:pt x="1535" y="1"/>
                  </a:moveTo>
                  <a:cubicBezTo>
                    <a:pt x="1518" y="1"/>
                    <a:pt x="1501" y="8"/>
                    <a:pt x="1490" y="23"/>
                  </a:cubicBezTo>
                  <a:lnTo>
                    <a:pt x="20" y="1784"/>
                  </a:lnTo>
                  <a:cubicBezTo>
                    <a:pt x="6" y="1801"/>
                    <a:pt x="0" y="1820"/>
                    <a:pt x="6" y="1840"/>
                  </a:cubicBezTo>
                  <a:cubicBezTo>
                    <a:pt x="10" y="1853"/>
                    <a:pt x="16" y="1863"/>
                    <a:pt x="26" y="1872"/>
                  </a:cubicBezTo>
                  <a:cubicBezTo>
                    <a:pt x="38" y="1882"/>
                    <a:pt x="52" y="1887"/>
                    <a:pt x="66" y="1887"/>
                  </a:cubicBezTo>
                  <a:cubicBezTo>
                    <a:pt x="84" y="1887"/>
                    <a:pt x="101" y="1880"/>
                    <a:pt x="114" y="1866"/>
                  </a:cubicBezTo>
                  <a:lnTo>
                    <a:pt x="1584" y="101"/>
                  </a:lnTo>
                  <a:cubicBezTo>
                    <a:pt x="1608" y="75"/>
                    <a:pt x="1604" y="36"/>
                    <a:pt x="1575" y="16"/>
                  </a:cubicBezTo>
                  <a:cubicBezTo>
                    <a:pt x="1563" y="6"/>
                    <a:pt x="1549" y="1"/>
                    <a:pt x="1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74;p33"/>
            <p:cNvSpPr/>
            <p:nvPr/>
          </p:nvSpPr>
          <p:spPr>
            <a:xfrm>
              <a:off x="3312252" y="2557360"/>
              <a:ext cx="162535" cy="93873"/>
            </a:xfrm>
            <a:custGeom>
              <a:avLst/>
              <a:gdLst/>
              <a:ahLst/>
              <a:cxnLst/>
              <a:rect l="l" t="t" r="r" b="b"/>
              <a:pathLst>
                <a:path w="2237" h="1292" extrusionOk="0">
                  <a:moveTo>
                    <a:pt x="2165" y="0"/>
                  </a:moveTo>
                  <a:cubicBezTo>
                    <a:pt x="2153" y="0"/>
                    <a:pt x="2140" y="4"/>
                    <a:pt x="2129" y="12"/>
                  </a:cubicBezTo>
                  <a:cubicBezTo>
                    <a:pt x="1468" y="453"/>
                    <a:pt x="766" y="845"/>
                    <a:pt x="43" y="1172"/>
                  </a:cubicBezTo>
                  <a:cubicBezTo>
                    <a:pt x="14" y="1184"/>
                    <a:pt x="1" y="1214"/>
                    <a:pt x="7" y="1243"/>
                  </a:cubicBezTo>
                  <a:cubicBezTo>
                    <a:pt x="7" y="1247"/>
                    <a:pt x="11" y="1250"/>
                    <a:pt x="11" y="1253"/>
                  </a:cubicBezTo>
                  <a:cubicBezTo>
                    <a:pt x="20" y="1278"/>
                    <a:pt x="44" y="1291"/>
                    <a:pt x="68" y="1291"/>
                  </a:cubicBezTo>
                  <a:cubicBezTo>
                    <a:pt x="77" y="1291"/>
                    <a:pt x="85" y="1290"/>
                    <a:pt x="93" y="1286"/>
                  </a:cubicBezTo>
                  <a:cubicBezTo>
                    <a:pt x="824" y="953"/>
                    <a:pt x="1533" y="561"/>
                    <a:pt x="2197" y="116"/>
                  </a:cubicBezTo>
                  <a:cubicBezTo>
                    <a:pt x="2227" y="96"/>
                    <a:pt x="2236" y="57"/>
                    <a:pt x="2217" y="27"/>
                  </a:cubicBezTo>
                  <a:cubicBezTo>
                    <a:pt x="2205" y="10"/>
                    <a:pt x="2185" y="0"/>
                    <a:pt x="2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75;p33"/>
            <p:cNvSpPr/>
            <p:nvPr/>
          </p:nvSpPr>
          <p:spPr>
            <a:xfrm>
              <a:off x="2858215" y="2346580"/>
              <a:ext cx="668812" cy="542897"/>
            </a:xfrm>
            <a:custGeom>
              <a:avLst/>
              <a:gdLst/>
              <a:ahLst/>
              <a:cxnLst/>
              <a:rect l="l" t="t" r="r" b="b"/>
              <a:pathLst>
                <a:path w="9205" h="7472" extrusionOk="0">
                  <a:moveTo>
                    <a:pt x="3563" y="0"/>
                  </a:moveTo>
                  <a:cubicBezTo>
                    <a:pt x="3563" y="0"/>
                    <a:pt x="3560" y="7"/>
                    <a:pt x="3554" y="17"/>
                  </a:cubicBezTo>
                  <a:cubicBezTo>
                    <a:pt x="3538" y="30"/>
                    <a:pt x="3505" y="59"/>
                    <a:pt x="3465" y="105"/>
                  </a:cubicBezTo>
                  <a:cubicBezTo>
                    <a:pt x="2880" y="739"/>
                    <a:pt x="1" y="4141"/>
                    <a:pt x="3119" y="6697"/>
                  </a:cubicBezTo>
                  <a:cubicBezTo>
                    <a:pt x="3410" y="6936"/>
                    <a:pt x="3704" y="7112"/>
                    <a:pt x="3998" y="7233"/>
                  </a:cubicBezTo>
                  <a:cubicBezTo>
                    <a:pt x="4047" y="7256"/>
                    <a:pt x="4099" y="7275"/>
                    <a:pt x="4152" y="7292"/>
                  </a:cubicBezTo>
                  <a:cubicBezTo>
                    <a:pt x="4501" y="7417"/>
                    <a:pt x="4850" y="7471"/>
                    <a:pt x="5191" y="7471"/>
                  </a:cubicBezTo>
                  <a:cubicBezTo>
                    <a:pt x="7024" y="7471"/>
                    <a:pt x="8655" y="5916"/>
                    <a:pt x="9090" y="5462"/>
                  </a:cubicBezTo>
                  <a:cubicBezTo>
                    <a:pt x="9129" y="5423"/>
                    <a:pt x="9158" y="5393"/>
                    <a:pt x="9175" y="5370"/>
                  </a:cubicBezTo>
                  <a:lnTo>
                    <a:pt x="9204" y="5340"/>
                  </a:lnTo>
                  <a:cubicBezTo>
                    <a:pt x="5440" y="2801"/>
                    <a:pt x="3563" y="0"/>
                    <a:pt x="3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76;p33"/>
            <p:cNvSpPr/>
            <p:nvPr/>
          </p:nvSpPr>
          <p:spPr>
            <a:xfrm>
              <a:off x="3109973" y="2347743"/>
              <a:ext cx="119958" cy="528656"/>
            </a:xfrm>
            <a:custGeom>
              <a:avLst/>
              <a:gdLst/>
              <a:ahLst/>
              <a:cxnLst/>
              <a:rect l="l" t="t" r="r" b="b"/>
              <a:pathLst>
                <a:path w="1651" h="7276" extrusionOk="0">
                  <a:moveTo>
                    <a:pt x="89" y="1"/>
                  </a:moveTo>
                  <a:cubicBezTo>
                    <a:pt x="73" y="14"/>
                    <a:pt x="40" y="43"/>
                    <a:pt x="0" y="89"/>
                  </a:cubicBezTo>
                  <a:lnTo>
                    <a:pt x="30" y="128"/>
                  </a:lnTo>
                  <a:cubicBezTo>
                    <a:pt x="429" y="642"/>
                    <a:pt x="844" y="1171"/>
                    <a:pt x="987" y="1785"/>
                  </a:cubicBezTo>
                  <a:cubicBezTo>
                    <a:pt x="1131" y="2374"/>
                    <a:pt x="1085" y="3194"/>
                    <a:pt x="536" y="3720"/>
                  </a:cubicBezTo>
                  <a:lnTo>
                    <a:pt x="484" y="3769"/>
                  </a:lnTo>
                  <a:lnTo>
                    <a:pt x="536" y="3814"/>
                  </a:lnTo>
                  <a:cubicBezTo>
                    <a:pt x="942" y="4152"/>
                    <a:pt x="1229" y="4570"/>
                    <a:pt x="1373" y="5018"/>
                  </a:cubicBezTo>
                  <a:cubicBezTo>
                    <a:pt x="1527" y="5505"/>
                    <a:pt x="1497" y="6027"/>
                    <a:pt x="1295" y="6452"/>
                  </a:cubicBezTo>
                  <a:cubicBezTo>
                    <a:pt x="1135" y="6792"/>
                    <a:pt x="857" y="7066"/>
                    <a:pt x="533" y="7217"/>
                  </a:cubicBezTo>
                  <a:cubicBezTo>
                    <a:pt x="582" y="7240"/>
                    <a:pt x="634" y="7259"/>
                    <a:pt x="687" y="7276"/>
                  </a:cubicBezTo>
                  <a:cubicBezTo>
                    <a:pt x="991" y="7106"/>
                    <a:pt x="1249" y="6834"/>
                    <a:pt x="1409" y="6505"/>
                  </a:cubicBezTo>
                  <a:cubicBezTo>
                    <a:pt x="1615" y="6069"/>
                    <a:pt x="1651" y="5544"/>
                    <a:pt x="1510" y="5043"/>
                  </a:cubicBezTo>
                  <a:cubicBezTo>
                    <a:pt x="1504" y="5021"/>
                    <a:pt x="1497" y="5001"/>
                    <a:pt x="1491" y="4978"/>
                  </a:cubicBezTo>
                  <a:cubicBezTo>
                    <a:pt x="1484" y="4959"/>
                    <a:pt x="1477" y="4939"/>
                    <a:pt x="1468" y="4916"/>
                  </a:cubicBezTo>
                  <a:cubicBezTo>
                    <a:pt x="1320" y="4491"/>
                    <a:pt x="1046" y="4093"/>
                    <a:pt x="670" y="3763"/>
                  </a:cubicBezTo>
                  <a:cubicBezTo>
                    <a:pt x="1124" y="3285"/>
                    <a:pt x="1295" y="2524"/>
                    <a:pt x="1112" y="1755"/>
                  </a:cubicBezTo>
                  <a:cubicBezTo>
                    <a:pt x="955" y="1119"/>
                    <a:pt x="536" y="573"/>
                    <a:pt x="128" y="49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77;p33"/>
            <p:cNvSpPr/>
            <p:nvPr/>
          </p:nvSpPr>
          <p:spPr>
            <a:xfrm>
              <a:off x="3213002" y="2684874"/>
              <a:ext cx="311846" cy="58562"/>
            </a:xfrm>
            <a:custGeom>
              <a:avLst/>
              <a:gdLst/>
              <a:ahLst/>
              <a:cxnLst/>
              <a:rect l="l" t="t" r="r" b="b"/>
              <a:pathLst>
                <a:path w="4292" h="806" extrusionOk="0">
                  <a:moveTo>
                    <a:pt x="950" y="0"/>
                  </a:moveTo>
                  <a:cubicBezTo>
                    <a:pt x="633" y="0"/>
                    <a:pt x="310" y="97"/>
                    <a:pt x="50" y="276"/>
                  </a:cubicBezTo>
                  <a:cubicBezTo>
                    <a:pt x="33" y="289"/>
                    <a:pt x="17" y="299"/>
                    <a:pt x="0" y="312"/>
                  </a:cubicBezTo>
                  <a:lnTo>
                    <a:pt x="76" y="414"/>
                  </a:lnTo>
                  <a:cubicBezTo>
                    <a:pt x="83" y="410"/>
                    <a:pt x="86" y="407"/>
                    <a:pt x="92" y="403"/>
                  </a:cubicBezTo>
                  <a:cubicBezTo>
                    <a:pt x="335" y="224"/>
                    <a:pt x="643" y="124"/>
                    <a:pt x="948" y="124"/>
                  </a:cubicBezTo>
                  <a:cubicBezTo>
                    <a:pt x="971" y="124"/>
                    <a:pt x="994" y="125"/>
                    <a:pt x="1017" y="126"/>
                  </a:cubicBezTo>
                  <a:cubicBezTo>
                    <a:pt x="1347" y="145"/>
                    <a:pt x="1677" y="286"/>
                    <a:pt x="1919" y="512"/>
                  </a:cubicBezTo>
                  <a:lnTo>
                    <a:pt x="1952" y="541"/>
                  </a:lnTo>
                  <a:lnTo>
                    <a:pt x="1991" y="524"/>
                  </a:lnTo>
                  <a:cubicBezTo>
                    <a:pt x="2239" y="407"/>
                    <a:pt x="2517" y="351"/>
                    <a:pt x="2802" y="351"/>
                  </a:cubicBezTo>
                  <a:cubicBezTo>
                    <a:pt x="3282" y="351"/>
                    <a:pt x="3785" y="511"/>
                    <a:pt x="4207" y="806"/>
                  </a:cubicBezTo>
                  <a:cubicBezTo>
                    <a:pt x="4246" y="767"/>
                    <a:pt x="4275" y="737"/>
                    <a:pt x="4292" y="714"/>
                  </a:cubicBezTo>
                  <a:cubicBezTo>
                    <a:pt x="3846" y="400"/>
                    <a:pt x="3310" y="229"/>
                    <a:pt x="2797" y="229"/>
                  </a:cubicBezTo>
                  <a:cubicBezTo>
                    <a:pt x="2510" y="229"/>
                    <a:pt x="2229" y="283"/>
                    <a:pt x="1975" y="394"/>
                  </a:cubicBezTo>
                  <a:cubicBezTo>
                    <a:pt x="1714" y="162"/>
                    <a:pt x="1370" y="22"/>
                    <a:pt x="1024" y="2"/>
                  </a:cubicBezTo>
                  <a:cubicBezTo>
                    <a:pt x="999" y="1"/>
                    <a:pt x="975" y="0"/>
                    <a:pt x="9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78;p33"/>
            <p:cNvSpPr/>
            <p:nvPr/>
          </p:nvSpPr>
          <p:spPr>
            <a:xfrm>
              <a:off x="2381437" y="2857944"/>
              <a:ext cx="672590" cy="503589"/>
            </a:xfrm>
            <a:custGeom>
              <a:avLst/>
              <a:gdLst/>
              <a:ahLst/>
              <a:cxnLst/>
              <a:rect l="l" t="t" r="r" b="b"/>
              <a:pathLst>
                <a:path w="9257" h="6931" extrusionOk="0">
                  <a:moveTo>
                    <a:pt x="9202" y="1"/>
                  </a:moveTo>
                  <a:cubicBezTo>
                    <a:pt x="9190" y="1"/>
                    <a:pt x="9178" y="6"/>
                    <a:pt x="9168" y="15"/>
                  </a:cubicBezTo>
                  <a:cubicBezTo>
                    <a:pt x="6478" y="2734"/>
                    <a:pt x="3403" y="5028"/>
                    <a:pt x="33" y="6839"/>
                  </a:cubicBezTo>
                  <a:cubicBezTo>
                    <a:pt x="10" y="6849"/>
                    <a:pt x="1" y="6882"/>
                    <a:pt x="14" y="6904"/>
                  </a:cubicBezTo>
                  <a:cubicBezTo>
                    <a:pt x="24" y="6921"/>
                    <a:pt x="40" y="6930"/>
                    <a:pt x="57" y="6930"/>
                  </a:cubicBezTo>
                  <a:cubicBezTo>
                    <a:pt x="66" y="6930"/>
                    <a:pt x="72" y="6927"/>
                    <a:pt x="79" y="6924"/>
                  </a:cubicBezTo>
                  <a:cubicBezTo>
                    <a:pt x="3458" y="5110"/>
                    <a:pt x="6540" y="2809"/>
                    <a:pt x="9240" y="84"/>
                  </a:cubicBezTo>
                  <a:cubicBezTo>
                    <a:pt x="9256" y="64"/>
                    <a:pt x="9256" y="35"/>
                    <a:pt x="9237" y="15"/>
                  </a:cubicBezTo>
                  <a:cubicBezTo>
                    <a:pt x="9227" y="6"/>
                    <a:pt x="9215" y="1"/>
                    <a:pt x="92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79;p33"/>
            <p:cNvSpPr/>
            <p:nvPr/>
          </p:nvSpPr>
          <p:spPr>
            <a:xfrm>
              <a:off x="2808154" y="2950001"/>
              <a:ext cx="404484" cy="180263"/>
            </a:xfrm>
            <a:custGeom>
              <a:avLst/>
              <a:gdLst/>
              <a:ahLst/>
              <a:cxnLst/>
              <a:rect l="l" t="t" r="r" b="b"/>
              <a:pathLst>
                <a:path w="5567" h="2481" extrusionOk="0">
                  <a:moveTo>
                    <a:pt x="4279" y="1"/>
                  </a:moveTo>
                  <a:cubicBezTo>
                    <a:pt x="4262" y="1"/>
                    <a:pt x="4246" y="2"/>
                    <a:pt x="4230" y="3"/>
                  </a:cubicBezTo>
                  <a:cubicBezTo>
                    <a:pt x="4070" y="3"/>
                    <a:pt x="3910" y="23"/>
                    <a:pt x="3753" y="43"/>
                  </a:cubicBezTo>
                  <a:cubicBezTo>
                    <a:pt x="3255" y="111"/>
                    <a:pt x="2765" y="235"/>
                    <a:pt x="2292" y="408"/>
                  </a:cubicBezTo>
                  <a:cubicBezTo>
                    <a:pt x="2226" y="432"/>
                    <a:pt x="2157" y="457"/>
                    <a:pt x="2095" y="483"/>
                  </a:cubicBezTo>
                  <a:cubicBezTo>
                    <a:pt x="2050" y="503"/>
                    <a:pt x="2008" y="519"/>
                    <a:pt x="1964" y="539"/>
                  </a:cubicBezTo>
                  <a:cubicBezTo>
                    <a:pt x="1644" y="673"/>
                    <a:pt x="1341" y="827"/>
                    <a:pt x="1043" y="1003"/>
                  </a:cubicBezTo>
                  <a:cubicBezTo>
                    <a:pt x="899" y="1091"/>
                    <a:pt x="131" y="1650"/>
                    <a:pt x="17" y="1771"/>
                  </a:cubicBezTo>
                  <a:lnTo>
                    <a:pt x="17" y="1774"/>
                  </a:lnTo>
                  <a:cubicBezTo>
                    <a:pt x="7" y="1781"/>
                    <a:pt x="0" y="1791"/>
                    <a:pt x="0" y="1794"/>
                  </a:cubicBezTo>
                  <a:cubicBezTo>
                    <a:pt x="4" y="1807"/>
                    <a:pt x="59" y="1833"/>
                    <a:pt x="148" y="1866"/>
                  </a:cubicBezTo>
                  <a:cubicBezTo>
                    <a:pt x="435" y="1981"/>
                    <a:pt x="1079" y="2180"/>
                    <a:pt x="1216" y="2219"/>
                  </a:cubicBezTo>
                  <a:cubicBezTo>
                    <a:pt x="1641" y="2337"/>
                    <a:pt x="2076" y="2425"/>
                    <a:pt x="2517" y="2464"/>
                  </a:cubicBezTo>
                  <a:cubicBezTo>
                    <a:pt x="2652" y="2475"/>
                    <a:pt x="2787" y="2481"/>
                    <a:pt x="2922" y="2481"/>
                  </a:cubicBezTo>
                  <a:cubicBezTo>
                    <a:pt x="3023" y="2481"/>
                    <a:pt x="3124" y="2478"/>
                    <a:pt x="3226" y="2471"/>
                  </a:cubicBezTo>
                  <a:cubicBezTo>
                    <a:pt x="3292" y="2464"/>
                    <a:pt x="3354" y="2461"/>
                    <a:pt x="3416" y="2451"/>
                  </a:cubicBezTo>
                  <a:lnTo>
                    <a:pt x="3419" y="2451"/>
                  </a:lnTo>
                  <a:cubicBezTo>
                    <a:pt x="4001" y="2385"/>
                    <a:pt x="4569" y="2192"/>
                    <a:pt x="5034" y="1836"/>
                  </a:cubicBezTo>
                  <a:cubicBezTo>
                    <a:pt x="5040" y="1833"/>
                    <a:pt x="5050" y="1827"/>
                    <a:pt x="5056" y="1820"/>
                  </a:cubicBezTo>
                  <a:cubicBezTo>
                    <a:pt x="5082" y="1800"/>
                    <a:pt x="5106" y="1778"/>
                    <a:pt x="5132" y="1755"/>
                  </a:cubicBezTo>
                  <a:cubicBezTo>
                    <a:pt x="5367" y="1552"/>
                    <a:pt x="5560" y="1284"/>
                    <a:pt x="5563" y="981"/>
                  </a:cubicBezTo>
                  <a:cubicBezTo>
                    <a:pt x="5566" y="951"/>
                    <a:pt x="5563" y="922"/>
                    <a:pt x="5560" y="892"/>
                  </a:cubicBezTo>
                  <a:cubicBezTo>
                    <a:pt x="5557" y="863"/>
                    <a:pt x="5553" y="836"/>
                    <a:pt x="5547" y="807"/>
                  </a:cubicBezTo>
                  <a:cubicBezTo>
                    <a:pt x="5474" y="494"/>
                    <a:pt x="5210" y="228"/>
                    <a:pt x="4903" y="108"/>
                  </a:cubicBezTo>
                  <a:cubicBezTo>
                    <a:pt x="4720" y="35"/>
                    <a:pt x="4527" y="6"/>
                    <a:pt x="4328" y="3"/>
                  </a:cubicBezTo>
                  <a:cubicBezTo>
                    <a:pt x="4311" y="2"/>
                    <a:pt x="4295" y="1"/>
                    <a:pt x="4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80;p33"/>
            <p:cNvSpPr/>
            <p:nvPr/>
          </p:nvSpPr>
          <p:spPr>
            <a:xfrm>
              <a:off x="2808154" y="3008635"/>
              <a:ext cx="403976" cy="78397"/>
            </a:xfrm>
            <a:custGeom>
              <a:avLst/>
              <a:gdLst/>
              <a:ahLst/>
              <a:cxnLst/>
              <a:rect l="l" t="t" r="r" b="b"/>
              <a:pathLst>
                <a:path w="5560" h="1079" extrusionOk="0">
                  <a:moveTo>
                    <a:pt x="5547" y="0"/>
                  </a:moveTo>
                  <a:cubicBezTo>
                    <a:pt x="4922" y="275"/>
                    <a:pt x="4282" y="494"/>
                    <a:pt x="3622" y="654"/>
                  </a:cubicBezTo>
                  <a:cubicBezTo>
                    <a:pt x="3592" y="664"/>
                    <a:pt x="3560" y="670"/>
                    <a:pt x="3527" y="676"/>
                  </a:cubicBezTo>
                  <a:cubicBezTo>
                    <a:pt x="3109" y="778"/>
                    <a:pt x="2684" y="856"/>
                    <a:pt x="2255" y="905"/>
                  </a:cubicBezTo>
                  <a:cubicBezTo>
                    <a:pt x="2243" y="909"/>
                    <a:pt x="2230" y="909"/>
                    <a:pt x="2219" y="909"/>
                  </a:cubicBezTo>
                  <a:lnTo>
                    <a:pt x="2216" y="909"/>
                  </a:lnTo>
                  <a:cubicBezTo>
                    <a:pt x="1994" y="938"/>
                    <a:pt x="1765" y="958"/>
                    <a:pt x="1540" y="971"/>
                  </a:cubicBezTo>
                  <a:cubicBezTo>
                    <a:pt x="1510" y="974"/>
                    <a:pt x="1481" y="978"/>
                    <a:pt x="1451" y="978"/>
                  </a:cubicBezTo>
                  <a:cubicBezTo>
                    <a:pt x="1245" y="989"/>
                    <a:pt x="1038" y="995"/>
                    <a:pt x="831" y="995"/>
                  </a:cubicBezTo>
                  <a:cubicBezTo>
                    <a:pt x="561" y="995"/>
                    <a:pt x="289" y="985"/>
                    <a:pt x="17" y="964"/>
                  </a:cubicBezTo>
                  <a:lnTo>
                    <a:pt x="17" y="967"/>
                  </a:lnTo>
                  <a:cubicBezTo>
                    <a:pt x="7" y="974"/>
                    <a:pt x="0" y="984"/>
                    <a:pt x="0" y="987"/>
                  </a:cubicBezTo>
                  <a:cubicBezTo>
                    <a:pt x="4" y="1000"/>
                    <a:pt x="59" y="1026"/>
                    <a:pt x="148" y="1059"/>
                  </a:cubicBezTo>
                  <a:cubicBezTo>
                    <a:pt x="375" y="1072"/>
                    <a:pt x="603" y="1078"/>
                    <a:pt x="830" y="1078"/>
                  </a:cubicBezTo>
                  <a:cubicBezTo>
                    <a:pt x="1298" y="1078"/>
                    <a:pt x="1766" y="1051"/>
                    <a:pt x="2230" y="993"/>
                  </a:cubicBezTo>
                  <a:lnTo>
                    <a:pt x="2233" y="993"/>
                  </a:lnTo>
                  <a:cubicBezTo>
                    <a:pt x="2269" y="990"/>
                    <a:pt x="2302" y="987"/>
                    <a:pt x="2337" y="981"/>
                  </a:cubicBezTo>
                  <a:cubicBezTo>
                    <a:pt x="2981" y="899"/>
                    <a:pt x="3612" y="762"/>
                    <a:pt x="4236" y="575"/>
                  </a:cubicBezTo>
                  <a:cubicBezTo>
                    <a:pt x="4269" y="566"/>
                    <a:pt x="4302" y="556"/>
                    <a:pt x="4331" y="546"/>
                  </a:cubicBezTo>
                  <a:cubicBezTo>
                    <a:pt x="4746" y="415"/>
                    <a:pt x="5158" y="261"/>
                    <a:pt x="5560" y="85"/>
                  </a:cubicBezTo>
                  <a:cubicBezTo>
                    <a:pt x="5557" y="56"/>
                    <a:pt x="5553" y="29"/>
                    <a:pt x="5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81;p33"/>
            <p:cNvSpPr/>
            <p:nvPr/>
          </p:nvSpPr>
          <p:spPr>
            <a:xfrm>
              <a:off x="3114987" y="3045545"/>
              <a:ext cx="66046" cy="36692"/>
            </a:xfrm>
            <a:custGeom>
              <a:avLst/>
              <a:gdLst/>
              <a:ahLst/>
              <a:cxnLst/>
              <a:rect l="l" t="t" r="r" b="b"/>
              <a:pathLst>
                <a:path w="909" h="505" extrusionOk="0">
                  <a:moveTo>
                    <a:pt x="47" y="1"/>
                  </a:moveTo>
                  <a:cubicBezTo>
                    <a:pt x="41" y="1"/>
                    <a:pt x="35" y="2"/>
                    <a:pt x="29" y="5"/>
                  </a:cubicBezTo>
                  <a:cubicBezTo>
                    <a:pt x="23" y="5"/>
                    <a:pt x="16" y="11"/>
                    <a:pt x="13" y="15"/>
                  </a:cubicBezTo>
                  <a:cubicBezTo>
                    <a:pt x="0" y="31"/>
                    <a:pt x="0" y="54"/>
                    <a:pt x="13" y="67"/>
                  </a:cubicBezTo>
                  <a:cubicBezTo>
                    <a:pt x="13" y="70"/>
                    <a:pt x="13" y="70"/>
                    <a:pt x="16" y="73"/>
                  </a:cubicBezTo>
                  <a:cubicBezTo>
                    <a:pt x="262" y="266"/>
                    <a:pt x="536" y="414"/>
                    <a:pt x="833" y="505"/>
                  </a:cubicBezTo>
                  <a:cubicBezTo>
                    <a:pt x="859" y="485"/>
                    <a:pt x="883" y="463"/>
                    <a:pt x="909" y="440"/>
                  </a:cubicBezTo>
                  <a:cubicBezTo>
                    <a:pt x="621" y="358"/>
                    <a:pt x="346" y="221"/>
                    <a:pt x="108" y="38"/>
                  </a:cubicBezTo>
                  <a:cubicBezTo>
                    <a:pt x="95" y="28"/>
                    <a:pt x="82" y="19"/>
                    <a:pt x="69" y="8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82;p33"/>
            <p:cNvSpPr/>
            <p:nvPr/>
          </p:nvSpPr>
          <p:spPr>
            <a:xfrm>
              <a:off x="3064126" y="2950001"/>
              <a:ext cx="58489" cy="111166"/>
            </a:xfrm>
            <a:custGeom>
              <a:avLst/>
              <a:gdLst/>
              <a:ahLst/>
              <a:cxnLst/>
              <a:rect l="l" t="t" r="r" b="b"/>
              <a:pathLst>
                <a:path w="805" h="1530" extrusionOk="0">
                  <a:moveTo>
                    <a:pt x="756" y="1"/>
                  </a:moveTo>
                  <a:cubicBezTo>
                    <a:pt x="739" y="1"/>
                    <a:pt x="723" y="2"/>
                    <a:pt x="707" y="3"/>
                  </a:cubicBezTo>
                  <a:cubicBezTo>
                    <a:pt x="419" y="467"/>
                    <a:pt x="184" y="957"/>
                    <a:pt x="7" y="1474"/>
                  </a:cubicBezTo>
                  <a:cubicBezTo>
                    <a:pt x="4" y="1477"/>
                    <a:pt x="4" y="1480"/>
                    <a:pt x="4" y="1483"/>
                  </a:cubicBezTo>
                  <a:cubicBezTo>
                    <a:pt x="1" y="1503"/>
                    <a:pt x="14" y="1519"/>
                    <a:pt x="34" y="1526"/>
                  </a:cubicBezTo>
                  <a:cubicBezTo>
                    <a:pt x="38" y="1528"/>
                    <a:pt x="43" y="1529"/>
                    <a:pt x="48" y="1529"/>
                  </a:cubicBezTo>
                  <a:cubicBezTo>
                    <a:pt x="63" y="1529"/>
                    <a:pt x="78" y="1517"/>
                    <a:pt x="85" y="1500"/>
                  </a:cubicBezTo>
                  <a:cubicBezTo>
                    <a:pt x="89" y="1487"/>
                    <a:pt x="93" y="1474"/>
                    <a:pt x="99" y="1461"/>
                  </a:cubicBezTo>
                  <a:cubicBezTo>
                    <a:pt x="278" y="951"/>
                    <a:pt x="517" y="461"/>
                    <a:pt x="805" y="3"/>
                  </a:cubicBezTo>
                  <a:cubicBezTo>
                    <a:pt x="788" y="2"/>
                    <a:pt x="772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83;p33"/>
            <p:cNvSpPr/>
            <p:nvPr/>
          </p:nvSpPr>
          <p:spPr>
            <a:xfrm>
              <a:off x="2967492" y="3074245"/>
              <a:ext cx="88860" cy="55292"/>
            </a:xfrm>
            <a:custGeom>
              <a:avLst/>
              <a:gdLst/>
              <a:ahLst/>
              <a:cxnLst/>
              <a:rect l="l" t="t" r="r" b="b"/>
              <a:pathLst>
                <a:path w="1223" h="761" extrusionOk="0">
                  <a:moveTo>
                    <a:pt x="46" y="0"/>
                  </a:moveTo>
                  <a:cubicBezTo>
                    <a:pt x="41" y="0"/>
                    <a:pt x="35" y="1"/>
                    <a:pt x="30" y="2"/>
                  </a:cubicBezTo>
                  <a:cubicBezTo>
                    <a:pt x="26" y="2"/>
                    <a:pt x="26" y="6"/>
                    <a:pt x="26" y="6"/>
                  </a:cubicBezTo>
                  <a:lnTo>
                    <a:pt x="23" y="6"/>
                  </a:lnTo>
                  <a:cubicBezTo>
                    <a:pt x="20" y="9"/>
                    <a:pt x="20" y="9"/>
                    <a:pt x="17" y="12"/>
                  </a:cubicBezTo>
                  <a:cubicBezTo>
                    <a:pt x="0" y="28"/>
                    <a:pt x="0" y="51"/>
                    <a:pt x="17" y="68"/>
                  </a:cubicBezTo>
                  <a:cubicBezTo>
                    <a:pt x="23" y="78"/>
                    <a:pt x="30" y="84"/>
                    <a:pt x="37" y="90"/>
                  </a:cubicBezTo>
                  <a:lnTo>
                    <a:pt x="40" y="90"/>
                  </a:lnTo>
                  <a:cubicBezTo>
                    <a:pt x="320" y="378"/>
                    <a:pt x="661" y="607"/>
                    <a:pt x="1033" y="761"/>
                  </a:cubicBezTo>
                  <a:cubicBezTo>
                    <a:pt x="1099" y="754"/>
                    <a:pt x="1161" y="751"/>
                    <a:pt x="1223" y="741"/>
                  </a:cubicBezTo>
                  <a:cubicBezTo>
                    <a:pt x="821" y="604"/>
                    <a:pt x="448" y="375"/>
                    <a:pt x="144" y="78"/>
                  </a:cubicBezTo>
                  <a:cubicBezTo>
                    <a:pt x="121" y="55"/>
                    <a:pt x="99" y="35"/>
                    <a:pt x="76" y="12"/>
                  </a:cubicBezTo>
                  <a:cubicBezTo>
                    <a:pt x="73" y="9"/>
                    <a:pt x="66" y="2"/>
                    <a:pt x="62" y="2"/>
                  </a:cubicBezTo>
                  <a:cubicBezTo>
                    <a:pt x="58" y="1"/>
                    <a:pt x="52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84;p33"/>
            <p:cNvSpPr/>
            <p:nvPr/>
          </p:nvSpPr>
          <p:spPr>
            <a:xfrm>
              <a:off x="2912926" y="2985094"/>
              <a:ext cx="47518" cy="100340"/>
            </a:xfrm>
            <a:custGeom>
              <a:avLst/>
              <a:gdLst/>
              <a:ahLst/>
              <a:cxnLst/>
              <a:rect l="l" t="t" r="r" b="b"/>
              <a:pathLst>
                <a:path w="654" h="1381" extrusionOk="0">
                  <a:moveTo>
                    <a:pt x="653" y="0"/>
                  </a:moveTo>
                  <a:lnTo>
                    <a:pt x="653" y="0"/>
                  </a:lnTo>
                  <a:cubicBezTo>
                    <a:pt x="608" y="20"/>
                    <a:pt x="566" y="36"/>
                    <a:pt x="522" y="56"/>
                  </a:cubicBezTo>
                  <a:cubicBezTo>
                    <a:pt x="297" y="445"/>
                    <a:pt x="124" y="863"/>
                    <a:pt x="9" y="1302"/>
                  </a:cubicBezTo>
                  <a:cubicBezTo>
                    <a:pt x="9" y="1311"/>
                    <a:pt x="6" y="1317"/>
                    <a:pt x="3" y="1327"/>
                  </a:cubicBezTo>
                  <a:cubicBezTo>
                    <a:pt x="0" y="1350"/>
                    <a:pt x="13" y="1373"/>
                    <a:pt x="36" y="1380"/>
                  </a:cubicBezTo>
                  <a:cubicBezTo>
                    <a:pt x="38" y="1380"/>
                    <a:pt x="40" y="1380"/>
                    <a:pt x="42" y="1380"/>
                  </a:cubicBezTo>
                  <a:cubicBezTo>
                    <a:pt x="60" y="1380"/>
                    <a:pt x="79" y="1368"/>
                    <a:pt x="85" y="1347"/>
                  </a:cubicBezTo>
                  <a:cubicBezTo>
                    <a:pt x="88" y="1331"/>
                    <a:pt x="95" y="1314"/>
                    <a:pt x="98" y="1295"/>
                  </a:cubicBezTo>
                  <a:cubicBezTo>
                    <a:pt x="219" y="837"/>
                    <a:pt x="405" y="403"/>
                    <a:pt x="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85;p33"/>
            <p:cNvSpPr/>
            <p:nvPr/>
          </p:nvSpPr>
          <p:spPr>
            <a:xfrm>
              <a:off x="1316714" y="3082237"/>
              <a:ext cx="1848915" cy="857722"/>
            </a:xfrm>
            <a:custGeom>
              <a:avLst/>
              <a:gdLst/>
              <a:ahLst/>
              <a:cxnLst/>
              <a:rect l="l" t="t" r="r" b="b"/>
              <a:pathLst>
                <a:path w="25447" h="11805" extrusionOk="0">
                  <a:moveTo>
                    <a:pt x="14319" y="0"/>
                  </a:moveTo>
                  <a:cubicBezTo>
                    <a:pt x="10302" y="0"/>
                    <a:pt x="6285" y="673"/>
                    <a:pt x="2494" y="2004"/>
                  </a:cubicBezTo>
                  <a:cubicBezTo>
                    <a:pt x="1948" y="2196"/>
                    <a:pt x="1075" y="2500"/>
                    <a:pt x="510" y="2706"/>
                  </a:cubicBezTo>
                  <a:cubicBezTo>
                    <a:pt x="490" y="2713"/>
                    <a:pt x="475" y="2719"/>
                    <a:pt x="458" y="2725"/>
                  </a:cubicBezTo>
                  <a:cubicBezTo>
                    <a:pt x="422" y="2739"/>
                    <a:pt x="383" y="2752"/>
                    <a:pt x="347" y="2772"/>
                  </a:cubicBezTo>
                  <a:cubicBezTo>
                    <a:pt x="249" y="2811"/>
                    <a:pt x="157" y="2870"/>
                    <a:pt x="98" y="2958"/>
                  </a:cubicBezTo>
                  <a:cubicBezTo>
                    <a:pt x="0" y="3115"/>
                    <a:pt x="46" y="3321"/>
                    <a:pt x="108" y="3494"/>
                  </a:cubicBezTo>
                  <a:cubicBezTo>
                    <a:pt x="373" y="4226"/>
                    <a:pt x="1000" y="4922"/>
                    <a:pt x="1700" y="5262"/>
                  </a:cubicBezTo>
                  <a:cubicBezTo>
                    <a:pt x="2239" y="7196"/>
                    <a:pt x="2902" y="8599"/>
                    <a:pt x="4279" y="10066"/>
                  </a:cubicBezTo>
                  <a:cubicBezTo>
                    <a:pt x="4334" y="10507"/>
                    <a:pt x="4870" y="11357"/>
                    <a:pt x="5200" y="11677"/>
                  </a:cubicBezTo>
                  <a:cubicBezTo>
                    <a:pt x="5294" y="11768"/>
                    <a:pt x="5415" y="11805"/>
                    <a:pt x="5549" y="11805"/>
                  </a:cubicBezTo>
                  <a:cubicBezTo>
                    <a:pt x="5913" y="11805"/>
                    <a:pt x="6367" y="11533"/>
                    <a:pt x="6582" y="11360"/>
                  </a:cubicBezTo>
                  <a:cubicBezTo>
                    <a:pt x="6695" y="11270"/>
                    <a:pt x="7075" y="10775"/>
                    <a:pt x="7215" y="10775"/>
                  </a:cubicBezTo>
                  <a:cubicBezTo>
                    <a:pt x="7218" y="10775"/>
                    <a:pt x="7221" y="10775"/>
                    <a:pt x="7223" y="10775"/>
                  </a:cubicBezTo>
                  <a:cubicBezTo>
                    <a:pt x="8937" y="11146"/>
                    <a:pt x="10662" y="11326"/>
                    <a:pt x="12381" y="11326"/>
                  </a:cubicBezTo>
                  <a:cubicBezTo>
                    <a:pt x="15811" y="11326"/>
                    <a:pt x="19215" y="10611"/>
                    <a:pt x="22452" y="9279"/>
                  </a:cubicBezTo>
                  <a:cubicBezTo>
                    <a:pt x="22910" y="9442"/>
                    <a:pt x="23364" y="9605"/>
                    <a:pt x="23822" y="9765"/>
                  </a:cubicBezTo>
                  <a:cubicBezTo>
                    <a:pt x="24017" y="9835"/>
                    <a:pt x="24227" y="9907"/>
                    <a:pt x="24431" y="9907"/>
                  </a:cubicBezTo>
                  <a:cubicBezTo>
                    <a:pt x="24514" y="9907"/>
                    <a:pt x="24595" y="9895"/>
                    <a:pt x="24675" y="9867"/>
                  </a:cubicBezTo>
                  <a:cubicBezTo>
                    <a:pt x="24975" y="9762"/>
                    <a:pt x="25162" y="9445"/>
                    <a:pt x="25201" y="9128"/>
                  </a:cubicBezTo>
                  <a:cubicBezTo>
                    <a:pt x="25241" y="8811"/>
                    <a:pt x="25093" y="8475"/>
                    <a:pt x="25143" y="8157"/>
                  </a:cubicBezTo>
                  <a:cubicBezTo>
                    <a:pt x="25446" y="6115"/>
                    <a:pt x="24162" y="4187"/>
                    <a:pt x="24315" y="2125"/>
                  </a:cubicBezTo>
                  <a:cubicBezTo>
                    <a:pt x="24335" y="1853"/>
                    <a:pt x="24437" y="1592"/>
                    <a:pt x="24466" y="1318"/>
                  </a:cubicBezTo>
                  <a:cubicBezTo>
                    <a:pt x="24499" y="1046"/>
                    <a:pt x="24440" y="736"/>
                    <a:pt x="24214" y="579"/>
                  </a:cubicBezTo>
                  <a:cubicBezTo>
                    <a:pt x="24064" y="474"/>
                    <a:pt x="23868" y="458"/>
                    <a:pt x="23684" y="458"/>
                  </a:cubicBezTo>
                  <a:cubicBezTo>
                    <a:pt x="23652" y="458"/>
                    <a:pt x="23620" y="457"/>
                    <a:pt x="23588" y="457"/>
                  </a:cubicBezTo>
                  <a:cubicBezTo>
                    <a:pt x="22930" y="457"/>
                    <a:pt x="22214" y="528"/>
                    <a:pt x="21606" y="752"/>
                  </a:cubicBezTo>
                  <a:cubicBezTo>
                    <a:pt x="19211" y="250"/>
                    <a:pt x="16765" y="0"/>
                    <a:pt x="14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86;p33"/>
            <p:cNvSpPr/>
            <p:nvPr/>
          </p:nvSpPr>
          <p:spPr>
            <a:xfrm>
              <a:off x="1341853" y="3278776"/>
              <a:ext cx="399471" cy="658350"/>
            </a:xfrm>
            <a:custGeom>
              <a:avLst/>
              <a:gdLst/>
              <a:ahLst/>
              <a:cxnLst/>
              <a:rect l="l" t="t" r="r" b="b"/>
              <a:pathLst>
                <a:path w="5498" h="9061" extrusionOk="0">
                  <a:moveTo>
                    <a:pt x="164" y="1"/>
                  </a:moveTo>
                  <a:cubicBezTo>
                    <a:pt x="144" y="8"/>
                    <a:pt x="129" y="14"/>
                    <a:pt x="112" y="20"/>
                  </a:cubicBezTo>
                  <a:cubicBezTo>
                    <a:pt x="76" y="34"/>
                    <a:pt x="37" y="47"/>
                    <a:pt x="1" y="67"/>
                  </a:cubicBezTo>
                  <a:cubicBezTo>
                    <a:pt x="40" y="508"/>
                    <a:pt x="286" y="897"/>
                    <a:pt x="462" y="1123"/>
                  </a:cubicBezTo>
                  <a:cubicBezTo>
                    <a:pt x="612" y="1312"/>
                    <a:pt x="779" y="1491"/>
                    <a:pt x="945" y="1661"/>
                  </a:cubicBezTo>
                  <a:cubicBezTo>
                    <a:pt x="1129" y="1854"/>
                    <a:pt x="1321" y="2057"/>
                    <a:pt x="1482" y="2276"/>
                  </a:cubicBezTo>
                  <a:cubicBezTo>
                    <a:pt x="1791" y="2707"/>
                    <a:pt x="1984" y="3224"/>
                    <a:pt x="2168" y="3723"/>
                  </a:cubicBezTo>
                  <a:cubicBezTo>
                    <a:pt x="2220" y="3868"/>
                    <a:pt x="2272" y="4011"/>
                    <a:pt x="2328" y="4152"/>
                  </a:cubicBezTo>
                  <a:cubicBezTo>
                    <a:pt x="3007" y="5891"/>
                    <a:pt x="4125" y="7413"/>
                    <a:pt x="5203" y="8888"/>
                  </a:cubicBezTo>
                  <a:cubicBezTo>
                    <a:pt x="5247" y="8943"/>
                    <a:pt x="5289" y="9001"/>
                    <a:pt x="5331" y="9060"/>
                  </a:cubicBezTo>
                  <a:cubicBezTo>
                    <a:pt x="5387" y="9048"/>
                    <a:pt x="5443" y="9028"/>
                    <a:pt x="5498" y="9005"/>
                  </a:cubicBezTo>
                  <a:cubicBezTo>
                    <a:pt x="5443" y="8933"/>
                    <a:pt x="5390" y="8861"/>
                    <a:pt x="5338" y="8790"/>
                  </a:cubicBezTo>
                  <a:cubicBezTo>
                    <a:pt x="4262" y="7325"/>
                    <a:pt x="3155" y="5809"/>
                    <a:pt x="2482" y="4090"/>
                  </a:cubicBezTo>
                  <a:cubicBezTo>
                    <a:pt x="2426" y="3949"/>
                    <a:pt x="2377" y="3809"/>
                    <a:pt x="2321" y="3668"/>
                  </a:cubicBezTo>
                  <a:cubicBezTo>
                    <a:pt x="2135" y="3155"/>
                    <a:pt x="1939" y="2628"/>
                    <a:pt x="1615" y="2177"/>
                  </a:cubicBezTo>
                  <a:cubicBezTo>
                    <a:pt x="1452" y="1949"/>
                    <a:pt x="1256" y="1746"/>
                    <a:pt x="1063" y="1547"/>
                  </a:cubicBezTo>
                  <a:cubicBezTo>
                    <a:pt x="903" y="1377"/>
                    <a:pt x="737" y="1204"/>
                    <a:pt x="592" y="1017"/>
                  </a:cubicBezTo>
                  <a:cubicBezTo>
                    <a:pt x="423" y="805"/>
                    <a:pt x="184" y="423"/>
                    <a:pt x="1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87;p33"/>
            <p:cNvSpPr/>
            <p:nvPr/>
          </p:nvSpPr>
          <p:spPr>
            <a:xfrm>
              <a:off x="1724467" y="3379770"/>
              <a:ext cx="360744" cy="158902"/>
            </a:xfrm>
            <a:custGeom>
              <a:avLst/>
              <a:gdLst/>
              <a:ahLst/>
              <a:cxnLst/>
              <a:rect l="l" t="t" r="r" b="b"/>
              <a:pathLst>
                <a:path w="4965" h="2187" extrusionOk="0">
                  <a:moveTo>
                    <a:pt x="596" y="0"/>
                  </a:moveTo>
                  <a:cubicBezTo>
                    <a:pt x="413" y="0"/>
                    <a:pt x="230" y="23"/>
                    <a:pt x="52" y="69"/>
                  </a:cubicBezTo>
                  <a:cubicBezTo>
                    <a:pt x="20" y="78"/>
                    <a:pt x="0" y="111"/>
                    <a:pt x="10" y="140"/>
                  </a:cubicBezTo>
                  <a:cubicBezTo>
                    <a:pt x="15" y="168"/>
                    <a:pt x="38" y="186"/>
                    <a:pt x="65" y="186"/>
                  </a:cubicBezTo>
                  <a:cubicBezTo>
                    <a:pt x="71" y="186"/>
                    <a:pt x="76" y="185"/>
                    <a:pt x="82" y="184"/>
                  </a:cubicBezTo>
                  <a:cubicBezTo>
                    <a:pt x="250" y="141"/>
                    <a:pt x="424" y="120"/>
                    <a:pt x="597" y="120"/>
                  </a:cubicBezTo>
                  <a:cubicBezTo>
                    <a:pt x="967" y="120"/>
                    <a:pt x="1336" y="216"/>
                    <a:pt x="1657" y="405"/>
                  </a:cubicBezTo>
                  <a:cubicBezTo>
                    <a:pt x="2130" y="683"/>
                    <a:pt x="2477" y="1147"/>
                    <a:pt x="2618" y="1677"/>
                  </a:cubicBezTo>
                  <a:cubicBezTo>
                    <a:pt x="2621" y="1697"/>
                    <a:pt x="2634" y="1709"/>
                    <a:pt x="2654" y="1716"/>
                  </a:cubicBezTo>
                  <a:cubicBezTo>
                    <a:pt x="2660" y="1719"/>
                    <a:pt x="2668" y="1720"/>
                    <a:pt x="2676" y="1720"/>
                  </a:cubicBezTo>
                  <a:cubicBezTo>
                    <a:pt x="2687" y="1720"/>
                    <a:pt x="2698" y="1717"/>
                    <a:pt x="2706" y="1709"/>
                  </a:cubicBezTo>
                  <a:cubicBezTo>
                    <a:pt x="3032" y="1491"/>
                    <a:pt x="3322" y="1386"/>
                    <a:pt x="3601" y="1386"/>
                  </a:cubicBezTo>
                  <a:cubicBezTo>
                    <a:pt x="3686" y="1386"/>
                    <a:pt x="3769" y="1396"/>
                    <a:pt x="3853" y="1415"/>
                  </a:cubicBezTo>
                  <a:cubicBezTo>
                    <a:pt x="4265" y="1513"/>
                    <a:pt x="4634" y="1791"/>
                    <a:pt x="4847" y="2157"/>
                  </a:cubicBezTo>
                  <a:cubicBezTo>
                    <a:pt x="4856" y="2177"/>
                    <a:pt x="4876" y="2187"/>
                    <a:pt x="4895" y="2187"/>
                  </a:cubicBezTo>
                  <a:cubicBezTo>
                    <a:pt x="4906" y="2187"/>
                    <a:pt x="4915" y="2187"/>
                    <a:pt x="4925" y="2180"/>
                  </a:cubicBezTo>
                  <a:cubicBezTo>
                    <a:pt x="4954" y="2164"/>
                    <a:pt x="4964" y="2128"/>
                    <a:pt x="4948" y="2098"/>
                  </a:cubicBezTo>
                  <a:cubicBezTo>
                    <a:pt x="4722" y="1703"/>
                    <a:pt x="4324" y="1406"/>
                    <a:pt x="3879" y="1301"/>
                  </a:cubicBezTo>
                  <a:cubicBezTo>
                    <a:pt x="3784" y="1279"/>
                    <a:pt x="3690" y="1267"/>
                    <a:pt x="3595" y="1267"/>
                  </a:cubicBezTo>
                  <a:cubicBezTo>
                    <a:pt x="3314" y="1267"/>
                    <a:pt x="3026" y="1366"/>
                    <a:pt x="2709" y="1569"/>
                  </a:cubicBezTo>
                  <a:cubicBezTo>
                    <a:pt x="2549" y="1039"/>
                    <a:pt x="2192" y="585"/>
                    <a:pt x="1719" y="304"/>
                  </a:cubicBezTo>
                  <a:cubicBezTo>
                    <a:pt x="1378" y="104"/>
                    <a:pt x="988" y="0"/>
                    <a:pt x="5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88;p33"/>
            <p:cNvSpPr/>
            <p:nvPr/>
          </p:nvSpPr>
          <p:spPr>
            <a:xfrm>
              <a:off x="1913450" y="3383766"/>
              <a:ext cx="1098727" cy="185059"/>
            </a:xfrm>
            <a:custGeom>
              <a:avLst/>
              <a:gdLst/>
              <a:ahLst/>
              <a:cxnLst/>
              <a:rect l="l" t="t" r="r" b="b"/>
              <a:pathLst>
                <a:path w="15122" h="2547" extrusionOk="0">
                  <a:moveTo>
                    <a:pt x="7563" y="1"/>
                  </a:moveTo>
                  <a:cubicBezTo>
                    <a:pt x="3386" y="1"/>
                    <a:pt x="0" y="569"/>
                    <a:pt x="0" y="1275"/>
                  </a:cubicBezTo>
                  <a:cubicBezTo>
                    <a:pt x="0" y="1978"/>
                    <a:pt x="3386" y="2547"/>
                    <a:pt x="7563" y="2547"/>
                  </a:cubicBezTo>
                  <a:cubicBezTo>
                    <a:pt x="11736" y="2547"/>
                    <a:pt x="15122" y="1978"/>
                    <a:pt x="15122" y="1275"/>
                  </a:cubicBezTo>
                  <a:cubicBezTo>
                    <a:pt x="15122" y="569"/>
                    <a:pt x="11736" y="1"/>
                    <a:pt x="7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89;p33"/>
            <p:cNvSpPr/>
            <p:nvPr/>
          </p:nvSpPr>
          <p:spPr>
            <a:xfrm>
              <a:off x="2626292" y="2713937"/>
              <a:ext cx="378546" cy="751351"/>
            </a:xfrm>
            <a:custGeom>
              <a:avLst/>
              <a:gdLst/>
              <a:ahLst/>
              <a:cxnLst/>
              <a:rect l="l" t="t" r="r" b="b"/>
              <a:pathLst>
                <a:path w="5210" h="10341" extrusionOk="0">
                  <a:moveTo>
                    <a:pt x="1864" y="0"/>
                  </a:moveTo>
                  <a:cubicBezTo>
                    <a:pt x="1280" y="0"/>
                    <a:pt x="1" y="673"/>
                    <a:pt x="1" y="673"/>
                  </a:cubicBezTo>
                  <a:lnTo>
                    <a:pt x="2173" y="9304"/>
                  </a:lnTo>
                  <a:lnTo>
                    <a:pt x="2467" y="10341"/>
                  </a:lnTo>
                  <a:lnTo>
                    <a:pt x="5209" y="10341"/>
                  </a:lnTo>
                  <a:cubicBezTo>
                    <a:pt x="5209" y="10341"/>
                    <a:pt x="4445" y="9677"/>
                    <a:pt x="3837" y="9481"/>
                  </a:cubicBezTo>
                  <a:lnTo>
                    <a:pt x="3232" y="9285"/>
                  </a:lnTo>
                  <a:cubicBezTo>
                    <a:pt x="3232" y="9285"/>
                    <a:pt x="2330" y="595"/>
                    <a:pt x="2134" y="124"/>
                  </a:cubicBezTo>
                  <a:cubicBezTo>
                    <a:pt x="2097" y="36"/>
                    <a:pt x="1999" y="0"/>
                    <a:pt x="1864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90;p33"/>
            <p:cNvSpPr/>
            <p:nvPr/>
          </p:nvSpPr>
          <p:spPr>
            <a:xfrm>
              <a:off x="2702292" y="3194203"/>
              <a:ext cx="316351" cy="245437"/>
            </a:xfrm>
            <a:custGeom>
              <a:avLst/>
              <a:gdLst/>
              <a:ahLst/>
              <a:cxnLst/>
              <a:rect l="l" t="t" r="r" b="b"/>
              <a:pathLst>
                <a:path w="4354" h="3378" extrusionOk="0">
                  <a:moveTo>
                    <a:pt x="1328" y="1"/>
                  </a:moveTo>
                  <a:cubicBezTo>
                    <a:pt x="1313" y="1"/>
                    <a:pt x="1299" y="1"/>
                    <a:pt x="1284" y="2"/>
                  </a:cubicBezTo>
                  <a:cubicBezTo>
                    <a:pt x="801" y="24"/>
                    <a:pt x="366" y="377"/>
                    <a:pt x="183" y="828"/>
                  </a:cubicBezTo>
                  <a:cubicBezTo>
                    <a:pt x="0" y="1276"/>
                    <a:pt x="49" y="1799"/>
                    <a:pt x="245" y="2240"/>
                  </a:cubicBezTo>
                  <a:cubicBezTo>
                    <a:pt x="441" y="2685"/>
                    <a:pt x="774" y="3054"/>
                    <a:pt x="1151" y="3361"/>
                  </a:cubicBezTo>
                  <a:cubicBezTo>
                    <a:pt x="1242" y="3374"/>
                    <a:pt x="1409" y="3365"/>
                    <a:pt x="1500" y="3378"/>
                  </a:cubicBezTo>
                  <a:lnTo>
                    <a:pt x="3896" y="3378"/>
                  </a:lnTo>
                  <a:cubicBezTo>
                    <a:pt x="4177" y="3005"/>
                    <a:pt x="4350" y="2515"/>
                    <a:pt x="4350" y="2044"/>
                  </a:cubicBezTo>
                  <a:cubicBezTo>
                    <a:pt x="4353" y="1577"/>
                    <a:pt x="4144" y="1094"/>
                    <a:pt x="3759" y="825"/>
                  </a:cubicBezTo>
                  <a:cubicBezTo>
                    <a:pt x="3559" y="686"/>
                    <a:pt x="3279" y="610"/>
                    <a:pt x="3005" y="610"/>
                  </a:cubicBezTo>
                  <a:cubicBezTo>
                    <a:pt x="2751" y="610"/>
                    <a:pt x="2502" y="676"/>
                    <a:pt x="2327" y="819"/>
                  </a:cubicBezTo>
                  <a:cubicBezTo>
                    <a:pt x="2263" y="353"/>
                    <a:pt x="1797" y="1"/>
                    <a:pt x="1328" y="1"/>
                  </a:cubicBezTo>
                  <a:close/>
                </a:path>
              </a:pathLst>
            </a:custGeom>
            <a:solidFill>
              <a:srgbClr val="FB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91;p33"/>
            <p:cNvSpPr/>
            <p:nvPr/>
          </p:nvSpPr>
          <p:spPr>
            <a:xfrm>
              <a:off x="2707233" y="3194275"/>
              <a:ext cx="311192" cy="245364"/>
            </a:xfrm>
            <a:custGeom>
              <a:avLst/>
              <a:gdLst/>
              <a:ahLst/>
              <a:cxnLst/>
              <a:rect l="l" t="t" r="r" b="b"/>
              <a:pathLst>
                <a:path w="4283" h="3377" extrusionOk="0">
                  <a:moveTo>
                    <a:pt x="1216" y="1"/>
                  </a:moveTo>
                  <a:cubicBezTo>
                    <a:pt x="733" y="23"/>
                    <a:pt x="298" y="376"/>
                    <a:pt x="115" y="827"/>
                  </a:cubicBezTo>
                  <a:cubicBezTo>
                    <a:pt x="36" y="1020"/>
                    <a:pt x="0" y="1227"/>
                    <a:pt x="0" y="1432"/>
                  </a:cubicBezTo>
                  <a:cubicBezTo>
                    <a:pt x="0" y="1710"/>
                    <a:pt x="66" y="1987"/>
                    <a:pt x="177" y="2239"/>
                  </a:cubicBezTo>
                  <a:cubicBezTo>
                    <a:pt x="373" y="2684"/>
                    <a:pt x="706" y="3053"/>
                    <a:pt x="1083" y="3360"/>
                  </a:cubicBezTo>
                  <a:cubicBezTo>
                    <a:pt x="1174" y="3373"/>
                    <a:pt x="1341" y="3364"/>
                    <a:pt x="1432" y="3377"/>
                  </a:cubicBezTo>
                  <a:lnTo>
                    <a:pt x="3828" y="3377"/>
                  </a:lnTo>
                  <a:cubicBezTo>
                    <a:pt x="4109" y="3004"/>
                    <a:pt x="4282" y="2514"/>
                    <a:pt x="4282" y="2043"/>
                  </a:cubicBezTo>
                  <a:lnTo>
                    <a:pt x="4282" y="2040"/>
                  </a:lnTo>
                  <a:cubicBezTo>
                    <a:pt x="4282" y="1569"/>
                    <a:pt x="4076" y="1093"/>
                    <a:pt x="3691" y="824"/>
                  </a:cubicBezTo>
                  <a:cubicBezTo>
                    <a:pt x="3491" y="687"/>
                    <a:pt x="3210" y="609"/>
                    <a:pt x="2935" y="609"/>
                  </a:cubicBezTo>
                  <a:cubicBezTo>
                    <a:pt x="2680" y="609"/>
                    <a:pt x="2436" y="674"/>
                    <a:pt x="2259" y="818"/>
                  </a:cubicBezTo>
                  <a:cubicBezTo>
                    <a:pt x="2193" y="351"/>
                    <a:pt x="1730" y="1"/>
                    <a:pt x="1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92;p33"/>
            <p:cNvSpPr/>
            <p:nvPr/>
          </p:nvSpPr>
          <p:spPr>
            <a:xfrm>
              <a:off x="2268382" y="3438622"/>
              <a:ext cx="317804" cy="82030"/>
            </a:xfrm>
            <a:custGeom>
              <a:avLst/>
              <a:gdLst/>
              <a:ahLst/>
              <a:cxnLst/>
              <a:rect l="l" t="t" r="r" b="b"/>
              <a:pathLst>
                <a:path w="4374" h="1129" extrusionOk="0">
                  <a:moveTo>
                    <a:pt x="2206" y="1"/>
                  </a:moveTo>
                  <a:cubicBezTo>
                    <a:pt x="911" y="1"/>
                    <a:pt x="1" y="1128"/>
                    <a:pt x="1" y="1128"/>
                  </a:cubicBezTo>
                  <a:lnTo>
                    <a:pt x="4374" y="1128"/>
                  </a:lnTo>
                  <a:cubicBezTo>
                    <a:pt x="4374" y="1128"/>
                    <a:pt x="3992" y="236"/>
                    <a:pt x="2527" y="24"/>
                  </a:cubicBezTo>
                  <a:cubicBezTo>
                    <a:pt x="2418" y="8"/>
                    <a:pt x="2311" y="1"/>
                    <a:pt x="2206" y="1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93;p33"/>
            <p:cNvSpPr/>
            <p:nvPr/>
          </p:nvSpPr>
          <p:spPr>
            <a:xfrm>
              <a:off x="1444445" y="2703401"/>
              <a:ext cx="435073" cy="485933"/>
            </a:xfrm>
            <a:custGeom>
              <a:avLst/>
              <a:gdLst/>
              <a:ahLst/>
              <a:cxnLst/>
              <a:rect l="l" t="t" r="r" b="b"/>
              <a:pathLst>
                <a:path w="5988" h="6688" extrusionOk="0">
                  <a:moveTo>
                    <a:pt x="3048" y="1"/>
                  </a:moveTo>
                  <a:cubicBezTo>
                    <a:pt x="2207" y="1"/>
                    <a:pt x="1379" y="416"/>
                    <a:pt x="841" y="1067"/>
                  </a:cubicBezTo>
                  <a:cubicBezTo>
                    <a:pt x="249" y="1782"/>
                    <a:pt x="1" y="2760"/>
                    <a:pt x="112" y="3684"/>
                  </a:cubicBezTo>
                  <a:cubicBezTo>
                    <a:pt x="256" y="4913"/>
                    <a:pt x="1066" y="6077"/>
                    <a:pt x="2227" y="6515"/>
                  </a:cubicBezTo>
                  <a:cubicBezTo>
                    <a:pt x="2537" y="6632"/>
                    <a:pt x="2868" y="6688"/>
                    <a:pt x="3201" y="6688"/>
                  </a:cubicBezTo>
                  <a:cubicBezTo>
                    <a:pt x="4108" y="6688"/>
                    <a:pt x="5020" y="6268"/>
                    <a:pt x="5508" y="5505"/>
                  </a:cubicBezTo>
                  <a:cubicBezTo>
                    <a:pt x="5867" y="4946"/>
                    <a:pt x="5988" y="4250"/>
                    <a:pt x="5919" y="3590"/>
                  </a:cubicBezTo>
                  <a:cubicBezTo>
                    <a:pt x="5759" y="2100"/>
                    <a:pt x="5021" y="188"/>
                    <a:pt x="3311" y="14"/>
                  </a:cubicBezTo>
                  <a:cubicBezTo>
                    <a:pt x="3224" y="5"/>
                    <a:pt x="3136" y="1"/>
                    <a:pt x="3048" y="1"/>
                  </a:cubicBezTo>
                  <a:close/>
                </a:path>
              </a:pathLst>
            </a:custGeom>
            <a:solidFill>
              <a:srgbClr val="E1737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94;p33"/>
            <p:cNvSpPr/>
            <p:nvPr/>
          </p:nvSpPr>
          <p:spPr>
            <a:xfrm>
              <a:off x="1720835" y="2586931"/>
              <a:ext cx="816234" cy="891871"/>
            </a:xfrm>
            <a:custGeom>
              <a:avLst/>
              <a:gdLst/>
              <a:ahLst/>
              <a:cxnLst/>
              <a:rect l="l" t="t" r="r" b="b"/>
              <a:pathLst>
                <a:path w="11234" h="12275" extrusionOk="0">
                  <a:moveTo>
                    <a:pt x="3988" y="0"/>
                  </a:moveTo>
                  <a:cubicBezTo>
                    <a:pt x="1975" y="1261"/>
                    <a:pt x="560" y="3438"/>
                    <a:pt x="223" y="5791"/>
                  </a:cubicBezTo>
                  <a:cubicBezTo>
                    <a:pt x="1" y="7356"/>
                    <a:pt x="262" y="9030"/>
                    <a:pt x="1171" y="10327"/>
                  </a:cubicBezTo>
                  <a:cubicBezTo>
                    <a:pt x="1981" y="11481"/>
                    <a:pt x="3349" y="12275"/>
                    <a:pt x="4746" y="12275"/>
                  </a:cubicBezTo>
                  <a:cubicBezTo>
                    <a:pt x="4915" y="12275"/>
                    <a:pt x="5084" y="12263"/>
                    <a:pt x="5253" y="12239"/>
                  </a:cubicBezTo>
                  <a:cubicBezTo>
                    <a:pt x="5562" y="12194"/>
                    <a:pt x="5873" y="12186"/>
                    <a:pt x="6184" y="12186"/>
                  </a:cubicBezTo>
                  <a:cubicBezTo>
                    <a:pt x="6363" y="12186"/>
                    <a:pt x="6541" y="12189"/>
                    <a:pt x="6720" y="12189"/>
                  </a:cubicBezTo>
                  <a:cubicBezTo>
                    <a:pt x="7002" y="12189"/>
                    <a:pt x="7283" y="12182"/>
                    <a:pt x="7563" y="12147"/>
                  </a:cubicBezTo>
                  <a:cubicBezTo>
                    <a:pt x="8335" y="12052"/>
                    <a:pt x="9106" y="11798"/>
                    <a:pt x="9701" y="11301"/>
                  </a:cubicBezTo>
                  <a:cubicBezTo>
                    <a:pt x="10531" y="10608"/>
                    <a:pt x="10942" y="9517"/>
                    <a:pt x="11044" y="8441"/>
                  </a:cubicBezTo>
                  <a:cubicBezTo>
                    <a:pt x="11233" y="6474"/>
                    <a:pt x="10475" y="4474"/>
                    <a:pt x="9178" y="2981"/>
                  </a:cubicBezTo>
                  <a:cubicBezTo>
                    <a:pt x="7880" y="1490"/>
                    <a:pt x="5897" y="519"/>
                    <a:pt x="3988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95;p33"/>
            <p:cNvSpPr/>
            <p:nvPr/>
          </p:nvSpPr>
          <p:spPr>
            <a:xfrm>
              <a:off x="2114784" y="2956467"/>
              <a:ext cx="408698" cy="388936"/>
            </a:xfrm>
            <a:custGeom>
              <a:avLst/>
              <a:gdLst/>
              <a:ahLst/>
              <a:cxnLst/>
              <a:rect l="l" t="t" r="r" b="b"/>
              <a:pathLst>
                <a:path w="5625" h="5353" extrusionOk="0">
                  <a:moveTo>
                    <a:pt x="2276" y="1"/>
                  </a:moveTo>
                  <a:cubicBezTo>
                    <a:pt x="1378" y="1"/>
                    <a:pt x="579" y="275"/>
                    <a:pt x="24" y="786"/>
                  </a:cubicBezTo>
                  <a:cubicBezTo>
                    <a:pt x="4" y="803"/>
                    <a:pt x="1" y="836"/>
                    <a:pt x="21" y="856"/>
                  </a:cubicBezTo>
                  <a:cubicBezTo>
                    <a:pt x="31" y="866"/>
                    <a:pt x="45" y="872"/>
                    <a:pt x="58" y="872"/>
                  </a:cubicBezTo>
                  <a:cubicBezTo>
                    <a:pt x="69" y="872"/>
                    <a:pt x="80" y="868"/>
                    <a:pt x="89" y="859"/>
                  </a:cubicBezTo>
                  <a:cubicBezTo>
                    <a:pt x="626" y="364"/>
                    <a:pt x="1401" y="99"/>
                    <a:pt x="2273" y="99"/>
                  </a:cubicBezTo>
                  <a:cubicBezTo>
                    <a:pt x="2460" y="99"/>
                    <a:pt x="2652" y="111"/>
                    <a:pt x="2847" y="136"/>
                  </a:cubicBezTo>
                  <a:cubicBezTo>
                    <a:pt x="3534" y="221"/>
                    <a:pt x="4089" y="441"/>
                    <a:pt x="4495" y="780"/>
                  </a:cubicBezTo>
                  <a:cubicBezTo>
                    <a:pt x="5047" y="1241"/>
                    <a:pt x="5400" y="2012"/>
                    <a:pt x="5465" y="2898"/>
                  </a:cubicBezTo>
                  <a:cubicBezTo>
                    <a:pt x="5527" y="3722"/>
                    <a:pt x="5360" y="4558"/>
                    <a:pt x="5210" y="5293"/>
                  </a:cubicBezTo>
                  <a:cubicBezTo>
                    <a:pt x="5204" y="5319"/>
                    <a:pt x="5223" y="5346"/>
                    <a:pt x="5249" y="5352"/>
                  </a:cubicBezTo>
                  <a:lnTo>
                    <a:pt x="5259" y="5352"/>
                  </a:lnTo>
                  <a:cubicBezTo>
                    <a:pt x="5282" y="5352"/>
                    <a:pt x="5302" y="5336"/>
                    <a:pt x="5308" y="5313"/>
                  </a:cubicBezTo>
                  <a:cubicBezTo>
                    <a:pt x="5455" y="4571"/>
                    <a:pt x="5625" y="3728"/>
                    <a:pt x="5563" y="2892"/>
                  </a:cubicBezTo>
                  <a:cubicBezTo>
                    <a:pt x="5495" y="1963"/>
                    <a:pt x="5139" y="1189"/>
                    <a:pt x="4560" y="705"/>
                  </a:cubicBezTo>
                  <a:cubicBezTo>
                    <a:pt x="4138" y="352"/>
                    <a:pt x="3566" y="127"/>
                    <a:pt x="2860" y="38"/>
                  </a:cubicBezTo>
                  <a:cubicBezTo>
                    <a:pt x="2662" y="13"/>
                    <a:pt x="2466" y="1"/>
                    <a:pt x="22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96;p33"/>
            <p:cNvSpPr/>
            <p:nvPr/>
          </p:nvSpPr>
          <p:spPr>
            <a:xfrm>
              <a:off x="1859538" y="3285533"/>
              <a:ext cx="26447" cy="36111"/>
            </a:xfrm>
            <a:custGeom>
              <a:avLst/>
              <a:gdLst/>
              <a:ahLst/>
              <a:cxnLst/>
              <a:rect l="l" t="t" r="r" b="b"/>
              <a:pathLst>
                <a:path w="364" h="497" extrusionOk="0">
                  <a:moveTo>
                    <a:pt x="90" y="0"/>
                  </a:moveTo>
                  <a:cubicBezTo>
                    <a:pt x="80" y="0"/>
                    <a:pt x="71" y="2"/>
                    <a:pt x="63" y="6"/>
                  </a:cubicBezTo>
                  <a:cubicBezTo>
                    <a:pt x="0" y="36"/>
                    <a:pt x="7" y="170"/>
                    <a:pt x="72" y="304"/>
                  </a:cubicBezTo>
                  <a:cubicBezTo>
                    <a:pt x="128" y="418"/>
                    <a:pt x="213" y="497"/>
                    <a:pt x="273" y="497"/>
                  </a:cubicBezTo>
                  <a:cubicBezTo>
                    <a:pt x="283" y="497"/>
                    <a:pt x="293" y="495"/>
                    <a:pt x="301" y="490"/>
                  </a:cubicBezTo>
                  <a:cubicBezTo>
                    <a:pt x="363" y="461"/>
                    <a:pt x="360" y="327"/>
                    <a:pt x="291" y="193"/>
                  </a:cubicBezTo>
                  <a:cubicBezTo>
                    <a:pt x="235" y="77"/>
                    <a:pt x="152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97;p33"/>
            <p:cNvSpPr/>
            <p:nvPr/>
          </p:nvSpPr>
          <p:spPr>
            <a:xfrm>
              <a:off x="1829385" y="3283644"/>
              <a:ext cx="26447" cy="36038"/>
            </a:xfrm>
            <a:custGeom>
              <a:avLst/>
              <a:gdLst/>
              <a:ahLst/>
              <a:cxnLst/>
              <a:rect l="l" t="t" r="r" b="b"/>
              <a:pathLst>
                <a:path w="364" h="496" extrusionOk="0">
                  <a:moveTo>
                    <a:pt x="86" y="0"/>
                  </a:moveTo>
                  <a:cubicBezTo>
                    <a:pt x="77" y="0"/>
                    <a:pt x="67" y="2"/>
                    <a:pt x="59" y="6"/>
                  </a:cubicBezTo>
                  <a:cubicBezTo>
                    <a:pt x="0" y="36"/>
                    <a:pt x="3" y="169"/>
                    <a:pt x="69" y="303"/>
                  </a:cubicBezTo>
                  <a:cubicBezTo>
                    <a:pt x="128" y="419"/>
                    <a:pt x="212" y="496"/>
                    <a:pt x="274" y="496"/>
                  </a:cubicBezTo>
                  <a:cubicBezTo>
                    <a:pt x="284" y="496"/>
                    <a:pt x="293" y="494"/>
                    <a:pt x="301" y="490"/>
                  </a:cubicBezTo>
                  <a:cubicBezTo>
                    <a:pt x="363" y="460"/>
                    <a:pt x="356" y="326"/>
                    <a:pt x="291" y="193"/>
                  </a:cubicBezTo>
                  <a:cubicBezTo>
                    <a:pt x="235" y="77"/>
                    <a:pt x="149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98;p33"/>
            <p:cNvSpPr/>
            <p:nvPr/>
          </p:nvSpPr>
          <p:spPr>
            <a:xfrm>
              <a:off x="1834398" y="3242520"/>
              <a:ext cx="26375" cy="36183"/>
            </a:xfrm>
            <a:custGeom>
              <a:avLst/>
              <a:gdLst/>
              <a:ahLst/>
              <a:cxnLst/>
              <a:rect l="l" t="t" r="r" b="b"/>
              <a:pathLst>
                <a:path w="363" h="498" extrusionOk="0">
                  <a:moveTo>
                    <a:pt x="89" y="1"/>
                  </a:moveTo>
                  <a:cubicBezTo>
                    <a:pt x="79" y="1"/>
                    <a:pt x="70" y="3"/>
                    <a:pt x="62" y="7"/>
                  </a:cubicBezTo>
                  <a:cubicBezTo>
                    <a:pt x="0" y="36"/>
                    <a:pt x="6" y="170"/>
                    <a:pt x="72" y="304"/>
                  </a:cubicBezTo>
                  <a:cubicBezTo>
                    <a:pt x="128" y="418"/>
                    <a:pt x="212" y="498"/>
                    <a:pt x="272" y="498"/>
                  </a:cubicBezTo>
                  <a:cubicBezTo>
                    <a:pt x="283" y="498"/>
                    <a:pt x="292" y="495"/>
                    <a:pt x="301" y="490"/>
                  </a:cubicBezTo>
                  <a:cubicBezTo>
                    <a:pt x="363" y="461"/>
                    <a:pt x="359" y="327"/>
                    <a:pt x="291" y="193"/>
                  </a:cubicBezTo>
                  <a:cubicBezTo>
                    <a:pt x="234" y="80"/>
                    <a:pt x="150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99;p33"/>
            <p:cNvSpPr/>
            <p:nvPr/>
          </p:nvSpPr>
          <p:spPr>
            <a:xfrm>
              <a:off x="1958134" y="2101870"/>
              <a:ext cx="1019893" cy="945492"/>
            </a:xfrm>
            <a:custGeom>
              <a:avLst/>
              <a:gdLst/>
              <a:ahLst/>
              <a:cxnLst/>
              <a:rect l="l" t="t" r="r" b="b"/>
              <a:pathLst>
                <a:path w="14037" h="13013" extrusionOk="0">
                  <a:moveTo>
                    <a:pt x="9474" y="0"/>
                  </a:moveTo>
                  <a:cubicBezTo>
                    <a:pt x="8502" y="0"/>
                    <a:pt x="7494" y="320"/>
                    <a:pt x="6533" y="656"/>
                  </a:cubicBezTo>
                  <a:cubicBezTo>
                    <a:pt x="3637" y="1669"/>
                    <a:pt x="1741" y="3895"/>
                    <a:pt x="297" y="6889"/>
                  </a:cubicBezTo>
                  <a:cubicBezTo>
                    <a:pt x="0" y="7506"/>
                    <a:pt x="1026" y="8526"/>
                    <a:pt x="1679" y="8738"/>
                  </a:cubicBezTo>
                  <a:cubicBezTo>
                    <a:pt x="1647" y="10352"/>
                    <a:pt x="2418" y="11814"/>
                    <a:pt x="3856" y="12552"/>
                  </a:cubicBezTo>
                  <a:cubicBezTo>
                    <a:pt x="4459" y="12861"/>
                    <a:pt x="5135" y="13012"/>
                    <a:pt x="5813" y="13012"/>
                  </a:cubicBezTo>
                  <a:cubicBezTo>
                    <a:pt x="6748" y="13012"/>
                    <a:pt x="7685" y="12724"/>
                    <a:pt x="8435" y="12163"/>
                  </a:cubicBezTo>
                  <a:cubicBezTo>
                    <a:pt x="8791" y="12405"/>
                    <a:pt x="9223" y="12511"/>
                    <a:pt x="9667" y="12511"/>
                  </a:cubicBezTo>
                  <a:cubicBezTo>
                    <a:pt x="10216" y="12511"/>
                    <a:pt x="10783" y="12349"/>
                    <a:pt x="11242" y="12081"/>
                  </a:cubicBezTo>
                  <a:cubicBezTo>
                    <a:pt x="12075" y="11601"/>
                    <a:pt x="12641" y="10728"/>
                    <a:pt x="12886" y="9800"/>
                  </a:cubicBezTo>
                  <a:cubicBezTo>
                    <a:pt x="13131" y="8869"/>
                    <a:pt x="13082" y="7878"/>
                    <a:pt x="12889" y="6937"/>
                  </a:cubicBezTo>
                  <a:cubicBezTo>
                    <a:pt x="13422" y="6791"/>
                    <a:pt x="13732" y="6310"/>
                    <a:pt x="13883" y="5780"/>
                  </a:cubicBezTo>
                  <a:cubicBezTo>
                    <a:pt x="14036" y="5254"/>
                    <a:pt x="13981" y="4685"/>
                    <a:pt x="13856" y="4150"/>
                  </a:cubicBezTo>
                  <a:cubicBezTo>
                    <a:pt x="13500" y="2584"/>
                    <a:pt x="12530" y="1120"/>
                    <a:pt x="11105" y="378"/>
                  </a:cubicBezTo>
                  <a:cubicBezTo>
                    <a:pt x="10583" y="107"/>
                    <a:pt x="10034" y="0"/>
                    <a:pt x="9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00;p33"/>
            <p:cNvSpPr/>
            <p:nvPr/>
          </p:nvSpPr>
          <p:spPr>
            <a:xfrm>
              <a:off x="2758529" y="1641802"/>
              <a:ext cx="465008" cy="695478"/>
            </a:xfrm>
            <a:custGeom>
              <a:avLst/>
              <a:gdLst/>
              <a:ahLst/>
              <a:cxnLst/>
              <a:rect l="l" t="t" r="r" b="b"/>
              <a:pathLst>
                <a:path w="6400" h="9572" extrusionOk="0">
                  <a:moveTo>
                    <a:pt x="3011" y="0"/>
                  </a:moveTo>
                  <a:cubicBezTo>
                    <a:pt x="2527" y="66"/>
                    <a:pt x="2011" y="246"/>
                    <a:pt x="1683" y="608"/>
                  </a:cubicBezTo>
                  <a:cubicBezTo>
                    <a:pt x="1360" y="971"/>
                    <a:pt x="1131" y="1409"/>
                    <a:pt x="929" y="1851"/>
                  </a:cubicBezTo>
                  <a:cubicBezTo>
                    <a:pt x="501" y="2789"/>
                    <a:pt x="170" y="3785"/>
                    <a:pt x="86" y="4812"/>
                  </a:cubicBezTo>
                  <a:cubicBezTo>
                    <a:pt x="0" y="5841"/>
                    <a:pt x="174" y="6910"/>
                    <a:pt x="697" y="7798"/>
                  </a:cubicBezTo>
                  <a:cubicBezTo>
                    <a:pt x="1220" y="8687"/>
                    <a:pt x="2115" y="9377"/>
                    <a:pt x="3135" y="9537"/>
                  </a:cubicBezTo>
                  <a:cubicBezTo>
                    <a:pt x="3278" y="9560"/>
                    <a:pt x="3424" y="9572"/>
                    <a:pt x="3571" y="9572"/>
                  </a:cubicBezTo>
                  <a:cubicBezTo>
                    <a:pt x="4460" y="9572"/>
                    <a:pt x="5354" y="9153"/>
                    <a:pt x="5837" y="8409"/>
                  </a:cubicBezTo>
                  <a:cubicBezTo>
                    <a:pt x="6400" y="7547"/>
                    <a:pt x="6292" y="6187"/>
                    <a:pt x="5521" y="5501"/>
                  </a:cubicBezTo>
                  <a:cubicBezTo>
                    <a:pt x="5831" y="5190"/>
                    <a:pt x="5985" y="4733"/>
                    <a:pt x="5926" y="4299"/>
                  </a:cubicBezTo>
                  <a:cubicBezTo>
                    <a:pt x="5867" y="3867"/>
                    <a:pt x="5550" y="3491"/>
                    <a:pt x="5168" y="3275"/>
                  </a:cubicBezTo>
                  <a:cubicBezTo>
                    <a:pt x="5468" y="2563"/>
                    <a:pt x="5390" y="1706"/>
                    <a:pt x="4965" y="1059"/>
                  </a:cubicBezTo>
                  <a:cubicBezTo>
                    <a:pt x="4540" y="416"/>
                    <a:pt x="3782" y="4"/>
                    <a:pt x="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01;p33"/>
            <p:cNvSpPr/>
            <p:nvPr/>
          </p:nvSpPr>
          <p:spPr>
            <a:xfrm>
              <a:off x="2284802" y="1200917"/>
              <a:ext cx="839267" cy="530327"/>
            </a:xfrm>
            <a:custGeom>
              <a:avLst/>
              <a:gdLst/>
              <a:ahLst/>
              <a:cxnLst/>
              <a:rect l="l" t="t" r="r" b="b"/>
              <a:pathLst>
                <a:path w="11551" h="7299" extrusionOk="0">
                  <a:moveTo>
                    <a:pt x="5640" y="0"/>
                  </a:moveTo>
                  <a:cubicBezTo>
                    <a:pt x="5375" y="0"/>
                    <a:pt x="5110" y="21"/>
                    <a:pt x="4847" y="55"/>
                  </a:cubicBezTo>
                  <a:cubicBezTo>
                    <a:pt x="3354" y="255"/>
                    <a:pt x="1883" y="970"/>
                    <a:pt x="1014" y="2202"/>
                  </a:cubicBezTo>
                  <a:cubicBezTo>
                    <a:pt x="144" y="3431"/>
                    <a:pt x="1" y="5209"/>
                    <a:pt x="873" y="6438"/>
                  </a:cubicBezTo>
                  <a:cubicBezTo>
                    <a:pt x="2227" y="7026"/>
                    <a:pt x="3751" y="7299"/>
                    <a:pt x="5272" y="7299"/>
                  </a:cubicBezTo>
                  <a:cubicBezTo>
                    <a:pt x="6343" y="7299"/>
                    <a:pt x="7414" y="7164"/>
                    <a:pt x="8422" y="6908"/>
                  </a:cubicBezTo>
                  <a:cubicBezTo>
                    <a:pt x="9007" y="6762"/>
                    <a:pt x="9586" y="6566"/>
                    <a:pt x="10099" y="6249"/>
                  </a:cubicBezTo>
                  <a:cubicBezTo>
                    <a:pt x="10609" y="5931"/>
                    <a:pt x="11057" y="5487"/>
                    <a:pt x="11299" y="4935"/>
                  </a:cubicBezTo>
                  <a:cubicBezTo>
                    <a:pt x="11505" y="4460"/>
                    <a:pt x="11550" y="3896"/>
                    <a:pt x="11309" y="3441"/>
                  </a:cubicBezTo>
                  <a:cubicBezTo>
                    <a:pt x="11110" y="3069"/>
                    <a:pt x="10696" y="2785"/>
                    <a:pt x="10287" y="2785"/>
                  </a:cubicBezTo>
                  <a:cubicBezTo>
                    <a:pt x="10196" y="2785"/>
                    <a:pt x="10106" y="2799"/>
                    <a:pt x="10018" y="2830"/>
                  </a:cubicBezTo>
                  <a:cubicBezTo>
                    <a:pt x="10269" y="2532"/>
                    <a:pt x="10354" y="2101"/>
                    <a:pt x="10233" y="1728"/>
                  </a:cubicBezTo>
                  <a:cubicBezTo>
                    <a:pt x="10113" y="1356"/>
                    <a:pt x="9786" y="1059"/>
                    <a:pt x="9403" y="970"/>
                  </a:cubicBezTo>
                  <a:cubicBezTo>
                    <a:pt x="9314" y="949"/>
                    <a:pt x="9223" y="938"/>
                    <a:pt x="9133" y="938"/>
                  </a:cubicBezTo>
                  <a:cubicBezTo>
                    <a:pt x="8842" y="938"/>
                    <a:pt x="8558" y="1049"/>
                    <a:pt x="8351" y="1264"/>
                  </a:cubicBezTo>
                  <a:cubicBezTo>
                    <a:pt x="7998" y="715"/>
                    <a:pt x="7416" y="336"/>
                    <a:pt x="6789" y="153"/>
                  </a:cubicBezTo>
                  <a:cubicBezTo>
                    <a:pt x="6416" y="44"/>
                    <a:pt x="6029" y="0"/>
                    <a:pt x="5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02;p33"/>
            <p:cNvSpPr/>
            <p:nvPr/>
          </p:nvSpPr>
          <p:spPr>
            <a:xfrm>
              <a:off x="2549348" y="1570307"/>
              <a:ext cx="554958" cy="491746"/>
            </a:xfrm>
            <a:custGeom>
              <a:avLst/>
              <a:gdLst/>
              <a:ahLst/>
              <a:cxnLst/>
              <a:rect l="l" t="t" r="r" b="b"/>
              <a:pathLst>
                <a:path w="7638" h="6768" extrusionOk="0">
                  <a:moveTo>
                    <a:pt x="3077" y="1"/>
                  </a:moveTo>
                  <a:cubicBezTo>
                    <a:pt x="1921" y="1"/>
                    <a:pt x="773" y="612"/>
                    <a:pt x="245" y="1857"/>
                  </a:cubicBezTo>
                  <a:cubicBezTo>
                    <a:pt x="82" y="2243"/>
                    <a:pt x="1" y="2658"/>
                    <a:pt x="1" y="3073"/>
                  </a:cubicBezTo>
                  <a:cubicBezTo>
                    <a:pt x="1" y="4504"/>
                    <a:pt x="962" y="5707"/>
                    <a:pt x="2275" y="6076"/>
                  </a:cubicBezTo>
                  <a:cubicBezTo>
                    <a:pt x="2471" y="6210"/>
                    <a:pt x="2697" y="6305"/>
                    <a:pt x="2918" y="6387"/>
                  </a:cubicBezTo>
                  <a:cubicBezTo>
                    <a:pt x="3529" y="6608"/>
                    <a:pt x="4180" y="6768"/>
                    <a:pt x="4826" y="6768"/>
                  </a:cubicBezTo>
                  <a:cubicBezTo>
                    <a:pt x="5064" y="6768"/>
                    <a:pt x="5302" y="6746"/>
                    <a:pt x="5537" y="6698"/>
                  </a:cubicBezTo>
                  <a:cubicBezTo>
                    <a:pt x="6409" y="6518"/>
                    <a:pt x="7232" y="5913"/>
                    <a:pt x="7478" y="5057"/>
                  </a:cubicBezTo>
                  <a:cubicBezTo>
                    <a:pt x="7550" y="4795"/>
                    <a:pt x="7638" y="4511"/>
                    <a:pt x="7546" y="4256"/>
                  </a:cubicBezTo>
                  <a:cubicBezTo>
                    <a:pt x="7409" y="3883"/>
                    <a:pt x="7001" y="3635"/>
                    <a:pt x="6703" y="3370"/>
                  </a:cubicBezTo>
                  <a:cubicBezTo>
                    <a:pt x="6223" y="2936"/>
                    <a:pt x="6220" y="2400"/>
                    <a:pt x="5968" y="1841"/>
                  </a:cubicBezTo>
                  <a:cubicBezTo>
                    <a:pt x="5415" y="622"/>
                    <a:pt x="4242" y="1"/>
                    <a:pt x="3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03;p33"/>
            <p:cNvSpPr/>
            <p:nvPr/>
          </p:nvSpPr>
          <p:spPr>
            <a:xfrm>
              <a:off x="2232343" y="1614483"/>
              <a:ext cx="590851" cy="775837"/>
            </a:xfrm>
            <a:custGeom>
              <a:avLst/>
              <a:gdLst/>
              <a:ahLst/>
              <a:cxnLst/>
              <a:rect l="l" t="t" r="r" b="b"/>
              <a:pathLst>
                <a:path w="8132" h="10678" extrusionOk="0">
                  <a:moveTo>
                    <a:pt x="3688" y="0"/>
                  </a:moveTo>
                  <a:cubicBezTo>
                    <a:pt x="3463" y="0"/>
                    <a:pt x="3237" y="36"/>
                    <a:pt x="3020" y="109"/>
                  </a:cubicBezTo>
                  <a:cubicBezTo>
                    <a:pt x="1955" y="465"/>
                    <a:pt x="1073" y="1334"/>
                    <a:pt x="697" y="2393"/>
                  </a:cubicBezTo>
                  <a:cubicBezTo>
                    <a:pt x="317" y="3452"/>
                    <a:pt x="458" y="4684"/>
                    <a:pt x="1059" y="5631"/>
                  </a:cubicBezTo>
                  <a:cubicBezTo>
                    <a:pt x="465" y="6177"/>
                    <a:pt x="59" y="6969"/>
                    <a:pt x="30" y="7776"/>
                  </a:cubicBezTo>
                  <a:cubicBezTo>
                    <a:pt x="0" y="8583"/>
                    <a:pt x="340" y="9403"/>
                    <a:pt x="958" y="9920"/>
                  </a:cubicBezTo>
                  <a:cubicBezTo>
                    <a:pt x="1458" y="10334"/>
                    <a:pt x="2102" y="10538"/>
                    <a:pt x="2742" y="10625"/>
                  </a:cubicBezTo>
                  <a:cubicBezTo>
                    <a:pt x="2996" y="10660"/>
                    <a:pt x="3253" y="10677"/>
                    <a:pt x="3509" y="10677"/>
                  </a:cubicBezTo>
                  <a:cubicBezTo>
                    <a:pt x="4127" y="10677"/>
                    <a:pt x="4744" y="10578"/>
                    <a:pt x="5331" y="10384"/>
                  </a:cubicBezTo>
                  <a:cubicBezTo>
                    <a:pt x="6292" y="10067"/>
                    <a:pt x="7194" y="9455"/>
                    <a:pt x="7661" y="8560"/>
                  </a:cubicBezTo>
                  <a:cubicBezTo>
                    <a:pt x="8132" y="7661"/>
                    <a:pt x="8076" y="6459"/>
                    <a:pt x="7373" y="5733"/>
                  </a:cubicBezTo>
                  <a:cubicBezTo>
                    <a:pt x="7821" y="4844"/>
                    <a:pt x="7854" y="3658"/>
                    <a:pt x="7301" y="2834"/>
                  </a:cubicBezTo>
                  <a:cubicBezTo>
                    <a:pt x="7129" y="2576"/>
                    <a:pt x="6913" y="2347"/>
                    <a:pt x="6638" y="2200"/>
                  </a:cubicBezTo>
                  <a:cubicBezTo>
                    <a:pt x="6437" y="2093"/>
                    <a:pt x="6197" y="1999"/>
                    <a:pt x="5969" y="1999"/>
                  </a:cubicBezTo>
                  <a:cubicBezTo>
                    <a:pt x="5889" y="1999"/>
                    <a:pt x="5811" y="2011"/>
                    <a:pt x="5736" y="2037"/>
                  </a:cubicBezTo>
                  <a:cubicBezTo>
                    <a:pt x="5723" y="1387"/>
                    <a:pt x="5390" y="749"/>
                    <a:pt x="4860" y="370"/>
                  </a:cubicBezTo>
                  <a:cubicBezTo>
                    <a:pt x="4516" y="124"/>
                    <a:pt x="4104" y="0"/>
                    <a:pt x="3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04;p33"/>
            <p:cNvSpPr/>
            <p:nvPr/>
          </p:nvSpPr>
          <p:spPr>
            <a:xfrm>
              <a:off x="2103885" y="3272309"/>
              <a:ext cx="442920" cy="250450"/>
            </a:xfrm>
            <a:custGeom>
              <a:avLst/>
              <a:gdLst/>
              <a:ahLst/>
              <a:cxnLst/>
              <a:rect l="l" t="t" r="r" b="b"/>
              <a:pathLst>
                <a:path w="6096" h="3447" extrusionOk="0">
                  <a:moveTo>
                    <a:pt x="4794" y="0"/>
                  </a:moveTo>
                  <a:cubicBezTo>
                    <a:pt x="4658" y="0"/>
                    <a:pt x="4521" y="23"/>
                    <a:pt x="4393" y="70"/>
                  </a:cubicBezTo>
                  <a:cubicBezTo>
                    <a:pt x="3958" y="231"/>
                    <a:pt x="3598" y="678"/>
                    <a:pt x="3569" y="1139"/>
                  </a:cubicBezTo>
                  <a:cubicBezTo>
                    <a:pt x="3192" y="774"/>
                    <a:pt x="2665" y="582"/>
                    <a:pt x="2140" y="582"/>
                  </a:cubicBezTo>
                  <a:cubicBezTo>
                    <a:pt x="1810" y="582"/>
                    <a:pt x="1480" y="658"/>
                    <a:pt x="1190" y="815"/>
                  </a:cubicBezTo>
                  <a:cubicBezTo>
                    <a:pt x="435" y="1224"/>
                    <a:pt x="0" y="2146"/>
                    <a:pt x="160" y="2986"/>
                  </a:cubicBezTo>
                  <a:cubicBezTo>
                    <a:pt x="167" y="3005"/>
                    <a:pt x="171" y="3028"/>
                    <a:pt x="174" y="3048"/>
                  </a:cubicBezTo>
                  <a:cubicBezTo>
                    <a:pt x="226" y="3280"/>
                    <a:pt x="429" y="3447"/>
                    <a:pt x="664" y="3447"/>
                  </a:cubicBezTo>
                  <a:lnTo>
                    <a:pt x="5088" y="3447"/>
                  </a:lnTo>
                  <a:cubicBezTo>
                    <a:pt x="5115" y="3447"/>
                    <a:pt x="5138" y="3437"/>
                    <a:pt x="5158" y="3420"/>
                  </a:cubicBezTo>
                  <a:cubicBezTo>
                    <a:pt x="5696" y="2976"/>
                    <a:pt x="6037" y="2299"/>
                    <a:pt x="6073" y="1604"/>
                  </a:cubicBezTo>
                  <a:cubicBezTo>
                    <a:pt x="6096" y="1156"/>
                    <a:pt x="5984" y="685"/>
                    <a:pt x="5674" y="364"/>
                  </a:cubicBezTo>
                  <a:cubicBezTo>
                    <a:pt x="5448" y="130"/>
                    <a:pt x="5120" y="0"/>
                    <a:pt x="4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05;p33"/>
            <p:cNvSpPr/>
            <p:nvPr/>
          </p:nvSpPr>
          <p:spPr>
            <a:xfrm>
              <a:off x="2064941" y="2579230"/>
              <a:ext cx="42069" cy="49988"/>
            </a:xfrm>
            <a:custGeom>
              <a:avLst/>
              <a:gdLst/>
              <a:ahLst/>
              <a:cxnLst/>
              <a:rect l="l" t="t" r="r" b="b"/>
              <a:pathLst>
                <a:path w="579" h="688" extrusionOk="0">
                  <a:moveTo>
                    <a:pt x="447" y="1"/>
                  </a:moveTo>
                  <a:cubicBezTo>
                    <a:pt x="358" y="1"/>
                    <a:pt x="232" y="99"/>
                    <a:pt x="138" y="250"/>
                  </a:cubicBezTo>
                  <a:cubicBezTo>
                    <a:pt x="23" y="432"/>
                    <a:pt x="1" y="625"/>
                    <a:pt x="82" y="675"/>
                  </a:cubicBezTo>
                  <a:cubicBezTo>
                    <a:pt x="97" y="684"/>
                    <a:pt x="114" y="688"/>
                    <a:pt x="132" y="688"/>
                  </a:cubicBezTo>
                  <a:cubicBezTo>
                    <a:pt x="221" y="688"/>
                    <a:pt x="347" y="590"/>
                    <a:pt x="441" y="439"/>
                  </a:cubicBezTo>
                  <a:cubicBezTo>
                    <a:pt x="556" y="256"/>
                    <a:pt x="579" y="67"/>
                    <a:pt x="497" y="14"/>
                  </a:cubicBezTo>
                  <a:cubicBezTo>
                    <a:pt x="482" y="5"/>
                    <a:pt x="465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06;p33"/>
            <p:cNvSpPr/>
            <p:nvPr/>
          </p:nvSpPr>
          <p:spPr>
            <a:xfrm>
              <a:off x="2044233" y="2540576"/>
              <a:ext cx="42359" cy="49988"/>
            </a:xfrm>
            <a:custGeom>
              <a:avLst/>
              <a:gdLst/>
              <a:ahLst/>
              <a:cxnLst/>
              <a:rect l="l" t="t" r="r" b="b"/>
              <a:pathLst>
                <a:path w="583" h="688" extrusionOk="0">
                  <a:moveTo>
                    <a:pt x="448" y="0"/>
                  </a:moveTo>
                  <a:cubicBezTo>
                    <a:pt x="361" y="0"/>
                    <a:pt x="236" y="98"/>
                    <a:pt x="141" y="249"/>
                  </a:cubicBezTo>
                  <a:cubicBezTo>
                    <a:pt x="27" y="432"/>
                    <a:pt x="1" y="625"/>
                    <a:pt x="86" y="674"/>
                  </a:cubicBezTo>
                  <a:cubicBezTo>
                    <a:pt x="100" y="683"/>
                    <a:pt x="117" y="687"/>
                    <a:pt x="135" y="687"/>
                  </a:cubicBezTo>
                  <a:cubicBezTo>
                    <a:pt x="222" y="687"/>
                    <a:pt x="348" y="590"/>
                    <a:pt x="443" y="439"/>
                  </a:cubicBezTo>
                  <a:cubicBezTo>
                    <a:pt x="556" y="255"/>
                    <a:pt x="583" y="66"/>
                    <a:pt x="497" y="14"/>
                  </a:cubicBezTo>
                  <a:cubicBezTo>
                    <a:pt x="483" y="5"/>
                    <a:pt x="467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07;p33"/>
            <p:cNvSpPr/>
            <p:nvPr/>
          </p:nvSpPr>
          <p:spPr>
            <a:xfrm>
              <a:off x="2098654" y="2515654"/>
              <a:ext cx="42359" cy="50134"/>
            </a:xfrm>
            <a:custGeom>
              <a:avLst/>
              <a:gdLst/>
              <a:ahLst/>
              <a:cxnLst/>
              <a:rect l="l" t="t" r="r" b="b"/>
              <a:pathLst>
                <a:path w="583" h="690" extrusionOk="0">
                  <a:moveTo>
                    <a:pt x="449" y="0"/>
                  </a:moveTo>
                  <a:cubicBezTo>
                    <a:pt x="362" y="0"/>
                    <a:pt x="236" y="100"/>
                    <a:pt x="141" y="252"/>
                  </a:cubicBezTo>
                  <a:cubicBezTo>
                    <a:pt x="27" y="435"/>
                    <a:pt x="0" y="625"/>
                    <a:pt x="86" y="677"/>
                  </a:cubicBezTo>
                  <a:cubicBezTo>
                    <a:pt x="100" y="686"/>
                    <a:pt x="116" y="690"/>
                    <a:pt x="134" y="690"/>
                  </a:cubicBezTo>
                  <a:cubicBezTo>
                    <a:pt x="221" y="690"/>
                    <a:pt x="347" y="590"/>
                    <a:pt x="442" y="441"/>
                  </a:cubicBezTo>
                  <a:cubicBezTo>
                    <a:pt x="556" y="259"/>
                    <a:pt x="582" y="66"/>
                    <a:pt x="498" y="13"/>
                  </a:cubicBezTo>
                  <a:cubicBezTo>
                    <a:pt x="484" y="4"/>
                    <a:pt x="46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08;p33"/>
            <p:cNvSpPr/>
            <p:nvPr/>
          </p:nvSpPr>
          <p:spPr>
            <a:xfrm>
              <a:off x="2383616" y="1417436"/>
              <a:ext cx="73675" cy="171472"/>
            </a:xfrm>
            <a:custGeom>
              <a:avLst/>
              <a:gdLst/>
              <a:ahLst/>
              <a:cxnLst/>
              <a:rect l="l" t="t" r="r" b="b"/>
              <a:pathLst>
                <a:path w="1014" h="2360" extrusionOk="0">
                  <a:moveTo>
                    <a:pt x="961" y="0"/>
                  </a:moveTo>
                  <a:cubicBezTo>
                    <a:pt x="660" y="0"/>
                    <a:pt x="373" y="222"/>
                    <a:pt x="294" y="513"/>
                  </a:cubicBezTo>
                  <a:cubicBezTo>
                    <a:pt x="226" y="765"/>
                    <a:pt x="344" y="1092"/>
                    <a:pt x="552" y="1275"/>
                  </a:cubicBezTo>
                  <a:cubicBezTo>
                    <a:pt x="360" y="1337"/>
                    <a:pt x="196" y="1471"/>
                    <a:pt x="108" y="1651"/>
                  </a:cubicBezTo>
                  <a:cubicBezTo>
                    <a:pt x="0" y="1863"/>
                    <a:pt x="3" y="2124"/>
                    <a:pt x="115" y="2334"/>
                  </a:cubicBezTo>
                  <a:cubicBezTo>
                    <a:pt x="125" y="2350"/>
                    <a:pt x="140" y="2360"/>
                    <a:pt x="157" y="2360"/>
                  </a:cubicBezTo>
                  <a:cubicBezTo>
                    <a:pt x="167" y="2360"/>
                    <a:pt x="173" y="2356"/>
                    <a:pt x="180" y="2353"/>
                  </a:cubicBezTo>
                  <a:cubicBezTo>
                    <a:pt x="206" y="2340"/>
                    <a:pt x="216" y="2311"/>
                    <a:pt x="203" y="2288"/>
                  </a:cubicBezTo>
                  <a:cubicBezTo>
                    <a:pt x="105" y="2105"/>
                    <a:pt x="101" y="1880"/>
                    <a:pt x="196" y="1696"/>
                  </a:cubicBezTo>
                  <a:cubicBezTo>
                    <a:pt x="288" y="1510"/>
                    <a:pt x="471" y="1379"/>
                    <a:pt x="674" y="1347"/>
                  </a:cubicBezTo>
                  <a:cubicBezTo>
                    <a:pt x="693" y="1347"/>
                    <a:pt x="713" y="1331"/>
                    <a:pt x="716" y="1308"/>
                  </a:cubicBezTo>
                  <a:cubicBezTo>
                    <a:pt x="719" y="1288"/>
                    <a:pt x="709" y="1269"/>
                    <a:pt x="693" y="1258"/>
                  </a:cubicBezTo>
                  <a:cubicBezTo>
                    <a:pt x="467" y="1124"/>
                    <a:pt x="324" y="781"/>
                    <a:pt x="389" y="539"/>
                  </a:cubicBezTo>
                  <a:cubicBezTo>
                    <a:pt x="458" y="288"/>
                    <a:pt x="703" y="101"/>
                    <a:pt x="964" y="98"/>
                  </a:cubicBezTo>
                  <a:cubicBezTo>
                    <a:pt x="991" y="98"/>
                    <a:pt x="1013" y="76"/>
                    <a:pt x="1013" y="49"/>
                  </a:cubicBezTo>
                  <a:cubicBezTo>
                    <a:pt x="1013" y="23"/>
                    <a:pt x="991" y="0"/>
                    <a:pt x="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09;p33"/>
            <p:cNvSpPr/>
            <p:nvPr/>
          </p:nvSpPr>
          <p:spPr>
            <a:xfrm>
              <a:off x="2458163" y="1272775"/>
              <a:ext cx="336768" cy="301674"/>
            </a:xfrm>
            <a:custGeom>
              <a:avLst/>
              <a:gdLst/>
              <a:ahLst/>
              <a:cxnLst/>
              <a:rect l="l" t="t" r="r" b="b"/>
              <a:pathLst>
                <a:path w="4635" h="4152" extrusionOk="0">
                  <a:moveTo>
                    <a:pt x="3612" y="1"/>
                  </a:moveTo>
                  <a:lnTo>
                    <a:pt x="2932" y="1213"/>
                  </a:lnTo>
                  <a:lnTo>
                    <a:pt x="1766" y="648"/>
                  </a:lnTo>
                  <a:lnTo>
                    <a:pt x="1657" y="1805"/>
                  </a:lnTo>
                  <a:lnTo>
                    <a:pt x="1" y="2063"/>
                  </a:lnTo>
                  <a:lnTo>
                    <a:pt x="1298" y="4151"/>
                  </a:lnTo>
                  <a:cubicBezTo>
                    <a:pt x="1484" y="3746"/>
                    <a:pt x="1788" y="3400"/>
                    <a:pt x="2164" y="3168"/>
                  </a:cubicBezTo>
                  <a:cubicBezTo>
                    <a:pt x="2523" y="2941"/>
                    <a:pt x="2951" y="2823"/>
                    <a:pt x="3377" y="2823"/>
                  </a:cubicBezTo>
                  <a:cubicBezTo>
                    <a:pt x="3496" y="2823"/>
                    <a:pt x="3615" y="2832"/>
                    <a:pt x="3733" y="2851"/>
                  </a:cubicBezTo>
                  <a:lnTo>
                    <a:pt x="3798" y="2815"/>
                  </a:lnTo>
                  <a:cubicBezTo>
                    <a:pt x="3909" y="2521"/>
                    <a:pt x="4181" y="2275"/>
                    <a:pt x="4472" y="2158"/>
                  </a:cubicBezTo>
                  <a:cubicBezTo>
                    <a:pt x="4523" y="2138"/>
                    <a:pt x="4579" y="2118"/>
                    <a:pt x="4635" y="2109"/>
                  </a:cubicBez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310;p33"/>
            <p:cNvSpPr/>
            <p:nvPr/>
          </p:nvSpPr>
          <p:spPr>
            <a:xfrm>
              <a:off x="2539612" y="1420124"/>
              <a:ext cx="316569" cy="181862"/>
            </a:xfrm>
            <a:custGeom>
              <a:avLst/>
              <a:gdLst/>
              <a:ahLst/>
              <a:cxnLst/>
              <a:rect l="l" t="t" r="r" b="b"/>
              <a:pathLst>
                <a:path w="4357" h="2503" extrusionOk="0">
                  <a:moveTo>
                    <a:pt x="3771" y="1"/>
                  </a:moveTo>
                  <a:cubicBezTo>
                    <a:pt x="3682" y="1"/>
                    <a:pt x="3592" y="11"/>
                    <a:pt x="3503" y="32"/>
                  </a:cubicBezTo>
                  <a:cubicBezTo>
                    <a:pt x="3445" y="45"/>
                    <a:pt x="3386" y="61"/>
                    <a:pt x="3331" y="84"/>
                  </a:cubicBezTo>
                  <a:cubicBezTo>
                    <a:pt x="3010" y="215"/>
                    <a:pt x="2743" y="476"/>
                    <a:pt x="2631" y="767"/>
                  </a:cubicBezTo>
                  <a:cubicBezTo>
                    <a:pt x="2628" y="770"/>
                    <a:pt x="2628" y="774"/>
                    <a:pt x="2628" y="777"/>
                  </a:cubicBezTo>
                  <a:lnTo>
                    <a:pt x="2618" y="777"/>
                  </a:lnTo>
                  <a:cubicBezTo>
                    <a:pt x="2496" y="756"/>
                    <a:pt x="2373" y="747"/>
                    <a:pt x="2249" y="747"/>
                  </a:cubicBezTo>
                  <a:cubicBezTo>
                    <a:pt x="1815" y="747"/>
                    <a:pt x="1380" y="869"/>
                    <a:pt x="1017" y="1097"/>
                  </a:cubicBezTo>
                  <a:cubicBezTo>
                    <a:pt x="634" y="1333"/>
                    <a:pt x="321" y="1689"/>
                    <a:pt x="131" y="2101"/>
                  </a:cubicBezTo>
                  <a:cubicBezTo>
                    <a:pt x="82" y="2215"/>
                    <a:pt x="40" y="2330"/>
                    <a:pt x="7" y="2440"/>
                  </a:cubicBezTo>
                  <a:cubicBezTo>
                    <a:pt x="1" y="2467"/>
                    <a:pt x="13" y="2496"/>
                    <a:pt x="40" y="2502"/>
                  </a:cubicBezTo>
                  <a:lnTo>
                    <a:pt x="56" y="2502"/>
                  </a:lnTo>
                  <a:cubicBezTo>
                    <a:pt x="76" y="2502"/>
                    <a:pt x="95" y="2490"/>
                    <a:pt x="102" y="2467"/>
                  </a:cubicBezTo>
                  <a:cubicBezTo>
                    <a:pt x="131" y="2359"/>
                    <a:pt x="174" y="2251"/>
                    <a:pt x="223" y="2143"/>
                  </a:cubicBezTo>
                  <a:cubicBezTo>
                    <a:pt x="402" y="1748"/>
                    <a:pt x="703" y="1408"/>
                    <a:pt x="1069" y="1179"/>
                  </a:cubicBezTo>
                  <a:cubicBezTo>
                    <a:pt x="1420" y="962"/>
                    <a:pt x="1839" y="844"/>
                    <a:pt x="2256" y="844"/>
                  </a:cubicBezTo>
                  <a:cubicBezTo>
                    <a:pt x="2372" y="844"/>
                    <a:pt x="2488" y="853"/>
                    <a:pt x="2601" y="872"/>
                  </a:cubicBezTo>
                  <a:cubicBezTo>
                    <a:pt x="2612" y="875"/>
                    <a:pt x="2618" y="875"/>
                    <a:pt x="2628" y="879"/>
                  </a:cubicBezTo>
                  <a:cubicBezTo>
                    <a:pt x="2634" y="879"/>
                    <a:pt x="2641" y="879"/>
                    <a:pt x="2651" y="882"/>
                  </a:cubicBezTo>
                  <a:cubicBezTo>
                    <a:pt x="2653" y="882"/>
                    <a:pt x="2655" y="882"/>
                    <a:pt x="2658" y="882"/>
                  </a:cubicBezTo>
                  <a:cubicBezTo>
                    <a:pt x="2678" y="882"/>
                    <a:pt x="2700" y="869"/>
                    <a:pt x="2707" y="849"/>
                  </a:cubicBezTo>
                  <a:lnTo>
                    <a:pt x="2710" y="839"/>
                  </a:lnTo>
                  <a:cubicBezTo>
                    <a:pt x="2713" y="826"/>
                    <a:pt x="2716" y="816"/>
                    <a:pt x="2723" y="806"/>
                  </a:cubicBezTo>
                  <a:lnTo>
                    <a:pt x="2723" y="803"/>
                  </a:lnTo>
                  <a:cubicBezTo>
                    <a:pt x="2824" y="541"/>
                    <a:pt x="3076" y="293"/>
                    <a:pt x="3366" y="176"/>
                  </a:cubicBezTo>
                  <a:cubicBezTo>
                    <a:pt x="3416" y="156"/>
                    <a:pt x="3468" y="140"/>
                    <a:pt x="3527" y="130"/>
                  </a:cubicBezTo>
                  <a:cubicBezTo>
                    <a:pt x="3608" y="110"/>
                    <a:pt x="3692" y="100"/>
                    <a:pt x="3775" y="100"/>
                  </a:cubicBezTo>
                  <a:cubicBezTo>
                    <a:pt x="3950" y="100"/>
                    <a:pt x="4126" y="143"/>
                    <a:pt x="4278" y="224"/>
                  </a:cubicBezTo>
                  <a:cubicBezTo>
                    <a:pt x="4285" y="229"/>
                    <a:pt x="4293" y="230"/>
                    <a:pt x="4301" y="230"/>
                  </a:cubicBezTo>
                  <a:cubicBezTo>
                    <a:pt x="4319" y="230"/>
                    <a:pt x="4338" y="221"/>
                    <a:pt x="4347" y="205"/>
                  </a:cubicBezTo>
                  <a:cubicBezTo>
                    <a:pt x="4357" y="182"/>
                    <a:pt x="4351" y="153"/>
                    <a:pt x="4324" y="140"/>
                  </a:cubicBezTo>
                  <a:cubicBezTo>
                    <a:pt x="4157" y="48"/>
                    <a:pt x="3965" y="1"/>
                    <a:pt x="37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311;p33"/>
            <p:cNvSpPr/>
            <p:nvPr/>
          </p:nvSpPr>
          <p:spPr>
            <a:xfrm>
              <a:off x="2760709" y="2054933"/>
              <a:ext cx="95690" cy="63503"/>
            </a:xfrm>
            <a:custGeom>
              <a:avLst/>
              <a:gdLst/>
              <a:ahLst/>
              <a:cxnLst/>
              <a:rect l="l" t="t" r="r" b="b"/>
              <a:pathLst>
                <a:path w="1317" h="874" extrusionOk="0">
                  <a:moveTo>
                    <a:pt x="0" y="1"/>
                  </a:moveTo>
                  <a:lnTo>
                    <a:pt x="0" y="1"/>
                  </a:lnTo>
                  <a:cubicBezTo>
                    <a:pt x="190" y="233"/>
                    <a:pt x="392" y="583"/>
                    <a:pt x="471" y="874"/>
                  </a:cubicBezTo>
                  <a:cubicBezTo>
                    <a:pt x="810" y="792"/>
                    <a:pt x="1118" y="583"/>
                    <a:pt x="1317" y="292"/>
                  </a:cubicBezTo>
                  <a:cubicBezTo>
                    <a:pt x="896" y="207"/>
                    <a:pt x="421" y="86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312;p33"/>
            <p:cNvSpPr/>
            <p:nvPr/>
          </p:nvSpPr>
          <p:spPr>
            <a:xfrm>
              <a:off x="2565696" y="2072298"/>
              <a:ext cx="411169" cy="940406"/>
            </a:xfrm>
            <a:custGeom>
              <a:avLst/>
              <a:gdLst/>
              <a:ahLst/>
              <a:cxnLst/>
              <a:rect l="l" t="t" r="r" b="b"/>
              <a:pathLst>
                <a:path w="5659" h="12943" extrusionOk="0">
                  <a:moveTo>
                    <a:pt x="3934" y="1"/>
                  </a:moveTo>
                  <a:cubicBezTo>
                    <a:pt x="3928" y="1"/>
                    <a:pt x="3922" y="2"/>
                    <a:pt x="3916" y="4"/>
                  </a:cubicBezTo>
                  <a:cubicBezTo>
                    <a:pt x="3890" y="14"/>
                    <a:pt x="3877" y="43"/>
                    <a:pt x="3886" y="69"/>
                  </a:cubicBezTo>
                  <a:cubicBezTo>
                    <a:pt x="3995" y="341"/>
                    <a:pt x="4105" y="618"/>
                    <a:pt x="4214" y="890"/>
                  </a:cubicBezTo>
                  <a:cubicBezTo>
                    <a:pt x="4635" y="1938"/>
                    <a:pt x="5070" y="3024"/>
                    <a:pt x="5315" y="4148"/>
                  </a:cubicBezTo>
                  <a:cubicBezTo>
                    <a:pt x="5439" y="4723"/>
                    <a:pt x="5556" y="5394"/>
                    <a:pt x="5491" y="5991"/>
                  </a:cubicBezTo>
                  <a:cubicBezTo>
                    <a:pt x="5413" y="6703"/>
                    <a:pt x="5093" y="7151"/>
                    <a:pt x="4517" y="7364"/>
                  </a:cubicBezTo>
                  <a:cubicBezTo>
                    <a:pt x="4494" y="7370"/>
                    <a:pt x="4482" y="7394"/>
                    <a:pt x="4485" y="7416"/>
                  </a:cubicBezTo>
                  <a:lnTo>
                    <a:pt x="4497" y="7547"/>
                  </a:lnTo>
                  <a:cubicBezTo>
                    <a:pt x="4596" y="8468"/>
                    <a:pt x="4687" y="9338"/>
                    <a:pt x="4458" y="10243"/>
                  </a:cubicBezTo>
                  <a:cubicBezTo>
                    <a:pt x="4197" y="11269"/>
                    <a:pt x="3497" y="12135"/>
                    <a:pt x="2586" y="12560"/>
                  </a:cubicBezTo>
                  <a:cubicBezTo>
                    <a:pt x="2184" y="12750"/>
                    <a:pt x="1762" y="12845"/>
                    <a:pt x="1340" y="12845"/>
                  </a:cubicBezTo>
                  <a:cubicBezTo>
                    <a:pt x="913" y="12845"/>
                    <a:pt x="485" y="12748"/>
                    <a:pt x="79" y="12554"/>
                  </a:cubicBezTo>
                  <a:cubicBezTo>
                    <a:pt x="72" y="12550"/>
                    <a:pt x="65" y="12549"/>
                    <a:pt x="58" y="12549"/>
                  </a:cubicBezTo>
                  <a:cubicBezTo>
                    <a:pt x="39" y="12549"/>
                    <a:pt x="21" y="12560"/>
                    <a:pt x="14" y="12577"/>
                  </a:cubicBezTo>
                  <a:cubicBezTo>
                    <a:pt x="1" y="12603"/>
                    <a:pt x="11" y="12632"/>
                    <a:pt x="37" y="12642"/>
                  </a:cubicBezTo>
                  <a:cubicBezTo>
                    <a:pt x="455" y="12845"/>
                    <a:pt x="900" y="12943"/>
                    <a:pt x="1340" y="12943"/>
                  </a:cubicBezTo>
                  <a:cubicBezTo>
                    <a:pt x="1776" y="12943"/>
                    <a:pt x="2213" y="12845"/>
                    <a:pt x="2628" y="12652"/>
                  </a:cubicBezTo>
                  <a:cubicBezTo>
                    <a:pt x="3566" y="12210"/>
                    <a:pt x="4286" y="11322"/>
                    <a:pt x="4553" y="10266"/>
                  </a:cubicBezTo>
                  <a:cubicBezTo>
                    <a:pt x="4785" y="9344"/>
                    <a:pt x="4694" y="8465"/>
                    <a:pt x="4596" y="7534"/>
                  </a:cubicBezTo>
                  <a:lnTo>
                    <a:pt x="4586" y="7442"/>
                  </a:lnTo>
                  <a:cubicBezTo>
                    <a:pt x="5171" y="7213"/>
                    <a:pt x="5508" y="6730"/>
                    <a:pt x="5589" y="6005"/>
                  </a:cubicBezTo>
                  <a:cubicBezTo>
                    <a:pt x="5658" y="5390"/>
                    <a:pt x="5537" y="4710"/>
                    <a:pt x="5410" y="4128"/>
                  </a:cubicBezTo>
                  <a:cubicBezTo>
                    <a:pt x="5164" y="2997"/>
                    <a:pt x="4727" y="1906"/>
                    <a:pt x="4305" y="851"/>
                  </a:cubicBezTo>
                  <a:cubicBezTo>
                    <a:pt x="4197" y="582"/>
                    <a:pt x="4086" y="305"/>
                    <a:pt x="3978" y="33"/>
                  </a:cubicBezTo>
                  <a:cubicBezTo>
                    <a:pt x="3970" y="13"/>
                    <a:pt x="3953" y="1"/>
                    <a:pt x="39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313;p33"/>
            <p:cNvSpPr/>
            <p:nvPr/>
          </p:nvSpPr>
          <p:spPr>
            <a:xfrm>
              <a:off x="2959136" y="2119961"/>
              <a:ext cx="154179" cy="143571"/>
            </a:xfrm>
            <a:custGeom>
              <a:avLst/>
              <a:gdLst/>
              <a:ahLst/>
              <a:cxnLst/>
              <a:rect l="l" t="t" r="r" b="b"/>
              <a:pathLst>
                <a:path w="2122" h="1976" extrusionOk="0">
                  <a:moveTo>
                    <a:pt x="1731" y="1"/>
                  </a:moveTo>
                  <a:cubicBezTo>
                    <a:pt x="1716" y="1"/>
                    <a:pt x="1701" y="7"/>
                    <a:pt x="1690" y="21"/>
                  </a:cubicBezTo>
                  <a:cubicBezTo>
                    <a:pt x="1678" y="44"/>
                    <a:pt x="1681" y="77"/>
                    <a:pt x="1704" y="90"/>
                  </a:cubicBezTo>
                  <a:cubicBezTo>
                    <a:pt x="1900" y="224"/>
                    <a:pt x="2024" y="459"/>
                    <a:pt x="2021" y="694"/>
                  </a:cubicBezTo>
                  <a:cubicBezTo>
                    <a:pt x="2018" y="929"/>
                    <a:pt x="1887" y="1165"/>
                    <a:pt x="1690" y="1293"/>
                  </a:cubicBezTo>
                  <a:cubicBezTo>
                    <a:pt x="1605" y="1349"/>
                    <a:pt x="1500" y="1387"/>
                    <a:pt x="1405" y="1387"/>
                  </a:cubicBezTo>
                  <a:cubicBezTo>
                    <a:pt x="1333" y="1387"/>
                    <a:pt x="1267" y="1366"/>
                    <a:pt x="1217" y="1315"/>
                  </a:cubicBezTo>
                  <a:cubicBezTo>
                    <a:pt x="1206" y="1307"/>
                    <a:pt x="1194" y="1301"/>
                    <a:pt x="1181" y="1301"/>
                  </a:cubicBezTo>
                  <a:cubicBezTo>
                    <a:pt x="1174" y="1301"/>
                    <a:pt x="1168" y="1302"/>
                    <a:pt x="1161" y="1306"/>
                  </a:cubicBezTo>
                  <a:cubicBezTo>
                    <a:pt x="1145" y="1312"/>
                    <a:pt x="1132" y="1332"/>
                    <a:pt x="1132" y="1351"/>
                  </a:cubicBezTo>
                  <a:cubicBezTo>
                    <a:pt x="1132" y="1600"/>
                    <a:pt x="926" y="1839"/>
                    <a:pt x="678" y="1871"/>
                  </a:cubicBezTo>
                  <a:cubicBezTo>
                    <a:pt x="658" y="1873"/>
                    <a:pt x="637" y="1875"/>
                    <a:pt x="617" y="1875"/>
                  </a:cubicBezTo>
                  <a:cubicBezTo>
                    <a:pt x="390" y="1875"/>
                    <a:pt x="163" y="1711"/>
                    <a:pt x="102" y="1492"/>
                  </a:cubicBezTo>
                  <a:cubicBezTo>
                    <a:pt x="97" y="1470"/>
                    <a:pt x="77" y="1454"/>
                    <a:pt x="55" y="1454"/>
                  </a:cubicBezTo>
                  <a:cubicBezTo>
                    <a:pt x="51" y="1454"/>
                    <a:pt x="47" y="1455"/>
                    <a:pt x="43" y="1456"/>
                  </a:cubicBezTo>
                  <a:cubicBezTo>
                    <a:pt x="17" y="1463"/>
                    <a:pt x="1" y="1492"/>
                    <a:pt x="8" y="1518"/>
                  </a:cubicBezTo>
                  <a:cubicBezTo>
                    <a:pt x="79" y="1783"/>
                    <a:pt x="345" y="1976"/>
                    <a:pt x="616" y="1976"/>
                  </a:cubicBezTo>
                  <a:cubicBezTo>
                    <a:pt x="642" y="1976"/>
                    <a:pt x="668" y="1973"/>
                    <a:pt x="690" y="1969"/>
                  </a:cubicBezTo>
                  <a:cubicBezTo>
                    <a:pt x="959" y="1933"/>
                    <a:pt x="1181" y="1704"/>
                    <a:pt x="1224" y="1443"/>
                  </a:cubicBezTo>
                  <a:cubicBezTo>
                    <a:pt x="1278" y="1472"/>
                    <a:pt x="1339" y="1484"/>
                    <a:pt x="1401" y="1484"/>
                  </a:cubicBezTo>
                  <a:cubicBezTo>
                    <a:pt x="1518" y="1484"/>
                    <a:pt x="1641" y="1440"/>
                    <a:pt x="1743" y="1374"/>
                  </a:cubicBezTo>
                  <a:cubicBezTo>
                    <a:pt x="1972" y="1228"/>
                    <a:pt x="2116" y="969"/>
                    <a:pt x="2119" y="698"/>
                  </a:cubicBezTo>
                  <a:cubicBezTo>
                    <a:pt x="2122" y="427"/>
                    <a:pt x="1985" y="162"/>
                    <a:pt x="1759" y="8"/>
                  </a:cubicBezTo>
                  <a:cubicBezTo>
                    <a:pt x="1751" y="3"/>
                    <a:pt x="1741" y="1"/>
                    <a:pt x="1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314;p33"/>
            <p:cNvSpPr/>
            <p:nvPr/>
          </p:nvSpPr>
          <p:spPr>
            <a:xfrm>
              <a:off x="2744797" y="1588690"/>
              <a:ext cx="367865" cy="489421"/>
            </a:xfrm>
            <a:custGeom>
              <a:avLst/>
              <a:gdLst/>
              <a:ahLst/>
              <a:cxnLst/>
              <a:rect l="l" t="t" r="r" b="b"/>
              <a:pathLst>
                <a:path w="5063" h="6736" extrusionOk="0">
                  <a:moveTo>
                    <a:pt x="1007" y="1"/>
                  </a:moveTo>
                  <a:cubicBezTo>
                    <a:pt x="851" y="1"/>
                    <a:pt x="695" y="15"/>
                    <a:pt x="542" y="45"/>
                  </a:cubicBezTo>
                  <a:cubicBezTo>
                    <a:pt x="516" y="49"/>
                    <a:pt x="500" y="75"/>
                    <a:pt x="503" y="104"/>
                  </a:cubicBezTo>
                  <a:cubicBezTo>
                    <a:pt x="509" y="128"/>
                    <a:pt x="531" y="144"/>
                    <a:pt x="554" y="144"/>
                  </a:cubicBezTo>
                  <a:cubicBezTo>
                    <a:pt x="557" y="144"/>
                    <a:pt x="559" y="143"/>
                    <a:pt x="562" y="143"/>
                  </a:cubicBezTo>
                  <a:cubicBezTo>
                    <a:pt x="708" y="115"/>
                    <a:pt x="858" y="101"/>
                    <a:pt x="1007" y="101"/>
                  </a:cubicBezTo>
                  <a:cubicBezTo>
                    <a:pt x="1598" y="101"/>
                    <a:pt x="2193" y="317"/>
                    <a:pt x="2634" y="705"/>
                  </a:cubicBezTo>
                  <a:cubicBezTo>
                    <a:pt x="3189" y="1192"/>
                    <a:pt x="3503" y="1954"/>
                    <a:pt x="3458" y="2689"/>
                  </a:cubicBezTo>
                  <a:cubicBezTo>
                    <a:pt x="3455" y="2709"/>
                    <a:pt x="3464" y="2725"/>
                    <a:pt x="3480" y="2735"/>
                  </a:cubicBezTo>
                  <a:cubicBezTo>
                    <a:pt x="4088" y="3088"/>
                    <a:pt x="4605" y="3585"/>
                    <a:pt x="4939" y="4134"/>
                  </a:cubicBezTo>
                  <a:cubicBezTo>
                    <a:pt x="4954" y="4160"/>
                    <a:pt x="4961" y="4196"/>
                    <a:pt x="4951" y="4229"/>
                  </a:cubicBezTo>
                  <a:cubicBezTo>
                    <a:pt x="4693" y="5182"/>
                    <a:pt x="4033" y="5961"/>
                    <a:pt x="3141" y="6363"/>
                  </a:cubicBezTo>
                  <a:cubicBezTo>
                    <a:pt x="2736" y="6545"/>
                    <a:pt x="2259" y="6635"/>
                    <a:pt x="1774" y="6635"/>
                  </a:cubicBezTo>
                  <a:cubicBezTo>
                    <a:pt x="1181" y="6635"/>
                    <a:pt x="576" y="6501"/>
                    <a:pt x="79" y="6238"/>
                  </a:cubicBezTo>
                  <a:cubicBezTo>
                    <a:pt x="72" y="6236"/>
                    <a:pt x="65" y="6234"/>
                    <a:pt x="58" y="6234"/>
                  </a:cubicBezTo>
                  <a:cubicBezTo>
                    <a:pt x="40" y="6234"/>
                    <a:pt x="22" y="6243"/>
                    <a:pt x="13" y="6261"/>
                  </a:cubicBezTo>
                  <a:cubicBezTo>
                    <a:pt x="0" y="6285"/>
                    <a:pt x="10" y="6314"/>
                    <a:pt x="32" y="6327"/>
                  </a:cubicBezTo>
                  <a:cubicBezTo>
                    <a:pt x="487" y="6565"/>
                    <a:pt x="1029" y="6706"/>
                    <a:pt x="1595" y="6732"/>
                  </a:cubicBezTo>
                  <a:cubicBezTo>
                    <a:pt x="1657" y="6736"/>
                    <a:pt x="1716" y="6736"/>
                    <a:pt x="1774" y="6736"/>
                  </a:cubicBezTo>
                  <a:cubicBezTo>
                    <a:pt x="2284" y="6736"/>
                    <a:pt x="2768" y="6641"/>
                    <a:pt x="3180" y="6454"/>
                  </a:cubicBezTo>
                  <a:cubicBezTo>
                    <a:pt x="4102" y="6039"/>
                    <a:pt x="4782" y="5238"/>
                    <a:pt x="5046" y="4251"/>
                  </a:cubicBezTo>
                  <a:cubicBezTo>
                    <a:pt x="5062" y="4196"/>
                    <a:pt x="5052" y="4134"/>
                    <a:pt x="5023" y="4081"/>
                  </a:cubicBezTo>
                  <a:cubicBezTo>
                    <a:pt x="4687" y="3526"/>
                    <a:pt x="4167" y="3022"/>
                    <a:pt x="3556" y="2666"/>
                  </a:cubicBezTo>
                  <a:cubicBezTo>
                    <a:pt x="3595" y="1908"/>
                    <a:pt x="3268" y="1131"/>
                    <a:pt x="2699" y="630"/>
                  </a:cubicBezTo>
                  <a:cubicBezTo>
                    <a:pt x="2241" y="226"/>
                    <a:pt x="1622" y="1"/>
                    <a:pt x="1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315;p33"/>
            <p:cNvSpPr/>
            <p:nvPr/>
          </p:nvSpPr>
          <p:spPr>
            <a:xfrm>
              <a:off x="2948310" y="1502009"/>
              <a:ext cx="125407" cy="152435"/>
            </a:xfrm>
            <a:custGeom>
              <a:avLst/>
              <a:gdLst/>
              <a:ahLst/>
              <a:cxnLst/>
              <a:rect l="l" t="t" r="r" b="b"/>
              <a:pathLst>
                <a:path w="1726" h="2098" extrusionOk="0">
                  <a:moveTo>
                    <a:pt x="1334" y="0"/>
                  </a:moveTo>
                  <a:cubicBezTo>
                    <a:pt x="1317" y="0"/>
                    <a:pt x="1300" y="10"/>
                    <a:pt x="1290" y="26"/>
                  </a:cubicBezTo>
                  <a:cubicBezTo>
                    <a:pt x="1278" y="49"/>
                    <a:pt x="1287" y="81"/>
                    <a:pt x="1310" y="91"/>
                  </a:cubicBezTo>
                  <a:cubicBezTo>
                    <a:pt x="1506" y="199"/>
                    <a:pt x="1621" y="441"/>
                    <a:pt x="1575" y="660"/>
                  </a:cubicBezTo>
                  <a:cubicBezTo>
                    <a:pt x="1530" y="885"/>
                    <a:pt x="1307" y="1094"/>
                    <a:pt x="1091" y="1114"/>
                  </a:cubicBezTo>
                  <a:cubicBezTo>
                    <a:pt x="1079" y="1114"/>
                    <a:pt x="1065" y="1124"/>
                    <a:pt x="1059" y="1134"/>
                  </a:cubicBezTo>
                  <a:cubicBezTo>
                    <a:pt x="1049" y="1144"/>
                    <a:pt x="1046" y="1160"/>
                    <a:pt x="1049" y="1173"/>
                  </a:cubicBezTo>
                  <a:cubicBezTo>
                    <a:pt x="1098" y="1421"/>
                    <a:pt x="996" y="1696"/>
                    <a:pt x="797" y="1853"/>
                  </a:cubicBezTo>
                  <a:cubicBezTo>
                    <a:pt x="674" y="1950"/>
                    <a:pt x="516" y="2001"/>
                    <a:pt x="360" y="2001"/>
                  </a:cubicBezTo>
                  <a:cubicBezTo>
                    <a:pt x="263" y="2001"/>
                    <a:pt x="166" y="1981"/>
                    <a:pt x="79" y="1941"/>
                  </a:cubicBezTo>
                  <a:cubicBezTo>
                    <a:pt x="71" y="1937"/>
                    <a:pt x="64" y="1936"/>
                    <a:pt x="57" y="1936"/>
                  </a:cubicBezTo>
                  <a:cubicBezTo>
                    <a:pt x="38" y="1936"/>
                    <a:pt x="20" y="1947"/>
                    <a:pt x="13" y="1963"/>
                  </a:cubicBezTo>
                  <a:cubicBezTo>
                    <a:pt x="0" y="1990"/>
                    <a:pt x="13" y="2019"/>
                    <a:pt x="35" y="2029"/>
                  </a:cubicBezTo>
                  <a:cubicBezTo>
                    <a:pt x="137" y="2075"/>
                    <a:pt x="248" y="2098"/>
                    <a:pt x="359" y="2098"/>
                  </a:cubicBezTo>
                  <a:cubicBezTo>
                    <a:pt x="539" y="2098"/>
                    <a:pt x="719" y="2039"/>
                    <a:pt x="856" y="1928"/>
                  </a:cubicBezTo>
                  <a:cubicBezTo>
                    <a:pt x="1072" y="1761"/>
                    <a:pt x="1186" y="1473"/>
                    <a:pt x="1153" y="1206"/>
                  </a:cubicBezTo>
                  <a:cubicBezTo>
                    <a:pt x="1396" y="1156"/>
                    <a:pt x="1621" y="931"/>
                    <a:pt x="1673" y="679"/>
                  </a:cubicBezTo>
                  <a:cubicBezTo>
                    <a:pt x="1726" y="418"/>
                    <a:pt x="1592" y="134"/>
                    <a:pt x="1356" y="7"/>
                  </a:cubicBezTo>
                  <a:cubicBezTo>
                    <a:pt x="1349" y="2"/>
                    <a:pt x="1341" y="0"/>
                    <a:pt x="1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316;p33"/>
            <p:cNvSpPr/>
            <p:nvPr/>
          </p:nvSpPr>
          <p:spPr>
            <a:xfrm>
              <a:off x="3024237" y="1880918"/>
              <a:ext cx="83919" cy="67281"/>
            </a:xfrm>
            <a:custGeom>
              <a:avLst/>
              <a:gdLst/>
              <a:ahLst/>
              <a:cxnLst/>
              <a:rect l="l" t="t" r="r" b="b"/>
              <a:pathLst>
                <a:path w="1155" h="926" extrusionOk="0">
                  <a:moveTo>
                    <a:pt x="943" y="1"/>
                  </a:moveTo>
                  <a:cubicBezTo>
                    <a:pt x="904" y="1"/>
                    <a:pt x="864" y="7"/>
                    <a:pt x="824" y="17"/>
                  </a:cubicBezTo>
                  <a:cubicBezTo>
                    <a:pt x="696" y="50"/>
                    <a:pt x="576" y="118"/>
                    <a:pt x="442" y="128"/>
                  </a:cubicBezTo>
                  <a:cubicBezTo>
                    <a:pt x="419" y="130"/>
                    <a:pt x="396" y="131"/>
                    <a:pt x="372" y="131"/>
                  </a:cubicBezTo>
                  <a:cubicBezTo>
                    <a:pt x="342" y="131"/>
                    <a:pt x="310" y="130"/>
                    <a:pt x="280" y="130"/>
                  </a:cubicBezTo>
                  <a:cubicBezTo>
                    <a:pt x="191" y="130"/>
                    <a:pt x="108" y="138"/>
                    <a:pt x="53" y="204"/>
                  </a:cubicBezTo>
                  <a:cubicBezTo>
                    <a:pt x="4" y="258"/>
                    <a:pt x="1" y="347"/>
                    <a:pt x="27" y="415"/>
                  </a:cubicBezTo>
                  <a:cubicBezTo>
                    <a:pt x="53" y="488"/>
                    <a:pt x="105" y="543"/>
                    <a:pt x="161" y="596"/>
                  </a:cubicBezTo>
                  <a:cubicBezTo>
                    <a:pt x="334" y="762"/>
                    <a:pt x="758" y="926"/>
                    <a:pt x="796" y="926"/>
                  </a:cubicBezTo>
                  <a:cubicBezTo>
                    <a:pt x="797" y="926"/>
                    <a:pt x="798" y="926"/>
                    <a:pt x="798" y="925"/>
                  </a:cubicBezTo>
                  <a:cubicBezTo>
                    <a:pt x="1001" y="625"/>
                    <a:pt x="1089" y="412"/>
                    <a:pt x="1154" y="109"/>
                  </a:cubicBezTo>
                  <a:cubicBezTo>
                    <a:pt x="1107" y="30"/>
                    <a:pt x="1029" y="1"/>
                    <a:pt x="9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317;p33"/>
            <p:cNvSpPr/>
            <p:nvPr/>
          </p:nvSpPr>
          <p:spPr>
            <a:xfrm>
              <a:off x="2751409" y="1825844"/>
              <a:ext cx="189055" cy="214485"/>
            </a:xfrm>
            <a:custGeom>
              <a:avLst/>
              <a:gdLst/>
              <a:ahLst/>
              <a:cxnLst/>
              <a:rect l="l" t="t" r="r" b="b"/>
              <a:pathLst>
                <a:path w="2602" h="2952" extrusionOk="0">
                  <a:moveTo>
                    <a:pt x="1125" y="1"/>
                  </a:moveTo>
                  <a:cubicBezTo>
                    <a:pt x="674" y="1"/>
                    <a:pt x="272" y="203"/>
                    <a:pt x="0" y="523"/>
                  </a:cubicBezTo>
                  <a:cubicBezTo>
                    <a:pt x="137" y="817"/>
                    <a:pt x="207" y="1151"/>
                    <a:pt x="210" y="1481"/>
                  </a:cubicBezTo>
                  <a:cubicBezTo>
                    <a:pt x="216" y="1824"/>
                    <a:pt x="157" y="2167"/>
                    <a:pt x="63" y="2500"/>
                  </a:cubicBezTo>
                  <a:cubicBezTo>
                    <a:pt x="330" y="2778"/>
                    <a:pt x="710" y="2951"/>
                    <a:pt x="1125" y="2951"/>
                  </a:cubicBezTo>
                  <a:cubicBezTo>
                    <a:pt x="1941" y="2951"/>
                    <a:pt x="2602" y="2291"/>
                    <a:pt x="2602" y="1478"/>
                  </a:cubicBezTo>
                  <a:cubicBezTo>
                    <a:pt x="2602" y="660"/>
                    <a:pt x="1941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318;p33"/>
            <p:cNvSpPr/>
            <p:nvPr/>
          </p:nvSpPr>
          <p:spPr>
            <a:xfrm>
              <a:off x="2798200" y="1754131"/>
              <a:ext cx="76290" cy="76072"/>
            </a:xfrm>
            <a:custGeom>
              <a:avLst/>
              <a:gdLst/>
              <a:ahLst/>
              <a:cxnLst/>
              <a:rect l="l" t="t" r="r" b="b"/>
              <a:pathLst>
                <a:path w="1050" h="1047" extrusionOk="0">
                  <a:moveTo>
                    <a:pt x="523" y="0"/>
                  </a:moveTo>
                  <a:cubicBezTo>
                    <a:pt x="235" y="0"/>
                    <a:pt x="0" y="232"/>
                    <a:pt x="0" y="523"/>
                  </a:cubicBezTo>
                  <a:cubicBezTo>
                    <a:pt x="0" y="814"/>
                    <a:pt x="235" y="1047"/>
                    <a:pt x="523" y="1047"/>
                  </a:cubicBezTo>
                  <a:cubicBezTo>
                    <a:pt x="814" y="1047"/>
                    <a:pt x="1050" y="814"/>
                    <a:pt x="1050" y="523"/>
                  </a:cubicBezTo>
                  <a:cubicBezTo>
                    <a:pt x="1050" y="232"/>
                    <a:pt x="814" y="0"/>
                    <a:pt x="5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319;p33"/>
            <p:cNvSpPr/>
            <p:nvPr/>
          </p:nvSpPr>
          <p:spPr>
            <a:xfrm>
              <a:off x="2284802" y="1613466"/>
              <a:ext cx="518484" cy="811294"/>
            </a:xfrm>
            <a:custGeom>
              <a:avLst/>
              <a:gdLst/>
              <a:ahLst/>
              <a:cxnLst/>
              <a:rect l="l" t="t" r="r" b="b"/>
              <a:pathLst>
                <a:path w="7136" h="11166" extrusionOk="0">
                  <a:moveTo>
                    <a:pt x="2767" y="0"/>
                  </a:moveTo>
                  <a:cubicBezTo>
                    <a:pt x="2364" y="0"/>
                    <a:pt x="1963" y="130"/>
                    <a:pt x="1657" y="371"/>
                  </a:cubicBezTo>
                  <a:cubicBezTo>
                    <a:pt x="1638" y="390"/>
                    <a:pt x="1635" y="420"/>
                    <a:pt x="1651" y="443"/>
                  </a:cubicBezTo>
                  <a:cubicBezTo>
                    <a:pt x="1660" y="454"/>
                    <a:pt x="1675" y="460"/>
                    <a:pt x="1689" y="460"/>
                  </a:cubicBezTo>
                  <a:cubicBezTo>
                    <a:pt x="1700" y="460"/>
                    <a:pt x="1711" y="456"/>
                    <a:pt x="1720" y="449"/>
                  </a:cubicBezTo>
                  <a:cubicBezTo>
                    <a:pt x="2006" y="221"/>
                    <a:pt x="2385" y="98"/>
                    <a:pt x="2766" y="98"/>
                  </a:cubicBezTo>
                  <a:cubicBezTo>
                    <a:pt x="2898" y="98"/>
                    <a:pt x="3029" y="112"/>
                    <a:pt x="3158" y="142"/>
                  </a:cubicBezTo>
                  <a:cubicBezTo>
                    <a:pt x="3645" y="260"/>
                    <a:pt x="4082" y="580"/>
                    <a:pt x="4357" y="1025"/>
                  </a:cubicBezTo>
                  <a:cubicBezTo>
                    <a:pt x="4622" y="1449"/>
                    <a:pt x="4733" y="1972"/>
                    <a:pt x="4674" y="2499"/>
                  </a:cubicBezTo>
                  <a:cubicBezTo>
                    <a:pt x="4671" y="2515"/>
                    <a:pt x="4677" y="2532"/>
                    <a:pt x="4690" y="2541"/>
                  </a:cubicBezTo>
                  <a:cubicBezTo>
                    <a:pt x="4698" y="2549"/>
                    <a:pt x="4709" y="2552"/>
                    <a:pt x="4721" y="2552"/>
                  </a:cubicBezTo>
                  <a:cubicBezTo>
                    <a:pt x="4725" y="2552"/>
                    <a:pt x="4729" y="2552"/>
                    <a:pt x="4733" y="2551"/>
                  </a:cubicBezTo>
                  <a:cubicBezTo>
                    <a:pt x="4818" y="2533"/>
                    <a:pt x="4907" y="2524"/>
                    <a:pt x="4995" y="2524"/>
                  </a:cubicBezTo>
                  <a:cubicBezTo>
                    <a:pt x="5394" y="2524"/>
                    <a:pt x="5808" y="2705"/>
                    <a:pt x="6086" y="3015"/>
                  </a:cubicBezTo>
                  <a:cubicBezTo>
                    <a:pt x="6203" y="3149"/>
                    <a:pt x="6301" y="3299"/>
                    <a:pt x="6377" y="3466"/>
                  </a:cubicBezTo>
                  <a:cubicBezTo>
                    <a:pt x="6508" y="3743"/>
                    <a:pt x="6579" y="4067"/>
                    <a:pt x="6583" y="4404"/>
                  </a:cubicBezTo>
                  <a:cubicBezTo>
                    <a:pt x="6589" y="4718"/>
                    <a:pt x="6540" y="5045"/>
                    <a:pt x="6439" y="5410"/>
                  </a:cubicBezTo>
                  <a:cubicBezTo>
                    <a:pt x="6399" y="5551"/>
                    <a:pt x="6351" y="5698"/>
                    <a:pt x="6282" y="5888"/>
                  </a:cubicBezTo>
                  <a:cubicBezTo>
                    <a:pt x="6276" y="5907"/>
                    <a:pt x="6282" y="5930"/>
                    <a:pt x="6298" y="5944"/>
                  </a:cubicBezTo>
                  <a:cubicBezTo>
                    <a:pt x="6677" y="6234"/>
                    <a:pt x="6909" y="6718"/>
                    <a:pt x="6956" y="7309"/>
                  </a:cubicBezTo>
                  <a:cubicBezTo>
                    <a:pt x="7034" y="8359"/>
                    <a:pt x="6579" y="9453"/>
                    <a:pt x="5766" y="10163"/>
                  </a:cubicBezTo>
                  <a:cubicBezTo>
                    <a:pt x="5099" y="10744"/>
                    <a:pt x="4208" y="11066"/>
                    <a:pt x="3306" y="11066"/>
                  </a:cubicBezTo>
                  <a:cubicBezTo>
                    <a:pt x="3129" y="11066"/>
                    <a:pt x="2951" y="11054"/>
                    <a:pt x="2775" y="11028"/>
                  </a:cubicBezTo>
                  <a:cubicBezTo>
                    <a:pt x="1723" y="10881"/>
                    <a:pt x="749" y="10293"/>
                    <a:pt x="96" y="9414"/>
                  </a:cubicBezTo>
                  <a:cubicBezTo>
                    <a:pt x="88" y="9401"/>
                    <a:pt x="73" y="9394"/>
                    <a:pt x="58" y="9394"/>
                  </a:cubicBezTo>
                  <a:cubicBezTo>
                    <a:pt x="47" y="9394"/>
                    <a:pt x="36" y="9397"/>
                    <a:pt x="27" y="9404"/>
                  </a:cubicBezTo>
                  <a:cubicBezTo>
                    <a:pt x="7" y="9421"/>
                    <a:pt x="1" y="9450"/>
                    <a:pt x="17" y="9473"/>
                  </a:cubicBezTo>
                  <a:cubicBezTo>
                    <a:pt x="340" y="9908"/>
                    <a:pt x="759" y="10286"/>
                    <a:pt x="1230" y="10571"/>
                  </a:cubicBezTo>
                  <a:cubicBezTo>
                    <a:pt x="1704" y="10858"/>
                    <a:pt x="2233" y="11051"/>
                    <a:pt x="2762" y="11127"/>
                  </a:cubicBezTo>
                  <a:cubicBezTo>
                    <a:pt x="2942" y="11152"/>
                    <a:pt x="3125" y="11166"/>
                    <a:pt x="3304" y="11166"/>
                  </a:cubicBezTo>
                  <a:cubicBezTo>
                    <a:pt x="4230" y="11166"/>
                    <a:pt x="5145" y="10836"/>
                    <a:pt x="5831" y="10238"/>
                  </a:cubicBezTo>
                  <a:cubicBezTo>
                    <a:pt x="6665" y="9505"/>
                    <a:pt x="7135" y="8381"/>
                    <a:pt x="7054" y="7300"/>
                  </a:cubicBezTo>
                  <a:cubicBezTo>
                    <a:pt x="7007" y="6698"/>
                    <a:pt x="6772" y="6195"/>
                    <a:pt x="6387" y="5888"/>
                  </a:cubicBezTo>
                  <a:cubicBezTo>
                    <a:pt x="6452" y="5711"/>
                    <a:pt x="6498" y="5571"/>
                    <a:pt x="6534" y="5437"/>
                  </a:cubicBezTo>
                  <a:cubicBezTo>
                    <a:pt x="6638" y="5064"/>
                    <a:pt x="6687" y="4724"/>
                    <a:pt x="6681" y="4401"/>
                  </a:cubicBezTo>
                  <a:cubicBezTo>
                    <a:pt x="6677" y="4051"/>
                    <a:pt x="6603" y="3714"/>
                    <a:pt x="6468" y="3427"/>
                  </a:cubicBezTo>
                  <a:cubicBezTo>
                    <a:pt x="6387" y="3250"/>
                    <a:pt x="6285" y="3090"/>
                    <a:pt x="6161" y="2950"/>
                  </a:cubicBezTo>
                  <a:cubicBezTo>
                    <a:pt x="5862" y="2620"/>
                    <a:pt x="5419" y="2426"/>
                    <a:pt x="4993" y="2426"/>
                  </a:cubicBezTo>
                  <a:cubicBezTo>
                    <a:pt x="4921" y="2426"/>
                    <a:pt x="4849" y="2432"/>
                    <a:pt x="4779" y="2443"/>
                  </a:cubicBezTo>
                  <a:cubicBezTo>
                    <a:pt x="4824" y="1920"/>
                    <a:pt x="4704" y="1401"/>
                    <a:pt x="4442" y="975"/>
                  </a:cubicBezTo>
                  <a:cubicBezTo>
                    <a:pt x="4155" y="508"/>
                    <a:pt x="3693" y="168"/>
                    <a:pt x="3180" y="48"/>
                  </a:cubicBezTo>
                  <a:cubicBezTo>
                    <a:pt x="3045" y="16"/>
                    <a:pt x="2905" y="0"/>
                    <a:pt x="27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320;p33"/>
            <p:cNvSpPr/>
            <p:nvPr/>
          </p:nvSpPr>
          <p:spPr>
            <a:xfrm>
              <a:off x="2296427" y="2156581"/>
              <a:ext cx="159411" cy="135724"/>
            </a:xfrm>
            <a:custGeom>
              <a:avLst/>
              <a:gdLst/>
              <a:ahLst/>
              <a:cxnLst/>
              <a:rect l="l" t="t" r="r" b="b"/>
              <a:pathLst>
                <a:path w="2194" h="1868" extrusionOk="0">
                  <a:moveTo>
                    <a:pt x="169" y="0"/>
                  </a:moveTo>
                  <a:cubicBezTo>
                    <a:pt x="150" y="0"/>
                    <a:pt x="132" y="11"/>
                    <a:pt x="125" y="30"/>
                  </a:cubicBezTo>
                  <a:cubicBezTo>
                    <a:pt x="1" y="312"/>
                    <a:pt x="50" y="655"/>
                    <a:pt x="249" y="890"/>
                  </a:cubicBezTo>
                  <a:cubicBezTo>
                    <a:pt x="405" y="1074"/>
                    <a:pt x="642" y="1177"/>
                    <a:pt x="881" y="1177"/>
                  </a:cubicBezTo>
                  <a:cubicBezTo>
                    <a:pt x="922" y="1177"/>
                    <a:pt x="963" y="1174"/>
                    <a:pt x="1004" y="1167"/>
                  </a:cubicBezTo>
                  <a:lnTo>
                    <a:pt x="1004" y="1167"/>
                  </a:lnTo>
                  <a:cubicBezTo>
                    <a:pt x="972" y="1442"/>
                    <a:pt x="1168" y="1697"/>
                    <a:pt x="1390" y="1805"/>
                  </a:cubicBezTo>
                  <a:cubicBezTo>
                    <a:pt x="1475" y="1848"/>
                    <a:pt x="1569" y="1867"/>
                    <a:pt x="1661" y="1867"/>
                  </a:cubicBezTo>
                  <a:cubicBezTo>
                    <a:pt x="1860" y="1867"/>
                    <a:pt x="2057" y="1775"/>
                    <a:pt x="2177" y="1618"/>
                  </a:cubicBezTo>
                  <a:cubicBezTo>
                    <a:pt x="2194" y="1596"/>
                    <a:pt x="2191" y="1567"/>
                    <a:pt x="2168" y="1550"/>
                  </a:cubicBezTo>
                  <a:cubicBezTo>
                    <a:pt x="2159" y="1543"/>
                    <a:pt x="2148" y="1540"/>
                    <a:pt x="2137" y="1540"/>
                  </a:cubicBezTo>
                  <a:cubicBezTo>
                    <a:pt x="2123" y="1540"/>
                    <a:pt x="2108" y="1545"/>
                    <a:pt x="2099" y="1557"/>
                  </a:cubicBezTo>
                  <a:cubicBezTo>
                    <a:pt x="1998" y="1691"/>
                    <a:pt x="1827" y="1767"/>
                    <a:pt x="1659" y="1767"/>
                  </a:cubicBezTo>
                  <a:cubicBezTo>
                    <a:pt x="1581" y="1767"/>
                    <a:pt x="1504" y="1751"/>
                    <a:pt x="1435" y="1717"/>
                  </a:cubicBezTo>
                  <a:cubicBezTo>
                    <a:pt x="1223" y="1615"/>
                    <a:pt x="1046" y="1360"/>
                    <a:pt x="1112" y="1119"/>
                  </a:cubicBezTo>
                  <a:cubicBezTo>
                    <a:pt x="1118" y="1099"/>
                    <a:pt x="1112" y="1083"/>
                    <a:pt x="1099" y="1069"/>
                  </a:cubicBezTo>
                  <a:cubicBezTo>
                    <a:pt x="1089" y="1060"/>
                    <a:pt x="1077" y="1055"/>
                    <a:pt x="1065" y="1055"/>
                  </a:cubicBezTo>
                  <a:cubicBezTo>
                    <a:pt x="1061" y="1055"/>
                    <a:pt x="1057" y="1056"/>
                    <a:pt x="1053" y="1057"/>
                  </a:cubicBezTo>
                  <a:cubicBezTo>
                    <a:pt x="997" y="1072"/>
                    <a:pt x="938" y="1079"/>
                    <a:pt x="880" y="1079"/>
                  </a:cubicBezTo>
                  <a:cubicBezTo>
                    <a:pt x="670" y="1079"/>
                    <a:pt x="460" y="986"/>
                    <a:pt x="325" y="825"/>
                  </a:cubicBezTo>
                  <a:cubicBezTo>
                    <a:pt x="148" y="622"/>
                    <a:pt x="105" y="318"/>
                    <a:pt x="213" y="69"/>
                  </a:cubicBezTo>
                  <a:cubicBezTo>
                    <a:pt x="227" y="43"/>
                    <a:pt x="213" y="14"/>
                    <a:pt x="187" y="4"/>
                  </a:cubicBezTo>
                  <a:cubicBezTo>
                    <a:pt x="181" y="2"/>
                    <a:pt x="175" y="0"/>
                    <a:pt x="1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321;p33"/>
            <p:cNvSpPr/>
            <p:nvPr/>
          </p:nvSpPr>
          <p:spPr>
            <a:xfrm>
              <a:off x="2891274" y="2525318"/>
              <a:ext cx="23105" cy="24849"/>
            </a:xfrm>
            <a:custGeom>
              <a:avLst/>
              <a:gdLst/>
              <a:ahLst/>
              <a:cxnLst/>
              <a:rect l="l" t="t" r="r" b="b"/>
              <a:pathLst>
                <a:path w="318" h="342" extrusionOk="0">
                  <a:moveTo>
                    <a:pt x="261" y="1"/>
                  </a:moveTo>
                  <a:cubicBezTo>
                    <a:pt x="241" y="1"/>
                    <a:pt x="222" y="12"/>
                    <a:pt x="213" y="31"/>
                  </a:cubicBezTo>
                  <a:cubicBezTo>
                    <a:pt x="173" y="119"/>
                    <a:pt x="108" y="194"/>
                    <a:pt x="27" y="250"/>
                  </a:cubicBezTo>
                  <a:cubicBezTo>
                    <a:pt x="4" y="266"/>
                    <a:pt x="1" y="296"/>
                    <a:pt x="13" y="319"/>
                  </a:cubicBezTo>
                  <a:cubicBezTo>
                    <a:pt x="24" y="335"/>
                    <a:pt x="40" y="341"/>
                    <a:pt x="56" y="341"/>
                  </a:cubicBezTo>
                  <a:cubicBezTo>
                    <a:pt x="66" y="341"/>
                    <a:pt x="75" y="338"/>
                    <a:pt x="86" y="331"/>
                  </a:cubicBezTo>
                  <a:cubicBezTo>
                    <a:pt x="180" y="266"/>
                    <a:pt x="256" y="178"/>
                    <a:pt x="304" y="70"/>
                  </a:cubicBezTo>
                  <a:cubicBezTo>
                    <a:pt x="318" y="47"/>
                    <a:pt x="304" y="17"/>
                    <a:pt x="282" y="5"/>
                  </a:cubicBezTo>
                  <a:cubicBezTo>
                    <a:pt x="275" y="2"/>
                    <a:pt x="268" y="1"/>
                    <a:pt x="2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322;p33"/>
            <p:cNvSpPr/>
            <p:nvPr/>
          </p:nvSpPr>
          <p:spPr>
            <a:xfrm>
              <a:off x="2917140" y="2520086"/>
              <a:ext cx="20053" cy="26956"/>
            </a:xfrm>
            <a:custGeom>
              <a:avLst/>
              <a:gdLst/>
              <a:ahLst/>
              <a:cxnLst/>
              <a:rect l="l" t="t" r="r" b="b"/>
              <a:pathLst>
                <a:path w="276" h="371" extrusionOk="0">
                  <a:moveTo>
                    <a:pt x="221" y="0"/>
                  </a:moveTo>
                  <a:cubicBezTo>
                    <a:pt x="198" y="0"/>
                    <a:pt x="176" y="15"/>
                    <a:pt x="170" y="38"/>
                  </a:cubicBezTo>
                  <a:cubicBezTo>
                    <a:pt x="144" y="133"/>
                    <a:pt x="92" y="217"/>
                    <a:pt x="21" y="285"/>
                  </a:cubicBezTo>
                  <a:cubicBezTo>
                    <a:pt x="1" y="305"/>
                    <a:pt x="1" y="335"/>
                    <a:pt x="21" y="355"/>
                  </a:cubicBezTo>
                  <a:cubicBezTo>
                    <a:pt x="30" y="368"/>
                    <a:pt x="43" y="371"/>
                    <a:pt x="57" y="371"/>
                  </a:cubicBezTo>
                  <a:cubicBezTo>
                    <a:pt x="69" y="371"/>
                    <a:pt x="82" y="368"/>
                    <a:pt x="89" y="358"/>
                  </a:cubicBezTo>
                  <a:cubicBezTo>
                    <a:pt x="174" y="276"/>
                    <a:pt x="236" y="175"/>
                    <a:pt x="265" y="64"/>
                  </a:cubicBezTo>
                  <a:cubicBezTo>
                    <a:pt x="275" y="38"/>
                    <a:pt x="259" y="11"/>
                    <a:pt x="233" y="2"/>
                  </a:cubicBezTo>
                  <a:cubicBezTo>
                    <a:pt x="229" y="1"/>
                    <a:pt x="225" y="0"/>
                    <a:pt x="2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323;p33"/>
            <p:cNvSpPr/>
            <p:nvPr/>
          </p:nvSpPr>
          <p:spPr>
            <a:xfrm>
              <a:off x="2889894" y="2551329"/>
              <a:ext cx="25721" cy="22306"/>
            </a:xfrm>
            <a:custGeom>
              <a:avLst/>
              <a:gdLst/>
              <a:ahLst/>
              <a:cxnLst/>
              <a:rect l="l" t="t" r="r" b="b"/>
              <a:pathLst>
                <a:path w="354" h="307" extrusionOk="0">
                  <a:moveTo>
                    <a:pt x="296" y="0"/>
                  </a:moveTo>
                  <a:cubicBezTo>
                    <a:pt x="280" y="0"/>
                    <a:pt x="265" y="8"/>
                    <a:pt x="255" y="23"/>
                  </a:cubicBezTo>
                  <a:cubicBezTo>
                    <a:pt x="199" y="104"/>
                    <a:pt x="124" y="169"/>
                    <a:pt x="35" y="212"/>
                  </a:cubicBezTo>
                  <a:cubicBezTo>
                    <a:pt x="10" y="225"/>
                    <a:pt x="0" y="255"/>
                    <a:pt x="13" y="277"/>
                  </a:cubicBezTo>
                  <a:cubicBezTo>
                    <a:pt x="23" y="297"/>
                    <a:pt x="39" y="306"/>
                    <a:pt x="59" y="306"/>
                  </a:cubicBezTo>
                  <a:cubicBezTo>
                    <a:pt x="65" y="306"/>
                    <a:pt x="72" y="306"/>
                    <a:pt x="79" y="300"/>
                  </a:cubicBezTo>
                  <a:cubicBezTo>
                    <a:pt x="183" y="252"/>
                    <a:pt x="275" y="176"/>
                    <a:pt x="337" y="78"/>
                  </a:cubicBezTo>
                  <a:cubicBezTo>
                    <a:pt x="353" y="55"/>
                    <a:pt x="346" y="26"/>
                    <a:pt x="323" y="9"/>
                  </a:cubicBezTo>
                  <a:cubicBezTo>
                    <a:pt x="315" y="3"/>
                    <a:pt x="305" y="0"/>
                    <a:pt x="2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324;p33"/>
            <p:cNvSpPr/>
            <p:nvPr/>
          </p:nvSpPr>
          <p:spPr>
            <a:xfrm>
              <a:off x="2443195" y="2703692"/>
              <a:ext cx="410588" cy="815290"/>
            </a:xfrm>
            <a:custGeom>
              <a:avLst/>
              <a:gdLst/>
              <a:ahLst/>
              <a:cxnLst/>
              <a:rect l="l" t="t" r="r" b="b"/>
              <a:pathLst>
                <a:path w="5651" h="11221" extrusionOk="0">
                  <a:moveTo>
                    <a:pt x="2025" y="1"/>
                  </a:moveTo>
                  <a:cubicBezTo>
                    <a:pt x="1390" y="1"/>
                    <a:pt x="0" y="730"/>
                    <a:pt x="0" y="730"/>
                  </a:cubicBezTo>
                  <a:lnTo>
                    <a:pt x="2360" y="10096"/>
                  </a:lnTo>
                  <a:lnTo>
                    <a:pt x="2677" y="11220"/>
                  </a:lnTo>
                  <a:lnTo>
                    <a:pt x="5651" y="11220"/>
                  </a:lnTo>
                  <a:cubicBezTo>
                    <a:pt x="5651" y="11220"/>
                    <a:pt x="4824" y="10498"/>
                    <a:pt x="4164" y="10285"/>
                  </a:cubicBezTo>
                  <a:lnTo>
                    <a:pt x="3507" y="10073"/>
                  </a:lnTo>
                  <a:cubicBezTo>
                    <a:pt x="3507" y="10073"/>
                    <a:pt x="2530" y="645"/>
                    <a:pt x="2317" y="135"/>
                  </a:cubicBezTo>
                  <a:cubicBezTo>
                    <a:pt x="2278" y="39"/>
                    <a:pt x="2171" y="1"/>
                    <a:pt x="2025" y="1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325;p33"/>
            <p:cNvSpPr/>
            <p:nvPr/>
          </p:nvSpPr>
          <p:spPr>
            <a:xfrm>
              <a:off x="2525589" y="3224864"/>
              <a:ext cx="343234" cy="266290"/>
            </a:xfrm>
            <a:custGeom>
              <a:avLst/>
              <a:gdLst/>
              <a:ahLst/>
              <a:cxnLst/>
              <a:rect l="l" t="t" r="r" b="b"/>
              <a:pathLst>
                <a:path w="4724" h="3665" extrusionOk="0">
                  <a:moveTo>
                    <a:pt x="1441" y="1"/>
                  </a:moveTo>
                  <a:cubicBezTo>
                    <a:pt x="1426" y="1"/>
                    <a:pt x="1411" y="1"/>
                    <a:pt x="1396" y="2"/>
                  </a:cubicBezTo>
                  <a:cubicBezTo>
                    <a:pt x="870" y="24"/>
                    <a:pt x="396" y="410"/>
                    <a:pt x="200" y="897"/>
                  </a:cubicBezTo>
                  <a:cubicBezTo>
                    <a:pt x="1" y="1384"/>
                    <a:pt x="53" y="1949"/>
                    <a:pt x="269" y="2433"/>
                  </a:cubicBezTo>
                  <a:cubicBezTo>
                    <a:pt x="481" y="2913"/>
                    <a:pt x="844" y="3316"/>
                    <a:pt x="1249" y="3649"/>
                  </a:cubicBezTo>
                  <a:cubicBezTo>
                    <a:pt x="1347" y="3661"/>
                    <a:pt x="1530" y="3652"/>
                    <a:pt x="1628" y="3665"/>
                  </a:cubicBezTo>
                  <a:lnTo>
                    <a:pt x="4226" y="3665"/>
                  </a:lnTo>
                  <a:cubicBezTo>
                    <a:pt x="4533" y="3260"/>
                    <a:pt x="4720" y="2730"/>
                    <a:pt x="4723" y="2221"/>
                  </a:cubicBezTo>
                  <a:cubicBezTo>
                    <a:pt x="4723" y="1711"/>
                    <a:pt x="4497" y="1188"/>
                    <a:pt x="4079" y="897"/>
                  </a:cubicBezTo>
                  <a:cubicBezTo>
                    <a:pt x="3861" y="745"/>
                    <a:pt x="3556" y="661"/>
                    <a:pt x="3257" y="661"/>
                  </a:cubicBezTo>
                  <a:cubicBezTo>
                    <a:pt x="2983" y="661"/>
                    <a:pt x="2715" y="732"/>
                    <a:pt x="2527" y="887"/>
                  </a:cubicBezTo>
                  <a:cubicBezTo>
                    <a:pt x="2457" y="382"/>
                    <a:pt x="1950" y="1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326;p33"/>
            <p:cNvSpPr/>
            <p:nvPr/>
          </p:nvSpPr>
          <p:spPr>
            <a:xfrm>
              <a:off x="2331085" y="2583444"/>
              <a:ext cx="350936" cy="364741"/>
            </a:xfrm>
            <a:custGeom>
              <a:avLst/>
              <a:gdLst/>
              <a:ahLst/>
              <a:cxnLst/>
              <a:rect l="l" t="t" r="r" b="b"/>
              <a:pathLst>
                <a:path w="4830" h="5020" extrusionOk="0">
                  <a:moveTo>
                    <a:pt x="2671" y="0"/>
                  </a:moveTo>
                  <a:cubicBezTo>
                    <a:pt x="2116" y="0"/>
                    <a:pt x="1563" y="169"/>
                    <a:pt x="1125" y="508"/>
                  </a:cubicBezTo>
                  <a:cubicBezTo>
                    <a:pt x="350" y="1104"/>
                    <a:pt x="1" y="2214"/>
                    <a:pt x="338" y="3130"/>
                  </a:cubicBezTo>
                  <a:lnTo>
                    <a:pt x="717" y="3427"/>
                  </a:lnTo>
                  <a:cubicBezTo>
                    <a:pt x="547" y="3825"/>
                    <a:pt x="625" y="4316"/>
                    <a:pt x="913" y="4640"/>
                  </a:cubicBezTo>
                  <a:cubicBezTo>
                    <a:pt x="1128" y="4882"/>
                    <a:pt x="1454" y="5020"/>
                    <a:pt x="1780" y="5020"/>
                  </a:cubicBezTo>
                  <a:cubicBezTo>
                    <a:pt x="1884" y="5020"/>
                    <a:pt x="1989" y="5005"/>
                    <a:pt x="2089" y="4976"/>
                  </a:cubicBezTo>
                  <a:cubicBezTo>
                    <a:pt x="2504" y="4855"/>
                    <a:pt x="2831" y="4480"/>
                    <a:pt x="2896" y="4055"/>
                  </a:cubicBezTo>
                  <a:cubicBezTo>
                    <a:pt x="3023" y="4135"/>
                    <a:pt x="3170" y="4170"/>
                    <a:pt x="3321" y="4170"/>
                  </a:cubicBezTo>
                  <a:cubicBezTo>
                    <a:pt x="3507" y="4170"/>
                    <a:pt x="3698" y="4118"/>
                    <a:pt x="3864" y="4035"/>
                  </a:cubicBezTo>
                  <a:cubicBezTo>
                    <a:pt x="4165" y="3884"/>
                    <a:pt x="4373" y="3567"/>
                    <a:pt x="4393" y="3234"/>
                  </a:cubicBezTo>
                  <a:cubicBezTo>
                    <a:pt x="4417" y="2898"/>
                    <a:pt x="4249" y="2558"/>
                    <a:pt x="3972" y="2371"/>
                  </a:cubicBezTo>
                  <a:lnTo>
                    <a:pt x="3972" y="2371"/>
                  </a:lnTo>
                  <a:cubicBezTo>
                    <a:pt x="3987" y="2373"/>
                    <a:pt x="4003" y="2373"/>
                    <a:pt x="4018" y="2373"/>
                  </a:cubicBezTo>
                  <a:cubicBezTo>
                    <a:pt x="4470" y="2373"/>
                    <a:pt x="4829" y="1820"/>
                    <a:pt x="4766" y="1362"/>
                  </a:cubicBezTo>
                  <a:cubicBezTo>
                    <a:pt x="4697" y="888"/>
                    <a:pt x="4311" y="515"/>
                    <a:pt x="3890" y="293"/>
                  </a:cubicBezTo>
                  <a:cubicBezTo>
                    <a:pt x="3516" y="98"/>
                    <a:pt x="3093" y="0"/>
                    <a:pt x="2671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327;p33"/>
            <p:cNvSpPr/>
            <p:nvPr/>
          </p:nvSpPr>
          <p:spPr>
            <a:xfrm>
              <a:off x="2380710" y="2725780"/>
              <a:ext cx="307414" cy="226837"/>
            </a:xfrm>
            <a:custGeom>
              <a:avLst/>
              <a:gdLst/>
              <a:ahLst/>
              <a:cxnLst/>
              <a:rect l="l" t="t" r="r" b="b"/>
              <a:pathLst>
                <a:path w="4231" h="3122" extrusionOk="0">
                  <a:moveTo>
                    <a:pt x="3905" y="0"/>
                  </a:moveTo>
                  <a:cubicBezTo>
                    <a:pt x="3891" y="0"/>
                    <a:pt x="3876" y="6"/>
                    <a:pt x="3867" y="17"/>
                  </a:cubicBezTo>
                  <a:cubicBezTo>
                    <a:pt x="3851" y="40"/>
                    <a:pt x="3854" y="70"/>
                    <a:pt x="3877" y="86"/>
                  </a:cubicBezTo>
                  <a:cubicBezTo>
                    <a:pt x="4040" y="216"/>
                    <a:pt x="4129" y="442"/>
                    <a:pt x="4096" y="648"/>
                  </a:cubicBezTo>
                  <a:cubicBezTo>
                    <a:pt x="4063" y="863"/>
                    <a:pt x="3897" y="1082"/>
                    <a:pt x="3707" y="1154"/>
                  </a:cubicBezTo>
                  <a:cubicBezTo>
                    <a:pt x="3684" y="1164"/>
                    <a:pt x="3671" y="1190"/>
                    <a:pt x="3678" y="1216"/>
                  </a:cubicBezTo>
                  <a:cubicBezTo>
                    <a:pt x="3792" y="1589"/>
                    <a:pt x="3537" y="1913"/>
                    <a:pt x="3233" y="2070"/>
                  </a:cubicBezTo>
                  <a:cubicBezTo>
                    <a:pt x="3049" y="2163"/>
                    <a:pt x="2862" y="2210"/>
                    <a:pt x="2671" y="2210"/>
                  </a:cubicBezTo>
                  <a:cubicBezTo>
                    <a:pt x="2516" y="2210"/>
                    <a:pt x="2358" y="2180"/>
                    <a:pt x="2194" y="2118"/>
                  </a:cubicBezTo>
                  <a:cubicBezTo>
                    <a:pt x="2188" y="2117"/>
                    <a:pt x="2183" y="2116"/>
                    <a:pt x="2178" y="2116"/>
                  </a:cubicBezTo>
                  <a:cubicBezTo>
                    <a:pt x="2170" y="2116"/>
                    <a:pt x="2162" y="2118"/>
                    <a:pt x="2155" y="2121"/>
                  </a:cubicBezTo>
                  <a:cubicBezTo>
                    <a:pt x="2141" y="2128"/>
                    <a:pt x="2132" y="2138"/>
                    <a:pt x="2129" y="2154"/>
                  </a:cubicBezTo>
                  <a:cubicBezTo>
                    <a:pt x="2017" y="2563"/>
                    <a:pt x="1664" y="2899"/>
                    <a:pt x="1253" y="2994"/>
                  </a:cubicBezTo>
                  <a:cubicBezTo>
                    <a:pt x="1171" y="3013"/>
                    <a:pt x="1087" y="3022"/>
                    <a:pt x="1003" y="3022"/>
                  </a:cubicBezTo>
                  <a:cubicBezTo>
                    <a:pt x="662" y="3022"/>
                    <a:pt x="319" y="2872"/>
                    <a:pt x="96" y="2616"/>
                  </a:cubicBezTo>
                  <a:cubicBezTo>
                    <a:pt x="85" y="2605"/>
                    <a:pt x="71" y="2599"/>
                    <a:pt x="57" y="2599"/>
                  </a:cubicBezTo>
                  <a:cubicBezTo>
                    <a:pt x="46" y="2599"/>
                    <a:pt x="34" y="2603"/>
                    <a:pt x="24" y="2612"/>
                  </a:cubicBezTo>
                  <a:cubicBezTo>
                    <a:pt x="4" y="2628"/>
                    <a:pt x="1" y="2661"/>
                    <a:pt x="20" y="2681"/>
                  </a:cubicBezTo>
                  <a:cubicBezTo>
                    <a:pt x="263" y="2958"/>
                    <a:pt x="635" y="3121"/>
                    <a:pt x="1004" y="3121"/>
                  </a:cubicBezTo>
                  <a:cubicBezTo>
                    <a:pt x="1093" y="3121"/>
                    <a:pt x="1184" y="3112"/>
                    <a:pt x="1272" y="3092"/>
                  </a:cubicBezTo>
                  <a:cubicBezTo>
                    <a:pt x="1704" y="2994"/>
                    <a:pt x="2073" y="2651"/>
                    <a:pt x="2210" y="2230"/>
                  </a:cubicBezTo>
                  <a:cubicBezTo>
                    <a:pt x="2366" y="2282"/>
                    <a:pt x="2519" y="2308"/>
                    <a:pt x="2670" y="2308"/>
                  </a:cubicBezTo>
                  <a:cubicBezTo>
                    <a:pt x="2878" y="2308"/>
                    <a:pt x="3080" y="2258"/>
                    <a:pt x="3275" y="2157"/>
                  </a:cubicBezTo>
                  <a:cubicBezTo>
                    <a:pt x="3606" y="1988"/>
                    <a:pt x="3886" y="1638"/>
                    <a:pt x="3785" y="1230"/>
                  </a:cubicBezTo>
                  <a:cubicBezTo>
                    <a:pt x="3988" y="1132"/>
                    <a:pt x="4158" y="896"/>
                    <a:pt x="4194" y="661"/>
                  </a:cubicBezTo>
                  <a:cubicBezTo>
                    <a:pt x="4230" y="419"/>
                    <a:pt x="4132" y="161"/>
                    <a:pt x="3936" y="11"/>
                  </a:cubicBezTo>
                  <a:cubicBezTo>
                    <a:pt x="3927" y="4"/>
                    <a:pt x="3916" y="0"/>
                    <a:pt x="39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328;p33"/>
            <p:cNvSpPr/>
            <p:nvPr/>
          </p:nvSpPr>
          <p:spPr>
            <a:xfrm>
              <a:off x="2023889" y="1666215"/>
              <a:ext cx="318458" cy="305597"/>
            </a:xfrm>
            <a:custGeom>
              <a:avLst/>
              <a:gdLst/>
              <a:ahLst/>
              <a:cxnLst/>
              <a:rect l="l" t="t" r="r" b="b"/>
              <a:pathLst>
                <a:path w="4383" h="4206" extrusionOk="0">
                  <a:moveTo>
                    <a:pt x="1694" y="1"/>
                  </a:moveTo>
                  <a:cubicBezTo>
                    <a:pt x="1635" y="1"/>
                    <a:pt x="1590" y="64"/>
                    <a:pt x="1575" y="187"/>
                  </a:cubicBezTo>
                  <a:lnTo>
                    <a:pt x="1451" y="1249"/>
                  </a:lnTo>
                  <a:cubicBezTo>
                    <a:pt x="1425" y="1465"/>
                    <a:pt x="1255" y="1747"/>
                    <a:pt x="1072" y="1871"/>
                  </a:cubicBezTo>
                  <a:lnTo>
                    <a:pt x="183" y="2485"/>
                  </a:lnTo>
                  <a:cubicBezTo>
                    <a:pt x="0" y="2613"/>
                    <a:pt x="29" y="2730"/>
                    <a:pt x="248" y="2753"/>
                  </a:cubicBezTo>
                  <a:lnTo>
                    <a:pt x="1317" y="2854"/>
                  </a:lnTo>
                  <a:cubicBezTo>
                    <a:pt x="1533" y="2877"/>
                    <a:pt x="1814" y="3041"/>
                    <a:pt x="1938" y="3217"/>
                  </a:cubicBezTo>
                  <a:lnTo>
                    <a:pt x="2539" y="4090"/>
                  </a:lnTo>
                  <a:cubicBezTo>
                    <a:pt x="2592" y="4168"/>
                    <a:pt x="2645" y="4206"/>
                    <a:pt x="2690" y="4206"/>
                  </a:cubicBezTo>
                  <a:cubicBezTo>
                    <a:pt x="2749" y="4206"/>
                    <a:pt x="2795" y="4142"/>
                    <a:pt x="2807" y="4017"/>
                  </a:cubicBezTo>
                  <a:lnTo>
                    <a:pt x="2934" y="2959"/>
                  </a:lnTo>
                  <a:cubicBezTo>
                    <a:pt x="2958" y="2740"/>
                    <a:pt x="3127" y="2459"/>
                    <a:pt x="3311" y="2335"/>
                  </a:cubicBezTo>
                  <a:lnTo>
                    <a:pt x="4200" y="1720"/>
                  </a:lnTo>
                  <a:cubicBezTo>
                    <a:pt x="4382" y="1596"/>
                    <a:pt x="4353" y="1475"/>
                    <a:pt x="4134" y="1456"/>
                  </a:cubicBezTo>
                  <a:lnTo>
                    <a:pt x="3069" y="1351"/>
                  </a:lnTo>
                  <a:cubicBezTo>
                    <a:pt x="2850" y="1331"/>
                    <a:pt x="2569" y="1168"/>
                    <a:pt x="2448" y="988"/>
                  </a:cubicBezTo>
                  <a:lnTo>
                    <a:pt x="1847" y="115"/>
                  </a:lnTo>
                  <a:cubicBezTo>
                    <a:pt x="1793" y="38"/>
                    <a:pt x="1739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329;p33"/>
            <p:cNvSpPr/>
            <p:nvPr/>
          </p:nvSpPr>
          <p:spPr>
            <a:xfrm>
              <a:off x="3089847" y="1511891"/>
              <a:ext cx="220516" cy="210053"/>
            </a:xfrm>
            <a:custGeom>
              <a:avLst/>
              <a:gdLst/>
              <a:ahLst/>
              <a:cxnLst/>
              <a:rect l="l" t="t" r="r" b="b"/>
              <a:pathLst>
                <a:path w="3035" h="2891" extrusionOk="0">
                  <a:moveTo>
                    <a:pt x="2252" y="0"/>
                  </a:moveTo>
                  <a:cubicBezTo>
                    <a:pt x="2221" y="0"/>
                    <a:pt x="2180" y="20"/>
                    <a:pt x="2134" y="60"/>
                  </a:cubicBezTo>
                  <a:lnTo>
                    <a:pt x="1532" y="596"/>
                  </a:lnTo>
                  <a:cubicBezTo>
                    <a:pt x="1424" y="690"/>
                    <a:pt x="1228" y="757"/>
                    <a:pt x="1070" y="757"/>
                  </a:cubicBezTo>
                  <a:cubicBezTo>
                    <a:pt x="1048" y="757"/>
                    <a:pt x="1026" y="756"/>
                    <a:pt x="1006" y="753"/>
                  </a:cubicBezTo>
                  <a:lnTo>
                    <a:pt x="199" y="651"/>
                  </a:lnTo>
                  <a:cubicBezTo>
                    <a:pt x="182" y="649"/>
                    <a:pt x="167" y="648"/>
                    <a:pt x="153" y="648"/>
                  </a:cubicBezTo>
                  <a:cubicBezTo>
                    <a:pt x="26" y="648"/>
                    <a:pt x="1" y="726"/>
                    <a:pt x="101" y="834"/>
                  </a:cubicBezTo>
                  <a:lnTo>
                    <a:pt x="647" y="1429"/>
                  </a:lnTo>
                  <a:cubicBezTo>
                    <a:pt x="761" y="1550"/>
                    <a:pt x="833" y="1782"/>
                    <a:pt x="813" y="1942"/>
                  </a:cubicBezTo>
                  <a:lnTo>
                    <a:pt x="712" y="2737"/>
                  </a:lnTo>
                  <a:cubicBezTo>
                    <a:pt x="700" y="2837"/>
                    <a:pt x="729" y="2891"/>
                    <a:pt x="782" y="2891"/>
                  </a:cubicBezTo>
                  <a:cubicBezTo>
                    <a:pt x="814" y="2891"/>
                    <a:pt x="855" y="2872"/>
                    <a:pt x="902" y="2831"/>
                  </a:cubicBezTo>
                  <a:lnTo>
                    <a:pt x="1503" y="2298"/>
                  </a:lnTo>
                  <a:cubicBezTo>
                    <a:pt x="1614" y="2203"/>
                    <a:pt x="1812" y="2135"/>
                    <a:pt x="1971" y="2135"/>
                  </a:cubicBezTo>
                  <a:cubicBezTo>
                    <a:pt x="1991" y="2135"/>
                    <a:pt x="2010" y="2136"/>
                    <a:pt x="2029" y="2138"/>
                  </a:cubicBezTo>
                  <a:lnTo>
                    <a:pt x="2837" y="2243"/>
                  </a:lnTo>
                  <a:cubicBezTo>
                    <a:pt x="2853" y="2245"/>
                    <a:pt x="2868" y="2246"/>
                    <a:pt x="2883" y="2246"/>
                  </a:cubicBezTo>
                  <a:cubicBezTo>
                    <a:pt x="3010" y="2246"/>
                    <a:pt x="3034" y="2168"/>
                    <a:pt x="2935" y="2060"/>
                  </a:cubicBezTo>
                  <a:lnTo>
                    <a:pt x="2386" y="1465"/>
                  </a:lnTo>
                  <a:cubicBezTo>
                    <a:pt x="2274" y="1344"/>
                    <a:pt x="2199" y="1112"/>
                    <a:pt x="2222" y="949"/>
                  </a:cubicBezTo>
                  <a:lnTo>
                    <a:pt x="2320" y="158"/>
                  </a:lnTo>
                  <a:cubicBezTo>
                    <a:pt x="2334" y="55"/>
                    <a:pt x="2306" y="0"/>
                    <a:pt x="2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330;p33"/>
            <p:cNvSpPr/>
            <p:nvPr/>
          </p:nvSpPr>
          <p:spPr>
            <a:xfrm>
              <a:off x="1811584" y="2200248"/>
              <a:ext cx="151055" cy="114436"/>
            </a:xfrm>
            <a:custGeom>
              <a:avLst/>
              <a:gdLst/>
              <a:ahLst/>
              <a:cxnLst/>
              <a:rect l="l" t="t" r="r" b="b"/>
              <a:pathLst>
                <a:path w="2079" h="1575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1575" y="554"/>
                    <a:pt x="648" y="1148"/>
                    <a:pt x="0" y="1521"/>
                  </a:cubicBezTo>
                  <a:cubicBezTo>
                    <a:pt x="174" y="1563"/>
                    <a:pt x="375" y="1575"/>
                    <a:pt x="590" y="1575"/>
                  </a:cubicBezTo>
                  <a:cubicBezTo>
                    <a:pt x="846" y="1575"/>
                    <a:pt x="1121" y="1559"/>
                    <a:pt x="1394" y="1559"/>
                  </a:cubicBezTo>
                  <a:cubicBezTo>
                    <a:pt x="1472" y="1559"/>
                    <a:pt x="1550" y="1560"/>
                    <a:pt x="1628" y="1563"/>
                  </a:cubicBezTo>
                  <a:cubicBezTo>
                    <a:pt x="1830" y="981"/>
                    <a:pt x="2013" y="613"/>
                    <a:pt x="20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67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4373" y="833735"/>
            <a:ext cx="54768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rgbClr val="E6106D"/>
              </a:buClr>
            </a:pPr>
            <a:r>
              <a:rPr lang="en-US" sz="3600" dirty="0" smtClean="0">
                <a:latin typeface="Arial Narrow" pitchFamily="34" charset="0"/>
                <a:cs typeface="Times New Roman" pitchFamily="18" charset="0"/>
              </a:rPr>
              <a:t>Testing Methodologies</a:t>
            </a:r>
          </a:p>
          <a:p>
            <a:pPr marL="571500" indent="-571500">
              <a:lnSpc>
                <a:spcPct val="200000"/>
              </a:lnSpc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3600" dirty="0" smtClean="0">
                <a:latin typeface="Arial Narrow" pitchFamily="34" charset="0"/>
                <a:cs typeface="Times New Roman" pitchFamily="18" charset="0"/>
              </a:rPr>
              <a:t>Unit Testing</a:t>
            </a:r>
          </a:p>
          <a:p>
            <a:pPr marL="571500" indent="-571500">
              <a:lnSpc>
                <a:spcPct val="150000"/>
              </a:lnSpc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3600" dirty="0" smtClean="0">
                <a:latin typeface="Arial Narrow" pitchFamily="34" charset="0"/>
                <a:cs typeface="Times New Roman" pitchFamily="18" charset="0"/>
              </a:rPr>
              <a:t>Integration Testing</a:t>
            </a:r>
          </a:p>
          <a:p>
            <a:pPr marL="571500" indent="-571500">
              <a:lnSpc>
                <a:spcPct val="150000"/>
              </a:lnSpc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3600" dirty="0" smtClean="0">
                <a:latin typeface="Arial Narrow" pitchFamily="34" charset="0"/>
                <a:cs typeface="Times New Roman" pitchFamily="18" charset="0"/>
              </a:rPr>
              <a:t>System Testing</a:t>
            </a:r>
          </a:p>
          <a:p>
            <a:pPr marL="571500" indent="-571500">
              <a:lnSpc>
                <a:spcPct val="150000"/>
              </a:lnSpc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3600" dirty="0" smtClean="0">
                <a:latin typeface="Arial Narrow" pitchFamily="34" charset="0"/>
                <a:cs typeface="Times New Roman" pitchFamily="18" charset="0"/>
              </a:rPr>
              <a:t>Acceptance Testing</a:t>
            </a:r>
            <a:endParaRPr lang="en-US" sz="3600" dirty="0"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8" r="216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87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A9EF98-61CE-480C-B970-4FAA2CE21173}"/>
              </a:ext>
            </a:extLst>
          </p:cNvPr>
          <p:cNvSpPr txBox="1"/>
          <p:nvPr/>
        </p:nvSpPr>
        <p:spPr>
          <a:xfrm>
            <a:off x="104773" y="1082746"/>
            <a:ext cx="1219200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600" dirty="0" smtClean="0">
                <a:latin typeface="Broadway" pitchFamily="82" charset="0"/>
                <a:cs typeface="Arial" pitchFamily="34" charset="0"/>
              </a:rPr>
              <a:t>DEMONSTRATION</a:t>
            </a:r>
            <a:endParaRPr lang="ko-KR" altLang="en-US" sz="9600" dirty="0">
              <a:latin typeface="Broadway" pitchFamily="82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150" y="3811134"/>
            <a:ext cx="14287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E6106D"/>
                </a:solidFill>
                <a:latin typeface="Broadway" pitchFamily="82" charset="0"/>
              </a:rPr>
              <a:t>6</a:t>
            </a:r>
            <a:endParaRPr lang="en-US" sz="15000" dirty="0">
              <a:solidFill>
                <a:srgbClr val="E6106D"/>
              </a:solidFill>
              <a:latin typeface="Broadway" pitchFamily="82" charset="0"/>
            </a:endParaRPr>
          </a:p>
        </p:txBody>
      </p:sp>
      <p:grpSp>
        <p:nvGrpSpPr>
          <p:cNvPr id="353" name="Google Shape;1248;p33"/>
          <p:cNvGrpSpPr/>
          <p:nvPr/>
        </p:nvGrpSpPr>
        <p:grpSpPr>
          <a:xfrm flipH="1">
            <a:off x="8835352" y="3934244"/>
            <a:ext cx="2835666" cy="2823833"/>
            <a:chOff x="1273918" y="1158557"/>
            <a:chExt cx="2315304" cy="2860017"/>
          </a:xfrm>
        </p:grpSpPr>
        <p:sp>
          <p:nvSpPr>
            <p:cNvPr id="354" name="Google Shape;1249;p33"/>
            <p:cNvSpPr/>
            <p:nvPr/>
          </p:nvSpPr>
          <p:spPr>
            <a:xfrm>
              <a:off x="1309593" y="1194741"/>
              <a:ext cx="2223828" cy="2787723"/>
            </a:xfrm>
            <a:custGeom>
              <a:avLst/>
              <a:gdLst/>
              <a:ahLst/>
              <a:cxnLst/>
              <a:rect l="l" t="t" r="r" b="b"/>
              <a:pathLst>
                <a:path w="30607" h="38368" extrusionOk="0">
                  <a:moveTo>
                    <a:pt x="18923" y="25106"/>
                  </a:moveTo>
                  <a:lnTo>
                    <a:pt x="19201" y="26213"/>
                  </a:lnTo>
                  <a:cubicBezTo>
                    <a:pt x="19044" y="26190"/>
                    <a:pt x="18874" y="26171"/>
                    <a:pt x="18687" y="26148"/>
                  </a:cubicBezTo>
                  <a:cubicBezTo>
                    <a:pt x="18648" y="25786"/>
                    <a:pt x="18609" y="25442"/>
                    <a:pt x="18574" y="25119"/>
                  </a:cubicBezTo>
                  <a:cubicBezTo>
                    <a:pt x="18593" y="25119"/>
                    <a:pt x="18609" y="25122"/>
                    <a:pt x="18628" y="25122"/>
                  </a:cubicBezTo>
                  <a:cubicBezTo>
                    <a:pt x="18723" y="25122"/>
                    <a:pt x="18818" y="25115"/>
                    <a:pt x="18923" y="25106"/>
                  </a:cubicBezTo>
                  <a:close/>
                  <a:moveTo>
                    <a:pt x="21011" y="26204"/>
                  </a:moveTo>
                  <a:lnTo>
                    <a:pt x="21011" y="26204"/>
                  </a:lnTo>
                  <a:cubicBezTo>
                    <a:pt x="21319" y="26308"/>
                    <a:pt x="21711" y="26429"/>
                    <a:pt x="21818" y="26459"/>
                  </a:cubicBezTo>
                  <a:cubicBezTo>
                    <a:pt x="21907" y="26485"/>
                    <a:pt x="21992" y="26504"/>
                    <a:pt x="22076" y="26527"/>
                  </a:cubicBezTo>
                  <a:cubicBezTo>
                    <a:pt x="21942" y="26560"/>
                    <a:pt x="21815" y="26599"/>
                    <a:pt x="21698" y="26641"/>
                  </a:cubicBezTo>
                  <a:cubicBezTo>
                    <a:pt x="21498" y="26599"/>
                    <a:pt x="21289" y="26557"/>
                    <a:pt x="21044" y="26511"/>
                  </a:cubicBezTo>
                  <a:cubicBezTo>
                    <a:pt x="21034" y="26409"/>
                    <a:pt x="21021" y="26305"/>
                    <a:pt x="21011" y="26204"/>
                  </a:cubicBezTo>
                  <a:close/>
                  <a:moveTo>
                    <a:pt x="19060" y="0"/>
                  </a:moveTo>
                  <a:cubicBezTo>
                    <a:pt x="18809" y="0"/>
                    <a:pt x="18537" y="20"/>
                    <a:pt x="18260" y="55"/>
                  </a:cubicBezTo>
                  <a:cubicBezTo>
                    <a:pt x="17485" y="160"/>
                    <a:pt x="16730" y="398"/>
                    <a:pt x="16079" y="751"/>
                  </a:cubicBezTo>
                  <a:cubicBezTo>
                    <a:pt x="15367" y="1133"/>
                    <a:pt x="14792" y="1634"/>
                    <a:pt x="14367" y="2239"/>
                  </a:cubicBezTo>
                  <a:cubicBezTo>
                    <a:pt x="13926" y="2859"/>
                    <a:pt x="13664" y="3631"/>
                    <a:pt x="13628" y="4402"/>
                  </a:cubicBezTo>
                  <a:cubicBezTo>
                    <a:pt x="13589" y="5216"/>
                    <a:pt x="13795" y="5967"/>
                    <a:pt x="14224" y="6572"/>
                  </a:cubicBezTo>
                  <a:cubicBezTo>
                    <a:pt x="14233" y="6585"/>
                    <a:pt x="14246" y="6595"/>
                    <a:pt x="14260" y="6601"/>
                  </a:cubicBezTo>
                  <a:cubicBezTo>
                    <a:pt x="14279" y="6611"/>
                    <a:pt x="14302" y="6621"/>
                    <a:pt x="14322" y="6628"/>
                  </a:cubicBezTo>
                  <a:cubicBezTo>
                    <a:pt x="13958" y="6964"/>
                    <a:pt x="13661" y="7369"/>
                    <a:pt x="13456" y="7807"/>
                  </a:cubicBezTo>
                  <a:lnTo>
                    <a:pt x="12907" y="7755"/>
                  </a:lnTo>
                  <a:cubicBezTo>
                    <a:pt x="12714" y="7735"/>
                    <a:pt x="12459" y="7585"/>
                    <a:pt x="12347" y="7428"/>
                  </a:cubicBezTo>
                  <a:lnTo>
                    <a:pt x="11746" y="6556"/>
                  </a:lnTo>
                  <a:cubicBezTo>
                    <a:pt x="11661" y="6432"/>
                    <a:pt x="11576" y="6405"/>
                    <a:pt x="11524" y="6405"/>
                  </a:cubicBezTo>
                  <a:cubicBezTo>
                    <a:pt x="11471" y="6405"/>
                    <a:pt x="11347" y="6428"/>
                    <a:pt x="11321" y="6667"/>
                  </a:cubicBezTo>
                  <a:lnTo>
                    <a:pt x="11197" y="7729"/>
                  </a:lnTo>
                  <a:cubicBezTo>
                    <a:pt x="11174" y="7922"/>
                    <a:pt x="11017" y="8177"/>
                    <a:pt x="10854" y="8291"/>
                  </a:cubicBezTo>
                  <a:lnTo>
                    <a:pt x="9965" y="8906"/>
                  </a:lnTo>
                  <a:cubicBezTo>
                    <a:pt x="9812" y="9010"/>
                    <a:pt x="9798" y="9108"/>
                    <a:pt x="9815" y="9170"/>
                  </a:cubicBezTo>
                  <a:cubicBezTo>
                    <a:pt x="9828" y="9219"/>
                    <a:pt x="9877" y="9307"/>
                    <a:pt x="10073" y="9327"/>
                  </a:cubicBezTo>
                  <a:lnTo>
                    <a:pt x="11138" y="9428"/>
                  </a:lnTo>
                  <a:cubicBezTo>
                    <a:pt x="11331" y="9448"/>
                    <a:pt x="11589" y="9598"/>
                    <a:pt x="11697" y="9755"/>
                  </a:cubicBezTo>
                  <a:lnTo>
                    <a:pt x="12299" y="10628"/>
                  </a:lnTo>
                  <a:cubicBezTo>
                    <a:pt x="12387" y="10755"/>
                    <a:pt x="12468" y="10781"/>
                    <a:pt x="12521" y="10781"/>
                  </a:cubicBezTo>
                  <a:cubicBezTo>
                    <a:pt x="12573" y="10781"/>
                    <a:pt x="12697" y="10755"/>
                    <a:pt x="12726" y="10520"/>
                  </a:cubicBezTo>
                  <a:lnTo>
                    <a:pt x="12851" y="9458"/>
                  </a:lnTo>
                  <a:cubicBezTo>
                    <a:pt x="12871" y="9288"/>
                    <a:pt x="12991" y="9072"/>
                    <a:pt x="13129" y="8945"/>
                  </a:cubicBezTo>
                  <a:lnTo>
                    <a:pt x="13129" y="8945"/>
                  </a:lnTo>
                  <a:cubicBezTo>
                    <a:pt x="13027" y="9794"/>
                    <a:pt x="13213" y="10674"/>
                    <a:pt x="13648" y="11396"/>
                  </a:cubicBezTo>
                  <a:cubicBezTo>
                    <a:pt x="13047" y="11974"/>
                    <a:pt x="12671" y="12775"/>
                    <a:pt x="12645" y="13550"/>
                  </a:cubicBezTo>
                  <a:cubicBezTo>
                    <a:pt x="12632" y="13870"/>
                    <a:pt x="12678" y="14193"/>
                    <a:pt x="12782" y="14514"/>
                  </a:cubicBezTo>
                  <a:cubicBezTo>
                    <a:pt x="11723" y="15340"/>
                    <a:pt x="10801" y="16422"/>
                    <a:pt x="9972" y="17805"/>
                  </a:cubicBezTo>
                  <a:cubicBezTo>
                    <a:pt x="9560" y="16965"/>
                    <a:pt x="9118" y="16134"/>
                    <a:pt x="8651" y="15334"/>
                  </a:cubicBezTo>
                  <a:cubicBezTo>
                    <a:pt x="8684" y="15249"/>
                    <a:pt x="8713" y="15170"/>
                    <a:pt x="8742" y="15092"/>
                  </a:cubicBezTo>
                  <a:cubicBezTo>
                    <a:pt x="8873" y="14733"/>
                    <a:pt x="8991" y="14419"/>
                    <a:pt x="9050" y="14007"/>
                  </a:cubicBezTo>
                  <a:cubicBezTo>
                    <a:pt x="9070" y="13981"/>
                    <a:pt x="9092" y="13954"/>
                    <a:pt x="9109" y="13925"/>
                  </a:cubicBezTo>
                  <a:cubicBezTo>
                    <a:pt x="9429" y="13464"/>
                    <a:pt x="9615" y="12929"/>
                    <a:pt x="9667" y="12334"/>
                  </a:cubicBezTo>
                  <a:cubicBezTo>
                    <a:pt x="9710" y="11844"/>
                    <a:pt x="9661" y="11310"/>
                    <a:pt x="9524" y="10746"/>
                  </a:cubicBezTo>
                  <a:cubicBezTo>
                    <a:pt x="9272" y="9735"/>
                    <a:pt x="8804" y="8902"/>
                    <a:pt x="8615" y="8589"/>
                  </a:cubicBezTo>
                  <a:cubicBezTo>
                    <a:pt x="8605" y="8575"/>
                    <a:pt x="8599" y="8559"/>
                    <a:pt x="8589" y="8549"/>
                  </a:cubicBezTo>
                  <a:cubicBezTo>
                    <a:pt x="8573" y="8520"/>
                    <a:pt x="8560" y="8497"/>
                    <a:pt x="8550" y="8480"/>
                  </a:cubicBezTo>
                  <a:cubicBezTo>
                    <a:pt x="8534" y="8455"/>
                    <a:pt x="8524" y="8444"/>
                    <a:pt x="8524" y="8441"/>
                  </a:cubicBezTo>
                  <a:cubicBezTo>
                    <a:pt x="8507" y="8422"/>
                    <a:pt x="8488" y="8408"/>
                    <a:pt x="8462" y="8405"/>
                  </a:cubicBezTo>
                  <a:lnTo>
                    <a:pt x="8451" y="8405"/>
                  </a:lnTo>
                  <a:cubicBezTo>
                    <a:pt x="8442" y="8405"/>
                    <a:pt x="8432" y="8408"/>
                    <a:pt x="8422" y="8412"/>
                  </a:cubicBezTo>
                  <a:cubicBezTo>
                    <a:pt x="8403" y="8408"/>
                    <a:pt x="8383" y="8405"/>
                    <a:pt x="8364" y="8405"/>
                  </a:cubicBezTo>
                  <a:cubicBezTo>
                    <a:pt x="7985" y="8405"/>
                    <a:pt x="6867" y="8993"/>
                    <a:pt x="6311" y="9298"/>
                  </a:cubicBezTo>
                  <a:cubicBezTo>
                    <a:pt x="6236" y="9033"/>
                    <a:pt x="6167" y="8808"/>
                    <a:pt x="6095" y="8598"/>
                  </a:cubicBezTo>
                  <a:cubicBezTo>
                    <a:pt x="6073" y="8536"/>
                    <a:pt x="6017" y="8497"/>
                    <a:pt x="5955" y="8497"/>
                  </a:cubicBezTo>
                  <a:cubicBezTo>
                    <a:pt x="5938" y="8497"/>
                    <a:pt x="5922" y="8500"/>
                    <a:pt x="5906" y="8503"/>
                  </a:cubicBezTo>
                  <a:cubicBezTo>
                    <a:pt x="5870" y="8517"/>
                    <a:pt x="5837" y="8542"/>
                    <a:pt x="5821" y="8578"/>
                  </a:cubicBezTo>
                  <a:cubicBezTo>
                    <a:pt x="5804" y="8615"/>
                    <a:pt x="5801" y="8654"/>
                    <a:pt x="5814" y="8693"/>
                  </a:cubicBezTo>
                  <a:cubicBezTo>
                    <a:pt x="5890" y="8918"/>
                    <a:pt x="5965" y="9160"/>
                    <a:pt x="6047" y="9444"/>
                  </a:cubicBezTo>
                  <a:cubicBezTo>
                    <a:pt x="5795" y="9585"/>
                    <a:pt x="5543" y="9732"/>
                    <a:pt x="5294" y="9883"/>
                  </a:cubicBezTo>
                  <a:lnTo>
                    <a:pt x="4745" y="9108"/>
                  </a:lnTo>
                  <a:cubicBezTo>
                    <a:pt x="4720" y="9069"/>
                    <a:pt x="4674" y="9043"/>
                    <a:pt x="4625" y="9043"/>
                  </a:cubicBezTo>
                  <a:cubicBezTo>
                    <a:pt x="4596" y="9043"/>
                    <a:pt x="4566" y="9052"/>
                    <a:pt x="4540" y="9072"/>
                  </a:cubicBezTo>
                  <a:cubicBezTo>
                    <a:pt x="4507" y="9095"/>
                    <a:pt x="4487" y="9128"/>
                    <a:pt x="4481" y="9167"/>
                  </a:cubicBezTo>
                  <a:cubicBezTo>
                    <a:pt x="4475" y="9206"/>
                    <a:pt x="4481" y="9245"/>
                    <a:pt x="4504" y="9278"/>
                  </a:cubicBezTo>
                  <a:lnTo>
                    <a:pt x="5040" y="10036"/>
                  </a:lnTo>
                  <a:cubicBezTo>
                    <a:pt x="4991" y="10066"/>
                    <a:pt x="4938" y="10095"/>
                    <a:pt x="4890" y="10128"/>
                  </a:cubicBezTo>
                  <a:cubicBezTo>
                    <a:pt x="4671" y="10262"/>
                    <a:pt x="4448" y="10402"/>
                    <a:pt x="4229" y="10546"/>
                  </a:cubicBezTo>
                  <a:cubicBezTo>
                    <a:pt x="3971" y="10393"/>
                    <a:pt x="3752" y="10252"/>
                    <a:pt x="3553" y="10121"/>
                  </a:cubicBezTo>
                  <a:cubicBezTo>
                    <a:pt x="3527" y="10105"/>
                    <a:pt x="3501" y="10095"/>
                    <a:pt x="3471" y="10095"/>
                  </a:cubicBezTo>
                  <a:cubicBezTo>
                    <a:pt x="3422" y="10095"/>
                    <a:pt x="3373" y="10121"/>
                    <a:pt x="3347" y="10161"/>
                  </a:cubicBezTo>
                  <a:cubicBezTo>
                    <a:pt x="3324" y="10197"/>
                    <a:pt x="3318" y="10236"/>
                    <a:pt x="3324" y="10271"/>
                  </a:cubicBezTo>
                  <a:cubicBezTo>
                    <a:pt x="3334" y="10310"/>
                    <a:pt x="3357" y="10346"/>
                    <a:pt x="3389" y="10366"/>
                  </a:cubicBezTo>
                  <a:cubicBezTo>
                    <a:pt x="3559" y="10481"/>
                    <a:pt x="3739" y="10595"/>
                    <a:pt x="3952" y="10726"/>
                  </a:cubicBezTo>
                  <a:cubicBezTo>
                    <a:pt x="3330" y="11134"/>
                    <a:pt x="2801" y="11517"/>
                    <a:pt x="2412" y="11834"/>
                  </a:cubicBezTo>
                  <a:cubicBezTo>
                    <a:pt x="2203" y="12001"/>
                    <a:pt x="2046" y="12144"/>
                    <a:pt x="1938" y="12259"/>
                  </a:cubicBezTo>
                  <a:cubicBezTo>
                    <a:pt x="1824" y="12379"/>
                    <a:pt x="1769" y="12467"/>
                    <a:pt x="1762" y="12539"/>
                  </a:cubicBezTo>
                  <a:cubicBezTo>
                    <a:pt x="1755" y="12559"/>
                    <a:pt x="1755" y="12582"/>
                    <a:pt x="1765" y="12601"/>
                  </a:cubicBezTo>
                  <a:cubicBezTo>
                    <a:pt x="1765" y="12609"/>
                    <a:pt x="1769" y="12621"/>
                    <a:pt x="1775" y="12631"/>
                  </a:cubicBezTo>
                  <a:cubicBezTo>
                    <a:pt x="1781" y="12641"/>
                    <a:pt x="1788" y="12648"/>
                    <a:pt x="1795" y="12654"/>
                  </a:cubicBezTo>
                  <a:cubicBezTo>
                    <a:pt x="1808" y="12674"/>
                    <a:pt x="1824" y="12700"/>
                    <a:pt x="1847" y="12736"/>
                  </a:cubicBezTo>
                  <a:cubicBezTo>
                    <a:pt x="2020" y="13010"/>
                    <a:pt x="2504" y="13722"/>
                    <a:pt x="3220" y="14366"/>
                  </a:cubicBezTo>
                  <a:cubicBezTo>
                    <a:pt x="4122" y="15173"/>
                    <a:pt x="5059" y="15582"/>
                    <a:pt x="6004" y="15582"/>
                  </a:cubicBezTo>
                  <a:cubicBezTo>
                    <a:pt x="6311" y="15582"/>
                    <a:pt x="6622" y="15540"/>
                    <a:pt x="6929" y="15452"/>
                  </a:cubicBezTo>
                  <a:cubicBezTo>
                    <a:pt x="7083" y="15484"/>
                    <a:pt x="7262" y="15497"/>
                    <a:pt x="7510" y="15497"/>
                  </a:cubicBezTo>
                  <a:cubicBezTo>
                    <a:pt x="7635" y="15497"/>
                    <a:pt x="7762" y="15494"/>
                    <a:pt x="7893" y="15491"/>
                  </a:cubicBezTo>
                  <a:cubicBezTo>
                    <a:pt x="8027" y="15487"/>
                    <a:pt x="8164" y="15484"/>
                    <a:pt x="8299" y="15484"/>
                  </a:cubicBezTo>
                  <a:lnTo>
                    <a:pt x="8397" y="15484"/>
                  </a:lnTo>
                  <a:cubicBezTo>
                    <a:pt x="8801" y="16180"/>
                    <a:pt x="9187" y="16899"/>
                    <a:pt x="9550" y="17621"/>
                  </a:cubicBezTo>
                  <a:cubicBezTo>
                    <a:pt x="9390" y="17491"/>
                    <a:pt x="9246" y="17373"/>
                    <a:pt x="9187" y="17330"/>
                  </a:cubicBezTo>
                  <a:cubicBezTo>
                    <a:pt x="8789" y="17027"/>
                    <a:pt x="8422" y="16791"/>
                    <a:pt x="8059" y="16609"/>
                  </a:cubicBezTo>
                  <a:cubicBezTo>
                    <a:pt x="7831" y="16494"/>
                    <a:pt x="7615" y="16406"/>
                    <a:pt x="7393" y="16334"/>
                  </a:cubicBezTo>
                  <a:cubicBezTo>
                    <a:pt x="7389" y="16334"/>
                    <a:pt x="7386" y="16334"/>
                    <a:pt x="7383" y="16330"/>
                  </a:cubicBezTo>
                  <a:cubicBezTo>
                    <a:pt x="7328" y="16315"/>
                    <a:pt x="7269" y="16295"/>
                    <a:pt x="7207" y="16279"/>
                  </a:cubicBezTo>
                  <a:cubicBezTo>
                    <a:pt x="7204" y="16279"/>
                    <a:pt x="7200" y="16279"/>
                    <a:pt x="7197" y="16275"/>
                  </a:cubicBezTo>
                  <a:cubicBezTo>
                    <a:pt x="6867" y="16187"/>
                    <a:pt x="6540" y="16141"/>
                    <a:pt x="6226" y="16141"/>
                  </a:cubicBezTo>
                  <a:cubicBezTo>
                    <a:pt x="5952" y="16141"/>
                    <a:pt x="5684" y="16177"/>
                    <a:pt x="5432" y="16246"/>
                  </a:cubicBezTo>
                  <a:cubicBezTo>
                    <a:pt x="5419" y="16249"/>
                    <a:pt x="5409" y="16252"/>
                    <a:pt x="5400" y="16256"/>
                  </a:cubicBezTo>
                  <a:cubicBezTo>
                    <a:pt x="5370" y="16265"/>
                    <a:pt x="5338" y="16275"/>
                    <a:pt x="5302" y="16288"/>
                  </a:cubicBezTo>
                  <a:cubicBezTo>
                    <a:pt x="5043" y="16377"/>
                    <a:pt x="4703" y="16556"/>
                    <a:pt x="4563" y="16893"/>
                  </a:cubicBezTo>
                  <a:cubicBezTo>
                    <a:pt x="4549" y="16922"/>
                    <a:pt x="4537" y="16955"/>
                    <a:pt x="4530" y="16984"/>
                  </a:cubicBezTo>
                  <a:cubicBezTo>
                    <a:pt x="4520" y="17017"/>
                    <a:pt x="4514" y="17046"/>
                    <a:pt x="4507" y="17079"/>
                  </a:cubicBezTo>
                  <a:cubicBezTo>
                    <a:pt x="4455" y="17406"/>
                    <a:pt x="4599" y="17785"/>
                    <a:pt x="4873" y="18043"/>
                  </a:cubicBezTo>
                  <a:cubicBezTo>
                    <a:pt x="5011" y="18174"/>
                    <a:pt x="5181" y="18282"/>
                    <a:pt x="5389" y="18374"/>
                  </a:cubicBezTo>
                  <a:cubicBezTo>
                    <a:pt x="5416" y="18386"/>
                    <a:pt x="5445" y="18396"/>
                    <a:pt x="5484" y="18413"/>
                  </a:cubicBezTo>
                  <a:cubicBezTo>
                    <a:pt x="5651" y="18475"/>
                    <a:pt x="5821" y="18520"/>
                    <a:pt x="5952" y="18553"/>
                  </a:cubicBezTo>
                  <a:cubicBezTo>
                    <a:pt x="6439" y="18674"/>
                    <a:pt x="6946" y="18746"/>
                    <a:pt x="7458" y="18762"/>
                  </a:cubicBezTo>
                  <a:cubicBezTo>
                    <a:pt x="7534" y="18766"/>
                    <a:pt x="7605" y="18766"/>
                    <a:pt x="7677" y="18766"/>
                  </a:cubicBezTo>
                  <a:lnTo>
                    <a:pt x="7818" y="18766"/>
                  </a:lnTo>
                  <a:cubicBezTo>
                    <a:pt x="8161" y="18759"/>
                    <a:pt x="8510" y="18730"/>
                    <a:pt x="8857" y="18674"/>
                  </a:cubicBezTo>
                  <a:cubicBezTo>
                    <a:pt x="8955" y="18661"/>
                    <a:pt x="9282" y="18579"/>
                    <a:pt x="9573" y="18504"/>
                  </a:cubicBezTo>
                  <a:lnTo>
                    <a:pt x="9573" y="18504"/>
                  </a:lnTo>
                  <a:cubicBezTo>
                    <a:pt x="9426" y="18778"/>
                    <a:pt x="9282" y="19056"/>
                    <a:pt x="9148" y="19338"/>
                  </a:cubicBezTo>
                  <a:cubicBezTo>
                    <a:pt x="9132" y="19363"/>
                    <a:pt x="9125" y="19393"/>
                    <a:pt x="9115" y="19422"/>
                  </a:cubicBezTo>
                  <a:cubicBezTo>
                    <a:pt x="8266" y="20047"/>
                    <a:pt x="7520" y="20857"/>
                    <a:pt x="6955" y="21775"/>
                  </a:cubicBezTo>
                  <a:cubicBezTo>
                    <a:pt x="6749" y="21491"/>
                    <a:pt x="6514" y="21259"/>
                    <a:pt x="6255" y="21083"/>
                  </a:cubicBezTo>
                  <a:cubicBezTo>
                    <a:pt x="5932" y="20864"/>
                    <a:pt x="5566" y="20733"/>
                    <a:pt x="5174" y="20694"/>
                  </a:cubicBezTo>
                  <a:cubicBezTo>
                    <a:pt x="5086" y="20683"/>
                    <a:pt x="4997" y="20677"/>
                    <a:pt x="4909" y="20677"/>
                  </a:cubicBezTo>
                  <a:cubicBezTo>
                    <a:pt x="4487" y="20677"/>
                    <a:pt x="4053" y="20782"/>
                    <a:pt x="3651" y="20974"/>
                  </a:cubicBezTo>
                  <a:cubicBezTo>
                    <a:pt x="3259" y="21167"/>
                    <a:pt x="2906" y="21442"/>
                    <a:pt x="2632" y="21775"/>
                  </a:cubicBezTo>
                  <a:cubicBezTo>
                    <a:pt x="2334" y="22135"/>
                    <a:pt x="2115" y="22560"/>
                    <a:pt x="1988" y="23040"/>
                  </a:cubicBezTo>
                  <a:cubicBezTo>
                    <a:pt x="1863" y="23495"/>
                    <a:pt x="1828" y="23985"/>
                    <a:pt x="1883" y="24459"/>
                  </a:cubicBezTo>
                  <a:cubicBezTo>
                    <a:pt x="1955" y="25086"/>
                    <a:pt x="2196" y="25694"/>
                    <a:pt x="2576" y="26210"/>
                  </a:cubicBezTo>
                  <a:cubicBezTo>
                    <a:pt x="2965" y="26747"/>
                    <a:pt x="3478" y="27142"/>
                    <a:pt x="4050" y="27358"/>
                  </a:cubicBezTo>
                  <a:cubicBezTo>
                    <a:pt x="4083" y="27370"/>
                    <a:pt x="4112" y="27380"/>
                    <a:pt x="4141" y="27390"/>
                  </a:cubicBezTo>
                  <a:cubicBezTo>
                    <a:pt x="3605" y="27550"/>
                    <a:pt x="3076" y="27723"/>
                    <a:pt x="2566" y="27903"/>
                  </a:cubicBezTo>
                  <a:lnTo>
                    <a:pt x="2341" y="27982"/>
                  </a:lnTo>
                  <a:cubicBezTo>
                    <a:pt x="1804" y="28168"/>
                    <a:pt x="1072" y="28423"/>
                    <a:pt x="579" y="28605"/>
                  </a:cubicBezTo>
                  <a:cubicBezTo>
                    <a:pt x="559" y="28613"/>
                    <a:pt x="543" y="28619"/>
                    <a:pt x="523" y="28625"/>
                  </a:cubicBezTo>
                  <a:cubicBezTo>
                    <a:pt x="487" y="28638"/>
                    <a:pt x="451" y="28652"/>
                    <a:pt x="412" y="28671"/>
                  </a:cubicBezTo>
                  <a:cubicBezTo>
                    <a:pt x="275" y="28727"/>
                    <a:pt x="184" y="28798"/>
                    <a:pt x="125" y="28890"/>
                  </a:cubicBezTo>
                  <a:cubicBezTo>
                    <a:pt x="0" y="29089"/>
                    <a:pt x="66" y="29335"/>
                    <a:pt x="125" y="29501"/>
                  </a:cubicBezTo>
                  <a:cubicBezTo>
                    <a:pt x="392" y="30240"/>
                    <a:pt x="1020" y="30943"/>
                    <a:pt x="1726" y="31299"/>
                  </a:cubicBezTo>
                  <a:cubicBezTo>
                    <a:pt x="1958" y="32135"/>
                    <a:pt x="2200" y="32812"/>
                    <a:pt x="2484" y="33423"/>
                  </a:cubicBezTo>
                  <a:cubicBezTo>
                    <a:pt x="2775" y="34054"/>
                    <a:pt x="3122" y="34632"/>
                    <a:pt x="3540" y="35188"/>
                  </a:cubicBezTo>
                  <a:cubicBezTo>
                    <a:pt x="2742" y="35341"/>
                    <a:pt x="2118" y="35515"/>
                    <a:pt x="1683" y="35694"/>
                  </a:cubicBezTo>
                  <a:cubicBezTo>
                    <a:pt x="1167" y="35910"/>
                    <a:pt x="919" y="36135"/>
                    <a:pt x="919" y="36387"/>
                  </a:cubicBezTo>
                  <a:cubicBezTo>
                    <a:pt x="919" y="36688"/>
                    <a:pt x="1282" y="36956"/>
                    <a:pt x="2027" y="37207"/>
                  </a:cubicBezTo>
                  <a:cubicBezTo>
                    <a:pt x="2706" y="37433"/>
                    <a:pt x="3674" y="37639"/>
                    <a:pt x="4909" y="37812"/>
                  </a:cubicBezTo>
                  <a:cubicBezTo>
                    <a:pt x="7436" y="38171"/>
                    <a:pt x="10798" y="38368"/>
                    <a:pt x="14370" y="38368"/>
                  </a:cubicBezTo>
                  <a:cubicBezTo>
                    <a:pt x="17946" y="38368"/>
                    <a:pt x="21305" y="38171"/>
                    <a:pt x="23835" y="37812"/>
                  </a:cubicBezTo>
                  <a:cubicBezTo>
                    <a:pt x="25067" y="37639"/>
                    <a:pt x="26037" y="37433"/>
                    <a:pt x="26714" y="37207"/>
                  </a:cubicBezTo>
                  <a:cubicBezTo>
                    <a:pt x="27463" y="36956"/>
                    <a:pt x="27825" y="36688"/>
                    <a:pt x="27825" y="36387"/>
                  </a:cubicBezTo>
                  <a:cubicBezTo>
                    <a:pt x="27825" y="36145"/>
                    <a:pt x="27594" y="35927"/>
                    <a:pt x="27116" y="35720"/>
                  </a:cubicBezTo>
                  <a:cubicBezTo>
                    <a:pt x="26707" y="35541"/>
                    <a:pt x="26119" y="35374"/>
                    <a:pt x="25364" y="35221"/>
                  </a:cubicBezTo>
                  <a:cubicBezTo>
                    <a:pt x="25374" y="35185"/>
                    <a:pt x="25381" y="35149"/>
                    <a:pt x="25384" y="35116"/>
                  </a:cubicBezTo>
                  <a:cubicBezTo>
                    <a:pt x="25404" y="34949"/>
                    <a:pt x="25378" y="34779"/>
                    <a:pt x="25351" y="34616"/>
                  </a:cubicBezTo>
                  <a:cubicBezTo>
                    <a:pt x="25325" y="34453"/>
                    <a:pt x="25303" y="34299"/>
                    <a:pt x="25325" y="34148"/>
                  </a:cubicBezTo>
                  <a:cubicBezTo>
                    <a:pt x="25485" y="33061"/>
                    <a:pt x="25201" y="31995"/>
                    <a:pt x="24930" y="30962"/>
                  </a:cubicBezTo>
                  <a:cubicBezTo>
                    <a:pt x="24681" y="30037"/>
                    <a:pt x="24426" y="29076"/>
                    <a:pt x="24499" y="28109"/>
                  </a:cubicBezTo>
                  <a:cubicBezTo>
                    <a:pt x="24508" y="27972"/>
                    <a:pt x="24541" y="27838"/>
                    <a:pt x="24574" y="27694"/>
                  </a:cubicBezTo>
                  <a:cubicBezTo>
                    <a:pt x="24606" y="27566"/>
                    <a:pt x="24636" y="27439"/>
                    <a:pt x="24648" y="27305"/>
                  </a:cubicBezTo>
                  <a:cubicBezTo>
                    <a:pt x="24681" y="27034"/>
                    <a:pt x="24626" y="26789"/>
                    <a:pt x="24495" y="26619"/>
                  </a:cubicBezTo>
                  <a:cubicBezTo>
                    <a:pt x="24962" y="26511"/>
                    <a:pt x="25368" y="26325"/>
                    <a:pt x="25707" y="26063"/>
                  </a:cubicBezTo>
                  <a:cubicBezTo>
                    <a:pt x="25717" y="26056"/>
                    <a:pt x="25727" y="26050"/>
                    <a:pt x="25734" y="26044"/>
                  </a:cubicBezTo>
                  <a:cubicBezTo>
                    <a:pt x="25760" y="26024"/>
                    <a:pt x="25786" y="26001"/>
                    <a:pt x="25815" y="25978"/>
                  </a:cubicBezTo>
                  <a:cubicBezTo>
                    <a:pt x="26021" y="25798"/>
                    <a:pt x="26270" y="25504"/>
                    <a:pt x="26273" y="25142"/>
                  </a:cubicBezTo>
                  <a:cubicBezTo>
                    <a:pt x="26276" y="25106"/>
                    <a:pt x="26273" y="25073"/>
                    <a:pt x="26270" y="25041"/>
                  </a:cubicBezTo>
                  <a:cubicBezTo>
                    <a:pt x="26267" y="25011"/>
                    <a:pt x="26263" y="24978"/>
                    <a:pt x="26256" y="24946"/>
                  </a:cubicBezTo>
                  <a:cubicBezTo>
                    <a:pt x="26182" y="24622"/>
                    <a:pt x="25910" y="24324"/>
                    <a:pt x="25557" y="24187"/>
                  </a:cubicBezTo>
                  <a:cubicBezTo>
                    <a:pt x="25381" y="24119"/>
                    <a:pt x="25182" y="24080"/>
                    <a:pt x="24956" y="24076"/>
                  </a:cubicBezTo>
                  <a:cubicBezTo>
                    <a:pt x="24939" y="24073"/>
                    <a:pt x="24927" y="24073"/>
                    <a:pt x="24910" y="24073"/>
                  </a:cubicBezTo>
                  <a:cubicBezTo>
                    <a:pt x="24891" y="24073"/>
                    <a:pt x="24871" y="24073"/>
                    <a:pt x="24855" y="24076"/>
                  </a:cubicBezTo>
                  <a:cubicBezTo>
                    <a:pt x="24675" y="24076"/>
                    <a:pt x="24499" y="24099"/>
                    <a:pt x="24368" y="24115"/>
                  </a:cubicBezTo>
                  <a:cubicBezTo>
                    <a:pt x="23868" y="24187"/>
                    <a:pt x="23371" y="24308"/>
                    <a:pt x="22891" y="24484"/>
                  </a:cubicBezTo>
                  <a:cubicBezTo>
                    <a:pt x="22822" y="24507"/>
                    <a:pt x="22753" y="24537"/>
                    <a:pt x="22687" y="24563"/>
                  </a:cubicBezTo>
                  <a:cubicBezTo>
                    <a:pt x="22642" y="24579"/>
                    <a:pt x="22600" y="24599"/>
                    <a:pt x="22557" y="24615"/>
                  </a:cubicBezTo>
                  <a:lnTo>
                    <a:pt x="22554" y="24619"/>
                  </a:lnTo>
                  <a:cubicBezTo>
                    <a:pt x="22456" y="24658"/>
                    <a:pt x="22358" y="24703"/>
                    <a:pt x="22260" y="24750"/>
                  </a:cubicBezTo>
                  <a:cubicBezTo>
                    <a:pt x="22844" y="24230"/>
                    <a:pt x="23413" y="23694"/>
                    <a:pt x="23956" y="23148"/>
                  </a:cubicBezTo>
                  <a:cubicBezTo>
                    <a:pt x="24048" y="23154"/>
                    <a:pt x="24132" y="23164"/>
                    <a:pt x="24214" y="23171"/>
                  </a:cubicBezTo>
                  <a:cubicBezTo>
                    <a:pt x="24456" y="23193"/>
                    <a:pt x="24681" y="23217"/>
                    <a:pt x="24920" y="23217"/>
                  </a:cubicBezTo>
                  <a:cubicBezTo>
                    <a:pt x="25064" y="23217"/>
                    <a:pt x="25201" y="23207"/>
                    <a:pt x="25342" y="23190"/>
                  </a:cubicBezTo>
                  <a:cubicBezTo>
                    <a:pt x="25374" y="23204"/>
                    <a:pt x="25404" y="23217"/>
                    <a:pt x="25437" y="23226"/>
                  </a:cubicBezTo>
                  <a:cubicBezTo>
                    <a:pt x="25776" y="23347"/>
                    <a:pt x="26136" y="23409"/>
                    <a:pt x="26505" y="23409"/>
                  </a:cubicBezTo>
                  <a:cubicBezTo>
                    <a:pt x="27303" y="23409"/>
                    <a:pt x="28152" y="23125"/>
                    <a:pt x="29025" y="22563"/>
                  </a:cubicBezTo>
                  <a:cubicBezTo>
                    <a:pt x="29740" y="22102"/>
                    <a:pt x="30270" y="21576"/>
                    <a:pt x="30466" y="21374"/>
                  </a:cubicBezTo>
                  <a:lnTo>
                    <a:pt x="30499" y="21341"/>
                  </a:lnTo>
                  <a:cubicBezTo>
                    <a:pt x="30522" y="21315"/>
                    <a:pt x="30541" y="21298"/>
                    <a:pt x="30555" y="21282"/>
                  </a:cubicBezTo>
                  <a:cubicBezTo>
                    <a:pt x="30574" y="21262"/>
                    <a:pt x="30584" y="21249"/>
                    <a:pt x="30584" y="21246"/>
                  </a:cubicBezTo>
                  <a:cubicBezTo>
                    <a:pt x="30600" y="21229"/>
                    <a:pt x="30606" y="21203"/>
                    <a:pt x="30603" y="21181"/>
                  </a:cubicBezTo>
                  <a:cubicBezTo>
                    <a:pt x="30600" y="21167"/>
                    <a:pt x="30597" y="21154"/>
                    <a:pt x="30587" y="21142"/>
                  </a:cubicBezTo>
                  <a:cubicBezTo>
                    <a:pt x="30584" y="21047"/>
                    <a:pt x="30505" y="20870"/>
                    <a:pt x="30208" y="20487"/>
                  </a:cubicBezTo>
                  <a:cubicBezTo>
                    <a:pt x="29966" y="20174"/>
                    <a:pt x="29613" y="19775"/>
                    <a:pt x="29188" y="19330"/>
                  </a:cubicBezTo>
                  <a:cubicBezTo>
                    <a:pt x="29424" y="19190"/>
                    <a:pt x="29623" y="19063"/>
                    <a:pt x="29809" y="18942"/>
                  </a:cubicBezTo>
                  <a:cubicBezTo>
                    <a:pt x="29842" y="18919"/>
                    <a:pt x="29864" y="18883"/>
                    <a:pt x="29871" y="18844"/>
                  </a:cubicBezTo>
                  <a:cubicBezTo>
                    <a:pt x="29881" y="18808"/>
                    <a:pt x="29871" y="18766"/>
                    <a:pt x="29849" y="18736"/>
                  </a:cubicBezTo>
                  <a:cubicBezTo>
                    <a:pt x="29822" y="18694"/>
                    <a:pt x="29776" y="18668"/>
                    <a:pt x="29727" y="18668"/>
                  </a:cubicBezTo>
                  <a:cubicBezTo>
                    <a:pt x="29698" y="18668"/>
                    <a:pt x="29668" y="18677"/>
                    <a:pt x="29645" y="18694"/>
                  </a:cubicBezTo>
                  <a:cubicBezTo>
                    <a:pt x="29446" y="18828"/>
                    <a:pt x="29234" y="18962"/>
                    <a:pt x="28976" y="19112"/>
                  </a:cubicBezTo>
                  <a:cubicBezTo>
                    <a:pt x="28776" y="18906"/>
                    <a:pt x="28570" y="18700"/>
                    <a:pt x="28362" y="18497"/>
                  </a:cubicBezTo>
                  <a:lnTo>
                    <a:pt x="28969" y="17769"/>
                  </a:lnTo>
                  <a:cubicBezTo>
                    <a:pt x="28995" y="17739"/>
                    <a:pt x="29005" y="17700"/>
                    <a:pt x="29002" y="17661"/>
                  </a:cubicBezTo>
                  <a:cubicBezTo>
                    <a:pt x="28998" y="17621"/>
                    <a:pt x="28982" y="17585"/>
                    <a:pt x="28950" y="17563"/>
                  </a:cubicBezTo>
                  <a:cubicBezTo>
                    <a:pt x="28923" y="17540"/>
                    <a:pt x="28891" y="17526"/>
                    <a:pt x="28855" y="17526"/>
                  </a:cubicBezTo>
                  <a:cubicBezTo>
                    <a:pt x="28813" y="17526"/>
                    <a:pt x="28770" y="17546"/>
                    <a:pt x="28740" y="17579"/>
                  </a:cubicBezTo>
                  <a:lnTo>
                    <a:pt x="28149" y="18291"/>
                  </a:lnTo>
                  <a:cubicBezTo>
                    <a:pt x="28107" y="18252"/>
                    <a:pt x="28064" y="18210"/>
                    <a:pt x="28018" y="18170"/>
                  </a:cubicBezTo>
                  <a:cubicBezTo>
                    <a:pt x="27832" y="17994"/>
                    <a:pt x="27639" y="17814"/>
                    <a:pt x="27446" y="17638"/>
                  </a:cubicBezTo>
                  <a:cubicBezTo>
                    <a:pt x="27528" y="17350"/>
                    <a:pt x="27603" y="17105"/>
                    <a:pt x="27681" y="16876"/>
                  </a:cubicBezTo>
                  <a:cubicBezTo>
                    <a:pt x="27707" y="16798"/>
                    <a:pt x="27665" y="16716"/>
                    <a:pt x="27590" y="16690"/>
                  </a:cubicBezTo>
                  <a:cubicBezTo>
                    <a:pt x="27574" y="16683"/>
                    <a:pt x="27558" y="16680"/>
                    <a:pt x="27541" y="16680"/>
                  </a:cubicBezTo>
                  <a:cubicBezTo>
                    <a:pt x="27479" y="16680"/>
                    <a:pt x="27420" y="16722"/>
                    <a:pt x="27401" y="16781"/>
                  </a:cubicBezTo>
                  <a:cubicBezTo>
                    <a:pt x="27335" y="16974"/>
                    <a:pt x="27273" y="17181"/>
                    <a:pt x="27201" y="17419"/>
                  </a:cubicBezTo>
                  <a:cubicBezTo>
                    <a:pt x="26675" y="16951"/>
                    <a:pt x="26191" y="16553"/>
                    <a:pt x="25796" y="16262"/>
                  </a:cubicBezTo>
                  <a:cubicBezTo>
                    <a:pt x="25129" y="15769"/>
                    <a:pt x="24966" y="15769"/>
                    <a:pt x="24913" y="15769"/>
                  </a:cubicBezTo>
                  <a:lnTo>
                    <a:pt x="24877" y="15769"/>
                  </a:lnTo>
                  <a:cubicBezTo>
                    <a:pt x="24858" y="15769"/>
                    <a:pt x="24841" y="15775"/>
                    <a:pt x="24825" y="15788"/>
                  </a:cubicBezTo>
                  <a:cubicBezTo>
                    <a:pt x="24815" y="15791"/>
                    <a:pt x="24805" y="15798"/>
                    <a:pt x="24799" y="15808"/>
                  </a:cubicBezTo>
                  <a:cubicBezTo>
                    <a:pt x="24790" y="15814"/>
                    <a:pt x="24786" y="15824"/>
                    <a:pt x="24783" y="15831"/>
                  </a:cubicBezTo>
                  <a:cubicBezTo>
                    <a:pt x="24760" y="15853"/>
                    <a:pt x="24737" y="15876"/>
                    <a:pt x="24717" y="15899"/>
                  </a:cubicBezTo>
                  <a:cubicBezTo>
                    <a:pt x="24446" y="16193"/>
                    <a:pt x="23766" y="16988"/>
                    <a:pt x="23325" y="18010"/>
                  </a:cubicBezTo>
                  <a:cubicBezTo>
                    <a:pt x="23073" y="18596"/>
                    <a:pt x="22936" y="19167"/>
                    <a:pt x="22923" y="19703"/>
                  </a:cubicBezTo>
                  <a:cubicBezTo>
                    <a:pt x="22910" y="20350"/>
                    <a:pt x="23070" y="20958"/>
                    <a:pt x="23400" y="21511"/>
                  </a:cubicBezTo>
                  <a:cubicBezTo>
                    <a:pt x="23417" y="21798"/>
                    <a:pt x="23511" y="22119"/>
                    <a:pt x="23609" y="22455"/>
                  </a:cubicBezTo>
                  <a:cubicBezTo>
                    <a:pt x="23659" y="22615"/>
                    <a:pt x="23707" y="22778"/>
                    <a:pt x="23746" y="22938"/>
                  </a:cubicBezTo>
                  <a:cubicBezTo>
                    <a:pt x="22858" y="23831"/>
                    <a:pt x="21910" y="24691"/>
                    <a:pt x="20933" y="25495"/>
                  </a:cubicBezTo>
                  <a:cubicBezTo>
                    <a:pt x="20883" y="25056"/>
                    <a:pt x="20835" y="24644"/>
                    <a:pt x="20792" y="24266"/>
                  </a:cubicBezTo>
                  <a:cubicBezTo>
                    <a:pt x="21345" y="23772"/>
                    <a:pt x="21750" y="23099"/>
                    <a:pt x="21936" y="22370"/>
                  </a:cubicBezTo>
                  <a:cubicBezTo>
                    <a:pt x="22175" y="21433"/>
                    <a:pt x="22084" y="20543"/>
                    <a:pt x="21982" y="19602"/>
                  </a:cubicBezTo>
                  <a:lnTo>
                    <a:pt x="21982" y="19582"/>
                  </a:lnTo>
                  <a:cubicBezTo>
                    <a:pt x="22586" y="19315"/>
                    <a:pt x="22923" y="18775"/>
                    <a:pt x="22986" y="17971"/>
                  </a:cubicBezTo>
                  <a:cubicBezTo>
                    <a:pt x="23037" y="17301"/>
                    <a:pt x="22884" y="16602"/>
                    <a:pt x="22796" y="16184"/>
                  </a:cubicBezTo>
                  <a:cubicBezTo>
                    <a:pt x="22763" y="16030"/>
                    <a:pt x="22724" y="15870"/>
                    <a:pt x="22675" y="15687"/>
                  </a:cubicBezTo>
                  <a:lnTo>
                    <a:pt x="22675" y="15687"/>
                  </a:lnTo>
                  <a:cubicBezTo>
                    <a:pt x="22805" y="15726"/>
                    <a:pt x="22936" y="15755"/>
                    <a:pt x="23064" y="15775"/>
                  </a:cubicBezTo>
                  <a:cubicBezTo>
                    <a:pt x="23211" y="15798"/>
                    <a:pt x="23358" y="15811"/>
                    <a:pt x="23508" y="15811"/>
                  </a:cubicBezTo>
                  <a:cubicBezTo>
                    <a:pt x="24472" y="15811"/>
                    <a:pt x="25368" y="15350"/>
                    <a:pt x="25852" y="14609"/>
                  </a:cubicBezTo>
                  <a:cubicBezTo>
                    <a:pt x="26132" y="14177"/>
                    <a:pt x="26263" y="13602"/>
                    <a:pt x="26205" y="13033"/>
                  </a:cubicBezTo>
                  <a:cubicBezTo>
                    <a:pt x="26152" y="12478"/>
                    <a:pt x="25930" y="11990"/>
                    <a:pt x="25583" y="11651"/>
                  </a:cubicBezTo>
                  <a:cubicBezTo>
                    <a:pt x="25871" y="11324"/>
                    <a:pt x="26012" y="10870"/>
                    <a:pt x="25953" y="10441"/>
                  </a:cubicBezTo>
                  <a:cubicBezTo>
                    <a:pt x="25897" y="10033"/>
                    <a:pt x="25626" y="9648"/>
                    <a:pt x="25217" y="9393"/>
                  </a:cubicBezTo>
                  <a:cubicBezTo>
                    <a:pt x="25351" y="9049"/>
                    <a:pt x="25401" y="8667"/>
                    <a:pt x="25368" y="8288"/>
                  </a:cubicBezTo>
                  <a:cubicBezTo>
                    <a:pt x="25328" y="7883"/>
                    <a:pt x="25194" y="7494"/>
                    <a:pt x="24979" y="7167"/>
                  </a:cubicBezTo>
                  <a:cubicBezTo>
                    <a:pt x="24704" y="6749"/>
                    <a:pt x="24292" y="6422"/>
                    <a:pt x="23815" y="6236"/>
                  </a:cubicBezTo>
                  <a:cubicBezTo>
                    <a:pt x="24158" y="5984"/>
                    <a:pt x="24437" y="5687"/>
                    <a:pt x="24636" y="5363"/>
                  </a:cubicBezTo>
                  <a:lnTo>
                    <a:pt x="25087" y="5850"/>
                  </a:lnTo>
                  <a:cubicBezTo>
                    <a:pt x="25182" y="5954"/>
                    <a:pt x="25247" y="6163"/>
                    <a:pt x="25230" y="6298"/>
                  </a:cubicBezTo>
                  <a:lnTo>
                    <a:pt x="25129" y="7088"/>
                  </a:lnTo>
                  <a:cubicBezTo>
                    <a:pt x="25119" y="7180"/>
                    <a:pt x="25132" y="7248"/>
                    <a:pt x="25175" y="7295"/>
                  </a:cubicBezTo>
                  <a:cubicBezTo>
                    <a:pt x="25201" y="7324"/>
                    <a:pt x="25241" y="7343"/>
                    <a:pt x="25283" y="7343"/>
                  </a:cubicBezTo>
                  <a:cubicBezTo>
                    <a:pt x="25339" y="7343"/>
                    <a:pt x="25397" y="7314"/>
                    <a:pt x="25459" y="7262"/>
                  </a:cubicBezTo>
                  <a:lnTo>
                    <a:pt x="26064" y="6729"/>
                  </a:lnTo>
                  <a:cubicBezTo>
                    <a:pt x="26155" y="6647"/>
                    <a:pt x="26328" y="6585"/>
                    <a:pt x="26469" y="6585"/>
                  </a:cubicBezTo>
                  <a:cubicBezTo>
                    <a:pt x="26488" y="6585"/>
                    <a:pt x="26505" y="6585"/>
                    <a:pt x="26521" y="6589"/>
                  </a:cubicBezTo>
                  <a:lnTo>
                    <a:pt x="27329" y="6693"/>
                  </a:lnTo>
                  <a:cubicBezTo>
                    <a:pt x="27348" y="6693"/>
                    <a:pt x="27368" y="6696"/>
                    <a:pt x="27387" y="6696"/>
                  </a:cubicBezTo>
                  <a:cubicBezTo>
                    <a:pt x="27511" y="6696"/>
                    <a:pt x="27554" y="6634"/>
                    <a:pt x="27570" y="6598"/>
                  </a:cubicBezTo>
                  <a:cubicBezTo>
                    <a:pt x="27594" y="6553"/>
                    <a:pt x="27597" y="6471"/>
                    <a:pt x="27499" y="6366"/>
                  </a:cubicBezTo>
                  <a:lnTo>
                    <a:pt x="26953" y="5771"/>
                  </a:lnTo>
                  <a:cubicBezTo>
                    <a:pt x="26858" y="5670"/>
                    <a:pt x="26790" y="5461"/>
                    <a:pt x="26809" y="5323"/>
                  </a:cubicBezTo>
                  <a:lnTo>
                    <a:pt x="26907" y="4533"/>
                  </a:lnTo>
                  <a:cubicBezTo>
                    <a:pt x="26920" y="4444"/>
                    <a:pt x="26903" y="4376"/>
                    <a:pt x="26864" y="4330"/>
                  </a:cubicBezTo>
                  <a:cubicBezTo>
                    <a:pt x="26838" y="4297"/>
                    <a:pt x="26799" y="4281"/>
                    <a:pt x="26754" y="4281"/>
                  </a:cubicBezTo>
                  <a:cubicBezTo>
                    <a:pt x="26698" y="4281"/>
                    <a:pt x="26639" y="4307"/>
                    <a:pt x="26580" y="4363"/>
                  </a:cubicBezTo>
                  <a:lnTo>
                    <a:pt x="25976" y="4895"/>
                  </a:lnTo>
                  <a:cubicBezTo>
                    <a:pt x="25884" y="4977"/>
                    <a:pt x="25707" y="5036"/>
                    <a:pt x="25567" y="5036"/>
                  </a:cubicBezTo>
                  <a:cubicBezTo>
                    <a:pt x="25550" y="5036"/>
                    <a:pt x="25535" y="5036"/>
                    <a:pt x="25518" y="5032"/>
                  </a:cubicBezTo>
                  <a:lnTo>
                    <a:pt x="24841" y="4948"/>
                  </a:lnTo>
                  <a:cubicBezTo>
                    <a:pt x="25037" y="4438"/>
                    <a:pt x="25025" y="3895"/>
                    <a:pt x="24805" y="3483"/>
                  </a:cubicBezTo>
                  <a:cubicBezTo>
                    <a:pt x="24586" y="3072"/>
                    <a:pt x="24139" y="2784"/>
                    <a:pt x="23711" y="2784"/>
                  </a:cubicBezTo>
                  <a:cubicBezTo>
                    <a:pt x="23684" y="2784"/>
                    <a:pt x="23659" y="2788"/>
                    <a:pt x="23633" y="2788"/>
                  </a:cubicBezTo>
                  <a:cubicBezTo>
                    <a:pt x="23802" y="2486"/>
                    <a:pt x="23844" y="2114"/>
                    <a:pt x="23737" y="1788"/>
                  </a:cubicBezTo>
                  <a:cubicBezTo>
                    <a:pt x="23606" y="1385"/>
                    <a:pt x="23256" y="1065"/>
                    <a:pt x="22844" y="970"/>
                  </a:cubicBezTo>
                  <a:cubicBezTo>
                    <a:pt x="22750" y="948"/>
                    <a:pt x="22655" y="937"/>
                    <a:pt x="22560" y="937"/>
                  </a:cubicBezTo>
                  <a:cubicBezTo>
                    <a:pt x="22269" y="937"/>
                    <a:pt x="21998" y="1035"/>
                    <a:pt x="21785" y="1219"/>
                  </a:cubicBezTo>
                  <a:cubicBezTo>
                    <a:pt x="21440" y="726"/>
                    <a:pt x="20894" y="349"/>
                    <a:pt x="20233" y="157"/>
                  </a:cubicBezTo>
                  <a:cubicBezTo>
                    <a:pt x="19877" y="52"/>
                    <a:pt x="19482" y="0"/>
                    <a:pt x="19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250;p33"/>
            <p:cNvSpPr/>
            <p:nvPr/>
          </p:nvSpPr>
          <p:spPr>
            <a:xfrm>
              <a:off x="1273918" y="1158557"/>
              <a:ext cx="2315304" cy="2860017"/>
            </a:xfrm>
            <a:custGeom>
              <a:avLst/>
              <a:gdLst/>
              <a:ahLst/>
              <a:cxnLst/>
              <a:rect l="l" t="t" r="r" b="b"/>
              <a:pathLst>
                <a:path w="31866" h="39363" extrusionOk="0">
                  <a:moveTo>
                    <a:pt x="26646" y="6067"/>
                  </a:moveTo>
                  <a:cubicBezTo>
                    <a:pt x="26666" y="6191"/>
                    <a:pt x="26705" y="6318"/>
                    <a:pt x="26761" y="6432"/>
                  </a:cubicBezTo>
                  <a:cubicBezTo>
                    <a:pt x="26627" y="6455"/>
                    <a:pt x="26496" y="6494"/>
                    <a:pt x="26375" y="6553"/>
                  </a:cubicBezTo>
                  <a:cubicBezTo>
                    <a:pt x="26355" y="6426"/>
                    <a:pt x="26316" y="6302"/>
                    <a:pt x="26261" y="6185"/>
                  </a:cubicBezTo>
                  <a:cubicBezTo>
                    <a:pt x="26391" y="6165"/>
                    <a:pt x="26525" y="6122"/>
                    <a:pt x="26646" y="6067"/>
                  </a:cubicBezTo>
                  <a:close/>
                  <a:moveTo>
                    <a:pt x="25163" y="6632"/>
                  </a:moveTo>
                  <a:lnTo>
                    <a:pt x="25186" y="6658"/>
                  </a:lnTo>
                  <a:cubicBezTo>
                    <a:pt x="25175" y="6651"/>
                    <a:pt x="25169" y="6642"/>
                    <a:pt x="25159" y="6636"/>
                  </a:cubicBezTo>
                  <a:lnTo>
                    <a:pt x="25163" y="6632"/>
                  </a:lnTo>
                  <a:close/>
                  <a:moveTo>
                    <a:pt x="12342" y="8374"/>
                  </a:moveTo>
                  <a:cubicBezTo>
                    <a:pt x="12551" y="8632"/>
                    <a:pt x="12891" y="8838"/>
                    <a:pt x="13224" y="8900"/>
                  </a:cubicBezTo>
                  <a:cubicBezTo>
                    <a:pt x="12962" y="9119"/>
                    <a:pt x="12747" y="9475"/>
                    <a:pt x="12688" y="9808"/>
                  </a:cubicBezTo>
                  <a:cubicBezTo>
                    <a:pt x="12479" y="9547"/>
                    <a:pt x="12136" y="9342"/>
                    <a:pt x="11802" y="9279"/>
                  </a:cubicBezTo>
                  <a:cubicBezTo>
                    <a:pt x="12067" y="9063"/>
                    <a:pt x="12280" y="8704"/>
                    <a:pt x="12342" y="8374"/>
                  </a:cubicBezTo>
                  <a:close/>
                  <a:moveTo>
                    <a:pt x="8655" y="9639"/>
                  </a:moveTo>
                  <a:cubicBezTo>
                    <a:pt x="9080" y="10404"/>
                    <a:pt x="10090" y="12538"/>
                    <a:pt x="9051" y="14044"/>
                  </a:cubicBezTo>
                  <a:lnTo>
                    <a:pt x="9044" y="14054"/>
                  </a:lnTo>
                  <a:cubicBezTo>
                    <a:pt x="9034" y="14067"/>
                    <a:pt x="9018" y="14090"/>
                    <a:pt x="9001" y="14110"/>
                  </a:cubicBezTo>
                  <a:lnTo>
                    <a:pt x="8903" y="14240"/>
                  </a:lnTo>
                  <a:lnTo>
                    <a:pt x="8884" y="14391"/>
                  </a:lnTo>
                  <a:cubicBezTo>
                    <a:pt x="8838" y="14727"/>
                    <a:pt x="8743" y="14989"/>
                    <a:pt x="8622" y="15315"/>
                  </a:cubicBezTo>
                  <a:cubicBezTo>
                    <a:pt x="8535" y="15315"/>
                    <a:pt x="8449" y="15318"/>
                    <a:pt x="8368" y="15322"/>
                  </a:cubicBezTo>
                  <a:cubicBezTo>
                    <a:pt x="8246" y="15326"/>
                    <a:pt x="8128" y="15329"/>
                    <a:pt x="8016" y="15329"/>
                  </a:cubicBezTo>
                  <a:cubicBezTo>
                    <a:pt x="7835" y="15329"/>
                    <a:pt x="7673" y="15321"/>
                    <a:pt x="7547" y="15293"/>
                  </a:cubicBezTo>
                  <a:lnTo>
                    <a:pt x="7397" y="15256"/>
                  </a:lnTo>
                  <a:lnTo>
                    <a:pt x="7250" y="15303"/>
                  </a:lnTo>
                  <a:cubicBezTo>
                    <a:pt x="6994" y="15379"/>
                    <a:pt x="6744" y="15413"/>
                    <a:pt x="6502" y="15413"/>
                  </a:cubicBezTo>
                  <a:cubicBezTo>
                    <a:pt x="4825" y="15413"/>
                    <a:pt x="3517" y="13781"/>
                    <a:pt x="3040" y="13090"/>
                  </a:cubicBezTo>
                  <a:cubicBezTo>
                    <a:pt x="3325" y="12828"/>
                    <a:pt x="3939" y="12351"/>
                    <a:pt x="4923" y="11707"/>
                  </a:cubicBezTo>
                  <a:lnTo>
                    <a:pt x="5037" y="11632"/>
                  </a:lnTo>
                  <a:cubicBezTo>
                    <a:pt x="5266" y="11482"/>
                    <a:pt x="5502" y="11335"/>
                    <a:pt x="5731" y="11194"/>
                  </a:cubicBezTo>
                  <a:cubicBezTo>
                    <a:pt x="5796" y="11155"/>
                    <a:pt x="5858" y="11116"/>
                    <a:pt x="5923" y="11077"/>
                  </a:cubicBezTo>
                  <a:lnTo>
                    <a:pt x="6113" y="10962"/>
                  </a:lnTo>
                  <a:cubicBezTo>
                    <a:pt x="6381" y="10802"/>
                    <a:pt x="6652" y="10645"/>
                    <a:pt x="6920" y="10495"/>
                  </a:cubicBezTo>
                  <a:lnTo>
                    <a:pt x="7034" y="10430"/>
                  </a:lnTo>
                  <a:cubicBezTo>
                    <a:pt x="7871" y="9965"/>
                    <a:pt x="8384" y="9737"/>
                    <a:pt x="8655" y="9639"/>
                  </a:cubicBezTo>
                  <a:close/>
                  <a:moveTo>
                    <a:pt x="8603" y="16479"/>
                  </a:moveTo>
                  <a:cubicBezTo>
                    <a:pt x="8629" y="16525"/>
                    <a:pt x="8655" y="16570"/>
                    <a:pt x="8681" y="16617"/>
                  </a:cubicBezTo>
                  <a:cubicBezTo>
                    <a:pt x="8580" y="16570"/>
                    <a:pt x="8479" y="16525"/>
                    <a:pt x="8381" y="16486"/>
                  </a:cubicBezTo>
                  <a:lnTo>
                    <a:pt x="8400" y="16486"/>
                  </a:lnTo>
                  <a:cubicBezTo>
                    <a:pt x="8466" y="16482"/>
                    <a:pt x="8535" y="16482"/>
                    <a:pt x="8603" y="16479"/>
                  </a:cubicBezTo>
                  <a:close/>
                  <a:moveTo>
                    <a:pt x="24237" y="16799"/>
                  </a:moveTo>
                  <a:lnTo>
                    <a:pt x="24237" y="16799"/>
                  </a:lnTo>
                  <a:cubicBezTo>
                    <a:pt x="24133" y="16943"/>
                    <a:pt x="24019" y="17107"/>
                    <a:pt x="23908" y="17283"/>
                  </a:cubicBezTo>
                  <a:cubicBezTo>
                    <a:pt x="23881" y="17107"/>
                    <a:pt x="23849" y="16946"/>
                    <a:pt x="23819" y="16799"/>
                  </a:cubicBezTo>
                  <a:lnTo>
                    <a:pt x="23819" y="16799"/>
                  </a:lnTo>
                  <a:cubicBezTo>
                    <a:pt x="23883" y="16804"/>
                    <a:pt x="23946" y="16805"/>
                    <a:pt x="24009" y="16805"/>
                  </a:cubicBezTo>
                  <a:cubicBezTo>
                    <a:pt x="24086" y="16805"/>
                    <a:pt x="24162" y="16803"/>
                    <a:pt x="24237" y="16799"/>
                  </a:cubicBezTo>
                  <a:close/>
                  <a:moveTo>
                    <a:pt x="10217" y="10244"/>
                  </a:moveTo>
                  <a:lnTo>
                    <a:pt x="10217" y="10244"/>
                  </a:lnTo>
                  <a:cubicBezTo>
                    <a:pt x="10299" y="10279"/>
                    <a:pt x="10397" y="10309"/>
                    <a:pt x="10515" y="10318"/>
                  </a:cubicBezTo>
                  <a:lnTo>
                    <a:pt x="11580" y="10423"/>
                  </a:lnTo>
                  <a:cubicBezTo>
                    <a:pt x="11633" y="10430"/>
                    <a:pt x="11747" y="10495"/>
                    <a:pt x="11779" y="10538"/>
                  </a:cubicBezTo>
                  <a:lnTo>
                    <a:pt x="12381" y="11407"/>
                  </a:lnTo>
                  <a:cubicBezTo>
                    <a:pt x="12593" y="11714"/>
                    <a:pt x="12847" y="11774"/>
                    <a:pt x="13016" y="11774"/>
                  </a:cubicBezTo>
                  <a:cubicBezTo>
                    <a:pt x="13085" y="11774"/>
                    <a:pt x="13140" y="11764"/>
                    <a:pt x="13172" y="11757"/>
                  </a:cubicBezTo>
                  <a:cubicBezTo>
                    <a:pt x="13224" y="11743"/>
                    <a:pt x="13335" y="11704"/>
                    <a:pt x="13443" y="11616"/>
                  </a:cubicBezTo>
                  <a:cubicBezTo>
                    <a:pt x="13469" y="11681"/>
                    <a:pt x="13502" y="11750"/>
                    <a:pt x="13531" y="11815"/>
                  </a:cubicBezTo>
                  <a:cubicBezTo>
                    <a:pt x="12995" y="12446"/>
                    <a:pt x="12668" y="13247"/>
                    <a:pt x="12639" y="14031"/>
                  </a:cubicBezTo>
                  <a:cubicBezTo>
                    <a:pt x="12629" y="14296"/>
                    <a:pt x="12652" y="14561"/>
                    <a:pt x="12711" y="14828"/>
                  </a:cubicBezTo>
                  <a:cubicBezTo>
                    <a:pt x="11903" y="15499"/>
                    <a:pt x="11182" y="16315"/>
                    <a:pt x="10511" y="17299"/>
                  </a:cubicBezTo>
                  <a:cubicBezTo>
                    <a:pt x="10250" y="16786"/>
                    <a:pt x="9972" y="16283"/>
                    <a:pt x="9688" y="15786"/>
                  </a:cubicBezTo>
                  <a:cubicBezTo>
                    <a:pt x="9692" y="15776"/>
                    <a:pt x="9695" y="15769"/>
                    <a:pt x="9698" y="15763"/>
                  </a:cubicBezTo>
                  <a:cubicBezTo>
                    <a:pt x="9822" y="15424"/>
                    <a:pt x="9943" y="15103"/>
                    <a:pt x="10015" y="14698"/>
                  </a:cubicBezTo>
                  <a:cubicBezTo>
                    <a:pt x="10378" y="14169"/>
                    <a:pt x="10594" y="13554"/>
                    <a:pt x="10652" y="12877"/>
                  </a:cubicBezTo>
                  <a:cubicBezTo>
                    <a:pt x="10701" y="12332"/>
                    <a:pt x="10648" y="11743"/>
                    <a:pt x="10496" y="11126"/>
                  </a:cubicBezTo>
                  <a:cubicBezTo>
                    <a:pt x="10417" y="10812"/>
                    <a:pt x="10322" y="10514"/>
                    <a:pt x="10217" y="10244"/>
                  </a:cubicBezTo>
                  <a:close/>
                  <a:moveTo>
                    <a:pt x="6715" y="17307"/>
                  </a:moveTo>
                  <a:cubicBezTo>
                    <a:pt x="6973" y="17307"/>
                    <a:pt x="7243" y="17345"/>
                    <a:pt x="7518" y="17420"/>
                  </a:cubicBezTo>
                  <a:lnTo>
                    <a:pt x="7560" y="17433"/>
                  </a:lnTo>
                  <a:cubicBezTo>
                    <a:pt x="7597" y="17443"/>
                    <a:pt x="7636" y="17453"/>
                    <a:pt x="7675" y="17469"/>
                  </a:cubicBezTo>
                  <a:lnTo>
                    <a:pt x="7724" y="17482"/>
                  </a:lnTo>
                  <a:cubicBezTo>
                    <a:pt x="7897" y="17541"/>
                    <a:pt x="8070" y="17613"/>
                    <a:pt x="8250" y="17704"/>
                  </a:cubicBezTo>
                  <a:cubicBezTo>
                    <a:pt x="8574" y="17868"/>
                    <a:pt x="8910" y="18080"/>
                    <a:pt x="9273" y="18358"/>
                  </a:cubicBezTo>
                  <a:cubicBezTo>
                    <a:pt x="9299" y="18377"/>
                    <a:pt x="9351" y="18421"/>
                    <a:pt x="9420" y="18475"/>
                  </a:cubicBezTo>
                  <a:cubicBezTo>
                    <a:pt x="9332" y="18495"/>
                    <a:pt x="9270" y="18508"/>
                    <a:pt x="9244" y="18512"/>
                  </a:cubicBezTo>
                  <a:cubicBezTo>
                    <a:pt x="8930" y="18564"/>
                    <a:pt x="8613" y="18590"/>
                    <a:pt x="8306" y="18593"/>
                  </a:cubicBezTo>
                  <a:lnTo>
                    <a:pt x="8286" y="18593"/>
                  </a:lnTo>
                  <a:cubicBezTo>
                    <a:pt x="8250" y="18597"/>
                    <a:pt x="8211" y="18597"/>
                    <a:pt x="8168" y="18597"/>
                  </a:cubicBezTo>
                  <a:cubicBezTo>
                    <a:pt x="8099" y="18597"/>
                    <a:pt x="8037" y="18597"/>
                    <a:pt x="7982" y="18593"/>
                  </a:cubicBezTo>
                  <a:lnTo>
                    <a:pt x="7972" y="18593"/>
                  </a:lnTo>
                  <a:cubicBezTo>
                    <a:pt x="7508" y="18577"/>
                    <a:pt x="7047" y="18515"/>
                    <a:pt x="6603" y="18404"/>
                  </a:cubicBezTo>
                  <a:cubicBezTo>
                    <a:pt x="6491" y="18377"/>
                    <a:pt x="6348" y="18338"/>
                    <a:pt x="6217" y="18286"/>
                  </a:cubicBezTo>
                  <a:lnTo>
                    <a:pt x="6207" y="18283"/>
                  </a:lnTo>
                  <a:cubicBezTo>
                    <a:pt x="6182" y="18273"/>
                    <a:pt x="6165" y="18267"/>
                    <a:pt x="6152" y="18260"/>
                  </a:cubicBezTo>
                  <a:lnTo>
                    <a:pt x="6145" y="18257"/>
                  </a:lnTo>
                  <a:cubicBezTo>
                    <a:pt x="6008" y="18198"/>
                    <a:pt x="5903" y="18133"/>
                    <a:pt x="5822" y="18057"/>
                  </a:cubicBezTo>
                  <a:cubicBezTo>
                    <a:pt x="5711" y="17953"/>
                    <a:pt x="5642" y="17796"/>
                    <a:pt x="5658" y="17688"/>
                  </a:cubicBezTo>
                  <a:cubicBezTo>
                    <a:pt x="5658" y="17682"/>
                    <a:pt x="5662" y="17675"/>
                    <a:pt x="5662" y="17671"/>
                  </a:cubicBezTo>
                  <a:lnTo>
                    <a:pt x="5665" y="17659"/>
                  </a:lnTo>
                  <a:lnTo>
                    <a:pt x="5668" y="17649"/>
                  </a:lnTo>
                  <a:cubicBezTo>
                    <a:pt x="5704" y="17567"/>
                    <a:pt x="5832" y="17479"/>
                    <a:pt x="6014" y="17413"/>
                  </a:cubicBezTo>
                  <a:cubicBezTo>
                    <a:pt x="6034" y="17407"/>
                    <a:pt x="6051" y="17404"/>
                    <a:pt x="6067" y="17397"/>
                  </a:cubicBezTo>
                  <a:lnTo>
                    <a:pt x="6099" y="17391"/>
                  </a:lnTo>
                  <a:lnTo>
                    <a:pt x="6113" y="17384"/>
                  </a:lnTo>
                  <a:cubicBezTo>
                    <a:pt x="6301" y="17333"/>
                    <a:pt x="6504" y="17307"/>
                    <a:pt x="6715" y="17307"/>
                  </a:cubicBezTo>
                  <a:close/>
                  <a:moveTo>
                    <a:pt x="25528" y="17044"/>
                  </a:moveTo>
                  <a:cubicBezTo>
                    <a:pt x="25852" y="17250"/>
                    <a:pt x="26470" y="17721"/>
                    <a:pt x="27349" y="18505"/>
                  </a:cubicBezTo>
                  <a:lnTo>
                    <a:pt x="27447" y="18593"/>
                  </a:lnTo>
                  <a:lnTo>
                    <a:pt x="27450" y="18597"/>
                  </a:lnTo>
                  <a:cubicBezTo>
                    <a:pt x="27653" y="18780"/>
                    <a:pt x="27856" y="18966"/>
                    <a:pt x="28052" y="19152"/>
                  </a:cubicBezTo>
                  <a:cubicBezTo>
                    <a:pt x="28104" y="19205"/>
                    <a:pt x="28159" y="19254"/>
                    <a:pt x="28212" y="19306"/>
                  </a:cubicBezTo>
                  <a:lnTo>
                    <a:pt x="28369" y="19456"/>
                  </a:lnTo>
                  <a:cubicBezTo>
                    <a:pt x="28594" y="19675"/>
                    <a:pt x="28820" y="19901"/>
                    <a:pt x="29035" y="20123"/>
                  </a:cubicBezTo>
                  <a:lnTo>
                    <a:pt x="29130" y="20221"/>
                  </a:lnTo>
                  <a:cubicBezTo>
                    <a:pt x="29791" y="20907"/>
                    <a:pt x="30144" y="21342"/>
                    <a:pt x="30307" y="21578"/>
                  </a:cubicBezTo>
                  <a:cubicBezTo>
                    <a:pt x="29781" y="22086"/>
                    <a:pt x="28432" y="23241"/>
                    <a:pt x="26995" y="23241"/>
                  </a:cubicBezTo>
                  <a:cubicBezTo>
                    <a:pt x="26716" y="23241"/>
                    <a:pt x="26433" y="23198"/>
                    <a:pt x="26153" y="23097"/>
                  </a:cubicBezTo>
                  <a:lnTo>
                    <a:pt x="26143" y="23094"/>
                  </a:lnTo>
                  <a:cubicBezTo>
                    <a:pt x="26127" y="23087"/>
                    <a:pt x="26100" y="23077"/>
                    <a:pt x="26074" y="23068"/>
                  </a:cubicBezTo>
                  <a:lnTo>
                    <a:pt x="25924" y="23005"/>
                  </a:lnTo>
                  <a:lnTo>
                    <a:pt x="25777" y="23025"/>
                  </a:lnTo>
                  <a:cubicBezTo>
                    <a:pt x="25650" y="23039"/>
                    <a:pt x="25531" y="23045"/>
                    <a:pt x="25414" y="23045"/>
                  </a:cubicBezTo>
                  <a:cubicBezTo>
                    <a:pt x="25219" y="23045"/>
                    <a:pt x="25029" y="23029"/>
                    <a:pt x="24813" y="23009"/>
                  </a:cubicBezTo>
                  <a:cubicBezTo>
                    <a:pt x="24790" y="22924"/>
                    <a:pt x="24767" y="22842"/>
                    <a:pt x="24741" y="22764"/>
                  </a:cubicBezTo>
                  <a:cubicBezTo>
                    <a:pt x="24653" y="22460"/>
                    <a:pt x="24564" y="22172"/>
                    <a:pt x="24558" y="21963"/>
                  </a:cubicBezTo>
                  <a:lnTo>
                    <a:pt x="24555" y="21813"/>
                  </a:lnTo>
                  <a:lnTo>
                    <a:pt x="24473" y="21682"/>
                  </a:lnTo>
                  <a:cubicBezTo>
                    <a:pt x="23368" y="19872"/>
                    <a:pt x="24904" y="17773"/>
                    <a:pt x="25528" y="17044"/>
                  </a:cubicBezTo>
                  <a:close/>
                  <a:moveTo>
                    <a:pt x="23071" y="21362"/>
                  </a:moveTo>
                  <a:cubicBezTo>
                    <a:pt x="23149" y="21640"/>
                    <a:pt x="23264" y="21904"/>
                    <a:pt x="23408" y="22162"/>
                  </a:cubicBezTo>
                  <a:cubicBezTo>
                    <a:pt x="23440" y="22469"/>
                    <a:pt x="23535" y="22786"/>
                    <a:pt x="23626" y="23094"/>
                  </a:cubicBezTo>
                  <a:cubicBezTo>
                    <a:pt x="23646" y="23159"/>
                    <a:pt x="23666" y="23225"/>
                    <a:pt x="23682" y="23290"/>
                  </a:cubicBezTo>
                  <a:cubicBezTo>
                    <a:pt x="23080" y="23884"/>
                    <a:pt x="22453" y="24463"/>
                    <a:pt x="21813" y="25015"/>
                  </a:cubicBezTo>
                  <a:cubicBezTo>
                    <a:pt x="21810" y="24996"/>
                    <a:pt x="21806" y="24973"/>
                    <a:pt x="21803" y="24953"/>
                  </a:cubicBezTo>
                  <a:cubicBezTo>
                    <a:pt x="22332" y="24414"/>
                    <a:pt x="22721" y="23727"/>
                    <a:pt x="22908" y="22989"/>
                  </a:cubicBezTo>
                  <a:cubicBezTo>
                    <a:pt x="23051" y="22433"/>
                    <a:pt x="23084" y="21891"/>
                    <a:pt x="23071" y="21362"/>
                  </a:cubicBezTo>
                  <a:close/>
                  <a:moveTo>
                    <a:pt x="25430" y="25240"/>
                  </a:moveTo>
                  <a:cubicBezTo>
                    <a:pt x="25578" y="25244"/>
                    <a:pt x="25702" y="25267"/>
                    <a:pt x="25806" y="25306"/>
                  </a:cubicBezTo>
                  <a:cubicBezTo>
                    <a:pt x="25943" y="25362"/>
                    <a:pt x="26068" y="25483"/>
                    <a:pt x="26094" y="25587"/>
                  </a:cubicBezTo>
                  <a:cubicBezTo>
                    <a:pt x="26094" y="25593"/>
                    <a:pt x="26097" y="25601"/>
                    <a:pt x="26097" y="25607"/>
                  </a:cubicBezTo>
                  <a:lnTo>
                    <a:pt x="26097" y="25620"/>
                  </a:lnTo>
                  <a:lnTo>
                    <a:pt x="26097" y="25626"/>
                  </a:lnTo>
                  <a:cubicBezTo>
                    <a:pt x="26097" y="25718"/>
                    <a:pt x="26009" y="25848"/>
                    <a:pt x="25865" y="25973"/>
                  </a:cubicBezTo>
                  <a:cubicBezTo>
                    <a:pt x="25849" y="25990"/>
                    <a:pt x="25836" y="25999"/>
                    <a:pt x="25823" y="26009"/>
                  </a:cubicBezTo>
                  <a:lnTo>
                    <a:pt x="25797" y="26029"/>
                  </a:lnTo>
                  <a:lnTo>
                    <a:pt x="25786" y="26038"/>
                  </a:lnTo>
                  <a:cubicBezTo>
                    <a:pt x="25492" y="26260"/>
                    <a:pt x="25130" y="26414"/>
                    <a:pt x="24708" y="26492"/>
                  </a:cubicBezTo>
                  <a:lnTo>
                    <a:pt x="23979" y="26630"/>
                  </a:lnTo>
                  <a:lnTo>
                    <a:pt x="23084" y="26456"/>
                  </a:lnTo>
                  <a:cubicBezTo>
                    <a:pt x="22895" y="26417"/>
                    <a:pt x="22702" y="26372"/>
                    <a:pt x="22489" y="26313"/>
                  </a:cubicBezTo>
                  <a:cubicBezTo>
                    <a:pt x="22447" y="26303"/>
                    <a:pt x="22332" y="26267"/>
                    <a:pt x="22189" y="26225"/>
                  </a:cubicBezTo>
                  <a:cubicBezTo>
                    <a:pt x="22247" y="26175"/>
                    <a:pt x="22303" y="26127"/>
                    <a:pt x="22359" y="26081"/>
                  </a:cubicBezTo>
                  <a:lnTo>
                    <a:pt x="22433" y="26175"/>
                  </a:lnTo>
                  <a:cubicBezTo>
                    <a:pt x="22444" y="26169"/>
                    <a:pt x="22453" y="26162"/>
                    <a:pt x="22460" y="26159"/>
                  </a:cubicBezTo>
                  <a:cubicBezTo>
                    <a:pt x="22735" y="25996"/>
                    <a:pt x="23015" y="25852"/>
                    <a:pt x="23303" y="25731"/>
                  </a:cubicBezTo>
                  <a:lnTo>
                    <a:pt x="23316" y="25724"/>
                  </a:lnTo>
                  <a:cubicBezTo>
                    <a:pt x="23349" y="25711"/>
                    <a:pt x="23385" y="25699"/>
                    <a:pt x="23427" y="25682"/>
                  </a:cubicBezTo>
                  <a:lnTo>
                    <a:pt x="23316" y="25408"/>
                  </a:lnTo>
                  <a:lnTo>
                    <a:pt x="23427" y="25679"/>
                  </a:lnTo>
                  <a:cubicBezTo>
                    <a:pt x="23489" y="25656"/>
                    <a:pt x="23545" y="25633"/>
                    <a:pt x="23600" y="25613"/>
                  </a:cubicBezTo>
                  <a:lnTo>
                    <a:pt x="23607" y="25610"/>
                  </a:lnTo>
                  <a:cubicBezTo>
                    <a:pt x="24045" y="25450"/>
                    <a:pt x="24499" y="25339"/>
                    <a:pt x="24950" y="25277"/>
                  </a:cubicBezTo>
                  <a:cubicBezTo>
                    <a:pt x="25065" y="25260"/>
                    <a:pt x="25212" y="25240"/>
                    <a:pt x="25349" y="25240"/>
                  </a:cubicBezTo>
                  <a:close/>
                  <a:moveTo>
                    <a:pt x="17407" y="24826"/>
                  </a:moveTo>
                  <a:lnTo>
                    <a:pt x="16780" y="25097"/>
                  </a:lnTo>
                  <a:cubicBezTo>
                    <a:pt x="16773" y="25097"/>
                    <a:pt x="16770" y="25100"/>
                    <a:pt x="16766" y="25100"/>
                  </a:cubicBezTo>
                  <a:cubicBezTo>
                    <a:pt x="16757" y="25103"/>
                    <a:pt x="16747" y="25107"/>
                    <a:pt x="16737" y="25113"/>
                  </a:cubicBezTo>
                  <a:lnTo>
                    <a:pt x="16264" y="25310"/>
                  </a:lnTo>
                  <a:lnTo>
                    <a:pt x="16401" y="25806"/>
                  </a:lnTo>
                  <a:cubicBezTo>
                    <a:pt x="16479" y="26081"/>
                    <a:pt x="16538" y="26358"/>
                    <a:pt x="16577" y="26630"/>
                  </a:cubicBezTo>
                  <a:lnTo>
                    <a:pt x="16646" y="27097"/>
                  </a:lnTo>
                  <a:lnTo>
                    <a:pt x="17116" y="27130"/>
                  </a:lnTo>
                  <a:lnTo>
                    <a:pt x="17155" y="27130"/>
                  </a:lnTo>
                  <a:cubicBezTo>
                    <a:pt x="17172" y="27133"/>
                    <a:pt x="17188" y="27133"/>
                    <a:pt x="17205" y="27133"/>
                  </a:cubicBezTo>
                  <a:lnTo>
                    <a:pt x="18002" y="27186"/>
                  </a:lnTo>
                  <a:lnTo>
                    <a:pt x="17407" y="24826"/>
                  </a:lnTo>
                  <a:close/>
                  <a:moveTo>
                    <a:pt x="19917" y="24868"/>
                  </a:moveTo>
                  <a:lnTo>
                    <a:pt x="19407" y="24931"/>
                  </a:lnTo>
                  <a:cubicBezTo>
                    <a:pt x="19303" y="24943"/>
                    <a:pt x="19208" y="24950"/>
                    <a:pt x="19119" y="24950"/>
                  </a:cubicBezTo>
                  <a:cubicBezTo>
                    <a:pt x="19084" y="24950"/>
                    <a:pt x="19041" y="24950"/>
                    <a:pt x="18999" y="24946"/>
                  </a:cubicBezTo>
                  <a:lnTo>
                    <a:pt x="18309" y="24911"/>
                  </a:lnTo>
                  <a:lnTo>
                    <a:pt x="18309" y="24911"/>
                  </a:lnTo>
                  <a:lnTo>
                    <a:pt x="18388" y="25593"/>
                  </a:lnTo>
                  <a:cubicBezTo>
                    <a:pt x="18430" y="25963"/>
                    <a:pt x="18476" y="26365"/>
                    <a:pt x="18522" y="26786"/>
                  </a:cubicBezTo>
                  <a:lnTo>
                    <a:pt x="18574" y="27248"/>
                  </a:lnTo>
                  <a:lnTo>
                    <a:pt x="19035" y="27299"/>
                  </a:lnTo>
                  <a:cubicBezTo>
                    <a:pt x="19290" y="27332"/>
                    <a:pt x="19519" y="27362"/>
                    <a:pt x="19727" y="27388"/>
                  </a:cubicBezTo>
                  <a:lnTo>
                    <a:pt x="20581" y="27509"/>
                  </a:lnTo>
                  <a:lnTo>
                    <a:pt x="19917" y="24868"/>
                  </a:lnTo>
                  <a:close/>
                  <a:moveTo>
                    <a:pt x="19556" y="1166"/>
                  </a:moveTo>
                  <a:cubicBezTo>
                    <a:pt x="19914" y="1166"/>
                    <a:pt x="20239" y="1209"/>
                    <a:pt x="20538" y="1295"/>
                  </a:cubicBezTo>
                  <a:cubicBezTo>
                    <a:pt x="21071" y="1452"/>
                    <a:pt x="21519" y="1766"/>
                    <a:pt x="21771" y="2161"/>
                  </a:cubicBezTo>
                  <a:lnTo>
                    <a:pt x="22166" y="2776"/>
                  </a:lnTo>
                  <a:lnTo>
                    <a:pt x="22679" y="2256"/>
                  </a:lnTo>
                  <a:cubicBezTo>
                    <a:pt x="22776" y="2157"/>
                    <a:pt x="22909" y="2102"/>
                    <a:pt x="23051" y="2102"/>
                  </a:cubicBezTo>
                  <a:cubicBezTo>
                    <a:pt x="23095" y="2102"/>
                    <a:pt x="23140" y="2108"/>
                    <a:pt x="23186" y="2118"/>
                  </a:cubicBezTo>
                  <a:cubicBezTo>
                    <a:pt x="23368" y="2161"/>
                    <a:pt x="23535" y="2315"/>
                    <a:pt x="23594" y="2494"/>
                  </a:cubicBezTo>
                  <a:cubicBezTo>
                    <a:pt x="23653" y="2671"/>
                    <a:pt x="23607" y="2893"/>
                    <a:pt x="23486" y="3037"/>
                  </a:cubicBezTo>
                  <a:lnTo>
                    <a:pt x="22094" y="4668"/>
                  </a:lnTo>
                  <a:lnTo>
                    <a:pt x="22094" y="4668"/>
                  </a:lnTo>
                  <a:lnTo>
                    <a:pt x="24120" y="3965"/>
                  </a:lnTo>
                  <a:cubicBezTo>
                    <a:pt x="24146" y="3956"/>
                    <a:pt x="24174" y="3951"/>
                    <a:pt x="24204" y="3951"/>
                  </a:cubicBezTo>
                  <a:cubicBezTo>
                    <a:pt x="24377" y="3951"/>
                    <a:pt x="24602" y="4097"/>
                    <a:pt x="24708" y="4295"/>
                  </a:cubicBezTo>
                  <a:cubicBezTo>
                    <a:pt x="24839" y="4544"/>
                    <a:pt x="24833" y="4900"/>
                    <a:pt x="24695" y="5239"/>
                  </a:cubicBezTo>
                  <a:lnTo>
                    <a:pt x="24267" y="5887"/>
                  </a:lnTo>
                  <a:cubicBezTo>
                    <a:pt x="24130" y="6028"/>
                    <a:pt x="23973" y="6158"/>
                    <a:pt x="23797" y="6276"/>
                  </a:cubicBezTo>
                  <a:lnTo>
                    <a:pt x="22783" y="6952"/>
                  </a:lnTo>
                  <a:lnTo>
                    <a:pt x="23947" y="7315"/>
                  </a:lnTo>
                  <a:cubicBezTo>
                    <a:pt x="24342" y="7440"/>
                    <a:pt x="24695" y="7701"/>
                    <a:pt x="24914" y="8031"/>
                  </a:cubicBezTo>
                  <a:cubicBezTo>
                    <a:pt x="25231" y="8514"/>
                    <a:pt x="25290" y="9168"/>
                    <a:pt x="25065" y="9701"/>
                  </a:cubicBezTo>
                  <a:lnTo>
                    <a:pt x="24862" y="10175"/>
                  </a:lnTo>
                  <a:lnTo>
                    <a:pt x="25313" y="10433"/>
                  </a:lnTo>
                  <a:cubicBezTo>
                    <a:pt x="25568" y="10577"/>
                    <a:pt x="25751" y="10812"/>
                    <a:pt x="25780" y="11028"/>
                  </a:cubicBezTo>
                  <a:cubicBezTo>
                    <a:pt x="25816" y="11279"/>
                    <a:pt x="25721" y="11561"/>
                    <a:pt x="25542" y="11740"/>
                  </a:cubicBezTo>
                  <a:lnTo>
                    <a:pt x="25107" y="12175"/>
                  </a:lnTo>
                  <a:lnTo>
                    <a:pt x="25564" y="12586"/>
                  </a:lnTo>
                  <a:cubicBezTo>
                    <a:pt x="26100" y="13063"/>
                    <a:pt x="26205" y="14093"/>
                    <a:pt x="25783" y="14743"/>
                  </a:cubicBezTo>
                  <a:cubicBezTo>
                    <a:pt x="25420" y="15299"/>
                    <a:pt x="24720" y="15643"/>
                    <a:pt x="24001" y="15643"/>
                  </a:cubicBezTo>
                  <a:cubicBezTo>
                    <a:pt x="23887" y="15643"/>
                    <a:pt x="23773" y="15634"/>
                    <a:pt x="23659" y="15616"/>
                  </a:cubicBezTo>
                  <a:cubicBezTo>
                    <a:pt x="23519" y="15593"/>
                    <a:pt x="23375" y="15558"/>
                    <a:pt x="23231" y="15505"/>
                  </a:cubicBezTo>
                  <a:lnTo>
                    <a:pt x="22178" y="15139"/>
                  </a:lnTo>
                  <a:lnTo>
                    <a:pt x="22178" y="15139"/>
                  </a:lnTo>
                  <a:lnTo>
                    <a:pt x="22480" y="16211"/>
                  </a:lnTo>
                  <a:cubicBezTo>
                    <a:pt x="22545" y="16449"/>
                    <a:pt x="22594" y="16642"/>
                    <a:pt x="22633" y="16825"/>
                  </a:cubicBezTo>
                  <a:cubicBezTo>
                    <a:pt x="22875" y="17933"/>
                    <a:pt x="23009" y="19113"/>
                    <a:pt x="22198" y="19472"/>
                  </a:cubicBezTo>
                  <a:lnTo>
                    <a:pt x="22159" y="19355"/>
                  </a:lnTo>
                  <a:cubicBezTo>
                    <a:pt x="22149" y="19358"/>
                    <a:pt x="22139" y="19362"/>
                    <a:pt x="22133" y="19365"/>
                  </a:cubicBezTo>
                  <a:lnTo>
                    <a:pt x="21649" y="19495"/>
                  </a:lnTo>
                  <a:lnTo>
                    <a:pt x="21731" y="20009"/>
                  </a:lnTo>
                  <a:lnTo>
                    <a:pt x="21842" y="20718"/>
                  </a:lnTo>
                  <a:lnTo>
                    <a:pt x="21865" y="20711"/>
                  </a:lnTo>
                  <a:lnTo>
                    <a:pt x="21865" y="20711"/>
                  </a:lnTo>
                  <a:cubicBezTo>
                    <a:pt x="21927" y="21407"/>
                    <a:pt x="21947" y="22044"/>
                    <a:pt x="21780" y="22705"/>
                  </a:cubicBezTo>
                  <a:cubicBezTo>
                    <a:pt x="21623" y="23316"/>
                    <a:pt x="21280" y="23881"/>
                    <a:pt x="20810" y="24290"/>
                  </a:cubicBezTo>
                  <a:lnTo>
                    <a:pt x="20578" y="24492"/>
                  </a:lnTo>
                  <a:lnTo>
                    <a:pt x="20614" y="24797"/>
                  </a:lnTo>
                  <a:cubicBezTo>
                    <a:pt x="20665" y="25231"/>
                    <a:pt x="20718" y="25711"/>
                    <a:pt x="20777" y="26225"/>
                  </a:cubicBezTo>
                  <a:lnTo>
                    <a:pt x="20822" y="26640"/>
                  </a:lnTo>
                  <a:cubicBezTo>
                    <a:pt x="20842" y="26809"/>
                    <a:pt x="20862" y="26979"/>
                    <a:pt x="20878" y="27146"/>
                  </a:cubicBezTo>
                  <a:lnTo>
                    <a:pt x="20927" y="27574"/>
                  </a:lnTo>
                  <a:lnTo>
                    <a:pt x="21352" y="27656"/>
                  </a:lnTo>
                  <a:cubicBezTo>
                    <a:pt x="21626" y="27705"/>
                    <a:pt x="21858" y="27750"/>
                    <a:pt x="22074" y="27797"/>
                  </a:cubicBezTo>
                  <a:lnTo>
                    <a:pt x="22237" y="27833"/>
                  </a:lnTo>
                  <a:lnTo>
                    <a:pt x="22398" y="27774"/>
                  </a:lnTo>
                  <a:cubicBezTo>
                    <a:pt x="22594" y="27702"/>
                    <a:pt x="22819" y="27643"/>
                    <a:pt x="23071" y="27601"/>
                  </a:cubicBezTo>
                  <a:lnTo>
                    <a:pt x="24284" y="27394"/>
                  </a:lnTo>
                  <a:lnTo>
                    <a:pt x="24460" y="27525"/>
                  </a:lnTo>
                  <a:cubicBezTo>
                    <a:pt x="24473" y="27548"/>
                    <a:pt x="24489" y="27623"/>
                    <a:pt x="24480" y="27728"/>
                  </a:cubicBezTo>
                  <a:lnTo>
                    <a:pt x="24477" y="27731"/>
                  </a:lnTo>
                  <a:cubicBezTo>
                    <a:pt x="24466" y="27823"/>
                    <a:pt x="24444" y="27927"/>
                    <a:pt x="24418" y="28038"/>
                  </a:cubicBezTo>
                  <a:cubicBezTo>
                    <a:pt x="24379" y="28192"/>
                    <a:pt x="24339" y="28365"/>
                    <a:pt x="24323" y="28558"/>
                  </a:cubicBezTo>
                  <a:cubicBezTo>
                    <a:pt x="24244" y="29637"/>
                    <a:pt x="24512" y="30653"/>
                    <a:pt x="24774" y="31633"/>
                  </a:cubicBezTo>
                  <a:cubicBezTo>
                    <a:pt x="25041" y="32643"/>
                    <a:pt x="25296" y="33598"/>
                    <a:pt x="25153" y="34552"/>
                  </a:cubicBezTo>
                  <a:cubicBezTo>
                    <a:pt x="25117" y="34800"/>
                    <a:pt x="25153" y="35032"/>
                    <a:pt x="25186" y="35218"/>
                  </a:cubicBezTo>
                  <a:cubicBezTo>
                    <a:pt x="25202" y="35339"/>
                    <a:pt x="25222" y="35457"/>
                    <a:pt x="25212" y="35529"/>
                  </a:cubicBezTo>
                  <a:cubicBezTo>
                    <a:pt x="25208" y="35552"/>
                    <a:pt x="25202" y="35578"/>
                    <a:pt x="25192" y="35614"/>
                  </a:cubicBezTo>
                  <a:lnTo>
                    <a:pt x="25002" y="36229"/>
                  </a:lnTo>
                  <a:lnTo>
                    <a:pt x="25637" y="36356"/>
                  </a:lnTo>
                  <a:cubicBezTo>
                    <a:pt x="26682" y="36562"/>
                    <a:pt x="27205" y="36758"/>
                    <a:pt x="27460" y="36885"/>
                  </a:cubicBezTo>
                  <a:cubicBezTo>
                    <a:pt x="27293" y="36967"/>
                    <a:pt x="27009" y="37081"/>
                    <a:pt x="26542" y="37206"/>
                  </a:cubicBezTo>
                  <a:cubicBezTo>
                    <a:pt x="25823" y="37398"/>
                    <a:pt x="24865" y="37571"/>
                    <a:pt x="23699" y="37722"/>
                  </a:cubicBezTo>
                  <a:cubicBezTo>
                    <a:pt x="21270" y="38029"/>
                    <a:pt x="18133" y="38199"/>
                    <a:pt x="14861" y="38199"/>
                  </a:cubicBezTo>
                  <a:cubicBezTo>
                    <a:pt x="11594" y="38199"/>
                    <a:pt x="8456" y="38029"/>
                    <a:pt x="6025" y="37722"/>
                  </a:cubicBezTo>
                  <a:cubicBezTo>
                    <a:pt x="4858" y="37571"/>
                    <a:pt x="3900" y="37398"/>
                    <a:pt x="3181" y="37206"/>
                  </a:cubicBezTo>
                  <a:cubicBezTo>
                    <a:pt x="2714" y="37078"/>
                    <a:pt x="2432" y="36967"/>
                    <a:pt x="2263" y="36885"/>
                  </a:cubicBezTo>
                  <a:cubicBezTo>
                    <a:pt x="2534" y="36748"/>
                    <a:pt x="3109" y="36539"/>
                    <a:pt x="4289" y="36316"/>
                  </a:cubicBezTo>
                  <a:lnTo>
                    <a:pt x="5227" y="36140"/>
                  </a:lnTo>
                  <a:lnTo>
                    <a:pt x="4642" y="35385"/>
                  </a:lnTo>
                  <a:cubicBezTo>
                    <a:pt x="3829" y="34336"/>
                    <a:pt x="3308" y="33235"/>
                    <a:pt x="2851" y="31581"/>
                  </a:cubicBezTo>
                  <a:lnTo>
                    <a:pt x="2779" y="31329"/>
                  </a:lnTo>
                  <a:lnTo>
                    <a:pt x="2544" y="31212"/>
                  </a:lnTo>
                  <a:cubicBezTo>
                    <a:pt x="1978" y="30940"/>
                    <a:pt x="1459" y="30358"/>
                    <a:pt x="1243" y="29770"/>
                  </a:cubicBezTo>
                  <a:cubicBezTo>
                    <a:pt x="1243" y="29764"/>
                    <a:pt x="1240" y="29758"/>
                    <a:pt x="1236" y="29754"/>
                  </a:cubicBezTo>
                  <a:cubicBezTo>
                    <a:pt x="1240" y="29751"/>
                    <a:pt x="1243" y="29751"/>
                    <a:pt x="1246" y="29751"/>
                  </a:cubicBezTo>
                  <a:lnTo>
                    <a:pt x="1263" y="29744"/>
                  </a:lnTo>
                  <a:cubicBezTo>
                    <a:pt x="1272" y="29738"/>
                    <a:pt x="1286" y="29735"/>
                    <a:pt x="1299" y="29731"/>
                  </a:cubicBezTo>
                  <a:lnTo>
                    <a:pt x="1302" y="29728"/>
                  </a:lnTo>
                  <a:cubicBezTo>
                    <a:pt x="1789" y="29548"/>
                    <a:pt x="2518" y="29296"/>
                    <a:pt x="3050" y="29111"/>
                  </a:cubicBezTo>
                  <a:lnTo>
                    <a:pt x="3276" y="29029"/>
                  </a:lnTo>
                  <a:cubicBezTo>
                    <a:pt x="3868" y="28823"/>
                    <a:pt x="4485" y="28623"/>
                    <a:pt x="5112" y="28444"/>
                  </a:cubicBezTo>
                  <a:lnTo>
                    <a:pt x="7331" y="27800"/>
                  </a:lnTo>
                  <a:lnTo>
                    <a:pt x="5073" y="27316"/>
                  </a:lnTo>
                  <a:cubicBezTo>
                    <a:pt x="4962" y="27290"/>
                    <a:pt x="4864" y="27264"/>
                    <a:pt x="4776" y="27231"/>
                  </a:cubicBezTo>
                  <a:cubicBezTo>
                    <a:pt x="3861" y="26888"/>
                    <a:pt x="3162" y="25940"/>
                    <a:pt x="3037" y="24878"/>
                  </a:cubicBezTo>
                  <a:cubicBezTo>
                    <a:pt x="2942" y="24080"/>
                    <a:pt x="3168" y="23267"/>
                    <a:pt x="3639" y="22698"/>
                  </a:cubicBezTo>
                  <a:cubicBezTo>
                    <a:pt x="4079" y="22167"/>
                    <a:pt x="4753" y="21845"/>
                    <a:pt x="5402" y="21845"/>
                  </a:cubicBezTo>
                  <a:cubicBezTo>
                    <a:pt x="5467" y="21845"/>
                    <a:pt x="5532" y="21849"/>
                    <a:pt x="5596" y="21855"/>
                  </a:cubicBezTo>
                  <a:cubicBezTo>
                    <a:pt x="6142" y="21911"/>
                    <a:pt x="6606" y="22214"/>
                    <a:pt x="6969" y="22757"/>
                  </a:cubicBezTo>
                  <a:lnTo>
                    <a:pt x="7482" y="23519"/>
                  </a:lnTo>
                  <a:lnTo>
                    <a:pt x="7953" y="22727"/>
                  </a:lnTo>
                  <a:cubicBezTo>
                    <a:pt x="8485" y="21832"/>
                    <a:pt x="9201" y="21041"/>
                    <a:pt x="10025" y="20440"/>
                  </a:cubicBezTo>
                  <a:lnTo>
                    <a:pt x="10194" y="20316"/>
                  </a:lnTo>
                  <a:lnTo>
                    <a:pt x="10247" y="20113"/>
                  </a:lnTo>
                  <a:lnTo>
                    <a:pt x="10247" y="20110"/>
                  </a:lnTo>
                  <a:cubicBezTo>
                    <a:pt x="10351" y="19894"/>
                    <a:pt x="10463" y="19675"/>
                    <a:pt x="10574" y="19463"/>
                  </a:cubicBezTo>
                  <a:lnTo>
                    <a:pt x="12070" y="20767"/>
                  </a:lnTo>
                  <a:lnTo>
                    <a:pt x="12070" y="20767"/>
                  </a:lnTo>
                  <a:lnTo>
                    <a:pt x="11037" y="18639"/>
                  </a:lnTo>
                  <a:cubicBezTo>
                    <a:pt x="11838" y="17309"/>
                    <a:pt x="12718" y="16283"/>
                    <a:pt x="13727" y="15502"/>
                  </a:cubicBezTo>
                  <a:lnTo>
                    <a:pt x="14057" y="15247"/>
                  </a:lnTo>
                  <a:lnTo>
                    <a:pt x="13923" y="14852"/>
                  </a:lnTo>
                  <a:cubicBezTo>
                    <a:pt x="13832" y="14590"/>
                    <a:pt x="13793" y="14329"/>
                    <a:pt x="13802" y="14074"/>
                  </a:cubicBezTo>
                  <a:cubicBezTo>
                    <a:pt x="13825" y="13449"/>
                    <a:pt x="14139" y="12799"/>
                    <a:pt x="14642" y="12335"/>
                  </a:cubicBezTo>
                  <a:lnTo>
                    <a:pt x="15002" y="12008"/>
                  </a:lnTo>
                  <a:lnTo>
                    <a:pt x="14740" y="11597"/>
                  </a:lnTo>
                  <a:cubicBezTo>
                    <a:pt x="14329" y="10946"/>
                    <a:pt x="14172" y="10129"/>
                    <a:pt x="14306" y="9351"/>
                  </a:cubicBezTo>
                  <a:lnTo>
                    <a:pt x="14371" y="8982"/>
                  </a:lnTo>
                  <a:lnTo>
                    <a:pt x="14528" y="8636"/>
                  </a:lnTo>
                  <a:cubicBezTo>
                    <a:pt x="14715" y="8220"/>
                    <a:pt x="14998" y="7841"/>
                    <a:pt x="15351" y="7538"/>
                  </a:cubicBezTo>
                  <a:lnTo>
                    <a:pt x="16071" y="6916"/>
                  </a:lnTo>
                  <a:lnTo>
                    <a:pt x="15191" y="6557"/>
                  </a:lnTo>
                  <a:cubicBezTo>
                    <a:pt x="15185" y="6557"/>
                    <a:pt x="15178" y="6553"/>
                    <a:pt x="15172" y="6550"/>
                  </a:cubicBezTo>
                  <a:cubicBezTo>
                    <a:pt x="14577" y="5580"/>
                    <a:pt x="14665" y="4165"/>
                    <a:pt x="15404" y="3119"/>
                  </a:cubicBezTo>
                  <a:cubicBezTo>
                    <a:pt x="16119" y="2106"/>
                    <a:pt x="17371" y="1413"/>
                    <a:pt x="18839" y="1216"/>
                  </a:cubicBezTo>
                  <a:cubicBezTo>
                    <a:pt x="19092" y="1183"/>
                    <a:pt x="19331" y="1166"/>
                    <a:pt x="19556" y="1166"/>
                  </a:cubicBezTo>
                  <a:close/>
                  <a:moveTo>
                    <a:pt x="19563" y="0"/>
                  </a:moveTo>
                  <a:cubicBezTo>
                    <a:pt x="19284" y="0"/>
                    <a:pt x="18992" y="21"/>
                    <a:pt x="18685" y="63"/>
                  </a:cubicBezTo>
                  <a:cubicBezTo>
                    <a:pt x="16897" y="302"/>
                    <a:pt x="15355" y="1171"/>
                    <a:pt x="14453" y="2449"/>
                  </a:cubicBezTo>
                  <a:cubicBezTo>
                    <a:pt x="13959" y="3148"/>
                    <a:pt x="13665" y="4011"/>
                    <a:pt x="13623" y="4877"/>
                  </a:cubicBezTo>
                  <a:cubicBezTo>
                    <a:pt x="13584" y="5690"/>
                    <a:pt x="13763" y="6455"/>
                    <a:pt x="14146" y="7102"/>
                  </a:cubicBezTo>
                  <a:cubicBezTo>
                    <a:pt x="13962" y="7312"/>
                    <a:pt x="13799" y="7541"/>
                    <a:pt x="13662" y="7779"/>
                  </a:cubicBezTo>
                  <a:lnTo>
                    <a:pt x="13446" y="7760"/>
                  </a:lnTo>
                  <a:cubicBezTo>
                    <a:pt x="13394" y="7753"/>
                    <a:pt x="13280" y="7684"/>
                    <a:pt x="13247" y="7645"/>
                  </a:cubicBezTo>
                  <a:lnTo>
                    <a:pt x="12645" y="6773"/>
                  </a:lnTo>
                  <a:cubicBezTo>
                    <a:pt x="12436" y="6469"/>
                    <a:pt x="12184" y="6406"/>
                    <a:pt x="12015" y="6406"/>
                  </a:cubicBezTo>
                  <a:cubicBezTo>
                    <a:pt x="11944" y="6406"/>
                    <a:pt x="11888" y="6417"/>
                    <a:pt x="11855" y="6426"/>
                  </a:cubicBezTo>
                  <a:cubicBezTo>
                    <a:pt x="11747" y="6452"/>
                    <a:pt x="11381" y="6583"/>
                    <a:pt x="11319" y="7106"/>
                  </a:cubicBezTo>
                  <a:lnTo>
                    <a:pt x="11194" y="8165"/>
                  </a:lnTo>
                  <a:cubicBezTo>
                    <a:pt x="11185" y="8224"/>
                    <a:pt x="11110" y="8345"/>
                    <a:pt x="11064" y="8381"/>
                  </a:cubicBezTo>
                  <a:lnTo>
                    <a:pt x="10175" y="8992"/>
                  </a:lnTo>
                  <a:cubicBezTo>
                    <a:pt x="9989" y="9122"/>
                    <a:pt x="9891" y="9266"/>
                    <a:pt x="9844" y="9397"/>
                  </a:cubicBezTo>
                  <a:cubicBezTo>
                    <a:pt x="9717" y="9146"/>
                    <a:pt x="9603" y="8949"/>
                    <a:pt x="9531" y="8828"/>
                  </a:cubicBezTo>
                  <a:lnTo>
                    <a:pt x="9505" y="8789"/>
                  </a:lnTo>
                  <a:cubicBezTo>
                    <a:pt x="9488" y="8760"/>
                    <a:pt x="9472" y="8734"/>
                    <a:pt x="9456" y="8710"/>
                  </a:cubicBezTo>
                  <a:cubicBezTo>
                    <a:pt x="9437" y="8678"/>
                    <a:pt x="9423" y="8658"/>
                    <a:pt x="9417" y="8651"/>
                  </a:cubicBezTo>
                  <a:lnTo>
                    <a:pt x="9044" y="8132"/>
                  </a:lnTo>
                  <a:lnTo>
                    <a:pt x="8714" y="8420"/>
                  </a:lnTo>
                  <a:cubicBezTo>
                    <a:pt x="8508" y="8446"/>
                    <a:pt x="8273" y="8531"/>
                    <a:pt x="7992" y="8648"/>
                  </a:cubicBezTo>
                  <a:cubicBezTo>
                    <a:pt x="7737" y="8756"/>
                    <a:pt x="7437" y="8900"/>
                    <a:pt x="7103" y="9073"/>
                  </a:cubicBezTo>
                  <a:cubicBezTo>
                    <a:pt x="7087" y="9028"/>
                    <a:pt x="7070" y="8978"/>
                    <a:pt x="7054" y="8936"/>
                  </a:cubicBezTo>
                  <a:cubicBezTo>
                    <a:pt x="6998" y="8769"/>
                    <a:pt x="6884" y="8639"/>
                    <a:pt x="6727" y="8564"/>
                  </a:cubicBezTo>
                  <a:cubicBezTo>
                    <a:pt x="6636" y="8520"/>
                    <a:pt x="6541" y="8499"/>
                    <a:pt x="6445" y="8499"/>
                  </a:cubicBezTo>
                  <a:cubicBezTo>
                    <a:pt x="6374" y="8499"/>
                    <a:pt x="6303" y="8510"/>
                    <a:pt x="6233" y="8534"/>
                  </a:cubicBezTo>
                  <a:cubicBezTo>
                    <a:pt x="6073" y="8589"/>
                    <a:pt x="5942" y="8704"/>
                    <a:pt x="5868" y="8858"/>
                  </a:cubicBezTo>
                  <a:cubicBezTo>
                    <a:pt x="5789" y="9015"/>
                    <a:pt x="5779" y="9188"/>
                    <a:pt x="5835" y="9351"/>
                  </a:cubicBezTo>
                  <a:cubicBezTo>
                    <a:pt x="5874" y="9466"/>
                    <a:pt x="5910" y="9580"/>
                    <a:pt x="5949" y="9707"/>
                  </a:cubicBezTo>
                  <a:cubicBezTo>
                    <a:pt x="5942" y="9710"/>
                    <a:pt x="5936" y="9717"/>
                    <a:pt x="5927" y="9720"/>
                  </a:cubicBezTo>
                  <a:lnTo>
                    <a:pt x="5642" y="9318"/>
                  </a:lnTo>
                  <a:cubicBezTo>
                    <a:pt x="5544" y="9178"/>
                    <a:pt x="5397" y="9083"/>
                    <a:pt x="5227" y="9054"/>
                  </a:cubicBezTo>
                  <a:cubicBezTo>
                    <a:pt x="5190" y="9047"/>
                    <a:pt x="5152" y="9044"/>
                    <a:pt x="5115" y="9044"/>
                  </a:cubicBezTo>
                  <a:cubicBezTo>
                    <a:pt x="4984" y="9044"/>
                    <a:pt x="4856" y="9085"/>
                    <a:pt x="4746" y="9161"/>
                  </a:cubicBezTo>
                  <a:cubicBezTo>
                    <a:pt x="4606" y="9263"/>
                    <a:pt x="4511" y="9410"/>
                    <a:pt x="4482" y="9580"/>
                  </a:cubicBezTo>
                  <a:cubicBezTo>
                    <a:pt x="4452" y="9749"/>
                    <a:pt x="4491" y="9923"/>
                    <a:pt x="4589" y="10060"/>
                  </a:cubicBezTo>
                  <a:lnTo>
                    <a:pt x="4821" y="10390"/>
                  </a:lnTo>
                  <a:cubicBezTo>
                    <a:pt x="4785" y="10413"/>
                    <a:pt x="4750" y="10436"/>
                    <a:pt x="4711" y="10459"/>
                  </a:cubicBezTo>
                  <a:cubicBezTo>
                    <a:pt x="4570" y="10371"/>
                    <a:pt x="4443" y="10289"/>
                    <a:pt x="4319" y="10204"/>
                  </a:cubicBezTo>
                  <a:cubicBezTo>
                    <a:pt x="4209" y="10132"/>
                    <a:pt x="4085" y="10097"/>
                    <a:pt x="3963" y="10097"/>
                  </a:cubicBezTo>
                  <a:cubicBezTo>
                    <a:pt x="3754" y="10097"/>
                    <a:pt x="3550" y="10198"/>
                    <a:pt x="3426" y="10384"/>
                  </a:cubicBezTo>
                  <a:cubicBezTo>
                    <a:pt x="3328" y="10528"/>
                    <a:pt x="3295" y="10701"/>
                    <a:pt x="3328" y="10867"/>
                  </a:cubicBezTo>
                  <a:cubicBezTo>
                    <a:pt x="3358" y="11012"/>
                    <a:pt x="3432" y="11139"/>
                    <a:pt x="3544" y="11233"/>
                  </a:cubicBezTo>
                  <a:cubicBezTo>
                    <a:pt x="3174" y="11492"/>
                    <a:pt x="2851" y="11734"/>
                    <a:pt x="2589" y="11946"/>
                  </a:cubicBezTo>
                  <a:cubicBezTo>
                    <a:pt x="2289" y="12188"/>
                    <a:pt x="2064" y="12394"/>
                    <a:pt x="1923" y="12593"/>
                  </a:cubicBezTo>
                  <a:lnTo>
                    <a:pt x="1432" y="12763"/>
                  </a:lnTo>
                  <a:lnTo>
                    <a:pt x="1815" y="13335"/>
                  </a:lnTo>
                  <a:cubicBezTo>
                    <a:pt x="1824" y="13354"/>
                    <a:pt x="1835" y="13374"/>
                    <a:pt x="1844" y="13387"/>
                  </a:cubicBezTo>
                  <a:lnTo>
                    <a:pt x="1844" y="13390"/>
                  </a:lnTo>
                  <a:cubicBezTo>
                    <a:pt x="1857" y="13407"/>
                    <a:pt x="1871" y="13427"/>
                    <a:pt x="1883" y="13446"/>
                  </a:cubicBezTo>
                  <a:cubicBezTo>
                    <a:pt x="1894" y="13463"/>
                    <a:pt x="1907" y="13482"/>
                    <a:pt x="1919" y="13502"/>
                  </a:cubicBezTo>
                  <a:cubicBezTo>
                    <a:pt x="2148" y="13861"/>
                    <a:pt x="2776" y="14773"/>
                    <a:pt x="3711" y="15511"/>
                  </a:cubicBezTo>
                  <a:cubicBezTo>
                    <a:pt x="4256" y="15943"/>
                    <a:pt x="4821" y="16244"/>
                    <a:pt x="5393" y="16413"/>
                  </a:cubicBezTo>
                  <a:cubicBezTo>
                    <a:pt x="5011" y="16593"/>
                    <a:pt x="4740" y="16861"/>
                    <a:pt x="4596" y="17195"/>
                  </a:cubicBezTo>
                  <a:cubicBezTo>
                    <a:pt x="4574" y="17247"/>
                    <a:pt x="4557" y="17299"/>
                    <a:pt x="4544" y="17351"/>
                  </a:cubicBezTo>
                  <a:cubicBezTo>
                    <a:pt x="4531" y="17397"/>
                    <a:pt x="4518" y="17443"/>
                    <a:pt x="4511" y="17489"/>
                  </a:cubicBezTo>
                  <a:lnTo>
                    <a:pt x="4508" y="17499"/>
                  </a:lnTo>
                  <a:cubicBezTo>
                    <a:pt x="4429" y="17989"/>
                    <a:pt x="4625" y="18528"/>
                    <a:pt x="5021" y="18904"/>
                  </a:cubicBezTo>
                  <a:cubicBezTo>
                    <a:pt x="5204" y="19074"/>
                    <a:pt x="5420" y="19214"/>
                    <a:pt x="5681" y="19326"/>
                  </a:cubicBezTo>
                  <a:cubicBezTo>
                    <a:pt x="5717" y="19342"/>
                    <a:pt x="5753" y="19355"/>
                    <a:pt x="5799" y="19371"/>
                  </a:cubicBezTo>
                  <a:cubicBezTo>
                    <a:pt x="5989" y="19446"/>
                    <a:pt x="6178" y="19499"/>
                    <a:pt x="6322" y="19534"/>
                  </a:cubicBezTo>
                  <a:cubicBezTo>
                    <a:pt x="6841" y="19662"/>
                    <a:pt x="7384" y="19737"/>
                    <a:pt x="7930" y="19757"/>
                  </a:cubicBezTo>
                  <a:cubicBezTo>
                    <a:pt x="8015" y="19760"/>
                    <a:pt x="8096" y="19760"/>
                    <a:pt x="8168" y="19760"/>
                  </a:cubicBezTo>
                  <a:lnTo>
                    <a:pt x="8319" y="19760"/>
                  </a:lnTo>
                  <a:cubicBezTo>
                    <a:pt x="8564" y="19754"/>
                    <a:pt x="8812" y="19741"/>
                    <a:pt x="9060" y="19711"/>
                  </a:cubicBezTo>
                  <a:lnTo>
                    <a:pt x="9060" y="19711"/>
                  </a:lnTo>
                  <a:cubicBezTo>
                    <a:pt x="8433" y="20211"/>
                    <a:pt x="7868" y="20806"/>
                    <a:pt x="7390" y="21466"/>
                  </a:cubicBezTo>
                  <a:cubicBezTo>
                    <a:pt x="6917" y="21025"/>
                    <a:pt x="6348" y="20760"/>
                    <a:pt x="5717" y="20695"/>
                  </a:cubicBezTo>
                  <a:cubicBezTo>
                    <a:pt x="5613" y="20685"/>
                    <a:pt x="5508" y="20679"/>
                    <a:pt x="5404" y="20679"/>
                  </a:cubicBezTo>
                  <a:cubicBezTo>
                    <a:pt x="4406" y="20679"/>
                    <a:pt x="3408" y="21152"/>
                    <a:pt x="2740" y="21956"/>
                  </a:cubicBezTo>
                  <a:cubicBezTo>
                    <a:pt x="2060" y="22777"/>
                    <a:pt x="1746" y="23891"/>
                    <a:pt x="1880" y="25015"/>
                  </a:cubicBezTo>
                  <a:cubicBezTo>
                    <a:pt x="1966" y="25728"/>
                    <a:pt x="2236" y="26417"/>
                    <a:pt x="2665" y="27002"/>
                  </a:cubicBezTo>
                  <a:cubicBezTo>
                    <a:pt x="2877" y="27293"/>
                    <a:pt x="3123" y="27548"/>
                    <a:pt x="3390" y="27761"/>
                  </a:cubicBezTo>
                  <a:cubicBezTo>
                    <a:pt x="3221" y="27816"/>
                    <a:pt x="3057" y="27875"/>
                    <a:pt x="2894" y="27931"/>
                  </a:cubicBezTo>
                  <a:lnTo>
                    <a:pt x="2668" y="28009"/>
                  </a:lnTo>
                  <a:cubicBezTo>
                    <a:pt x="2132" y="28198"/>
                    <a:pt x="1397" y="28453"/>
                    <a:pt x="900" y="28637"/>
                  </a:cubicBezTo>
                  <a:cubicBezTo>
                    <a:pt x="880" y="28643"/>
                    <a:pt x="861" y="28649"/>
                    <a:pt x="841" y="28660"/>
                  </a:cubicBezTo>
                  <a:cubicBezTo>
                    <a:pt x="802" y="28672"/>
                    <a:pt x="753" y="28689"/>
                    <a:pt x="704" y="28711"/>
                  </a:cubicBezTo>
                  <a:cubicBezTo>
                    <a:pt x="475" y="28809"/>
                    <a:pt x="308" y="28943"/>
                    <a:pt x="197" y="29123"/>
                  </a:cubicBezTo>
                  <a:cubicBezTo>
                    <a:pt x="17" y="29405"/>
                    <a:pt x="1" y="29758"/>
                    <a:pt x="148" y="30169"/>
                  </a:cubicBezTo>
                  <a:cubicBezTo>
                    <a:pt x="432" y="30951"/>
                    <a:pt x="1064" y="31699"/>
                    <a:pt x="1795" y="32130"/>
                  </a:cubicBezTo>
                  <a:cubicBezTo>
                    <a:pt x="2174" y="33431"/>
                    <a:pt x="2613" y="34447"/>
                    <a:pt x="3197" y="35359"/>
                  </a:cubicBezTo>
                  <a:cubicBezTo>
                    <a:pt x="2707" y="35476"/>
                    <a:pt x="2302" y="35601"/>
                    <a:pt x="1981" y="35735"/>
                  </a:cubicBezTo>
                  <a:cubicBezTo>
                    <a:pt x="1717" y="35846"/>
                    <a:pt x="913" y="36179"/>
                    <a:pt x="913" y="36885"/>
                  </a:cubicBezTo>
                  <a:cubicBezTo>
                    <a:pt x="913" y="37111"/>
                    <a:pt x="1005" y="37444"/>
                    <a:pt x="1436" y="37745"/>
                  </a:cubicBezTo>
                  <a:cubicBezTo>
                    <a:pt x="1658" y="37902"/>
                    <a:pt x="1962" y="38042"/>
                    <a:pt x="2361" y="38173"/>
                  </a:cubicBezTo>
                  <a:cubicBezTo>
                    <a:pt x="3067" y="38411"/>
                    <a:pt x="4067" y="38624"/>
                    <a:pt x="5328" y="38804"/>
                  </a:cubicBezTo>
                  <a:cubicBezTo>
                    <a:pt x="7880" y="39163"/>
                    <a:pt x="11267" y="39363"/>
                    <a:pt x="14861" y="39363"/>
                  </a:cubicBezTo>
                  <a:cubicBezTo>
                    <a:pt x="18460" y="39363"/>
                    <a:pt x="21845" y="39163"/>
                    <a:pt x="24394" y="38804"/>
                  </a:cubicBezTo>
                  <a:cubicBezTo>
                    <a:pt x="25659" y="38624"/>
                    <a:pt x="26656" y="38411"/>
                    <a:pt x="27365" y="38173"/>
                  </a:cubicBezTo>
                  <a:cubicBezTo>
                    <a:pt x="27764" y="38042"/>
                    <a:pt x="28065" y="37902"/>
                    <a:pt x="28290" y="37745"/>
                  </a:cubicBezTo>
                  <a:cubicBezTo>
                    <a:pt x="28722" y="37444"/>
                    <a:pt x="28810" y="37111"/>
                    <a:pt x="28810" y="36885"/>
                  </a:cubicBezTo>
                  <a:cubicBezTo>
                    <a:pt x="28810" y="36199"/>
                    <a:pt x="28055" y="35872"/>
                    <a:pt x="27806" y="35764"/>
                  </a:cubicBezTo>
                  <a:cubicBezTo>
                    <a:pt x="27447" y="35607"/>
                    <a:pt x="26967" y="35457"/>
                    <a:pt x="26372" y="35323"/>
                  </a:cubicBezTo>
                  <a:cubicBezTo>
                    <a:pt x="26362" y="35221"/>
                    <a:pt x="26349" y="35127"/>
                    <a:pt x="26332" y="35036"/>
                  </a:cubicBezTo>
                  <a:cubicBezTo>
                    <a:pt x="26313" y="34912"/>
                    <a:pt x="26296" y="34794"/>
                    <a:pt x="26306" y="34722"/>
                  </a:cubicBezTo>
                  <a:cubicBezTo>
                    <a:pt x="26483" y="33532"/>
                    <a:pt x="26186" y="32414"/>
                    <a:pt x="25898" y="31333"/>
                  </a:cubicBezTo>
                  <a:cubicBezTo>
                    <a:pt x="25653" y="30405"/>
                    <a:pt x="25421" y="29529"/>
                    <a:pt x="25486" y="28643"/>
                  </a:cubicBezTo>
                  <a:cubicBezTo>
                    <a:pt x="25492" y="28545"/>
                    <a:pt x="25519" y="28427"/>
                    <a:pt x="25548" y="28307"/>
                  </a:cubicBezTo>
                  <a:cubicBezTo>
                    <a:pt x="25581" y="28172"/>
                    <a:pt x="25617" y="28022"/>
                    <a:pt x="25634" y="27859"/>
                  </a:cubicBezTo>
                  <a:cubicBezTo>
                    <a:pt x="25653" y="27715"/>
                    <a:pt x="25649" y="27571"/>
                    <a:pt x="25630" y="27437"/>
                  </a:cubicBezTo>
                  <a:cubicBezTo>
                    <a:pt x="25947" y="27316"/>
                    <a:pt x="26237" y="27159"/>
                    <a:pt x="26492" y="26963"/>
                  </a:cubicBezTo>
                  <a:cubicBezTo>
                    <a:pt x="26509" y="26950"/>
                    <a:pt x="26525" y="26937"/>
                    <a:pt x="26542" y="26924"/>
                  </a:cubicBezTo>
                  <a:cubicBezTo>
                    <a:pt x="26571" y="26901"/>
                    <a:pt x="26601" y="26878"/>
                    <a:pt x="26634" y="26848"/>
                  </a:cubicBezTo>
                  <a:cubicBezTo>
                    <a:pt x="27035" y="26495"/>
                    <a:pt x="27254" y="26081"/>
                    <a:pt x="27261" y="25649"/>
                  </a:cubicBezTo>
                  <a:cubicBezTo>
                    <a:pt x="27264" y="25590"/>
                    <a:pt x="27261" y="25535"/>
                    <a:pt x="27254" y="25483"/>
                  </a:cubicBezTo>
                  <a:cubicBezTo>
                    <a:pt x="27248" y="25437"/>
                    <a:pt x="27241" y="25388"/>
                    <a:pt x="27231" y="25342"/>
                  </a:cubicBezTo>
                  <a:lnTo>
                    <a:pt x="27231" y="25335"/>
                  </a:lnTo>
                  <a:cubicBezTo>
                    <a:pt x="27143" y="24950"/>
                    <a:pt x="26885" y="24604"/>
                    <a:pt x="26528" y="24375"/>
                  </a:cubicBezTo>
                  <a:lnTo>
                    <a:pt x="26528" y="24375"/>
                  </a:lnTo>
                  <a:cubicBezTo>
                    <a:pt x="26682" y="24395"/>
                    <a:pt x="26837" y="24404"/>
                    <a:pt x="26993" y="24404"/>
                  </a:cubicBezTo>
                  <a:cubicBezTo>
                    <a:pt x="27223" y="24404"/>
                    <a:pt x="27456" y="24383"/>
                    <a:pt x="27692" y="24342"/>
                  </a:cubicBezTo>
                  <a:cubicBezTo>
                    <a:pt x="28231" y="24248"/>
                    <a:pt x="28787" y="24044"/>
                    <a:pt x="29346" y="23738"/>
                  </a:cubicBezTo>
                  <a:cubicBezTo>
                    <a:pt x="30316" y="23205"/>
                    <a:pt x="31046" y="22495"/>
                    <a:pt x="31316" y="22214"/>
                  </a:cubicBezTo>
                  <a:lnTo>
                    <a:pt x="31346" y="22182"/>
                  </a:lnTo>
                  <a:cubicBezTo>
                    <a:pt x="31372" y="22156"/>
                    <a:pt x="31391" y="22136"/>
                    <a:pt x="31411" y="22113"/>
                  </a:cubicBezTo>
                  <a:cubicBezTo>
                    <a:pt x="31438" y="22087"/>
                    <a:pt x="31453" y="22068"/>
                    <a:pt x="31457" y="22061"/>
                  </a:cubicBezTo>
                  <a:lnTo>
                    <a:pt x="31865" y="21567"/>
                  </a:lnTo>
                  <a:lnTo>
                    <a:pt x="31503" y="21323"/>
                  </a:lnTo>
                  <a:cubicBezTo>
                    <a:pt x="31421" y="21130"/>
                    <a:pt x="31281" y="20923"/>
                    <a:pt x="31091" y="20682"/>
                  </a:cubicBezTo>
                  <a:cubicBezTo>
                    <a:pt x="30924" y="20466"/>
                    <a:pt x="30708" y="20211"/>
                    <a:pt x="30453" y="19930"/>
                  </a:cubicBezTo>
                  <a:cubicBezTo>
                    <a:pt x="30497" y="19904"/>
                    <a:pt x="30536" y="19878"/>
                    <a:pt x="30575" y="19852"/>
                  </a:cubicBezTo>
                  <a:cubicBezTo>
                    <a:pt x="30718" y="19754"/>
                    <a:pt x="30817" y="19606"/>
                    <a:pt x="30849" y="19440"/>
                  </a:cubicBezTo>
                  <a:cubicBezTo>
                    <a:pt x="30882" y="19270"/>
                    <a:pt x="30849" y="19100"/>
                    <a:pt x="30755" y="18956"/>
                  </a:cubicBezTo>
                  <a:cubicBezTo>
                    <a:pt x="30657" y="18813"/>
                    <a:pt x="30512" y="18718"/>
                    <a:pt x="30343" y="18682"/>
                  </a:cubicBezTo>
                  <a:cubicBezTo>
                    <a:pt x="30302" y="18674"/>
                    <a:pt x="30261" y="18670"/>
                    <a:pt x="30220" y="18670"/>
                  </a:cubicBezTo>
                  <a:cubicBezTo>
                    <a:pt x="30093" y="18670"/>
                    <a:pt x="29967" y="18708"/>
                    <a:pt x="29859" y="18780"/>
                  </a:cubicBezTo>
                  <a:cubicBezTo>
                    <a:pt x="29761" y="18845"/>
                    <a:pt x="29656" y="18914"/>
                    <a:pt x="29545" y="18982"/>
                  </a:cubicBezTo>
                  <a:cubicBezTo>
                    <a:pt x="29539" y="18976"/>
                    <a:pt x="29532" y="18970"/>
                    <a:pt x="29525" y="18963"/>
                  </a:cubicBezTo>
                  <a:lnTo>
                    <a:pt x="29839" y="18587"/>
                  </a:lnTo>
                  <a:cubicBezTo>
                    <a:pt x="29951" y="18453"/>
                    <a:pt x="30002" y="18286"/>
                    <a:pt x="29990" y="18116"/>
                  </a:cubicBezTo>
                  <a:cubicBezTo>
                    <a:pt x="29973" y="17943"/>
                    <a:pt x="29892" y="17789"/>
                    <a:pt x="29761" y="17679"/>
                  </a:cubicBezTo>
                  <a:cubicBezTo>
                    <a:pt x="29643" y="17581"/>
                    <a:pt x="29500" y="17528"/>
                    <a:pt x="29351" y="17528"/>
                  </a:cubicBezTo>
                  <a:cubicBezTo>
                    <a:pt x="29331" y="17528"/>
                    <a:pt x="29311" y="17529"/>
                    <a:pt x="29290" y="17531"/>
                  </a:cubicBezTo>
                  <a:cubicBezTo>
                    <a:pt x="29117" y="17548"/>
                    <a:pt x="28960" y="17629"/>
                    <a:pt x="28853" y="17760"/>
                  </a:cubicBezTo>
                  <a:lnTo>
                    <a:pt x="28594" y="18068"/>
                  </a:lnTo>
                  <a:cubicBezTo>
                    <a:pt x="28565" y="18038"/>
                    <a:pt x="28532" y="18009"/>
                    <a:pt x="28500" y="17979"/>
                  </a:cubicBezTo>
                  <a:cubicBezTo>
                    <a:pt x="28548" y="17819"/>
                    <a:pt x="28598" y="17671"/>
                    <a:pt x="28643" y="17531"/>
                  </a:cubicBezTo>
                  <a:cubicBezTo>
                    <a:pt x="28758" y="17198"/>
                    <a:pt x="28575" y="16832"/>
                    <a:pt x="28241" y="16718"/>
                  </a:cubicBezTo>
                  <a:cubicBezTo>
                    <a:pt x="28172" y="16694"/>
                    <a:pt x="28102" y="16683"/>
                    <a:pt x="28033" y="16683"/>
                  </a:cubicBezTo>
                  <a:cubicBezTo>
                    <a:pt x="27788" y="16683"/>
                    <a:pt x="27557" y="16824"/>
                    <a:pt x="27450" y="17051"/>
                  </a:cubicBezTo>
                  <a:cubicBezTo>
                    <a:pt x="27107" y="16760"/>
                    <a:pt x="26790" y="16511"/>
                    <a:pt x="26516" y="16312"/>
                  </a:cubicBezTo>
                  <a:cubicBezTo>
                    <a:pt x="26385" y="16214"/>
                    <a:pt x="26261" y="16129"/>
                    <a:pt x="26146" y="16057"/>
                  </a:cubicBezTo>
                  <a:cubicBezTo>
                    <a:pt x="26385" y="15861"/>
                    <a:pt x="26590" y="15632"/>
                    <a:pt x="26758" y="15377"/>
                  </a:cubicBezTo>
                  <a:cubicBezTo>
                    <a:pt x="27100" y="14852"/>
                    <a:pt x="27257" y="14161"/>
                    <a:pt x="27192" y="13482"/>
                  </a:cubicBezTo>
                  <a:cubicBezTo>
                    <a:pt x="27139" y="12969"/>
                    <a:pt x="26970" y="12502"/>
                    <a:pt x="26699" y="12119"/>
                  </a:cubicBezTo>
                  <a:cubicBezTo>
                    <a:pt x="26908" y="11743"/>
                    <a:pt x="26993" y="11306"/>
                    <a:pt x="26934" y="10874"/>
                  </a:cubicBezTo>
                  <a:cubicBezTo>
                    <a:pt x="26875" y="10436"/>
                    <a:pt x="26643" y="10024"/>
                    <a:pt x="26284" y="9704"/>
                  </a:cubicBezTo>
                  <a:cubicBezTo>
                    <a:pt x="26408" y="9197"/>
                    <a:pt x="26391" y="8662"/>
                    <a:pt x="26241" y="8161"/>
                  </a:cubicBezTo>
                  <a:cubicBezTo>
                    <a:pt x="26254" y="8152"/>
                    <a:pt x="26267" y="8142"/>
                    <a:pt x="26281" y="8132"/>
                  </a:cubicBezTo>
                  <a:lnTo>
                    <a:pt x="26875" y="7606"/>
                  </a:lnTo>
                  <a:cubicBezTo>
                    <a:pt x="26895" y="7592"/>
                    <a:pt x="26934" y="7583"/>
                    <a:pt x="26957" y="7580"/>
                  </a:cubicBezTo>
                  <a:lnTo>
                    <a:pt x="27758" y="7681"/>
                  </a:lnTo>
                  <a:cubicBezTo>
                    <a:pt x="27801" y="7687"/>
                    <a:pt x="27842" y="7689"/>
                    <a:pt x="27881" y="7689"/>
                  </a:cubicBezTo>
                  <a:cubicBezTo>
                    <a:pt x="28282" y="7689"/>
                    <a:pt x="28455" y="7421"/>
                    <a:pt x="28500" y="7331"/>
                  </a:cubicBezTo>
                  <a:cubicBezTo>
                    <a:pt x="28604" y="7132"/>
                    <a:pt x="28620" y="6815"/>
                    <a:pt x="28355" y="6527"/>
                  </a:cubicBezTo>
                  <a:lnTo>
                    <a:pt x="27816" y="5942"/>
                  </a:lnTo>
                  <a:cubicBezTo>
                    <a:pt x="27806" y="5926"/>
                    <a:pt x="27794" y="5890"/>
                    <a:pt x="27794" y="5871"/>
                  </a:cubicBezTo>
                  <a:lnTo>
                    <a:pt x="27892" y="5093"/>
                  </a:lnTo>
                  <a:cubicBezTo>
                    <a:pt x="27940" y="4710"/>
                    <a:pt x="27744" y="4462"/>
                    <a:pt x="27548" y="4357"/>
                  </a:cubicBezTo>
                  <a:cubicBezTo>
                    <a:pt x="27452" y="4306"/>
                    <a:pt x="27349" y="4280"/>
                    <a:pt x="27246" y="4280"/>
                  </a:cubicBezTo>
                  <a:cubicBezTo>
                    <a:pt x="27073" y="4280"/>
                    <a:pt x="26897" y="4351"/>
                    <a:pt x="26741" y="4488"/>
                  </a:cubicBezTo>
                  <a:lnTo>
                    <a:pt x="26146" y="5014"/>
                  </a:lnTo>
                  <a:cubicBezTo>
                    <a:pt x="26127" y="5024"/>
                    <a:pt x="26085" y="5037"/>
                    <a:pt x="26065" y="5037"/>
                  </a:cubicBezTo>
                  <a:lnTo>
                    <a:pt x="25947" y="5024"/>
                  </a:lnTo>
                  <a:cubicBezTo>
                    <a:pt x="26002" y="4570"/>
                    <a:pt x="25934" y="4122"/>
                    <a:pt x="25735" y="3749"/>
                  </a:cubicBezTo>
                  <a:cubicBezTo>
                    <a:pt x="25539" y="3381"/>
                    <a:pt x="25183" y="3053"/>
                    <a:pt x="24767" y="2893"/>
                  </a:cubicBezTo>
                  <a:cubicBezTo>
                    <a:pt x="24800" y="2639"/>
                    <a:pt x="24780" y="2373"/>
                    <a:pt x="24699" y="2129"/>
                  </a:cubicBezTo>
                  <a:cubicBezTo>
                    <a:pt x="24516" y="1569"/>
                    <a:pt x="24026" y="1118"/>
                    <a:pt x="23450" y="984"/>
                  </a:cubicBezTo>
                  <a:cubicBezTo>
                    <a:pt x="23316" y="953"/>
                    <a:pt x="23182" y="938"/>
                    <a:pt x="23049" y="938"/>
                  </a:cubicBezTo>
                  <a:cubicBezTo>
                    <a:pt x="22818" y="938"/>
                    <a:pt x="22592" y="984"/>
                    <a:pt x="22385" y="1073"/>
                  </a:cubicBezTo>
                  <a:cubicBezTo>
                    <a:pt x="21989" y="664"/>
                    <a:pt x="21466" y="354"/>
                    <a:pt x="20865" y="177"/>
                  </a:cubicBezTo>
                  <a:cubicBezTo>
                    <a:pt x="20462" y="59"/>
                    <a:pt x="20031" y="0"/>
                    <a:pt x="19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251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252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253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254;p33"/>
            <p:cNvSpPr/>
            <p:nvPr/>
          </p:nvSpPr>
          <p:spPr>
            <a:xfrm>
              <a:off x="1556556" y="1934467"/>
              <a:ext cx="157231" cy="93002"/>
            </a:xfrm>
            <a:custGeom>
              <a:avLst/>
              <a:gdLst/>
              <a:ahLst/>
              <a:cxnLst/>
              <a:rect l="l" t="t" r="r" b="b"/>
              <a:pathLst>
                <a:path w="2164" h="1280" extrusionOk="0">
                  <a:moveTo>
                    <a:pt x="71" y="1"/>
                  </a:moveTo>
                  <a:cubicBezTo>
                    <a:pt x="52" y="1"/>
                    <a:pt x="32" y="10"/>
                    <a:pt x="20" y="28"/>
                  </a:cubicBezTo>
                  <a:cubicBezTo>
                    <a:pt x="0" y="58"/>
                    <a:pt x="7" y="97"/>
                    <a:pt x="37" y="114"/>
                  </a:cubicBezTo>
                  <a:cubicBezTo>
                    <a:pt x="684" y="545"/>
                    <a:pt x="1366" y="933"/>
                    <a:pt x="2066" y="1274"/>
                  </a:cubicBezTo>
                  <a:cubicBezTo>
                    <a:pt x="2076" y="1277"/>
                    <a:pt x="2082" y="1280"/>
                    <a:pt x="2092" y="1280"/>
                  </a:cubicBezTo>
                  <a:cubicBezTo>
                    <a:pt x="2115" y="1280"/>
                    <a:pt x="2138" y="1267"/>
                    <a:pt x="2147" y="1244"/>
                  </a:cubicBezTo>
                  <a:cubicBezTo>
                    <a:pt x="2164" y="1212"/>
                    <a:pt x="2150" y="1176"/>
                    <a:pt x="2121" y="1159"/>
                  </a:cubicBezTo>
                  <a:cubicBezTo>
                    <a:pt x="1425" y="826"/>
                    <a:pt x="749" y="440"/>
                    <a:pt x="105" y="12"/>
                  </a:cubicBezTo>
                  <a:cubicBezTo>
                    <a:pt x="95" y="4"/>
                    <a:pt x="83" y="1"/>
                    <a:pt x="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255;p33"/>
            <p:cNvSpPr/>
            <p:nvPr/>
          </p:nvSpPr>
          <p:spPr>
            <a:xfrm>
              <a:off x="1640621" y="1858031"/>
              <a:ext cx="106371" cy="145242"/>
            </a:xfrm>
            <a:custGeom>
              <a:avLst/>
              <a:gdLst/>
              <a:ahLst/>
              <a:cxnLst/>
              <a:rect l="l" t="t" r="r" b="b"/>
              <a:pathLst>
                <a:path w="1464" h="1999" extrusionOk="0">
                  <a:moveTo>
                    <a:pt x="70" y="1"/>
                  </a:moveTo>
                  <a:cubicBezTo>
                    <a:pt x="57" y="1"/>
                    <a:pt x="44" y="4"/>
                    <a:pt x="33" y="12"/>
                  </a:cubicBezTo>
                  <a:cubicBezTo>
                    <a:pt x="7" y="31"/>
                    <a:pt x="0" y="71"/>
                    <a:pt x="20" y="100"/>
                  </a:cubicBezTo>
                  <a:lnTo>
                    <a:pt x="1343" y="1973"/>
                  </a:lnTo>
                  <a:cubicBezTo>
                    <a:pt x="1353" y="1989"/>
                    <a:pt x="1373" y="1999"/>
                    <a:pt x="1393" y="1999"/>
                  </a:cubicBezTo>
                  <a:cubicBezTo>
                    <a:pt x="1405" y="1999"/>
                    <a:pt x="1418" y="1996"/>
                    <a:pt x="1429" y="1989"/>
                  </a:cubicBezTo>
                  <a:cubicBezTo>
                    <a:pt x="1458" y="1970"/>
                    <a:pt x="1464" y="1930"/>
                    <a:pt x="1444" y="1901"/>
                  </a:cubicBezTo>
                  <a:lnTo>
                    <a:pt x="121" y="28"/>
                  </a:lnTo>
                  <a:cubicBezTo>
                    <a:pt x="109" y="10"/>
                    <a:pt x="90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256;p33"/>
            <p:cNvSpPr/>
            <p:nvPr/>
          </p:nvSpPr>
          <p:spPr>
            <a:xfrm>
              <a:off x="1736965" y="1818288"/>
              <a:ext cx="52604" cy="178084"/>
            </a:xfrm>
            <a:custGeom>
              <a:avLst/>
              <a:gdLst/>
              <a:ahLst/>
              <a:cxnLst/>
              <a:rect l="l" t="t" r="r" b="b"/>
              <a:pathLst>
                <a:path w="724" h="2451" extrusionOk="0">
                  <a:moveTo>
                    <a:pt x="69" y="0"/>
                  </a:moveTo>
                  <a:cubicBezTo>
                    <a:pt x="63" y="0"/>
                    <a:pt x="56" y="1"/>
                    <a:pt x="50" y="3"/>
                  </a:cubicBezTo>
                  <a:cubicBezTo>
                    <a:pt x="20" y="16"/>
                    <a:pt x="1" y="49"/>
                    <a:pt x="14" y="81"/>
                  </a:cubicBezTo>
                  <a:cubicBezTo>
                    <a:pt x="269" y="833"/>
                    <a:pt x="465" y="1615"/>
                    <a:pt x="596" y="2399"/>
                  </a:cubicBezTo>
                  <a:cubicBezTo>
                    <a:pt x="602" y="2428"/>
                    <a:pt x="628" y="2451"/>
                    <a:pt x="658" y="2451"/>
                  </a:cubicBezTo>
                  <a:cubicBezTo>
                    <a:pt x="661" y="2451"/>
                    <a:pt x="664" y="2451"/>
                    <a:pt x="667" y="2448"/>
                  </a:cubicBezTo>
                  <a:cubicBezTo>
                    <a:pt x="700" y="2444"/>
                    <a:pt x="723" y="2412"/>
                    <a:pt x="720" y="2375"/>
                  </a:cubicBezTo>
                  <a:cubicBezTo>
                    <a:pt x="589" y="1585"/>
                    <a:pt x="390" y="800"/>
                    <a:pt x="132" y="42"/>
                  </a:cubicBezTo>
                  <a:cubicBezTo>
                    <a:pt x="121" y="16"/>
                    <a:pt x="96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257;p33"/>
            <p:cNvSpPr/>
            <p:nvPr/>
          </p:nvSpPr>
          <p:spPr>
            <a:xfrm>
              <a:off x="1443501" y="1811603"/>
              <a:ext cx="620350" cy="509402"/>
            </a:xfrm>
            <a:custGeom>
              <a:avLst/>
              <a:gdLst/>
              <a:ahLst/>
              <a:cxnLst/>
              <a:rect l="l" t="t" r="r" b="b"/>
              <a:pathLst>
                <a:path w="8538" h="7011" extrusionOk="0">
                  <a:moveTo>
                    <a:pt x="6608" y="1"/>
                  </a:moveTo>
                  <a:cubicBezTo>
                    <a:pt x="3187" y="2987"/>
                    <a:pt x="0" y="4075"/>
                    <a:pt x="0" y="4075"/>
                  </a:cubicBezTo>
                  <a:cubicBezTo>
                    <a:pt x="0" y="4075"/>
                    <a:pt x="4" y="4082"/>
                    <a:pt x="11" y="4092"/>
                  </a:cubicBezTo>
                  <a:cubicBezTo>
                    <a:pt x="20" y="4108"/>
                    <a:pt x="43" y="4148"/>
                    <a:pt x="76" y="4200"/>
                  </a:cubicBezTo>
                  <a:cubicBezTo>
                    <a:pt x="427" y="4755"/>
                    <a:pt x="1989" y="7010"/>
                    <a:pt x="4159" y="7010"/>
                  </a:cubicBezTo>
                  <a:cubicBezTo>
                    <a:pt x="4837" y="7010"/>
                    <a:pt x="5575" y="6790"/>
                    <a:pt x="6354" y="6229"/>
                  </a:cubicBezTo>
                  <a:cubicBezTo>
                    <a:pt x="6658" y="6010"/>
                    <a:pt x="6907" y="5772"/>
                    <a:pt x="7099" y="5520"/>
                  </a:cubicBezTo>
                  <a:cubicBezTo>
                    <a:pt x="7132" y="5478"/>
                    <a:pt x="7165" y="5432"/>
                    <a:pt x="7197" y="5386"/>
                  </a:cubicBezTo>
                  <a:cubicBezTo>
                    <a:pt x="8537" y="3445"/>
                    <a:pt x="7086" y="781"/>
                    <a:pt x="6697" y="144"/>
                  </a:cubicBezTo>
                  <a:cubicBezTo>
                    <a:pt x="6671" y="95"/>
                    <a:pt x="6648" y="59"/>
                    <a:pt x="6635" y="36"/>
                  </a:cubicBezTo>
                  <a:cubicBezTo>
                    <a:pt x="6619" y="13"/>
                    <a:pt x="6608" y="1"/>
                    <a:pt x="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258;p33"/>
            <p:cNvSpPr/>
            <p:nvPr/>
          </p:nvSpPr>
          <p:spPr>
            <a:xfrm>
              <a:off x="1444227" y="2069900"/>
              <a:ext cx="522189" cy="142845"/>
            </a:xfrm>
            <a:custGeom>
              <a:avLst/>
              <a:gdLst/>
              <a:ahLst/>
              <a:cxnLst/>
              <a:rect l="l" t="t" r="r" b="b"/>
              <a:pathLst>
                <a:path w="7187" h="1966" extrusionOk="0">
                  <a:moveTo>
                    <a:pt x="1914" y="1"/>
                  </a:moveTo>
                  <a:cubicBezTo>
                    <a:pt x="1273" y="1"/>
                    <a:pt x="656" y="259"/>
                    <a:pt x="59" y="511"/>
                  </a:cubicBezTo>
                  <a:lnTo>
                    <a:pt x="1" y="537"/>
                  </a:lnTo>
                  <a:cubicBezTo>
                    <a:pt x="10" y="553"/>
                    <a:pt x="33" y="593"/>
                    <a:pt x="66" y="645"/>
                  </a:cubicBezTo>
                  <a:lnTo>
                    <a:pt x="108" y="625"/>
                  </a:lnTo>
                  <a:cubicBezTo>
                    <a:pt x="689" y="381"/>
                    <a:pt x="1291" y="124"/>
                    <a:pt x="1902" y="124"/>
                  </a:cubicBezTo>
                  <a:cubicBezTo>
                    <a:pt x="1921" y="124"/>
                    <a:pt x="1940" y="125"/>
                    <a:pt x="1958" y="125"/>
                  </a:cubicBezTo>
                  <a:cubicBezTo>
                    <a:pt x="2563" y="142"/>
                    <a:pt x="3343" y="393"/>
                    <a:pt x="3713" y="1063"/>
                  </a:cubicBezTo>
                  <a:lnTo>
                    <a:pt x="3746" y="1122"/>
                  </a:lnTo>
                  <a:lnTo>
                    <a:pt x="3801" y="1083"/>
                  </a:lnTo>
                  <a:cubicBezTo>
                    <a:pt x="4233" y="782"/>
                    <a:pt x="4710" y="612"/>
                    <a:pt x="5180" y="589"/>
                  </a:cubicBezTo>
                  <a:cubicBezTo>
                    <a:pt x="5216" y="588"/>
                    <a:pt x="5251" y="587"/>
                    <a:pt x="5286" y="587"/>
                  </a:cubicBezTo>
                  <a:cubicBezTo>
                    <a:pt x="5758" y="587"/>
                    <a:pt x="6212" y="748"/>
                    <a:pt x="6547" y="1030"/>
                  </a:cubicBezTo>
                  <a:cubicBezTo>
                    <a:pt x="6834" y="1276"/>
                    <a:pt x="7027" y="1615"/>
                    <a:pt x="7089" y="1965"/>
                  </a:cubicBezTo>
                  <a:cubicBezTo>
                    <a:pt x="7122" y="1923"/>
                    <a:pt x="7155" y="1877"/>
                    <a:pt x="7187" y="1831"/>
                  </a:cubicBezTo>
                  <a:cubicBezTo>
                    <a:pt x="7102" y="1491"/>
                    <a:pt x="6906" y="1175"/>
                    <a:pt x="6628" y="936"/>
                  </a:cubicBezTo>
                  <a:cubicBezTo>
                    <a:pt x="6268" y="634"/>
                    <a:pt x="5785" y="461"/>
                    <a:pt x="5279" y="461"/>
                  </a:cubicBezTo>
                  <a:cubicBezTo>
                    <a:pt x="5266" y="461"/>
                    <a:pt x="5253" y="461"/>
                    <a:pt x="5239" y="462"/>
                  </a:cubicBezTo>
                  <a:lnTo>
                    <a:pt x="5174" y="462"/>
                  </a:lnTo>
                  <a:cubicBezTo>
                    <a:pt x="5151" y="465"/>
                    <a:pt x="5128" y="465"/>
                    <a:pt x="5108" y="469"/>
                  </a:cubicBezTo>
                  <a:cubicBezTo>
                    <a:pt x="4657" y="501"/>
                    <a:pt x="4203" y="665"/>
                    <a:pt x="3788" y="942"/>
                  </a:cubicBezTo>
                  <a:cubicBezTo>
                    <a:pt x="3441" y="380"/>
                    <a:pt x="2749" y="21"/>
                    <a:pt x="1961" y="1"/>
                  </a:cubicBezTo>
                  <a:cubicBezTo>
                    <a:pt x="1945" y="1"/>
                    <a:pt x="1930" y="1"/>
                    <a:pt x="19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259;p33"/>
            <p:cNvSpPr/>
            <p:nvPr/>
          </p:nvSpPr>
          <p:spPr>
            <a:xfrm>
              <a:off x="1806570" y="1814146"/>
              <a:ext cx="123590" cy="294118"/>
            </a:xfrm>
            <a:custGeom>
              <a:avLst/>
              <a:gdLst/>
              <a:ahLst/>
              <a:cxnLst/>
              <a:rect l="l" t="t" r="r" b="b"/>
              <a:pathLst>
                <a:path w="1701" h="4048" extrusionOk="0">
                  <a:moveTo>
                    <a:pt x="1638" y="1"/>
                  </a:moveTo>
                  <a:cubicBezTo>
                    <a:pt x="981" y="547"/>
                    <a:pt x="611" y="1393"/>
                    <a:pt x="729" y="2158"/>
                  </a:cubicBezTo>
                  <a:cubicBezTo>
                    <a:pt x="439" y="2351"/>
                    <a:pt x="213" y="2648"/>
                    <a:pt x="106" y="2978"/>
                  </a:cubicBezTo>
                  <a:cubicBezTo>
                    <a:pt x="0" y="3302"/>
                    <a:pt x="7" y="3668"/>
                    <a:pt x="121" y="3989"/>
                  </a:cubicBezTo>
                  <a:cubicBezTo>
                    <a:pt x="128" y="4008"/>
                    <a:pt x="135" y="4028"/>
                    <a:pt x="141" y="4047"/>
                  </a:cubicBezTo>
                  <a:lnTo>
                    <a:pt x="258" y="3998"/>
                  </a:lnTo>
                  <a:cubicBezTo>
                    <a:pt x="258" y="3992"/>
                    <a:pt x="252" y="3989"/>
                    <a:pt x="252" y="3982"/>
                  </a:cubicBezTo>
                  <a:cubicBezTo>
                    <a:pt x="135" y="3678"/>
                    <a:pt x="121" y="3325"/>
                    <a:pt x="223" y="3018"/>
                  </a:cubicBezTo>
                  <a:cubicBezTo>
                    <a:pt x="328" y="2701"/>
                    <a:pt x="546" y="2417"/>
                    <a:pt x="831" y="2243"/>
                  </a:cubicBezTo>
                  <a:lnTo>
                    <a:pt x="866" y="2221"/>
                  </a:lnTo>
                  <a:lnTo>
                    <a:pt x="857" y="2178"/>
                  </a:lnTo>
                  <a:cubicBezTo>
                    <a:pt x="729" y="1452"/>
                    <a:pt x="1073" y="639"/>
                    <a:pt x="1700" y="109"/>
                  </a:cubicBezTo>
                  <a:cubicBezTo>
                    <a:pt x="1674" y="60"/>
                    <a:pt x="1651" y="24"/>
                    <a:pt x="16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260;p33"/>
            <p:cNvSpPr/>
            <p:nvPr/>
          </p:nvSpPr>
          <p:spPr>
            <a:xfrm>
              <a:off x="1919626" y="2301605"/>
              <a:ext cx="316569" cy="777145"/>
            </a:xfrm>
            <a:custGeom>
              <a:avLst/>
              <a:gdLst/>
              <a:ahLst/>
              <a:cxnLst/>
              <a:rect l="l" t="t" r="r" b="b"/>
              <a:pathLst>
                <a:path w="4357" h="10696" extrusionOk="0">
                  <a:moveTo>
                    <a:pt x="57" y="0"/>
                  </a:moveTo>
                  <a:cubicBezTo>
                    <a:pt x="49" y="0"/>
                    <a:pt x="40" y="3"/>
                    <a:pt x="33" y="8"/>
                  </a:cubicBezTo>
                  <a:cubicBezTo>
                    <a:pt x="7" y="22"/>
                    <a:pt x="1" y="51"/>
                    <a:pt x="13" y="73"/>
                  </a:cubicBezTo>
                  <a:cubicBezTo>
                    <a:pt x="1948" y="3375"/>
                    <a:pt x="3373" y="6933"/>
                    <a:pt x="4252" y="10659"/>
                  </a:cubicBezTo>
                  <a:cubicBezTo>
                    <a:pt x="4259" y="10679"/>
                    <a:pt x="4278" y="10695"/>
                    <a:pt x="4301" y="10695"/>
                  </a:cubicBezTo>
                  <a:lnTo>
                    <a:pt x="4315" y="10695"/>
                  </a:lnTo>
                  <a:cubicBezTo>
                    <a:pt x="4340" y="10689"/>
                    <a:pt x="4357" y="10662"/>
                    <a:pt x="4350" y="10636"/>
                  </a:cubicBezTo>
                  <a:cubicBezTo>
                    <a:pt x="3467" y="6904"/>
                    <a:pt x="2036" y="3332"/>
                    <a:pt x="99" y="25"/>
                  </a:cubicBezTo>
                  <a:cubicBezTo>
                    <a:pt x="90" y="10"/>
                    <a:pt x="74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261;p33"/>
            <p:cNvSpPr/>
            <p:nvPr/>
          </p:nvSpPr>
          <p:spPr>
            <a:xfrm>
              <a:off x="1639386" y="2373609"/>
              <a:ext cx="404702" cy="178447"/>
            </a:xfrm>
            <a:custGeom>
              <a:avLst/>
              <a:gdLst/>
              <a:ahLst/>
              <a:cxnLst/>
              <a:rect l="l" t="t" r="r" b="b"/>
              <a:pathLst>
                <a:path w="5570" h="2456" extrusionOk="0">
                  <a:moveTo>
                    <a:pt x="1692" y="0"/>
                  </a:moveTo>
                  <a:cubicBezTo>
                    <a:pt x="1429" y="0"/>
                    <a:pt x="1167" y="33"/>
                    <a:pt x="912" y="105"/>
                  </a:cubicBezTo>
                  <a:cubicBezTo>
                    <a:pt x="906" y="105"/>
                    <a:pt x="897" y="109"/>
                    <a:pt x="886" y="112"/>
                  </a:cubicBezTo>
                  <a:cubicBezTo>
                    <a:pt x="857" y="122"/>
                    <a:pt x="824" y="132"/>
                    <a:pt x="792" y="141"/>
                  </a:cubicBezTo>
                  <a:cubicBezTo>
                    <a:pt x="501" y="243"/>
                    <a:pt x="220" y="419"/>
                    <a:pt x="102" y="701"/>
                  </a:cubicBezTo>
                  <a:cubicBezTo>
                    <a:pt x="89" y="730"/>
                    <a:pt x="79" y="756"/>
                    <a:pt x="73" y="782"/>
                  </a:cubicBezTo>
                  <a:cubicBezTo>
                    <a:pt x="66" y="811"/>
                    <a:pt x="60" y="841"/>
                    <a:pt x="53" y="867"/>
                  </a:cubicBezTo>
                  <a:cubicBezTo>
                    <a:pt x="1" y="1188"/>
                    <a:pt x="152" y="1530"/>
                    <a:pt x="393" y="1756"/>
                  </a:cubicBezTo>
                  <a:cubicBezTo>
                    <a:pt x="533" y="1890"/>
                    <a:pt x="704" y="1992"/>
                    <a:pt x="883" y="2070"/>
                  </a:cubicBezTo>
                  <a:cubicBezTo>
                    <a:pt x="912" y="2083"/>
                    <a:pt x="945" y="2093"/>
                    <a:pt x="975" y="2105"/>
                  </a:cubicBezTo>
                  <a:cubicBezTo>
                    <a:pt x="1125" y="2164"/>
                    <a:pt x="1279" y="2207"/>
                    <a:pt x="1432" y="2247"/>
                  </a:cubicBezTo>
                  <a:cubicBezTo>
                    <a:pt x="1919" y="2367"/>
                    <a:pt x="2422" y="2436"/>
                    <a:pt x="2923" y="2452"/>
                  </a:cubicBezTo>
                  <a:cubicBezTo>
                    <a:pt x="2995" y="2455"/>
                    <a:pt x="3066" y="2455"/>
                    <a:pt x="3138" y="2455"/>
                  </a:cubicBezTo>
                  <a:cubicBezTo>
                    <a:pt x="3184" y="2455"/>
                    <a:pt x="3230" y="2455"/>
                    <a:pt x="3276" y="2452"/>
                  </a:cubicBezTo>
                  <a:lnTo>
                    <a:pt x="3279" y="2452"/>
                  </a:lnTo>
                  <a:cubicBezTo>
                    <a:pt x="3622" y="2449"/>
                    <a:pt x="3965" y="2419"/>
                    <a:pt x="4305" y="2364"/>
                  </a:cubicBezTo>
                  <a:cubicBezTo>
                    <a:pt x="4472" y="2338"/>
                    <a:pt x="5393" y="2105"/>
                    <a:pt x="5544" y="2034"/>
                  </a:cubicBezTo>
                  <a:lnTo>
                    <a:pt x="5547" y="2034"/>
                  </a:lnTo>
                  <a:cubicBezTo>
                    <a:pt x="5556" y="2031"/>
                    <a:pt x="5567" y="2024"/>
                    <a:pt x="5567" y="2021"/>
                  </a:cubicBezTo>
                  <a:cubicBezTo>
                    <a:pt x="5570" y="2007"/>
                    <a:pt x="5527" y="1962"/>
                    <a:pt x="5458" y="1900"/>
                  </a:cubicBezTo>
                  <a:cubicBezTo>
                    <a:pt x="5233" y="1684"/>
                    <a:pt x="4710" y="1259"/>
                    <a:pt x="4599" y="1171"/>
                  </a:cubicBezTo>
                  <a:cubicBezTo>
                    <a:pt x="4246" y="906"/>
                    <a:pt x="3877" y="661"/>
                    <a:pt x="3481" y="462"/>
                  </a:cubicBezTo>
                  <a:cubicBezTo>
                    <a:pt x="3272" y="354"/>
                    <a:pt x="3054" y="262"/>
                    <a:pt x="2828" y="191"/>
                  </a:cubicBezTo>
                  <a:lnTo>
                    <a:pt x="2825" y="191"/>
                  </a:lnTo>
                  <a:cubicBezTo>
                    <a:pt x="2766" y="171"/>
                    <a:pt x="2707" y="152"/>
                    <a:pt x="2645" y="135"/>
                  </a:cubicBezTo>
                  <a:lnTo>
                    <a:pt x="2642" y="135"/>
                  </a:lnTo>
                  <a:cubicBezTo>
                    <a:pt x="2331" y="49"/>
                    <a:pt x="2011" y="0"/>
                    <a:pt x="1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262;p33"/>
            <p:cNvSpPr/>
            <p:nvPr/>
          </p:nvSpPr>
          <p:spPr>
            <a:xfrm>
              <a:off x="1643236" y="2429991"/>
              <a:ext cx="400851" cy="91476"/>
            </a:xfrm>
            <a:custGeom>
              <a:avLst/>
              <a:gdLst/>
              <a:ahLst/>
              <a:cxnLst/>
              <a:rect l="l" t="t" r="r" b="b"/>
              <a:pathLst>
                <a:path w="5517" h="1259" extrusionOk="0">
                  <a:moveTo>
                    <a:pt x="382" y="1"/>
                  </a:moveTo>
                  <a:cubicBezTo>
                    <a:pt x="262" y="1"/>
                    <a:pt x="141" y="3"/>
                    <a:pt x="20" y="6"/>
                  </a:cubicBezTo>
                  <a:cubicBezTo>
                    <a:pt x="13" y="35"/>
                    <a:pt x="7" y="65"/>
                    <a:pt x="0" y="91"/>
                  </a:cubicBezTo>
                  <a:cubicBezTo>
                    <a:pt x="131" y="87"/>
                    <a:pt x="262" y="84"/>
                    <a:pt x="392" y="84"/>
                  </a:cubicBezTo>
                  <a:cubicBezTo>
                    <a:pt x="941" y="84"/>
                    <a:pt x="1489" y="123"/>
                    <a:pt x="2030" y="202"/>
                  </a:cubicBezTo>
                  <a:cubicBezTo>
                    <a:pt x="2063" y="205"/>
                    <a:pt x="2095" y="209"/>
                    <a:pt x="2128" y="216"/>
                  </a:cubicBezTo>
                  <a:cubicBezTo>
                    <a:pt x="2553" y="281"/>
                    <a:pt x="2974" y="365"/>
                    <a:pt x="3393" y="480"/>
                  </a:cubicBezTo>
                  <a:cubicBezTo>
                    <a:pt x="3405" y="480"/>
                    <a:pt x="3416" y="483"/>
                    <a:pt x="3428" y="490"/>
                  </a:cubicBezTo>
                  <a:cubicBezTo>
                    <a:pt x="3648" y="545"/>
                    <a:pt x="3867" y="614"/>
                    <a:pt x="4079" y="686"/>
                  </a:cubicBezTo>
                  <a:cubicBezTo>
                    <a:pt x="4108" y="692"/>
                    <a:pt x="4138" y="702"/>
                    <a:pt x="4164" y="712"/>
                  </a:cubicBezTo>
                  <a:cubicBezTo>
                    <a:pt x="4615" y="866"/>
                    <a:pt x="5060" y="1045"/>
                    <a:pt x="5491" y="1258"/>
                  </a:cubicBezTo>
                  <a:lnTo>
                    <a:pt x="5494" y="1258"/>
                  </a:lnTo>
                  <a:cubicBezTo>
                    <a:pt x="5503" y="1255"/>
                    <a:pt x="5514" y="1248"/>
                    <a:pt x="5514" y="1245"/>
                  </a:cubicBezTo>
                  <a:cubicBezTo>
                    <a:pt x="5517" y="1231"/>
                    <a:pt x="5474" y="1186"/>
                    <a:pt x="5405" y="1124"/>
                  </a:cubicBezTo>
                  <a:cubicBezTo>
                    <a:pt x="4775" y="827"/>
                    <a:pt x="4118" y="584"/>
                    <a:pt x="3448" y="408"/>
                  </a:cubicBezTo>
                  <a:cubicBezTo>
                    <a:pt x="3412" y="395"/>
                    <a:pt x="3379" y="385"/>
                    <a:pt x="3343" y="379"/>
                  </a:cubicBezTo>
                  <a:cubicBezTo>
                    <a:pt x="2719" y="216"/>
                    <a:pt x="2079" y="104"/>
                    <a:pt x="1432" y="49"/>
                  </a:cubicBezTo>
                  <a:cubicBezTo>
                    <a:pt x="1399" y="45"/>
                    <a:pt x="1366" y="42"/>
                    <a:pt x="1330" y="42"/>
                  </a:cubicBezTo>
                  <a:cubicBezTo>
                    <a:pt x="1017" y="14"/>
                    <a:pt x="701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263;p33"/>
            <p:cNvSpPr/>
            <p:nvPr/>
          </p:nvSpPr>
          <p:spPr>
            <a:xfrm>
              <a:off x="1436225" y="3714350"/>
              <a:ext cx="1848900" cy="247500"/>
            </a:xfrm>
            <a:prstGeom prst="ellipse">
              <a:avLst/>
            </a:prstGeom>
            <a:solidFill>
              <a:srgbClr val="E1737C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264;p33"/>
            <p:cNvSpPr/>
            <p:nvPr/>
          </p:nvSpPr>
          <p:spPr>
            <a:xfrm>
              <a:off x="1696858" y="2381746"/>
              <a:ext cx="50933" cy="55656"/>
            </a:xfrm>
            <a:custGeom>
              <a:avLst/>
              <a:gdLst/>
              <a:ahLst/>
              <a:cxnLst/>
              <a:rect l="l" t="t" r="r" b="b"/>
              <a:pathLst>
                <a:path w="701" h="766" extrusionOk="0">
                  <a:moveTo>
                    <a:pt x="95" y="0"/>
                  </a:moveTo>
                  <a:cubicBezTo>
                    <a:pt x="66" y="10"/>
                    <a:pt x="33" y="20"/>
                    <a:pt x="1" y="29"/>
                  </a:cubicBezTo>
                  <a:cubicBezTo>
                    <a:pt x="239" y="216"/>
                    <a:pt x="442" y="444"/>
                    <a:pt x="592" y="706"/>
                  </a:cubicBezTo>
                  <a:cubicBezTo>
                    <a:pt x="605" y="719"/>
                    <a:pt x="612" y="732"/>
                    <a:pt x="619" y="745"/>
                  </a:cubicBezTo>
                  <a:cubicBezTo>
                    <a:pt x="628" y="758"/>
                    <a:pt x="641" y="765"/>
                    <a:pt x="655" y="765"/>
                  </a:cubicBezTo>
                  <a:cubicBezTo>
                    <a:pt x="661" y="765"/>
                    <a:pt x="667" y="762"/>
                    <a:pt x="674" y="758"/>
                  </a:cubicBezTo>
                  <a:cubicBezTo>
                    <a:pt x="694" y="749"/>
                    <a:pt x="700" y="729"/>
                    <a:pt x="694" y="713"/>
                  </a:cubicBezTo>
                  <a:lnTo>
                    <a:pt x="694" y="703"/>
                  </a:lnTo>
                  <a:cubicBezTo>
                    <a:pt x="540" y="435"/>
                    <a:pt x="337" y="196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265;p33"/>
            <p:cNvSpPr/>
            <p:nvPr/>
          </p:nvSpPr>
          <p:spPr>
            <a:xfrm>
              <a:off x="1703542" y="2441326"/>
              <a:ext cx="95036" cy="85300"/>
            </a:xfrm>
            <a:custGeom>
              <a:avLst/>
              <a:gdLst/>
              <a:ahLst/>
              <a:cxnLst/>
              <a:rect l="l" t="t" r="r" b="b"/>
              <a:pathLst>
                <a:path w="1308" h="1174" extrusionOk="0">
                  <a:moveTo>
                    <a:pt x="1262" y="1"/>
                  </a:moveTo>
                  <a:cubicBezTo>
                    <a:pt x="1250" y="1"/>
                    <a:pt x="1238" y="6"/>
                    <a:pt x="1229" y="16"/>
                  </a:cubicBezTo>
                  <a:lnTo>
                    <a:pt x="1200" y="46"/>
                  </a:lnTo>
                  <a:cubicBezTo>
                    <a:pt x="843" y="455"/>
                    <a:pt x="441" y="820"/>
                    <a:pt x="0" y="1138"/>
                  </a:cubicBezTo>
                  <a:cubicBezTo>
                    <a:pt x="29" y="1151"/>
                    <a:pt x="62" y="1161"/>
                    <a:pt x="92" y="1173"/>
                  </a:cubicBezTo>
                  <a:cubicBezTo>
                    <a:pt x="533" y="850"/>
                    <a:pt x="935" y="481"/>
                    <a:pt x="1291" y="69"/>
                  </a:cubicBezTo>
                  <a:cubicBezTo>
                    <a:pt x="1294" y="66"/>
                    <a:pt x="1294" y="63"/>
                    <a:pt x="1298" y="60"/>
                  </a:cubicBezTo>
                  <a:cubicBezTo>
                    <a:pt x="1308" y="46"/>
                    <a:pt x="1301" y="24"/>
                    <a:pt x="1288" y="10"/>
                  </a:cubicBezTo>
                  <a:cubicBezTo>
                    <a:pt x="1281" y="4"/>
                    <a:pt x="1271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266;p33"/>
            <p:cNvSpPr/>
            <p:nvPr/>
          </p:nvSpPr>
          <p:spPr>
            <a:xfrm>
              <a:off x="1831492" y="2383418"/>
              <a:ext cx="63721" cy="82248"/>
            </a:xfrm>
            <a:custGeom>
              <a:avLst/>
              <a:gdLst/>
              <a:ahLst/>
              <a:cxnLst/>
              <a:rect l="l" t="t" r="r" b="b"/>
              <a:pathLst>
                <a:path w="877" h="1132" extrusionOk="0">
                  <a:moveTo>
                    <a:pt x="1" y="0"/>
                  </a:moveTo>
                  <a:lnTo>
                    <a:pt x="1" y="0"/>
                  </a:lnTo>
                  <a:cubicBezTo>
                    <a:pt x="321" y="281"/>
                    <a:pt x="582" y="631"/>
                    <a:pt x="752" y="1020"/>
                  </a:cubicBezTo>
                  <a:cubicBezTo>
                    <a:pt x="769" y="1049"/>
                    <a:pt x="782" y="1079"/>
                    <a:pt x="792" y="1108"/>
                  </a:cubicBezTo>
                  <a:cubicBezTo>
                    <a:pt x="795" y="1112"/>
                    <a:pt x="798" y="1118"/>
                    <a:pt x="802" y="1121"/>
                  </a:cubicBezTo>
                  <a:cubicBezTo>
                    <a:pt x="808" y="1127"/>
                    <a:pt x="821" y="1131"/>
                    <a:pt x="831" y="1131"/>
                  </a:cubicBezTo>
                  <a:lnTo>
                    <a:pt x="837" y="1131"/>
                  </a:lnTo>
                  <a:cubicBezTo>
                    <a:pt x="841" y="1131"/>
                    <a:pt x="844" y="1131"/>
                    <a:pt x="844" y="1127"/>
                  </a:cubicBezTo>
                  <a:cubicBezTo>
                    <a:pt x="867" y="1121"/>
                    <a:pt x="876" y="1098"/>
                    <a:pt x="870" y="1075"/>
                  </a:cubicBezTo>
                  <a:cubicBezTo>
                    <a:pt x="867" y="1065"/>
                    <a:pt x="861" y="1059"/>
                    <a:pt x="857" y="1049"/>
                  </a:cubicBezTo>
                  <a:cubicBezTo>
                    <a:pt x="704" y="676"/>
                    <a:pt x="472" y="337"/>
                    <a:pt x="184" y="56"/>
                  </a:cubicBezTo>
                  <a:lnTo>
                    <a:pt x="181" y="56"/>
                  </a:lnTo>
                  <a:cubicBezTo>
                    <a:pt x="122" y="36"/>
                    <a:pt x="63" y="1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267;p33"/>
            <p:cNvSpPr/>
            <p:nvPr/>
          </p:nvSpPr>
          <p:spPr>
            <a:xfrm>
              <a:off x="1867385" y="2475257"/>
              <a:ext cx="80505" cy="76799"/>
            </a:xfrm>
            <a:custGeom>
              <a:avLst/>
              <a:gdLst/>
              <a:ahLst/>
              <a:cxnLst/>
              <a:rect l="l" t="t" r="r" b="b"/>
              <a:pathLst>
                <a:path w="1108" h="1057" extrusionOk="0">
                  <a:moveTo>
                    <a:pt x="1061" y="0"/>
                  </a:moveTo>
                  <a:cubicBezTo>
                    <a:pt x="1048" y="0"/>
                    <a:pt x="1035" y="7"/>
                    <a:pt x="1026" y="17"/>
                  </a:cubicBezTo>
                  <a:cubicBezTo>
                    <a:pt x="1017" y="33"/>
                    <a:pt x="1007" y="47"/>
                    <a:pt x="994" y="63"/>
                  </a:cubicBezTo>
                  <a:cubicBezTo>
                    <a:pt x="713" y="442"/>
                    <a:pt x="376" y="775"/>
                    <a:pt x="0" y="1056"/>
                  </a:cubicBezTo>
                  <a:cubicBezTo>
                    <a:pt x="46" y="1056"/>
                    <a:pt x="92" y="1056"/>
                    <a:pt x="138" y="1053"/>
                  </a:cubicBezTo>
                  <a:lnTo>
                    <a:pt x="141" y="1053"/>
                  </a:lnTo>
                  <a:cubicBezTo>
                    <a:pt x="494" y="779"/>
                    <a:pt x="811" y="455"/>
                    <a:pt x="1079" y="89"/>
                  </a:cubicBezTo>
                  <a:cubicBezTo>
                    <a:pt x="1082" y="83"/>
                    <a:pt x="1092" y="76"/>
                    <a:pt x="1095" y="66"/>
                  </a:cubicBezTo>
                  <a:cubicBezTo>
                    <a:pt x="1108" y="47"/>
                    <a:pt x="1105" y="20"/>
                    <a:pt x="1085" y="8"/>
                  </a:cubicBezTo>
                  <a:cubicBezTo>
                    <a:pt x="1078" y="3"/>
                    <a:pt x="1070" y="0"/>
                    <a:pt x="1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268;p33"/>
            <p:cNvSpPr/>
            <p:nvPr/>
          </p:nvSpPr>
          <p:spPr>
            <a:xfrm>
              <a:off x="3015955" y="2754479"/>
              <a:ext cx="145388" cy="120829"/>
            </a:xfrm>
            <a:custGeom>
              <a:avLst/>
              <a:gdLst/>
              <a:ahLst/>
              <a:cxnLst/>
              <a:rect l="l" t="t" r="r" b="b"/>
              <a:pathLst>
                <a:path w="2001" h="166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56"/>
                    <a:pt x="255" y="1028"/>
                    <a:pt x="379" y="1586"/>
                  </a:cubicBezTo>
                  <a:cubicBezTo>
                    <a:pt x="785" y="1617"/>
                    <a:pt x="1099" y="1663"/>
                    <a:pt x="1441" y="1663"/>
                  </a:cubicBezTo>
                  <a:cubicBezTo>
                    <a:pt x="1615" y="1663"/>
                    <a:pt x="1796" y="1651"/>
                    <a:pt x="2000" y="1619"/>
                  </a:cubicBezTo>
                  <a:cubicBezTo>
                    <a:pt x="1340" y="1275"/>
                    <a:pt x="526" y="530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269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270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271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72;p33"/>
            <p:cNvSpPr/>
            <p:nvPr/>
          </p:nvSpPr>
          <p:spPr>
            <a:xfrm>
              <a:off x="3262845" y="2412989"/>
              <a:ext cx="53113" cy="172634"/>
            </a:xfrm>
            <a:custGeom>
              <a:avLst/>
              <a:gdLst/>
              <a:ahLst/>
              <a:cxnLst/>
              <a:rect l="l" t="t" r="r" b="b"/>
              <a:pathLst>
                <a:path w="731" h="2376" extrusionOk="0">
                  <a:moveTo>
                    <a:pt x="654" y="0"/>
                  </a:moveTo>
                  <a:cubicBezTo>
                    <a:pt x="629" y="0"/>
                    <a:pt x="606" y="16"/>
                    <a:pt x="599" y="41"/>
                  </a:cubicBezTo>
                  <a:cubicBezTo>
                    <a:pt x="351" y="779"/>
                    <a:pt x="148" y="1538"/>
                    <a:pt x="5" y="2299"/>
                  </a:cubicBezTo>
                  <a:cubicBezTo>
                    <a:pt x="1" y="2309"/>
                    <a:pt x="1" y="2319"/>
                    <a:pt x="5" y="2328"/>
                  </a:cubicBezTo>
                  <a:cubicBezTo>
                    <a:pt x="11" y="2352"/>
                    <a:pt x="27" y="2367"/>
                    <a:pt x="53" y="2374"/>
                  </a:cubicBezTo>
                  <a:cubicBezTo>
                    <a:pt x="57" y="2375"/>
                    <a:pt x="61" y="2375"/>
                    <a:pt x="64" y="2375"/>
                  </a:cubicBezTo>
                  <a:cubicBezTo>
                    <a:pt x="93" y="2375"/>
                    <a:pt x="119" y="2354"/>
                    <a:pt x="125" y="2325"/>
                  </a:cubicBezTo>
                  <a:cubicBezTo>
                    <a:pt x="269" y="1567"/>
                    <a:pt x="468" y="812"/>
                    <a:pt x="717" y="83"/>
                  </a:cubicBezTo>
                  <a:cubicBezTo>
                    <a:pt x="730" y="50"/>
                    <a:pt x="711" y="14"/>
                    <a:pt x="678" y="5"/>
                  </a:cubicBezTo>
                  <a:cubicBezTo>
                    <a:pt x="670" y="2"/>
                    <a:pt x="662" y="0"/>
                    <a:pt x="6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73;p33"/>
            <p:cNvSpPr/>
            <p:nvPr/>
          </p:nvSpPr>
          <p:spPr>
            <a:xfrm>
              <a:off x="3294523" y="2474385"/>
              <a:ext cx="116906" cy="137177"/>
            </a:xfrm>
            <a:custGeom>
              <a:avLst/>
              <a:gdLst/>
              <a:ahLst/>
              <a:cxnLst/>
              <a:rect l="l" t="t" r="r" b="b"/>
              <a:pathLst>
                <a:path w="1609" h="1888" extrusionOk="0">
                  <a:moveTo>
                    <a:pt x="1535" y="1"/>
                  </a:moveTo>
                  <a:cubicBezTo>
                    <a:pt x="1518" y="1"/>
                    <a:pt x="1501" y="8"/>
                    <a:pt x="1490" y="23"/>
                  </a:cubicBezTo>
                  <a:lnTo>
                    <a:pt x="20" y="1784"/>
                  </a:lnTo>
                  <a:cubicBezTo>
                    <a:pt x="6" y="1801"/>
                    <a:pt x="0" y="1820"/>
                    <a:pt x="6" y="1840"/>
                  </a:cubicBezTo>
                  <a:cubicBezTo>
                    <a:pt x="10" y="1853"/>
                    <a:pt x="16" y="1863"/>
                    <a:pt x="26" y="1872"/>
                  </a:cubicBezTo>
                  <a:cubicBezTo>
                    <a:pt x="38" y="1882"/>
                    <a:pt x="52" y="1887"/>
                    <a:pt x="66" y="1887"/>
                  </a:cubicBezTo>
                  <a:cubicBezTo>
                    <a:pt x="84" y="1887"/>
                    <a:pt x="101" y="1880"/>
                    <a:pt x="114" y="1866"/>
                  </a:cubicBezTo>
                  <a:lnTo>
                    <a:pt x="1584" y="101"/>
                  </a:lnTo>
                  <a:cubicBezTo>
                    <a:pt x="1608" y="75"/>
                    <a:pt x="1604" y="36"/>
                    <a:pt x="1575" y="16"/>
                  </a:cubicBezTo>
                  <a:cubicBezTo>
                    <a:pt x="1563" y="6"/>
                    <a:pt x="1549" y="1"/>
                    <a:pt x="1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74;p33"/>
            <p:cNvSpPr/>
            <p:nvPr/>
          </p:nvSpPr>
          <p:spPr>
            <a:xfrm>
              <a:off x="3312252" y="2557360"/>
              <a:ext cx="162535" cy="93873"/>
            </a:xfrm>
            <a:custGeom>
              <a:avLst/>
              <a:gdLst/>
              <a:ahLst/>
              <a:cxnLst/>
              <a:rect l="l" t="t" r="r" b="b"/>
              <a:pathLst>
                <a:path w="2237" h="1292" extrusionOk="0">
                  <a:moveTo>
                    <a:pt x="2165" y="0"/>
                  </a:moveTo>
                  <a:cubicBezTo>
                    <a:pt x="2153" y="0"/>
                    <a:pt x="2140" y="4"/>
                    <a:pt x="2129" y="12"/>
                  </a:cubicBezTo>
                  <a:cubicBezTo>
                    <a:pt x="1468" y="453"/>
                    <a:pt x="766" y="845"/>
                    <a:pt x="43" y="1172"/>
                  </a:cubicBezTo>
                  <a:cubicBezTo>
                    <a:pt x="14" y="1184"/>
                    <a:pt x="1" y="1214"/>
                    <a:pt x="7" y="1243"/>
                  </a:cubicBezTo>
                  <a:cubicBezTo>
                    <a:pt x="7" y="1247"/>
                    <a:pt x="11" y="1250"/>
                    <a:pt x="11" y="1253"/>
                  </a:cubicBezTo>
                  <a:cubicBezTo>
                    <a:pt x="20" y="1278"/>
                    <a:pt x="44" y="1291"/>
                    <a:pt x="68" y="1291"/>
                  </a:cubicBezTo>
                  <a:cubicBezTo>
                    <a:pt x="77" y="1291"/>
                    <a:pt x="85" y="1290"/>
                    <a:pt x="93" y="1286"/>
                  </a:cubicBezTo>
                  <a:cubicBezTo>
                    <a:pt x="824" y="953"/>
                    <a:pt x="1533" y="561"/>
                    <a:pt x="2197" y="116"/>
                  </a:cubicBezTo>
                  <a:cubicBezTo>
                    <a:pt x="2227" y="96"/>
                    <a:pt x="2236" y="57"/>
                    <a:pt x="2217" y="27"/>
                  </a:cubicBezTo>
                  <a:cubicBezTo>
                    <a:pt x="2205" y="10"/>
                    <a:pt x="2185" y="0"/>
                    <a:pt x="2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75;p33"/>
            <p:cNvSpPr/>
            <p:nvPr/>
          </p:nvSpPr>
          <p:spPr>
            <a:xfrm>
              <a:off x="2858215" y="2346580"/>
              <a:ext cx="668812" cy="542897"/>
            </a:xfrm>
            <a:custGeom>
              <a:avLst/>
              <a:gdLst/>
              <a:ahLst/>
              <a:cxnLst/>
              <a:rect l="l" t="t" r="r" b="b"/>
              <a:pathLst>
                <a:path w="9205" h="7472" extrusionOk="0">
                  <a:moveTo>
                    <a:pt x="3563" y="0"/>
                  </a:moveTo>
                  <a:cubicBezTo>
                    <a:pt x="3563" y="0"/>
                    <a:pt x="3560" y="7"/>
                    <a:pt x="3554" y="17"/>
                  </a:cubicBezTo>
                  <a:cubicBezTo>
                    <a:pt x="3538" y="30"/>
                    <a:pt x="3505" y="59"/>
                    <a:pt x="3465" y="105"/>
                  </a:cubicBezTo>
                  <a:cubicBezTo>
                    <a:pt x="2880" y="739"/>
                    <a:pt x="1" y="4141"/>
                    <a:pt x="3119" y="6697"/>
                  </a:cubicBezTo>
                  <a:cubicBezTo>
                    <a:pt x="3410" y="6936"/>
                    <a:pt x="3704" y="7112"/>
                    <a:pt x="3998" y="7233"/>
                  </a:cubicBezTo>
                  <a:cubicBezTo>
                    <a:pt x="4047" y="7256"/>
                    <a:pt x="4099" y="7275"/>
                    <a:pt x="4152" y="7292"/>
                  </a:cubicBezTo>
                  <a:cubicBezTo>
                    <a:pt x="4501" y="7417"/>
                    <a:pt x="4850" y="7471"/>
                    <a:pt x="5191" y="7471"/>
                  </a:cubicBezTo>
                  <a:cubicBezTo>
                    <a:pt x="7024" y="7471"/>
                    <a:pt x="8655" y="5916"/>
                    <a:pt x="9090" y="5462"/>
                  </a:cubicBezTo>
                  <a:cubicBezTo>
                    <a:pt x="9129" y="5423"/>
                    <a:pt x="9158" y="5393"/>
                    <a:pt x="9175" y="5370"/>
                  </a:cubicBezTo>
                  <a:lnTo>
                    <a:pt x="9204" y="5340"/>
                  </a:lnTo>
                  <a:cubicBezTo>
                    <a:pt x="5440" y="2801"/>
                    <a:pt x="3563" y="0"/>
                    <a:pt x="3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76;p33"/>
            <p:cNvSpPr/>
            <p:nvPr/>
          </p:nvSpPr>
          <p:spPr>
            <a:xfrm>
              <a:off x="3109973" y="2347743"/>
              <a:ext cx="119958" cy="528656"/>
            </a:xfrm>
            <a:custGeom>
              <a:avLst/>
              <a:gdLst/>
              <a:ahLst/>
              <a:cxnLst/>
              <a:rect l="l" t="t" r="r" b="b"/>
              <a:pathLst>
                <a:path w="1651" h="7276" extrusionOk="0">
                  <a:moveTo>
                    <a:pt x="89" y="1"/>
                  </a:moveTo>
                  <a:cubicBezTo>
                    <a:pt x="73" y="14"/>
                    <a:pt x="40" y="43"/>
                    <a:pt x="0" y="89"/>
                  </a:cubicBezTo>
                  <a:lnTo>
                    <a:pt x="30" y="128"/>
                  </a:lnTo>
                  <a:cubicBezTo>
                    <a:pt x="429" y="642"/>
                    <a:pt x="844" y="1171"/>
                    <a:pt x="987" y="1785"/>
                  </a:cubicBezTo>
                  <a:cubicBezTo>
                    <a:pt x="1131" y="2374"/>
                    <a:pt x="1085" y="3194"/>
                    <a:pt x="536" y="3720"/>
                  </a:cubicBezTo>
                  <a:lnTo>
                    <a:pt x="484" y="3769"/>
                  </a:lnTo>
                  <a:lnTo>
                    <a:pt x="536" y="3814"/>
                  </a:lnTo>
                  <a:cubicBezTo>
                    <a:pt x="942" y="4152"/>
                    <a:pt x="1229" y="4570"/>
                    <a:pt x="1373" y="5018"/>
                  </a:cubicBezTo>
                  <a:cubicBezTo>
                    <a:pt x="1527" y="5505"/>
                    <a:pt x="1497" y="6027"/>
                    <a:pt x="1295" y="6452"/>
                  </a:cubicBezTo>
                  <a:cubicBezTo>
                    <a:pt x="1135" y="6792"/>
                    <a:pt x="857" y="7066"/>
                    <a:pt x="533" y="7217"/>
                  </a:cubicBezTo>
                  <a:cubicBezTo>
                    <a:pt x="582" y="7240"/>
                    <a:pt x="634" y="7259"/>
                    <a:pt x="687" y="7276"/>
                  </a:cubicBezTo>
                  <a:cubicBezTo>
                    <a:pt x="991" y="7106"/>
                    <a:pt x="1249" y="6834"/>
                    <a:pt x="1409" y="6505"/>
                  </a:cubicBezTo>
                  <a:cubicBezTo>
                    <a:pt x="1615" y="6069"/>
                    <a:pt x="1651" y="5544"/>
                    <a:pt x="1510" y="5043"/>
                  </a:cubicBezTo>
                  <a:cubicBezTo>
                    <a:pt x="1504" y="5021"/>
                    <a:pt x="1497" y="5001"/>
                    <a:pt x="1491" y="4978"/>
                  </a:cubicBezTo>
                  <a:cubicBezTo>
                    <a:pt x="1484" y="4959"/>
                    <a:pt x="1477" y="4939"/>
                    <a:pt x="1468" y="4916"/>
                  </a:cubicBezTo>
                  <a:cubicBezTo>
                    <a:pt x="1320" y="4491"/>
                    <a:pt x="1046" y="4093"/>
                    <a:pt x="670" y="3763"/>
                  </a:cubicBezTo>
                  <a:cubicBezTo>
                    <a:pt x="1124" y="3285"/>
                    <a:pt x="1295" y="2524"/>
                    <a:pt x="1112" y="1755"/>
                  </a:cubicBezTo>
                  <a:cubicBezTo>
                    <a:pt x="955" y="1119"/>
                    <a:pt x="536" y="573"/>
                    <a:pt x="128" y="49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77;p33"/>
            <p:cNvSpPr/>
            <p:nvPr/>
          </p:nvSpPr>
          <p:spPr>
            <a:xfrm>
              <a:off x="3213002" y="2684874"/>
              <a:ext cx="311846" cy="58562"/>
            </a:xfrm>
            <a:custGeom>
              <a:avLst/>
              <a:gdLst/>
              <a:ahLst/>
              <a:cxnLst/>
              <a:rect l="l" t="t" r="r" b="b"/>
              <a:pathLst>
                <a:path w="4292" h="806" extrusionOk="0">
                  <a:moveTo>
                    <a:pt x="950" y="0"/>
                  </a:moveTo>
                  <a:cubicBezTo>
                    <a:pt x="633" y="0"/>
                    <a:pt x="310" y="97"/>
                    <a:pt x="50" y="276"/>
                  </a:cubicBezTo>
                  <a:cubicBezTo>
                    <a:pt x="33" y="289"/>
                    <a:pt x="17" y="299"/>
                    <a:pt x="0" y="312"/>
                  </a:cubicBezTo>
                  <a:lnTo>
                    <a:pt x="76" y="414"/>
                  </a:lnTo>
                  <a:cubicBezTo>
                    <a:pt x="83" y="410"/>
                    <a:pt x="86" y="407"/>
                    <a:pt x="92" y="403"/>
                  </a:cubicBezTo>
                  <a:cubicBezTo>
                    <a:pt x="335" y="224"/>
                    <a:pt x="643" y="124"/>
                    <a:pt x="948" y="124"/>
                  </a:cubicBezTo>
                  <a:cubicBezTo>
                    <a:pt x="971" y="124"/>
                    <a:pt x="994" y="125"/>
                    <a:pt x="1017" y="126"/>
                  </a:cubicBezTo>
                  <a:cubicBezTo>
                    <a:pt x="1347" y="145"/>
                    <a:pt x="1677" y="286"/>
                    <a:pt x="1919" y="512"/>
                  </a:cubicBezTo>
                  <a:lnTo>
                    <a:pt x="1952" y="541"/>
                  </a:lnTo>
                  <a:lnTo>
                    <a:pt x="1991" y="524"/>
                  </a:lnTo>
                  <a:cubicBezTo>
                    <a:pt x="2239" y="407"/>
                    <a:pt x="2517" y="351"/>
                    <a:pt x="2802" y="351"/>
                  </a:cubicBezTo>
                  <a:cubicBezTo>
                    <a:pt x="3282" y="351"/>
                    <a:pt x="3785" y="511"/>
                    <a:pt x="4207" y="806"/>
                  </a:cubicBezTo>
                  <a:cubicBezTo>
                    <a:pt x="4246" y="767"/>
                    <a:pt x="4275" y="737"/>
                    <a:pt x="4292" y="714"/>
                  </a:cubicBezTo>
                  <a:cubicBezTo>
                    <a:pt x="3846" y="400"/>
                    <a:pt x="3310" y="229"/>
                    <a:pt x="2797" y="229"/>
                  </a:cubicBezTo>
                  <a:cubicBezTo>
                    <a:pt x="2510" y="229"/>
                    <a:pt x="2229" y="283"/>
                    <a:pt x="1975" y="394"/>
                  </a:cubicBezTo>
                  <a:cubicBezTo>
                    <a:pt x="1714" y="162"/>
                    <a:pt x="1370" y="22"/>
                    <a:pt x="1024" y="2"/>
                  </a:cubicBezTo>
                  <a:cubicBezTo>
                    <a:pt x="999" y="1"/>
                    <a:pt x="975" y="0"/>
                    <a:pt x="9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78;p33"/>
            <p:cNvSpPr/>
            <p:nvPr/>
          </p:nvSpPr>
          <p:spPr>
            <a:xfrm>
              <a:off x="2381437" y="2857944"/>
              <a:ext cx="672590" cy="503589"/>
            </a:xfrm>
            <a:custGeom>
              <a:avLst/>
              <a:gdLst/>
              <a:ahLst/>
              <a:cxnLst/>
              <a:rect l="l" t="t" r="r" b="b"/>
              <a:pathLst>
                <a:path w="9257" h="6931" extrusionOk="0">
                  <a:moveTo>
                    <a:pt x="9202" y="1"/>
                  </a:moveTo>
                  <a:cubicBezTo>
                    <a:pt x="9190" y="1"/>
                    <a:pt x="9178" y="6"/>
                    <a:pt x="9168" y="15"/>
                  </a:cubicBezTo>
                  <a:cubicBezTo>
                    <a:pt x="6478" y="2734"/>
                    <a:pt x="3403" y="5028"/>
                    <a:pt x="33" y="6839"/>
                  </a:cubicBezTo>
                  <a:cubicBezTo>
                    <a:pt x="10" y="6849"/>
                    <a:pt x="1" y="6882"/>
                    <a:pt x="14" y="6904"/>
                  </a:cubicBezTo>
                  <a:cubicBezTo>
                    <a:pt x="24" y="6921"/>
                    <a:pt x="40" y="6930"/>
                    <a:pt x="57" y="6930"/>
                  </a:cubicBezTo>
                  <a:cubicBezTo>
                    <a:pt x="66" y="6930"/>
                    <a:pt x="72" y="6927"/>
                    <a:pt x="79" y="6924"/>
                  </a:cubicBezTo>
                  <a:cubicBezTo>
                    <a:pt x="3458" y="5110"/>
                    <a:pt x="6540" y="2809"/>
                    <a:pt x="9240" y="84"/>
                  </a:cubicBezTo>
                  <a:cubicBezTo>
                    <a:pt x="9256" y="64"/>
                    <a:pt x="9256" y="35"/>
                    <a:pt x="9237" y="15"/>
                  </a:cubicBezTo>
                  <a:cubicBezTo>
                    <a:pt x="9227" y="6"/>
                    <a:pt x="9215" y="1"/>
                    <a:pt x="92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79;p33"/>
            <p:cNvSpPr/>
            <p:nvPr/>
          </p:nvSpPr>
          <p:spPr>
            <a:xfrm>
              <a:off x="2808154" y="2950001"/>
              <a:ext cx="404484" cy="180263"/>
            </a:xfrm>
            <a:custGeom>
              <a:avLst/>
              <a:gdLst/>
              <a:ahLst/>
              <a:cxnLst/>
              <a:rect l="l" t="t" r="r" b="b"/>
              <a:pathLst>
                <a:path w="5567" h="2481" extrusionOk="0">
                  <a:moveTo>
                    <a:pt x="4279" y="1"/>
                  </a:moveTo>
                  <a:cubicBezTo>
                    <a:pt x="4262" y="1"/>
                    <a:pt x="4246" y="2"/>
                    <a:pt x="4230" y="3"/>
                  </a:cubicBezTo>
                  <a:cubicBezTo>
                    <a:pt x="4070" y="3"/>
                    <a:pt x="3910" y="23"/>
                    <a:pt x="3753" y="43"/>
                  </a:cubicBezTo>
                  <a:cubicBezTo>
                    <a:pt x="3255" y="111"/>
                    <a:pt x="2765" y="235"/>
                    <a:pt x="2292" y="408"/>
                  </a:cubicBezTo>
                  <a:cubicBezTo>
                    <a:pt x="2226" y="432"/>
                    <a:pt x="2157" y="457"/>
                    <a:pt x="2095" y="483"/>
                  </a:cubicBezTo>
                  <a:cubicBezTo>
                    <a:pt x="2050" y="503"/>
                    <a:pt x="2008" y="519"/>
                    <a:pt x="1964" y="539"/>
                  </a:cubicBezTo>
                  <a:cubicBezTo>
                    <a:pt x="1644" y="673"/>
                    <a:pt x="1341" y="827"/>
                    <a:pt x="1043" y="1003"/>
                  </a:cubicBezTo>
                  <a:cubicBezTo>
                    <a:pt x="899" y="1091"/>
                    <a:pt x="131" y="1650"/>
                    <a:pt x="17" y="1771"/>
                  </a:cubicBezTo>
                  <a:lnTo>
                    <a:pt x="17" y="1774"/>
                  </a:lnTo>
                  <a:cubicBezTo>
                    <a:pt x="7" y="1781"/>
                    <a:pt x="0" y="1791"/>
                    <a:pt x="0" y="1794"/>
                  </a:cubicBezTo>
                  <a:cubicBezTo>
                    <a:pt x="4" y="1807"/>
                    <a:pt x="59" y="1833"/>
                    <a:pt x="148" y="1866"/>
                  </a:cubicBezTo>
                  <a:cubicBezTo>
                    <a:pt x="435" y="1981"/>
                    <a:pt x="1079" y="2180"/>
                    <a:pt x="1216" y="2219"/>
                  </a:cubicBezTo>
                  <a:cubicBezTo>
                    <a:pt x="1641" y="2337"/>
                    <a:pt x="2076" y="2425"/>
                    <a:pt x="2517" y="2464"/>
                  </a:cubicBezTo>
                  <a:cubicBezTo>
                    <a:pt x="2652" y="2475"/>
                    <a:pt x="2787" y="2481"/>
                    <a:pt x="2922" y="2481"/>
                  </a:cubicBezTo>
                  <a:cubicBezTo>
                    <a:pt x="3023" y="2481"/>
                    <a:pt x="3124" y="2478"/>
                    <a:pt x="3226" y="2471"/>
                  </a:cubicBezTo>
                  <a:cubicBezTo>
                    <a:pt x="3292" y="2464"/>
                    <a:pt x="3354" y="2461"/>
                    <a:pt x="3416" y="2451"/>
                  </a:cubicBezTo>
                  <a:lnTo>
                    <a:pt x="3419" y="2451"/>
                  </a:lnTo>
                  <a:cubicBezTo>
                    <a:pt x="4001" y="2385"/>
                    <a:pt x="4569" y="2192"/>
                    <a:pt x="5034" y="1836"/>
                  </a:cubicBezTo>
                  <a:cubicBezTo>
                    <a:pt x="5040" y="1833"/>
                    <a:pt x="5050" y="1827"/>
                    <a:pt x="5056" y="1820"/>
                  </a:cubicBezTo>
                  <a:cubicBezTo>
                    <a:pt x="5082" y="1800"/>
                    <a:pt x="5106" y="1778"/>
                    <a:pt x="5132" y="1755"/>
                  </a:cubicBezTo>
                  <a:cubicBezTo>
                    <a:pt x="5367" y="1552"/>
                    <a:pt x="5560" y="1284"/>
                    <a:pt x="5563" y="981"/>
                  </a:cubicBezTo>
                  <a:cubicBezTo>
                    <a:pt x="5566" y="951"/>
                    <a:pt x="5563" y="922"/>
                    <a:pt x="5560" y="892"/>
                  </a:cubicBezTo>
                  <a:cubicBezTo>
                    <a:pt x="5557" y="863"/>
                    <a:pt x="5553" y="836"/>
                    <a:pt x="5547" y="807"/>
                  </a:cubicBezTo>
                  <a:cubicBezTo>
                    <a:pt x="5474" y="494"/>
                    <a:pt x="5210" y="228"/>
                    <a:pt x="4903" y="108"/>
                  </a:cubicBezTo>
                  <a:cubicBezTo>
                    <a:pt x="4720" y="35"/>
                    <a:pt x="4527" y="6"/>
                    <a:pt x="4328" y="3"/>
                  </a:cubicBezTo>
                  <a:cubicBezTo>
                    <a:pt x="4311" y="2"/>
                    <a:pt x="4295" y="1"/>
                    <a:pt x="4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80;p33"/>
            <p:cNvSpPr/>
            <p:nvPr/>
          </p:nvSpPr>
          <p:spPr>
            <a:xfrm>
              <a:off x="2808154" y="3008635"/>
              <a:ext cx="403976" cy="78397"/>
            </a:xfrm>
            <a:custGeom>
              <a:avLst/>
              <a:gdLst/>
              <a:ahLst/>
              <a:cxnLst/>
              <a:rect l="l" t="t" r="r" b="b"/>
              <a:pathLst>
                <a:path w="5560" h="1079" extrusionOk="0">
                  <a:moveTo>
                    <a:pt x="5547" y="0"/>
                  </a:moveTo>
                  <a:cubicBezTo>
                    <a:pt x="4922" y="275"/>
                    <a:pt x="4282" y="494"/>
                    <a:pt x="3622" y="654"/>
                  </a:cubicBezTo>
                  <a:cubicBezTo>
                    <a:pt x="3592" y="664"/>
                    <a:pt x="3560" y="670"/>
                    <a:pt x="3527" y="676"/>
                  </a:cubicBezTo>
                  <a:cubicBezTo>
                    <a:pt x="3109" y="778"/>
                    <a:pt x="2684" y="856"/>
                    <a:pt x="2255" y="905"/>
                  </a:cubicBezTo>
                  <a:cubicBezTo>
                    <a:pt x="2243" y="909"/>
                    <a:pt x="2230" y="909"/>
                    <a:pt x="2219" y="909"/>
                  </a:cubicBezTo>
                  <a:lnTo>
                    <a:pt x="2216" y="909"/>
                  </a:lnTo>
                  <a:cubicBezTo>
                    <a:pt x="1994" y="938"/>
                    <a:pt x="1765" y="958"/>
                    <a:pt x="1540" y="971"/>
                  </a:cubicBezTo>
                  <a:cubicBezTo>
                    <a:pt x="1510" y="974"/>
                    <a:pt x="1481" y="978"/>
                    <a:pt x="1451" y="978"/>
                  </a:cubicBezTo>
                  <a:cubicBezTo>
                    <a:pt x="1245" y="989"/>
                    <a:pt x="1038" y="995"/>
                    <a:pt x="831" y="995"/>
                  </a:cubicBezTo>
                  <a:cubicBezTo>
                    <a:pt x="561" y="995"/>
                    <a:pt x="289" y="985"/>
                    <a:pt x="17" y="964"/>
                  </a:cubicBezTo>
                  <a:lnTo>
                    <a:pt x="17" y="967"/>
                  </a:lnTo>
                  <a:cubicBezTo>
                    <a:pt x="7" y="974"/>
                    <a:pt x="0" y="984"/>
                    <a:pt x="0" y="987"/>
                  </a:cubicBezTo>
                  <a:cubicBezTo>
                    <a:pt x="4" y="1000"/>
                    <a:pt x="59" y="1026"/>
                    <a:pt x="148" y="1059"/>
                  </a:cubicBezTo>
                  <a:cubicBezTo>
                    <a:pt x="375" y="1072"/>
                    <a:pt x="603" y="1078"/>
                    <a:pt x="830" y="1078"/>
                  </a:cubicBezTo>
                  <a:cubicBezTo>
                    <a:pt x="1298" y="1078"/>
                    <a:pt x="1766" y="1051"/>
                    <a:pt x="2230" y="993"/>
                  </a:cubicBezTo>
                  <a:lnTo>
                    <a:pt x="2233" y="993"/>
                  </a:lnTo>
                  <a:cubicBezTo>
                    <a:pt x="2269" y="990"/>
                    <a:pt x="2302" y="987"/>
                    <a:pt x="2337" y="981"/>
                  </a:cubicBezTo>
                  <a:cubicBezTo>
                    <a:pt x="2981" y="899"/>
                    <a:pt x="3612" y="762"/>
                    <a:pt x="4236" y="575"/>
                  </a:cubicBezTo>
                  <a:cubicBezTo>
                    <a:pt x="4269" y="566"/>
                    <a:pt x="4302" y="556"/>
                    <a:pt x="4331" y="546"/>
                  </a:cubicBezTo>
                  <a:cubicBezTo>
                    <a:pt x="4746" y="415"/>
                    <a:pt x="5158" y="261"/>
                    <a:pt x="5560" y="85"/>
                  </a:cubicBezTo>
                  <a:cubicBezTo>
                    <a:pt x="5557" y="56"/>
                    <a:pt x="5553" y="29"/>
                    <a:pt x="5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81;p33"/>
            <p:cNvSpPr/>
            <p:nvPr/>
          </p:nvSpPr>
          <p:spPr>
            <a:xfrm>
              <a:off x="3114987" y="3045545"/>
              <a:ext cx="66046" cy="36692"/>
            </a:xfrm>
            <a:custGeom>
              <a:avLst/>
              <a:gdLst/>
              <a:ahLst/>
              <a:cxnLst/>
              <a:rect l="l" t="t" r="r" b="b"/>
              <a:pathLst>
                <a:path w="909" h="505" extrusionOk="0">
                  <a:moveTo>
                    <a:pt x="47" y="1"/>
                  </a:moveTo>
                  <a:cubicBezTo>
                    <a:pt x="41" y="1"/>
                    <a:pt x="35" y="2"/>
                    <a:pt x="29" y="5"/>
                  </a:cubicBezTo>
                  <a:cubicBezTo>
                    <a:pt x="23" y="5"/>
                    <a:pt x="16" y="11"/>
                    <a:pt x="13" y="15"/>
                  </a:cubicBezTo>
                  <a:cubicBezTo>
                    <a:pt x="0" y="31"/>
                    <a:pt x="0" y="54"/>
                    <a:pt x="13" y="67"/>
                  </a:cubicBezTo>
                  <a:cubicBezTo>
                    <a:pt x="13" y="70"/>
                    <a:pt x="13" y="70"/>
                    <a:pt x="16" y="73"/>
                  </a:cubicBezTo>
                  <a:cubicBezTo>
                    <a:pt x="262" y="266"/>
                    <a:pt x="536" y="414"/>
                    <a:pt x="833" y="505"/>
                  </a:cubicBezTo>
                  <a:cubicBezTo>
                    <a:pt x="859" y="485"/>
                    <a:pt x="883" y="463"/>
                    <a:pt x="909" y="440"/>
                  </a:cubicBezTo>
                  <a:cubicBezTo>
                    <a:pt x="621" y="358"/>
                    <a:pt x="346" y="221"/>
                    <a:pt x="108" y="38"/>
                  </a:cubicBezTo>
                  <a:cubicBezTo>
                    <a:pt x="95" y="28"/>
                    <a:pt x="82" y="19"/>
                    <a:pt x="69" y="8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82;p33"/>
            <p:cNvSpPr/>
            <p:nvPr/>
          </p:nvSpPr>
          <p:spPr>
            <a:xfrm>
              <a:off x="3064126" y="2950001"/>
              <a:ext cx="58489" cy="111166"/>
            </a:xfrm>
            <a:custGeom>
              <a:avLst/>
              <a:gdLst/>
              <a:ahLst/>
              <a:cxnLst/>
              <a:rect l="l" t="t" r="r" b="b"/>
              <a:pathLst>
                <a:path w="805" h="1530" extrusionOk="0">
                  <a:moveTo>
                    <a:pt x="756" y="1"/>
                  </a:moveTo>
                  <a:cubicBezTo>
                    <a:pt x="739" y="1"/>
                    <a:pt x="723" y="2"/>
                    <a:pt x="707" y="3"/>
                  </a:cubicBezTo>
                  <a:cubicBezTo>
                    <a:pt x="419" y="467"/>
                    <a:pt x="184" y="957"/>
                    <a:pt x="7" y="1474"/>
                  </a:cubicBezTo>
                  <a:cubicBezTo>
                    <a:pt x="4" y="1477"/>
                    <a:pt x="4" y="1480"/>
                    <a:pt x="4" y="1483"/>
                  </a:cubicBezTo>
                  <a:cubicBezTo>
                    <a:pt x="1" y="1503"/>
                    <a:pt x="14" y="1519"/>
                    <a:pt x="34" y="1526"/>
                  </a:cubicBezTo>
                  <a:cubicBezTo>
                    <a:pt x="38" y="1528"/>
                    <a:pt x="43" y="1529"/>
                    <a:pt x="48" y="1529"/>
                  </a:cubicBezTo>
                  <a:cubicBezTo>
                    <a:pt x="63" y="1529"/>
                    <a:pt x="78" y="1517"/>
                    <a:pt x="85" y="1500"/>
                  </a:cubicBezTo>
                  <a:cubicBezTo>
                    <a:pt x="89" y="1487"/>
                    <a:pt x="93" y="1474"/>
                    <a:pt x="99" y="1461"/>
                  </a:cubicBezTo>
                  <a:cubicBezTo>
                    <a:pt x="278" y="951"/>
                    <a:pt x="517" y="461"/>
                    <a:pt x="805" y="3"/>
                  </a:cubicBezTo>
                  <a:cubicBezTo>
                    <a:pt x="788" y="2"/>
                    <a:pt x="772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83;p33"/>
            <p:cNvSpPr/>
            <p:nvPr/>
          </p:nvSpPr>
          <p:spPr>
            <a:xfrm>
              <a:off x="2967492" y="3074245"/>
              <a:ext cx="88860" cy="55292"/>
            </a:xfrm>
            <a:custGeom>
              <a:avLst/>
              <a:gdLst/>
              <a:ahLst/>
              <a:cxnLst/>
              <a:rect l="l" t="t" r="r" b="b"/>
              <a:pathLst>
                <a:path w="1223" h="761" extrusionOk="0">
                  <a:moveTo>
                    <a:pt x="46" y="0"/>
                  </a:moveTo>
                  <a:cubicBezTo>
                    <a:pt x="41" y="0"/>
                    <a:pt x="35" y="1"/>
                    <a:pt x="30" y="2"/>
                  </a:cubicBezTo>
                  <a:cubicBezTo>
                    <a:pt x="26" y="2"/>
                    <a:pt x="26" y="6"/>
                    <a:pt x="26" y="6"/>
                  </a:cubicBezTo>
                  <a:lnTo>
                    <a:pt x="23" y="6"/>
                  </a:lnTo>
                  <a:cubicBezTo>
                    <a:pt x="20" y="9"/>
                    <a:pt x="20" y="9"/>
                    <a:pt x="17" y="12"/>
                  </a:cubicBezTo>
                  <a:cubicBezTo>
                    <a:pt x="0" y="28"/>
                    <a:pt x="0" y="51"/>
                    <a:pt x="17" y="68"/>
                  </a:cubicBezTo>
                  <a:cubicBezTo>
                    <a:pt x="23" y="78"/>
                    <a:pt x="30" y="84"/>
                    <a:pt x="37" y="90"/>
                  </a:cubicBezTo>
                  <a:lnTo>
                    <a:pt x="40" y="90"/>
                  </a:lnTo>
                  <a:cubicBezTo>
                    <a:pt x="320" y="378"/>
                    <a:pt x="661" y="607"/>
                    <a:pt x="1033" y="761"/>
                  </a:cubicBezTo>
                  <a:cubicBezTo>
                    <a:pt x="1099" y="754"/>
                    <a:pt x="1161" y="751"/>
                    <a:pt x="1223" y="741"/>
                  </a:cubicBezTo>
                  <a:cubicBezTo>
                    <a:pt x="821" y="604"/>
                    <a:pt x="448" y="375"/>
                    <a:pt x="144" y="78"/>
                  </a:cubicBezTo>
                  <a:cubicBezTo>
                    <a:pt x="121" y="55"/>
                    <a:pt x="99" y="35"/>
                    <a:pt x="76" y="12"/>
                  </a:cubicBezTo>
                  <a:cubicBezTo>
                    <a:pt x="73" y="9"/>
                    <a:pt x="66" y="2"/>
                    <a:pt x="62" y="2"/>
                  </a:cubicBezTo>
                  <a:cubicBezTo>
                    <a:pt x="58" y="1"/>
                    <a:pt x="52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84;p33"/>
            <p:cNvSpPr/>
            <p:nvPr/>
          </p:nvSpPr>
          <p:spPr>
            <a:xfrm>
              <a:off x="2912926" y="2985094"/>
              <a:ext cx="47518" cy="100340"/>
            </a:xfrm>
            <a:custGeom>
              <a:avLst/>
              <a:gdLst/>
              <a:ahLst/>
              <a:cxnLst/>
              <a:rect l="l" t="t" r="r" b="b"/>
              <a:pathLst>
                <a:path w="654" h="1381" extrusionOk="0">
                  <a:moveTo>
                    <a:pt x="653" y="0"/>
                  </a:moveTo>
                  <a:lnTo>
                    <a:pt x="653" y="0"/>
                  </a:lnTo>
                  <a:cubicBezTo>
                    <a:pt x="608" y="20"/>
                    <a:pt x="566" y="36"/>
                    <a:pt x="522" y="56"/>
                  </a:cubicBezTo>
                  <a:cubicBezTo>
                    <a:pt x="297" y="445"/>
                    <a:pt x="124" y="863"/>
                    <a:pt x="9" y="1302"/>
                  </a:cubicBezTo>
                  <a:cubicBezTo>
                    <a:pt x="9" y="1311"/>
                    <a:pt x="6" y="1317"/>
                    <a:pt x="3" y="1327"/>
                  </a:cubicBezTo>
                  <a:cubicBezTo>
                    <a:pt x="0" y="1350"/>
                    <a:pt x="13" y="1373"/>
                    <a:pt x="36" y="1380"/>
                  </a:cubicBezTo>
                  <a:cubicBezTo>
                    <a:pt x="38" y="1380"/>
                    <a:pt x="40" y="1380"/>
                    <a:pt x="42" y="1380"/>
                  </a:cubicBezTo>
                  <a:cubicBezTo>
                    <a:pt x="60" y="1380"/>
                    <a:pt x="79" y="1368"/>
                    <a:pt x="85" y="1347"/>
                  </a:cubicBezTo>
                  <a:cubicBezTo>
                    <a:pt x="88" y="1331"/>
                    <a:pt x="95" y="1314"/>
                    <a:pt x="98" y="1295"/>
                  </a:cubicBezTo>
                  <a:cubicBezTo>
                    <a:pt x="219" y="837"/>
                    <a:pt x="405" y="403"/>
                    <a:pt x="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85;p33"/>
            <p:cNvSpPr/>
            <p:nvPr/>
          </p:nvSpPr>
          <p:spPr>
            <a:xfrm>
              <a:off x="1316714" y="3082237"/>
              <a:ext cx="1848915" cy="857722"/>
            </a:xfrm>
            <a:custGeom>
              <a:avLst/>
              <a:gdLst/>
              <a:ahLst/>
              <a:cxnLst/>
              <a:rect l="l" t="t" r="r" b="b"/>
              <a:pathLst>
                <a:path w="25447" h="11805" extrusionOk="0">
                  <a:moveTo>
                    <a:pt x="14319" y="0"/>
                  </a:moveTo>
                  <a:cubicBezTo>
                    <a:pt x="10302" y="0"/>
                    <a:pt x="6285" y="673"/>
                    <a:pt x="2494" y="2004"/>
                  </a:cubicBezTo>
                  <a:cubicBezTo>
                    <a:pt x="1948" y="2196"/>
                    <a:pt x="1075" y="2500"/>
                    <a:pt x="510" y="2706"/>
                  </a:cubicBezTo>
                  <a:cubicBezTo>
                    <a:pt x="490" y="2713"/>
                    <a:pt x="475" y="2719"/>
                    <a:pt x="458" y="2725"/>
                  </a:cubicBezTo>
                  <a:cubicBezTo>
                    <a:pt x="422" y="2739"/>
                    <a:pt x="383" y="2752"/>
                    <a:pt x="347" y="2772"/>
                  </a:cubicBezTo>
                  <a:cubicBezTo>
                    <a:pt x="249" y="2811"/>
                    <a:pt x="157" y="2870"/>
                    <a:pt x="98" y="2958"/>
                  </a:cubicBezTo>
                  <a:cubicBezTo>
                    <a:pt x="0" y="3115"/>
                    <a:pt x="46" y="3321"/>
                    <a:pt x="108" y="3494"/>
                  </a:cubicBezTo>
                  <a:cubicBezTo>
                    <a:pt x="373" y="4226"/>
                    <a:pt x="1000" y="4922"/>
                    <a:pt x="1700" y="5262"/>
                  </a:cubicBezTo>
                  <a:cubicBezTo>
                    <a:pt x="2239" y="7196"/>
                    <a:pt x="2902" y="8599"/>
                    <a:pt x="4279" y="10066"/>
                  </a:cubicBezTo>
                  <a:cubicBezTo>
                    <a:pt x="4334" y="10507"/>
                    <a:pt x="4870" y="11357"/>
                    <a:pt x="5200" y="11677"/>
                  </a:cubicBezTo>
                  <a:cubicBezTo>
                    <a:pt x="5294" y="11768"/>
                    <a:pt x="5415" y="11805"/>
                    <a:pt x="5549" y="11805"/>
                  </a:cubicBezTo>
                  <a:cubicBezTo>
                    <a:pt x="5913" y="11805"/>
                    <a:pt x="6367" y="11533"/>
                    <a:pt x="6582" y="11360"/>
                  </a:cubicBezTo>
                  <a:cubicBezTo>
                    <a:pt x="6695" y="11270"/>
                    <a:pt x="7075" y="10775"/>
                    <a:pt x="7215" y="10775"/>
                  </a:cubicBezTo>
                  <a:cubicBezTo>
                    <a:pt x="7218" y="10775"/>
                    <a:pt x="7221" y="10775"/>
                    <a:pt x="7223" y="10775"/>
                  </a:cubicBezTo>
                  <a:cubicBezTo>
                    <a:pt x="8937" y="11146"/>
                    <a:pt x="10662" y="11326"/>
                    <a:pt x="12381" y="11326"/>
                  </a:cubicBezTo>
                  <a:cubicBezTo>
                    <a:pt x="15811" y="11326"/>
                    <a:pt x="19215" y="10611"/>
                    <a:pt x="22452" y="9279"/>
                  </a:cubicBezTo>
                  <a:cubicBezTo>
                    <a:pt x="22910" y="9442"/>
                    <a:pt x="23364" y="9605"/>
                    <a:pt x="23822" y="9765"/>
                  </a:cubicBezTo>
                  <a:cubicBezTo>
                    <a:pt x="24017" y="9835"/>
                    <a:pt x="24227" y="9907"/>
                    <a:pt x="24431" y="9907"/>
                  </a:cubicBezTo>
                  <a:cubicBezTo>
                    <a:pt x="24514" y="9907"/>
                    <a:pt x="24595" y="9895"/>
                    <a:pt x="24675" y="9867"/>
                  </a:cubicBezTo>
                  <a:cubicBezTo>
                    <a:pt x="24975" y="9762"/>
                    <a:pt x="25162" y="9445"/>
                    <a:pt x="25201" y="9128"/>
                  </a:cubicBezTo>
                  <a:cubicBezTo>
                    <a:pt x="25241" y="8811"/>
                    <a:pt x="25093" y="8475"/>
                    <a:pt x="25143" y="8157"/>
                  </a:cubicBezTo>
                  <a:cubicBezTo>
                    <a:pt x="25446" y="6115"/>
                    <a:pt x="24162" y="4187"/>
                    <a:pt x="24315" y="2125"/>
                  </a:cubicBezTo>
                  <a:cubicBezTo>
                    <a:pt x="24335" y="1853"/>
                    <a:pt x="24437" y="1592"/>
                    <a:pt x="24466" y="1318"/>
                  </a:cubicBezTo>
                  <a:cubicBezTo>
                    <a:pt x="24499" y="1046"/>
                    <a:pt x="24440" y="736"/>
                    <a:pt x="24214" y="579"/>
                  </a:cubicBezTo>
                  <a:cubicBezTo>
                    <a:pt x="24064" y="474"/>
                    <a:pt x="23868" y="458"/>
                    <a:pt x="23684" y="458"/>
                  </a:cubicBezTo>
                  <a:cubicBezTo>
                    <a:pt x="23652" y="458"/>
                    <a:pt x="23620" y="457"/>
                    <a:pt x="23588" y="457"/>
                  </a:cubicBezTo>
                  <a:cubicBezTo>
                    <a:pt x="22930" y="457"/>
                    <a:pt x="22214" y="528"/>
                    <a:pt x="21606" y="752"/>
                  </a:cubicBezTo>
                  <a:cubicBezTo>
                    <a:pt x="19211" y="250"/>
                    <a:pt x="16765" y="0"/>
                    <a:pt x="14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86;p33"/>
            <p:cNvSpPr/>
            <p:nvPr/>
          </p:nvSpPr>
          <p:spPr>
            <a:xfrm>
              <a:off x="1341853" y="3278776"/>
              <a:ext cx="399471" cy="658350"/>
            </a:xfrm>
            <a:custGeom>
              <a:avLst/>
              <a:gdLst/>
              <a:ahLst/>
              <a:cxnLst/>
              <a:rect l="l" t="t" r="r" b="b"/>
              <a:pathLst>
                <a:path w="5498" h="9061" extrusionOk="0">
                  <a:moveTo>
                    <a:pt x="164" y="1"/>
                  </a:moveTo>
                  <a:cubicBezTo>
                    <a:pt x="144" y="8"/>
                    <a:pt x="129" y="14"/>
                    <a:pt x="112" y="20"/>
                  </a:cubicBezTo>
                  <a:cubicBezTo>
                    <a:pt x="76" y="34"/>
                    <a:pt x="37" y="47"/>
                    <a:pt x="1" y="67"/>
                  </a:cubicBezTo>
                  <a:cubicBezTo>
                    <a:pt x="40" y="508"/>
                    <a:pt x="286" y="897"/>
                    <a:pt x="462" y="1123"/>
                  </a:cubicBezTo>
                  <a:cubicBezTo>
                    <a:pt x="612" y="1312"/>
                    <a:pt x="779" y="1491"/>
                    <a:pt x="945" y="1661"/>
                  </a:cubicBezTo>
                  <a:cubicBezTo>
                    <a:pt x="1129" y="1854"/>
                    <a:pt x="1321" y="2057"/>
                    <a:pt x="1482" y="2276"/>
                  </a:cubicBezTo>
                  <a:cubicBezTo>
                    <a:pt x="1791" y="2707"/>
                    <a:pt x="1984" y="3224"/>
                    <a:pt x="2168" y="3723"/>
                  </a:cubicBezTo>
                  <a:cubicBezTo>
                    <a:pt x="2220" y="3868"/>
                    <a:pt x="2272" y="4011"/>
                    <a:pt x="2328" y="4152"/>
                  </a:cubicBezTo>
                  <a:cubicBezTo>
                    <a:pt x="3007" y="5891"/>
                    <a:pt x="4125" y="7413"/>
                    <a:pt x="5203" y="8888"/>
                  </a:cubicBezTo>
                  <a:cubicBezTo>
                    <a:pt x="5247" y="8943"/>
                    <a:pt x="5289" y="9001"/>
                    <a:pt x="5331" y="9060"/>
                  </a:cubicBezTo>
                  <a:cubicBezTo>
                    <a:pt x="5387" y="9048"/>
                    <a:pt x="5443" y="9028"/>
                    <a:pt x="5498" y="9005"/>
                  </a:cubicBezTo>
                  <a:cubicBezTo>
                    <a:pt x="5443" y="8933"/>
                    <a:pt x="5390" y="8861"/>
                    <a:pt x="5338" y="8790"/>
                  </a:cubicBezTo>
                  <a:cubicBezTo>
                    <a:pt x="4262" y="7325"/>
                    <a:pt x="3155" y="5809"/>
                    <a:pt x="2482" y="4090"/>
                  </a:cubicBezTo>
                  <a:cubicBezTo>
                    <a:pt x="2426" y="3949"/>
                    <a:pt x="2377" y="3809"/>
                    <a:pt x="2321" y="3668"/>
                  </a:cubicBezTo>
                  <a:cubicBezTo>
                    <a:pt x="2135" y="3155"/>
                    <a:pt x="1939" y="2628"/>
                    <a:pt x="1615" y="2177"/>
                  </a:cubicBezTo>
                  <a:cubicBezTo>
                    <a:pt x="1452" y="1949"/>
                    <a:pt x="1256" y="1746"/>
                    <a:pt x="1063" y="1547"/>
                  </a:cubicBezTo>
                  <a:cubicBezTo>
                    <a:pt x="903" y="1377"/>
                    <a:pt x="737" y="1204"/>
                    <a:pt x="592" y="1017"/>
                  </a:cubicBezTo>
                  <a:cubicBezTo>
                    <a:pt x="423" y="805"/>
                    <a:pt x="184" y="423"/>
                    <a:pt x="1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87;p33"/>
            <p:cNvSpPr/>
            <p:nvPr/>
          </p:nvSpPr>
          <p:spPr>
            <a:xfrm>
              <a:off x="1724467" y="3379770"/>
              <a:ext cx="360744" cy="158902"/>
            </a:xfrm>
            <a:custGeom>
              <a:avLst/>
              <a:gdLst/>
              <a:ahLst/>
              <a:cxnLst/>
              <a:rect l="l" t="t" r="r" b="b"/>
              <a:pathLst>
                <a:path w="4965" h="2187" extrusionOk="0">
                  <a:moveTo>
                    <a:pt x="596" y="0"/>
                  </a:moveTo>
                  <a:cubicBezTo>
                    <a:pt x="413" y="0"/>
                    <a:pt x="230" y="23"/>
                    <a:pt x="52" y="69"/>
                  </a:cubicBezTo>
                  <a:cubicBezTo>
                    <a:pt x="20" y="78"/>
                    <a:pt x="0" y="111"/>
                    <a:pt x="10" y="140"/>
                  </a:cubicBezTo>
                  <a:cubicBezTo>
                    <a:pt x="15" y="168"/>
                    <a:pt x="38" y="186"/>
                    <a:pt x="65" y="186"/>
                  </a:cubicBezTo>
                  <a:cubicBezTo>
                    <a:pt x="71" y="186"/>
                    <a:pt x="76" y="185"/>
                    <a:pt x="82" y="184"/>
                  </a:cubicBezTo>
                  <a:cubicBezTo>
                    <a:pt x="250" y="141"/>
                    <a:pt x="424" y="120"/>
                    <a:pt x="597" y="120"/>
                  </a:cubicBezTo>
                  <a:cubicBezTo>
                    <a:pt x="967" y="120"/>
                    <a:pt x="1336" y="216"/>
                    <a:pt x="1657" y="405"/>
                  </a:cubicBezTo>
                  <a:cubicBezTo>
                    <a:pt x="2130" y="683"/>
                    <a:pt x="2477" y="1147"/>
                    <a:pt x="2618" y="1677"/>
                  </a:cubicBezTo>
                  <a:cubicBezTo>
                    <a:pt x="2621" y="1697"/>
                    <a:pt x="2634" y="1709"/>
                    <a:pt x="2654" y="1716"/>
                  </a:cubicBezTo>
                  <a:cubicBezTo>
                    <a:pt x="2660" y="1719"/>
                    <a:pt x="2668" y="1720"/>
                    <a:pt x="2676" y="1720"/>
                  </a:cubicBezTo>
                  <a:cubicBezTo>
                    <a:pt x="2687" y="1720"/>
                    <a:pt x="2698" y="1717"/>
                    <a:pt x="2706" y="1709"/>
                  </a:cubicBezTo>
                  <a:cubicBezTo>
                    <a:pt x="3032" y="1491"/>
                    <a:pt x="3322" y="1386"/>
                    <a:pt x="3601" y="1386"/>
                  </a:cubicBezTo>
                  <a:cubicBezTo>
                    <a:pt x="3686" y="1386"/>
                    <a:pt x="3769" y="1396"/>
                    <a:pt x="3853" y="1415"/>
                  </a:cubicBezTo>
                  <a:cubicBezTo>
                    <a:pt x="4265" y="1513"/>
                    <a:pt x="4634" y="1791"/>
                    <a:pt x="4847" y="2157"/>
                  </a:cubicBezTo>
                  <a:cubicBezTo>
                    <a:pt x="4856" y="2177"/>
                    <a:pt x="4876" y="2187"/>
                    <a:pt x="4895" y="2187"/>
                  </a:cubicBezTo>
                  <a:cubicBezTo>
                    <a:pt x="4906" y="2187"/>
                    <a:pt x="4915" y="2187"/>
                    <a:pt x="4925" y="2180"/>
                  </a:cubicBezTo>
                  <a:cubicBezTo>
                    <a:pt x="4954" y="2164"/>
                    <a:pt x="4964" y="2128"/>
                    <a:pt x="4948" y="2098"/>
                  </a:cubicBezTo>
                  <a:cubicBezTo>
                    <a:pt x="4722" y="1703"/>
                    <a:pt x="4324" y="1406"/>
                    <a:pt x="3879" y="1301"/>
                  </a:cubicBezTo>
                  <a:cubicBezTo>
                    <a:pt x="3784" y="1279"/>
                    <a:pt x="3690" y="1267"/>
                    <a:pt x="3595" y="1267"/>
                  </a:cubicBezTo>
                  <a:cubicBezTo>
                    <a:pt x="3314" y="1267"/>
                    <a:pt x="3026" y="1366"/>
                    <a:pt x="2709" y="1569"/>
                  </a:cubicBezTo>
                  <a:cubicBezTo>
                    <a:pt x="2549" y="1039"/>
                    <a:pt x="2192" y="585"/>
                    <a:pt x="1719" y="304"/>
                  </a:cubicBezTo>
                  <a:cubicBezTo>
                    <a:pt x="1378" y="104"/>
                    <a:pt x="988" y="0"/>
                    <a:pt x="5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88;p33"/>
            <p:cNvSpPr/>
            <p:nvPr/>
          </p:nvSpPr>
          <p:spPr>
            <a:xfrm>
              <a:off x="1913450" y="3383766"/>
              <a:ext cx="1098727" cy="185059"/>
            </a:xfrm>
            <a:custGeom>
              <a:avLst/>
              <a:gdLst/>
              <a:ahLst/>
              <a:cxnLst/>
              <a:rect l="l" t="t" r="r" b="b"/>
              <a:pathLst>
                <a:path w="15122" h="2547" extrusionOk="0">
                  <a:moveTo>
                    <a:pt x="7563" y="1"/>
                  </a:moveTo>
                  <a:cubicBezTo>
                    <a:pt x="3386" y="1"/>
                    <a:pt x="0" y="569"/>
                    <a:pt x="0" y="1275"/>
                  </a:cubicBezTo>
                  <a:cubicBezTo>
                    <a:pt x="0" y="1978"/>
                    <a:pt x="3386" y="2547"/>
                    <a:pt x="7563" y="2547"/>
                  </a:cubicBezTo>
                  <a:cubicBezTo>
                    <a:pt x="11736" y="2547"/>
                    <a:pt x="15122" y="1978"/>
                    <a:pt x="15122" y="1275"/>
                  </a:cubicBezTo>
                  <a:cubicBezTo>
                    <a:pt x="15122" y="569"/>
                    <a:pt x="11736" y="1"/>
                    <a:pt x="7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89;p33"/>
            <p:cNvSpPr/>
            <p:nvPr/>
          </p:nvSpPr>
          <p:spPr>
            <a:xfrm>
              <a:off x="2626292" y="2713937"/>
              <a:ext cx="378546" cy="751351"/>
            </a:xfrm>
            <a:custGeom>
              <a:avLst/>
              <a:gdLst/>
              <a:ahLst/>
              <a:cxnLst/>
              <a:rect l="l" t="t" r="r" b="b"/>
              <a:pathLst>
                <a:path w="5210" h="10341" extrusionOk="0">
                  <a:moveTo>
                    <a:pt x="1864" y="0"/>
                  </a:moveTo>
                  <a:cubicBezTo>
                    <a:pt x="1280" y="0"/>
                    <a:pt x="1" y="673"/>
                    <a:pt x="1" y="673"/>
                  </a:cubicBezTo>
                  <a:lnTo>
                    <a:pt x="2173" y="9304"/>
                  </a:lnTo>
                  <a:lnTo>
                    <a:pt x="2467" y="10341"/>
                  </a:lnTo>
                  <a:lnTo>
                    <a:pt x="5209" y="10341"/>
                  </a:lnTo>
                  <a:cubicBezTo>
                    <a:pt x="5209" y="10341"/>
                    <a:pt x="4445" y="9677"/>
                    <a:pt x="3837" y="9481"/>
                  </a:cubicBezTo>
                  <a:lnTo>
                    <a:pt x="3232" y="9285"/>
                  </a:lnTo>
                  <a:cubicBezTo>
                    <a:pt x="3232" y="9285"/>
                    <a:pt x="2330" y="595"/>
                    <a:pt x="2134" y="124"/>
                  </a:cubicBezTo>
                  <a:cubicBezTo>
                    <a:pt x="2097" y="36"/>
                    <a:pt x="1999" y="0"/>
                    <a:pt x="1864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90;p33"/>
            <p:cNvSpPr/>
            <p:nvPr/>
          </p:nvSpPr>
          <p:spPr>
            <a:xfrm>
              <a:off x="2702292" y="3194203"/>
              <a:ext cx="316351" cy="245437"/>
            </a:xfrm>
            <a:custGeom>
              <a:avLst/>
              <a:gdLst/>
              <a:ahLst/>
              <a:cxnLst/>
              <a:rect l="l" t="t" r="r" b="b"/>
              <a:pathLst>
                <a:path w="4354" h="3378" extrusionOk="0">
                  <a:moveTo>
                    <a:pt x="1328" y="1"/>
                  </a:moveTo>
                  <a:cubicBezTo>
                    <a:pt x="1313" y="1"/>
                    <a:pt x="1299" y="1"/>
                    <a:pt x="1284" y="2"/>
                  </a:cubicBezTo>
                  <a:cubicBezTo>
                    <a:pt x="801" y="24"/>
                    <a:pt x="366" y="377"/>
                    <a:pt x="183" y="828"/>
                  </a:cubicBezTo>
                  <a:cubicBezTo>
                    <a:pt x="0" y="1276"/>
                    <a:pt x="49" y="1799"/>
                    <a:pt x="245" y="2240"/>
                  </a:cubicBezTo>
                  <a:cubicBezTo>
                    <a:pt x="441" y="2685"/>
                    <a:pt x="774" y="3054"/>
                    <a:pt x="1151" y="3361"/>
                  </a:cubicBezTo>
                  <a:cubicBezTo>
                    <a:pt x="1242" y="3374"/>
                    <a:pt x="1409" y="3365"/>
                    <a:pt x="1500" y="3378"/>
                  </a:cubicBezTo>
                  <a:lnTo>
                    <a:pt x="3896" y="3378"/>
                  </a:lnTo>
                  <a:cubicBezTo>
                    <a:pt x="4177" y="3005"/>
                    <a:pt x="4350" y="2515"/>
                    <a:pt x="4350" y="2044"/>
                  </a:cubicBezTo>
                  <a:cubicBezTo>
                    <a:pt x="4353" y="1577"/>
                    <a:pt x="4144" y="1094"/>
                    <a:pt x="3759" y="825"/>
                  </a:cubicBezTo>
                  <a:cubicBezTo>
                    <a:pt x="3559" y="686"/>
                    <a:pt x="3279" y="610"/>
                    <a:pt x="3005" y="610"/>
                  </a:cubicBezTo>
                  <a:cubicBezTo>
                    <a:pt x="2751" y="610"/>
                    <a:pt x="2502" y="676"/>
                    <a:pt x="2327" y="819"/>
                  </a:cubicBezTo>
                  <a:cubicBezTo>
                    <a:pt x="2263" y="353"/>
                    <a:pt x="1797" y="1"/>
                    <a:pt x="1328" y="1"/>
                  </a:cubicBezTo>
                  <a:close/>
                </a:path>
              </a:pathLst>
            </a:custGeom>
            <a:solidFill>
              <a:srgbClr val="FB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91;p33"/>
            <p:cNvSpPr/>
            <p:nvPr/>
          </p:nvSpPr>
          <p:spPr>
            <a:xfrm>
              <a:off x="2707233" y="3194275"/>
              <a:ext cx="311192" cy="245364"/>
            </a:xfrm>
            <a:custGeom>
              <a:avLst/>
              <a:gdLst/>
              <a:ahLst/>
              <a:cxnLst/>
              <a:rect l="l" t="t" r="r" b="b"/>
              <a:pathLst>
                <a:path w="4283" h="3377" extrusionOk="0">
                  <a:moveTo>
                    <a:pt x="1216" y="1"/>
                  </a:moveTo>
                  <a:cubicBezTo>
                    <a:pt x="733" y="23"/>
                    <a:pt x="298" y="376"/>
                    <a:pt x="115" y="827"/>
                  </a:cubicBezTo>
                  <a:cubicBezTo>
                    <a:pt x="36" y="1020"/>
                    <a:pt x="0" y="1227"/>
                    <a:pt x="0" y="1432"/>
                  </a:cubicBezTo>
                  <a:cubicBezTo>
                    <a:pt x="0" y="1710"/>
                    <a:pt x="66" y="1987"/>
                    <a:pt x="177" y="2239"/>
                  </a:cubicBezTo>
                  <a:cubicBezTo>
                    <a:pt x="373" y="2684"/>
                    <a:pt x="706" y="3053"/>
                    <a:pt x="1083" y="3360"/>
                  </a:cubicBezTo>
                  <a:cubicBezTo>
                    <a:pt x="1174" y="3373"/>
                    <a:pt x="1341" y="3364"/>
                    <a:pt x="1432" y="3377"/>
                  </a:cubicBezTo>
                  <a:lnTo>
                    <a:pt x="3828" y="3377"/>
                  </a:lnTo>
                  <a:cubicBezTo>
                    <a:pt x="4109" y="3004"/>
                    <a:pt x="4282" y="2514"/>
                    <a:pt x="4282" y="2043"/>
                  </a:cubicBezTo>
                  <a:lnTo>
                    <a:pt x="4282" y="2040"/>
                  </a:lnTo>
                  <a:cubicBezTo>
                    <a:pt x="4282" y="1569"/>
                    <a:pt x="4076" y="1093"/>
                    <a:pt x="3691" y="824"/>
                  </a:cubicBezTo>
                  <a:cubicBezTo>
                    <a:pt x="3491" y="687"/>
                    <a:pt x="3210" y="609"/>
                    <a:pt x="2935" y="609"/>
                  </a:cubicBezTo>
                  <a:cubicBezTo>
                    <a:pt x="2680" y="609"/>
                    <a:pt x="2436" y="674"/>
                    <a:pt x="2259" y="818"/>
                  </a:cubicBezTo>
                  <a:cubicBezTo>
                    <a:pt x="2193" y="351"/>
                    <a:pt x="1730" y="1"/>
                    <a:pt x="1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92;p33"/>
            <p:cNvSpPr/>
            <p:nvPr/>
          </p:nvSpPr>
          <p:spPr>
            <a:xfrm>
              <a:off x="2268382" y="3438622"/>
              <a:ext cx="317804" cy="82030"/>
            </a:xfrm>
            <a:custGeom>
              <a:avLst/>
              <a:gdLst/>
              <a:ahLst/>
              <a:cxnLst/>
              <a:rect l="l" t="t" r="r" b="b"/>
              <a:pathLst>
                <a:path w="4374" h="1129" extrusionOk="0">
                  <a:moveTo>
                    <a:pt x="2206" y="1"/>
                  </a:moveTo>
                  <a:cubicBezTo>
                    <a:pt x="911" y="1"/>
                    <a:pt x="1" y="1128"/>
                    <a:pt x="1" y="1128"/>
                  </a:cubicBezTo>
                  <a:lnTo>
                    <a:pt x="4374" y="1128"/>
                  </a:lnTo>
                  <a:cubicBezTo>
                    <a:pt x="4374" y="1128"/>
                    <a:pt x="3992" y="236"/>
                    <a:pt x="2527" y="24"/>
                  </a:cubicBezTo>
                  <a:cubicBezTo>
                    <a:pt x="2418" y="8"/>
                    <a:pt x="2311" y="1"/>
                    <a:pt x="2206" y="1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93;p33"/>
            <p:cNvSpPr/>
            <p:nvPr/>
          </p:nvSpPr>
          <p:spPr>
            <a:xfrm>
              <a:off x="1444445" y="2703401"/>
              <a:ext cx="435073" cy="485933"/>
            </a:xfrm>
            <a:custGeom>
              <a:avLst/>
              <a:gdLst/>
              <a:ahLst/>
              <a:cxnLst/>
              <a:rect l="l" t="t" r="r" b="b"/>
              <a:pathLst>
                <a:path w="5988" h="6688" extrusionOk="0">
                  <a:moveTo>
                    <a:pt x="3048" y="1"/>
                  </a:moveTo>
                  <a:cubicBezTo>
                    <a:pt x="2207" y="1"/>
                    <a:pt x="1379" y="416"/>
                    <a:pt x="841" y="1067"/>
                  </a:cubicBezTo>
                  <a:cubicBezTo>
                    <a:pt x="249" y="1782"/>
                    <a:pt x="1" y="2760"/>
                    <a:pt x="112" y="3684"/>
                  </a:cubicBezTo>
                  <a:cubicBezTo>
                    <a:pt x="256" y="4913"/>
                    <a:pt x="1066" y="6077"/>
                    <a:pt x="2227" y="6515"/>
                  </a:cubicBezTo>
                  <a:cubicBezTo>
                    <a:pt x="2537" y="6632"/>
                    <a:pt x="2868" y="6688"/>
                    <a:pt x="3201" y="6688"/>
                  </a:cubicBezTo>
                  <a:cubicBezTo>
                    <a:pt x="4108" y="6688"/>
                    <a:pt x="5020" y="6268"/>
                    <a:pt x="5508" y="5505"/>
                  </a:cubicBezTo>
                  <a:cubicBezTo>
                    <a:pt x="5867" y="4946"/>
                    <a:pt x="5988" y="4250"/>
                    <a:pt x="5919" y="3590"/>
                  </a:cubicBezTo>
                  <a:cubicBezTo>
                    <a:pt x="5759" y="2100"/>
                    <a:pt x="5021" y="188"/>
                    <a:pt x="3311" y="14"/>
                  </a:cubicBezTo>
                  <a:cubicBezTo>
                    <a:pt x="3224" y="5"/>
                    <a:pt x="3136" y="1"/>
                    <a:pt x="3048" y="1"/>
                  </a:cubicBezTo>
                  <a:close/>
                </a:path>
              </a:pathLst>
            </a:custGeom>
            <a:solidFill>
              <a:srgbClr val="E1737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94;p33"/>
            <p:cNvSpPr/>
            <p:nvPr/>
          </p:nvSpPr>
          <p:spPr>
            <a:xfrm>
              <a:off x="1720835" y="2586931"/>
              <a:ext cx="816234" cy="891871"/>
            </a:xfrm>
            <a:custGeom>
              <a:avLst/>
              <a:gdLst/>
              <a:ahLst/>
              <a:cxnLst/>
              <a:rect l="l" t="t" r="r" b="b"/>
              <a:pathLst>
                <a:path w="11234" h="12275" extrusionOk="0">
                  <a:moveTo>
                    <a:pt x="3988" y="0"/>
                  </a:moveTo>
                  <a:cubicBezTo>
                    <a:pt x="1975" y="1261"/>
                    <a:pt x="560" y="3438"/>
                    <a:pt x="223" y="5791"/>
                  </a:cubicBezTo>
                  <a:cubicBezTo>
                    <a:pt x="1" y="7356"/>
                    <a:pt x="262" y="9030"/>
                    <a:pt x="1171" y="10327"/>
                  </a:cubicBezTo>
                  <a:cubicBezTo>
                    <a:pt x="1981" y="11481"/>
                    <a:pt x="3349" y="12275"/>
                    <a:pt x="4746" y="12275"/>
                  </a:cubicBezTo>
                  <a:cubicBezTo>
                    <a:pt x="4915" y="12275"/>
                    <a:pt x="5084" y="12263"/>
                    <a:pt x="5253" y="12239"/>
                  </a:cubicBezTo>
                  <a:cubicBezTo>
                    <a:pt x="5562" y="12194"/>
                    <a:pt x="5873" y="12186"/>
                    <a:pt x="6184" y="12186"/>
                  </a:cubicBezTo>
                  <a:cubicBezTo>
                    <a:pt x="6363" y="12186"/>
                    <a:pt x="6541" y="12189"/>
                    <a:pt x="6720" y="12189"/>
                  </a:cubicBezTo>
                  <a:cubicBezTo>
                    <a:pt x="7002" y="12189"/>
                    <a:pt x="7283" y="12182"/>
                    <a:pt x="7563" y="12147"/>
                  </a:cubicBezTo>
                  <a:cubicBezTo>
                    <a:pt x="8335" y="12052"/>
                    <a:pt x="9106" y="11798"/>
                    <a:pt x="9701" y="11301"/>
                  </a:cubicBezTo>
                  <a:cubicBezTo>
                    <a:pt x="10531" y="10608"/>
                    <a:pt x="10942" y="9517"/>
                    <a:pt x="11044" y="8441"/>
                  </a:cubicBezTo>
                  <a:cubicBezTo>
                    <a:pt x="11233" y="6474"/>
                    <a:pt x="10475" y="4474"/>
                    <a:pt x="9178" y="2981"/>
                  </a:cubicBezTo>
                  <a:cubicBezTo>
                    <a:pt x="7880" y="1490"/>
                    <a:pt x="5897" y="519"/>
                    <a:pt x="3988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95;p33"/>
            <p:cNvSpPr/>
            <p:nvPr/>
          </p:nvSpPr>
          <p:spPr>
            <a:xfrm>
              <a:off x="2114784" y="2956467"/>
              <a:ext cx="408698" cy="388936"/>
            </a:xfrm>
            <a:custGeom>
              <a:avLst/>
              <a:gdLst/>
              <a:ahLst/>
              <a:cxnLst/>
              <a:rect l="l" t="t" r="r" b="b"/>
              <a:pathLst>
                <a:path w="5625" h="5353" extrusionOk="0">
                  <a:moveTo>
                    <a:pt x="2276" y="1"/>
                  </a:moveTo>
                  <a:cubicBezTo>
                    <a:pt x="1378" y="1"/>
                    <a:pt x="579" y="275"/>
                    <a:pt x="24" y="786"/>
                  </a:cubicBezTo>
                  <a:cubicBezTo>
                    <a:pt x="4" y="803"/>
                    <a:pt x="1" y="836"/>
                    <a:pt x="21" y="856"/>
                  </a:cubicBezTo>
                  <a:cubicBezTo>
                    <a:pt x="31" y="866"/>
                    <a:pt x="45" y="872"/>
                    <a:pt x="58" y="872"/>
                  </a:cubicBezTo>
                  <a:cubicBezTo>
                    <a:pt x="69" y="872"/>
                    <a:pt x="80" y="868"/>
                    <a:pt x="89" y="859"/>
                  </a:cubicBezTo>
                  <a:cubicBezTo>
                    <a:pt x="626" y="364"/>
                    <a:pt x="1401" y="99"/>
                    <a:pt x="2273" y="99"/>
                  </a:cubicBezTo>
                  <a:cubicBezTo>
                    <a:pt x="2460" y="99"/>
                    <a:pt x="2652" y="111"/>
                    <a:pt x="2847" y="136"/>
                  </a:cubicBezTo>
                  <a:cubicBezTo>
                    <a:pt x="3534" y="221"/>
                    <a:pt x="4089" y="441"/>
                    <a:pt x="4495" y="780"/>
                  </a:cubicBezTo>
                  <a:cubicBezTo>
                    <a:pt x="5047" y="1241"/>
                    <a:pt x="5400" y="2012"/>
                    <a:pt x="5465" y="2898"/>
                  </a:cubicBezTo>
                  <a:cubicBezTo>
                    <a:pt x="5527" y="3722"/>
                    <a:pt x="5360" y="4558"/>
                    <a:pt x="5210" y="5293"/>
                  </a:cubicBezTo>
                  <a:cubicBezTo>
                    <a:pt x="5204" y="5319"/>
                    <a:pt x="5223" y="5346"/>
                    <a:pt x="5249" y="5352"/>
                  </a:cubicBezTo>
                  <a:lnTo>
                    <a:pt x="5259" y="5352"/>
                  </a:lnTo>
                  <a:cubicBezTo>
                    <a:pt x="5282" y="5352"/>
                    <a:pt x="5302" y="5336"/>
                    <a:pt x="5308" y="5313"/>
                  </a:cubicBezTo>
                  <a:cubicBezTo>
                    <a:pt x="5455" y="4571"/>
                    <a:pt x="5625" y="3728"/>
                    <a:pt x="5563" y="2892"/>
                  </a:cubicBezTo>
                  <a:cubicBezTo>
                    <a:pt x="5495" y="1963"/>
                    <a:pt x="5139" y="1189"/>
                    <a:pt x="4560" y="705"/>
                  </a:cubicBezTo>
                  <a:cubicBezTo>
                    <a:pt x="4138" y="352"/>
                    <a:pt x="3566" y="127"/>
                    <a:pt x="2860" y="38"/>
                  </a:cubicBezTo>
                  <a:cubicBezTo>
                    <a:pt x="2662" y="13"/>
                    <a:pt x="2466" y="1"/>
                    <a:pt x="22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96;p33"/>
            <p:cNvSpPr/>
            <p:nvPr/>
          </p:nvSpPr>
          <p:spPr>
            <a:xfrm>
              <a:off x="1859538" y="3285533"/>
              <a:ext cx="26447" cy="36111"/>
            </a:xfrm>
            <a:custGeom>
              <a:avLst/>
              <a:gdLst/>
              <a:ahLst/>
              <a:cxnLst/>
              <a:rect l="l" t="t" r="r" b="b"/>
              <a:pathLst>
                <a:path w="364" h="497" extrusionOk="0">
                  <a:moveTo>
                    <a:pt x="90" y="0"/>
                  </a:moveTo>
                  <a:cubicBezTo>
                    <a:pt x="80" y="0"/>
                    <a:pt x="71" y="2"/>
                    <a:pt x="63" y="6"/>
                  </a:cubicBezTo>
                  <a:cubicBezTo>
                    <a:pt x="0" y="36"/>
                    <a:pt x="7" y="170"/>
                    <a:pt x="72" y="304"/>
                  </a:cubicBezTo>
                  <a:cubicBezTo>
                    <a:pt x="128" y="418"/>
                    <a:pt x="213" y="497"/>
                    <a:pt x="273" y="497"/>
                  </a:cubicBezTo>
                  <a:cubicBezTo>
                    <a:pt x="283" y="497"/>
                    <a:pt x="293" y="495"/>
                    <a:pt x="301" y="490"/>
                  </a:cubicBezTo>
                  <a:cubicBezTo>
                    <a:pt x="363" y="461"/>
                    <a:pt x="360" y="327"/>
                    <a:pt x="291" y="193"/>
                  </a:cubicBezTo>
                  <a:cubicBezTo>
                    <a:pt x="235" y="77"/>
                    <a:pt x="152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97;p33"/>
            <p:cNvSpPr/>
            <p:nvPr/>
          </p:nvSpPr>
          <p:spPr>
            <a:xfrm>
              <a:off x="1829385" y="3283644"/>
              <a:ext cx="26447" cy="36038"/>
            </a:xfrm>
            <a:custGeom>
              <a:avLst/>
              <a:gdLst/>
              <a:ahLst/>
              <a:cxnLst/>
              <a:rect l="l" t="t" r="r" b="b"/>
              <a:pathLst>
                <a:path w="364" h="496" extrusionOk="0">
                  <a:moveTo>
                    <a:pt x="86" y="0"/>
                  </a:moveTo>
                  <a:cubicBezTo>
                    <a:pt x="77" y="0"/>
                    <a:pt x="67" y="2"/>
                    <a:pt x="59" y="6"/>
                  </a:cubicBezTo>
                  <a:cubicBezTo>
                    <a:pt x="0" y="36"/>
                    <a:pt x="3" y="169"/>
                    <a:pt x="69" y="303"/>
                  </a:cubicBezTo>
                  <a:cubicBezTo>
                    <a:pt x="128" y="419"/>
                    <a:pt x="212" y="496"/>
                    <a:pt x="274" y="496"/>
                  </a:cubicBezTo>
                  <a:cubicBezTo>
                    <a:pt x="284" y="496"/>
                    <a:pt x="293" y="494"/>
                    <a:pt x="301" y="490"/>
                  </a:cubicBezTo>
                  <a:cubicBezTo>
                    <a:pt x="363" y="460"/>
                    <a:pt x="356" y="326"/>
                    <a:pt x="291" y="193"/>
                  </a:cubicBezTo>
                  <a:cubicBezTo>
                    <a:pt x="235" y="77"/>
                    <a:pt x="149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98;p33"/>
            <p:cNvSpPr/>
            <p:nvPr/>
          </p:nvSpPr>
          <p:spPr>
            <a:xfrm>
              <a:off x="1834398" y="3242520"/>
              <a:ext cx="26375" cy="36183"/>
            </a:xfrm>
            <a:custGeom>
              <a:avLst/>
              <a:gdLst/>
              <a:ahLst/>
              <a:cxnLst/>
              <a:rect l="l" t="t" r="r" b="b"/>
              <a:pathLst>
                <a:path w="363" h="498" extrusionOk="0">
                  <a:moveTo>
                    <a:pt x="89" y="1"/>
                  </a:moveTo>
                  <a:cubicBezTo>
                    <a:pt x="79" y="1"/>
                    <a:pt x="70" y="3"/>
                    <a:pt x="62" y="7"/>
                  </a:cubicBezTo>
                  <a:cubicBezTo>
                    <a:pt x="0" y="36"/>
                    <a:pt x="6" y="170"/>
                    <a:pt x="72" y="304"/>
                  </a:cubicBezTo>
                  <a:cubicBezTo>
                    <a:pt x="128" y="418"/>
                    <a:pt x="212" y="498"/>
                    <a:pt x="272" y="498"/>
                  </a:cubicBezTo>
                  <a:cubicBezTo>
                    <a:pt x="283" y="498"/>
                    <a:pt x="292" y="495"/>
                    <a:pt x="301" y="490"/>
                  </a:cubicBezTo>
                  <a:cubicBezTo>
                    <a:pt x="363" y="461"/>
                    <a:pt x="359" y="327"/>
                    <a:pt x="291" y="193"/>
                  </a:cubicBezTo>
                  <a:cubicBezTo>
                    <a:pt x="234" y="80"/>
                    <a:pt x="150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99;p33"/>
            <p:cNvSpPr/>
            <p:nvPr/>
          </p:nvSpPr>
          <p:spPr>
            <a:xfrm>
              <a:off x="1958134" y="2101870"/>
              <a:ext cx="1019893" cy="945492"/>
            </a:xfrm>
            <a:custGeom>
              <a:avLst/>
              <a:gdLst/>
              <a:ahLst/>
              <a:cxnLst/>
              <a:rect l="l" t="t" r="r" b="b"/>
              <a:pathLst>
                <a:path w="14037" h="13013" extrusionOk="0">
                  <a:moveTo>
                    <a:pt x="9474" y="0"/>
                  </a:moveTo>
                  <a:cubicBezTo>
                    <a:pt x="8502" y="0"/>
                    <a:pt x="7494" y="320"/>
                    <a:pt x="6533" y="656"/>
                  </a:cubicBezTo>
                  <a:cubicBezTo>
                    <a:pt x="3637" y="1669"/>
                    <a:pt x="1741" y="3895"/>
                    <a:pt x="297" y="6889"/>
                  </a:cubicBezTo>
                  <a:cubicBezTo>
                    <a:pt x="0" y="7506"/>
                    <a:pt x="1026" y="8526"/>
                    <a:pt x="1679" y="8738"/>
                  </a:cubicBezTo>
                  <a:cubicBezTo>
                    <a:pt x="1647" y="10352"/>
                    <a:pt x="2418" y="11814"/>
                    <a:pt x="3856" y="12552"/>
                  </a:cubicBezTo>
                  <a:cubicBezTo>
                    <a:pt x="4459" y="12861"/>
                    <a:pt x="5135" y="13012"/>
                    <a:pt x="5813" y="13012"/>
                  </a:cubicBezTo>
                  <a:cubicBezTo>
                    <a:pt x="6748" y="13012"/>
                    <a:pt x="7685" y="12724"/>
                    <a:pt x="8435" y="12163"/>
                  </a:cubicBezTo>
                  <a:cubicBezTo>
                    <a:pt x="8791" y="12405"/>
                    <a:pt x="9223" y="12511"/>
                    <a:pt x="9667" y="12511"/>
                  </a:cubicBezTo>
                  <a:cubicBezTo>
                    <a:pt x="10216" y="12511"/>
                    <a:pt x="10783" y="12349"/>
                    <a:pt x="11242" y="12081"/>
                  </a:cubicBezTo>
                  <a:cubicBezTo>
                    <a:pt x="12075" y="11601"/>
                    <a:pt x="12641" y="10728"/>
                    <a:pt x="12886" y="9800"/>
                  </a:cubicBezTo>
                  <a:cubicBezTo>
                    <a:pt x="13131" y="8869"/>
                    <a:pt x="13082" y="7878"/>
                    <a:pt x="12889" y="6937"/>
                  </a:cubicBezTo>
                  <a:cubicBezTo>
                    <a:pt x="13422" y="6791"/>
                    <a:pt x="13732" y="6310"/>
                    <a:pt x="13883" y="5780"/>
                  </a:cubicBezTo>
                  <a:cubicBezTo>
                    <a:pt x="14036" y="5254"/>
                    <a:pt x="13981" y="4685"/>
                    <a:pt x="13856" y="4150"/>
                  </a:cubicBezTo>
                  <a:cubicBezTo>
                    <a:pt x="13500" y="2584"/>
                    <a:pt x="12530" y="1120"/>
                    <a:pt x="11105" y="378"/>
                  </a:cubicBezTo>
                  <a:cubicBezTo>
                    <a:pt x="10583" y="107"/>
                    <a:pt x="10034" y="0"/>
                    <a:pt x="9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00;p33"/>
            <p:cNvSpPr/>
            <p:nvPr/>
          </p:nvSpPr>
          <p:spPr>
            <a:xfrm>
              <a:off x="2758529" y="1641802"/>
              <a:ext cx="465008" cy="695478"/>
            </a:xfrm>
            <a:custGeom>
              <a:avLst/>
              <a:gdLst/>
              <a:ahLst/>
              <a:cxnLst/>
              <a:rect l="l" t="t" r="r" b="b"/>
              <a:pathLst>
                <a:path w="6400" h="9572" extrusionOk="0">
                  <a:moveTo>
                    <a:pt x="3011" y="0"/>
                  </a:moveTo>
                  <a:cubicBezTo>
                    <a:pt x="2527" y="66"/>
                    <a:pt x="2011" y="246"/>
                    <a:pt x="1683" y="608"/>
                  </a:cubicBezTo>
                  <a:cubicBezTo>
                    <a:pt x="1360" y="971"/>
                    <a:pt x="1131" y="1409"/>
                    <a:pt x="929" y="1851"/>
                  </a:cubicBezTo>
                  <a:cubicBezTo>
                    <a:pt x="501" y="2789"/>
                    <a:pt x="170" y="3785"/>
                    <a:pt x="86" y="4812"/>
                  </a:cubicBezTo>
                  <a:cubicBezTo>
                    <a:pt x="0" y="5841"/>
                    <a:pt x="174" y="6910"/>
                    <a:pt x="697" y="7798"/>
                  </a:cubicBezTo>
                  <a:cubicBezTo>
                    <a:pt x="1220" y="8687"/>
                    <a:pt x="2115" y="9377"/>
                    <a:pt x="3135" y="9537"/>
                  </a:cubicBezTo>
                  <a:cubicBezTo>
                    <a:pt x="3278" y="9560"/>
                    <a:pt x="3424" y="9572"/>
                    <a:pt x="3571" y="9572"/>
                  </a:cubicBezTo>
                  <a:cubicBezTo>
                    <a:pt x="4460" y="9572"/>
                    <a:pt x="5354" y="9153"/>
                    <a:pt x="5837" y="8409"/>
                  </a:cubicBezTo>
                  <a:cubicBezTo>
                    <a:pt x="6400" y="7547"/>
                    <a:pt x="6292" y="6187"/>
                    <a:pt x="5521" y="5501"/>
                  </a:cubicBezTo>
                  <a:cubicBezTo>
                    <a:pt x="5831" y="5190"/>
                    <a:pt x="5985" y="4733"/>
                    <a:pt x="5926" y="4299"/>
                  </a:cubicBezTo>
                  <a:cubicBezTo>
                    <a:pt x="5867" y="3867"/>
                    <a:pt x="5550" y="3491"/>
                    <a:pt x="5168" y="3275"/>
                  </a:cubicBezTo>
                  <a:cubicBezTo>
                    <a:pt x="5468" y="2563"/>
                    <a:pt x="5390" y="1706"/>
                    <a:pt x="4965" y="1059"/>
                  </a:cubicBezTo>
                  <a:cubicBezTo>
                    <a:pt x="4540" y="416"/>
                    <a:pt x="3782" y="4"/>
                    <a:pt x="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01;p33"/>
            <p:cNvSpPr/>
            <p:nvPr/>
          </p:nvSpPr>
          <p:spPr>
            <a:xfrm>
              <a:off x="2284802" y="1200917"/>
              <a:ext cx="839267" cy="530327"/>
            </a:xfrm>
            <a:custGeom>
              <a:avLst/>
              <a:gdLst/>
              <a:ahLst/>
              <a:cxnLst/>
              <a:rect l="l" t="t" r="r" b="b"/>
              <a:pathLst>
                <a:path w="11551" h="7299" extrusionOk="0">
                  <a:moveTo>
                    <a:pt x="5640" y="0"/>
                  </a:moveTo>
                  <a:cubicBezTo>
                    <a:pt x="5375" y="0"/>
                    <a:pt x="5110" y="21"/>
                    <a:pt x="4847" y="55"/>
                  </a:cubicBezTo>
                  <a:cubicBezTo>
                    <a:pt x="3354" y="255"/>
                    <a:pt x="1883" y="970"/>
                    <a:pt x="1014" y="2202"/>
                  </a:cubicBezTo>
                  <a:cubicBezTo>
                    <a:pt x="144" y="3431"/>
                    <a:pt x="1" y="5209"/>
                    <a:pt x="873" y="6438"/>
                  </a:cubicBezTo>
                  <a:cubicBezTo>
                    <a:pt x="2227" y="7026"/>
                    <a:pt x="3751" y="7299"/>
                    <a:pt x="5272" y="7299"/>
                  </a:cubicBezTo>
                  <a:cubicBezTo>
                    <a:pt x="6343" y="7299"/>
                    <a:pt x="7414" y="7164"/>
                    <a:pt x="8422" y="6908"/>
                  </a:cubicBezTo>
                  <a:cubicBezTo>
                    <a:pt x="9007" y="6762"/>
                    <a:pt x="9586" y="6566"/>
                    <a:pt x="10099" y="6249"/>
                  </a:cubicBezTo>
                  <a:cubicBezTo>
                    <a:pt x="10609" y="5931"/>
                    <a:pt x="11057" y="5487"/>
                    <a:pt x="11299" y="4935"/>
                  </a:cubicBezTo>
                  <a:cubicBezTo>
                    <a:pt x="11505" y="4460"/>
                    <a:pt x="11550" y="3896"/>
                    <a:pt x="11309" y="3441"/>
                  </a:cubicBezTo>
                  <a:cubicBezTo>
                    <a:pt x="11110" y="3069"/>
                    <a:pt x="10696" y="2785"/>
                    <a:pt x="10287" y="2785"/>
                  </a:cubicBezTo>
                  <a:cubicBezTo>
                    <a:pt x="10196" y="2785"/>
                    <a:pt x="10106" y="2799"/>
                    <a:pt x="10018" y="2830"/>
                  </a:cubicBezTo>
                  <a:cubicBezTo>
                    <a:pt x="10269" y="2532"/>
                    <a:pt x="10354" y="2101"/>
                    <a:pt x="10233" y="1728"/>
                  </a:cubicBezTo>
                  <a:cubicBezTo>
                    <a:pt x="10113" y="1356"/>
                    <a:pt x="9786" y="1059"/>
                    <a:pt x="9403" y="970"/>
                  </a:cubicBezTo>
                  <a:cubicBezTo>
                    <a:pt x="9314" y="949"/>
                    <a:pt x="9223" y="938"/>
                    <a:pt x="9133" y="938"/>
                  </a:cubicBezTo>
                  <a:cubicBezTo>
                    <a:pt x="8842" y="938"/>
                    <a:pt x="8558" y="1049"/>
                    <a:pt x="8351" y="1264"/>
                  </a:cubicBezTo>
                  <a:cubicBezTo>
                    <a:pt x="7998" y="715"/>
                    <a:pt x="7416" y="336"/>
                    <a:pt x="6789" y="153"/>
                  </a:cubicBezTo>
                  <a:cubicBezTo>
                    <a:pt x="6416" y="44"/>
                    <a:pt x="6029" y="0"/>
                    <a:pt x="5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02;p33"/>
            <p:cNvSpPr/>
            <p:nvPr/>
          </p:nvSpPr>
          <p:spPr>
            <a:xfrm>
              <a:off x="2549348" y="1570307"/>
              <a:ext cx="554958" cy="491746"/>
            </a:xfrm>
            <a:custGeom>
              <a:avLst/>
              <a:gdLst/>
              <a:ahLst/>
              <a:cxnLst/>
              <a:rect l="l" t="t" r="r" b="b"/>
              <a:pathLst>
                <a:path w="7638" h="6768" extrusionOk="0">
                  <a:moveTo>
                    <a:pt x="3077" y="1"/>
                  </a:moveTo>
                  <a:cubicBezTo>
                    <a:pt x="1921" y="1"/>
                    <a:pt x="773" y="612"/>
                    <a:pt x="245" y="1857"/>
                  </a:cubicBezTo>
                  <a:cubicBezTo>
                    <a:pt x="82" y="2243"/>
                    <a:pt x="1" y="2658"/>
                    <a:pt x="1" y="3073"/>
                  </a:cubicBezTo>
                  <a:cubicBezTo>
                    <a:pt x="1" y="4504"/>
                    <a:pt x="962" y="5707"/>
                    <a:pt x="2275" y="6076"/>
                  </a:cubicBezTo>
                  <a:cubicBezTo>
                    <a:pt x="2471" y="6210"/>
                    <a:pt x="2697" y="6305"/>
                    <a:pt x="2918" y="6387"/>
                  </a:cubicBezTo>
                  <a:cubicBezTo>
                    <a:pt x="3529" y="6608"/>
                    <a:pt x="4180" y="6768"/>
                    <a:pt x="4826" y="6768"/>
                  </a:cubicBezTo>
                  <a:cubicBezTo>
                    <a:pt x="5064" y="6768"/>
                    <a:pt x="5302" y="6746"/>
                    <a:pt x="5537" y="6698"/>
                  </a:cubicBezTo>
                  <a:cubicBezTo>
                    <a:pt x="6409" y="6518"/>
                    <a:pt x="7232" y="5913"/>
                    <a:pt x="7478" y="5057"/>
                  </a:cubicBezTo>
                  <a:cubicBezTo>
                    <a:pt x="7550" y="4795"/>
                    <a:pt x="7638" y="4511"/>
                    <a:pt x="7546" y="4256"/>
                  </a:cubicBezTo>
                  <a:cubicBezTo>
                    <a:pt x="7409" y="3883"/>
                    <a:pt x="7001" y="3635"/>
                    <a:pt x="6703" y="3370"/>
                  </a:cubicBezTo>
                  <a:cubicBezTo>
                    <a:pt x="6223" y="2936"/>
                    <a:pt x="6220" y="2400"/>
                    <a:pt x="5968" y="1841"/>
                  </a:cubicBezTo>
                  <a:cubicBezTo>
                    <a:pt x="5415" y="622"/>
                    <a:pt x="4242" y="1"/>
                    <a:pt x="3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03;p33"/>
            <p:cNvSpPr/>
            <p:nvPr/>
          </p:nvSpPr>
          <p:spPr>
            <a:xfrm>
              <a:off x="2232343" y="1614483"/>
              <a:ext cx="590851" cy="775837"/>
            </a:xfrm>
            <a:custGeom>
              <a:avLst/>
              <a:gdLst/>
              <a:ahLst/>
              <a:cxnLst/>
              <a:rect l="l" t="t" r="r" b="b"/>
              <a:pathLst>
                <a:path w="8132" h="10678" extrusionOk="0">
                  <a:moveTo>
                    <a:pt x="3688" y="0"/>
                  </a:moveTo>
                  <a:cubicBezTo>
                    <a:pt x="3463" y="0"/>
                    <a:pt x="3237" y="36"/>
                    <a:pt x="3020" y="109"/>
                  </a:cubicBezTo>
                  <a:cubicBezTo>
                    <a:pt x="1955" y="465"/>
                    <a:pt x="1073" y="1334"/>
                    <a:pt x="697" y="2393"/>
                  </a:cubicBezTo>
                  <a:cubicBezTo>
                    <a:pt x="317" y="3452"/>
                    <a:pt x="458" y="4684"/>
                    <a:pt x="1059" y="5631"/>
                  </a:cubicBezTo>
                  <a:cubicBezTo>
                    <a:pt x="465" y="6177"/>
                    <a:pt x="59" y="6969"/>
                    <a:pt x="30" y="7776"/>
                  </a:cubicBezTo>
                  <a:cubicBezTo>
                    <a:pt x="0" y="8583"/>
                    <a:pt x="340" y="9403"/>
                    <a:pt x="958" y="9920"/>
                  </a:cubicBezTo>
                  <a:cubicBezTo>
                    <a:pt x="1458" y="10334"/>
                    <a:pt x="2102" y="10538"/>
                    <a:pt x="2742" y="10625"/>
                  </a:cubicBezTo>
                  <a:cubicBezTo>
                    <a:pt x="2996" y="10660"/>
                    <a:pt x="3253" y="10677"/>
                    <a:pt x="3509" y="10677"/>
                  </a:cubicBezTo>
                  <a:cubicBezTo>
                    <a:pt x="4127" y="10677"/>
                    <a:pt x="4744" y="10578"/>
                    <a:pt x="5331" y="10384"/>
                  </a:cubicBezTo>
                  <a:cubicBezTo>
                    <a:pt x="6292" y="10067"/>
                    <a:pt x="7194" y="9455"/>
                    <a:pt x="7661" y="8560"/>
                  </a:cubicBezTo>
                  <a:cubicBezTo>
                    <a:pt x="8132" y="7661"/>
                    <a:pt x="8076" y="6459"/>
                    <a:pt x="7373" y="5733"/>
                  </a:cubicBezTo>
                  <a:cubicBezTo>
                    <a:pt x="7821" y="4844"/>
                    <a:pt x="7854" y="3658"/>
                    <a:pt x="7301" y="2834"/>
                  </a:cubicBezTo>
                  <a:cubicBezTo>
                    <a:pt x="7129" y="2576"/>
                    <a:pt x="6913" y="2347"/>
                    <a:pt x="6638" y="2200"/>
                  </a:cubicBezTo>
                  <a:cubicBezTo>
                    <a:pt x="6437" y="2093"/>
                    <a:pt x="6197" y="1999"/>
                    <a:pt x="5969" y="1999"/>
                  </a:cubicBezTo>
                  <a:cubicBezTo>
                    <a:pt x="5889" y="1999"/>
                    <a:pt x="5811" y="2011"/>
                    <a:pt x="5736" y="2037"/>
                  </a:cubicBezTo>
                  <a:cubicBezTo>
                    <a:pt x="5723" y="1387"/>
                    <a:pt x="5390" y="749"/>
                    <a:pt x="4860" y="370"/>
                  </a:cubicBezTo>
                  <a:cubicBezTo>
                    <a:pt x="4516" y="124"/>
                    <a:pt x="4104" y="0"/>
                    <a:pt x="3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04;p33"/>
            <p:cNvSpPr/>
            <p:nvPr/>
          </p:nvSpPr>
          <p:spPr>
            <a:xfrm>
              <a:off x="2103885" y="3272309"/>
              <a:ext cx="442920" cy="250450"/>
            </a:xfrm>
            <a:custGeom>
              <a:avLst/>
              <a:gdLst/>
              <a:ahLst/>
              <a:cxnLst/>
              <a:rect l="l" t="t" r="r" b="b"/>
              <a:pathLst>
                <a:path w="6096" h="3447" extrusionOk="0">
                  <a:moveTo>
                    <a:pt x="4794" y="0"/>
                  </a:moveTo>
                  <a:cubicBezTo>
                    <a:pt x="4658" y="0"/>
                    <a:pt x="4521" y="23"/>
                    <a:pt x="4393" y="70"/>
                  </a:cubicBezTo>
                  <a:cubicBezTo>
                    <a:pt x="3958" y="231"/>
                    <a:pt x="3598" y="678"/>
                    <a:pt x="3569" y="1139"/>
                  </a:cubicBezTo>
                  <a:cubicBezTo>
                    <a:pt x="3192" y="774"/>
                    <a:pt x="2665" y="582"/>
                    <a:pt x="2140" y="582"/>
                  </a:cubicBezTo>
                  <a:cubicBezTo>
                    <a:pt x="1810" y="582"/>
                    <a:pt x="1480" y="658"/>
                    <a:pt x="1190" y="815"/>
                  </a:cubicBezTo>
                  <a:cubicBezTo>
                    <a:pt x="435" y="1224"/>
                    <a:pt x="0" y="2146"/>
                    <a:pt x="160" y="2986"/>
                  </a:cubicBezTo>
                  <a:cubicBezTo>
                    <a:pt x="167" y="3005"/>
                    <a:pt x="171" y="3028"/>
                    <a:pt x="174" y="3048"/>
                  </a:cubicBezTo>
                  <a:cubicBezTo>
                    <a:pt x="226" y="3280"/>
                    <a:pt x="429" y="3447"/>
                    <a:pt x="664" y="3447"/>
                  </a:cubicBezTo>
                  <a:lnTo>
                    <a:pt x="5088" y="3447"/>
                  </a:lnTo>
                  <a:cubicBezTo>
                    <a:pt x="5115" y="3447"/>
                    <a:pt x="5138" y="3437"/>
                    <a:pt x="5158" y="3420"/>
                  </a:cubicBezTo>
                  <a:cubicBezTo>
                    <a:pt x="5696" y="2976"/>
                    <a:pt x="6037" y="2299"/>
                    <a:pt x="6073" y="1604"/>
                  </a:cubicBezTo>
                  <a:cubicBezTo>
                    <a:pt x="6096" y="1156"/>
                    <a:pt x="5984" y="685"/>
                    <a:pt x="5674" y="364"/>
                  </a:cubicBezTo>
                  <a:cubicBezTo>
                    <a:pt x="5448" y="130"/>
                    <a:pt x="5120" y="0"/>
                    <a:pt x="4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05;p33"/>
            <p:cNvSpPr/>
            <p:nvPr/>
          </p:nvSpPr>
          <p:spPr>
            <a:xfrm>
              <a:off x="2064941" y="2579230"/>
              <a:ext cx="42069" cy="49988"/>
            </a:xfrm>
            <a:custGeom>
              <a:avLst/>
              <a:gdLst/>
              <a:ahLst/>
              <a:cxnLst/>
              <a:rect l="l" t="t" r="r" b="b"/>
              <a:pathLst>
                <a:path w="579" h="688" extrusionOk="0">
                  <a:moveTo>
                    <a:pt x="447" y="1"/>
                  </a:moveTo>
                  <a:cubicBezTo>
                    <a:pt x="358" y="1"/>
                    <a:pt x="232" y="99"/>
                    <a:pt x="138" y="250"/>
                  </a:cubicBezTo>
                  <a:cubicBezTo>
                    <a:pt x="23" y="432"/>
                    <a:pt x="1" y="625"/>
                    <a:pt x="82" y="675"/>
                  </a:cubicBezTo>
                  <a:cubicBezTo>
                    <a:pt x="97" y="684"/>
                    <a:pt x="114" y="688"/>
                    <a:pt x="132" y="688"/>
                  </a:cubicBezTo>
                  <a:cubicBezTo>
                    <a:pt x="221" y="688"/>
                    <a:pt x="347" y="590"/>
                    <a:pt x="441" y="439"/>
                  </a:cubicBezTo>
                  <a:cubicBezTo>
                    <a:pt x="556" y="256"/>
                    <a:pt x="579" y="67"/>
                    <a:pt x="497" y="14"/>
                  </a:cubicBezTo>
                  <a:cubicBezTo>
                    <a:pt x="482" y="5"/>
                    <a:pt x="465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06;p33"/>
            <p:cNvSpPr/>
            <p:nvPr/>
          </p:nvSpPr>
          <p:spPr>
            <a:xfrm>
              <a:off x="2044233" y="2540576"/>
              <a:ext cx="42359" cy="49988"/>
            </a:xfrm>
            <a:custGeom>
              <a:avLst/>
              <a:gdLst/>
              <a:ahLst/>
              <a:cxnLst/>
              <a:rect l="l" t="t" r="r" b="b"/>
              <a:pathLst>
                <a:path w="583" h="688" extrusionOk="0">
                  <a:moveTo>
                    <a:pt x="448" y="0"/>
                  </a:moveTo>
                  <a:cubicBezTo>
                    <a:pt x="361" y="0"/>
                    <a:pt x="236" y="98"/>
                    <a:pt x="141" y="249"/>
                  </a:cubicBezTo>
                  <a:cubicBezTo>
                    <a:pt x="27" y="432"/>
                    <a:pt x="1" y="625"/>
                    <a:pt x="86" y="674"/>
                  </a:cubicBezTo>
                  <a:cubicBezTo>
                    <a:pt x="100" y="683"/>
                    <a:pt x="117" y="687"/>
                    <a:pt x="135" y="687"/>
                  </a:cubicBezTo>
                  <a:cubicBezTo>
                    <a:pt x="222" y="687"/>
                    <a:pt x="348" y="590"/>
                    <a:pt x="443" y="439"/>
                  </a:cubicBezTo>
                  <a:cubicBezTo>
                    <a:pt x="556" y="255"/>
                    <a:pt x="583" y="66"/>
                    <a:pt x="497" y="14"/>
                  </a:cubicBezTo>
                  <a:cubicBezTo>
                    <a:pt x="483" y="5"/>
                    <a:pt x="467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07;p33"/>
            <p:cNvSpPr/>
            <p:nvPr/>
          </p:nvSpPr>
          <p:spPr>
            <a:xfrm>
              <a:off x="2098654" y="2515654"/>
              <a:ext cx="42359" cy="50134"/>
            </a:xfrm>
            <a:custGeom>
              <a:avLst/>
              <a:gdLst/>
              <a:ahLst/>
              <a:cxnLst/>
              <a:rect l="l" t="t" r="r" b="b"/>
              <a:pathLst>
                <a:path w="583" h="690" extrusionOk="0">
                  <a:moveTo>
                    <a:pt x="449" y="0"/>
                  </a:moveTo>
                  <a:cubicBezTo>
                    <a:pt x="362" y="0"/>
                    <a:pt x="236" y="100"/>
                    <a:pt x="141" y="252"/>
                  </a:cubicBezTo>
                  <a:cubicBezTo>
                    <a:pt x="27" y="435"/>
                    <a:pt x="0" y="625"/>
                    <a:pt x="86" y="677"/>
                  </a:cubicBezTo>
                  <a:cubicBezTo>
                    <a:pt x="100" y="686"/>
                    <a:pt x="116" y="690"/>
                    <a:pt x="134" y="690"/>
                  </a:cubicBezTo>
                  <a:cubicBezTo>
                    <a:pt x="221" y="690"/>
                    <a:pt x="347" y="590"/>
                    <a:pt x="442" y="441"/>
                  </a:cubicBezTo>
                  <a:cubicBezTo>
                    <a:pt x="556" y="259"/>
                    <a:pt x="582" y="66"/>
                    <a:pt x="498" y="13"/>
                  </a:cubicBezTo>
                  <a:cubicBezTo>
                    <a:pt x="484" y="4"/>
                    <a:pt x="46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08;p33"/>
            <p:cNvSpPr/>
            <p:nvPr/>
          </p:nvSpPr>
          <p:spPr>
            <a:xfrm>
              <a:off x="2383616" y="1417436"/>
              <a:ext cx="73675" cy="171472"/>
            </a:xfrm>
            <a:custGeom>
              <a:avLst/>
              <a:gdLst/>
              <a:ahLst/>
              <a:cxnLst/>
              <a:rect l="l" t="t" r="r" b="b"/>
              <a:pathLst>
                <a:path w="1014" h="2360" extrusionOk="0">
                  <a:moveTo>
                    <a:pt x="961" y="0"/>
                  </a:moveTo>
                  <a:cubicBezTo>
                    <a:pt x="660" y="0"/>
                    <a:pt x="373" y="222"/>
                    <a:pt x="294" y="513"/>
                  </a:cubicBezTo>
                  <a:cubicBezTo>
                    <a:pt x="226" y="765"/>
                    <a:pt x="344" y="1092"/>
                    <a:pt x="552" y="1275"/>
                  </a:cubicBezTo>
                  <a:cubicBezTo>
                    <a:pt x="360" y="1337"/>
                    <a:pt x="196" y="1471"/>
                    <a:pt x="108" y="1651"/>
                  </a:cubicBezTo>
                  <a:cubicBezTo>
                    <a:pt x="0" y="1863"/>
                    <a:pt x="3" y="2124"/>
                    <a:pt x="115" y="2334"/>
                  </a:cubicBezTo>
                  <a:cubicBezTo>
                    <a:pt x="125" y="2350"/>
                    <a:pt x="140" y="2360"/>
                    <a:pt x="157" y="2360"/>
                  </a:cubicBezTo>
                  <a:cubicBezTo>
                    <a:pt x="167" y="2360"/>
                    <a:pt x="173" y="2356"/>
                    <a:pt x="180" y="2353"/>
                  </a:cubicBezTo>
                  <a:cubicBezTo>
                    <a:pt x="206" y="2340"/>
                    <a:pt x="216" y="2311"/>
                    <a:pt x="203" y="2288"/>
                  </a:cubicBezTo>
                  <a:cubicBezTo>
                    <a:pt x="105" y="2105"/>
                    <a:pt x="101" y="1880"/>
                    <a:pt x="196" y="1696"/>
                  </a:cubicBezTo>
                  <a:cubicBezTo>
                    <a:pt x="288" y="1510"/>
                    <a:pt x="471" y="1379"/>
                    <a:pt x="674" y="1347"/>
                  </a:cubicBezTo>
                  <a:cubicBezTo>
                    <a:pt x="693" y="1347"/>
                    <a:pt x="713" y="1331"/>
                    <a:pt x="716" y="1308"/>
                  </a:cubicBezTo>
                  <a:cubicBezTo>
                    <a:pt x="719" y="1288"/>
                    <a:pt x="709" y="1269"/>
                    <a:pt x="693" y="1258"/>
                  </a:cubicBezTo>
                  <a:cubicBezTo>
                    <a:pt x="467" y="1124"/>
                    <a:pt x="324" y="781"/>
                    <a:pt x="389" y="539"/>
                  </a:cubicBezTo>
                  <a:cubicBezTo>
                    <a:pt x="458" y="288"/>
                    <a:pt x="703" y="101"/>
                    <a:pt x="964" y="98"/>
                  </a:cubicBezTo>
                  <a:cubicBezTo>
                    <a:pt x="991" y="98"/>
                    <a:pt x="1013" y="76"/>
                    <a:pt x="1013" y="49"/>
                  </a:cubicBezTo>
                  <a:cubicBezTo>
                    <a:pt x="1013" y="23"/>
                    <a:pt x="991" y="0"/>
                    <a:pt x="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09;p33"/>
            <p:cNvSpPr/>
            <p:nvPr/>
          </p:nvSpPr>
          <p:spPr>
            <a:xfrm>
              <a:off x="2458163" y="1272775"/>
              <a:ext cx="336768" cy="301674"/>
            </a:xfrm>
            <a:custGeom>
              <a:avLst/>
              <a:gdLst/>
              <a:ahLst/>
              <a:cxnLst/>
              <a:rect l="l" t="t" r="r" b="b"/>
              <a:pathLst>
                <a:path w="4635" h="4152" extrusionOk="0">
                  <a:moveTo>
                    <a:pt x="3612" y="1"/>
                  </a:moveTo>
                  <a:lnTo>
                    <a:pt x="2932" y="1213"/>
                  </a:lnTo>
                  <a:lnTo>
                    <a:pt x="1766" y="648"/>
                  </a:lnTo>
                  <a:lnTo>
                    <a:pt x="1657" y="1805"/>
                  </a:lnTo>
                  <a:lnTo>
                    <a:pt x="1" y="2063"/>
                  </a:lnTo>
                  <a:lnTo>
                    <a:pt x="1298" y="4151"/>
                  </a:lnTo>
                  <a:cubicBezTo>
                    <a:pt x="1484" y="3746"/>
                    <a:pt x="1788" y="3400"/>
                    <a:pt x="2164" y="3168"/>
                  </a:cubicBezTo>
                  <a:cubicBezTo>
                    <a:pt x="2523" y="2941"/>
                    <a:pt x="2951" y="2823"/>
                    <a:pt x="3377" y="2823"/>
                  </a:cubicBezTo>
                  <a:cubicBezTo>
                    <a:pt x="3496" y="2823"/>
                    <a:pt x="3615" y="2832"/>
                    <a:pt x="3733" y="2851"/>
                  </a:cubicBezTo>
                  <a:lnTo>
                    <a:pt x="3798" y="2815"/>
                  </a:lnTo>
                  <a:cubicBezTo>
                    <a:pt x="3909" y="2521"/>
                    <a:pt x="4181" y="2275"/>
                    <a:pt x="4472" y="2158"/>
                  </a:cubicBezTo>
                  <a:cubicBezTo>
                    <a:pt x="4523" y="2138"/>
                    <a:pt x="4579" y="2118"/>
                    <a:pt x="4635" y="2109"/>
                  </a:cubicBez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310;p33"/>
            <p:cNvSpPr/>
            <p:nvPr/>
          </p:nvSpPr>
          <p:spPr>
            <a:xfrm>
              <a:off x="2539612" y="1420124"/>
              <a:ext cx="316569" cy="181862"/>
            </a:xfrm>
            <a:custGeom>
              <a:avLst/>
              <a:gdLst/>
              <a:ahLst/>
              <a:cxnLst/>
              <a:rect l="l" t="t" r="r" b="b"/>
              <a:pathLst>
                <a:path w="4357" h="2503" extrusionOk="0">
                  <a:moveTo>
                    <a:pt x="3771" y="1"/>
                  </a:moveTo>
                  <a:cubicBezTo>
                    <a:pt x="3682" y="1"/>
                    <a:pt x="3592" y="11"/>
                    <a:pt x="3503" y="32"/>
                  </a:cubicBezTo>
                  <a:cubicBezTo>
                    <a:pt x="3445" y="45"/>
                    <a:pt x="3386" y="61"/>
                    <a:pt x="3331" y="84"/>
                  </a:cubicBezTo>
                  <a:cubicBezTo>
                    <a:pt x="3010" y="215"/>
                    <a:pt x="2743" y="476"/>
                    <a:pt x="2631" y="767"/>
                  </a:cubicBezTo>
                  <a:cubicBezTo>
                    <a:pt x="2628" y="770"/>
                    <a:pt x="2628" y="774"/>
                    <a:pt x="2628" y="777"/>
                  </a:cubicBezTo>
                  <a:lnTo>
                    <a:pt x="2618" y="777"/>
                  </a:lnTo>
                  <a:cubicBezTo>
                    <a:pt x="2496" y="756"/>
                    <a:pt x="2373" y="747"/>
                    <a:pt x="2249" y="747"/>
                  </a:cubicBezTo>
                  <a:cubicBezTo>
                    <a:pt x="1815" y="747"/>
                    <a:pt x="1380" y="869"/>
                    <a:pt x="1017" y="1097"/>
                  </a:cubicBezTo>
                  <a:cubicBezTo>
                    <a:pt x="634" y="1333"/>
                    <a:pt x="321" y="1689"/>
                    <a:pt x="131" y="2101"/>
                  </a:cubicBezTo>
                  <a:cubicBezTo>
                    <a:pt x="82" y="2215"/>
                    <a:pt x="40" y="2330"/>
                    <a:pt x="7" y="2440"/>
                  </a:cubicBezTo>
                  <a:cubicBezTo>
                    <a:pt x="1" y="2467"/>
                    <a:pt x="13" y="2496"/>
                    <a:pt x="40" y="2502"/>
                  </a:cubicBezTo>
                  <a:lnTo>
                    <a:pt x="56" y="2502"/>
                  </a:lnTo>
                  <a:cubicBezTo>
                    <a:pt x="76" y="2502"/>
                    <a:pt x="95" y="2490"/>
                    <a:pt x="102" y="2467"/>
                  </a:cubicBezTo>
                  <a:cubicBezTo>
                    <a:pt x="131" y="2359"/>
                    <a:pt x="174" y="2251"/>
                    <a:pt x="223" y="2143"/>
                  </a:cubicBezTo>
                  <a:cubicBezTo>
                    <a:pt x="402" y="1748"/>
                    <a:pt x="703" y="1408"/>
                    <a:pt x="1069" y="1179"/>
                  </a:cubicBezTo>
                  <a:cubicBezTo>
                    <a:pt x="1420" y="962"/>
                    <a:pt x="1839" y="844"/>
                    <a:pt x="2256" y="844"/>
                  </a:cubicBezTo>
                  <a:cubicBezTo>
                    <a:pt x="2372" y="844"/>
                    <a:pt x="2488" y="853"/>
                    <a:pt x="2601" y="872"/>
                  </a:cubicBezTo>
                  <a:cubicBezTo>
                    <a:pt x="2612" y="875"/>
                    <a:pt x="2618" y="875"/>
                    <a:pt x="2628" y="879"/>
                  </a:cubicBezTo>
                  <a:cubicBezTo>
                    <a:pt x="2634" y="879"/>
                    <a:pt x="2641" y="879"/>
                    <a:pt x="2651" y="882"/>
                  </a:cubicBezTo>
                  <a:cubicBezTo>
                    <a:pt x="2653" y="882"/>
                    <a:pt x="2655" y="882"/>
                    <a:pt x="2658" y="882"/>
                  </a:cubicBezTo>
                  <a:cubicBezTo>
                    <a:pt x="2678" y="882"/>
                    <a:pt x="2700" y="869"/>
                    <a:pt x="2707" y="849"/>
                  </a:cubicBezTo>
                  <a:lnTo>
                    <a:pt x="2710" y="839"/>
                  </a:lnTo>
                  <a:cubicBezTo>
                    <a:pt x="2713" y="826"/>
                    <a:pt x="2716" y="816"/>
                    <a:pt x="2723" y="806"/>
                  </a:cubicBezTo>
                  <a:lnTo>
                    <a:pt x="2723" y="803"/>
                  </a:lnTo>
                  <a:cubicBezTo>
                    <a:pt x="2824" y="541"/>
                    <a:pt x="3076" y="293"/>
                    <a:pt x="3366" y="176"/>
                  </a:cubicBezTo>
                  <a:cubicBezTo>
                    <a:pt x="3416" y="156"/>
                    <a:pt x="3468" y="140"/>
                    <a:pt x="3527" y="130"/>
                  </a:cubicBezTo>
                  <a:cubicBezTo>
                    <a:pt x="3608" y="110"/>
                    <a:pt x="3692" y="100"/>
                    <a:pt x="3775" y="100"/>
                  </a:cubicBezTo>
                  <a:cubicBezTo>
                    <a:pt x="3950" y="100"/>
                    <a:pt x="4126" y="143"/>
                    <a:pt x="4278" y="224"/>
                  </a:cubicBezTo>
                  <a:cubicBezTo>
                    <a:pt x="4285" y="229"/>
                    <a:pt x="4293" y="230"/>
                    <a:pt x="4301" y="230"/>
                  </a:cubicBezTo>
                  <a:cubicBezTo>
                    <a:pt x="4319" y="230"/>
                    <a:pt x="4338" y="221"/>
                    <a:pt x="4347" y="205"/>
                  </a:cubicBezTo>
                  <a:cubicBezTo>
                    <a:pt x="4357" y="182"/>
                    <a:pt x="4351" y="153"/>
                    <a:pt x="4324" y="140"/>
                  </a:cubicBezTo>
                  <a:cubicBezTo>
                    <a:pt x="4157" y="48"/>
                    <a:pt x="3965" y="1"/>
                    <a:pt x="37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311;p33"/>
            <p:cNvSpPr/>
            <p:nvPr/>
          </p:nvSpPr>
          <p:spPr>
            <a:xfrm>
              <a:off x="2760709" y="2054933"/>
              <a:ext cx="95690" cy="63503"/>
            </a:xfrm>
            <a:custGeom>
              <a:avLst/>
              <a:gdLst/>
              <a:ahLst/>
              <a:cxnLst/>
              <a:rect l="l" t="t" r="r" b="b"/>
              <a:pathLst>
                <a:path w="1317" h="874" extrusionOk="0">
                  <a:moveTo>
                    <a:pt x="0" y="1"/>
                  </a:moveTo>
                  <a:lnTo>
                    <a:pt x="0" y="1"/>
                  </a:lnTo>
                  <a:cubicBezTo>
                    <a:pt x="190" y="233"/>
                    <a:pt x="392" y="583"/>
                    <a:pt x="471" y="874"/>
                  </a:cubicBezTo>
                  <a:cubicBezTo>
                    <a:pt x="810" y="792"/>
                    <a:pt x="1118" y="583"/>
                    <a:pt x="1317" y="292"/>
                  </a:cubicBezTo>
                  <a:cubicBezTo>
                    <a:pt x="896" y="207"/>
                    <a:pt x="421" y="86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312;p33"/>
            <p:cNvSpPr/>
            <p:nvPr/>
          </p:nvSpPr>
          <p:spPr>
            <a:xfrm>
              <a:off x="2565696" y="2072298"/>
              <a:ext cx="411169" cy="940406"/>
            </a:xfrm>
            <a:custGeom>
              <a:avLst/>
              <a:gdLst/>
              <a:ahLst/>
              <a:cxnLst/>
              <a:rect l="l" t="t" r="r" b="b"/>
              <a:pathLst>
                <a:path w="5659" h="12943" extrusionOk="0">
                  <a:moveTo>
                    <a:pt x="3934" y="1"/>
                  </a:moveTo>
                  <a:cubicBezTo>
                    <a:pt x="3928" y="1"/>
                    <a:pt x="3922" y="2"/>
                    <a:pt x="3916" y="4"/>
                  </a:cubicBezTo>
                  <a:cubicBezTo>
                    <a:pt x="3890" y="14"/>
                    <a:pt x="3877" y="43"/>
                    <a:pt x="3886" y="69"/>
                  </a:cubicBezTo>
                  <a:cubicBezTo>
                    <a:pt x="3995" y="341"/>
                    <a:pt x="4105" y="618"/>
                    <a:pt x="4214" y="890"/>
                  </a:cubicBezTo>
                  <a:cubicBezTo>
                    <a:pt x="4635" y="1938"/>
                    <a:pt x="5070" y="3024"/>
                    <a:pt x="5315" y="4148"/>
                  </a:cubicBezTo>
                  <a:cubicBezTo>
                    <a:pt x="5439" y="4723"/>
                    <a:pt x="5556" y="5394"/>
                    <a:pt x="5491" y="5991"/>
                  </a:cubicBezTo>
                  <a:cubicBezTo>
                    <a:pt x="5413" y="6703"/>
                    <a:pt x="5093" y="7151"/>
                    <a:pt x="4517" y="7364"/>
                  </a:cubicBezTo>
                  <a:cubicBezTo>
                    <a:pt x="4494" y="7370"/>
                    <a:pt x="4482" y="7394"/>
                    <a:pt x="4485" y="7416"/>
                  </a:cubicBezTo>
                  <a:lnTo>
                    <a:pt x="4497" y="7547"/>
                  </a:lnTo>
                  <a:cubicBezTo>
                    <a:pt x="4596" y="8468"/>
                    <a:pt x="4687" y="9338"/>
                    <a:pt x="4458" y="10243"/>
                  </a:cubicBezTo>
                  <a:cubicBezTo>
                    <a:pt x="4197" y="11269"/>
                    <a:pt x="3497" y="12135"/>
                    <a:pt x="2586" y="12560"/>
                  </a:cubicBezTo>
                  <a:cubicBezTo>
                    <a:pt x="2184" y="12750"/>
                    <a:pt x="1762" y="12845"/>
                    <a:pt x="1340" y="12845"/>
                  </a:cubicBezTo>
                  <a:cubicBezTo>
                    <a:pt x="913" y="12845"/>
                    <a:pt x="485" y="12748"/>
                    <a:pt x="79" y="12554"/>
                  </a:cubicBezTo>
                  <a:cubicBezTo>
                    <a:pt x="72" y="12550"/>
                    <a:pt x="65" y="12549"/>
                    <a:pt x="58" y="12549"/>
                  </a:cubicBezTo>
                  <a:cubicBezTo>
                    <a:pt x="39" y="12549"/>
                    <a:pt x="21" y="12560"/>
                    <a:pt x="14" y="12577"/>
                  </a:cubicBezTo>
                  <a:cubicBezTo>
                    <a:pt x="1" y="12603"/>
                    <a:pt x="11" y="12632"/>
                    <a:pt x="37" y="12642"/>
                  </a:cubicBezTo>
                  <a:cubicBezTo>
                    <a:pt x="455" y="12845"/>
                    <a:pt x="900" y="12943"/>
                    <a:pt x="1340" y="12943"/>
                  </a:cubicBezTo>
                  <a:cubicBezTo>
                    <a:pt x="1776" y="12943"/>
                    <a:pt x="2213" y="12845"/>
                    <a:pt x="2628" y="12652"/>
                  </a:cubicBezTo>
                  <a:cubicBezTo>
                    <a:pt x="3566" y="12210"/>
                    <a:pt x="4286" y="11322"/>
                    <a:pt x="4553" y="10266"/>
                  </a:cubicBezTo>
                  <a:cubicBezTo>
                    <a:pt x="4785" y="9344"/>
                    <a:pt x="4694" y="8465"/>
                    <a:pt x="4596" y="7534"/>
                  </a:cubicBezTo>
                  <a:lnTo>
                    <a:pt x="4586" y="7442"/>
                  </a:lnTo>
                  <a:cubicBezTo>
                    <a:pt x="5171" y="7213"/>
                    <a:pt x="5508" y="6730"/>
                    <a:pt x="5589" y="6005"/>
                  </a:cubicBezTo>
                  <a:cubicBezTo>
                    <a:pt x="5658" y="5390"/>
                    <a:pt x="5537" y="4710"/>
                    <a:pt x="5410" y="4128"/>
                  </a:cubicBezTo>
                  <a:cubicBezTo>
                    <a:pt x="5164" y="2997"/>
                    <a:pt x="4727" y="1906"/>
                    <a:pt x="4305" y="851"/>
                  </a:cubicBezTo>
                  <a:cubicBezTo>
                    <a:pt x="4197" y="582"/>
                    <a:pt x="4086" y="305"/>
                    <a:pt x="3978" y="33"/>
                  </a:cubicBezTo>
                  <a:cubicBezTo>
                    <a:pt x="3970" y="13"/>
                    <a:pt x="3953" y="1"/>
                    <a:pt x="39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313;p33"/>
            <p:cNvSpPr/>
            <p:nvPr/>
          </p:nvSpPr>
          <p:spPr>
            <a:xfrm>
              <a:off x="2959136" y="2119961"/>
              <a:ext cx="154179" cy="143571"/>
            </a:xfrm>
            <a:custGeom>
              <a:avLst/>
              <a:gdLst/>
              <a:ahLst/>
              <a:cxnLst/>
              <a:rect l="l" t="t" r="r" b="b"/>
              <a:pathLst>
                <a:path w="2122" h="1976" extrusionOk="0">
                  <a:moveTo>
                    <a:pt x="1731" y="1"/>
                  </a:moveTo>
                  <a:cubicBezTo>
                    <a:pt x="1716" y="1"/>
                    <a:pt x="1701" y="7"/>
                    <a:pt x="1690" y="21"/>
                  </a:cubicBezTo>
                  <a:cubicBezTo>
                    <a:pt x="1678" y="44"/>
                    <a:pt x="1681" y="77"/>
                    <a:pt x="1704" y="90"/>
                  </a:cubicBezTo>
                  <a:cubicBezTo>
                    <a:pt x="1900" y="224"/>
                    <a:pt x="2024" y="459"/>
                    <a:pt x="2021" y="694"/>
                  </a:cubicBezTo>
                  <a:cubicBezTo>
                    <a:pt x="2018" y="929"/>
                    <a:pt x="1887" y="1165"/>
                    <a:pt x="1690" y="1293"/>
                  </a:cubicBezTo>
                  <a:cubicBezTo>
                    <a:pt x="1605" y="1349"/>
                    <a:pt x="1500" y="1387"/>
                    <a:pt x="1405" y="1387"/>
                  </a:cubicBezTo>
                  <a:cubicBezTo>
                    <a:pt x="1333" y="1387"/>
                    <a:pt x="1267" y="1366"/>
                    <a:pt x="1217" y="1315"/>
                  </a:cubicBezTo>
                  <a:cubicBezTo>
                    <a:pt x="1206" y="1307"/>
                    <a:pt x="1194" y="1301"/>
                    <a:pt x="1181" y="1301"/>
                  </a:cubicBezTo>
                  <a:cubicBezTo>
                    <a:pt x="1174" y="1301"/>
                    <a:pt x="1168" y="1302"/>
                    <a:pt x="1161" y="1306"/>
                  </a:cubicBezTo>
                  <a:cubicBezTo>
                    <a:pt x="1145" y="1312"/>
                    <a:pt x="1132" y="1332"/>
                    <a:pt x="1132" y="1351"/>
                  </a:cubicBezTo>
                  <a:cubicBezTo>
                    <a:pt x="1132" y="1600"/>
                    <a:pt x="926" y="1839"/>
                    <a:pt x="678" y="1871"/>
                  </a:cubicBezTo>
                  <a:cubicBezTo>
                    <a:pt x="658" y="1873"/>
                    <a:pt x="637" y="1875"/>
                    <a:pt x="617" y="1875"/>
                  </a:cubicBezTo>
                  <a:cubicBezTo>
                    <a:pt x="390" y="1875"/>
                    <a:pt x="163" y="1711"/>
                    <a:pt x="102" y="1492"/>
                  </a:cubicBezTo>
                  <a:cubicBezTo>
                    <a:pt x="97" y="1470"/>
                    <a:pt x="77" y="1454"/>
                    <a:pt x="55" y="1454"/>
                  </a:cubicBezTo>
                  <a:cubicBezTo>
                    <a:pt x="51" y="1454"/>
                    <a:pt x="47" y="1455"/>
                    <a:pt x="43" y="1456"/>
                  </a:cubicBezTo>
                  <a:cubicBezTo>
                    <a:pt x="17" y="1463"/>
                    <a:pt x="1" y="1492"/>
                    <a:pt x="8" y="1518"/>
                  </a:cubicBezTo>
                  <a:cubicBezTo>
                    <a:pt x="79" y="1783"/>
                    <a:pt x="345" y="1976"/>
                    <a:pt x="616" y="1976"/>
                  </a:cubicBezTo>
                  <a:cubicBezTo>
                    <a:pt x="642" y="1976"/>
                    <a:pt x="668" y="1973"/>
                    <a:pt x="690" y="1969"/>
                  </a:cubicBezTo>
                  <a:cubicBezTo>
                    <a:pt x="959" y="1933"/>
                    <a:pt x="1181" y="1704"/>
                    <a:pt x="1224" y="1443"/>
                  </a:cubicBezTo>
                  <a:cubicBezTo>
                    <a:pt x="1278" y="1472"/>
                    <a:pt x="1339" y="1484"/>
                    <a:pt x="1401" y="1484"/>
                  </a:cubicBezTo>
                  <a:cubicBezTo>
                    <a:pt x="1518" y="1484"/>
                    <a:pt x="1641" y="1440"/>
                    <a:pt x="1743" y="1374"/>
                  </a:cubicBezTo>
                  <a:cubicBezTo>
                    <a:pt x="1972" y="1228"/>
                    <a:pt x="2116" y="969"/>
                    <a:pt x="2119" y="698"/>
                  </a:cubicBezTo>
                  <a:cubicBezTo>
                    <a:pt x="2122" y="427"/>
                    <a:pt x="1985" y="162"/>
                    <a:pt x="1759" y="8"/>
                  </a:cubicBezTo>
                  <a:cubicBezTo>
                    <a:pt x="1751" y="3"/>
                    <a:pt x="1741" y="1"/>
                    <a:pt x="1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314;p33"/>
            <p:cNvSpPr/>
            <p:nvPr/>
          </p:nvSpPr>
          <p:spPr>
            <a:xfrm>
              <a:off x="2744797" y="1588690"/>
              <a:ext cx="367865" cy="489421"/>
            </a:xfrm>
            <a:custGeom>
              <a:avLst/>
              <a:gdLst/>
              <a:ahLst/>
              <a:cxnLst/>
              <a:rect l="l" t="t" r="r" b="b"/>
              <a:pathLst>
                <a:path w="5063" h="6736" extrusionOk="0">
                  <a:moveTo>
                    <a:pt x="1007" y="1"/>
                  </a:moveTo>
                  <a:cubicBezTo>
                    <a:pt x="851" y="1"/>
                    <a:pt x="695" y="15"/>
                    <a:pt x="542" y="45"/>
                  </a:cubicBezTo>
                  <a:cubicBezTo>
                    <a:pt x="516" y="49"/>
                    <a:pt x="500" y="75"/>
                    <a:pt x="503" y="104"/>
                  </a:cubicBezTo>
                  <a:cubicBezTo>
                    <a:pt x="509" y="128"/>
                    <a:pt x="531" y="144"/>
                    <a:pt x="554" y="144"/>
                  </a:cubicBezTo>
                  <a:cubicBezTo>
                    <a:pt x="557" y="144"/>
                    <a:pt x="559" y="143"/>
                    <a:pt x="562" y="143"/>
                  </a:cubicBezTo>
                  <a:cubicBezTo>
                    <a:pt x="708" y="115"/>
                    <a:pt x="858" y="101"/>
                    <a:pt x="1007" y="101"/>
                  </a:cubicBezTo>
                  <a:cubicBezTo>
                    <a:pt x="1598" y="101"/>
                    <a:pt x="2193" y="317"/>
                    <a:pt x="2634" y="705"/>
                  </a:cubicBezTo>
                  <a:cubicBezTo>
                    <a:pt x="3189" y="1192"/>
                    <a:pt x="3503" y="1954"/>
                    <a:pt x="3458" y="2689"/>
                  </a:cubicBezTo>
                  <a:cubicBezTo>
                    <a:pt x="3455" y="2709"/>
                    <a:pt x="3464" y="2725"/>
                    <a:pt x="3480" y="2735"/>
                  </a:cubicBezTo>
                  <a:cubicBezTo>
                    <a:pt x="4088" y="3088"/>
                    <a:pt x="4605" y="3585"/>
                    <a:pt x="4939" y="4134"/>
                  </a:cubicBezTo>
                  <a:cubicBezTo>
                    <a:pt x="4954" y="4160"/>
                    <a:pt x="4961" y="4196"/>
                    <a:pt x="4951" y="4229"/>
                  </a:cubicBezTo>
                  <a:cubicBezTo>
                    <a:pt x="4693" y="5182"/>
                    <a:pt x="4033" y="5961"/>
                    <a:pt x="3141" y="6363"/>
                  </a:cubicBezTo>
                  <a:cubicBezTo>
                    <a:pt x="2736" y="6545"/>
                    <a:pt x="2259" y="6635"/>
                    <a:pt x="1774" y="6635"/>
                  </a:cubicBezTo>
                  <a:cubicBezTo>
                    <a:pt x="1181" y="6635"/>
                    <a:pt x="576" y="6501"/>
                    <a:pt x="79" y="6238"/>
                  </a:cubicBezTo>
                  <a:cubicBezTo>
                    <a:pt x="72" y="6236"/>
                    <a:pt x="65" y="6234"/>
                    <a:pt x="58" y="6234"/>
                  </a:cubicBezTo>
                  <a:cubicBezTo>
                    <a:pt x="40" y="6234"/>
                    <a:pt x="22" y="6243"/>
                    <a:pt x="13" y="6261"/>
                  </a:cubicBezTo>
                  <a:cubicBezTo>
                    <a:pt x="0" y="6285"/>
                    <a:pt x="10" y="6314"/>
                    <a:pt x="32" y="6327"/>
                  </a:cubicBezTo>
                  <a:cubicBezTo>
                    <a:pt x="487" y="6565"/>
                    <a:pt x="1029" y="6706"/>
                    <a:pt x="1595" y="6732"/>
                  </a:cubicBezTo>
                  <a:cubicBezTo>
                    <a:pt x="1657" y="6736"/>
                    <a:pt x="1716" y="6736"/>
                    <a:pt x="1774" y="6736"/>
                  </a:cubicBezTo>
                  <a:cubicBezTo>
                    <a:pt x="2284" y="6736"/>
                    <a:pt x="2768" y="6641"/>
                    <a:pt x="3180" y="6454"/>
                  </a:cubicBezTo>
                  <a:cubicBezTo>
                    <a:pt x="4102" y="6039"/>
                    <a:pt x="4782" y="5238"/>
                    <a:pt x="5046" y="4251"/>
                  </a:cubicBezTo>
                  <a:cubicBezTo>
                    <a:pt x="5062" y="4196"/>
                    <a:pt x="5052" y="4134"/>
                    <a:pt x="5023" y="4081"/>
                  </a:cubicBezTo>
                  <a:cubicBezTo>
                    <a:pt x="4687" y="3526"/>
                    <a:pt x="4167" y="3022"/>
                    <a:pt x="3556" y="2666"/>
                  </a:cubicBezTo>
                  <a:cubicBezTo>
                    <a:pt x="3595" y="1908"/>
                    <a:pt x="3268" y="1131"/>
                    <a:pt x="2699" y="630"/>
                  </a:cubicBezTo>
                  <a:cubicBezTo>
                    <a:pt x="2241" y="226"/>
                    <a:pt x="1622" y="1"/>
                    <a:pt x="1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315;p33"/>
            <p:cNvSpPr/>
            <p:nvPr/>
          </p:nvSpPr>
          <p:spPr>
            <a:xfrm>
              <a:off x="2948310" y="1502009"/>
              <a:ext cx="125407" cy="152435"/>
            </a:xfrm>
            <a:custGeom>
              <a:avLst/>
              <a:gdLst/>
              <a:ahLst/>
              <a:cxnLst/>
              <a:rect l="l" t="t" r="r" b="b"/>
              <a:pathLst>
                <a:path w="1726" h="2098" extrusionOk="0">
                  <a:moveTo>
                    <a:pt x="1334" y="0"/>
                  </a:moveTo>
                  <a:cubicBezTo>
                    <a:pt x="1317" y="0"/>
                    <a:pt x="1300" y="10"/>
                    <a:pt x="1290" y="26"/>
                  </a:cubicBezTo>
                  <a:cubicBezTo>
                    <a:pt x="1278" y="49"/>
                    <a:pt x="1287" y="81"/>
                    <a:pt x="1310" y="91"/>
                  </a:cubicBezTo>
                  <a:cubicBezTo>
                    <a:pt x="1506" y="199"/>
                    <a:pt x="1621" y="441"/>
                    <a:pt x="1575" y="660"/>
                  </a:cubicBezTo>
                  <a:cubicBezTo>
                    <a:pt x="1530" y="885"/>
                    <a:pt x="1307" y="1094"/>
                    <a:pt x="1091" y="1114"/>
                  </a:cubicBezTo>
                  <a:cubicBezTo>
                    <a:pt x="1079" y="1114"/>
                    <a:pt x="1065" y="1124"/>
                    <a:pt x="1059" y="1134"/>
                  </a:cubicBezTo>
                  <a:cubicBezTo>
                    <a:pt x="1049" y="1144"/>
                    <a:pt x="1046" y="1160"/>
                    <a:pt x="1049" y="1173"/>
                  </a:cubicBezTo>
                  <a:cubicBezTo>
                    <a:pt x="1098" y="1421"/>
                    <a:pt x="996" y="1696"/>
                    <a:pt x="797" y="1853"/>
                  </a:cubicBezTo>
                  <a:cubicBezTo>
                    <a:pt x="674" y="1950"/>
                    <a:pt x="516" y="2001"/>
                    <a:pt x="360" y="2001"/>
                  </a:cubicBezTo>
                  <a:cubicBezTo>
                    <a:pt x="263" y="2001"/>
                    <a:pt x="166" y="1981"/>
                    <a:pt x="79" y="1941"/>
                  </a:cubicBezTo>
                  <a:cubicBezTo>
                    <a:pt x="71" y="1937"/>
                    <a:pt x="64" y="1936"/>
                    <a:pt x="57" y="1936"/>
                  </a:cubicBezTo>
                  <a:cubicBezTo>
                    <a:pt x="38" y="1936"/>
                    <a:pt x="20" y="1947"/>
                    <a:pt x="13" y="1963"/>
                  </a:cubicBezTo>
                  <a:cubicBezTo>
                    <a:pt x="0" y="1990"/>
                    <a:pt x="13" y="2019"/>
                    <a:pt x="35" y="2029"/>
                  </a:cubicBezTo>
                  <a:cubicBezTo>
                    <a:pt x="137" y="2075"/>
                    <a:pt x="248" y="2098"/>
                    <a:pt x="359" y="2098"/>
                  </a:cubicBezTo>
                  <a:cubicBezTo>
                    <a:pt x="539" y="2098"/>
                    <a:pt x="719" y="2039"/>
                    <a:pt x="856" y="1928"/>
                  </a:cubicBezTo>
                  <a:cubicBezTo>
                    <a:pt x="1072" y="1761"/>
                    <a:pt x="1186" y="1473"/>
                    <a:pt x="1153" y="1206"/>
                  </a:cubicBezTo>
                  <a:cubicBezTo>
                    <a:pt x="1396" y="1156"/>
                    <a:pt x="1621" y="931"/>
                    <a:pt x="1673" y="679"/>
                  </a:cubicBezTo>
                  <a:cubicBezTo>
                    <a:pt x="1726" y="418"/>
                    <a:pt x="1592" y="134"/>
                    <a:pt x="1356" y="7"/>
                  </a:cubicBezTo>
                  <a:cubicBezTo>
                    <a:pt x="1349" y="2"/>
                    <a:pt x="1341" y="0"/>
                    <a:pt x="1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316;p33"/>
            <p:cNvSpPr/>
            <p:nvPr/>
          </p:nvSpPr>
          <p:spPr>
            <a:xfrm>
              <a:off x="3024237" y="1880918"/>
              <a:ext cx="83919" cy="67281"/>
            </a:xfrm>
            <a:custGeom>
              <a:avLst/>
              <a:gdLst/>
              <a:ahLst/>
              <a:cxnLst/>
              <a:rect l="l" t="t" r="r" b="b"/>
              <a:pathLst>
                <a:path w="1155" h="926" extrusionOk="0">
                  <a:moveTo>
                    <a:pt x="943" y="1"/>
                  </a:moveTo>
                  <a:cubicBezTo>
                    <a:pt x="904" y="1"/>
                    <a:pt x="864" y="7"/>
                    <a:pt x="824" y="17"/>
                  </a:cubicBezTo>
                  <a:cubicBezTo>
                    <a:pt x="696" y="50"/>
                    <a:pt x="576" y="118"/>
                    <a:pt x="442" y="128"/>
                  </a:cubicBezTo>
                  <a:cubicBezTo>
                    <a:pt x="419" y="130"/>
                    <a:pt x="396" y="131"/>
                    <a:pt x="372" y="131"/>
                  </a:cubicBezTo>
                  <a:cubicBezTo>
                    <a:pt x="342" y="131"/>
                    <a:pt x="310" y="130"/>
                    <a:pt x="280" y="130"/>
                  </a:cubicBezTo>
                  <a:cubicBezTo>
                    <a:pt x="191" y="130"/>
                    <a:pt x="108" y="138"/>
                    <a:pt x="53" y="204"/>
                  </a:cubicBezTo>
                  <a:cubicBezTo>
                    <a:pt x="4" y="258"/>
                    <a:pt x="1" y="347"/>
                    <a:pt x="27" y="415"/>
                  </a:cubicBezTo>
                  <a:cubicBezTo>
                    <a:pt x="53" y="488"/>
                    <a:pt x="105" y="543"/>
                    <a:pt x="161" y="596"/>
                  </a:cubicBezTo>
                  <a:cubicBezTo>
                    <a:pt x="334" y="762"/>
                    <a:pt x="758" y="926"/>
                    <a:pt x="796" y="926"/>
                  </a:cubicBezTo>
                  <a:cubicBezTo>
                    <a:pt x="797" y="926"/>
                    <a:pt x="798" y="926"/>
                    <a:pt x="798" y="925"/>
                  </a:cubicBezTo>
                  <a:cubicBezTo>
                    <a:pt x="1001" y="625"/>
                    <a:pt x="1089" y="412"/>
                    <a:pt x="1154" y="109"/>
                  </a:cubicBezTo>
                  <a:cubicBezTo>
                    <a:pt x="1107" y="30"/>
                    <a:pt x="1029" y="1"/>
                    <a:pt x="9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317;p33"/>
            <p:cNvSpPr/>
            <p:nvPr/>
          </p:nvSpPr>
          <p:spPr>
            <a:xfrm>
              <a:off x="2751409" y="1825844"/>
              <a:ext cx="189055" cy="214485"/>
            </a:xfrm>
            <a:custGeom>
              <a:avLst/>
              <a:gdLst/>
              <a:ahLst/>
              <a:cxnLst/>
              <a:rect l="l" t="t" r="r" b="b"/>
              <a:pathLst>
                <a:path w="2602" h="2952" extrusionOk="0">
                  <a:moveTo>
                    <a:pt x="1125" y="1"/>
                  </a:moveTo>
                  <a:cubicBezTo>
                    <a:pt x="674" y="1"/>
                    <a:pt x="272" y="203"/>
                    <a:pt x="0" y="523"/>
                  </a:cubicBezTo>
                  <a:cubicBezTo>
                    <a:pt x="137" y="817"/>
                    <a:pt x="207" y="1151"/>
                    <a:pt x="210" y="1481"/>
                  </a:cubicBezTo>
                  <a:cubicBezTo>
                    <a:pt x="216" y="1824"/>
                    <a:pt x="157" y="2167"/>
                    <a:pt x="63" y="2500"/>
                  </a:cubicBezTo>
                  <a:cubicBezTo>
                    <a:pt x="330" y="2778"/>
                    <a:pt x="710" y="2951"/>
                    <a:pt x="1125" y="2951"/>
                  </a:cubicBezTo>
                  <a:cubicBezTo>
                    <a:pt x="1941" y="2951"/>
                    <a:pt x="2602" y="2291"/>
                    <a:pt x="2602" y="1478"/>
                  </a:cubicBezTo>
                  <a:cubicBezTo>
                    <a:pt x="2602" y="660"/>
                    <a:pt x="1941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318;p33"/>
            <p:cNvSpPr/>
            <p:nvPr/>
          </p:nvSpPr>
          <p:spPr>
            <a:xfrm>
              <a:off x="2798200" y="1754131"/>
              <a:ext cx="76290" cy="76072"/>
            </a:xfrm>
            <a:custGeom>
              <a:avLst/>
              <a:gdLst/>
              <a:ahLst/>
              <a:cxnLst/>
              <a:rect l="l" t="t" r="r" b="b"/>
              <a:pathLst>
                <a:path w="1050" h="1047" extrusionOk="0">
                  <a:moveTo>
                    <a:pt x="523" y="0"/>
                  </a:moveTo>
                  <a:cubicBezTo>
                    <a:pt x="235" y="0"/>
                    <a:pt x="0" y="232"/>
                    <a:pt x="0" y="523"/>
                  </a:cubicBezTo>
                  <a:cubicBezTo>
                    <a:pt x="0" y="814"/>
                    <a:pt x="235" y="1047"/>
                    <a:pt x="523" y="1047"/>
                  </a:cubicBezTo>
                  <a:cubicBezTo>
                    <a:pt x="814" y="1047"/>
                    <a:pt x="1050" y="814"/>
                    <a:pt x="1050" y="523"/>
                  </a:cubicBezTo>
                  <a:cubicBezTo>
                    <a:pt x="1050" y="232"/>
                    <a:pt x="814" y="0"/>
                    <a:pt x="5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319;p33"/>
            <p:cNvSpPr/>
            <p:nvPr/>
          </p:nvSpPr>
          <p:spPr>
            <a:xfrm>
              <a:off x="2284802" y="1613466"/>
              <a:ext cx="518484" cy="811294"/>
            </a:xfrm>
            <a:custGeom>
              <a:avLst/>
              <a:gdLst/>
              <a:ahLst/>
              <a:cxnLst/>
              <a:rect l="l" t="t" r="r" b="b"/>
              <a:pathLst>
                <a:path w="7136" h="11166" extrusionOk="0">
                  <a:moveTo>
                    <a:pt x="2767" y="0"/>
                  </a:moveTo>
                  <a:cubicBezTo>
                    <a:pt x="2364" y="0"/>
                    <a:pt x="1963" y="130"/>
                    <a:pt x="1657" y="371"/>
                  </a:cubicBezTo>
                  <a:cubicBezTo>
                    <a:pt x="1638" y="390"/>
                    <a:pt x="1635" y="420"/>
                    <a:pt x="1651" y="443"/>
                  </a:cubicBezTo>
                  <a:cubicBezTo>
                    <a:pt x="1660" y="454"/>
                    <a:pt x="1675" y="460"/>
                    <a:pt x="1689" y="460"/>
                  </a:cubicBezTo>
                  <a:cubicBezTo>
                    <a:pt x="1700" y="460"/>
                    <a:pt x="1711" y="456"/>
                    <a:pt x="1720" y="449"/>
                  </a:cubicBezTo>
                  <a:cubicBezTo>
                    <a:pt x="2006" y="221"/>
                    <a:pt x="2385" y="98"/>
                    <a:pt x="2766" y="98"/>
                  </a:cubicBezTo>
                  <a:cubicBezTo>
                    <a:pt x="2898" y="98"/>
                    <a:pt x="3029" y="112"/>
                    <a:pt x="3158" y="142"/>
                  </a:cubicBezTo>
                  <a:cubicBezTo>
                    <a:pt x="3645" y="260"/>
                    <a:pt x="4082" y="580"/>
                    <a:pt x="4357" y="1025"/>
                  </a:cubicBezTo>
                  <a:cubicBezTo>
                    <a:pt x="4622" y="1449"/>
                    <a:pt x="4733" y="1972"/>
                    <a:pt x="4674" y="2499"/>
                  </a:cubicBezTo>
                  <a:cubicBezTo>
                    <a:pt x="4671" y="2515"/>
                    <a:pt x="4677" y="2532"/>
                    <a:pt x="4690" y="2541"/>
                  </a:cubicBezTo>
                  <a:cubicBezTo>
                    <a:pt x="4698" y="2549"/>
                    <a:pt x="4709" y="2552"/>
                    <a:pt x="4721" y="2552"/>
                  </a:cubicBezTo>
                  <a:cubicBezTo>
                    <a:pt x="4725" y="2552"/>
                    <a:pt x="4729" y="2552"/>
                    <a:pt x="4733" y="2551"/>
                  </a:cubicBezTo>
                  <a:cubicBezTo>
                    <a:pt x="4818" y="2533"/>
                    <a:pt x="4907" y="2524"/>
                    <a:pt x="4995" y="2524"/>
                  </a:cubicBezTo>
                  <a:cubicBezTo>
                    <a:pt x="5394" y="2524"/>
                    <a:pt x="5808" y="2705"/>
                    <a:pt x="6086" y="3015"/>
                  </a:cubicBezTo>
                  <a:cubicBezTo>
                    <a:pt x="6203" y="3149"/>
                    <a:pt x="6301" y="3299"/>
                    <a:pt x="6377" y="3466"/>
                  </a:cubicBezTo>
                  <a:cubicBezTo>
                    <a:pt x="6508" y="3743"/>
                    <a:pt x="6579" y="4067"/>
                    <a:pt x="6583" y="4404"/>
                  </a:cubicBezTo>
                  <a:cubicBezTo>
                    <a:pt x="6589" y="4718"/>
                    <a:pt x="6540" y="5045"/>
                    <a:pt x="6439" y="5410"/>
                  </a:cubicBezTo>
                  <a:cubicBezTo>
                    <a:pt x="6399" y="5551"/>
                    <a:pt x="6351" y="5698"/>
                    <a:pt x="6282" y="5888"/>
                  </a:cubicBezTo>
                  <a:cubicBezTo>
                    <a:pt x="6276" y="5907"/>
                    <a:pt x="6282" y="5930"/>
                    <a:pt x="6298" y="5944"/>
                  </a:cubicBezTo>
                  <a:cubicBezTo>
                    <a:pt x="6677" y="6234"/>
                    <a:pt x="6909" y="6718"/>
                    <a:pt x="6956" y="7309"/>
                  </a:cubicBezTo>
                  <a:cubicBezTo>
                    <a:pt x="7034" y="8359"/>
                    <a:pt x="6579" y="9453"/>
                    <a:pt x="5766" y="10163"/>
                  </a:cubicBezTo>
                  <a:cubicBezTo>
                    <a:pt x="5099" y="10744"/>
                    <a:pt x="4208" y="11066"/>
                    <a:pt x="3306" y="11066"/>
                  </a:cubicBezTo>
                  <a:cubicBezTo>
                    <a:pt x="3129" y="11066"/>
                    <a:pt x="2951" y="11054"/>
                    <a:pt x="2775" y="11028"/>
                  </a:cubicBezTo>
                  <a:cubicBezTo>
                    <a:pt x="1723" y="10881"/>
                    <a:pt x="749" y="10293"/>
                    <a:pt x="96" y="9414"/>
                  </a:cubicBezTo>
                  <a:cubicBezTo>
                    <a:pt x="88" y="9401"/>
                    <a:pt x="73" y="9394"/>
                    <a:pt x="58" y="9394"/>
                  </a:cubicBezTo>
                  <a:cubicBezTo>
                    <a:pt x="47" y="9394"/>
                    <a:pt x="36" y="9397"/>
                    <a:pt x="27" y="9404"/>
                  </a:cubicBezTo>
                  <a:cubicBezTo>
                    <a:pt x="7" y="9421"/>
                    <a:pt x="1" y="9450"/>
                    <a:pt x="17" y="9473"/>
                  </a:cubicBezTo>
                  <a:cubicBezTo>
                    <a:pt x="340" y="9908"/>
                    <a:pt x="759" y="10286"/>
                    <a:pt x="1230" y="10571"/>
                  </a:cubicBezTo>
                  <a:cubicBezTo>
                    <a:pt x="1704" y="10858"/>
                    <a:pt x="2233" y="11051"/>
                    <a:pt x="2762" y="11127"/>
                  </a:cubicBezTo>
                  <a:cubicBezTo>
                    <a:pt x="2942" y="11152"/>
                    <a:pt x="3125" y="11166"/>
                    <a:pt x="3304" y="11166"/>
                  </a:cubicBezTo>
                  <a:cubicBezTo>
                    <a:pt x="4230" y="11166"/>
                    <a:pt x="5145" y="10836"/>
                    <a:pt x="5831" y="10238"/>
                  </a:cubicBezTo>
                  <a:cubicBezTo>
                    <a:pt x="6665" y="9505"/>
                    <a:pt x="7135" y="8381"/>
                    <a:pt x="7054" y="7300"/>
                  </a:cubicBezTo>
                  <a:cubicBezTo>
                    <a:pt x="7007" y="6698"/>
                    <a:pt x="6772" y="6195"/>
                    <a:pt x="6387" y="5888"/>
                  </a:cubicBezTo>
                  <a:cubicBezTo>
                    <a:pt x="6452" y="5711"/>
                    <a:pt x="6498" y="5571"/>
                    <a:pt x="6534" y="5437"/>
                  </a:cubicBezTo>
                  <a:cubicBezTo>
                    <a:pt x="6638" y="5064"/>
                    <a:pt x="6687" y="4724"/>
                    <a:pt x="6681" y="4401"/>
                  </a:cubicBezTo>
                  <a:cubicBezTo>
                    <a:pt x="6677" y="4051"/>
                    <a:pt x="6603" y="3714"/>
                    <a:pt x="6468" y="3427"/>
                  </a:cubicBezTo>
                  <a:cubicBezTo>
                    <a:pt x="6387" y="3250"/>
                    <a:pt x="6285" y="3090"/>
                    <a:pt x="6161" y="2950"/>
                  </a:cubicBezTo>
                  <a:cubicBezTo>
                    <a:pt x="5862" y="2620"/>
                    <a:pt x="5419" y="2426"/>
                    <a:pt x="4993" y="2426"/>
                  </a:cubicBezTo>
                  <a:cubicBezTo>
                    <a:pt x="4921" y="2426"/>
                    <a:pt x="4849" y="2432"/>
                    <a:pt x="4779" y="2443"/>
                  </a:cubicBezTo>
                  <a:cubicBezTo>
                    <a:pt x="4824" y="1920"/>
                    <a:pt x="4704" y="1401"/>
                    <a:pt x="4442" y="975"/>
                  </a:cubicBezTo>
                  <a:cubicBezTo>
                    <a:pt x="4155" y="508"/>
                    <a:pt x="3693" y="168"/>
                    <a:pt x="3180" y="48"/>
                  </a:cubicBezTo>
                  <a:cubicBezTo>
                    <a:pt x="3045" y="16"/>
                    <a:pt x="2905" y="0"/>
                    <a:pt x="27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320;p33"/>
            <p:cNvSpPr/>
            <p:nvPr/>
          </p:nvSpPr>
          <p:spPr>
            <a:xfrm>
              <a:off x="2296427" y="2156581"/>
              <a:ext cx="159411" cy="135724"/>
            </a:xfrm>
            <a:custGeom>
              <a:avLst/>
              <a:gdLst/>
              <a:ahLst/>
              <a:cxnLst/>
              <a:rect l="l" t="t" r="r" b="b"/>
              <a:pathLst>
                <a:path w="2194" h="1868" extrusionOk="0">
                  <a:moveTo>
                    <a:pt x="169" y="0"/>
                  </a:moveTo>
                  <a:cubicBezTo>
                    <a:pt x="150" y="0"/>
                    <a:pt x="132" y="11"/>
                    <a:pt x="125" y="30"/>
                  </a:cubicBezTo>
                  <a:cubicBezTo>
                    <a:pt x="1" y="312"/>
                    <a:pt x="50" y="655"/>
                    <a:pt x="249" y="890"/>
                  </a:cubicBezTo>
                  <a:cubicBezTo>
                    <a:pt x="405" y="1074"/>
                    <a:pt x="642" y="1177"/>
                    <a:pt x="881" y="1177"/>
                  </a:cubicBezTo>
                  <a:cubicBezTo>
                    <a:pt x="922" y="1177"/>
                    <a:pt x="963" y="1174"/>
                    <a:pt x="1004" y="1167"/>
                  </a:cubicBezTo>
                  <a:lnTo>
                    <a:pt x="1004" y="1167"/>
                  </a:lnTo>
                  <a:cubicBezTo>
                    <a:pt x="972" y="1442"/>
                    <a:pt x="1168" y="1697"/>
                    <a:pt x="1390" y="1805"/>
                  </a:cubicBezTo>
                  <a:cubicBezTo>
                    <a:pt x="1475" y="1848"/>
                    <a:pt x="1569" y="1867"/>
                    <a:pt x="1661" y="1867"/>
                  </a:cubicBezTo>
                  <a:cubicBezTo>
                    <a:pt x="1860" y="1867"/>
                    <a:pt x="2057" y="1775"/>
                    <a:pt x="2177" y="1618"/>
                  </a:cubicBezTo>
                  <a:cubicBezTo>
                    <a:pt x="2194" y="1596"/>
                    <a:pt x="2191" y="1567"/>
                    <a:pt x="2168" y="1550"/>
                  </a:cubicBezTo>
                  <a:cubicBezTo>
                    <a:pt x="2159" y="1543"/>
                    <a:pt x="2148" y="1540"/>
                    <a:pt x="2137" y="1540"/>
                  </a:cubicBezTo>
                  <a:cubicBezTo>
                    <a:pt x="2123" y="1540"/>
                    <a:pt x="2108" y="1545"/>
                    <a:pt x="2099" y="1557"/>
                  </a:cubicBezTo>
                  <a:cubicBezTo>
                    <a:pt x="1998" y="1691"/>
                    <a:pt x="1827" y="1767"/>
                    <a:pt x="1659" y="1767"/>
                  </a:cubicBezTo>
                  <a:cubicBezTo>
                    <a:pt x="1581" y="1767"/>
                    <a:pt x="1504" y="1751"/>
                    <a:pt x="1435" y="1717"/>
                  </a:cubicBezTo>
                  <a:cubicBezTo>
                    <a:pt x="1223" y="1615"/>
                    <a:pt x="1046" y="1360"/>
                    <a:pt x="1112" y="1119"/>
                  </a:cubicBezTo>
                  <a:cubicBezTo>
                    <a:pt x="1118" y="1099"/>
                    <a:pt x="1112" y="1083"/>
                    <a:pt x="1099" y="1069"/>
                  </a:cubicBezTo>
                  <a:cubicBezTo>
                    <a:pt x="1089" y="1060"/>
                    <a:pt x="1077" y="1055"/>
                    <a:pt x="1065" y="1055"/>
                  </a:cubicBezTo>
                  <a:cubicBezTo>
                    <a:pt x="1061" y="1055"/>
                    <a:pt x="1057" y="1056"/>
                    <a:pt x="1053" y="1057"/>
                  </a:cubicBezTo>
                  <a:cubicBezTo>
                    <a:pt x="997" y="1072"/>
                    <a:pt x="938" y="1079"/>
                    <a:pt x="880" y="1079"/>
                  </a:cubicBezTo>
                  <a:cubicBezTo>
                    <a:pt x="670" y="1079"/>
                    <a:pt x="460" y="986"/>
                    <a:pt x="325" y="825"/>
                  </a:cubicBezTo>
                  <a:cubicBezTo>
                    <a:pt x="148" y="622"/>
                    <a:pt x="105" y="318"/>
                    <a:pt x="213" y="69"/>
                  </a:cubicBezTo>
                  <a:cubicBezTo>
                    <a:pt x="227" y="43"/>
                    <a:pt x="213" y="14"/>
                    <a:pt x="187" y="4"/>
                  </a:cubicBezTo>
                  <a:cubicBezTo>
                    <a:pt x="181" y="2"/>
                    <a:pt x="175" y="0"/>
                    <a:pt x="1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321;p33"/>
            <p:cNvSpPr/>
            <p:nvPr/>
          </p:nvSpPr>
          <p:spPr>
            <a:xfrm>
              <a:off x="2891274" y="2525318"/>
              <a:ext cx="23105" cy="24849"/>
            </a:xfrm>
            <a:custGeom>
              <a:avLst/>
              <a:gdLst/>
              <a:ahLst/>
              <a:cxnLst/>
              <a:rect l="l" t="t" r="r" b="b"/>
              <a:pathLst>
                <a:path w="318" h="342" extrusionOk="0">
                  <a:moveTo>
                    <a:pt x="261" y="1"/>
                  </a:moveTo>
                  <a:cubicBezTo>
                    <a:pt x="241" y="1"/>
                    <a:pt x="222" y="12"/>
                    <a:pt x="213" y="31"/>
                  </a:cubicBezTo>
                  <a:cubicBezTo>
                    <a:pt x="173" y="119"/>
                    <a:pt x="108" y="194"/>
                    <a:pt x="27" y="250"/>
                  </a:cubicBezTo>
                  <a:cubicBezTo>
                    <a:pt x="4" y="266"/>
                    <a:pt x="1" y="296"/>
                    <a:pt x="13" y="319"/>
                  </a:cubicBezTo>
                  <a:cubicBezTo>
                    <a:pt x="24" y="335"/>
                    <a:pt x="40" y="341"/>
                    <a:pt x="56" y="341"/>
                  </a:cubicBezTo>
                  <a:cubicBezTo>
                    <a:pt x="66" y="341"/>
                    <a:pt x="75" y="338"/>
                    <a:pt x="86" y="331"/>
                  </a:cubicBezTo>
                  <a:cubicBezTo>
                    <a:pt x="180" y="266"/>
                    <a:pt x="256" y="178"/>
                    <a:pt x="304" y="70"/>
                  </a:cubicBezTo>
                  <a:cubicBezTo>
                    <a:pt x="318" y="47"/>
                    <a:pt x="304" y="17"/>
                    <a:pt x="282" y="5"/>
                  </a:cubicBezTo>
                  <a:cubicBezTo>
                    <a:pt x="275" y="2"/>
                    <a:pt x="268" y="1"/>
                    <a:pt x="2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322;p33"/>
            <p:cNvSpPr/>
            <p:nvPr/>
          </p:nvSpPr>
          <p:spPr>
            <a:xfrm>
              <a:off x="2917140" y="2520086"/>
              <a:ext cx="20053" cy="26956"/>
            </a:xfrm>
            <a:custGeom>
              <a:avLst/>
              <a:gdLst/>
              <a:ahLst/>
              <a:cxnLst/>
              <a:rect l="l" t="t" r="r" b="b"/>
              <a:pathLst>
                <a:path w="276" h="371" extrusionOk="0">
                  <a:moveTo>
                    <a:pt x="221" y="0"/>
                  </a:moveTo>
                  <a:cubicBezTo>
                    <a:pt x="198" y="0"/>
                    <a:pt x="176" y="15"/>
                    <a:pt x="170" y="38"/>
                  </a:cubicBezTo>
                  <a:cubicBezTo>
                    <a:pt x="144" y="133"/>
                    <a:pt x="92" y="217"/>
                    <a:pt x="21" y="285"/>
                  </a:cubicBezTo>
                  <a:cubicBezTo>
                    <a:pt x="1" y="305"/>
                    <a:pt x="1" y="335"/>
                    <a:pt x="21" y="355"/>
                  </a:cubicBezTo>
                  <a:cubicBezTo>
                    <a:pt x="30" y="368"/>
                    <a:pt x="43" y="371"/>
                    <a:pt x="57" y="371"/>
                  </a:cubicBezTo>
                  <a:cubicBezTo>
                    <a:pt x="69" y="371"/>
                    <a:pt x="82" y="368"/>
                    <a:pt x="89" y="358"/>
                  </a:cubicBezTo>
                  <a:cubicBezTo>
                    <a:pt x="174" y="276"/>
                    <a:pt x="236" y="175"/>
                    <a:pt x="265" y="64"/>
                  </a:cubicBezTo>
                  <a:cubicBezTo>
                    <a:pt x="275" y="38"/>
                    <a:pt x="259" y="11"/>
                    <a:pt x="233" y="2"/>
                  </a:cubicBezTo>
                  <a:cubicBezTo>
                    <a:pt x="229" y="1"/>
                    <a:pt x="225" y="0"/>
                    <a:pt x="2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323;p33"/>
            <p:cNvSpPr/>
            <p:nvPr/>
          </p:nvSpPr>
          <p:spPr>
            <a:xfrm>
              <a:off x="2889894" y="2551329"/>
              <a:ext cx="25721" cy="22306"/>
            </a:xfrm>
            <a:custGeom>
              <a:avLst/>
              <a:gdLst/>
              <a:ahLst/>
              <a:cxnLst/>
              <a:rect l="l" t="t" r="r" b="b"/>
              <a:pathLst>
                <a:path w="354" h="307" extrusionOk="0">
                  <a:moveTo>
                    <a:pt x="296" y="0"/>
                  </a:moveTo>
                  <a:cubicBezTo>
                    <a:pt x="280" y="0"/>
                    <a:pt x="265" y="8"/>
                    <a:pt x="255" y="23"/>
                  </a:cubicBezTo>
                  <a:cubicBezTo>
                    <a:pt x="199" y="104"/>
                    <a:pt x="124" y="169"/>
                    <a:pt x="35" y="212"/>
                  </a:cubicBezTo>
                  <a:cubicBezTo>
                    <a:pt x="10" y="225"/>
                    <a:pt x="0" y="255"/>
                    <a:pt x="13" y="277"/>
                  </a:cubicBezTo>
                  <a:cubicBezTo>
                    <a:pt x="23" y="297"/>
                    <a:pt x="39" y="306"/>
                    <a:pt x="59" y="306"/>
                  </a:cubicBezTo>
                  <a:cubicBezTo>
                    <a:pt x="65" y="306"/>
                    <a:pt x="72" y="306"/>
                    <a:pt x="79" y="300"/>
                  </a:cubicBezTo>
                  <a:cubicBezTo>
                    <a:pt x="183" y="252"/>
                    <a:pt x="275" y="176"/>
                    <a:pt x="337" y="78"/>
                  </a:cubicBezTo>
                  <a:cubicBezTo>
                    <a:pt x="353" y="55"/>
                    <a:pt x="346" y="26"/>
                    <a:pt x="323" y="9"/>
                  </a:cubicBezTo>
                  <a:cubicBezTo>
                    <a:pt x="315" y="3"/>
                    <a:pt x="305" y="0"/>
                    <a:pt x="2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324;p33"/>
            <p:cNvSpPr/>
            <p:nvPr/>
          </p:nvSpPr>
          <p:spPr>
            <a:xfrm>
              <a:off x="2443195" y="2703692"/>
              <a:ext cx="410588" cy="815290"/>
            </a:xfrm>
            <a:custGeom>
              <a:avLst/>
              <a:gdLst/>
              <a:ahLst/>
              <a:cxnLst/>
              <a:rect l="l" t="t" r="r" b="b"/>
              <a:pathLst>
                <a:path w="5651" h="11221" extrusionOk="0">
                  <a:moveTo>
                    <a:pt x="2025" y="1"/>
                  </a:moveTo>
                  <a:cubicBezTo>
                    <a:pt x="1390" y="1"/>
                    <a:pt x="0" y="730"/>
                    <a:pt x="0" y="730"/>
                  </a:cubicBezTo>
                  <a:lnTo>
                    <a:pt x="2360" y="10096"/>
                  </a:lnTo>
                  <a:lnTo>
                    <a:pt x="2677" y="11220"/>
                  </a:lnTo>
                  <a:lnTo>
                    <a:pt x="5651" y="11220"/>
                  </a:lnTo>
                  <a:cubicBezTo>
                    <a:pt x="5651" y="11220"/>
                    <a:pt x="4824" y="10498"/>
                    <a:pt x="4164" y="10285"/>
                  </a:cubicBezTo>
                  <a:lnTo>
                    <a:pt x="3507" y="10073"/>
                  </a:lnTo>
                  <a:cubicBezTo>
                    <a:pt x="3507" y="10073"/>
                    <a:pt x="2530" y="645"/>
                    <a:pt x="2317" y="135"/>
                  </a:cubicBezTo>
                  <a:cubicBezTo>
                    <a:pt x="2278" y="39"/>
                    <a:pt x="2171" y="1"/>
                    <a:pt x="2025" y="1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325;p33"/>
            <p:cNvSpPr/>
            <p:nvPr/>
          </p:nvSpPr>
          <p:spPr>
            <a:xfrm>
              <a:off x="2525589" y="3224864"/>
              <a:ext cx="343234" cy="266290"/>
            </a:xfrm>
            <a:custGeom>
              <a:avLst/>
              <a:gdLst/>
              <a:ahLst/>
              <a:cxnLst/>
              <a:rect l="l" t="t" r="r" b="b"/>
              <a:pathLst>
                <a:path w="4724" h="3665" extrusionOk="0">
                  <a:moveTo>
                    <a:pt x="1441" y="1"/>
                  </a:moveTo>
                  <a:cubicBezTo>
                    <a:pt x="1426" y="1"/>
                    <a:pt x="1411" y="1"/>
                    <a:pt x="1396" y="2"/>
                  </a:cubicBezTo>
                  <a:cubicBezTo>
                    <a:pt x="870" y="24"/>
                    <a:pt x="396" y="410"/>
                    <a:pt x="200" y="897"/>
                  </a:cubicBezTo>
                  <a:cubicBezTo>
                    <a:pt x="1" y="1384"/>
                    <a:pt x="53" y="1949"/>
                    <a:pt x="269" y="2433"/>
                  </a:cubicBezTo>
                  <a:cubicBezTo>
                    <a:pt x="481" y="2913"/>
                    <a:pt x="844" y="3316"/>
                    <a:pt x="1249" y="3649"/>
                  </a:cubicBezTo>
                  <a:cubicBezTo>
                    <a:pt x="1347" y="3661"/>
                    <a:pt x="1530" y="3652"/>
                    <a:pt x="1628" y="3665"/>
                  </a:cubicBezTo>
                  <a:lnTo>
                    <a:pt x="4226" y="3665"/>
                  </a:lnTo>
                  <a:cubicBezTo>
                    <a:pt x="4533" y="3260"/>
                    <a:pt x="4720" y="2730"/>
                    <a:pt x="4723" y="2221"/>
                  </a:cubicBezTo>
                  <a:cubicBezTo>
                    <a:pt x="4723" y="1711"/>
                    <a:pt x="4497" y="1188"/>
                    <a:pt x="4079" y="897"/>
                  </a:cubicBezTo>
                  <a:cubicBezTo>
                    <a:pt x="3861" y="745"/>
                    <a:pt x="3556" y="661"/>
                    <a:pt x="3257" y="661"/>
                  </a:cubicBezTo>
                  <a:cubicBezTo>
                    <a:pt x="2983" y="661"/>
                    <a:pt x="2715" y="732"/>
                    <a:pt x="2527" y="887"/>
                  </a:cubicBezTo>
                  <a:cubicBezTo>
                    <a:pt x="2457" y="382"/>
                    <a:pt x="1950" y="1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326;p33"/>
            <p:cNvSpPr/>
            <p:nvPr/>
          </p:nvSpPr>
          <p:spPr>
            <a:xfrm>
              <a:off x="2331085" y="2583444"/>
              <a:ext cx="350936" cy="364741"/>
            </a:xfrm>
            <a:custGeom>
              <a:avLst/>
              <a:gdLst/>
              <a:ahLst/>
              <a:cxnLst/>
              <a:rect l="l" t="t" r="r" b="b"/>
              <a:pathLst>
                <a:path w="4830" h="5020" extrusionOk="0">
                  <a:moveTo>
                    <a:pt x="2671" y="0"/>
                  </a:moveTo>
                  <a:cubicBezTo>
                    <a:pt x="2116" y="0"/>
                    <a:pt x="1563" y="169"/>
                    <a:pt x="1125" y="508"/>
                  </a:cubicBezTo>
                  <a:cubicBezTo>
                    <a:pt x="350" y="1104"/>
                    <a:pt x="1" y="2214"/>
                    <a:pt x="338" y="3130"/>
                  </a:cubicBezTo>
                  <a:lnTo>
                    <a:pt x="717" y="3427"/>
                  </a:lnTo>
                  <a:cubicBezTo>
                    <a:pt x="547" y="3825"/>
                    <a:pt x="625" y="4316"/>
                    <a:pt x="913" y="4640"/>
                  </a:cubicBezTo>
                  <a:cubicBezTo>
                    <a:pt x="1128" y="4882"/>
                    <a:pt x="1454" y="5020"/>
                    <a:pt x="1780" y="5020"/>
                  </a:cubicBezTo>
                  <a:cubicBezTo>
                    <a:pt x="1884" y="5020"/>
                    <a:pt x="1989" y="5005"/>
                    <a:pt x="2089" y="4976"/>
                  </a:cubicBezTo>
                  <a:cubicBezTo>
                    <a:pt x="2504" y="4855"/>
                    <a:pt x="2831" y="4480"/>
                    <a:pt x="2896" y="4055"/>
                  </a:cubicBezTo>
                  <a:cubicBezTo>
                    <a:pt x="3023" y="4135"/>
                    <a:pt x="3170" y="4170"/>
                    <a:pt x="3321" y="4170"/>
                  </a:cubicBezTo>
                  <a:cubicBezTo>
                    <a:pt x="3507" y="4170"/>
                    <a:pt x="3698" y="4118"/>
                    <a:pt x="3864" y="4035"/>
                  </a:cubicBezTo>
                  <a:cubicBezTo>
                    <a:pt x="4165" y="3884"/>
                    <a:pt x="4373" y="3567"/>
                    <a:pt x="4393" y="3234"/>
                  </a:cubicBezTo>
                  <a:cubicBezTo>
                    <a:pt x="4417" y="2898"/>
                    <a:pt x="4249" y="2558"/>
                    <a:pt x="3972" y="2371"/>
                  </a:cubicBezTo>
                  <a:lnTo>
                    <a:pt x="3972" y="2371"/>
                  </a:lnTo>
                  <a:cubicBezTo>
                    <a:pt x="3987" y="2373"/>
                    <a:pt x="4003" y="2373"/>
                    <a:pt x="4018" y="2373"/>
                  </a:cubicBezTo>
                  <a:cubicBezTo>
                    <a:pt x="4470" y="2373"/>
                    <a:pt x="4829" y="1820"/>
                    <a:pt x="4766" y="1362"/>
                  </a:cubicBezTo>
                  <a:cubicBezTo>
                    <a:pt x="4697" y="888"/>
                    <a:pt x="4311" y="515"/>
                    <a:pt x="3890" y="293"/>
                  </a:cubicBezTo>
                  <a:cubicBezTo>
                    <a:pt x="3516" y="98"/>
                    <a:pt x="3093" y="0"/>
                    <a:pt x="2671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327;p33"/>
            <p:cNvSpPr/>
            <p:nvPr/>
          </p:nvSpPr>
          <p:spPr>
            <a:xfrm>
              <a:off x="2380710" y="2725780"/>
              <a:ext cx="307414" cy="226837"/>
            </a:xfrm>
            <a:custGeom>
              <a:avLst/>
              <a:gdLst/>
              <a:ahLst/>
              <a:cxnLst/>
              <a:rect l="l" t="t" r="r" b="b"/>
              <a:pathLst>
                <a:path w="4231" h="3122" extrusionOk="0">
                  <a:moveTo>
                    <a:pt x="3905" y="0"/>
                  </a:moveTo>
                  <a:cubicBezTo>
                    <a:pt x="3891" y="0"/>
                    <a:pt x="3876" y="6"/>
                    <a:pt x="3867" y="17"/>
                  </a:cubicBezTo>
                  <a:cubicBezTo>
                    <a:pt x="3851" y="40"/>
                    <a:pt x="3854" y="70"/>
                    <a:pt x="3877" y="86"/>
                  </a:cubicBezTo>
                  <a:cubicBezTo>
                    <a:pt x="4040" y="216"/>
                    <a:pt x="4129" y="442"/>
                    <a:pt x="4096" y="648"/>
                  </a:cubicBezTo>
                  <a:cubicBezTo>
                    <a:pt x="4063" y="863"/>
                    <a:pt x="3897" y="1082"/>
                    <a:pt x="3707" y="1154"/>
                  </a:cubicBezTo>
                  <a:cubicBezTo>
                    <a:pt x="3684" y="1164"/>
                    <a:pt x="3671" y="1190"/>
                    <a:pt x="3678" y="1216"/>
                  </a:cubicBezTo>
                  <a:cubicBezTo>
                    <a:pt x="3792" y="1589"/>
                    <a:pt x="3537" y="1913"/>
                    <a:pt x="3233" y="2070"/>
                  </a:cubicBezTo>
                  <a:cubicBezTo>
                    <a:pt x="3049" y="2163"/>
                    <a:pt x="2862" y="2210"/>
                    <a:pt x="2671" y="2210"/>
                  </a:cubicBezTo>
                  <a:cubicBezTo>
                    <a:pt x="2516" y="2210"/>
                    <a:pt x="2358" y="2180"/>
                    <a:pt x="2194" y="2118"/>
                  </a:cubicBezTo>
                  <a:cubicBezTo>
                    <a:pt x="2188" y="2117"/>
                    <a:pt x="2183" y="2116"/>
                    <a:pt x="2178" y="2116"/>
                  </a:cubicBezTo>
                  <a:cubicBezTo>
                    <a:pt x="2170" y="2116"/>
                    <a:pt x="2162" y="2118"/>
                    <a:pt x="2155" y="2121"/>
                  </a:cubicBezTo>
                  <a:cubicBezTo>
                    <a:pt x="2141" y="2128"/>
                    <a:pt x="2132" y="2138"/>
                    <a:pt x="2129" y="2154"/>
                  </a:cubicBezTo>
                  <a:cubicBezTo>
                    <a:pt x="2017" y="2563"/>
                    <a:pt x="1664" y="2899"/>
                    <a:pt x="1253" y="2994"/>
                  </a:cubicBezTo>
                  <a:cubicBezTo>
                    <a:pt x="1171" y="3013"/>
                    <a:pt x="1087" y="3022"/>
                    <a:pt x="1003" y="3022"/>
                  </a:cubicBezTo>
                  <a:cubicBezTo>
                    <a:pt x="662" y="3022"/>
                    <a:pt x="319" y="2872"/>
                    <a:pt x="96" y="2616"/>
                  </a:cubicBezTo>
                  <a:cubicBezTo>
                    <a:pt x="85" y="2605"/>
                    <a:pt x="71" y="2599"/>
                    <a:pt x="57" y="2599"/>
                  </a:cubicBezTo>
                  <a:cubicBezTo>
                    <a:pt x="46" y="2599"/>
                    <a:pt x="34" y="2603"/>
                    <a:pt x="24" y="2612"/>
                  </a:cubicBezTo>
                  <a:cubicBezTo>
                    <a:pt x="4" y="2628"/>
                    <a:pt x="1" y="2661"/>
                    <a:pt x="20" y="2681"/>
                  </a:cubicBezTo>
                  <a:cubicBezTo>
                    <a:pt x="263" y="2958"/>
                    <a:pt x="635" y="3121"/>
                    <a:pt x="1004" y="3121"/>
                  </a:cubicBezTo>
                  <a:cubicBezTo>
                    <a:pt x="1093" y="3121"/>
                    <a:pt x="1184" y="3112"/>
                    <a:pt x="1272" y="3092"/>
                  </a:cubicBezTo>
                  <a:cubicBezTo>
                    <a:pt x="1704" y="2994"/>
                    <a:pt x="2073" y="2651"/>
                    <a:pt x="2210" y="2230"/>
                  </a:cubicBezTo>
                  <a:cubicBezTo>
                    <a:pt x="2366" y="2282"/>
                    <a:pt x="2519" y="2308"/>
                    <a:pt x="2670" y="2308"/>
                  </a:cubicBezTo>
                  <a:cubicBezTo>
                    <a:pt x="2878" y="2308"/>
                    <a:pt x="3080" y="2258"/>
                    <a:pt x="3275" y="2157"/>
                  </a:cubicBezTo>
                  <a:cubicBezTo>
                    <a:pt x="3606" y="1988"/>
                    <a:pt x="3886" y="1638"/>
                    <a:pt x="3785" y="1230"/>
                  </a:cubicBezTo>
                  <a:cubicBezTo>
                    <a:pt x="3988" y="1132"/>
                    <a:pt x="4158" y="896"/>
                    <a:pt x="4194" y="661"/>
                  </a:cubicBezTo>
                  <a:cubicBezTo>
                    <a:pt x="4230" y="419"/>
                    <a:pt x="4132" y="161"/>
                    <a:pt x="3936" y="11"/>
                  </a:cubicBezTo>
                  <a:cubicBezTo>
                    <a:pt x="3927" y="4"/>
                    <a:pt x="3916" y="0"/>
                    <a:pt x="39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328;p33"/>
            <p:cNvSpPr/>
            <p:nvPr/>
          </p:nvSpPr>
          <p:spPr>
            <a:xfrm>
              <a:off x="2023889" y="1666215"/>
              <a:ext cx="318458" cy="305597"/>
            </a:xfrm>
            <a:custGeom>
              <a:avLst/>
              <a:gdLst/>
              <a:ahLst/>
              <a:cxnLst/>
              <a:rect l="l" t="t" r="r" b="b"/>
              <a:pathLst>
                <a:path w="4383" h="4206" extrusionOk="0">
                  <a:moveTo>
                    <a:pt x="1694" y="1"/>
                  </a:moveTo>
                  <a:cubicBezTo>
                    <a:pt x="1635" y="1"/>
                    <a:pt x="1590" y="64"/>
                    <a:pt x="1575" y="187"/>
                  </a:cubicBezTo>
                  <a:lnTo>
                    <a:pt x="1451" y="1249"/>
                  </a:lnTo>
                  <a:cubicBezTo>
                    <a:pt x="1425" y="1465"/>
                    <a:pt x="1255" y="1747"/>
                    <a:pt x="1072" y="1871"/>
                  </a:cubicBezTo>
                  <a:lnTo>
                    <a:pt x="183" y="2485"/>
                  </a:lnTo>
                  <a:cubicBezTo>
                    <a:pt x="0" y="2613"/>
                    <a:pt x="29" y="2730"/>
                    <a:pt x="248" y="2753"/>
                  </a:cubicBezTo>
                  <a:lnTo>
                    <a:pt x="1317" y="2854"/>
                  </a:lnTo>
                  <a:cubicBezTo>
                    <a:pt x="1533" y="2877"/>
                    <a:pt x="1814" y="3041"/>
                    <a:pt x="1938" y="3217"/>
                  </a:cubicBezTo>
                  <a:lnTo>
                    <a:pt x="2539" y="4090"/>
                  </a:lnTo>
                  <a:cubicBezTo>
                    <a:pt x="2592" y="4168"/>
                    <a:pt x="2645" y="4206"/>
                    <a:pt x="2690" y="4206"/>
                  </a:cubicBezTo>
                  <a:cubicBezTo>
                    <a:pt x="2749" y="4206"/>
                    <a:pt x="2795" y="4142"/>
                    <a:pt x="2807" y="4017"/>
                  </a:cubicBezTo>
                  <a:lnTo>
                    <a:pt x="2934" y="2959"/>
                  </a:lnTo>
                  <a:cubicBezTo>
                    <a:pt x="2958" y="2740"/>
                    <a:pt x="3127" y="2459"/>
                    <a:pt x="3311" y="2335"/>
                  </a:cubicBezTo>
                  <a:lnTo>
                    <a:pt x="4200" y="1720"/>
                  </a:lnTo>
                  <a:cubicBezTo>
                    <a:pt x="4382" y="1596"/>
                    <a:pt x="4353" y="1475"/>
                    <a:pt x="4134" y="1456"/>
                  </a:cubicBezTo>
                  <a:lnTo>
                    <a:pt x="3069" y="1351"/>
                  </a:lnTo>
                  <a:cubicBezTo>
                    <a:pt x="2850" y="1331"/>
                    <a:pt x="2569" y="1168"/>
                    <a:pt x="2448" y="988"/>
                  </a:cubicBezTo>
                  <a:lnTo>
                    <a:pt x="1847" y="115"/>
                  </a:lnTo>
                  <a:cubicBezTo>
                    <a:pt x="1793" y="38"/>
                    <a:pt x="1739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329;p33"/>
            <p:cNvSpPr/>
            <p:nvPr/>
          </p:nvSpPr>
          <p:spPr>
            <a:xfrm>
              <a:off x="3089847" y="1511891"/>
              <a:ext cx="220516" cy="210053"/>
            </a:xfrm>
            <a:custGeom>
              <a:avLst/>
              <a:gdLst/>
              <a:ahLst/>
              <a:cxnLst/>
              <a:rect l="l" t="t" r="r" b="b"/>
              <a:pathLst>
                <a:path w="3035" h="2891" extrusionOk="0">
                  <a:moveTo>
                    <a:pt x="2252" y="0"/>
                  </a:moveTo>
                  <a:cubicBezTo>
                    <a:pt x="2221" y="0"/>
                    <a:pt x="2180" y="20"/>
                    <a:pt x="2134" y="60"/>
                  </a:cubicBezTo>
                  <a:lnTo>
                    <a:pt x="1532" y="596"/>
                  </a:lnTo>
                  <a:cubicBezTo>
                    <a:pt x="1424" y="690"/>
                    <a:pt x="1228" y="757"/>
                    <a:pt x="1070" y="757"/>
                  </a:cubicBezTo>
                  <a:cubicBezTo>
                    <a:pt x="1048" y="757"/>
                    <a:pt x="1026" y="756"/>
                    <a:pt x="1006" y="753"/>
                  </a:cubicBezTo>
                  <a:lnTo>
                    <a:pt x="199" y="651"/>
                  </a:lnTo>
                  <a:cubicBezTo>
                    <a:pt x="182" y="649"/>
                    <a:pt x="167" y="648"/>
                    <a:pt x="153" y="648"/>
                  </a:cubicBezTo>
                  <a:cubicBezTo>
                    <a:pt x="26" y="648"/>
                    <a:pt x="1" y="726"/>
                    <a:pt x="101" y="834"/>
                  </a:cubicBezTo>
                  <a:lnTo>
                    <a:pt x="647" y="1429"/>
                  </a:lnTo>
                  <a:cubicBezTo>
                    <a:pt x="761" y="1550"/>
                    <a:pt x="833" y="1782"/>
                    <a:pt x="813" y="1942"/>
                  </a:cubicBezTo>
                  <a:lnTo>
                    <a:pt x="712" y="2737"/>
                  </a:lnTo>
                  <a:cubicBezTo>
                    <a:pt x="700" y="2837"/>
                    <a:pt x="729" y="2891"/>
                    <a:pt x="782" y="2891"/>
                  </a:cubicBezTo>
                  <a:cubicBezTo>
                    <a:pt x="814" y="2891"/>
                    <a:pt x="855" y="2872"/>
                    <a:pt x="902" y="2831"/>
                  </a:cubicBezTo>
                  <a:lnTo>
                    <a:pt x="1503" y="2298"/>
                  </a:lnTo>
                  <a:cubicBezTo>
                    <a:pt x="1614" y="2203"/>
                    <a:pt x="1812" y="2135"/>
                    <a:pt x="1971" y="2135"/>
                  </a:cubicBezTo>
                  <a:cubicBezTo>
                    <a:pt x="1991" y="2135"/>
                    <a:pt x="2010" y="2136"/>
                    <a:pt x="2029" y="2138"/>
                  </a:cubicBezTo>
                  <a:lnTo>
                    <a:pt x="2837" y="2243"/>
                  </a:lnTo>
                  <a:cubicBezTo>
                    <a:pt x="2853" y="2245"/>
                    <a:pt x="2868" y="2246"/>
                    <a:pt x="2883" y="2246"/>
                  </a:cubicBezTo>
                  <a:cubicBezTo>
                    <a:pt x="3010" y="2246"/>
                    <a:pt x="3034" y="2168"/>
                    <a:pt x="2935" y="2060"/>
                  </a:cubicBezTo>
                  <a:lnTo>
                    <a:pt x="2386" y="1465"/>
                  </a:lnTo>
                  <a:cubicBezTo>
                    <a:pt x="2274" y="1344"/>
                    <a:pt x="2199" y="1112"/>
                    <a:pt x="2222" y="949"/>
                  </a:cubicBezTo>
                  <a:lnTo>
                    <a:pt x="2320" y="158"/>
                  </a:lnTo>
                  <a:cubicBezTo>
                    <a:pt x="2334" y="55"/>
                    <a:pt x="2306" y="0"/>
                    <a:pt x="2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330;p33"/>
            <p:cNvSpPr/>
            <p:nvPr/>
          </p:nvSpPr>
          <p:spPr>
            <a:xfrm>
              <a:off x="1811584" y="2200248"/>
              <a:ext cx="151055" cy="114436"/>
            </a:xfrm>
            <a:custGeom>
              <a:avLst/>
              <a:gdLst/>
              <a:ahLst/>
              <a:cxnLst/>
              <a:rect l="l" t="t" r="r" b="b"/>
              <a:pathLst>
                <a:path w="2079" h="1575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1575" y="554"/>
                    <a:pt x="648" y="1148"/>
                    <a:pt x="0" y="1521"/>
                  </a:cubicBezTo>
                  <a:cubicBezTo>
                    <a:pt x="174" y="1563"/>
                    <a:pt x="375" y="1575"/>
                    <a:pt x="590" y="1575"/>
                  </a:cubicBezTo>
                  <a:cubicBezTo>
                    <a:pt x="846" y="1575"/>
                    <a:pt x="1121" y="1559"/>
                    <a:pt x="1394" y="1559"/>
                  </a:cubicBezTo>
                  <a:cubicBezTo>
                    <a:pt x="1472" y="1559"/>
                    <a:pt x="1550" y="1560"/>
                    <a:pt x="1628" y="1563"/>
                  </a:cubicBezTo>
                  <a:cubicBezTo>
                    <a:pt x="1830" y="981"/>
                    <a:pt x="2013" y="613"/>
                    <a:pt x="20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44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A9EF98-61CE-480C-B970-4FAA2CE21173}"/>
              </a:ext>
            </a:extLst>
          </p:cNvPr>
          <p:cNvSpPr txBox="1"/>
          <p:nvPr/>
        </p:nvSpPr>
        <p:spPr>
          <a:xfrm>
            <a:off x="104773" y="1082746"/>
            <a:ext cx="1219200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600" dirty="0" smtClean="0">
                <a:latin typeface="Broadway" pitchFamily="82" charset="0"/>
                <a:cs typeface="Arial" pitchFamily="34" charset="0"/>
              </a:rPr>
              <a:t>TEAM MEMBERS</a:t>
            </a:r>
            <a:endParaRPr lang="ko-KR" altLang="en-US" sz="9600" dirty="0">
              <a:latin typeface="Broadway" pitchFamily="82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150" y="3827756"/>
            <a:ext cx="14287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E6106D"/>
                </a:solidFill>
                <a:latin typeface="Broadway" pitchFamily="82" charset="0"/>
              </a:rPr>
              <a:t>7</a:t>
            </a:r>
            <a:endParaRPr lang="en-US" sz="15000" dirty="0">
              <a:solidFill>
                <a:srgbClr val="E6106D"/>
              </a:solidFill>
              <a:latin typeface="Broadway" pitchFamily="82" charset="0"/>
            </a:endParaRPr>
          </a:p>
        </p:txBody>
      </p:sp>
      <p:grpSp>
        <p:nvGrpSpPr>
          <p:cNvPr id="87" name="Google Shape;2867;p58"/>
          <p:cNvGrpSpPr/>
          <p:nvPr/>
        </p:nvGrpSpPr>
        <p:grpSpPr>
          <a:xfrm>
            <a:off x="8980903" y="3981649"/>
            <a:ext cx="2836894" cy="2638225"/>
            <a:chOff x="2538650" y="2313700"/>
            <a:chExt cx="821225" cy="795550"/>
          </a:xfrm>
        </p:grpSpPr>
        <p:sp>
          <p:nvSpPr>
            <p:cNvPr id="88" name="Google Shape;2868;p58"/>
            <p:cNvSpPr/>
            <p:nvPr/>
          </p:nvSpPr>
          <p:spPr>
            <a:xfrm>
              <a:off x="2644950" y="2455550"/>
              <a:ext cx="565425" cy="653700"/>
            </a:xfrm>
            <a:custGeom>
              <a:avLst/>
              <a:gdLst/>
              <a:ahLst/>
              <a:cxnLst/>
              <a:rect l="l" t="t" r="r" b="b"/>
              <a:pathLst>
                <a:path w="22617" h="26148" extrusionOk="0">
                  <a:moveTo>
                    <a:pt x="12646" y="1"/>
                  </a:moveTo>
                  <a:cubicBezTo>
                    <a:pt x="11421" y="1"/>
                    <a:pt x="10195" y="186"/>
                    <a:pt x="9027" y="549"/>
                  </a:cubicBezTo>
                  <a:cubicBezTo>
                    <a:pt x="7279" y="1095"/>
                    <a:pt x="5638" y="2056"/>
                    <a:pt x="4436" y="3436"/>
                  </a:cubicBezTo>
                  <a:cubicBezTo>
                    <a:pt x="3112" y="4955"/>
                    <a:pt x="2377" y="6896"/>
                    <a:pt x="1805" y="8828"/>
                  </a:cubicBezTo>
                  <a:cubicBezTo>
                    <a:pt x="1017" y="11482"/>
                    <a:pt x="484" y="14210"/>
                    <a:pt x="213" y="16966"/>
                  </a:cubicBezTo>
                  <a:cubicBezTo>
                    <a:pt x="66" y="18466"/>
                    <a:pt x="1" y="20015"/>
                    <a:pt x="452" y="21456"/>
                  </a:cubicBezTo>
                  <a:cubicBezTo>
                    <a:pt x="1327" y="24270"/>
                    <a:pt x="3697" y="25133"/>
                    <a:pt x="6308" y="25574"/>
                  </a:cubicBezTo>
                  <a:cubicBezTo>
                    <a:pt x="8576" y="25955"/>
                    <a:pt x="10873" y="26147"/>
                    <a:pt x="13170" y="26147"/>
                  </a:cubicBezTo>
                  <a:cubicBezTo>
                    <a:pt x="14359" y="26147"/>
                    <a:pt x="15548" y="26096"/>
                    <a:pt x="16733" y="25992"/>
                  </a:cubicBezTo>
                  <a:cubicBezTo>
                    <a:pt x="18515" y="25835"/>
                    <a:pt x="20459" y="25469"/>
                    <a:pt x="21571" y="24071"/>
                  </a:cubicBezTo>
                  <a:cubicBezTo>
                    <a:pt x="22547" y="22845"/>
                    <a:pt x="22616" y="21149"/>
                    <a:pt x="22560" y="19583"/>
                  </a:cubicBezTo>
                  <a:cubicBezTo>
                    <a:pt x="22375" y="14491"/>
                    <a:pt x="21286" y="9432"/>
                    <a:pt x="19364" y="4713"/>
                  </a:cubicBezTo>
                  <a:cubicBezTo>
                    <a:pt x="18815" y="3370"/>
                    <a:pt x="18155" y="1994"/>
                    <a:pt x="16988" y="1131"/>
                  </a:cubicBezTo>
                  <a:cubicBezTo>
                    <a:pt x="16037" y="429"/>
                    <a:pt x="14838" y="141"/>
                    <a:pt x="13658" y="43"/>
                  </a:cubicBezTo>
                  <a:cubicBezTo>
                    <a:pt x="13322" y="15"/>
                    <a:pt x="12984" y="1"/>
                    <a:pt x="12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69;p58"/>
            <p:cNvSpPr/>
            <p:nvPr/>
          </p:nvSpPr>
          <p:spPr>
            <a:xfrm>
              <a:off x="2556550" y="2325550"/>
              <a:ext cx="785425" cy="770175"/>
            </a:xfrm>
            <a:custGeom>
              <a:avLst/>
              <a:gdLst/>
              <a:ahLst/>
              <a:cxnLst/>
              <a:rect l="l" t="t" r="r" b="b"/>
              <a:pathLst>
                <a:path w="31417" h="30807" extrusionOk="0">
                  <a:moveTo>
                    <a:pt x="6462" y="20632"/>
                  </a:moveTo>
                  <a:cubicBezTo>
                    <a:pt x="6579" y="20845"/>
                    <a:pt x="6694" y="21061"/>
                    <a:pt x="6804" y="21276"/>
                  </a:cubicBezTo>
                  <a:lnTo>
                    <a:pt x="6462" y="21276"/>
                  </a:lnTo>
                  <a:lnTo>
                    <a:pt x="6462" y="20632"/>
                  </a:lnTo>
                  <a:close/>
                  <a:moveTo>
                    <a:pt x="8863" y="23744"/>
                  </a:moveTo>
                  <a:cubicBezTo>
                    <a:pt x="8772" y="24198"/>
                    <a:pt x="8694" y="24656"/>
                    <a:pt x="8641" y="25117"/>
                  </a:cubicBezTo>
                  <a:cubicBezTo>
                    <a:pt x="8468" y="24656"/>
                    <a:pt x="8288" y="24198"/>
                    <a:pt x="8095" y="23744"/>
                  </a:cubicBezTo>
                  <a:close/>
                  <a:moveTo>
                    <a:pt x="7972" y="23744"/>
                  </a:moveTo>
                  <a:cubicBezTo>
                    <a:pt x="8200" y="24284"/>
                    <a:pt x="8416" y="24826"/>
                    <a:pt x="8616" y="25375"/>
                  </a:cubicBezTo>
                  <a:cubicBezTo>
                    <a:pt x="8514" y="26444"/>
                    <a:pt x="8530" y="27522"/>
                    <a:pt x="8714" y="28578"/>
                  </a:cubicBezTo>
                  <a:cubicBezTo>
                    <a:pt x="8720" y="28613"/>
                    <a:pt x="8726" y="28646"/>
                    <a:pt x="8733" y="28679"/>
                  </a:cubicBezTo>
                  <a:cubicBezTo>
                    <a:pt x="7929" y="28711"/>
                    <a:pt x="7171" y="28747"/>
                    <a:pt x="6462" y="28790"/>
                  </a:cubicBezTo>
                  <a:lnTo>
                    <a:pt x="6462" y="23744"/>
                  </a:lnTo>
                  <a:close/>
                  <a:moveTo>
                    <a:pt x="10638" y="0"/>
                  </a:moveTo>
                  <a:cubicBezTo>
                    <a:pt x="10329" y="0"/>
                    <a:pt x="10026" y="163"/>
                    <a:pt x="9834" y="406"/>
                  </a:cubicBezTo>
                  <a:cubicBezTo>
                    <a:pt x="9684" y="589"/>
                    <a:pt x="9596" y="808"/>
                    <a:pt x="9540" y="1040"/>
                  </a:cubicBezTo>
                  <a:cubicBezTo>
                    <a:pt x="9478" y="1302"/>
                    <a:pt x="9462" y="1583"/>
                    <a:pt x="9452" y="1851"/>
                  </a:cubicBezTo>
                  <a:cubicBezTo>
                    <a:pt x="9403" y="3227"/>
                    <a:pt x="9452" y="4603"/>
                    <a:pt x="9547" y="5975"/>
                  </a:cubicBezTo>
                  <a:cubicBezTo>
                    <a:pt x="9602" y="6793"/>
                    <a:pt x="9674" y="7622"/>
                    <a:pt x="9969" y="8387"/>
                  </a:cubicBezTo>
                  <a:cubicBezTo>
                    <a:pt x="10204" y="9004"/>
                    <a:pt x="10599" y="9583"/>
                    <a:pt x="11141" y="9953"/>
                  </a:cubicBezTo>
                  <a:cubicBezTo>
                    <a:pt x="10896" y="10315"/>
                    <a:pt x="10661" y="10695"/>
                    <a:pt x="10396" y="11054"/>
                  </a:cubicBezTo>
                  <a:cubicBezTo>
                    <a:pt x="9969" y="11632"/>
                    <a:pt x="9468" y="12188"/>
                    <a:pt x="9118" y="12822"/>
                  </a:cubicBezTo>
                  <a:cubicBezTo>
                    <a:pt x="8981" y="13067"/>
                    <a:pt x="8867" y="13325"/>
                    <a:pt x="8785" y="13600"/>
                  </a:cubicBezTo>
                  <a:cubicBezTo>
                    <a:pt x="8635" y="14119"/>
                    <a:pt x="8631" y="14639"/>
                    <a:pt x="8743" y="15133"/>
                  </a:cubicBezTo>
                  <a:lnTo>
                    <a:pt x="8602" y="14979"/>
                  </a:lnTo>
                  <a:cubicBezTo>
                    <a:pt x="8510" y="14881"/>
                    <a:pt x="8452" y="14695"/>
                    <a:pt x="8468" y="14564"/>
                  </a:cubicBezTo>
                  <a:lnTo>
                    <a:pt x="8550" y="13923"/>
                  </a:lnTo>
                  <a:cubicBezTo>
                    <a:pt x="8560" y="13841"/>
                    <a:pt x="8537" y="13797"/>
                    <a:pt x="8493" y="13797"/>
                  </a:cubicBezTo>
                  <a:cubicBezTo>
                    <a:pt x="8467" y="13797"/>
                    <a:pt x="8434" y="13812"/>
                    <a:pt x="8396" y="13845"/>
                  </a:cubicBezTo>
                  <a:lnTo>
                    <a:pt x="7910" y="14276"/>
                  </a:lnTo>
                  <a:cubicBezTo>
                    <a:pt x="7821" y="14353"/>
                    <a:pt x="7666" y="14408"/>
                    <a:pt x="7539" y="14408"/>
                  </a:cubicBezTo>
                  <a:cubicBezTo>
                    <a:pt x="7520" y="14408"/>
                    <a:pt x="7502" y="14406"/>
                    <a:pt x="7484" y="14404"/>
                  </a:cubicBezTo>
                  <a:lnTo>
                    <a:pt x="6831" y="14322"/>
                  </a:lnTo>
                  <a:cubicBezTo>
                    <a:pt x="6817" y="14321"/>
                    <a:pt x="6804" y="14320"/>
                    <a:pt x="6792" y="14320"/>
                  </a:cubicBezTo>
                  <a:cubicBezTo>
                    <a:pt x="6691" y="14320"/>
                    <a:pt x="6670" y="14381"/>
                    <a:pt x="6753" y="14469"/>
                  </a:cubicBezTo>
                  <a:lnTo>
                    <a:pt x="7193" y="14950"/>
                  </a:lnTo>
                  <a:cubicBezTo>
                    <a:pt x="7285" y="15048"/>
                    <a:pt x="7347" y="15237"/>
                    <a:pt x="7331" y="15368"/>
                  </a:cubicBezTo>
                  <a:lnTo>
                    <a:pt x="7249" y="16009"/>
                  </a:lnTo>
                  <a:cubicBezTo>
                    <a:pt x="7239" y="16090"/>
                    <a:pt x="7262" y="16134"/>
                    <a:pt x="7305" y="16134"/>
                  </a:cubicBezTo>
                  <a:cubicBezTo>
                    <a:pt x="7331" y="16134"/>
                    <a:pt x="7363" y="16119"/>
                    <a:pt x="7400" y="16087"/>
                  </a:cubicBezTo>
                  <a:lnTo>
                    <a:pt x="7886" y="15656"/>
                  </a:lnTo>
                  <a:cubicBezTo>
                    <a:pt x="7976" y="15577"/>
                    <a:pt x="8135" y="15522"/>
                    <a:pt x="8264" y="15522"/>
                  </a:cubicBezTo>
                  <a:cubicBezTo>
                    <a:pt x="8280" y="15522"/>
                    <a:pt x="8296" y="15523"/>
                    <a:pt x="8311" y="15525"/>
                  </a:cubicBezTo>
                  <a:lnTo>
                    <a:pt x="8883" y="15597"/>
                  </a:lnTo>
                  <a:cubicBezTo>
                    <a:pt x="9050" y="16041"/>
                    <a:pt x="9311" y="16456"/>
                    <a:pt x="9638" y="16816"/>
                  </a:cubicBezTo>
                  <a:cubicBezTo>
                    <a:pt x="9516" y="16808"/>
                    <a:pt x="9393" y="16804"/>
                    <a:pt x="9271" y="16804"/>
                  </a:cubicBezTo>
                  <a:cubicBezTo>
                    <a:pt x="8927" y="16804"/>
                    <a:pt x="8584" y="16837"/>
                    <a:pt x="8249" y="16917"/>
                  </a:cubicBezTo>
                  <a:cubicBezTo>
                    <a:pt x="8118" y="16950"/>
                    <a:pt x="7984" y="16992"/>
                    <a:pt x="7880" y="17077"/>
                  </a:cubicBezTo>
                  <a:cubicBezTo>
                    <a:pt x="7775" y="17166"/>
                    <a:pt x="7710" y="17312"/>
                    <a:pt x="7753" y="17440"/>
                  </a:cubicBezTo>
                  <a:cubicBezTo>
                    <a:pt x="7812" y="17617"/>
                    <a:pt x="8027" y="17682"/>
                    <a:pt x="8213" y="17708"/>
                  </a:cubicBezTo>
                  <a:cubicBezTo>
                    <a:pt x="8495" y="17748"/>
                    <a:pt x="8782" y="17771"/>
                    <a:pt x="9068" y="17771"/>
                  </a:cubicBezTo>
                  <a:cubicBezTo>
                    <a:pt x="9106" y="17771"/>
                    <a:pt x="9145" y="17770"/>
                    <a:pt x="9184" y="17770"/>
                  </a:cubicBezTo>
                  <a:lnTo>
                    <a:pt x="9184" y="17770"/>
                  </a:lnTo>
                  <a:cubicBezTo>
                    <a:pt x="8906" y="17872"/>
                    <a:pt x="8638" y="17999"/>
                    <a:pt x="8386" y="18152"/>
                  </a:cubicBezTo>
                  <a:cubicBezTo>
                    <a:pt x="8272" y="18225"/>
                    <a:pt x="8157" y="18306"/>
                    <a:pt x="8086" y="18424"/>
                  </a:cubicBezTo>
                  <a:cubicBezTo>
                    <a:pt x="8017" y="18538"/>
                    <a:pt x="8001" y="18695"/>
                    <a:pt x="8079" y="18806"/>
                  </a:cubicBezTo>
                  <a:cubicBezTo>
                    <a:pt x="8152" y="18904"/>
                    <a:pt x="8272" y="18934"/>
                    <a:pt x="8399" y="18934"/>
                  </a:cubicBezTo>
                  <a:cubicBezTo>
                    <a:pt x="8467" y="18934"/>
                    <a:pt x="8537" y="18925"/>
                    <a:pt x="8602" y="18914"/>
                  </a:cubicBezTo>
                  <a:cubicBezTo>
                    <a:pt x="8919" y="18858"/>
                    <a:pt x="9230" y="18774"/>
                    <a:pt x="9537" y="18668"/>
                  </a:cubicBezTo>
                  <a:lnTo>
                    <a:pt x="9537" y="18668"/>
                  </a:lnTo>
                  <a:lnTo>
                    <a:pt x="9533" y="18799"/>
                  </a:lnTo>
                  <a:cubicBezTo>
                    <a:pt x="9328" y="18982"/>
                    <a:pt x="9138" y="19181"/>
                    <a:pt x="8968" y="19401"/>
                  </a:cubicBezTo>
                  <a:cubicBezTo>
                    <a:pt x="8886" y="19508"/>
                    <a:pt x="8808" y="19623"/>
                    <a:pt x="8785" y="19757"/>
                  </a:cubicBezTo>
                  <a:cubicBezTo>
                    <a:pt x="8759" y="19891"/>
                    <a:pt x="8801" y="20044"/>
                    <a:pt x="8916" y="20116"/>
                  </a:cubicBezTo>
                  <a:cubicBezTo>
                    <a:pt x="8965" y="20148"/>
                    <a:pt x="9020" y="20161"/>
                    <a:pt x="9076" y="20161"/>
                  </a:cubicBezTo>
                  <a:cubicBezTo>
                    <a:pt x="9198" y="20161"/>
                    <a:pt x="9329" y="20100"/>
                    <a:pt x="9439" y="20035"/>
                  </a:cubicBezTo>
                  <a:cubicBezTo>
                    <a:pt x="9465" y="20018"/>
                    <a:pt x="9488" y="20005"/>
                    <a:pt x="9510" y="19989"/>
                  </a:cubicBezTo>
                  <a:lnTo>
                    <a:pt x="9510" y="19989"/>
                  </a:lnTo>
                  <a:lnTo>
                    <a:pt x="9485" y="21276"/>
                  </a:lnTo>
                  <a:lnTo>
                    <a:pt x="6932" y="21276"/>
                  </a:lnTo>
                  <a:cubicBezTo>
                    <a:pt x="6782" y="20982"/>
                    <a:pt x="6622" y="20688"/>
                    <a:pt x="6462" y="20397"/>
                  </a:cubicBezTo>
                  <a:lnTo>
                    <a:pt x="6462" y="18691"/>
                  </a:lnTo>
                  <a:cubicBezTo>
                    <a:pt x="6471" y="18646"/>
                    <a:pt x="6478" y="18593"/>
                    <a:pt x="6488" y="18541"/>
                  </a:cubicBezTo>
                  <a:cubicBezTo>
                    <a:pt x="6507" y="18512"/>
                    <a:pt x="6530" y="18486"/>
                    <a:pt x="6550" y="18456"/>
                  </a:cubicBezTo>
                  <a:cubicBezTo>
                    <a:pt x="7768" y="16691"/>
                    <a:pt x="6448" y="14276"/>
                    <a:pt x="6099" y="13698"/>
                  </a:cubicBezTo>
                  <a:cubicBezTo>
                    <a:pt x="6073" y="13656"/>
                    <a:pt x="6053" y="13623"/>
                    <a:pt x="6040" y="13600"/>
                  </a:cubicBezTo>
                  <a:cubicBezTo>
                    <a:pt x="6027" y="13580"/>
                    <a:pt x="6017" y="13570"/>
                    <a:pt x="6017" y="13570"/>
                  </a:cubicBezTo>
                  <a:cubicBezTo>
                    <a:pt x="6014" y="13573"/>
                    <a:pt x="6008" y="13580"/>
                    <a:pt x="6000" y="13583"/>
                  </a:cubicBezTo>
                  <a:cubicBezTo>
                    <a:pt x="5986" y="13573"/>
                    <a:pt x="5964" y="13569"/>
                    <a:pt x="5935" y="13569"/>
                  </a:cubicBezTo>
                  <a:cubicBezTo>
                    <a:pt x="5695" y="13569"/>
                    <a:pt x="4964" y="13896"/>
                    <a:pt x="4027" y="14416"/>
                  </a:cubicBezTo>
                  <a:cubicBezTo>
                    <a:pt x="3958" y="14172"/>
                    <a:pt x="3886" y="13930"/>
                    <a:pt x="3804" y="13688"/>
                  </a:cubicBezTo>
                  <a:cubicBezTo>
                    <a:pt x="3797" y="13665"/>
                    <a:pt x="3776" y="13652"/>
                    <a:pt x="3753" y="13652"/>
                  </a:cubicBezTo>
                  <a:cubicBezTo>
                    <a:pt x="3746" y="13652"/>
                    <a:pt x="3739" y="13653"/>
                    <a:pt x="3733" y="13656"/>
                  </a:cubicBezTo>
                  <a:cubicBezTo>
                    <a:pt x="3703" y="13665"/>
                    <a:pt x="3687" y="13698"/>
                    <a:pt x="3697" y="13727"/>
                  </a:cubicBezTo>
                  <a:cubicBezTo>
                    <a:pt x="3782" y="13973"/>
                    <a:pt x="3854" y="14220"/>
                    <a:pt x="3925" y="14472"/>
                  </a:cubicBezTo>
                  <a:cubicBezTo>
                    <a:pt x="3670" y="14616"/>
                    <a:pt x="3406" y="14769"/>
                    <a:pt x="3131" y="14933"/>
                  </a:cubicBezTo>
                  <a:lnTo>
                    <a:pt x="2592" y="14172"/>
                  </a:lnTo>
                  <a:cubicBezTo>
                    <a:pt x="2580" y="14156"/>
                    <a:pt x="2563" y="14147"/>
                    <a:pt x="2546" y="14147"/>
                  </a:cubicBezTo>
                  <a:cubicBezTo>
                    <a:pt x="2535" y="14147"/>
                    <a:pt x="2524" y="14151"/>
                    <a:pt x="2513" y="14158"/>
                  </a:cubicBezTo>
                  <a:cubicBezTo>
                    <a:pt x="2487" y="14175"/>
                    <a:pt x="2481" y="14211"/>
                    <a:pt x="2501" y="14237"/>
                  </a:cubicBezTo>
                  <a:lnTo>
                    <a:pt x="3033" y="14992"/>
                  </a:lnTo>
                  <a:cubicBezTo>
                    <a:pt x="2964" y="15035"/>
                    <a:pt x="2896" y="15077"/>
                    <a:pt x="2824" y="15119"/>
                  </a:cubicBezTo>
                  <a:cubicBezTo>
                    <a:pt x="2605" y="15257"/>
                    <a:pt x="2389" y="15391"/>
                    <a:pt x="2187" y="15525"/>
                  </a:cubicBezTo>
                  <a:cubicBezTo>
                    <a:pt x="1964" y="15391"/>
                    <a:pt x="1742" y="15253"/>
                    <a:pt x="1530" y="15113"/>
                  </a:cubicBezTo>
                  <a:cubicBezTo>
                    <a:pt x="1520" y="15106"/>
                    <a:pt x="1509" y="15102"/>
                    <a:pt x="1498" y="15102"/>
                  </a:cubicBezTo>
                  <a:cubicBezTo>
                    <a:pt x="1480" y="15102"/>
                    <a:pt x="1462" y="15112"/>
                    <a:pt x="1451" y="15126"/>
                  </a:cubicBezTo>
                  <a:cubicBezTo>
                    <a:pt x="1432" y="15152"/>
                    <a:pt x="1439" y="15188"/>
                    <a:pt x="1465" y="15208"/>
                  </a:cubicBezTo>
                  <a:cubicBezTo>
                    <a:pt x="1667" y="15338"/>
                    <a:pt x="1873" y="15469"/>
                    <a:pt x="2082" y="15593"/>
                  </a:cubicBezTo>
                  <a:cubicBezTo>
                    <a:pt x="857" y="16394"/>
                    <a:pt x="0" y="17083"/>
                    <a:pt x="23" y="17264"/>
                  </a:cubicBezTo>
                  <a:lnTo>
                    <a:pt x="20" y="17267"/>
                  </a:lnTo>
                  <a:cubicBezTo>
                    <a:pt x="20" y="17267"/>
                    <a:pt x="23" y="17270"/>
                    <a:pt x="27" y="17273"/>
                  </a:cubicBezTo>
                  <a:cubicBezTo>
                    <a:pt x="27" y="17276"/>
                    <a:pt x="23" y="17283"/>
                    <a:pt x="27" y="17286"/>
                  </a:cubicBezTo>
                  <a:cubicBezTo>
                    <a:pt x="30" y="17286"/>
                    <a:pt x="33" y="17290"/>
                    <a:pt x="36" y="17290"/>
                  </a:cubicBezTo>
                  <a:cubicBezTo>
                    <a:pt x="46" y="17309"/>
                    <a:pt x="62" y="17338"/>
                    <a:pt x="89" y="17377"/>
                  </a:cubicBezTo>
                  <a:cubicBezTo>
                    <a:pt x="317" y="17737"/>
                    <a:pt x="1105" y="18884"/>
                    <a:pt x="2255" y="19508"/>
                  </a:cubicBezTo>
                  <a:lnTo>
                    <a:pt x="2223" y="21276"/>
                  </a:lnTo>
                  <a:lnTo>
                    <a:pt x="579" y="21276"/>
                  </a:lnTo>
                  <a:lnTo>
                    <a:pt x="579" y="23744"/>
                  </a:lnTo>
                  <a:lnTo>
                    <a:pt x="2174" y="23744"/>
                  </a:lnTo>
                  <a:lnTo>
                    <a:pt x="2112" y="27117"/>
                  </a:lnTo>
                  <a:cubicBezTo>
                    <a:pt x="2030" y="27652"/>
                    <a:pt x="2000" y="28195"/>
                    <a:pt x="2082" y="28731"/>
                  </a:cubicBezTo>
                  <a:lnTo>
                    <a:pt x="2072" y="29127"/>
                  </a:lnTo>
                  <a:lnTo>
                    <a:pt x="2654" y="29127"/>
                  </a:lnTo>
                  <a:cubicBezTo>
                    <a:pt x="1465" y="29290"/>
                    <a:pt x="785" y="29480"/>
                    <a:pt x="785" y="29682"/>
                  </a:cubicBezTo>
                  <a:cubicBezTo>
                    <a:pt x="785" y="30162"/>
                    <a:pt x="4655" y="30574"/>
                    <a:pt x="10079" y="30731"/>
                  </a:cubicBezTo>
                  <a:cubicBezTo>
                    <a:pt x="10082" y="30755"/>
                    <a:pt x="10099" y="30774"/>
                    <a:pt x="10125" y="30780"/>
                  </a:cubicBezTo>
                  <a:cubicBezTo>
                    <a:pt x="10220" y="30800"/>
                    <a:pt x="10314" y="30806"/>
                    <a:pt x="10409" y="30806"/>
                  </a:cubicBezTo>
                  <a:cubicBezTo>
                    <a:pt x="10550" y="30806"/>
                    <a:pt x="10687" y="30787"/>
                    <a:pt x="10821" y="30751"/>
                  </a:cubicBezTo>
                  <a:cubicBezTo>
                    <a:pt x="12145" y="30784"/>
                    <a:pt x="13550" y="30800"/>
                    <a:pt x="15004" y="30800"/>
                  </a:cubicBezTo>
                  <a:cubicBezTo>
                    <a:pt x="22861" y="30800"/>
                    <a:pt x="29228" y="30300"/>
                    <a:pt x="29228" y="29682"/>
                  </a:cubicBezTo>
                  <a:cubicBezTo>
                    <a:pt x="29228" y="29480"/>
                    <a:pt x="28548" y="29290"/>
                    <a:pt x="27358" y="29127"/>
                  </a:cubicBezTo>
                  <a:lnTo>
                    <a:pt x="28253" y="29127"/>
                  </a:lnTo>
                  <a:lnTo>
                    <a:pt x="28253" y="23744"/>
                  </a:lnTo>
                  <a:lnTo>
                    <a:pt x="29534" y="23744"/>
                  </a:lnTo>
                  <a:lnTo>
                    <a:pt x="29534" y="21276"/>
                  </a:lnTo>
                  <a:lnTo>
                    <a:pt x="28835" y="21276"/>
                  </a:lnTo>
                  <a:cubicBezTo>
                    <a:pt x="28900" y="21127"/>
                    <a:pt x="28930" y="20963"/>
                    <a:pt x="28904" y="20806"/>
                  </a:cubicBezTo>
                  <a:cubicBezTo>
                    <a:pt x="28900" y="20783"/>
                    <a:pt x="28894" y="20757"/>
                    <a:pt x="28884" y="20731"/>
                  </a:cubicBezTo>
                  <a:cubicBezTo>
                    <a:pt x="28881" y="20708"/>
                    <a:pt x="28871" y="20682"/>
                    <a:pt x="28861" y="20656"/>
                  </a:cubicBezTo>
                  <a:cubicBezTo>
                    <a:pt x="28754" y="20407"/>
                    <a:pt x="28508" y="20250"/>
                    <a:pt x="28253" y="20156"/>
                  </a:cubicBezTo>
                  <a:lnTo>
                    <a:pt x="28253" y="19293"/>
                  </a:lnTo>
                  <a:cubicBezTo>
                    <a:pt x="29891" y="18930"/>
                    <a:pt x="31048" y="17260"/>
                    <a:pt x="31329" y="16813"/>
                  </a:cubicBezTo>
                  <a:cubicBezTo>
                    <a:pt x="31355" y="16773"/>
                    <a:pt x="31371" y="16744"/>
                    <a:pt x="31381" y="16727"/>
                  </a:cubicBezTo>
                  <a:cubicBezTo>
                    <a:pt x="31385" y="16724"/>
                    <a:pt x="31391" y="16721"/>
                    <a:pt x="31391" y="16721"/>
                  </a:cubicBezTo>
                  <a:cubicBezTo>
                    <a:pt x="31394" y="16718"/>
                    <a:pt x="31394" y="16711"/>
                    <a:pt x="31394" y="16708"/>
                  </a:cubicBezTo>
                  <a:cubicBezTo>
                    <a:pt x="31394" y="16704"/>
                    <a:pt x="31397" y="16701"/>
                    <a:pt x="31397" y="16701"/>
                  </a:cubicBezTo>
                  <a:lnTo>
                    <a:pt x="31394" y="16698"/>
                  </a:lnTo>
                  <a:cubicBezTo>
                    <a:pt x="31417" y="16519"/>
                    <a:pt x="30561" y="15828"/>
                    <a:pt x="29338" y="15028"/>
                  </a:cubicBezTo>
                  <a:cubicBezTo>
                    <a:pt x="29548" y="14904"/>
                    <a:pt x="29754" y="14776"/>
                    <a:pt x="29953" y="14642"/>
                  </a:cubicBezTo>
                  <a:cubicBezTo>
                    <a:pt x="29979" y="14623"/>
                    <a:pt x="29985" y="14590"/>
                    <a:pt x="29970" y="14564"/>
                  </a:cubicBezTo>
                  <a:cubicBezTo>
                    <a:pt x="29959" y="14547"/>
                    <a:pt x="29940" y="14537"/>
                    <a:pt x="29922" y="14537"/>
                  </a:cubicBezTo>
                  <a:cubicBezTo>
                    <a:pt x="29911" y="14537"/>
                    <a:pt x="29900" y="14540"/>
                    <a:pt x="29891" y="14547"/>
                  </a:cubicBezTo>
                  <a:cubicBezTo>
                    <a:pt x="29675" y="14691"/>
                    <a:pt x="29456" y="14825"/>
                    <a:pt x="29234" y="14959"/>
                  </a:cubicBezTo>
                  <a:cubicBezTo>
                    <a:pt x="29028" y="14825"/>
                    <a:pt x="28816" y="14691"/>
                    <a:pt x="28593" y="14554"/>
                  </a:cubicBezTo>
                  <a:cubicBezTo>
                    <a:pt x="28525" y="14511"/>
                    <a:pt x="28456" y="14469"/>
                    <a:pt x="28387" y="14427"/>
                  </a:cubicBezTo>
                  <a:lnTo>
                    <a:pt x="28920" y="13671"/>
                  </a:lnTo>
                  <a:cubicBezTo>
                    <a:pt x="28937" y="13645"/>
                    <a:pt x="28933" y="13609"/>
                    <a:pt x="28907" y="13593"/>
                  </a:cubicBezTo>
                  <a:cubicBezTo>
                    <a:pt x="28897" y="13585"/>
                    <a:pt x="28885" y="13582"/>
                    <a:pt x="28874" y="13582"/>
                  </a:cubicBezTo>
                  <a:cubicBezTo>
                    <a:pt x="28856" y="13582"/>
                    <a:pt x="28838" y="13590"/>
                    <a:pt x="28828" y="13606"/>
                  </a:cubicBezTo>
                  <a:lnTo>
                    <a:pt x="28289" y="14368"/>
                  </a:lnTo>
                  <a:cubicBezTo>
                    <a:pt x="28015" y="14205"/>
                    <a:pt x="27747" y="14051"/>
                    <a:pt x="27495" y="13907"/>
                  </a:cubicBezTo>
                  <a:cubicBezTo>
                    <a:pt x="27564" y="13656"/>
                    <a:pt x="27639" y="13407"/>
                    <a:pt x="27721" y="13161"/>
                  </a:cubicBezTo>
                  <a:cubicBezTo>
                    <a:pt x="27734" y="13132"/>
                    <a:pt x="27718" y="13100"/>
                    <a:pt x="27688" y="13090"/>
                  </a:cubicBezTo>
                  <a:cubicBezTo>
                    <a:pt x="27682" y="13088"/>
                    <a:pt x="27676" y="13087"/>
                    <a:pt x="27670" y="13087"/>
                  </a:cubicBezTo>
                  <a:cubicBezTo>
                    <a:pt x="27647" y="13087"/>
                    <a:pt x="27624" y="13102"/>
                    <a:pt x="27616" y="13126"/>
                  </a:cubicBezTo>
                  <a:cubicBezTo>
                    <a:pt x="27534" y="13365"/>
                    <a:pt x="27463" y="13606"/>
                    <a:pt x="27394" y="13852"/>
                  </a:cubicBezTo>
                  <a:cubicBezTo>
                    <a:pt x="26456" y="13330"/>
                    <a:pt x="25726" y="13003"/>
                    <a:pt x="25483" y="13003"/>
                  </a:cubicBezTo>
                  <a:cubicBezTo>
                    <a:pt x="25453" y="13003"/>
                    <a:pt x="25431" y="13008"/>
                    <a:pt x="25416" y="13018"/>
                  </a:cubicBezTo>
                  <a:cubicBezTo>
                    <a:pt x="25413" y="13015"/>
                    <a:pt x="25407" y="13009"/>
                    <a:pt x="25401" y="13005"/>
                  </a:cubicBezTo>
                  <a:cubicBezTo>
                    <a:pt x="25401" y="13005"/>
                    <a:pt x="25394" y="13015"/>
                    <a:pt x="25381" y="13034"/>
                  </a:cubicBezTo>
                  <a:cubicBezTo>
                    <a:pt x="25368" y="13057"/>
                    <a:pt x="25348" y="13090"/>
                    <a:pt x="25322" y="13132"/>
                  </a:cubicBezTo>
                  <a:cubicBezTo>
                    <a:pt x="25129" y="13449"/>
                    <a:pt x="24642" y="14325"/>
                    <a:pt x="24446" y="15342"/>
                  </a:cubicBezTo>
                  <a:lnTo>
                    <a:pt x="23943" y="15789"/>
                  </a:lnTo>
                  <a:cubicBezTo>
                    <a:pt x="23842" y="15875"/>
                    <a:pt x="23665" y="15937"/>
                    <a:pt x="23522" y="15937"/>
                  </a:cubicBezTo>
                  <a:cubicBezTo>
                    <a:pt x="23502" y="15937"/>
                    <a:pt x="23484" y="15936"/>
                    <a:pt x="23466" y="15933"/>
                  </a:cubicBezTo>
                  <a:lnTo>
                    <a:pt x="22730" y="15842"/>
                  </a:lnTo>
                  <a:cubicBezTo>
                    <a:pt x="22714" y="15840"/>
                    <a:pt x="22700" y="15839"/>
                    <a:pt x="22687" y="15839"/>
                  </a:cubicBezTo>
                  <a:cubicBezTo>
                    <a:pt x="22576" y="15839"/>
                    <a:pt x="22552" y="15909"/>
                    <a:pt x="22645" y="16009"/>
                  </a:cubicBezTo>
                  <a:lnTo>
                    <a:pt x="23139" y="16544"/>
                  </a:lnTo>
                  <a:cubicBezTo>
                    <a:pt x="23240" y="16656"/>
                    <a:pt x="23309" y="16868"/>
                    <a:pt x="23292" y="17015"/>
                  </a:cubicBezTo>
                  <a:lnTo>
                    <a:pt x="23201" y="17730"/>
                  </a:lnTo>
                  <a:cubicBezTo>
                    <a:pt x="23188" y="17823"/>
                    <a:pt x="23213" y="17873"/>
                    <a:pt x="23262" y="17873"/>
                  </a:cubicBezTo>
                  <a:cubicBezTo>
                    <a:pt x="23291" y="17873"/>
                    <a:pt x="23328" y="17855"/>
                    <a:pt x="23371" y="17819"/>
                  </a:cubicBezTo>
                  <a:lnTo>
                    <a:pt x="23917" y="17335"/>
                  </a:lnTo>
                  <a:cubicBezTo>
                    <a:pt x="24015" y="17249"/>
                    <a:pt x="24193" y="17188"/>
                    <a:pt x="24337" y="17188"/>
                  </a:cubicBezTo>
                  <a:cubicBezTo>
                    <a:pt x="24357" y="17188"/>
                    <a:pt x="24376" y="17189"/>
                    <a:pt x="24394" y="17192"/>
                  </a:cubicBezTo>
                  <a:lnTo>
                    <a:pt x="24528" y="17208"/>
                  </a:lnTo>
                  <a:cubicBezTo>
                    <a:pt x="24564" y="17315"/>
                    <a:pt x="24606" y="17421"/>
                    <a:pt x="24659" y="17525"/>
                  </a:cubicBezTo>
                  <a:lnTo>
                    <a:pt x="24648" y="17531"/>
                  </a:lnTo>
                  <a:lnTo>
                    <a:pt x="24286" y="17894"/>
                  </a:lnTo>
                  <a:lnTo>
                    <a:pt x="24201" y="17979"/>
                  </a:lnTo>
                  <a:lnTo>
                    <a:pt x="24074" y="18107"/>
                  </a:lnTo>
                  <a:lnTo>
                    <a:pt x="24028" y="20417"/>
                  </a:lnTo>
                  <a:cubicBezTo>
                    <a:pt x="23623" y="19973"/>
                    <a:pt x="23168" y="19590"/>
                    <a:pt x="22727" y="19342"/>
                  </a:cubicBezTo>
                  <a:cubicBezTo>
                    <a:pt x="22077" y="18973"/>
                    <a:pt x="21514" y="18574"/>
                    <a:pt x="20989" y="18172"/>
                  </a:cubicBezTo>
                  <a:lnTo>
                    <a:pt x="20989" y="18080"/>
                  </a:lnTo>
                  <a:lnTo>
                    <a:pt x="20985" y="18074"/>
                  </a:lnTo>
                  <a:lnTo>
                    <a:pt x="20331" y="17424"/>
                  </a:lnTo>
                  <a:lnTo>
                    <a:pt x="20244" y="17335"/>
                  </a:lnTo>
                  <a:lnTo>
                    <a:pt x="20051" y="17139"/>
                  </a:lnTo>
                  <a:cubicBezTo>
                    <a:pt x="20076" y="17107"/>
                    <a:pt x="20109" y="17074"/>
                    <a:pt x="20135" y="17041"/>
                  </a:cubicBezTo>
                  <a:cubicBezTo>
                    <a:pt x="20331" y="16796"/>
                    <a:pt x="20495" y="16519"/>
                    <a:pt x="20603" y="16220"/>
                  </a:cubicBezTo>
                  <a:cubicBezTo>
                    <a:pt x="21004" y="15149"/>
                    <a:pt x="20691" y="14044"/>
                    <a:pt x="20342" y="13009"/>
                  </a:cubicBezTo>
                  <a:cubicBezTo>
                    <a:pt x="20302" y="12900"/>
                    <a:pt x="20266" y="12793"/>
                    <a:pt x="20227" y="12681"/>
                  </a:cubicBezTo>
                  <a:cubicBezTo>
                    <a:pt x="20191" y="12580"/>
                    <a:pt x="20155" y="12482"/>
                    <a:pt x="20119" y="12381"/>
                  </a:cubicBezTo>
                  <a:cubicBezTo>
                    <a:pt x="19923" y="11848"/>
                    <a:pt x="19701" y="11315"/>
                    <a:pt x="19436" y="10805"/>
                  </a:cubicBezTo>
                  <a:cubicBezTo>
                    <a:pt x="19345" y="10629"/>
                    <a:pt x="19247" y="10455"/>
                    <a:pt x="19145" y="10286"/>
                  </a:cubicBezTo>
                  <a:cubicBezTo>
                    <a:pt x="19982" y="9695"/>
                    <a:pt x="20671" y="8891"/>
                    <a:pt x="21335" y="8096"/>
                  </a:cubicBezTo>
                  <a:cubicBezTo>
                    <a:pt x="21844" y="7491"/>
                    <a:pt x="22606" y="6475"/>
                    <a:pt x="23044" y="5815"/>
                  </a:cubicBezTo>
                  <a:lnTo>
                    <a:pt x="23044" y="5815"/>
                  </a:lnTo>
                  <a:lnTo>
                    <a:pt x="22989" y="5906"/>
                  </a:lnTo>
                  <a:cubicBezTo>
                    <a:pt x="23401" y="5240"/>
                    <a:pt x="23727" y="4534"/>
                    <a:pt x="23891" y="3769"/>
                  </a:cubicBezTo>
                  <a:cubicBezTo>
                    <a:pt x="23920" y="3642"/>
                    <a:pt x="23939" y="3508"/>
                    <a:pt x="23943" y="3374"/>
                  </a:cubicBezTo>
                  <a:cubicBezTo>
                    <a:pt x="23956" y="3076"/>
                    <a:pt x="23897" y="2779"/>
                    <a:pt x="23681" y="2586"/>
                  </a:cubicBezTo>
                  <a:cubicBezTo>
                    <a:pt x="23529" y="2446"/>
                    <a:pt x="23319" y="2385"/>
                    <a:pt x="23109" y="2385"/>
                  </a:cubicBezTo>
                  <a:cubicBezTo>
                    <a:pt x="23049" y="2385"/>
                    <a:pt x="22989" y="2391"/>
                    <a:pt x="22930" y="2400"/>
                  </a:cubicBezTo>
                  <a:cubicBezTo>
                    <a:pt x="22662" y="2446"/>
                    <a:pt x="22420" y="2566"/>
                    <a:pt x="22185" y="2701"/>
                  </a:cubicBezTo>
                  <a:cubicBezTo>
                    <a:pt x="21485" y="3090"/>
                    <a:pt x="20828" y="3557"/>
                    <a:pt x="20220" y="4076"/>
                  </a:cubicBezTo>
                  <a:cubicBezTo>
                    <a:pt x="19119" y="5028"/>
                    <a:pt x="18185" y="6165"/>
                    <a:pt x="17446" y="7416"/>
                  </a:cubicBezTo>
                  <a:cubicBezTo>
                    <a:pt x="17309" y="7655"/>
                    <a:pt x="17145" y="7906"/>
                    <a:pt x="17004" y="8171"/>
                  </a:cubicBezTo>
                  <a:cubicBezTo>
                    <a:pt x="16727" y="8031"/>
                    <a:pt x="16429" y="7920"/>
                    <a:pt x="16109" y="7844"/>
                  </a:cubicBezTo>
                  <a:cubicBezTo>
                    <a:pt x="15998" y="7815"/>
                    <a:pt x="15883" y="7796"/>
                    <a:pt x="15773" y="7779"/>
                  </a:cubicBezTo>
                  <a:cubicBezTo>
                    <a:pt x="15743" y="7773"/>
                    <a:pt x="15717" y="7773"/>
                    <a:pt x="15690" y="7766"/>
                  </a:cubicBezTo>
                  <a:cubicBezTo>
                    <a:pt x="15897" y="7331"/>
                    <a:pt x="15942" y="6808"/>
                    <a:pt x="15916" y="6318"/>
                  </a:cubicBezTo>
                  <a:cubicBezTo>
                    <a:pt x="15906" y="6132"/>
                    <a:pt x="15883" y="5939"/>
                    <a:pt x="15779" y="5785"/>
                  </a:cubicBezTo>
                  <a:cubicBezTo>
                    <a:pt x="15773" y="5773"/>
                    <a:pt x="15763" y="5763"/>
                    <a:pt x="15753" y="5749"/>
                  </a:cubicBezTo>
                  <a:lnTo>
                    <a:pt x="15753" y="5749"/>
                  </a:lnTo>
                  <a:cubicBezTo>
                    <a:pt x="15805" y="5769"/>
                    <a:pt x="15854" y="5789"/>
                    <a:pt x="15903" y="5805"/>
                  </a:cubicBezTo>
                  <a:cubicBezTo>
                    <a:pt x="15975" y="5832"/>
                    <a:pt x="16734" y="6060"/>
                    <a:pt x="16734" y="6063"/>
                  </a:cubicBezTo>
                  <a:cubicBezTo>
                    <a:pt x="16746" y="5982"/>
                    <a:pt x="16749" y="5887"/>
                    <a:pt x="16753" y="5851"/>
                  </a:cubicBezTo>
                  <a:cubicBezTo>
                    <a:pt x="16759" y="5769"/>
                    <a:pt x="16769" y="5687"/>
                    <a:pt x="16773" y="5606"/>
                  </a:cubicBezTo>
                  <a:cubicBezTo>
                    <a:pt x="16821" y="4949"/>
                    <a:pt x="16847" y="4256"/>
                    <a:pt x="16727" y="3606"/>
                  </a:cubicBezTo>
                  <a:cubicBezTo>
                    <a:pt x="16636" y="3122"/>
                    <a:pt x="16423" y="2527"/>
                    <a:pt x="15985" y="2239"/>
                  </a:cubicBezTo>
                  <a:cubicBezTo>
                    <a:pt x="15910" y="2191"/>
                    <a:pt x="15828" y="2151"/>
                    <a:pt x="15740" y="2122"/>
                  </a:cubicBezTo>
                  <a:cubicBezTo>
                    <a:pt x="15678" y="2101"/>
                    <a:pt x="15615" y="2091"/>
                    <a:pt x="15554" y="2091"/>
                  </a:cubicBezTo>
                  <a:cubicBezTo>
                    <a:pt x="15410" y="2091"/>
                    <a:pt x="15273" y="2147"/>
                    <a:pt x="15168" y="2259"/>
                  </a:cubicBezTo>
                  <a:cubicBezTo>
                    <a:pt x="14851" y="2589"/>
                    <a:pt x="14933" y="3230"/>
                    <a:pt x="15096" y="3612"/>
                  </a:cubicBezTo>
                  <a:cubicBezTo>
                    <a:pt x="15115" y="3655"/>
                    <a:pt x="15135" y="3697"/>
                    <a:pt x="15155" y="3740"/>
                  </a:cubicBezTo>
                  <a:cubicBezTo>
                    <a:pt x="15122" y="3707"/>
                    <a:pt x="15093" y="3675"/>
                    <a:pt x="15057" y="3642"/>
                  </a:cubicBezTo>
                  <a:cubicBezTo>
                    <a:pt x="14831" y="3416"/>
                    <a:pt x="14397" y="3155"/>
                    <a:pt x="14026" y="3155"/>
                  </a:cubicBezTo>
                  <a:cubicBezTo>
                    <a:pt x="13816" y="3155"/>
                    <a:pt x="13626" y="3238"/>
                    <a:pt x="13504" y="3459"/>
                  </a:cubicBezTo>
                  <a:cubicBezTo>
                    <a:pt x="13429" y="3596"/>
                    <a:pt x="13413" y="3763"/>
                    <a:pt x="13435" y="3916"/>
                  </a:cubicBezTo>
                  <a:cubicBezTo>
                    <a:pt x="13475" y="4171"/>
                    <a:pt x="13619" y="4396"/>
                    <a:pt x="13788" y="4589"/>
                  </a:cubicBezTo>
                  <a:cubicBezTo>
                    <a:pt x="14145" y="4992"/>
                    <a:pt x="14619" y="5263"/>
                    <a:pt x="15099" y="5485"/>
                  </a:cubicBezTo>
                  <a:cubicBezTo>
                    <a:pt x="15181" y="5521"/>
                    <a:pt x="15263" y="5557"/>
                    <a:pt x="15348" y="5589"/>
                  </a:cubicBezTo>
                  <a:cubicBezTo>
                    <a:pt x="15331" y="5596"/>
                    <a:pt x="15315" y="5600"/>
                    <a:pt x="15298" y="5606"/>
                  </a:cubicBezTo>
                  <a:cubicBezTo>
                    <a:pt x="15102" y="5694"/>
                    <a:pt x="15057" y="5949"/>
                    <a:pt x="15053" y="6165"/>
                  </a:cubicBezTo>
                  <a:cubicBezTo>
                    <a:pt x="15050" y="6475"/>
                    <a:pt x="15070" y="6779"/>
                    <a:pt x="15122" y="7080"/>
                  </a:cubicBezTo>
                  <a:cubicBezTo>
                    <a:pt x="15047" y="6838"/>
                    <a:pt x="14913" y="6616"/>
                    <a:pt x="14733" y="6440"/>
                  </a:cubicBezTo>
                  <a:cubicBezTo>
                    <a:pt x="14639" y="6351"/>
                    <a:pt x="14527" y="6269"/>
                    <a:pt x="14403" y="6236"/>
                  </a:cubicBezTo>
                  <a:cubicBezTo>
                    <a:pt x="14366" y="6227"/>
                    <a:pt x="14327" y="6222"/>
                    <a:pt x="14288" y="6222"/>
                  </a:cubicBezTo>
                  <a:cubicBezTo>
                    <a:pt x="14194" y="6222"/>
                    <a:pt x="14102" y="6251"/>
                    <a:pt x="14037" y="6318"/>
                  </a:cubicBezTo>
                  <a:cubicBezTo>
                    <a:pt x="13936" y="6416"/>
                    <a:pt x="13916" y="6573"/>
                    <a:pt x="13949" y="6707"/>
                  </a:cubicBezTo>
                  <a:cubicBezTo>
                    <a:pt x="13981" y="6844"/>
                    <a:pt x="14060" y="6962"/>
                    <a:pt x="14138" y="7080"/>
                  </a:cubicBezTo>
                  <a:cubicBezTo>
                    <a:pt x="14286" y="7302"/>
                    <a:pt x="14432" y="7524"/>
                    <a:pt x="14580" y="7746"/>
                  </a:cubicBezTo>
                  <a:cubicBezTo>
                    <a:pt x="14210" y="7786"/>
                    <a:pt x="13844" y="7867"/>
                    <a:pt x="13491" y="7989"/>
                  </a:cubicBezTo>
                  <a:cubicBezTo>
                    <a:pt x="13423" y="7560"/>
                    <a:pt x="13322" y="7132"/>
                    <a:pt x="13220" y="6707"/>
                  </a:cubicBezTo>
                  <a:cubicBezTo>
                    <a:pt x="12812" y="4969"/>
                    <a:pt x="12403" y="3233"/>
                    <a:pt x="11922" y="1511"/>
                  </a:cubicBezTo>
                  <a:cubicBezTo>
                    <a:pt x="11827" y="1180"/>
                    <a:pt x="11733" y="847"/>
                    <a:pt x="11544" y="560"/>
                  </a:cubicBezTo>
                  <a:cubicBezTo>
                    <a:pt x="11354" y="272"/>
                    <a:pt x="11060" y="37"/>
                    <a:pt x="10720" y="4"/>
                  </a:cubicBezTo>
                  <a:cubicBezTo>
                    <a:pt x="10693" y="1"/>
                    <a:pt x="10665" y="0"/>
                    <a:pt x="10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70;p58"/>
            <p:cNvSpPr/>
            <p:nvPr/>
          </p:nvSpPr>
          <p:spPr>
            <a:xfrm>
              <a:off x="2538650" y="2313700"/>
              <a:ext cx="821225" cy="793875"/>
            </a:xfrm>
            <a:custGeom>
              <a:avLst/>
              <a:gdLst/>
              <a:ahLst/>
              <a:cxnLst/>
              <a:rect l="l" t="t" r="r" b="b"/>
              <a:pathLst>
                <a:path w="32849" h="31755" extrusionOk="0">
                  <a:moveTo>
                    <a:pt x="16273" y="3037"/>
                  </a:moveTo>
                  <a:cubicBezTo>
                    <a:pt x="16282" y="3037"/>
                    <a:pt x="16293" y="3040"/>
                    <a:pt x="16308" y="3044"/>
                  </a:cubicBezTo>
                  <a:cubicBezTo>
                    <a:pt x="16355" y="3060"/>
                    <a:pt x="16400" y="3083"/>
                    <a:pt x="16442" y="3109"/>
                  </a:cubicBezTo>
                  <a:cubicBezTo>
                    <a:pt x="16685" y="3269"/>
                    <a:pt x="16881" y="3655"/>
                    <a:pt x="16979" y="4168"/>
                  </a:cubicBezTo>
                  <a:cubicBezTo>
                    <a:pt x="17064" y="4629"/>
                    <a:pt x="17070" y="5119"/>
                    <a:pt x="17044" y="5603"/>
                  </a:cubicBezTo>
                  <a:lnTo>
                    <a:pt x="16299" y="4015"/>
                  </a:lnTo>
                  <a:cubicBezTo>
                    <a:pt x="16279" y="3972"/>
                    <a:pt x="16263" y="3933"/>
                    <a:pt x="16246" y="3897"/>
                  </a:cubicBezTo>
                  <a:cubicBezTo>
                    <a:pt x="16116" y="3593"/>
                    <a:pt x="16106" y="3184"/>
                    <a:pt x="16227" y="3060"/>
                  </a:cubicBezTo>
                  <a:cubicBezTo>
                    <a:pt x="16237" y="3051"/>
                    <a:pt x="16246" y="3037"/>
                    <a:pt x="16273" y="3037"/>
                  </a:cubicBezTo>
                  <a:close/>
                  <a:moveTo>
                    <a:pt x="14741" y="4100"/>
                  </a:moveTo>
                  <a:cubicBezTo>
                    <a:pt x="14924" y="4100"/>
                    <a:pt x="15249" y="4259"/>
                    <a:pt x="15439" y="4449"/>
                  </a:cubicBezTo>
                  <a:cubicBezTo>
                    <a:pt x="15469" y="4478"/>
                    <a:pt x="15495" y="4508"/>
                    <a:pt x="15528" y="4541"/>
                  </a:cubicBezTo>
                  <a:lnTo>
                    <a:pt x="16730" y="5815"/>
                  </a:lnTo>
                  <a:cubicBezTo>
                    <a:pt x="16720" y="5812"/>
                    <a:pt x="16711" y="5808"/>
                    <a:pt x="16697" y="5805"/>
                  </a:cubicBezTo>
                  <a:cubicBezTo>
                    <a:pt x="16678" y="5796"/>
                    <a:pt x="16655" y="5789"/>
                    <a:pt x="16632" y="5779"/>
                  </a:cubicBezTo>
                  <a:lnTo>
                    <a:pt x="16439" y="5710"/>
                  </a:lnTo>
                  <a:lnTo>
                    <a:pt x="16188" y="5603"/>
                  </a:lnTo>
                  <a:cubicBezTo>
                    <a:pt x="16126" y="5576"/>
                    <a:pt x="16067" y="5553"/>
                    <a:pt x="16014" y="5528"/>
                  </a:cubicBezTo>
                  <a:cubicBezTo>
                    <a:pt x="15472" y="5279"/>
                    <a:pt x="15116" y="5041"/>
                    <a:pt x="14857" y="4750"/>
                  </a:cubicBezTo>
                  <a:cubicBezTo>
                    <a:pt x="14720" y="4593"/>
                    <a:pt x="14638" y="4449"/>
                    <a:pt x="14619" y="4318"/>
                  </a:cubicBezTo>
                  <a:cubicBezTo>
                    <a:pt x="14609" y="4256"/>
                    <a:pt x="14616" y="4197"/>
                    <a:pt x="14635" y="4161"/>
                  </a:cubicBezTo>
                  <a:cubicBezTo>
                    <a:pt x="14665" y="4109"/>
                    <a:pt x="14681" y="4106"/>
                    <a:pt x="14707" y="4102"/>
                  </a:cubicBezTo>
                  <a:cubicBezTo>
                    <a:pt x="14718" y="4101"/>
                    <a:pt x="14729" y="4100"/>
                    <a:pt x="14741" y="4100"/>
                  </a:cubicBezTo>
                  <a:close/>
                  <a:moveTo>
                    <a:pt x="13926" y="5080"/>
                  </a:moveTo>
                  <a:cubicBezTo>
                    <a:pt x="13988" y="5181"/>
                    <a:pt x="14064" y="5282"/>
                    <a:pt x="14151" y="5377"/>
                  </a:cubicBezTo>
                  <a:cubicBezTo>
                    <a:pt x="14511" y="5783"/>
                    <a:pt x="14966" y="6063"/>
                    <a:pt x="15344" y="6256"/>
                  </a:cubicBezTo>
                  <a:cubicBezTo>
                    <a:pt x="15341" y="6266"/>
                    <a:pt x="15338" y="6273"/>
                    <a:pt x="15338" y="6282"/>
                  </a:cubicBezTo>
                  <a:cubicBezTo>
                    <a:pt x="15305" y="6270"/>
                    <a:pt x="15269" y="6259"/>
                    <a:pt x="15237" y="6253"/>
                  </a:cubicBezTo>
                  <a:cubicBezTo>
                    <a:pt x="15159" y="6233"/>
                    <a:pt x="15081" y="6223"/>
                    <a:pt x="15003" y="6223"/>
                  </a:cubicBezTo>
                  <a:cubicBezTo>
                    <a:pt x="14783" y="6223"/>
                    <a:pt x="14572" y="6303"/>
                    <a:pt x="14420" y="6452"/>
                  </a:cubicBezTo>
                  <a:cubicBezTo>
                    <a:pt x="14371" y="6502"/>
                    <a:pt x="14325" y="6561"/>
                    <a:pt x="14293" y="6619"/>
                  </a:cubicBezTo>
                  <a:cubicBezTo>
                    <a:pt x="14171" y="6110"/>
                    <a:pt x="14050" y="5596"/>
                    <a:pt x="13926" y="5080"/>
                  </a:cubicBezTo>
                  <a:close/>
                  <a:moveTo>
                    <a:pt x="16132" y="7514"/>
                  </a:moveTo>
                  <a:cubicBezTo>
                    <a:pt x="16103" y="7714"/>
                    <a:pt x="16050" y="7887"/>
                    <a:pt x="15979" y="8038"/>
                  </a:cubicBezTo>
                  <a:lnTo>
                    <a:pt x="15881" y="8247"/>
                  </a:lnTo>
                  <a:lnTo>
                    <a:pt x="15498" y="7668"/>
                  </a:lnTo>
                  <a:lnTo>
                    <a:pt x="16132" y="7514"/>
                  </a:lnTo>
                  <a:close/>
                  <a:moveTo>
                    <a:pt x="8720" y="15247"/>
                  </a:moveTo>
                  <a:cubicBezTo>
                    <a:pt x="8736" y="15345"/>
                    <a:pt x="8769" y="15447"/>
                    <a:pt x="8811" y="15538"/>
                  </a:cubicBezTo>
                  <a:cubicBezTo>
                    <a:pt x="8707" y="15554"/>
                    <a:pt x="8602" y="15587"/>
                    <a:pt x="8508" y="15632"/>
                  </a:cubicBezTo>
                  <a:cubicBezTo>
                    <a:pt x="8491" y="15531"/>
                    <a:pt x="8459" y="15433"/>
                    <a:pt x="8416" y="15341"/>
                  </a:cubicBezTo>
                  <a:cubicBezTo>
                    <a:pt x="8521" y="15322"/>
                    <a:pt x="8626" y="15290"/>
                    <a:pt x="8720" y="15247"/>
                  </a:cubicBezTo>
                  <a:close/>
                  <a:moveTo>
                    <a:pt x="8975" y="16469"/>
                  </a:moveTo>
                  <a:lnTo>
                    <a:pt x="9269" y="16505"/>
                  </a:lnTo>
                  <a:cubicBezTo>
                    <a:pt x="9318" y="16616"/>
                    <a:pt x="9377" y="16727"/>
                    <a:pt x="9436" y="16832"/>
                  </a:cubicBezTo>
                  <a:cubicBezTo>
                    <a:pt x="9237" y="16855"/>
                    <a:pt x="9044" y="16887"/>
                    <a:pt x="8854" y="16934"/>
                  </a:cubicBezTo>
                  <a:cubicBezTo>
                    <a:pt x="8677" y="16976"/>
                    <a:pt x="8472" y="17038"/>
                    <a:pt x="8292" y="17192"/>
                  </a:cubicBezTo>
                  <a:cubicBezTo>
                    <a:pt x="8276" y="17204"/>
                    <a:pt x="8259" y="17218"/>
                    <a:pt x="8246" y="17231"/>
                  </a:cubicBezTo>
                  <a:cubicBezTo>
                    <a:pt x="8246" y="17169"/>
                    <a:pt x="8243" y="17100"/>
                    <a:pt x="8243" y="17035"/>
                  </a:cubicBezTo>
                  <a:cubicBezTo>
                    <a:pt x="8305" y="17008"/>
                    <a:pt x="8371" y="16966"/>
                    <a:pt x="8430" y="16914"/>
                  </a:cubicBezTo>
                  <a:lnTo>
                    <a:pt x="8910" y="16489"/>
                  </a:lnTo>
                  <a:cubicBezTo>
                    <a:pt x="8926" y="16479"/>
                    <a:pt x="8959" y="16469"/>
                    <a:pt x="8975" y="16469"/>
                  </a:cubicBezTo>
                  <a:close/>
                  <a:moveTo>
                    <a:pt x="9988" y="17753"/>
                  </a:moveTo>
                  <a:cubicBezTo>
                    <a:pt x="10097" y="17753"/>
                    <a:pt x="10209" y="17756"/>
                    <a:pt x="10325" y="17764"/>
                  </a:cubicBezTo>
                  <a:lnTo>
                    <a:pt x="10374" y="17767"/>
                  </a:lnTo>
                  <a:lnTo>
                    <a:pt x="9893" y="17773"/>
                  </a:lnTo>
                  <a:cubicBezTo>
                    <a:pt x="9798" y="17773"/>
                    <a:pt x="9704" y="17773"/>
                    <a:pt x="9606" y="17767"/>
                  </a:cubicBezTo>
                  <a:cubicBezTo>
                    <a:pt x="9729" y="17758"/>
                    <a:pt x="9856" y="17753"/>
                    <a:pt x="9988" y="17753"/>
                  </a:cubicBezTo>
                  <a:close/>
                  <a:moveTo>
                    <a:pt x="8106" y="18240"/>
                  </a:moveTo>
                  <a:cubicBezTo>
                    <a:pt x="8181" y="18352"/>
                    <a:pt x="8295" y="18463"/>
                    <a:pt x="8475" y="18542"/>
                  </a:cubicBezTo>
                  <a:cubicBezTo>
                    <a:pt x="8445" y="18577"/>
                    <a:pt x="8422" y="18613"/>
                    <a:pt x="8400" y="18649"/>
                  </a:cubicBezTo>
                  <a:cubicBezTo>
                    <a:pt x="8220" y="18940"/>
                    <a:pt x="8226" y="19306"/>
                    <a:pt x="8416" y="19561"/>
                  </a:cubicBezTo>
                  <a:cubicBezTo>
                    <a:pt x="8531" y="19714"/>
                    <a:pt x="8739" y="19881"/>
                    <a:pt x="9122" y="19881"/>
                  </a:cubicBezTo>
                  <a:cubicBezTo>
                    <a:pt x="9086" y="19960"/>
                    <a:pt x="9053" y="20048"/>
                    <a:pt x="9033" y="20146"/>
                  </a:cubicBezTo>
                  <a:cubicBezTo>
                    <a:pt x="8972" y="20479"/>
                    <a:pt x="9109" y="20819"/>
                    <a:pt x="9374" y="20989"/>
                  </a:cubicBezTo>
                  <a:cubicBezTo>
                    <a:pt x="9465" y="21048"/>
                    <a:pt x="9586" y="21100"/>
                    <a:pt x="9739" y="21106"/>
                  </a:cubicBezTo>
                  <a:lnTo>
                    <a:pt x="9736" y="21277"/>
                  </a:lnTo>
                  <a:lnTo>
                    <a:pt x="7935" y="21277"/>
                  </a:lnTo>
                  <a:cubicBezTo>
                    <a:pt x="7841" y="21100"/>
                    <a:pt x="7746" y="20924"/>
                    <a:pt x="7651" y="20750"/>
                  </a:cubicBezTo>
                  <a:lnTo>
                    <a:pt x="7651" y="19211"/>
                  </a:lnTo>
                  <a:lnTo>
                    <a:pt x="7651" y="19201"/>
                  </a:lnTo>
                  <a:lnTo>
                    <a:pt x="7658" y="19195"/>
                  </a:lnTo>
                  <a:cubicBezTo>
                    <a:pt x="7857" y="18904"/>
                    <a:pt x="8008" y="18584"/>
                    <a:pt x="8106" y="18240"/>
                  </a:cubicBezTo>
                  <a:close/>
                  <a:moveTo>
                    <a:pt x="8374" y="24692"/>
                  </a:moveTo>
                  <a:cubicBezTo>
                    <a:pt x="8537" y="25091"/>
                    <a:pt x="8697" y="25499"/>
                    <a:pt x="8851" y="25911"/>
                  </a:cubicBezTo>
                  <a:cubicBezTo>
                    <a:pt x="8766" y="26885"/>
                    <a:pt x="8779" y="27820"/>
                    <a:pt x="8896" y="28702"/>
                  </a:cubicBezTo>
                  <a:cubicBezTo>
                    <a:pt x="8469" y="28722"/>
                    <a:pt x="8053" y="28741"/>
                    <a:pt x="7651" y="28761"/>
                  </a:cubicBezTo>
                  <a:lnTo>
                    <a:pt x="7651" y="24692"/>
                  </a:lnTo>
                  <a:close/>
                  <a:moveTo>
                    <a:pt x="6704" y="23744"/>
                  </a:moveTo>
                  <a:lnTo>
                    <a:pt x="6704" y="29764"/>
                  </a:lnTo>
                  <a:lnTo>
                    <a:pt x="7207" y="29734"/>
                  </a:lnTo>
                  <a:cubicBezTo>
                    <a:pt x="7909" y="29695"/>
                    <a:pt x="8671" y="29656"/>
                    <a:pt x="9465" y="29627"/>
                  </a:cubicBezTo>
                  <a:lnTo>
                    <a:pt x="10014" y="29604"/>
                  </a:lnTo>
                  <a:lnTo>
                    <a:pt x="9913" y="29068"/>
                  </a:lnTo>
                  <a:lnTo>
                    <a:pt x="9906" y="29032"/>
                  </a:lnTo>
                  <a:cubicBezTo>
                    <a:pt x="9903" y="29013"/>
                    <a:pt x="9900" y="28993"/>
                    <a:pt x="9896" y="28974"/>
                  </a:cubicBezTo>
                  <a:cubicBezTo>
                    <a:pt x="9730" y="28019"/>
                    <a:pt x="9700" y="26983"/>
                    <a:pt x="9805" y="25895"/>
                  </a:cubicBezTo>
                  <a:lnTo>
                    <a:pt x="9815" y="25787"/>
                  </a:lnTo>
                  <a:lnTo>
                    <a:pt x="9812" y="25784"/>
                  </a:lnTo>
                  <a:lnTo>
                    <a:pt x="9828" y="25646"/>
                  </a:lnTo>
                  <a:cubicBezTo>
                    <a:pt x="9877" y="25224"/>
                    <a:pt x="9949" y="24790"/>
                    <a:pt x="10044" y="24313"/>
                  </a:cubicBezTo>
                  <a:lnTo>
                    <a:pt x="10161" y="23744"/>
                  </a:lnTo>
                  <a:close/>
                  <a:moveTo>
                    <a:pt x="11351" y="947"/>
                  </a:moveTo>
                  <a:cubicBezTo>
                    <a:pt x="11363" y="947"/>
                    <a:pt x="11375" y="947"/>
                    <a:pt x="11387" y="949"/>
                  </a:cubicBezTo>
                  <a:cubicBezTo>
                    <a:pt x="11554" y="965"/>
                    <a:pt x="11733" y="1096"/>
                    <a:pt x="11864" y="1295"/>
                  </a:cubicBezTo>
                  <a:cubicBezTo>
                    <a:pt x="12014" y="1524"/>
                    <a:pt x="12100" y="1825"/>
                    <a:pt x="12181" y="2116"/>
                  </a:cubicBezTo>
                  <a:cubicBezTo>
                    <a:pt x="12661" y="3835"/>
                    <a:pt x="13077" y="5590"/>
                    <a:pt x="13475" y="7292"/>
                  </a:cubicBezTo>
                  <a:cubicBezTo>
                    <a:pt x="13576" y="7718"/>
                    <a:pt x="13674" y="8129"/>
                    <a:pt x="13744" y="8541"/>
                  </a:cubicBezTo>
                  <a:lnTo>
                    <a:pt x="13834" y="9096"/>
                  </a:lnTo>
                  <a:lnTo>
                    <a:pt x="14364" y="8910"/>
                  </a:lnTo>
                  <a:cubicBezTo>
                    <a:pt x="14685" y="8799"/>
                    <a:pt x="15011" y="8727"/>
                    <a:pt x="15344" y="8691"/>
                  </a:cubicBezTo>
                  <a:lnTo>
                    <a:pt x="15845" y="8642"/>
                  </a:lnTo>
                  <a:lnTo>
                    <a:pt x="16341" y="8711"/>
                  </a:lnTo>
                  <a:cubicBezTo>
                    <a:pt x="16351" y="8711"/>
                    <a:pt x="16364" y="8714"/>
                    <a:pt x="16377" y="8714"/>
                  </a:cubicBezTo>
                  <a:cubicBezTo>
                    <a:pt x="16391" y="8718"/>
                    <a:pt x="16400" y="8718"/>
                    <a:pt x="16413" y="8721"/>
                  </a:cubicBezTo>
                  <a:lnTo>
                    <a:pt x="16417" y="8721"/>
                  </a:lnTo>
                  <a:cubicBezTo>
                    <a:pt x="16524" y="8737"/>
                    <a:pt x="16622" y="8757"/>
                    <a:pt x="16714" y="8780"/>
                  </a:cubicBezTo>
                  <a:cubicBezTo>
                    <a:pt x="16985" y="8842"/>
                    <a:pt x="17253" y="8940"/>
                    <a:pt x="17508" y="9067"/>
                  </a:cubicBezTo>
                  <a:lnTo>
                    <a:pt x="17920" y="9273"/>
                  </a:lnTo>
                  <a:lnTo>
                    <a:pt x="18136" y="8871"/>
                  </a:lnTo>
                  <a:cubicBezTo>
                    <a:pt x="18227" y="8704"/>
                    <a:pt x="18328" y="8537"/>
                    <a:pt x="18423" y="8377"/>
                  </a:cubicBezTo>
                  <a:cubicBezTo>
                    <a:pt x="18472" y="8296"/>
                    <a:pt x="18524" y="8214"/>
                    <a:pt x="18570" y="8132"/>
                  </a:cubicBezTo>
                  <a:cubicBezTo>
                    <a:pt x="19299" y="6897"/>
                    <a:pt x="20198" y="5812"/>
                    <a:pt x="21243" y="4910"/>
                  </a:cubicBezTo>
                  <a:cubicBezTo>
                    <a:pt x="21838" y="4400"/>
                    <a:pt x="22476" y="3956"/>
                    <a:pt x="23132" y="3586"/>
                  </a:cubicBezTo>
                  <a:cubicBezTo>
                    <a:pt x="23316" y="3485"/>
                    <a:pt x="23521" y="3374"/>
                    <a:pt x="23720" y="3341"/>
                  </a:cubicBezTo>
                  <a:cubicBezTo>
                    <a:pt x="23755" y="3335"/>
                    <a:pt x="23790" y="3333"/>
                    <a:pt x="23823" y="3333"/>
                  </a:cubicBezTo>
                  <a:cubicBezTo>
                    <a:pt x="23931" y="3333"/>
                    <a:pt x="24025" y="3360"/>
                    <a:pt x="24081" y="3410"/>
                  </a:cubicBezTo>
                  <a:cubicBezTo>
                    <a:pt x="24179" y="3498"/>
                    <a:pt x="24191" y="3684"/>
                    <a:pt x="24185" y="3828"/>
                  </a:cubicBezTo>
                  <a:lnTo>
                    <a:pt x="24185" y="3831"/>
                  </a:lnTo>
                  <a:cubicBezTo>
                    <a:pt x="24182" y="3926"/>
                    <a:pt x="24168" y="4034"/>
                    <a:pt x="24146" y="4142"/>
                  </a:cubicBezTo>
                  <a:cubicBezTo>
                    <a:pt x="24015" y="4753"/>
                    <a:pt x="23757" y="5374"/>
                    <a:pt x="23361" y="6034"/>
                  </a:cubicBezTo>
                  <a:cubicBezTo>
                    <a:pt x="22936" y="6671"/>
                    <a:pt x="22188" y="7671"/>
                    <a:pt x="21688" y="8267"/>
                  </a:cubicBezTo>
                  <a:cubicBezTo>
                    <a:pt x="20989" y="9103"/>
                    <a:pt x="20348" y="9835"/>
                    <a:pt x="19587" y="10374"/>
                  </a:cubicBezTo>
                  <a:lnTo>
                    <a:pt x="19230" y="10626"/>
                  </a:lnTo>
                  <a:lnTo>
                    <a:pt x="19456" y="11005"/>
                  </a:lnTo>
                  <a:cubicBezTo>
                    <a:pt x="19551" y="11162"/>
                    <a:pt x="19642" y="11329"/>
                    <a:pt x="19730" y="11498"/>
                  </a:cubicBezTo>
                  <a:cubicBezTo>
                    <a:pt x="19956" y="11933"/>
                    <a:pt x="20171" y="12430"/>
                    <a:pt x="20391" y="13018"/>
                  </a:cubicBezTo>
                  <a:cubicBezTo>
                    <a:pt x="20426" y="13119"/>
                    <a:pt x="20462" y="13217"/>
                    <a:pt x="20498" y="13315"/>
                  </a:cubicBezTo>
                  <a:cubicBezTo>
                    <a:pt x="20534" y="13420"/>
                    <a:pt x="20571" y="13528"/>
                    <a:pt x="20607" y="13632"/>
                  </a:cubicBezTo>
                  <a:cubicBezTo>
                    <a:pt x="20933" y="14590"/>
                    <a:pt x="21221" y="15603"/>
                    <a:pt x="20874" y="16531"/>
                  </a:cubicBezTo>
                  <a:cubicBezTo>
                    <a:pt x="20786" y="16770"/>
                    <a:pt x="20655" y="17002"/>
                    <a:pt x="20482" y="17218"/>
                  </a:cubicBezTo>
                  <a:cubicBezTo>
                    <a:pt x="20472" y="17231"/>
                    <a:pt x="20459" y="17247"/>
                    <a:pt x="20443" y="17263"/>
                  </a:cubicBezTo>
                  <a:cubicBezTo>
                    <a:pt x="20430" y="17276"/>
                    <a:pt x="20420" y="17290"/>
                    <a:pt x="20407" y="17306"/>
                  </a:cubicBezTo>
                  <a:lnTo>
                    <a:pt x="20120" y="17636"/>
                  </a:lnTo>
                  <a:lnTo>
                    <a:pt x="21230" y="18750"/>
                  </a:lnTo>
                  <a:lnTo>
                    <a:pt x="21230" y="18881"/>
                  </a:lnTo>
                  <a:lnTo>
                    <a:pt x="21417" y="19025"/>
                  </a:lnTo>
                  <a:cubicBezTo>
                    <a:pt x="21874" y="19368"/>
                    <a:pt x="22489" y="19819"/>
                    <a:pt x="23211" y="20228"/>
                  </a:cubicBezTo>
                  <a:cubicBezTo>
                    <a:pt x="23587" y="20440"/>
                    <a:pt x="24008" y="20790"/>
                    <a:pt x="24397" y="21212"/>
                  </a:cubicBezTo>
                  <a:lnTo>
                    <a:pt x="25195" y="22078"/>
                  </a:lnTo>
                  <a:lnTo>
                    <a:pt x="25260" y="18780"/>
                  </a:lnTo>
                  <a:lnTo>
                    <a:pt x="25335" y="18702"/>
                  </a:lnTo>
                  <a:lnTo>
                    <a:pt x="25698" y="18342"/>
                  </a:lnTo>
                  <a:lnTo>
                    <a:pt x="25946" y="18094"/>
                  </a:lnTo>
                  <a:lnTo>
                    <a:pt x="25799" y="17793"/>
                  </a:lnTo>
                  <a:cubicBezTo>
                    <a:pt x="25757" y="17705"/>
                    <a:pt x="25721" y="17613"/>
                    <a:pt x="25692" y="17528"/>
                  </a:cubicBezTo>
                  <a:lnTo>
                    <a:pt x="25597" y="17251"/>
                  </a:lnTo>
                  <a:lnTo>
                    <a:pt x="25168" y="17195"/>
                  </a:lnTo>
                  <a:cubicBezTo>
                    <a:pt x="25130" y="17190"/>
                    <a:pt x="25090" y="17187"/>
                    <a:pt x="25050" y="17187"/>
                  </a:cubicBezTo>
                  <a:cubicBezTo>
                    <a:pt x="24858" y="17187"/>
                    <a:pt x="24650" y="17244"/>
                    <a:pt x="24479" y="17342"/>
                  </a:cubicBezTo>
                  <a:cubicBezTo>
                    <a:pt x="24462" y="17182"/>
                    <a:pt x="24414" y="17022"/>
                    <a:pt x="24335" y="16881"/>
                  </a:cubicBezTo>
                  <a:cubicBezTo>
                    <a:pt x="24568" y="16858"/>
                    <a:pt x="24809" y="16764"/>
                    <a:pt x="24969" y="16620"/>
                  </a:cubicBezTo>
                  <a:lnTo>
                    <a:pt x="25597" y="16064"/>
                  </a:lnTo>
                  <a:lnTo>
                    <a:pt x="25630" y="15904"/>
                  </a:lnTo>
                  <a:cubicBezTo>
                    <a:pt x="25786" y="15080"/>
                    <a:pt x="26159" y="14348"/>
                    <a:pt x="26355" y="13999"/>
                  </a:cubicBezTo>
                  <a:cubicBezTo>
                    <a:pt x="26594" y="14083"/>
                    <a:pt x="27067" y="14290"/>
                    <a:pt x="27874" y="14734"/>
                  </a:cubicBezTo>
                  <a:lnTo>
                    <a:pt x="27980" y="14796"/>
                  </a:lnTo>
                  <a:cubicBezTo>
                    <a:pt x="28224" y="14934"/>
                    <a:pt x="28473" y="15077"/>
                    <a:pt x="28718" y="15224"/>
                  </a:cubicBezTo>
                  <a:lnTo>
                    <a:pt x="28888" y="15326"/>
                  </a:lnTo>
                  <a:cubicBezTo>
                    <a:pt x="28943" y="15361"/>
                    <a:pt x="29002" y="15394"/>
                    <a:pt x="29061" y="15430"/>
                  </a:cubicBezTo>
                  <a:cubicBezTo>
                    <a:pt x="29270" y="15561"/>
                    <a:pt x="29482" y="15694"/>
                    <a:pt x="29692" y="15829"/>
                  </a:cubicBezTo>
                  <a:lnTo>
                    <a:pt x="29796" y="15898"/>
                  </a:lnTo>
                  <a:cubicBezTo>
                    <a:pt x="30731" y="16512"/>
                    <a:pt x="31297" y="16956"/>
                    <a:pt x="31544" y="17189"/>
                  </a:cubicBezTo>
                  <a:cubicBezTo>
                    <a:pt x="31191" y="17705"/>
                    <a:pt x="30185" y="19012"/>
                    <a:pt x="28865" y="19302"/>
                  </a:cubicBezTo>
                  <a:lnTo>
                    <a:pt x="28496" y="19385"/>
                  </a:lnTo>
                  <a:lnTo>
                    <a:pt x="28496" y="20963"/>
                  </a:lnTo>
                  <a:lnTo>
                    <a:pt x="28806" y="21074"/>
                  </a:lnTo>
                  <a:cubicBezTo>
                    <a:pt x="28980" y="21139"/>
                    <a:pt x="29100" y="21224"/>
                    <a:pt x="29140" y="21313"/>
                  </a:cubicBezTo>
                  <a:lnTo>
                    <a:pt x="29143" y="21319"/>
                  </a:lnTo>
                  <a:lnTo>
                    <a:pt x="29143" y="21322"/>
                  </a:lnTo>
                  <a:lnTo>
                    <a:pt x="29146" y="21339"/>
                  </a:lnTo>
                  <a:cubicBezTo>
                    <a:pt x="29149" y="21346"/>
                    <a:pt x="29152" y="21352"/>
                    <a:pt x="29152" y="21361"/>
                  </a:cubicBezTo>
                  <a:cubicBezTo>
                    <a:pt x="29162" y="21417"/>
                    <a:pt x="29149" y="21486"/>
                    <a:pt x="29117" y="21557"/>
                  </a:cubicBezTo>
                  <a:lnTo>
                    <a:pt x="28823" y="22224"/>
                  </a:lnTo>
                  <a:lnTo>
                    <a:pt x="29776" y="22224"/>
                  </a:lnTo>
                  <a:lnTo>
                    <a:pt x="29776" y="23744"/>
                  </a:lnTo>
                  <a:lnTo>
                    <a:pt x="28496" y="23744"/>
                  </a:lnTo>
                  <a:lnTo>
                    <a:pt x="28496" y="29130"/>
                  </a:lnTo>
                  <a:lnTo>
                    <a:pt x="28074" y="29130"/>
                  </a:lnTo>
                  <a:lnTo>
                    <a:pt x="28009" y="30072"/>
                  </a:lnTo>
                  <a:cubicBezTo>
                    <a:pt x="28221" y="30101"/>
                    <a:pt x="28407" y="30130"/>
                    <a:pt x="28571" y="30156"/>
                  </a:cubicBezTo>
                  <a:cubicBezTo>
                    <a:pt x="27924" y="30268"/>
                    <a:pt x="26878" y="30398"/>
                    <a:pt x="25188" y="30516"/>
                  </a:cubicBezTo>
                  <a:cubicBezTo>
                    <a:pt x="22587" y="30699"/>
                    <a:pt x="19224" y="30800"/>
                    <a:pt x="15720" y="30800"/>
                  </a:cubicBezTo>
                  <a:cubicBezTo>
                    <a:pt x="14299" y="30800"/>
                    <a:pt x="12896" y="30784"/>
                    <a:pt x="11550" y="30751"/>
                  </a:cubicBezTo>
                  <a:lnTo>
                    <a:pt x="11481" y="30751"/>
                  </a:lnTo>
                  <a:lnTo>
                    <a:pt x="11416" y="30767"/>
                  </a:lnTo>
                  <a:cubicBezTo>
                    <a:pt x="11351" y="30787"/>
                    <a:pt x="11285" y="30797"/>
                    <a:pt x="11223" y="30803"/>
                  </a:cubicBezTo>
                  <a:lnTo>
                    <a:pt x="11214" y="30745"/>
                  </a:lnTo>
                  <a:lnTo>
                    <a:pt x="10808" y="30731"/>
                  </a:lnTo>
                  <a:cubicBezTo>
                    <a:pt x="8377" y="30663"/>
                    <a:pt x="6236" y="30538"/>
                    <a:pt x="4621" y="30378"/>
                  </a:cubicBezTo>
                  <a:cubicBezTo>
                    <a:pt x="3844" y="30303"/>
                    <a:pt x="3282" y="30225"/>
                    <a:pt x="2876" y="30156"/>
                  </a:cubicBezTo>
                  <a:cubicBezTo>
                    <a:pt x="3037" y="30130"/>
                    <a:pt x="3223" y="30101"/>
                    <a:pt x="3436" y="30072"/>
                  </a:cubicBezTo>
                  <a:lnTo>
                    <a:pt x="3370" y="29130"/>
                  </a:lnTo>
                  <a:lnTo>
                    <a:pt x="3265" y="29130"/>
                  </a:lnTo>
                  <a:cubicBezTo>
                    <a:pt x="3200" y="28695"/>
                    <a:pt x="3210" y="28228"/>
                    <a:pt x="3295" y="27660"/>
                  </a:cubicBezTo>
                  <a:lnTo>
                    <a:pt x="3298" y="27630"/>
                  </a:lnTo>
                  <a:lnTo>
                    <a:pt x="3374" y="23744"/>
                  </a:lnTo>
                  <a:lnTo>
                    <a:pt x="1769" y="23744"/>
                  </a:lnTo>
                  <a:lnTo>
                    <a:pt x="1769" y="22224"/>
                  </a:lnTo>
                  <a:lnTo>
                    <a:pt x="3403" y="22224"/>
                  </a:lnTo>
                  <a:lnTo>
                    <a:pt x="3452" y="19705"/>
                  </a:lnTo>
                  <a:lnTo>
                    <a:pt x="3200" y="19568"/>
                  </a:lnTo>
                  <a:cubicBezTo>
                    <a:pt x="2275" y="19064"/>
                    <a:pt x="1599" y="18182"/>
                    <a:pt x="1308" y="17753"/>
                  </a:cubicBezTo>
                  <a:cubicBezTo>
                    <a:pt x="1553" y="17522"/>
                    <a:pt x="2119" y="17077"/>
                    <a:pt x="3057" y="16463"/>
                  </a:cubicBezTo>
                  <a:lnTo>
                    <a:pt x="3161" y="16394"/>
                  </a:lnTo>
                  <a:cubicBezTo>
                    <a:pt x="3370" y="16260"/>
                    <a:pt x="3579" y="16126"/>
                    <a:pt x="3789" y="15996"/>
                  </a:cubicBezTo>
                  <a:cubicBezTo>
                    <a:pt x="3850" y="15960"/>
                    <a:pt x="3909" y="15923"/>
                    <a:pt x="3968" y="15887"/>
                  </a:cubicBezTo>
                  <a:lnTo>
                    <a:pt x="4138" y="15786"/>
                  </a:lnTo>
                  <a:cubicBezTo>
                    <a:pt x="4383" y="15640"/>
                    <a:pt x="4629" y="15495"/>
                    <a:pt x="4870" y="15361"/>
                  </a:cubicBezTo>
                  <a:lnTo>
                    <a:pt x="4978" y="15299"/>
                  </a:lnTo>
                  <a:cubicBezTo>
                    <a:pt x="5782" y="14855"/>
                    <a:pt x="6259" y="14649"/>
                    <a:pt x="6495" y="14564"/>
                  </a:cubicBezTo>
                  <a:cubicBezTo>
                    <a:pt x="6870" y="15228"/>
                    <a:pt x="7857" y="17240"/>
                    <a:pt x="6876" y="18659"/>
                  </a:cubicBezTo>
                  <a:lnTo>
                    <a:pt x="6870" y="18666"/>
                  </a:lnTo>
                  <a:cubicBezTo>
                    <a:pt x="6861" y="18682"/>
                    <a:pt x="6847" y="18702"/>
                    <a:pt x="6831" y="18724"/>
                  </a:cubicBezTo>
                  <a:lnTo>
                    <a:pt x="6749" y="18829"/>
                  </a:lnTo>
                  <a:lnTo>
                    <a:pt x="6733" y="18950"/>
                  </a:lnTo>
                  <a:cubicBezTo>
                    <a:pt x="6727" y="18996"/>
                    <a:pt x="6720" y="19038"/>
                    <a:pt x="6713" y="19080"/>
                  </a:cubicBezTo>
                  <a:lnTo>
                    <a:pt x="6704" y="19123"/>
                  </a:lnTo>
                  <a:lnTo>
                    <a:pt x="6704" y="22224"/>
                  </a:lnTo>
                  <a:lnTo>
                    <a:pt x="10668" y="22224"/>
                  </a:lnTo>
                  <a:lnTo>
                    <a:pt x="10717" y="19604"/>
                  </a:lnTo>
                  <a:lnTo>
                    <a:pt x="10347" y="19832"/>
                  </a:lnTo>
                  <a:cubicBezTo>
                    <a:pt x="10416" y="19764"/>
                    <a:pt x="10488" y="19695"/>
                    <a:pt x="10563" y="19630"/>
                  </a:cubicBezTo>
                  <a:lnTo>
                    <a:pt x="10720" y="19489"/>
                  </a:lnTo>
                  <a:lnTo>
                    <a:pt x="10739" y="18476"/>
                  </a:lnTo>
                  <a:lnTo>
                    <a:pt x="10099" y="18695"/>
                  </a:lnTo>
                  <a:cubicBezTo>
                    <a:pt x="10011" y="18724"/>
                    <a:pt x="9926" y="18753"/>
                    <a:pt x="9837" y="18780"/>
                  </a:cubicBezTo>
                  <a:cubicBezTo>
                    <a:pt x="9910" y="18747"/>
                    <a:pt x="9985" y="18718"/>
                    <a:pt x="10063" y="18691"/>
                  </a:cubicBezTo>
                  <a:lnTo>
                    <a:pt x="12665" y="17741"/>
                  </a:lnTo>
                  <a:lnTo>
                    <a:pt x="11410" y="17753"/>
                  </a:lnTo>
                  <a:lnTo>
                    <a:pt x="10704" y="16973"/>
                  </a:lnTo>
                  <a:cubicBezTo>
                    <a:pt x="10410" y="16649"/>
                    <a:pt x="10187" y="16290"/>
                    <a:pt x="10041" y="15904"/>
                  </a:cubicBezTo>
                  <a:lnTo>
                    <a:pt x="9965" y="15708"/>
                  </a:lnTo>
                  <a:lnTo>
                    <a:pt x="9923" y="15505"/>
                  </a:lnTo>
                  <a:cubicBezTo>
                    <a:pt x="9822" y="15064"/>
                    <a:pt x="9834" y="14626"/>
                    <a:pt x="9959" y="14204"/>
                  </a:cubicBezTo>
                  <a:cubicBezTo>
                    <a:pt x="10021" y="13985"/>
                    <a:pt x="10116" y="13763"/>
                    <a:pt x="10246" y="13525"/>
                  </a:cubicBezTo>
                  <a:cubicBezTo>
                    <a:pt x="10475" y="13116"/>
                    <a:pt x="10772" y="12737"/>
                    <a:pt x="11086" y="12335"/>
                  </a:cubicBezTo>
                  <a:cubicBezTo>
                    <a:pt x="11220" y="12165"/>
                    <a:pt x="11361" y="11988"/>
                    <a:pt x="11492" y="11809"/>
                  </a:cubicBezTo>
                  <a:cubicBezTo>
                    <a:pt x="11685" y="11551"/>
                    <a:pt x="11861" y="11282"/>
                    <a:pt x="12027" y="11024"/>
                  </a:cubicBezTo>
                  <a:cubicBezTo>
                    <a:pt x="12103" y="10914"/>
                    <a:pt x="12178" y="10799"/>
                    <a:pt x="12249" y="10688"/>
                  </a:cubicBezTo>
                  <a:lnTo>
                    <a:pt x="12514" y="10299"/>
                  </a:lnTo>
                  <a:lnTo>
                    <a:pt x="12122" y="10035"/>
                  </a:lnTo>
                  <a:cubicBezTo>
                    <a:pt x="11700" y="9747"/>
                    <a:pt x="11347" y="9270"/>
                    <a:pt x="11125" y="8694"/>
                  </a:cubicBezTo>
                  <a:cubicBezTo>
                    <a:pt x="10861" y="7998"/>
                    <a:pt x="10789" y="7220"/>
                    <a:pt x="10733" y="6416"/>
                  </a:cubicBezTo>
                  <a:cubicBezTo>
                    <a:pt x="10629" y="4848"/>
                    <a:pt x="10599" y="3550"/>
                    <a:pt x="10641" y="2341"/>
                  </a:cubicBezTo>
                  <a:cubicBezTo>
                    <a:pt x="10648" y="2116"/>
                    <a:pt x="10665" y="1851"/>
                    <a:pt x="10717" y="1622"/>
                  </a:cubicBezTo>
                  <a:cubicBezTo>
                    <a:pt x="10763" y="1436"/>
                    <a:pt x="10828" y="1289"/>
                    <a:pt x="10916" y="1174"/>
                  </a:cubicBezTo>
                  <a:cubicBezTo>
                    <a:pt x="11031" y="1035"/>
                    <a:pt x="11202" y="947"/>
                    <a:pt x="11351" y="947"/>
                  </a:cubicBezTo>
                  <a:close/>
                  <a:moveTo>
                    <a:pt x="11350" y="1"/>
                  </a:moveTo>
                  <a:cubicBezTo>
                    <a:pt x="10912" y="1"/>
                    <a:pt x="10475" y="217"/>
                    <a:pt x="10181" y="583"/>
                  </a:cubicBezTo>
                  <a:cubicBezTo>
                    <a:pt x="9998" y="808"/>
                    <a:pt x="9874" y="1076"/>
                    <a:pt x="9795" y="1407"/>
                  </a:cubicBezTo>
                  <a:lnTo>
                    <a:pt x="9795" y="1410"/>
                  </a:lnTo>
                  <a:cubicBezTo>
                    <a:pt x="9724" y="1717"/>
                    <a:pt x="9704" y="2037"/>
                    <a:pt x="9694" y="2309"/>
                  </a:cubicBezTo>
                  <a:cubicBezTo>
                    <a:pt x="9652" y="3550"/>
                    <a:pt x="9681" y="4877"/>
                    <a:pt x="9789" y="6482"/>
                  </a:cubicBezTo>
                  <a:cubicBezTo>
                    <a:pt x="9851" y="7358"/>
                    <a:pt x="9929" y="8214"/>
                    <a:pt x="10243" y="9031"/>
                  </a:cubicBezTo>
                  <a:cubicBezTo>
                    <a:pt x="10469" y="9623"/>
                    <a:pt x="10808" y="10139"/>
                    <a:pt x="11223" y="10525"/>
                  </a:cubicBezTo>
                  <a:cubicBezTo>
                    <a:pt x="11067" y="10766"/>
                    <a:pt x="10903" y="11015"/>
                    <a:pt x="10730" y="11247"/>
                  </a:cubicBezTo>
                  <a:cubicBezTo>
                    <a:pt x="10606" y="11413"/>
                    <a:pt x="10478" y="11577"/>
                    <a:pt x="10341" y="11750"/>
                  </a:cubicBezTo>
                  <a:cubicBezTo>
                    <a:pt x="10018" y="12165"/>
                    <a:pt x="9684" y="12590"/>
                    <a:pt x="9419" y="13067"/>
                  </a:cubicBezTo>
                  <a:cubicBezTo>
                    <a:pt x="9279" y="13319"/>
                    <a:pt x="9171" y="13564"/>
                    <a:pt x="9089" y="13809"/>
                  </a:cubicBezTo>
                  <a:cubicBezTo>
                    <a:pt x="8988" y="13832"/>
                    <a:pt x="8890" y="13884"/>
                    <a:pt x="8798" y="13963"/>
                  </a:cubicBezTo>
                  <a:lnTo>
                    <a:pt x="8318" y="14388"/>
                  </a:lnTo>
                  <a:cubicBezTo>
                    <a:pt x="8302" y="14397"/>
                    <a:pt x="8269" y="14407"/>
                    <a:pt x="8253" y="14407"/>
                  </a:cubicBezTo>
                  <a:lnTo>
                    <a:pt x="7606" y="14326"/>
                  </a:lnTo>
                  <a:cubicBezTo>
                    <a:pt x="7571" y="14321"/>
                    <a:pt x="7536" y="14320"/>
                    <a:pt x="7504" y="14320"/>
                  </a:cubicBezTo>
                  <a:cubicBezTo>
                    <a:pt x="7483" y="14320"/>
                    <a:pt x="7462" y="14321"/>
                    <a:pt x="7442" y="14322"/>
                  </a:cubicBezTo>
                  <a:cubicBezTo>
                    <a:pt x="7351" y="14152"/>
                    <a:pt x="7273" y="14015"/>
                    <a:pt x="7220" y="13926"/>
                  </a:cubicBezTo>
                  <a:lnTo>
                    <a:pt x="7197" y="13890"/>
                  </a:lnTo>
                  <a:cubicBezTo>
                    <a:pt x="7181" y="13861"/>
                    <a:pt x="7164" y="13836"/>
                    <a:pt x="7155" y="13819"/>
                  </a:cubicBezTo>
                  <a:cubicBezTo>
                    <a:pt x="7135" y="13792"/>
                    <a:pt x="7125" y="13773"/>
                    <a:pt x="7119" y="13770"/>
                  </a:cubicBezTo>
                  <a:lnTo>
                    <a:pt x="6818" y="13345"/>
                  </a:lnTo>
                  <a:lnTo>
                    <a:pt x="6550" y="13577"/>
                  </a:lnTo>
                  <a:cubicBezTo>
                    <a:pt x="6364" y="13600"/>
                    <a:pt x="6148" y="13675"/>
                    <a:pt x="5890" y="13786"/>
                  </a:cubicBezTo>
                  <a:cubicBezTo>
                    <a:pt x="5648" y="13887"/>
                    <a:pt x="5357" y="14028"/>
                    <a:pt x="5030" y="14198"/>
                  </a:cubicBezTo>
                  <a:cubicBezTo>
                    <a:pt x="5011" y="14133"/>
                    <a:pt x="4988" y="14071"/>
                    <a:pt x="4968" y="14012"/>
                  </a:cubicBezTo>
                  <a:cubicBezTo>
                    <a:pt x="4923" y="13875"/>
                    <a:pt x="4828" y="13766"/>
                    <a:pt x="4697" y="13705"/>
                  </a:cubicBezTo>
                  <a:cubicBezTo>
                    <a:pt x="4624" y="13669"/>
                    <a:pt x="4547" y="13652"/>
                    <a:pt x="4468" y="13652"/>
                  </a:cubicBezTo>
                  <a:cubicBezTo>
                    <a:pt x="4409" y="13652"/>
                    <a:pt x="4350" y="13662"/>
                    <a:pt x="4292" y="13682"/>
                  </a:cubicBezTo>
                  <a:cubicBezTo>
                    <a:pt x="4161" y="13727"/>
                    <a:pt x="4053" y="13822"/>
                    <a:pt x="3991" y="13949"/>
                  </a:cubicBezTo>
                  <a:cubicBezTo>
                    <a:pt x="3929" y="14077"/>
                    <a:pt x="3919" y="14221"/>
                    <a:pt x="3965" y="14355"/>
                  </a:cubicBezTo>
                  <a:cubicBezTo>
                    <a:pt x="4004" y="14469"/>
                    <a:pt x="4043" y="14590"/>
                    <a:pt x="4083" y="14721"/>
                  </a:cubicBezTo>
                  <a:cubicBezTo>
                    <a:pt x="4050" y="14741"/>
                    <a:pt x="4014" y="14760"/>
                    <a:pt x="3981" y="14780"/>
                  </a:cubicBezTo>
                  <a:lnTo>
                    <a:pt x="3694" y="14374"/>
                  </a:lnTo>
                  <a:cubicBezTo>
                    <a:pt x="3612" y="14257"/>
                    <a:pt x="3491" y="14181"/>
                    <a:pt x="3351" y="14156"/>
                  </a:cubicBezTo>
                  <a:cubicBezTo>
                    <a:pt x="3322" y="14151"/>
                    <a:pt x="3293" y="14148"/>
                    <a:pt x="3264" y="14148"/>
                  </a:cubicBezTo>
                  <a:cubicBezTo>
                    <a:pt x="3155" y="14148"/>
                    <a:pt x="3048" y="14181"/>
                    <a:pt x="2955" y="14243"/>
                  </a:cubicBezTo>
                  <a:cubicBezTo>
                    <a:pt x="2841" y="14326"/>
                    <a:pt x="2763" y="14450"/>
                    <a:pt x="2739" y="14590"/>
                  </a:cubicBezTo>
                  <a:cubicBezTo>
                    <a:pt x="2716" y="14727"/>
                    <a:pt x="2746" y="14868"/>
                    <a:pt x="2828" y="14985"/>
                  </a:cubicBezTo>
                  <a:lnTo>
                    <a:pt x="3072" y="15329"/>
                  </a:lnTo>
                  <a:cubicBezTo>
                    <a:pt x="3014" y="15365"/>
                    <a:pt x="2955" y="15400"/>
                    <a:pt x="2896" y="15440"/>
                  </a:cubicBezTo>
                  <a:cubicBezTo>
                    <a:pt x="2756" y="15352"/>
                    <a:pt x="2628" y="15273"/>
                    <a:pt x="2508" y="15192"/>
                  </a:cubicBezTo>
                  <a:cubicBezTo>
                    <a:pt x="2417" y="15132"/>
                    <a:pt x="2315" y="15104"/>
                    <a:pt x="2214" y="15104"/>
                  </a:cubicBezTo>
                  <a:cubicBezTo>
                    <a:pt x="2042" y="15104"/>
                    <a:pt x="1875" y="15186"/>
                    <a:pt x="1772" y="15338"/>
                  </a:cubicBezTo>
                  <a:cubicBezTo>
                    <a:pt x="1693" y="15456"/>
                    <a:pt x="1664" y="15596"/>
                    <a:pt x="1693" y="15738"/>
                  </a:cubicBezTo>
                  <a:cubicBezTo>
                    <a:pt x="1719" y="15875"/>
                    <a:pt x="1802" y="15996"/>
                    <a:pt x="1919" y="16074"/>
                  </a:cubicBezTo>
                  <a:cubicBezTo>
                    <a:pt x="1923" y="16077"/>
                    <a:pt x="1926" y="16077"/>
                    <a:pt x="1929" y="16080"/>
                  </a:cubicBezTo>
                  <a:cubicBezTo>
                    <a:pt x="1570" y="16329"/>
                    <a:pt x="1256" y="16564"/>
                    <a:pt x="1004" y="16767"/>
                  </a:cubicBezTo>
                  <a:cubicBezTo>
                    <a:pt x="707" y="17008"/>
                    <a:pt x="514" y="17192"/>
                    <a:pt x="399" y="17355"/>
                  </a:cubicBezTo>
                  <a:lnTo>
                    <a:pt x="1" y="17492"/>
                  </a:lnTo>
                  <a:lnTo>
                    <a:pt x="315" y="17960"/>
                  </a:lnTo>
                  <a:cubicBezTo>
                    <a:pt x="321" y="17976"/>
                    <a:pt x="331" y="17993"/>
                    <a:pt x="340" y="18008"/>
                  </a:cubicBezTo>
                  <a:cubicBezTo>
                    <a:pt x="351" y="18022"/>
                    <a:pt x="360" y="18038"/>
                    <a:pt x="373" y="18055"/>
                  </a:cubicBezTo>
                  <a:cubicBezTo>
                    <a:pt x="383" y="18071"/>
                    <a:pt x="396" y="18091"/>
                    <a:pt x="406" y="18106"/>
                  </a:cubicBezTo>
                  <a:cubicBezTo>
                    <a:pt x="621" y="18450"/>
                    <a:pt x="1377" y="19551"/>
                    <a:pt x="2494" y="20251"/>
                  </a:cubicBezTo>
                  <a:lnTo>
                    <a:pt x="2475" y="21277"/>
                  </a:lnTo>
                  <a:lnTo>
                    <a:pt x="821" y="21277"/>
                  </a:lnTo>
                  <a:lnTo>
                    <a:pt x="821" y="24692"/>
                  </a:lnTo>
                  <a:lnTo>
                    <a:pt x="2410" y="24692"/>
                  </a:lnTo>
                  <a:lnTo>
                    <a:pt x="2354" y="27552"/>
                  </a:lnTo>
                  <a:cubicBezTo>
                    <a:pt x="2262" y="28179"/>
                    <a:pt x="2253" y="28731"/>
                    <a:pt x="2321" y="29235"/>
                  </a:cubicBezTo>
                  <a:lnTo>
                    <a:pt x="2321" y="29297"/>
                  </a:lnTo>
                  <a:cubicBezTo>
                    <a:pt x="2144" y="29336"/>
                    <a:pt x="1988" y="29372"/>
                    <a:pt x="1857" y="29411"/>
                  </a:cubicBezTo>
                  <a:cubicBezTo>
                    <a:pt x="1657" y="29470"/>
                    <a:pt x="1501" y="29532"/>
                    <a:pt x="1386" y="29601"/>
                  </a:cubicBezTo>
                  <a:cubicBezTo>
                    <a:pt x="1072" y="29784"/>
                    <a:pt x="1027" y="30029"/>
                    <a:pt x="1027" y="30156"/>
                  </a:cubicBezTo>
                  <a:cubicBezTo>
                    <a:pt x="1027" y="30333"/>
                    <a:pt x="1105" y="30578"/>
                    <a:pt x="1468" y="30758"/>
                  </a:cubicBezTo>
                  <a:cubicBezTo>
                    <a:pt x="1615" y="30832"/>
                    <a:pt x="1814" y="30898"/>
                    <a:pt x="2079" y="30960"/>
                  </a:cubicBezTo>
                  <a:cubicBezTo>
                    <a:pt x="2540" y="31075"/>
                    <a:pt x="3207" y="31179"/>
                    <a:pt x="4063" y="31274"/>
                  </a:cubicBezTo>
                  <a:cubicBezTo>
                    <a:pt x="5710" y="31457"/>
                    <a:pt x="7975" y="31594"/>
                    <a:pt x="10616" y="31673"/>
                  </a:cubicBezTo>
                  <a:cubicBezTo>
                    <a:pt x="10658" y="31695"/>
                    <a:pt x="10700" y="31709"/>
                    <a:pt x="10746" y="31719"/>
                  </a:cubicBezTo>
                  <a:cubicBezTo>
                    <a:pt x="10870" y="31745"/>
                    <a:pt x="10998" y="31754"/>
                    <a:pt x="11125" y="31754"/>
                  </a:cubicBezTo>
                  <a:cubicBezTo>
                    <a:pt x="11279" y="31754"/>
                    <a:pt x="11436" y="31738"/>
                    <a:pt x="11593" y="31699"/>
                  </a:cubicBezTo>
                  <a:cubicBezTo>
                    <a:pt x="12926" y="31731"/>
                    <a:pt x="14315" y="31748"/>
                    <a:pt x="15720" y="31748"/>
                  </a:cubicBezTo>
                  <a:cubicBezTo>
                    <a:pt x="19531" y="31748"/>
                    <a:pt x="23117" y="31630"/>
                    <a:pt x="25815" y="31418"/>
                  </a:cubicBezTo>
                  <a:cubicBezTo>
                    <a:pt x="27136" y="31316"/>
                    <a:pt x="28179" y="31193"/>
                    <a:pt x="28911" y="31058"/>
                  </a:cubicBezTo>
                  <a:cubicBezTo>
                    <a:pt x="29309" y="30983"/>
                    <a:pt x="29607" y="30908"/>
                    <a:pt x="29823" y="30823"/>
                  </a:cubicBezTo>
                  <a:cubicBezTo>
                    <a:pt x="30218" y="30672"/>
                    <a:pt x="30417" y="30447"/>
                    <a:pt x="30417" y="30156"/>
                  </a:cubicBezTo>
                  <a:cubicBezTo>
                    <a:pt x="30417" y="30029"/>
                    <a:pt x="30372" y="29784"/>
                    <a:pt x="30058" y="29601"/>
                  </a:cubicBezTo>
                  <a:cubicBezTo>
                    <a:pt x="29944" y="29532"/>
                    <a:pt x="29787" y="29470"/>
                    <a:pt x="29587" y="29411"/>
                  </a:cubicBezTo>
                  <a:cubicBezTo>
                    <a:pt x="29541" y="29398"/>
                    <a:pt x="29493" y="29385"/>
                    <a:pt x="29440" y="29372"/>
                  </a:cubicBezTo>
                  <a:lnTo>
                    <a:pt x="29440" y="24692"/>
                  </a:lnTo>
                  <a:lnTo>
                    <a:pt x="30725" y="24692"/>
                  </a:lnTo>
                  <a:lnTo>
                    <a:pt x="30725" y="21277"/>
                  </a:lnTo>
                  <a:lnTo>
                    <a:pt x="30097" y="21277"/>
                  </a:lnTo>
                  <a:cubicBezTo>
                    <a:pt x="30093" y="21254"/>
                    <a:pt x="30090" y="21228"/>
                    <a:pt x="30087" y="21205"/>
                  </a:cubicBezTo>
                  <a:lnTo>
                    <a:pt x="30087" y="21198"/>
                  </a:lnTo>
                  <a:cubicBezTo>
                    <a:pt x="30078" y="21159"/>
                    <a:pt x="30071" y="21120"/>
                    <a:pt x="30058" y="21081"/>
                  </a:cubicBezTo>
                  <a:cubicBezTo>
                    <a:pt x="30048" y="21035"/>
                    <a:pt x="30031" y="20989"/>
                    <a:pt x="30012" y="20943"/>
                  </a:cubicBezTo>
                  <a:cubicBezTo>
                    <a:pt x="29904" y="20692"/>
                    <a:pt x="29711" y="20483"/>
                    <a:pt x="29440" y="20329"/>
                  </a:cubicBezTo>
                  <a:lnTo>
                    <a:pt x="29440" y="20126"/>
                  </a:lnTo>
                  <a:cubicBezTo>
                    <a:pt x="31045" y="19590"/>
                    <a:pt x="32133" y="18038"/>
                    <a:pt x="32446" y="17542"/>
                  </a:cubicBezTo>
                  <a:cubicBezTo>
                    <a:pt x="32457" y="17525"/>
                    <a:pt x="32466" y="17509"/>
                    <a:pt x="32476" y="17489"/>
                  </a:cubicBezTo>
                  <a:cubicBezTo>
                    <a:pt x="32490" y="17473"/>
                    <a:pt x="32502" y="17459"/>
                    <a:pt x="32512" y="17444"/>
                  </a:cubicBezTo>
                  <a:lnTo>
                    <a:pt x="32512" y="17440"/>
                  </a:lnTo>
                  <a:cubicBezTo>
                    <a:pt x="32522" y="17427"/>
                    <a:pt x="32529" y="17411"/>
                    <a:pt x="32538" y="17394"/>
                  </a:cubicBezTo>
                  <a:lnTo>
                    <a:pt x="32849" y="16927"/>
                  </a:lnTo>
                  <a:lnTo>
                    <a:pt x="32453" y="16789"/>
                  </a:lnTo>
                  <a:cubicBezTo>
                    <a:pt x="32339" y="16626"/>
                    <a:pt x="32146" y="16443"/>
                    <a:pt x="31849" y="16201"/>
                  </a:cubicBezTo>
                  <a:cubicBezTo>
                    <a:pt x="31597" y="15999"/>
                    <a:pt x="31283" y="15763"/>
                    <a:pt x="30924" y="15515"/>
                  </a:cubicBezTo>
                  <a:cubicBezTo>
                    <a:pt x="30927" y="15512"/>
                    <a:pt x="30927" y="15512"/>
                    <a:pt x="30930" y="15509"/>
                  </a:cubicBezTo>
                  <a:cubicBezTo>
                    <a:pt x="31176" y="15349"/>
                    <a:pt x="31241" y="15018"/>
                    <a:pt x="31078" y="14773"/>
                  </a:cubicBezTo>
                  <a:cubicBezTo>
                    <a:pt x="30976" y="14621"/>
                    <a:pt x="30808" y="14539"/>
                    <a:pt x="30637" y="14539"/>
                  </a:cubicBezTo>
                  <a:cubicBezTo>
                    <a:pt x="30537" y="14539"/>
                    <a:pt x="30435" y="14567"/>
                    <a:pt x="30345" y="14626"/>
                  </a:cubicBezTo>
                  <a:cubicBezTo>
                    <a:pt x="30224" y="14708"/>
                    <a:pt x="30097" y="14786"/>
                    <a:pt x="29956" y="14875"/>
                  </a:cubicBezTo>
                  <a:cubicBezTo>
                    <a:pt x="29897" y="14836"/>
                    <a:pt x="29838" y="14799"/>
                    <a:pt x="29780" y="14763"/>
                  </a:cubicBezTo>
                  <a:lnTo>
                    <a:pt x="30022" y="14420"/>
                  </a:lnTo>
                  <a:cubicBezTo>
                    <a:pt x="30104" y="14302"/>
                    <a:pt x="30136" y="14162"/>
                    <a:pt x="30113" y="14025"/>
                  </a:cubicBezTo>
                  <a:cubicBezTo>
                    <a:pt x="30087" y="13884"/>
                    <a:pt x="30012" y="13760"/>
                    <a:pt x="29894" y="13682"/>
                  </a:cubicBezTo>
                  <a:cubicBezTo>
                    <a:pt x="29803" y="13617"/>
                    <a:pt x="29696" y="13583"/>
                    <a:pt x="29586" y="13583"/>
                  </a:cubicBezTo>
                  <a:cubicBezTo>
                    <a:pt x="29557" y="13583"/>
                    <a:pt x="29528" y="13585"/>
                    <a:pt x="29499" y="13590"/>
                  </a:cubicBezTo>
                  <a:cubicBezTo>
                    <a:pt x="29362" y="13616"/>
                    <a:pt x="29238" y="13691"/>
                    <a:pt x="29156" y="13809"/>
                  </a:cubicBezTo>
                  <a:lnTo>
                    <a:pt x="28871" y="14214"/>
                  </a:lnTo>
                  <a:cubicBezTo>
                    <a:pt x="28835" y="14195"/>
                    <a:pt x="28803" y="14175"/>
                    <a:pt x="28770" y="14156"/>
                  </a:cubicBezTo>
                  <a:cubicBezTo>
                    <a:pt x="28809" y="14025"/>
                    <a:pt x="28849" y="13904"/>
                    <a:pt x="28888" y="13789"/>
                  </a:cubicBezTo>
                  <a:cubicBezTo>
                    <a:pt x="28933" y="13655"/>
                    <a:pt x="28924" y="13512"/>
                    <a:pt x="28862" y="13384"/>
                  </a:cubicBezTo>
                  <a:cubicBezTo>
                    <a:pt x="28799" y="13257"/>
                    <a:pt x="28689" y="13162"/>
                    <a:pt x="28554" y="13116"/>
                  </a:cubicBezTo>
                  <a:cubicBezTo>
                    <a:pt x="28498" y="13097"/>
                    <a:pt x="28439" y="13087"/>
                    <a:pt x="28380" y="13087"/>
                  </a:cubicBezTo>
                  <a:cubicBezTo>
                    <a:pt x="28302" y="13087"/>
                    <a:pt x="28225" y="13104"/>
                    <a:pt x="28152" y="13139"/>
                  </a:cubicBezTo>
                  <a:cubicBezTo>
                    <a:pt x="28025" y="13201"/>
                    <a:pt x="27930" y="13312"/>
                    <a:pt x="27885" y="13446"/>
                  </a:cubicBezTo>
                  <a:cubicBezTo>
                    <a:pt x="27862" y="13505"/>
                    <a:pt x="27842" y="13567"/>
                    <a:pt x="27823" y="13632"/>
                  </a:cubicBezTo>
                  <a:cubicBezTo>
                    <a:pt x="27496" y="13463"/>
                    <a:pt x="27205" y="13322"/>
                    <a:pt x="26963" y="13221"/>
                  </a:cubicBezTo>
                  <a:cubicBezTo>
                    <a:pt x="26705" y="13110"/>
                    <a:pt x="26489" y="13035"/>
                    <a:pt x="26303" y="13012"/>
                  </a:cubicBezTo>
                  <a:lnTo>
                    <a:pt x="26034" y="12777"/>
                  </a:lnTo>
                  <a:lnTo>
                    <a:pt x="25731" y="13204"/>
                  </a:lnTo>
                  <a:cubicBezTo>
                    <a:pt x="25728" y="13208"/>
                    <a:pt x="25714" y="13228"/>
                    <a:pt x="25698" y="13254"/>
                  </a:cubicBezTo>
                  <a:cubicBezTo>
                    <a:pt x="25688" y="13270"/>
                    <a:pt x="25672" y="13296"/>
                    <a:pt x="25655" y="13326"/>
                  </a:cubicBezTo>
                  <a:lnTo>
                    <a:pt x="25633" y="13361"/>
                  </a:lnTo>
                  <a:cubicBezTo>
                    <a:pt x="25434" y="13691"/>
                    <a:pt x="24960" y="14541"/>
                    <a:pt x="24731" y="15564"/>
                  </a:cubicBezTo>
                  <a:lnTo>
                    <a:pt x="24348" y="15904"/>
                  </a:lnTo>
                  <a:cubicBezTo>
                    <a:pt x="24322" y="15920"/>
                    <a:pt x="24266" y="15937"/>
                    <a:pt x="24237" y="15937"/>
                  </a:cubicBezTo>
                  <a:lnTo>
                    <a:pt x="23509" y="15845"/>
                  </a:lnTo>
                  <a:cubicBezTo>
                    <a:pt x="23471" y="15840"/>
                    <a:pt x="23436" y="15838"/>
                    <a:pt x="23402" y="15838"/>
                  </a:cubicBezTo>
                  <a:cubicBezTo>
                    <a:pt x="23068" y="15838"/>
                    <a:pt x="22926" y="16059"/>
                    <a:pt x="22887" y="16133"/>
                  </a:cubicBezTo>
                  <a:cubicBezTo>
                    <a:pt x="22848" y="16214"/>
                    <a:pt x="22734" y="16498"/>
                    <a:pt x="23011" y="16803"/>
                  </a:cubicBezTo>
                  <a:lnTo>
                    <a:pt x="23505" y="17338"/>
                  </a:lnTo>
                  <a:cubicBezTo>
                    <a:pt x="23518" y="17358"/>
                    <a:pt x="23535" y="17407"/>
                    <a:pt x="23538" y="17433"/>
                  </a:cubicBezTo>
                  <a:lnTo>
                    <a:pt x="23446" y="18146"/>
                  </a:lnTo>
                  <a:cubicBezTo>
                    <a:pt x="23394" y="18548"/>
                    <a:pt x="23649" y="18718"/>
                    <a:pt x="23731" y="18760"/>
                  </a:cubicBezTo>
                  <a:cubicBezTo>
                    <a:pt x="23771" y="18782"/>
                    <a:pt x="23862" y="18822"/>
                    <a:pt x="23981" y="18822"/>
                  </a:cubicBezTo>
                  <a:cubicBezTo>
                    <a:pt x="24077" y="18822"/>
                    <a:pt x="24192" y="18796"/>
                    <a:pt x="24313" y="18714"/>
                  </a:cubicBezTo>
                  <a:lnTo>
                    <a:pt x="24313" y="18714"/>
                  </a:lnTo>
                  <a:lnTo>
                    <a:pt x="24293" y="19822"/>
                  </a:lnTo>
                  <a:cubicBezTo>
                    <a:pt x="24087" y="19659"/>
                    <a:pt x="23877" y="19518"/>
                    <a:pt x="23675" y="19404"/>
                  </a:cubicBezTo>
                  <a:cubicBezTo>
                    <a:pt x="23097" y="19074"/>
                    <a:pt x="22600" y="18724"/>
                    <a:pt x="22178" y="18411"/>
                  </a:cubicBezTo>
                  <a:lnTo>
                    <a:pt x="22178" y="18355"/>
                  </a:lnTo>
                  <a:lnTo>
                    <a:pt x="22038" y="18218"/>
                  </a:lnTo>
                  <a:lnTo>
                    <a:pt x="21394" y="17574"/>
                  </a:lnTo>
                  <a:cubicBezTo>
                    <a:pt x="21551" y="17345"/>
                    <a:pt x="21672" y="17106"/>
                    <a:pt x="21764" y="16862"/>
                  </a:cubicBezTo>
                  <a:cubicBezTo>
                    <a:pt x="22218" y="15643"/>
                    <a:pt x="21884" y="14450"/>
                    <a:pt x="21505" y="13329"/>
                  </a:cubicBezTo>
                  <a:cubicBezTo>
                    <a:pt x="21469" y="13221"/>
                    <a:pt x="21430" y="13110"/>
                    <a:pt x="21391" y="13002"/>
                  </a:cubicBezTo>
                  <a:lnTo>
                    <a:pt x="21391" y="12999"/>
                  </a:lnTo>
                  <a:cubicBezTo>
                    <a:pt x="21355" y="12897"/>
                    <a:pt x="21316" y="12792"/>
                    <a:pt x="21280" y="12688"/>
                  </a:cubicBezTo>
                  <a:cubicBezTo>
                    <a:pt x="21047" y="12064"/>
                    <a:pt x="20815" y="11531"/>
                    <a:pt x="20574" y="11064"/>
                  </a:cubicBezTo>
                  <a:cubicBezTo>
                    <a:pt x="20541" y="11005"/>
                    <a:pt x="20512" y="10946"/>
                    <a:pt x="20479" y="10887"/>
                  </a:cubicBezTo>
                  <a:cubicBezTo>
                    <a:pt x="21178" y="10326"/>
                    <a:pt x="21773" y="9639"/>
                    <a:pt x="22417" y="8874"/>
                  </a:cubicBezTo>
                  <a:cubicBezTo>
                    <a:pt x="22924" y="8267"/>
                    <a:pt x="23652" y="7299"/>
                    <a:pt x="24103" y="6626"/>
                  </a:cubicBezTo>
                  <a:lnTo>
                    <a:pt x="24106" y="6629"/>
                  </a:lnTo>
                  <a:cubicBezTo>
                    <a:pt x="24597" y="5838"/>
                    <a:pt x="24910" y="5090"/>
                    <a:pt x="25070" y="4341"/>
                  </a:cubicBezTo>
                  <a:cubicBezTo>
                    <a:pt x="25106" y="4178"/>
                    <a:pt x="25126" y="4018"/>
                    <a:pt x="25132" y="3867"/>
                  </a:cubicBezTo>
                  <a:cubicBezTo>
                    <a:pt x="25159" y="3243"/>
                    <a:pt x="24921" y="2894"/>
                    <a:pt x="24717" y="2707"/>
                  </a:cubicBezTo>
                  <a:cubicBezTo>
                    <a:pt x="24485" y="2496"/>
                    <a:pt x="24173" y="2385"/>
                    <a:pt x="23832" y="2385"/>
                  </a:cubicBezTo>
                  <a:cubicBezTo>
                    <a:pt x="23745" y="2385"/>
                    <a:pt x="23657" y="2392"/>
                    <a:pt x="23568" y="2407"/>
                  </a:cubicBezTo>
                  <a:cubicBezTo>
                    <a:pt x="23218" y="2465"/>
                    <a:pt x="22920" y="2619"/>
                    <a:pt x="22672" y="2760"/>
                  </a:cubicBezTo>
                  <a:cubicBezTo>
                    <a:pt x="21960" y="3158"/>
                    <a:pt x="21269" y="3639"/>
                    <a:pt x="20626" y="4194"/>
                  </a:cubicBezTo>
                  <a:cubicBezTo>
                    <a:pt x="19501" y="5164"/>
                    <a:pt x="18534" y="6328"/>
                    <a:pt x="17753" y="7652"/>
                  </a:cubicBezTo>
                  <a:cubicBezTo>
                    <a:pt x="17711" y="7727"/>
                    <a:pt x="17661" y="7805"/>
                    <a:pt x="17613" y="7887"/>
                  </a:cubicBezTo>
                  <a:cubicBezTo>
                    <a:pt x="17583" y="7940"/>
                    <a:pt x="17554" y="7988"/>
                    <a:pt x="17521" y="8041"/>
                  </a:cubicBezTo>
                  <a:cubicBezTo>
                    <a:pt x="17358" y="7976"/>
                    <a:pt x="17195" y="7923"/>
                    <a:pt x="17028" y="7881"/>
                  </a:cubicBezTo>
                  <a:cubicBezTo>
                    <a:pt x="17090" y="7590"/>
                    <a:pt x="17119" y="7273"/>
                    <a:pt x="17112" y="6926"/>
                  </a:cubicBezTo>
                  <a:lnTo>
                    <a:pt x="17112" y="6926"/>
                  </a:lnTo>
                  <a:cubicBezTo>
                    <a:pt x="17195" y="6953"/>
                    <a:pt x="17260" y="6976"/>
                    <a:pt x="17279" y="6982"/>
                  </a:cubicBezTo>
                  <a:cubicBezTo>
                    <a:pt x="17221" y="6959"/>
                    <a:pt x="17159" y="6920"/>
                    <a:pt x="17109" y="6870"/>
                  </a:cubicBezTo>
                  <a:cubicBezTo>
                    <a:pt x="17109" y="6835"/>
                    <a:pt x="17106" y="6799"/>
                    <a:pt x="17103" y="6766"/>
                  </a:cubicBezTo>
                  <a:cubicBezTo>
                    <a:pt x="17100" y="6671"/>
                    <a:pt x="17090" y="6573"/>
                    <a:pt x="17073" y="6478"/>
                  </a:cubicBezTo>
                  <a:lnTo>
                    <a:pt x="17073" y="6478"/>
                  </a:lnTo>
                  <a:lnTo>
                    <a:pt x="17403" y="6531"/>
                  </a:lnTo>
                  <a:lnTo>
                    <a:pt x="17560" y="6698"/>
                  </a:lnTo>
                  <a:lnTo>
                    <a:pt x="17489" y="6547"/>
                  </a:lnTo>
                  <a:lnTo>
                    <a:pt x="17916" y="6616"/>
                  </a:lnTo>
                  <a:lnTo>
                    <a:pt x="17916" y="6612"/>
                  </a:lnTo>
                  <a:cubicBezTo>
                    <a:pt x="17930" y="6531"/>
                    <a:pt x="17936" y="6446"/>
                    <a:pt x="17940" y="6394"/>
                  </a:cubicBezTo>
                  <a:cubicBezTo>
                    <a:pt x="17940" y="6384"/>
                    <a:pt x="17940" y="6374"/>
                    <a:pt x="17943" y="6368"/>
                  </a:cubicBezTo>
                  <a:cubicBezTo>
                    <a:pt x="17949" y="6276"/>
                    <a:pt x="17955" y="6194"/>
                    <a:pt x="17963" y="6113"/>
                  </a:cubicBezTo>
                  <a:cubicBezTo>
                    <a:pt x="18011" y="5430"/>
                    <a:pt x="18041" y="4701"/>
                    <a:pt x="17907" y="3992"/>
                  </a:cubicBezTo>
                  <a:cubicBezTo>
                    <a:pt x="17806" y="3446"/>
                    <a:pt x="17557" y="2710"/>
                    <a:pt x="16962" y="2318"/>
                  </a:cubicBezTo>
                  <a:cubicBezTo>
                    <a:pt x="16851" y="2243"/>
                    <a:pt x="16730" y="2188"/>
                    <a:pt x="16602" y="2145"/>
                  </a:cubicBezTo>
                  <a:cubicBezTo>
                    <a:pt x="16494" y="2109"/>
                    <a:pt x="16383" y="2092"/>
                    <a:pt x="16274" y="2092"/>
                  </a:cubicBezTo>
                  <a:cubicBezTo>
                    <a:pt x="16000" y="2092"/>
                    <a:pt x="15737" y="2201"/>
                    <a:pt x="15540" y="2407"/>
                  </a:cubicBezTo>
                  <a:cubicBezTo>
                    <a:pt x="15332" y="2625"/>
                    <a:pt x="15227" y="2923"/>
                    <a:pt x="15201" y="3230"/>
                  </a:cubicBezTo>
                  <a:cubicBezTo>
                    <a:pt x="15049" y="3182"/>
                    <a:pt x="14891" y="3153"/>
                    <a:pt x="14737" y="3153"/>
                  </a:cubicBezTo>
                  <a:cubicBezTo>
                    <a:pt x="14682" y="3153"/>
                    <a:pt x="14627" y="3157"/>
                    <a:pt x="14573" y="3164"/>
                  </a:cubicBezTo>
                  <a:cubicBezTo>
                    <a:pt x="14243" y="3214"/>
                    <a:pt x="13969" y="3404"/>
                    <a:pt x="13805" y="3704"/>
                  </a:cubicBezTo>
                  <a:cubicBezTo>
                    <a:pt x="13744" y="3818"/>
                    <a:pt x="13700" y="3949"/>
                    <a:pt x="13681" y="4086"/>
                  </a:cubicBezTo>
                  <a:cubicBezTo>
                    <a:pt x="13495" y="3341"/>
                    <a:pt x="13302" y="2596"/>
                    <a:pt x="13092" y="1858"/>
                  </a:cubicBezTo>
                  <a:cubicBezTo>
                    <a:pt x="12994" y="1514"/>
                    <a:pt x="12887" y="1125"/>
                    <a:pt x="12655" y="776"/>
                  </a:cubicBezTo>
                  <a:cubicBezTo>
                    <a:pt x="12364" y="331"/>
                    <a:pt x="11936" y="54"/>
                    <a:pt x="11481" y="7"/>
                  </a:cubicBezTo>
                  <a:cubicBezTo>
                    <a:pt x="11438" y="3"/>
                    <a:pt x="11394" y="1"/>
                    <a:pt x="11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71;p58"/>
            <p:cNvSpPr/>
            <p:nvPr/>
          </p:nvSpPr>
          <p:spPr>
            <a:xfrm>
              <a:off x="3093750" y="2556500"/>
              <a:ext cx="98150" cy="122300"/>
            </a:xfrm>
            <a:custGeom>
              <a:avLst/>
              <a:gdLst/>
              <a:ahLst/>
              <a:cxnLst/>
              <a:rect l="l" t="t" r="r" b="b"/>
              <a:pathLst>
                <a:path w="3926" h="4892" extrusionOk="0">
                  <a:moveTo>
                    <a:pt x="1131" y="0"/>
                  </a:moveTo>
                  <a:cubicBezTo>
                    <a:pt x="1101" y="0"/>
                    <a:pt x="1069" y="2"/>
                    <a:pt x="1036" y="6"/>
                  </a:cubicBezTo>
                  <a:cubicBezTo>
                    <a:pt x="850" y="28"/>
                    <a:pt x="680" y="123"/>
                    <a:pt x="546" y="253"/>
                  </a:cubicBezTo>
                  <a:cubicBezTo>
                    <a:pt x="331" y="463"/>
                    <a:pt x="210" y="757"/>
                    <a:pt x="141" y="1051"/>
                  </a:cubicBezTo>
                  <a:cubicBezTo>
                    <a:pt x="0" y="1668"/>
                    <a:pt x="62" y="2309"/>
                    <a:pt x="177" y="2923"/>
                  </a:cubicBezTo>
                  <a:cubicBezTo>
                    <a:pt x="242" y="3257"/>
                    <a:pt x="324" y="3590"/>
                    <a:pt x="418" y="3917"/>
                  </a:cubicBezTo>
                  <a:cubicBezTo>
                    <a:pt x="442" y="4002"/>
                    <a:pt x="742" y="4888"/>
                    <a:pt x="736" y="4891"/>
                  </a:cubicBezTo>
                  <a:cubicBezTo>
                    <a:pt x="824" y="4849"/>
                    <a:pt x="916" y="4786"/>
                    <a:pt x="955" y="4764"/>
                  </a:cubicBezTo>
                  <a:cubicBezTo>
                    <a:pt x="1040" y="4715"/>
                    <a:pt x="1121" y="4665"/>
                    <a:pt x="1207" y="4617"/>
                  </a:cubicBezTo>
                  <a:cubicBezTo>
                    <a:pt x="1869" y="4214"/>
                    <a:pt x="2553" y="3767"/>
                    <a:pt x="3095" y="3205"/>
                  </a:cubicBezTo>
                  <a:cubicBezTo>
                    <a:pt x="3497" y="2786"/>
                    <a:pt x="3925" y="2175"/>
                    <a:pt x="3902" y="1561"/>
                  </a:cubicBezTo>
                  <a:cubicBezTo>
                    <a:pt x="3899" y="1453"/>
                    <a:pt x="3883" y="1345"/>
                    <a:pt x="3850" y="1241"/>
                  </a:cubicBezTo>
                  <a:cubicBezTo>
                    <a:pt x="3771" y="995"/>
                    <a:pt x="3582" y="822"/>
                    <a:pt x="3328" y="786"/>
                  </a:cubicBezTo>
                  <a:cubicBezTo>
                    <a:pt x="3291" y="781"/>
                    <a:pt x="3254" y="778"/>
                    <a:pt x="3217" y="778"/>
                  </a:cubicBezTo>
                  <a:cubicBezTo>
                    <a:pt x="2715" y="778"/>
                    <a:pt x="2212" y="1253"/>
                    <a:pt x="1978" y="1639"/>
                  </a:cubicBezTo>
                  <a:cubicBezTo>
                    <a:pt x="1948" y="1688"/>
                    <a:pt x="1919" y="1737"/>
                    <a:pt x="1893" y="1786"/>
                  </a:cubicBezTo>
                  <a:cubicBezTo>
                    <a:pt x="1902" y="1731"/>
                    <a:pt x="1913" y="1679"/>
                    <a:pt x="1922" y="1623"/>
                  </a:cubicBezTo>
                  <a:cubicBezTo>
                    <a:pt x="2016" y="1064"/>
                    <a:pt x="1867" y="0"/>
                    <a:pt x="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72;p58"/>
            <p:cNvSpPr/>
            <p:nvPr/>
          </p:nvSpPr>
          <p:spPr>
            <a:xfrm>
              <a:off x="2675100" y="2515625"/>
              <a:ext cx="98975" cy="122725"/>
            </a:xfrm>
            <a:custGeom>
              <a:avLst/>
              <a:gdLst/>
              <a:ahLst/>
              <a:cxnLst/>
              <a:rect l="l" t="t" r="r" b="b"/>
              <a:pathLst>
                <a:path w="3959" h="4909" extrusionOk="0">
                  <a:moveTo>
                    <a:pt x="1004" y="0"/>
                  </a:moveTo>
                  <a:cubicBezTo>
                    <a:pt x="947" y="0"/>
                    <a:pt x="887" y="7"/>
                    <a:pt x="824" y="23"/>
                  </a:cubicBezTo>
                  <a:cubicBezTo>
                    <a:pt x="644" y="68"/>
                    <a:pt x="487" y="183"/>
                    <a:pt x="370" y="330"/>
                  </a:cubicBezTo>
                  <a:cubicBezTo>
                    <a:pt x="183" y="565"/>
                    <a:pt x="98" y="869"/>
                    <a:pt x="65" y="1173"/>
                  </a:cubicBezTo>
                  <a:cubicBezTo>
                    <a:pt x="0" y="1801"/>
                    <a:pt x="141" y="2428"/>
                    <a:pt x="331" y="3023"/>
                  </a:cubicBezTo>
                  <a:cubicBezTo>
                    <a:pt x="435" y="3350"/>
                    <a:pt x="560" y="3667"/>
                    <a:pt x="693" y="3980"/>
                  </a:cubicBezTo>
                  <a:cubicBezTo>
                    <a:pt x="726" y="4062"/>
                    <a:pt x="1131" y="4905"/>
                    <a:pt x="1128" y="4908"/>
                  </a:cubicBezTo>
                  <a:cubicBezTo>
                    <a:pt x="1210" y="4856"/>
                    <a:pt x="1295" y="4784"/>
                    <a:pt x="1331" y="4755"/>
                  </a:cubicBezTo>
                  <a:cubicBezTo>
                    <a:pt x="1409" y="4696"/>
                    <a:pt x="1484" y="4637"/>
                    <a:pt x="1560" y="4578"/>
                  </a:cubicBezTo>
                  <a:cubicBezTo>
                    <a:pt x="2171" y="4098"/>
                    <a:pt x="2795" y="3569"/>
                    <a:pt x="3262" y="2944"/>
                  </a:cubicBezTo>
                  <a:cubicBezTo>
                    <a:pt x="3612" y="2480"/>
                    <a:pt x="3958" y="1823"/>
                    <a:pt x="3860" y="1212"/>
                  </a:cubicBezTo>
                  <a:cubicBezTo>
                    <a:pt x="3844" y="1107"/>
                    <a:pt x="3815" y="1003"/>
                    <a:pt x="3768" y="902"/>
                  </a:cubicBezTo>
                  <a:cubicBezTo>
                    <a:pt x="3664" y="670"/>
                    <a:pt x="3452" y="523"/>
                    <a:pt x="3193" y="516"/>
                  </a:cubicBezTo>
                  <a:cubicBezTo>
                    <a:pt x="3188" y="516"/>
                    <a:pt x="3182" y="516"/>
                    <a:pt x="3176" y="516"/>
                  </a:cubicBezTo>
                  <a:cubicBezTo>
                    <a:pt x="2643" y="516"/>
                    <a:pt x="2158" y="1089"/>
                    <a:pt x="1958" y="1529"/>
                  </a:cubicBezTo>
                  <a:cubicBezTo>
                    <a:pt x="1935" y="1582"/>
                    <a:pt x="1916" y="1634"/>
                    <a:pt x="1893" y="1686"/>
                  </a:cubicBezTo>
                  <a:cubicBezTo>
                    <a:pt x="1896" y="1630"/>
                    <a:pt x="1902" y="1575"/>
                    <a:pt x="1902" y="1519"/>
                  </a:cubicBezTo>
                  <a:cubicBezTo>
                    <a:pt x="1926" y="977"/>
                    <a:pt x="1671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73;p58"/>
            <p:cNvSpPr/>
            <p:nvPr/>
          </p:nvSpPr>
          <p:spPr>
            <a:xfrm>
              <a:off x="2722325" y="2424525"/>
              <a:ext cx="57650" cy="55925"/>
            </a:xfrm>
            <a:custGeom>
              <a:avLst/>
              <a:gdLst/>
              <a:ahLst/>
              <a:cxnLst/>
              <a:rect l="l" t="t" r="r" b="b"/>
              <a:pathLst>
                <a:path w="2306" h="2237" extrusionOk="0">
                  <a:moveTo>
                    <a:pt x="497" y="0"/>
                  </a:moveTo>
                  <a:cubicBezTo>
                    <a:pt x="451" y="0"/>
                    <a:pt x="430" y="47"/>
                    <a:pt x="445" y="131"/>
                  </a:cubicBezTo>
                  <a:lnTo>
                    <a:pt x="569" y="764"/>
                  </a:lnTo>
                  <a:cubicBezTo>
                    <a:pt x="595" y="892"/>
                    <a:pt x="549" y="1084"/>
                    <a:pt x="468" y="1190"/>
                  </a:cubicBezTo>
                  <a:lnTo>
                    <a:pt x="69" y="1706"/>
                  </a:lnTo>
                  <a:cubicBezTo>
                    <a:pt x="1" y="1793"/>
                    <a:pt x="17" y="1853"/>
                    <a:pt x="99" y="1853"/>
                  </a:cubicBezTo>
                  <a:cubicBezTo>
                    <a:pt x="115" y="1853"/>
                    <a:pt x="133" y="1851"/>
                    <a:pt x="154" y="1846"/>
                  </a:cubicBezTo>
                  <a:lnTo>
                    <a:pt x="788" y="1709"/>
                  </a:lnTo>
                  <a:cubicBezTo>
                    <a:pt x="814" y="1704"/>
                    <a:pt x="841" y="1701"/>
                    <a:pt x="871" y="1701"/>
                  </a:cubicBezTo>
                  <a:cubicBezTo>
                    <a:pt x="988" y="1701"/>
                    <a:pt x="1126" y="1741"/>
                    <a:pt x="1210" y="1804"/>
                  </a:cubicBezTo>
                  <a:lnTo>
                    <a:pt x="1716" y="2196"/>
                  </a:lnTo>
                  <a:cubicBezTo>
                    <a:pt x="1751" y="2223"/>
                    <a:pt x="1782" y="2236"/>
                    <a:pt x="1806" y="2236"/>
                  </a:cubicBezTo>
                  <a:cubicBezTo>
                    <a:pt x="1852" y="2236"/>
                    <a:pt x="1874" y="2190"/>
                    <a:pt x="1857" y="2104"/>
                  </a:cubicBezTo>
                  <a:lnTo>
                    <a:pt x="1733" y="1473"/>
                  </a:lnTo>
                  <a:cubicBezTo>
                    <a:pt x="1710" y="1343"/>
                    <a:pt x="1755" y="1150"/>
                    <a:pt x="1837" y="1045"/>
                  </a:cubicBezTo>
                  <a:lnTo>
                    <a:pt x="2236" y="529"/>
                  </a:lnTo>
                  <a:cubicBezTo>
                    <a:pt x="2305" y="441"/>
                    <a:pt x="2288" y="383"/>
                    <a:pt x="2201" y="383"/>
                  </a:cubicBezTo>
                  <a:cubicBezTo>
                    <a:pt x="2186" y="383"/>
                    <a:pt x="2168" y="385"/>
                    <a:pt x="2148" y="389"/>
                  </a:cubicBezTo>
                  <a:lnTo>
                    <a:pt x="1517" y="526"/>
                  </a:lnTo>
                  <a:cubicBezTo>
                    <a:pt x="1490" y="531"/>
                    <a:pt x="1461" y="534"/>
                    <a:pt x="1430" y="534"/>
                  </a:cubicBezTo>
                  <a:cubicBezTo>
                    <a:pt x="1311" y="534"/>
                    <a:pt x="1175" y="496"/>
                    <a:pt x="1092" y="431"/>
                  </a:cubicBezTo>
                  <a:lnTo>
                    <a:pt x="588" y="42"/>
                  </a:lnTo>
                  <a:cubicBezTo>
                    <a:pt x="552" y="14"/>
                    <a:pt x="521" y="0"/>
                    <a:pt x="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74;p58"/>
            <p:cNvSpPr/>
            <p:nvPr/>
          </p:nvSpPr>
          <p:spPr>
            <a:xfrm>
              <a:off x="2610550" y="3037350"/>
              <a:ext cx="642375" cy="46450"/>
            </a:xfrm>
            <a:custGeom>
              <a:avLst/>
              <a:gdLst/>
              <a:ahLst/>
              <a:cxnLst/>
              <a:rect l="l" t="t" r="r" b="b"/>
              <a:pathLst>
                <a:path w="25695" h="1858" extrusionOk="0">
                  <a:moveTo>
                    <a:pt x="12966" y="1"/>
                  </a:moveTo>
                  <a:cubicBezTo>
                    <a:pt x="10848" y="1"/>
                    <a:pt x="8838" y="37"/>
                    <a:pt x="7034" y="102"/>
                  </a:cubicBezTo>
                  <a:lnTo>
                    <a:pt x="7037" y="122"/>
                  </a:lnTo>
                  <a:lnTo>
                    <a:pt x="7138" y="658"/>
                  </a:lnTo>
                  <a:lnTo>
                    <a:pt x="6589" y="681"/>
                  </a:lnTo>
                  <a:cubicBezTo>
                    <a:pt x="5795" y="710"/>
                    <a:pt x="5033" y="749"/>
                    <a:pt x="4331" y="788"/>
                  </a:cubicBezTo>
                  <a:lnTo>
                    <a:pt x="3828" y="818"/>
                  </a:lnTo>
                  <a:lnTo>
                    <a:pt x="3828" y="263"/>
                  </a:lnTo>
                  <a:cubicBezTo>
                    <a:pt x="2498" y="348"/>
                    <a:pt x="1373" y="455"/>
                    <a:pt x="523" y="577"/>
                  </a:cubicBezTo>
                  <a:lnTo>
                    <a:pt x="560" y="1126"/>
                  </a:lnTo>
                  <a:cubicBezTo>
                    <a:pt x="347" y="1155"/>
                    <a:pt x="161" y="1184"/>
                    <a:pt x="0" y="1210"/>
                  </a:cubicBezTo>
                  <a:cubicBezTo>
                    <a:pt x="406" y="1279"/>
                    <a:pt x="968" y="1357"/>
                    <a:pt x="1745" y="1432"/>
                  </a:cubicBezTo>
                  <a:cubicBezTo>
                    <a:pt x="3360" y="1592"/>
                    <a:pt x="5501" y="1717"/>
                    <a:pt x="7932" y="1785"/>
                  </a:cubicBezTo>
                  <a:lnTo>
                    <a:pt x="8338" y="1799"/>
                  </a:lnTo>
                  <a:lnTo>
                    <a:pt x="8347" y="1857"/>
                  </a:lnTo>
                  <a:cubicBezTo>
                    <a:pt x="8409" y="1851"/>
                    <a:pt x="8475" y="1841"/>
                    <a:pt x="8540" y="1821"/>
                  </a:cubicBezTo>
                  <a:lnTo>
                    <a:pt x="8605" y="1805"/>
                  </a:lnTo>
                  <a:lnTo>
                    <a:pt x="8674" y="1805"/>
                  </a:lnTo>
                  <a:cubicBezTo>
                    <a:pt x="10020" y="1838"/>
                    <a:pt x="11423" y="1854"/>
                    <a:pt x="12844" y="1854"/>
                  </a:cubicBezTo>
                  <a:cubicBezTo>
                    <a:pt x="16348" y="1854"/>
                    <a:pt x="19711" y="1753"/>
                    <a:pt x="22312" y="1570"/>
                  </a:cubicBezTo>
                  <a:cubicBezTo>
                    <a:pt x="24002" y="1452"/>
                    <a:pt x="25048" y="1322"/>
                    <a:pt x="25695" y="1210"/>
                  </a:cubicBezTo>
                  <a:cubicBezTo>
                    <a:pt x="25531" y="1184"/>
                    <a:pt x="25345" y="1155"/>
                    <a:pt x="25133" y="1126"/>
                  </a:cubicBezTo>
                  <a:lnTo>
                    <a:pt x="25165" y="655"/>
                  </a:lnTo>
                  <a:lnTo>
                    <a:pt x="21662" y="655"/>
                  </a:lnTo>
                  <a:lnTo>
                    <a:pt x="21672" y="259"/>
                  </a:lnTo>
                  <a:lnTo>
                    <a:pt x="21672" y="233"/>
                  </a:lnTo>
                  <a:cubicBezTo>
                    <a:pt x="19266" y="86"/>
                    <a:pt x="16243" y="1"/>
                    <a:pt x="12966" y="1"/>
                  </a:cubicBezTo>
                  <a:close/>
                </a:path>
              </a:pathLst>
            </a:custGeom>
            <a:solidFill>
              <a:srgbClr val="F1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75;p58"/>
            <p:cNvSpPr/>
            <p:nvPr/>
          </p:nvSpPr>
          <p:spPr>
            <a:xfrm>
              <a:off x="2579100" y="3039900"/>
              <a:ext cx="711100" cy="53375"/>
            </a:xfrm>
            <a:custGeom>
              <a:avLst/>
              <a:gdLst/>
              <a:ahLst/>
              <a:cxnLst/>
              <a:rect l="l" t="t" r="r" b="b"/>
              <a:pathLst>
                <a:path w="28444" h="2135" extrusionOk="0">
                  <a:moveTo>
                    <a:pt x="8292" y="0"/>
                  </a:moveTo>
                  <a:cubicBezTo>
                    <a:pt x="7132" y="43"/>
                    <a:pt x="6053" y="95"/>
                    <a:pt x="5086" y="161"/>
                  </a:cubicBezTo>
                  <a:lnTo>
                    <a:pt x="5086" y="716"/>
                  </a:lnTo>
                  <a:lnTo>
                    <a:pt x="5589" y="686"/>
                  </a:lnTo>
                  <a:cubicBezTo>
                    <a:pt x="6291" y="647"/>
                    <a:pt x="7053" y="608"/>
                    <a:pt x="7847" y="579"/>
                  </a:cubicBezTo>
                  <a:lnTo>
                    <a:pt x="8396" y="556"/>
                  </a:lnTo>
                  <a:lnTo>
                    <a:pt x="8295" y="20"/>
                  </a:lnTo>
                  <a:lnTo>
                    <a:pt x="8292" y="0"/>
                  </a:lnTo>
                  <a:close/>
                  <a:moveTo>
                    <a:pt x="1781" y="475"/>
                  </a:moveTo>
                  <a:cubicBezTo>
                    <a:pt x="647" y="635"/>
                    <a:pt x="0" y="817"/>
                    <a:pt x="0" y="1017"/>
                  </a:cubicBezTo>
                  <a:cubicBezTo>
                    <a:pt x="0" y="1632"/>
                    <a:pt x="6367" y="2134"/>
                    <a:pt x="14224" y="2134"/>
                  </a:cubicBezTo>
                  <a:cubicBezTo>
                    <a:pt x="22077" y="2134"/>
                    <a:pt x="28443" y="1632"/>
                    <a:pt x="28443" y="1017"/>
                  </a:cubicBezTo>
                  <a:cubicBezTo>
                    <a:pt x="28443" y="850"/>
                    <a:pt x="27992" y="697"/>
                    <a:pt x="27178" y="553"/>
                  </a:cubicBezTo>
                  <a:lnTo>
                    <a:pt x="26423" y="553"/>
                  </a:lnTo>
                  <a:lnTo>
                    <a:pt x="26391" y="1024"/>
                  </a:lnTo>
                  <a:cubicBezTo>
                    <a:pt x="26603" y="1053"/>
                    <a:pt x="26789" y="1082"/>
                    <a:pt x="26953" y="1108"/>
                  </a:cubicBezTo>
                  <a:cubicBezTo>
                    <a:pt x="26306" y="1220"/>
                    <a:pt x="25260" y="1350"/>
                    <a:pt x="23570" y="1468"/>
                  </a:cubicBezTo>
                  <a:cubicBezTo>
                    <a:pt x="20969" y="1651"/>
                    <a:pt x="17606" y="1752"/>
                    <a:pt x="14102" y="1752"/>
                  </a:cubicBezTo>
                  <a:cubicBezTo>
                    <a:pt x="12681" y="1752"/>
                    <a:pt x="11278" y="1736"/>
                    <a:pt x="9932" y="1703"/>
                  </a:cubicBezTo>
                  <a:lnTo>
                    <a:pt x="9863" y="1703"/>
                  </a:lnTo>
                  <a:lnTo>
                    <a:pt x="9798" y="1719"/>
                  </a:lnTo>
                  <a:cubicBezTo>
                    <a:pt x="9733" y="1739"/>
                    <a:pt x="9667" y="1749"/>
                    <a:pt x="9605" y="1755"/>
                  </a:cubicBezTo>
                  <a:lnTo>
                    <a:pt x="9596" y="1697"/>
                  </a:lnTo>
                  <a:lnTo>
                    <a:pt x="9190" y="1683"/>
                  </a:lnTo>
                  <a:cubicBezTo>
                    <a:pt x="6759" y="1615"/>
                    <a:pt x="4618" y="1490"/>
                    <a:pt x="3003" y="1330"/>
                  </a:cubicBezTo>
                  <a:cubicBezTo>
                    <a:pt x="2226" y="1255"/>
                    <a:pt x="1664" y="1177"/>
                    <a:pt x="1258" y="1108"/>
                  </a:cubicBezTo>
                  <a:cubicBezTo>
                    <a:pt x="1419" y="1082"/>
                    <a:pt x="1605" y="1053"/>
                    <a:pt x="1818" y="1024"/>
                  </a:cubicBezTo>
                  <a:lnTo>
                    <a:pt x="1781" y="475"/>
                  </a:lnTo>
                  <a:close/>
                </a:path>
              </a:pathLst>
            </a:custGeom>
            <a:solidFill>
              <a:srgbClr val="F1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76;p58"/>
            <p:cNvSpPr/>
            <p:nvPr/>
          </p:nvSpPr>
          <p:spPr>
            <a:xfrm>
              <a:off x="2570025" y="2857450"/>
              <a:ext cx="723900" cy="61725"/>
            </a:xfrm>
            <a:custGeom>
              <a:avLst/>
              <a:gdLst/>
              <a:ahLst/>
              <a:cxnLst/>
              <a:rect l="l" t="t" r="r" b="b"/>
              <a:pathLst>
                <a:path w="28956" h="2469" extrusionOk="0">
                  <a:moveTo>
                    <a:pt x="1" y="0"/>
                  </a:moveTo>
                  <a:lnTo>
                    <a:pt x="1" y="2468"/>
                  </a:lnTo>
                  <a:lnTo>
                    <a:pt x="28956" y="2468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7CC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77;p58"/>
            <p:cNvSpPr/>
            <p:nvPr/>
          </p:nvSpPr>
          <p:spPr>
            <a:xfrm>
              <a:off x="2607375" y="2725650"/>
              <a:ext cx="109750" cy="328100"/>
            </a:xfrm>
            <a:custGeom>
              <a:avLst/>
              <a:gdLst/>
              <a:ahLst/>
              <a:cxnLst/>
              <a:rect l="l" t="t" r="r" b="b"/>
              <a:pathLst>
                <a:path w="4390" h="13124" extrusionOk="0">
                  <a:moveTo>
                    <a:pt x="2314" y="1"/>
                  </a:moveTo>
                  <a:lnTo>
                    <a:pt x="2288" y="24"/>
                  </a:lnTo>
                  <a:lnTo>
                    <a:pt x="2219" y="93"/>
                  </a:lnTo>
                  <a:lnTo>
                    <a:pt x="879" y="1436"/>
                  </a:lnTo>
                  <a:lnTo>
                    <a:pt x="785" y="1527"/>
                  </a:lnTo>
                  <a:lnTo>
                    <a:pt x="421" y="1890"/>
                  </a:lnTo>
                  <a:lnTo>
                    <a:pt x="337" y="1975"/>
                  </a:lnTo>
                  <a:lnTo>
                    <a:pt x="210" y="2103"/>
                  </a:lnTo>
                  <a:lnTo>
                    <a:pt x="36" y="11113"/>
                  </a:lnTo>
                  <a:lnTo>
                    <a:pt x="7" y="12727"/>
                  </a:lnTo>
                  <a:lnTo>
                    <a:pt x="0" y="13123"/>
                  </a:lnTo>
                  <a:lnTo>
                    <a:pt x="4389" y="13123"/>
                  </a:lnTo>
                  <a:lnTo>
                    <a:pt x="4389" y="2076"/>
                  </a:lnTo>
                  <a:lnTo>
                    <a:pt x="4382" y="2070"/>
                  </a:lnTo>
                  <a:lnTo>
                    <a:pt x="3732" y="1420"/>
                  </a:lnTo>
                  <a:lnTo>
                    <a:pt x="3644" y="1331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7CC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78;p58"/>
            <p:cNvSpPr/>
            <p:nvPr/>
          </p:nvSpPr>
          <p:spPr>
            <a:xfrm>
              <a:off x="2605400" y="2772900"/>
              <a:ext cx="25525" cy="280850"/>
            </a:xfrm>
            <a:custGeom>
              <a:avLst/>
              <a:gdLst/>
              <a:ahLst/>
              <a:cxnLst/>
              <a:rect l="l" t="t" r="r" b="b"/>
              <a:pathLst>
                <a:path w="1021" h="11234" extrusionOk="0">
                  <a:moveTo>
                    <a:pt x="500" y="0"/>
                  </a:moveTo>
                  <a:lnTo>
                    <a:pt x="416" y="85"/>
                  </a:lnTo>
                  <a:cubicBezTo>
                    <a:pt x="413" y="245"/>
                    <a:pt x="416" y="409"/>
                    <a:pt x="429" y="575"/>
                  </a:cubicBezTo>
                  <a:cubicBezTo>
                    <a:pt x="461" y="1010"/>
                    <a:pt x="537" y="1441"/>
                    <a:pt x="612" y="1860"/>
                  </a:cubicBezTo>
                  <a:cubicBezTo>
                    <a:pt x="651" y="2072"/>
                    <a:pt x="687" y="2295"/>
                    <a:pt x="720" y="2510"/>
                  </a:cubicBezTo>
                  <a:cubicBezTo>
                    <a:pt x="936" y="3954"/>
                    <a:pt x="903" y="5415"/>
                    <a:pt x="622" y="6847"/>
                  </a:cubicBezTo>
                  <a:cubicBezTo>
                    <a:pt x="559" y="7164"/>
                    <a:pt x="485" y="7484"/>
                    <a:pt x="413" y="7794"/>
                  </a:cubicBezTo>
                  <a:cubicBezTo>
                    <a:pt x="301" y="8265"/>
                    <a:pt x="191" y="8743"/>
                    <a:pt x="115" y="9223"/>
                  </a:cubicBezTo>
                  <a:cubicBezTo>
                    <a:pt x="37" y="9758"/>
                    <a:pt x="7" y="10301"/>
                    <a:pt x="86" y="10837"/>
                  </a:cubicBezTo>
                  <a:cubicBezTo>
                    <a:pt x="89" y="10876"/>
                    <a:pt x="96" y="10915"/>
                    <a:pt x="102" y="10955"/>
                  </a:cubicBezTo>
                  <a:cubicBezTo>
                    <a:pt x="118" y="11043"/>
                    <a:pt x="138" y="11138"/>
                    <a:pt x="171" y="11233"/>
                  </a:cubicBezTo>
                  <a:lnTo>
                    <a:pt x="256" y="11233"/>
                  </a:lnTo>
                  <a:cubicBezTo>
                    <a:pt x="223" y="11135"/>
                    <a:pt x="200" y="11030"/>
                    <a:pt x="184" y="10942"/>
                  </a:cubicBezTo>
                  <a:cubicBezTo>
                    <a:pt x="1" y="9903"/>
                    <a:pt x="249" y="8841"/>
                    <a:pt x="491" y="7811"/>
                  </a:cubicBezTo>
                  <a:cubicBezTo>
                    <a:pt x="566" y="7503"/>
                    <a:pt x="638" y="7180"/>
                    <a:pt x="700" y="6867"/>
                  </a:cubicBezTo>
                  <a:cubicBezTo>
                    <a:pt x="988" y="5422"/>
                    <a:pt x="1020" y="3951"/>
                    <a:pt x="802" y="2497"/>
                  </a:cubicBezTo>
                  <a:cubicBezTo>
                    <a:pt x="769" y="2281"/>
                    <a:pt x="729" y="2059"/>
                    <a:pt x="693" y="1847"/>
                  </a:cubicBezTo>
                  <a:cubicBezTo>
                    <a:pt x="622" y="1429"/>
                    <a:pt x="544" y="1000"/>
                    <a:pt x="511" y="572"/>
                  </a:cubicBezTo>
                  <a:cubicBezTo>
                    <a:pt x="497" y="373"/>
                    <a:pt x="494" y="183"/>
                    <a:pt x="500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79;p58"/>
            <p:cNvSpPr/>
            <p:nvPr/>
          </p:nvSpPr>
          <p:spPr>
            <a:xfrm>
              <a:off x="2625750" y="2761550"/>
              <a:ext cx="17575" cy="292200"/>
            </a:xfrm>
            <a:custGeom>
              <a:avLst/>
              <a:gdLst/>
              <a:ahLst/>
              <a:cxnLst/>
              <a:rect l="l" t="t" r="r" b="b"/>
              <a:pathLst>
                <a:path w="703" h="11688" extrusionOk="0">
                  <a:moveTo>
                    <a:pt x="144" y="0"/>
                  </a:moveTo>
                  <a:lnTo>
                    <a:pt x="50" y="91"/>
                  </a:lnTo>
                  <a:cubicBezTo>
                    <a:pt x="0" y="545"/>
                    <a:pt x="7" y="1046"/>
                    <a:pt x="69" y="1598"/>
                  </a:cubicBezTo>
                  <a:cubicBezTo>
                    <a:pt x="122" y="2062"/>
                    <a:pt x="206" y="2530"/>
                    <a:pt x="285" y="2984"/>
                  </a:cubicBezTo>
                  <a:cubicBezTo>
                    <a:pt x="392" y="3569"/>
                    <a:pt x="501" y="4177"/>
                    <a:pt x="543" y="4778"/>
                  </a:cubicBezTo>
                  <a:cubicBezTo>
                    <a:pt x="592" y="5569"/>
                    <a:pt x="526" y="6373"/>
                    <a:pt x="461" y="7153"/>
                  </a:cubicBezTo>
                  <a:cubicBezTo>
                    <a:pt x="386" y="8092"/>
                    <a:pt x="305" y="9063"/>
                    <a:pt x="432" y="10013"/>
                  </a:cubicBezTo>
                  <a:cubicBezTo>
                    <a:pt x="445" y="10134"/>
                    <a:pt x="465" y="10252"/>
                    <a:pt x="484" y="10373"/>
                  </a:cubicBezTo>
                  <a:cubicBezTo>
                    <a:pt x="553" y="10791"/>
                    <a:pt x="618" y="11223"/>
                    <a:pt x="543" y="11641"/>
                  </a:cubicBezTo>
                  <a:cubicBezTo>
                    <a:pt x="543" y="11654"/>
                    <a:pt x="540" y="11671"/>
                    <a:pt x="534" y="11687"/>
                  </a:cubicBezTo>
                  <a:lnTo>
                    <a:pt x="615" y="11687"/>
                  </a:lnTo>
                  <a:cubicBezTo>
                    <a:pt x="618" y="11677"/>
                    <a:pt x="621" y="11667"/>
                    <a:pt x="625" y="11654"/>
                  </a:cubicBezTo>
                  <a:cubicBezTo>
                    <a:pt x="703" y="11226"/>
                    <a:pt x="635" y="10785"/>
                    <a:pt x="566" y="10360"/>
                  </a:cubicBezTo>
                  <a:cubicBezTo>
                    <a:pt x="546" y="10239"/>
                    <a:pt x="526" y="10121"/>
                    <a:pt x="510" y="10004"/>
                  </a:cubicBezTo>
                  <a:cubicBezTo>
                    <a:pt x="389" y="9063"/>
                    <a:pt x="468" y="8095"/>
                    <a:pt x="546" y="7161"/>
                  </a:cubicBezTo>
                  <a:cubicBezTo>
                    <a:pt x="608" y="6376"/>
                    <a:pt x="674" y="5569"/>
                    <a:pt x="621" y="4775"/>
                  </a:cubicBezTo>
                  <a:cubicBezTo>
                    <a:pt x="582" y="4167"/>
                    <a:pt x="475" y="3559"/>
                    <a:pt x="370" y="2967"/>
                  </a:cubicBezTo>
                  <a:cubicBezTo>
                    <a:pt x="285" y="2516"/>
                    <a:pt x="203" y="2049"/>
                    <a:pt x="151" y="1588"/>
                  </a:cubicBezTo>
                  <a:cubicBezTo>
                    <a:pt x="86" y="1003"/>
                    <a:pt x="83" y="474"/>
                    <a:pt x="144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80;p58"/>
            <p:cNvSpPr/>
            <p:nvPr/>
          </p:nvSpPr>
          <p:spPr>
            <a:xfrm>
              <a:off x="2640375" y="2726250"/>
              <a:ext cx="35075" cy="327500"/>
            </a:xfrm>
            <a:custGeom>
              <a:avLst/>
              <a:gdLst/>
              <a:ahLst/>
              <a:cxnLst/>
              <a:rect l="l" t="t" r="r" b="b"/>
              <a:pathLst>
                <a:path w="1403" h="13100" extrusionOk="0">
                  <a:moveTo>
                    <a:pt x="968" y="0"/>
                  </a:moveTo>
                  <a:lnTo>
                    <a:pt x="899" y="69"/>
                  </a:lnTo>
                  <a:cubicBezTo>
                    <a:pt x="899" y="79"/>
                    <a:pt x="902" y="88"/>
                    <a:pt x="902" y="94"/>
                  </a:cubicBezTo>
                  <a:cubicBezTo>
                    <a:pt x="1321" y="2428"/>
                    <a:pt x="955" y="4827"/>
                    <a:pt x="602" y="7150"/>
                  </a:cubicBezTo>
                  <a:cubicBezTo>
                    <a:pt x="305" y="9102"/>
                    <a:pt x="0" y="11119"/>
                    <a:pt x="154" y="13099"/>
                  </a:cubicBezTo>
                  <a:lnTo>
                    <a:pt x="236" y="13099"/>
                  </a:lnTo>
                  <a:cubicBezTo>
                    <a:pt x="79" y="11125"/>
                    <a:pt x="386" y="9111"/>
                    <a:pt x="683" y="7164"/>
                  </a:cubicBezTo>
                  <a:cubicBezTo>
                    <a:pt x="1036" y="4834"/>
                    <a:pt x="1403" y="2425"/>
                    <a:pt x="984" y="82"/>
                  </a:cubicBezTo>
                  <a:cubicBezTo>
                    <a:pt x="981" y="52"/>
                    <a:pt x="974" y="26"/>
                    <a:pt x="968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81;p58"/>
            <p:cNvSpPr/>
            <p:nvPr/>
          </p:nvSpPr>
          <p:spPr>
            <a:xfrm>
              <a:off x="2656625" y="2738825"/>
              <a:ext cx="29525" cy="314925"/>
            </a:xfrm>
            <a:custGeom>
              <a:avLst/>
              <a:gdLst/>
              <a:ahLst/>
              <a:cxnLst/>
              <a:rect l="l" t="t" r="r" b="b"/>
              <a:pathLst>
                <a:path w="1181" h="12597" extrusionOk="0">
                  <a:moveTo>
                    <a:pt x="870" y="0"/>
                  </a:moveTo>
                  <a:lnTo>
                    <a:pt x="870" y="0"/>
                  </a:lnTo>
                  <a:cubicBezTo>
                    <a:pt x="789" y="435"/>
                    <a:pt x="848" y="886"/>
                    <a:pt x="906" y="1324"/>
                  </a:cubicBezTo>
                  <a:cubicBezTo>
                    <a:pt x="919" y="1442"/>
                    <a:pt x="935" y="1559"/>
                    <a:pt x="949" y="1677"/>
                  </a:cubicBezTo>
                  <a:cubicBezTo>
                    <a:pt x="1099" y="3079"/>
                    <a:pt x="854" y="4504"/>
                    <a:pt x="622" y="5880"/>
                  </a:cubicBezTo>
                  <a:cubicBezTo>
                    <a:pt x="576" y="6148"/>
                    <a:pt x="530" y="6415"/>
                    <a:pt x="488" y="6684"/>
                  </a:cubicBezTo>
                  <a:cubicBezTo>
                    <a:pt x="181" y="8635"/>
                    <a:pt x="14" y="10622"/>
                    <a:pt x="1" y="12596"/>
                  </a:cubicBezTo>
                  <a:lnTo>
                    <a:pt x="83" y="12596"/>
                  </a:lnTo>
                  <a:cubicBezTo>
                    <a:pt x="99" y="10628"/>
                    <a:pt x="259" y="8644"/>
                    <a:pt x="569" y="6697"/>
                  </a:cubicBezTo>
                  <a:cubicBezTo>
                    <a:pt x="612" y="6432"/>
                    <a:pt x="658" y="6160"/>
                    <a:pt x="703" y="5893"/>
                  </a:cubicBezTo>
                  <a:cubicBezTo>
                    <a:pt x="939" y="4510"/>
                    <a:pt x="1181" y="3082"/>
                    <a:pt x="1027" y="1670"/>
                  </a:cubicBezTo>
                  <a:cubicBezTo>
                    <a:pt x="1017" y="1549"/>
                    <a:pt x="1001" y="1432"/>
                    <a:pt x="985" y="1314"/>
                  </a:cubicBezTo>
                  <a:cubicBezTo>
                    <a:pt x="932" y="902"/>
                    <a:pt x="877" y="478"/>
                    <a:pt x="942" y="72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82;p58"/>
            <p:cNvSpPr/>
            <p:nvPr/>
          </p:nvSpPr>
          <p:spPr>
            <a:xfrm>
              <a:off x="2676900" y="2758925"/>
              <a:ext cx="28200" cy="294825"/>
            </a:xfrm>
            <a:custGeom>
              <a:avLst/>
              <a:gdLst/>
              <a:ahLst/>
              <a:cxnLst/>
              <a:rect l="l" t="t" r="r" b="b"/>
              <a:pathLst>
                <a:path w="1128" h="11793" extrusionOk="0">
                  <a:moveTo>
                    <a:pt x="863" y="0"/>
                  </a:moveTo>
                  <a:lnTo>
                    <a:pt x="863" y="0"/>
                  </a:lnTo>
                  <a:cubicBezTo>
                    <a:pt x="1052" y="2504"/>
                    <a:pt x="805" y="5047"/>
                    <a:pt x="373" y="8027"/>
                  </a:cubicBezTo>
                  <a:lnTo>
                    <a:pt x="366" y="8066"/>
                  </a:lnTo>
                  <a:cubicBezTo>
                    <a:pt x="186" y="9311"/>
                    <a:pt x="1" y="10596"/>
                    <a:pt x="360" y="11792"/>
                  </a:cubicBezTo>
                  <a:lnTo>
                    <a:pt x="444" y="11792"/>
                  </a:lnTo>
                  <a:cubicBezTo>
                    <a:pt x="82" y="10605"/>
                    <a:pt x="268" y="9321"/>
                    <a:pt x="448" y="8076"/>
                  </a:cubicBezTo>
                  <a:lnTo>
                    <a:pt x="455" y="8040"/>
                  </a:lnTo>
                  <a:cubicBezTo>
                    <a:pt x="883" y="5092"/>
                    <a:pt x="1128" y="2569"/>
                    <a:pt x="951" y="89"/>
                  </a:cubicBezTo>
                  <a:lnTo>
                    <a:pt x="863" y="0"/>
                  </a:ln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83;p58"/>
            <p:cNvSpPr/>
            <p:nvPr/>
          </p:nvSpPr>
          <p:spPr>
            <a:xfrm>
              <a:off x="2701400" y="2777375"/>
              <a:ext cx="15725" cy="276375"/>
            </a:xfrm>
            <a:custGeom>
              <a:avLst/>
              <a:gdLst/>
              <a:ahLst/>
              <a:cxnLst/>
              <a:rect l="l" t="t" r="r" b="b"/>
              <a:pathLst>
                <a:path w="629" h="11055" extrusionOk="0">
                  <a:moveTo>
                    <a:pt x="621" y="1"/>
                  </a:moveTo>
                  <a:cubicBezTo>
                    <a:pt x="155" y="2432"/>
                    <a:pt x="1" y="4913"/>
                    <a:pt x="161" y="7393"/>
                  </a:cubicBezTo>
                  <a:cubicBezTo>
                    <a:pt x="174" y="7606"/>
                    <a:pt x="190" y="7819"/>
                    <a:pt x="206" y="8034"/>
                  </a:cubicBezTo>
                  <a:cubicBezTo>
                    <a:pt x="282" y="9030"/>
                    <a:pt x="360" y="10063"/>
                    <a:pt x="194" y="11054"/>
                  </a:cubicBezTo>
                  <a:lnTo>
                    <a:pt x="276" y="11054"/>
                  </a:lnTo>
                  <a:cubicBezTo>
                    <a:pt x="445" y="10057"/>
                    <a:pt x="366" y="9024"/>
                    <a:pt x="292" y="8027"/>
                  </a:cubicBezTo>
                  <a:cubicBezTo>
                    <a:pt x="272" y="7815"/>
                    <a:pt x="256" y="7599"/>
                    <a:pt x="243" y="7387"/>
                  </a:cubicBezTo>
                  <a:cubicBezTo>
                    <a:pt x="92" y="5054"/>
                    <a:pt x="220" y="2723"/>
                    <a:pt x="628" y="432"/>
                  </a:cubicBezTo>
                  <a:lnTo>
                    <a:pt x="628" y="7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84;p58"/>
            <p:cNvSpPr/>
            <p:nvPr/>
          </p:nvSpPr>
          <p:spPr>
            <a:xfrm>
              <a:off x="3152075" y="2725650"/>
              <a:ext cx="109775" cy="328100"/>
            </a:xfrm>
            <a:custGeom>
              <a:avLst/>
              <a:gdLst/>
              <a:ahLst/>
              <a:cxnLst/>
              <a:rect l="l" t="t" r="r" b="b"/>
              <a:pathLst>
                <a:path w="4391" h="13124" extrusionOk="0">
                  <a:moveTo>
                    <a:pt x="2315" y="1"/>
                  </a:moveTo>
                  <a:lnTo>
                    <a:pt x="2292" y="24"/>
                  </a:lnTo>
                  <a:lnTo>
                    <a:pt x="2220" y="93"/>
                  </a:lnTo>
                  <a:lnTo>
                    <a:pt x="883" y="1436"/>
                  </a:lnTo>
                  <a:lnTo>
                    <a:pt x="788" y="1527"/>
                  </a:lnTo>
                  <a:lnTo>
                    <a:pt x="423" y="1890"/>
                  </a:lnTo>
                  <a:lnTo>
                    <a:pt x="340" y="1975"/>
                  </a:lnTo>
                  <a:lnTo>
                    <a:pt x="213" y="2103"/>
                  </a:lnTo>
                  <a:lnTo>
                    <a:pt x="40" y="11113"/>
                  </a:lnTo>
                  <a:lnTo>
                    <a:pt x="11" y="12727"/>
                  </a:lnTo>
                  <a:lnTo>
                    <a:pt x="1" y="13123"/>
                  </a:lnTo>
                  <a:lnTo>
                    <a:pt x="4390" y="13123"/>
                  </a:lnTo>
                  <a:lnTo>
                    <a:pt x="4390" y="2076"/>
                  </a:lnTo>
                  <a:lnTo>
                    <a:pt x="4387" y="2070"/>
                  </a:lnTo>
                  <a:lnTo>
                    <a:pt x="3737" y="1420"/>
                  </a:lnTo>
                  <a:lnTo>
                    <a:pt x="3645" y="1331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7CCE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85;p58"/>
            <p:cNvSpPr/>
            <p:nvPr/>
          </p:nvSpPr>
          <p:spPr>
            <a:xfrm>
              <a:off x="3143325" y="2857450"/>
              <a:ext cx="11300" cy="61725"/>
            </a:xfrm>
            <a:custGeom>
              <a:avLst/>
              <a:gdLst/>
              <a:ahLst/>
              <a:cxnLst/>
              <a:rect l="l" t="t" r="r" b="b"/>
              <a:pathLst>
                <a:path w="452" h="2469" extrusionOk="0">
                  <a:moveTo>
                    <a:pt x="1" y="0"/>
                  </a:moveTo>
                  <a:lnTo>
                    <a:pt x="1" y="2468"/>
                  </a:lnTo>
                  <a:lnTo>
                    <a:pt x="452" y="2468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68C2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86;p58"/>
            <p:cNvSpPr/>
            <p:nvPr/>
          </p:nvSpPr>
          <p:spPr>
            <a:xfrm>
              <a:off x="3150200" y="2772900"/>
              <a:ext cx="25425" cy="280850"/>
            </a:xfrm>
            <a:custGeom>
              <a:avLst/>
              <a:gdLst/>
              <a:ahLst/>
              <a:cxnLst/>
              <a:rect l="l" t="t" r="r" b="b"/>
              <a:pathLst>
                <a:path w="1017" h="11234" extrusionOk="0">
                  <a:moveTo>
                    <a:pt x="498" y="0"/>
                  </a:moveTo>
                  <a:lnTo>
                    <a:pt x="415" y="85"/>
                  </a:lnTo>
                  <a:cubicBezTo>
                    <a:pt x="412" y="245"/>
                    <a:pt x="415" y="409"/>
                    <a:pt x="429" y="575"/>
                  </a:cubicBezTo>
                  <a:cubicBezTo>
                    <a:pt x="462" y="1010"/>
                    <a:pt x="537" y="1441"/>
                    <a:pt x="611" y="1860"/>
                  </a:cubicBezTo>
                  <a:cubicBezTo>
                    <a:pt x="648" y="2072"/>
                    <a:pt x="687" y="2295"/>
                    <a:pt x="720" y="2510"/>
                  </a:cubicBezTo>
                  <a:cubicBezTo>
                    <a:pt x="935" y="3954"/>
                    <a:pt x="902" y="5415"/>
                    <a:pt x="619" y="6847"/>
                  </a:cubicBezTo>
                  <a:cubicBezTo>
                    <a:pt x="560" y="7164"/>
                    <a:pt x="481" y="7484"/>
                    <a:pt x="409" y="7794"/>
                  </a:cubicBezTo>
                  <a:cubicBezTo>
                    <a:pt x="298" y="8265"/>
                    <a:pt x="187" y="8743"/>
                    <a:pt x="115" y="9223"/>
                  </a:cubicBezTo>
                  <a:cubicBezTo>
                    <a:pt x="33" y="9758"/>
                    <a:pt x="4" y="10301"/>
                    <a:pt x="86" y="10837"/>
                  </a:cubicBezTo>
                  <a:cubicBezTo>
                    <a:pt x="89" y="10876"/>
                    <a:pt x="95" y="10915"/>
                    <a:pt x="102" y="10955"/>
                  </a:cubicBezTo>
                  <a:cubicBezTo>
                    <a:pt x="115" y="11043"/>
                    <a:pt x="138" y="11138"/>
                    <a:pt x="171" y="11233"/>
                  </a:cubicBezTo>
                  <a:lnTo>
                    <a:pt x="255" y="11233"/>
                  </a:lnTo>
                  <a:cubicBezTo>
                    <a:pt x="219" y="11135"/>
                    <a:pt x="200" y="11030"/>
                    <a:pt x="184" y="10942"/>
                  </a:cubicBezTo>
                  <a:cubicBezTo>
                    <a:pt x="0" y="9903"/>
                    <a:pt x="249" y="8841"/>
                    <a:pt x="488" y="7811"/>
                  </a:cubicBezTo>
                  <a:cubicBezTo>
                    <a:pt x="563" y="7503"/>
                    <a:pt x="638" y="7180"/>
                    <a:pt x="700" y="6867"/>
                  </a:cubicBezTo>
                  <a:cubicBezTo>
                    <a:pt x="984" y="5422"/>
                    <a:pt x="1017" y="3951"/>
                    <a:pt x="801" y="2497"/>
                  </a:cubicBezTo>
                  <a:cubicBezTo>
                    <a:pt x="768" y="2281"/>
                    <a:pt x="729" y="2059"/>
                    <a:pt x="690" y="1847"/>
                  </a:cubicBezTo>
                  <a:cubicBezTo>
                    <a:pt x="619" y="1429"/>
                    <a:pt x="543" y="1000"/>
                    <a:pt x="510" y="572"/>
                  </a:cubicBezTo>
                  <a:cubicBezTo>
                    <a:pt x="494" y="373"/>
                    <a:pt x="491" y="183"/>
                    <a:pt x="498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87;p58"/>
            <p:cNvSpPr/>
            <p:nvPr/>
          </p:nvSpPr>
          <p:spPr>
            <a:xfrm>
              <a:off x="3170550" y="2761550"/>
              <a:ext cx="17500" cy="292200"/>
            </a:xfrm>
            <a:custGeom>
              <a:avLst/>
              <a:gdLst/>
              <a:ahLst/>
              <a:cxnLst/>
              <a:rect l="l" t="t" r="r" b="b"/>
              <a:pathLst>
                <a:path w="700" h="11688" extrusionOk="0">
                  <a:moveTo>
                    <a:pt x="144" y="0"/>
                  </a:moveTo>
                  <a:lnTo>
                    <a:pt x="49" y="91"/>
                  </a:lnTo>
                  <a:cubicBezTo>
                    <a:pt x="1" y="545"/>
                    <a:pt x="7" y="1046"/>
                    <a:pt x="66" y="1598"/>
                  </a:cubicBezTo>
                  <a:cubicBezTo>
                    <a:pt x="118" y="2062"/>
                    <a:pt x="203" y="2530"/>
                    <a:pt x="285" y="2984"/>
                  </a:cubicBezTo>
                  <a:cubicBezTo>
                    <a:pt x="390" y="3569"/>
                    <a:pt x="500" y="4177"/>
                    <a:pt x="539" y="4778"/>
                  </a:cubicBezTo>
                  <a:cubicBezTo>
                    <a:pt x="592" y="5569"/>
                    <a:pt x="527" y="6373"/>
                    <a:pt x="461" y="7153"/>
                  </a:cubicBezTo>
                  <a:cubicBezTo>
                    <a:pt x="383" y="8092"/>
                    <a:pt x="304" y="9063"/>
                    <a:pt x="429" y="10013"/>
                  </a:cubicBezTo>
                  <a:cubicBezTo>
                    <a:pt x="445" y="10134"/>
                    <a:pt x="464" y="10252"/>
                    <a:pt x="481" y="10373"/>
                  </a:cubicBezTo>
                  <a:cubicBezTo>
                    <a:pt x="550" y="10791"/>
                    <a:pt x="618" y="11223"/>
                    <a:pt x="543" y="11641"/>
                  </a:cubicBezTo>
                  <a:cubicBezTo>
                    <a:pt x="539" y="11654"/>
                    <a:pt x="536" y="11671"/>
                    <a:pt x="533" y="11687"/>
                  </a:cubicBezTo>
                  <a:lnTo>
                    <a:pt x="615" y="11687"/>
                  </a:lnTo>
                  <a:cubicBezTo>
                    <a:pt x="618" y="11677"/>
                    <a:pt x="621" y="11667"/>
                    <a:pt x="621" y="11654"/>
                  </a:cubicBezTo>
                  <a:cubicBezTo>
                    <a:pt x="699" y="11226"/>
                    <a:pt x="631" y="10785"/>
                    <a:pt x="566" y="10360"/>
                  </a:cubicBezTo>
                  <a:cubicBezTo>
                    <a:pt x="547" y="10239"/>
                    <a:pt x="527" y="10121"/>
                    <a:pt x="510" y="10004"/>
                  </a:cubicBezTo>
                  <a:cubicBezTo>
                    <a:pt x="386" y="9063"/>
                    <a:pt x="464" y="8095"/>
                    <a:pt x="543" y="7161"/>
                  </a:cubicBezTo>
                  <a:cubicBezTo>
                    <a:pt x="609" y="6376"/>
                    <a:pt x="674" y="5569"/>
                    <a:pt x="621" y="4775"/>
                  </a:cubicBezTo>
                  <a:cubicBezTo>
                    <a:pt x="582" y="4167"/>
                    <a:pt x="471" y="3559"/>
                    <a:pt x="366" y="2967"/>
                  </a:cubicBezTo>
                  <a:cubicBezTo>
                    <a:pt x="285" y="2516"/>
                    <a:pt x="200" y="2049"/>
                    <a:pt x="150" y="1588"/>
                  </a:cubicBezTo>
                  <a:cubicBezTo>
                    <a:pt x="82" y="1003"/>
                    <a:pt x="79" y="474"/>
                    <a:pt x="144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88;p58"/>
            <p:cNvSpPr/>
            <p:nvPr/>
          </p:nvSpPr>
          <p:spPr>
            <a:xfrm>
              <a:off x="3185075" y="2726250"/>
              <a:ext cx="35175" cy="327500"/>
            </a:xfrm>
            <a:custGeom>
              <a:avLst/>
              <a:gdLst/>
              <a:ahLst/>
              <a:cxnLst/>
              <a:rect l="l" t="t" r="r" b="b"/>
              <a:pathLst>
                <a:path w="1407" h="13100" extrusionOk="0">
                  <a:moveTo>
                    <a:pt x="972" y="0"/>
                  </a:moveTo>
                  <a:lnTo>
                    <a:pt x="900" y="69"/>
                  </a:lnTo>
                  <a:cubicBezTo>
                    <a:pt x="903" y="79"/>
                    <a:pt x="903" y="88"/>
                    <a:pt x="907" y="94"/>
                  </a:cubicBezTo>
                  <a:cubicBezTo>
                    <a:pt x="1322" y="2428"/>
                    <a:pt x="959" y="4827"/>
                    <a:pt x="606" y="7150"/>
                  </a:cubicBezTo>
                  <a:cubicBezTo>
                    <a:pt x="305" y="9102"/>
                    <a:pt x="1" y="11119"/>
                    <a:pt x="155" y="13099"/>
                  </a:cubicBezTo>
                  <a:lnTo>
                    <a:pt x="236" y="13099"/>
                  </a:lnTo>
                  <a:cubicBezTo>
                    <a:pt x="83" y="11125"/>
                    <a:pt x="390" y="9111"/>
                    <a:pt x="684" y="7164"/>
                  </a:cubicBezTo>
                  <a:cubicBezTo>
                    <a:pt x="1040" y="4834"/>
                    <a:pt x="1406" y="2425"/>
                    <a:pt x="988" y="82"/>
                  </a:cubicBezTo>
                  <a:cubicBezTo>
                    <a:pt x="981" y="52"/>
                    <a:pt x="978" y="26"/>
                    <a:pt x="972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89;p58"/>
            <p:cNvSpPr/>
            <p:nvPr/>
          </p:nvSpPr>
          <p:spPr>
            <a:xfrm>
              <a:off x="3201350" y="2738825"/>
              <a:ext cx="29525" cy="314925"/>
            </a:xfrm>
            <a:custGeom>
              <a:avLst/>
              <a:gdLst/>
              <a:ahLst/>
              <a:cxnLst/>
              <a:rect l="l" t="t" r="r" b="b"/>
              <a:pathLst>
                <a:path w="1181" h="12597" extrusionOk="0">
                  <a:moveTo>
                    <a:pt x="870" y="0"/>
                  </a:moveTo>
                  <a:lnTo>
                    <a:pt x="870" y="0"/>
                  </a:lnTo>
                  <a:cubicBezTo>
                    <a:pt x="791" y="435"/>
                    <a:pt x="847" y="886"/>
                    <a:pt x="906" y="1324"/>
                  </a:cubicBezTo>
                  <a:cubicBezTo>
                    <a:pt x="922" y="1442"/>
                    <a:pt x="935" y="1559"/>
                    <a:pt x="948" y="1677"/>
                  </a:cubicBezTo>
                  <a:cubicBezTo>
                    <a:pt x="1099" y="3079"/>
                    <a:pt x="857" y="4504"/>
                    <a:pt x="624" y="5880"/>
                  </a:cubicBezTo>
                  <a:cubicBezTo>
                    <a:pt x="579" y="6148"/>
                    <a:pt x="533" y="6415"/>
                    <a:pt x="491" y="6684"/>
                  </a:cubicBezTo>
                  <a:cubicBezTo>
                    <a:pt x="180" y="8635"/>
                    <a:pt x="17" y="10622"/>
                    <a:pt x="1" y="12596"/>
                  </a:cubicBezTo>
                  <a:lnTo>
                    <a:pt x="82" y="12596"/>
                  </a:lnTo>
                  <a:cubicBezTo>
                    <a:pt x="99" y="10628"/>
                    <a:pt x="262" y="8644"/>
                    <a:pt x="573" y="6697"/>
                  </a:cubicBezTo>
                  <a:cubicBezTo>
                    <a:pt x="615" y="6432"/>
                    <a:pt x="657" y="6160"/>
                    <a:pt x="707" y="5893"/>
                  </a:cubicBezTo>
                  <a:cubicBezTo>
                    <a:pt x="938" y="4510"/>
                    <a:pt x="1181" y="3082"/>
                    <a:pt x="1030" y="1670"/>
                  </a:cubicBezTo>
                  <a:cubicBezTo>
                    <a:pt x="1017" y="1549"/>
                    <a:pt x="1001" y="1432"/>
                    <a:pt x="988" y="1314"/>
                  </a:cubicBezTo>
                  <a:cubicBezTo>
                    <a:pt x="935" y="902"/>
                    <a:pt x="876" y="478"/>
                    <a:pt x="945" y="72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90;p58"/>
            <p:cNvSpPr/>
            <p:nvPr/>
          </p:nvSpPr>
          <p:spPr>
            <a:xfrm>
              <a:off x="3221625" y="2758925"/>
              <a:ext cx="28300" cy="294825"/>
            </a:xfrm>
            <a:custGeom>
              <a:avLst/>
              <a:gdLst/>
              <a:ahLst/>
              <a:cxnLst/>
              <a:rect l="l" t="t" r="r" b="b"/>
              <a:pathLst>
                <a:path w="1132" h="11793" extrusionOk="0">
                  <a:moveTo>
                    <a:pt x="863" y="0"/>
                  </a:moveTo>
                  <a:cubicBezTo>
                    <a:pt x="1053" y="2504"/>
                    <a:pt x="804" y="5047"/>
                    <a:pt x="373" y="8027"/>
                  </a:cubicBezTo>
                  <a:lnTo>
                    <a:pt x="370" y="8066"/>
                  </a:lnTo>
                  <a:cubicBezTo>
                    <a:pt x="186" y="9311"/>
                    <a:pt x="0" y="10596"/>
                    <a:pt x="359" y="11792"/>
                  </a:cubicBezTo>
                  <a:lnTo>
                    <a:pt x="445" y="11792"/>
                  </a:lnTo>
                  <a:cubicBezTo>
                    <a:pt x="82" y="10605"/>
                    <a:pt x="268" y="9321"/>
                    <a:pt x="448" y="8076"/>
                  </a:cubicBezTo>
                  <a:lnTo>
                    <a:pt x="454" y="8040"/>
                  </a:lnTo>
                  <a:cubicBezTo>
                    <a:pt x="882" y="5092"/>
                    <a:pt x="1131" y="2569"/>
                    <a:pt x="955" y="89"/>
                  </a:cubicBezTo>
                  <a:lnTo>
                    <a:pt x="863" y="0"/>
                  </a:ln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91;p58"/>
            <p:cNvSpPr/>
            <p:nvPr/>
          </p:nvSpPr>
          <p:spPr>
            <a:xfrm>
              <a:off x="3246125" y="2777375"/>
              <a:ext cx="15725" cy="276375"/>
            </a:xfrm>
            <a:custGeom>
              <a:avLst/>
              <a:gdLst/>
              <a:ahLst/>
              <a:cxnLst/>
              <a:rect l="l" t="t" r="r" b="b"/>
              <a:pathLst>
                <a:path w="629" h="11055" extrusionOk="0">
                  <a:moveTo>
                    <a:pt x="625" y="1"/>
                  </a:moveTo>
                  <a:cubicBezTo>
                    <a:pt x="157" y="2432"/>
                    <a:pt x="1" y="4913"/>
                    <a:pt x="164" y="7393"/>
                  </a:cubicBezTo>
                  <a:cubicBezTo>
                    <a:pt x="177" y="7606"/>
                    <a:pt x="193" y="7819"/>
                    <a:pt x="210" y="8034"/>
                  </a:cubicBezTo>
                  <a:cubicBezTo>
                    <a:pt x="284" y="9030"/>
                    <a:pt x="363" y="10063"/>
                    <a:pt x="197" y="11054"/>
                  </a:cubicBezTo>
                  <a:lnTo>
                    <a:pt x="278" y="11054"/>
                  </a:lnTo>
                  <a:cubicBezTo>
                    <a:pt x="445" y="10057"/>
                    <a:pt x="367" y="9024"/>
                    <a:pt x="292" y="8027"/>
                  </a:cubicBezTo>
                  <a:cubicBezTo>
                    <a:pt x="275" y="7815"/>
                    <a:pt x="259" y="7599"/>
                    <a:pt x="245" y="7387"/>
                  </a:cubicBezTo>
                  <a:cubicBezTo>
                    <a:pt x="92" y="5054"/>
                    <a:pt x="223" y="2723"/>
                    <a:pt x="628" y="432"/>
                  </a:cubicBezTo>
                  <a:lnTo>
                    <a:pt x="628" y="7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92;p58"/>
            <p:cNvSpPr/>
            <p:nvPr/>
          </p:nvSpPr>
          <p:spPr>
            <a:xfrm>
              <a:off x="2670950" y="2786125"/>
              <a:ext cx="47150" cy="35675"/>
            </a:xfrm>
            <a:custGeom>
              <a:avLst/>
              <a:gdLst/>
              <a:ahLst/>
              <a:cxnLst/>
              <a:rect l="l" t="t" r="r" b="b"/>
              <a:pathLst>
                <a:path w="1886" h="1427" extrusionOk="0">
                  <a:moveTo>
                    <a:pt x="1886" y="1"/>
                  </a:moveTo>
                  <a:lnTo>
                    <a:pt x="1886" y="1"/>
                  </a:lnTo>
                  <a:cubicBezTo>
                    <a:pt x="1432" y="500"/>
                    <a:pt x="588" y="1040"/>
                    <a:pt x="0" y="1376"/>
                  </a:cubicBezTo>
                  <a:cubicBezTo>
                    <a:pt x="160" y="1416"/>
                    <a:pt x="344" y="1426"/>
                    <a:pt x="541" y="1426"/>
                  </a:cubicBezTo>
                  <a:cubicBezTo>
                    <a:pt x="773" y="1426"/>
                    <a:pt x="1022" y="1412"/>
                    <a:pt x="1270" y="1412"/>
                  </a:cubicBezTo>
                  <a:cubicBezTo>
                    <a:pt x="1340" y="1412"/>
                    <a:pt x="1411" y="1413"/>
                    <a:pt x="1480" y="1416"/>
                  </a:cubicBezTo>
                  <a:cubicBezTo>
                    <a:pt x="1663" y="889"/>
                    <a:pt x="1830" y="553"/>
                    <a:pt x="1886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93;p58"/>
            <p:cNvSpPr/>
            <p:nvPr/>
          </p:nvSpPr>
          <p:spPr>
            <a:xfrm>
              <a:off x="2553525" y="2664675"/>
              <a:ext cx="155175" cy="93750"/>
            </a:xfrm>
            <a:custGeom>
              <a:avLst/>
              <a:gdLst/>
              <a:ahLst/>
              <a:cxnLst/>
              <a:rect l="l" t="t" r="r" b="b"/>
              <a:pathLst>
                <a:path w="6207" h="3750" extrusionOk="0">
                  <a:moveTo>
                    <a:pt x="6021" y="0"/>
                  </a:moveTo>
                  <a:cubicBezTo>
                    <a:pt x="5685" y="0"/>
                    <a:pt x="4384" y="643"/>
                    <a:pt x="2906" y="1554"/>
                  </a:cubicBezTo>
                  <a:cubicBezTo>
                    <a:pt x="1252" y="2574"/>
                    <a:pt x="0" y="3542"/>
                    <a:pt x="109" y="3721"/>
                  </a:cubicBezTo>
                  <a:cubicBezTo>
                    <a:pt x="120" y="3740"/>
                    <a:pt x="146" y="3749"/>
                    <a:pt x="186" y="3749"/>
                  </a:cubicBezTo>
                  <a:cubicBezTo>
                    <a:pt x="522" y="3749"/>
                    <a:pt x="1823" y="3107"/>
                    <a:pt x="3301" y="2195"/>
                  </a:cubicBezTo>
                  <a:cubicBezTo>
                    <a:pt x="4955" y="1175"/>
                    <a:pt x="6207" y="204"/>
                    <a:pt x="6099" y="28"/>
                  </a:cubicBezTo>
                  <a:cubicBezTo>
                    <a:pt x="6087" y="9"/>
                    <a:pt x="6061" y="0"/>
                    <a:pt x="6021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94;p58"/>
            <p:cNvSpPr/>
            <p:nvPr/>
          </p:nvSpPr>
          <p:spPr>
            <a:xfrm>
              <a:off x="2553525" y="2664675"/>
              <a:ext cx="155175" cy="93750"/>
            </a:xfrm>
            <a:custGeom>
              <a:avLst/>
              <a:gdLst/>
              <a:ahLst/>
              <a:cxnLst/>
              <a:rect l="l" t="t" r="r" b="b"/>
              <a:pathLst>
                <a:path w="6207" h="3750" extrusionOk="0">
                  <a:moveTo>
                    <a:pt x="6021" y="0"/>
                  </a:moveTo>
                  <a:cubicBezTo>
                    <a:pt x="5685" y="0"/>
                    <a:pt x="4384" y="643"/>
                    <a:pt x="2906" y="1554"/>
                  </a:cubicBezTo>
                  <a:cubicBezTo>
                    <a:pt x="1252" y="2574"/>
                    <a:pt x="0" y="3542"/>
                    <a:pt x="109" y="3721"/>
                  </a:cubicBezTo>
                  <a:cubicBezTo>
                    <a:pt x="120" y="3740"/>
                    <a:pt x="146" y="3749"/>
                    <a:pt x="186" y="3749"/>
                  </a:cubicBezTo>
                  <a:cubicBezTo>
                    <a:pt x="522" y="3749"/>
                    <a:pt x="1823" y="3107"/>
                    <a:pt x="3301" y="2195"/>
                  </a:cubicBezTo>
                  <a:cubicBezTo>
                    <a:pt x="4955" y="1175"/>
                    <a:pt x="6207" y="204"/>
                    <a:pt x="6099" y="28"/>
                  </a:cubicBezTo>
                  <a:cubicBezTo>
                    <a:pt x="6087" y="9"/>
                    <a:pt x="6061" y="0"/>
                    <a:pt x="6021" y="0"/>
                  </a:cubicBezTo>
                  <a:close/>
                </a:path>
              </a:pathLst>
            </a:custGeom>
            <a:solidFill>
              <a:srgbClr val="817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95;p58"/>
            <p:cNvSpPr/>
            <p:nvPr/>
          </p:nvSpPr>
          <p:spPr>
            <a:xfrm>
              <a:off x="2556050" y="2664725"/>
              <a:ext cx="150125" cy="93650"/>
            </a:xfrm>
            <a:custGeom>
              <a:avLst/>
              <a:gdLst/>
              <a:ahLst/>
              <a:cxnLst/>
              <a:rect l="l" t="t" r="r" b="b"/>
              <a:pathLst>
                <a:path w="6005" h="3746" extrusionOk="0">
                  <a:moveTo>
                    <a:pt x="5919" y="0"/>
                  </a:moveTo>
                  <a:cubicBezTo>
                    <a:pt x="5583" y="0"/>
                    <a:pt x="4282" y="641"/>
                    <a:pt x="2805" y="1552"/>
                  </a:cubicBezTo>
                  <a:cubicBezTo>
                    <a:pt x="1219" y="2530"/>
                    <a:pt x="1" y="3461"/>
                    <a:pt x="1" y="3693"/>
                  </a:cubicBezTo>
                  <a:cubicBezTo>
                    <a:pt x="1" y="3703"/>
                    <a:pt x="4" y="3709"/>
                    <a:pt x="8" y="3719"/>
                  </a:cubicBezTo>
                  <a:cubicBezTo>
                    <a:pt x="17" y="3736"/>
                    <a:pt x="43" y="3745"/>
                    <a:pt x="86" y="3745"/>
                  </a:cubicBezTo>
                  <a:cubicBezTo>
                    <a:pt x="423" y="3745"/>
                    <a:pt x="1720" y="3104"/>
                    <a:pt x="3200" y="2193"/>
                  </a:cubicBezTo>
                  <a:cubicBezTo>
                    <a:pt x="4785" y="1216"/>
                    <a:pt x="6004" y="285"/>
                    <a:pt x="6004" y="53"/>
                  </a:cubicBezTo>
                  <a:cubicBezTo>
                    <a:pt x="6004" y="42"/>
                    <a:pt x="6001" y="36"/>
                    <a:pt x="5998" y="26"/>
                  </a:cubicBezTo>
                  <a:cubicBezTo>
                    <a:pt x="5984" y="10"/>
                    <a:pt x="5959" y="0"/>
                    <a:pt x="5919" y="0"/>
                  </a:cubicBezTo>
                  <a:close/>
                </a:path>
              </a:pathLst>
            </a:custGeom>
            <a:solidFill>
              <a:srgbClr val="685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96;p58"/>
            <p:cNvSpPr/>
            <p:nvPr/>
          </p:nvSpPr>
          <p:spPr>
            <a:xfrm>
              <a:off x="2591350" y="2703100"/>
              <a:ext cx="49125" cy="29050"/>
            </a:xfrm>
            <a:custGeom>
              <a:avLst/>
              <a:gdLst/>
              <a:ahLst/>
              <a:cxnLst/>
              <a:rect l="l" t="t" r="r" b="b"/>
              <a:pathLst>
                <a:path w="1965" h="1162" extrusionOk="0">
                  <a:moveTo>
                    <a:pt x="64" y="0"/>
                  </a:moveTo>
                  <a:cubicBezTo>
                    <a:pt x="47" y="0"/>
                    <a:pt x="29" y="10"/>
                    <a:pt x="17" y="24"/>
                  </a:cubicBezTo>
                  <a:cubicBezTo>
                    <a:pt x="0" y="50"/>
                    <a:pt x="7" y="86"/>
                    <a:pt x="33" y="106"/>
                  </a:cubicBezTo>
                  <a:cubicBezTo>
                    <a:pt x="622" y="495"/>
                    <a:pt x="1239" y="848"/>
                    <a:pt x="1873" y="1155"/>
                  </a:cubicBezTo>
                  <a:cubicBezTo>
                    <a:pt x="1883" y="1158"/>
                    <a:pt x="1890" y="1162"/>
                    <a:pt x="1899" y="1162"/>
                  </a:cubicBezTo>
                  <a:cubicBezTo>
                    <a:pt x="1919" y="1162"/>
                    <a:pt x="1942" y="1148"/>
                    <a:pt x="1952" y="1129"/>
                  </a:cubicBezTo>
                  <a:cubicBezTo>
                    <a:pt x="1964" y="1099"/>
                    <a:pt x="1952" y="1067"/>
                    <a:pt x="1922" y="1053"/>
                  </a:cubicBezTo>
                  <a:cubicBezTo>
                    <a:pt x="1295" y="750"/>
                    <a:pt x="680" y="397"/>
                    <a:pt x="95" y="11"/>
                  </a:cubicBezTo>
                  <a:cubicBezTo>
                    <a:pt x="86" y="4"/>
                    <a:pt x="75" y="0"/>
                    <a:pt x="64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97;p58"/>
            <p:cNvSpPr/>
            <p:nvPr/>
          </p:nvSpPr>
          <p:spPr>
            <a:xfrm>
              <a:off x="2617575" y="2679225"/>
              <a:ext cx="33300" cy="45400"/>
            </a:xfrm>
            <a:custGeom>
              <a:avLst/>
              <a:gdLst/>
              <a:ahLst/>
              <a:cxnLst/>
              <a:rect l="l" t="t" r="r" b="b"/>
              <a:pathLst>
                <a:path w="1332" h="1816" extrusionOk="0">
                  <a:moveTo>
                    <a:pt x="64" y="0"/>
                  </a:moveTo>
                  <a:cubicBezTo>
                    <a:pt x="53" y="0"/>
                    <a:pt x="42" y="4"/>
                    <a:pt x="33" y="11"/>
                  </a:cubicBezTo>
                  <a:cubicBezTo>
                    <a:pt x="7" y="28"/>
                    <a:pt x="1" y="64"/>
                    <a:pt x="17" y="90"/>
                  </a:cubicBezTo>
                  <a:lnTo>
                    <a:pt x="1220" y="1790"/>
                  </a:lnTo>
                  <a:cubicBezTo>
                    <a:pt x="1229" y="1806"/>
                    <a:pt x="1249" y="1815"/>
                    <a:pt x="1265" y="1815"/>
                  </a:cubicBezTo>
                  <a:cubicBezTo>
                    <a:pt x="1279" y="1815"/>
                    <a:pt x="1288" y="1812"/>
                    <a:pt x="1298" y="1803"/>
                  </a:cubicBezTo>
                  <a:cubicBezTo>
                    <a:pt x="1324" y="1786"/>
                    <a:pt x="1331" y="1750"/>
                    <a:pt x="1312" y="1724"/>
                  </a:cubicBezTo>
                  <a:lnTo>
                    <a:pt x="111" y="25"/>
                  </a:lnTo>
                  <a:cubicBezTo>
                    <a:pt x="100" y="9"/>
                    <a:pt x="82" y="0"/>
                    <a:pt x="64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98;p58"/>
            <p:cNvSpPr/>
            <p:nvPr/>
          </p:nvSpPr>
          <p:spPr>
            <a:xfrm>
              <a:off x="2647725" y="2666850"/>
              <a:ext cx="16375" cy="55575"/>
            </a:xfrm>
            <a:custGeom>
              <a:avLst/>
              <a:gdLst/>
              <a:ahLst/>
              <a:cxnLst/>
              <a:rect l="l" t="t" r="r" b="b"/>
              <a:pathLst>
                <a:path w="655" h="2223" extrusionOk="0">
                  <a:moveTo>
                    <a:pt x="66" y="0"/>
                  </a:moveTo>
                  <a:cubicBezTo>
                    <a:pt x="60" y="0"/>
                    <a:pt x="53" y="1"/>
                    <a:pt x="47" y="4"/>
                  </a:cubicBezTo>
                  <a:cubicBezTo>
                    <a:pt x="17" y="13"/>
                    <a:pt x="0" y="46"/>
                    <a:pt x="11" y="75"/>
                  </a:cubicBezTo>
                  <a:cubicBezTo>
                    <a:pt x="243" y="755"/>
                    <a:pt x="422" y="1464"/>
                    <a:pt x="540" y="2173"/>
                  </a:cubicBezTo>
                  <a:cubicBezTo>
                    <a:pt x="543" y="2203"/>
                    <a:pt x="566" y="2223"/>
                    <a:pt x="596" y="2223"/>
                  </a:cubicBezTo>
                  <a:lnTo>
                    <a:pt x="605" y="2223"/>
                  </a:lnTo>
                  <a:cubicBezTo>
                    <a:pt x="635" y="2216"/>
                    <a:pt x="655" y="2186"/>
                    <a:pt x="651" y="2157"/>
                  </a:cubicBezTo>
                  <a:cubicBezTo>
                    <a:pt x="530" y="1438"/>
                    <a:pt x="353" y="725"/>
                    <a:pt x="118" y="39"/>
                  </a:cubicBezTo>
                  <a:cubicBezTo>
                    <a:pt x="111" y="14"/>
                    <a:pt x="89" y="0"/>
                    <a:pt x="66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99;p58"/>
            <p:cNvSpPr/>
            <p:nvPr/>
          </p:nvSpPr>
          <p:spPr>
            <a:xfrm>
              <a:off x="2556050" y="2664800"/>
              <a:ext cx="193675" cy="158950"/>
            </a:xfrm>
            <a:custGeom>
              <a:avLst/>
              <a:gdLst/>
              <a:ahLst/>
              <a:cxnLst/>
              <a:rect l="l" t="t" r="r" b="b"/>
              <a:pathLst>
                <a:path w="7747" h="6358" extrusionOk="0">
                  <a:moveTo>
                    <a:pt x="5998" y="0"/>
                  </a:moveTo>
                  <a:cubicBezTo>
                    <a:pt x="2893" y="2706"/>
                    <a:pt x="1" y="3697"/>
                    <a:pt x="1" y="3697"/>
                  </a:cubicBezTo>
                  <a:cubicBezTo>
                    <a:pt x="1" y="3697"/>
                    <a:pt x="4" y="3700"/>
                    <a:pt x="11" y="3709"/>
                  </a:cubicBezTo>
                  <a:cubicBezTo>
                    <a:pt x="20" y="3726"/>
                    <a:pt x="40" y="3762"/>
                    <a:pt x="70" y="3807"/>
                  </a:cubicBezTo>
                  <a:cubicBezTo>
                    <a:pt x="388" y="4311"/>
                    <a:pt x="1805" y="6357"/>
                    <a:pt x="3775" y="6357"/>
                  </a:cubicBezTo>
                  <a:cubicBezTo>
                    <a:pt x="4390" y="6357"/>
                    <a:pt x="5059" y="6158"/>
                    <a:pt x="5766" y="5651"/>
                  </a:cubicBezTo>
                  <a:cubicBezTo>
                    <a:pt x="6040" y="5451"/>
                    <a:pt x="6266" y="5236"/>
                    <a:pt x="6442" y="5007"/>
                  </a:cubicBezTo>
                  <a:cubicBezTo>
                    <a:pt x="6471" y="4968"/>
                    <a:pt x="6501" y="4925"/>
                    <a:pt x="6530" y="4886"/>
                  </a:cubicBezTo>
                  <a:cubicBezTo>
                    <a:pt x="7746" y="3121"/>
                    <a:pt x="6429" y="706"/>
                    <a:pt x="6079" y="128"/>
                  </a:cubicBezTo>
                  <a:cubicBezTo>
                    <a:pt x="6053" y="86"/>
                    <a:pt x="6034" y="53"/>
                    <a:pt x="6020" y="30"/>
                  </a:cubicBezTo>
                  <a:cubicBezTo>
                    <a:pt x="6004" y="10"/>
                    <a:pt x="5998" y="0"/>
                    <a:pt x="5998" y="0"/>
                  </a:cubicBezTo>
                  <a:close/>
                </a:path>
              </a:pathLst>
            </a:custGeom>
            <a:solidFill>
              <a:srgbClr val="F2D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900;p58"/>
            <p:cNvSpPr/>
            <p:nvPr/>
          </p:nvSpPr>
          <p:spPr>
            <a:xfrm>
              <a:off x="2556300" y="2745350"/>
              <a:ext cx="163025" cy="44650"/>
            </a:xfrm>
            <a:custGeom>
              <a:avLst/>
              <a:gdLst/>
              <a:ahLst/>
              <a:cxnLst/>
              <a:rect l="l" t="t" r="r" b="b"/>
              <a:pathLst>
                <a:path w="6521" h="1786" extrusionOk="0">
                  <a:moveTo>
                    <a:pt x="1741" y="1"/>
                  </a:moveTo>
                  <a:cubicBezTo>
                    <a:pt x="1160" y="1"/>
                    <a:pt x="597" y="234"/>
                    <a:pt x="53" y="465"/>
                  </a:cubicBezTo>
                  <a:lnTo>
                    <a:pt x="1" y="487"/>
                  </a:lnTo>
                  <a:cubicBezTo>
                    <a:pt x="10" y="504"/>
                    <a:pt x="30" y="540"/>
                    <a:pt x="60" y="585"/>
                  </a:cubicBezTo>
                  <a:lnTo>
                    <a:pt x="99" y="570"/>
                  </a:lnTo>
                  <a:cubicBezTo>
                    <a:pt x="624" y="348"/>
                    <a:pt x="1168" y="114"/>
                    <a:pt x="1722" y="114"/>
                  </a:cubicBezTo>
                  <a:cubicBezTo>
                    <a:pt x="1740" y="114"/>
                    <a:pt x="1757" y="114"/>
                    <a:pt x="1775" y="115"/>
                  </a:cubicBezTo>
                  <a:cubicBezTo>
                    <a:pt x="2327" y="128"/>
                    <a:pt x="3033" y="360"/>
                    <a:pt x="3366" y="965"/>
                  </a:cubicBezTo>
                  <a:lnTo>
                    <a:pt x="3399" y="1021"/>
                  </a:lnTo>
                  <a:lnTo>
                    <a:pt x="3449" y="985"/>
                  </a:lnTo>
                  <a:cubicBezTo>
                    <a:pt x="3841" y="710"/>
                    <a:pt x="4272" y="556"/>
                    <a:pt x="4700" y="534"/>
                  </a:cubicBezTo>
                  <a:cubicBezTo>
                    <a:pt x="4727" y="532"/>
                    <a:pt x="4755" y="532"/>
                    <a:pt x="4782" y="532"/>
                  </a:cubicBezTo>
                  <a:cubicBezTo>
                    <a:pt x="5215" y="532"/>
                    <a:pt x="5634" y="677"/>
                    <a:pt x="5939" y="935"/>
                  </a:cubicBezTo>
                  <a:cubicBezTo>
                    <a:pt x="6200" y="1158"/>
                    <a:pt x="6374" y="1465"/>
                    <a:pt x="6432" y="1785"/>
                  </a:cubicBezTo>
                  <a:cubicBezTo>
                    <a:pt x="6461" y="1746"/>
                    <a:pt x="6491" y="1703"/>
                    <a:pt x="6520" y="1664"/>
                  </a:cubicBezTo>
                  <a:cubicBezTo>
                    <a:pt x="6442" y="1357"/>
                    <a:pt x="6265" y="1066"/>
                    <a:pt x="6010" y="851"/>
                  </a:cubicBezTo>
                  <a:cubicBezTo>
                    <a:pt x="5684" y="571"/>
                    <a:pt x="5241" y="419"/>
                    <a:pt x="4780" y="419"/>
                  </a:cubicBezTo>
                  <a:cubicBezTo>
                    <a:pt x="4771" y="419"/>
                    <a:pt x="4762" y="419"/>
                    <a:pt x="4752" y="419"/>
                  </a:cubicBezTo>
                  <a:cubicBezTo>
                    <a:pt x="4733" y="419"/>
                    <a:pt x="4713" y="419"/>
                    <a:pt x="4694" y="422"/>
                  </a:cubicBezTo>
                  <a:cubicBezTo>
                    <a:pt x="4674" y="422"/>
                    <a:pt x="4654" y="422"/>
                    <a:pt x="4635" y="425"/>
                  </a:cubicBezTo>
                  <a:cubicBezTo>
                    <a:pt x="4226" y="455"/>
                    <a:pt x="3814" y="602"/>
                    <a:pt x="3435" y="857"/>
                  </a:cubicBezTo>
                  <a:cubicBezTo>
                    <a:pt x="3122" y="347"/>
                    <a:pt x="2494" y="21"/>
                    <a:pt x="1778" y="1"/>
                  </a:cubicBezTo>
                  <a:cubicBezTo>
                    <a:pt x="1766" y="1"/>
                    <a:pt x="1753" y="1"/>
                    <a:pt x="1741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901;p58"/>
            <p:cNvSpPr/>
            <p:nvPr/>
          </p:nvSpPr>
          <p:spPr>
            <a:xfrm>
              <a:off x="2669475" y="2665525"/>
              <a:ext cx="38575" cy="91775"/>
            </a:xfrm>
            <a:custGeom>
              <a:avLst/>
              <a:gdLst/>
              <a:ahLst/>
              <a:cxnLst/>
              <a:rect l="l" t="t" r="r" b="b"/>
              <a:pathLst>
                <a:path w="1543" h="3671" extrusionOk="0">
                  <a:moveTo>
                    <a:pt x="1483" y="1"/>
                  </a:moveTo>
                  <a:cubicBezTo>
                    <a:pt x="889" y="497"/>
                    <a:pt x="552" y="1262"/>
                    <a:pt x="657" y="1959"/>
                  </a:cubicBezTo>
                  <a:cubicBezTo>
                    <a:pt x="396" y="2135"/>
                    <a:pt x="189" y="2403"/>
                    <a:pt x="94" y="2704"/>
                  </a:cubicBezTo>
                  <a:cubicBezTo>
                    <a:pt x="0" y="2998"/>
                    <a:pt x="3" y="3327"/>
                    <a:pt x="108" y="3618"/>
                  </a:cubicBezTo>
                  <a:cubicBezTo>
                    <a:pt x="114" y="3638"/>
                    <a:pt x="118" y="3654"/>
                    <a:pt x="127" y="3671"/>
                  </a:cubicBezTo>
                  <a:lnTo>
                    <a:pt x="232" y="3629"/>
                  </a:lnTo>
                  <a:cubicBezTo>
                    <a:pt x="232" y="3622"/>
                    <a:pt x="229" y="3618"/>
                    <a:pt x="225" y="3612"/>
                  </a:cubicBezTo>
                  <a:cubicBezTo>
                    <a:pt x="118" y="3338"/>
                    <a:pt x="108" y="3018"/>
                    <a:pt x="200" y="2736"/>
                  </a:cubicBezTo>
                  <a:cubicBezTo>
                    <a:pt x="294" y="2452"/>
                    <a:pt x="494" y="2194"/>
                    <a:pt x="752" y="2033"/>
                  </a:cubicBezTo>
                  <a:lnTo>
                    <a:pt x="785" y="2014"/>
                  </a:lnTo>
                  <a:lnTo>
                    <a:pt x="774" y="1974"/>
                  </a:lnTo>
                  <a:cubicBezTo>
                    <a:pt x="660" y="1318"/>
                    <a:pt x="971" y="579"/>
                    <a:pt x="1542" y="99"/>
                  </a:cubicBezTo>
                  <a:cubicBezTo>
                    <a:pt x="1516" y="57"/>
                    <a:pt x="1497" y="24"/>
                    <a:pt x="1483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902;p58"/>
            <p:cNvSpPr/>
            <p:nvPr/>
          </p:nvSpPr>
          <p:spPr>
            <a:xfrm>
              <a:off x="2704025" y="2817075"/>
              <a:ext cx="100175" cy="243850"/>
            </a:xfrm>
            <a:custGeom>
              <a:avLst/>
              <a:gdLst/>
              <a:ahLst/>
              <a:cxnLst/>
              <a:rect l="l" t="t" r="r" b="b"/>
              <a:pathLst>
                <a:path w="4007" h="9754" extrusionOk="0">
                  <a:moveTo>
                    <a:pt x="79" y="1"/>
                  </a:moveTo>
                  <a:cubicBezTo>
                    <a:pt x="66" y="1"/>
                    <a:pt x="54" y="4"/>
                    <a:pt x="43" y="11"/>
                  </a:cubicBezTo>
                  <a:cubicBezTo>
                    <a:pt x="11" y="30"/>
                    <a:pt x="0" y="73"/>
                    <a:pt x="20" y="106"/>
                  </a:cubicBezTo>
                  <a:cubicBezTo>
                    <a:pt x="1771" y="3096"/>
                    <a:pt x="3066" y="6325"/>
                    <a:pt x="3863" y="9701"/>
                  </a:cubicBezTo>
                  <a:cubicBezTo>
                    <a:pt x="3870" y="9730"/>
                    <a:pt x="3899" y="9753"/>
                    <a:pt x="3928" y="9753"/>
                  </a:cubicBezTo>
                  <a:cubicBezTo>
                    <a:pt x="3935" y="9753"/>
                    <a:pt x="3942" y="9753"/>
                    <a:pt x="3945" y="9750"/>
                  </a:cubicBezTo>
                  <a:cubicBezTo>
                    <a:pt x="3984" y="9744"/>
                    <a:pt x="4007" y="9704"/>
                    <a:pt x="3997" y="9668"/>
                  </a:cubicBezTo>
                  <a:cubicBezTo>
                    <a:pt x="3197" y="6279"/>
                    <a:pt x="1899" y="3037"/>
                    <a:pt x="138" y="34"/>
                  </a:cubicBezTo>
                  <a:cubicBezTo>
                    <a:pt x="125" y="13"/>
                    <a:pt x="102" y="1"/>
                    <a:pt x="79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903;p58"/>
            <p:cNvSpPr/>
            <p:nvPr/>
          </p:nvSpPr>
          <p:spPr>
            <a:xfrm>
              <a:off x="2617250" y="2840200"/>
              <a:ext cx="126350" cy="55675"/>
            </a:xfrm>
            <a:custGeom>
              <a:avLst/>
              <a:gdLst/>
              <a:ahLst/>
              <a:cxnLst/>
              <a:rect l="l" t="t" r="r" b="b"/>
              <a:pathLst>
                <a:path w="5054" h="2227" extrusionOk="0">
                  <a:moveTo>
                    <a:pt x="1531" y="1"/>
                  </a:moveTo>
                  <a:cubicBezTo>
                    <a:pt x="1294" y="1"/>
                    <a:pt x="1058" y="30"/>
                    <a:pt x="827" y="93"/>
                  </a:cubicBezTo>
                  <a:cubicBezTo>
                    <a:pt x="821" y="96"/>
                    <a:pt x="811" y="99"/>
                    <a:pt x="805" y="102"/>
                  </a:cubicBezTo>
                  <a:cubicBezTo>
                    <a:pt x="775" y="109"/>
                    <a:pt x="746" y="119"/>
                    <a:pt x="717" y="129"/>
                  </a:cubicBezTo>
                  <a:cubicBezTo>
                    <a:pt x="452" y="220"/>
                    <a:pt x="200" y="380"/>
                    <a:pt x="92" y="635"/>
                  </a:cubicBezTo>
                  <a:cubicBezTo>
                    <a:pt x="82" y="661"/>
                    <a:pt x="73" y="684"/>
                    <a:pt x="66" y="710"/>
                  </a:cubicBezTo>
                  <a:cubicBezTo>
                    <a:pt x="59" y="737"/>
                    <a:pt x="53" y="763"/>
                    <a:pt x="46" y="785"/>
                  </a:cubicBezTo>
                  <a:cubicBezTo>
                    <a:pt x="1" y="1076"/>
                    <a:pt x="138" y="1387"/>
                    <a:pt x="354" y="1592"/>
                  </a:cubicBezTo>
                  <a:cubicBezTo>
                    <a:pt x="484" y="1713"/>
                    <a:pt x="638" y="1805"/>
                    <a:pt x="801" y="1877"/>
                  </a:cubicBezTo>
                  <a:cubicBezTo>
                    <a:pt x="827" y="1890"/>
                    <a:pt x="857" y="1900"/>
                    <a:pt x="883" y="1909"/>
                  </a:cubicBezTo>
                  <a:cubicBezTo>
                    <a:pt x="1017" y="1962"/>
                    <a:pt x="1157" y="2001"/>
                    <a:pt x="1298" y="2037"/>
                  </a:cubicBezTo>
                  <a:cubicBezTo>
                    <a:pt x="1743" y="2149"/>
                    <a:pt x="2197" y="2207"/>
                    <a:pt x="2651" y="2223"/>
                  </a:cubicBezTo>
                  <a:cubicBezTo>
                    <a:pt x="2717" y="2227"/>
                    <a:pt x="2782" y="2227"/>
                    <a:pt x="2844" y="2227"/>
                  </a:cubicBezTo>
                  <a:lnTo>
                    <a:pt x="2975" y="2227"/>
                  </a:lnTo>
                  <a:cubicBezTo>
                    <a:pt x="3285" y="2220"/>
                    <a:pt x="3595" y="2194"/>
                    <a:pt x="3906" y="2145"/>
                  </a:cubicBezTo>
                  <a:cubicBezTo>
                    <a:pt x="4056" y="2122"/>
                    <a:pt x="4893" y="1909"/>
                    <a:pt x="5031" y="1844"/>
                  </a:cubicBezTo>
                  <a:cubicBezTo>
                    <a:pt x="5040" y="1841"/>
                    <a:pt x="5050" y="1835"/>
                    <a:pt x="5050" y="1831"/>
                  </a:cubicBezTo>
                  <a:cubicBezTo>
                    <a:pt x="5053" y="1821"/>
                    <a:pt x="5014" y="1779"/>
                    <a:pt x="4952" y="1723"/>
                  </a:cubicBezTo>
                  <a:cubicBezTo>
                    <a:pt x="4746" y="1527"/>
                    <a:pt x="4272" y="1141"/>
                    <a:pt x="4171" y="1063"/>
                  </a:cubicBezTo>
                  <a:cubicBezTo>
                    <a:pt x="3850" y="821"/>
                    <a:pt x="3517" y="599"/>
                    <a:pt x="3158" y="416"/>
                  </a:cubicBezTo>
                  <a:cubicBezTo>
                    <a:pt x="2968" y="321"/>
                    <a:pt x="2769" y="239"/>
                    <a:pt x="2563" y="171"/>
                  </a:cubicBezTo>
                  <a:cubicBezTo>
                    <a:pt x="2507" y="155"/>
                    <a:pt x="2455" y="138"/>
                    <a:pt x="2399" y="122"/>
                  </a:cubicBezTo>
                  <a:lnTo>
                    <a:pt x="2396" y="122"/>
                  </a:lnTo>
                  <a:cubicBezTo>
                    <a:pt x="2113" y="44"/>
                    <a:pt x="1821" y="1"/>
                    <a:pt x="1531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904;p58"/>
            <p:cNvSpPr/>
            <p:nvPr/>
          </p:nvSpPr>
          <p:spPr>
            <a:xfrm>
              <a:off x="2618400" y="2857800"/>
              <a:ext cx="125200" cy="28525"/>
            </a:xfrm>
            <a:custGeom>
              <a:avLst/>
              <a:gdLst/>
              <a:ahLst/>
              <a:cxnLst/>
              <a:rect l="l" t="t" r="r" b="b"/>
              <a:pathLst>
                <a:path w="5008" h="1141" extrusionOk="0">
                  <a:moveTo>
                    <a:pt x="358" y="1"/>
                  </a:moveTo>
                  <a:cubicBezTo>
                    <a:pt x="245" y="1"/>
                    <a:pt x="133" y="2"/>
                    <a:pt x="20" y="6"/>
                  </a:cubicBezTo>
                  <a:cubicBezTo>
                    <a:pt x="13" y="33"/>
                    <a:pt x="7" y="59"/>
                    <a:pt x="0" y="81"/>
                  </a:cubicBezTo>
                  <a:cubicBezTo>
                    <a:pt x="115" y="78"/>
                    <a:pt x="230" y="76"/>
                    <a:pt x="344" y="76"/>
                  </a:cubicBezTo>
                  <a:cubicBezTo>
                    <a:pt x="847" y="76"/>
                    <a:pt x="1348" y="111"/>
                    <a:pt x="1843" y="183"/>
                  </a:cubicBezTo>
                  <a:cubicBezTo>
                    <a:pt x="1873" y="186"/>
                    <a:pt x="1899" y="190"/>
                    <a:pt x="1932" y="196"/>
                  </a:cubicBezTo>
                  <a:cubicBezTo>
                    <a:pt x="2318" y="255"/>
                    <a:pt x="2700" y="333"/>
                    <a:pt x="3079" y="434"/>
                  </a:cubicBezTo>
                  <a:cubicBezTo>
                    <a:pt x="3089" y="434"/>
                    <a:pt x="3102" y="437"/>
                    <a:pt x="3112" y="444"/>
                  </a:cubicBezTo>
                  <a:cubicBezTo>
                    <a:pt x="3311" y="493"/>
                    <a:pt x="3507" y="555"/>
                    <a:pt x="3703" y="621"/>
                  </a:cubicBezTo>
                  <a:cubicBezTo>
                    <a:pt x="3730" y="627"/>
                    <a:pt x="3756" y="637"/>
                    <a:pt x="3778" y="647"/>
                  </a:cubicBezTo>
                  <a:cubicBezTo>
                    <a:pt x="4190" y="784"/>
                    <a:pt x="4592" y="950"/>
                    <a:pt x="4985" y="1140"/>
                  </a:cubicBezTo>
                  <a:cubicBezTo>
                    <a:pt x="4994" y="1137"/>
                    <a:pt x="5004" y="1131"/>
                    <a:pt x="5004" y="1127"/>
                  </a:cubicBezTo>
                  <a:cubicBezTo>
                    <a:pt x="5007" y="1117"/>
                    <a:pt x="4968" y="1075"/>
                    <a:pt x="4906" y="1019"/>
                  </a:cubicBezTo>
                  <a:cubicBezTo>
                    <a:pt x="4334" y="748"/>
                    <a:pt x="3739" y="532"/>
                    <a:pt x="3128" y="369"/>
                  </a:cubicBezTo>
                  <a:cubicBezTo>
                    <a:pt x="3095" y="359"/>
                    <a:pt x="3066" y="350"/>
                    <a:pt x="3036" y="343"/>
                  </a:cubicBezTo>
                  <a:cubicBezTo>
                    <a:pt x="2468" y="196"/>
                    <a:pt x="1886" y="95"/>
                    <a:pt x="1301" y="42"/>
                  </a:cubicBezTo>
                  <a:cubicBezTo>
                    <a:pt x="1268" y="39"/>
                    <a:pt x="1239" y="36"/>
                    <a:pt x="1210" y="36"/>
                  </a:cubicBezTo>
                  <a:cubicBezTo>
                    <a:pt x="926" y="12"/>
                    <a:pt x="643" y="1"/>
                    <a:pt x="358" y="1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905;p58"/>
            <p:cNvSpPr/>
            <p:nvPr/>
          </p:nvSpPr>
          <p:spPr>
            <a:xfrm>
              <a:off x="2635150" y="2842750"/>
              <a:ext cx="15875" cy="17350"/>
            </a:xfrm>
            <a:custGeom>
              <a:avLst/>
              <a:gdLst/>
              <a:ahLst/>
              <a:cxnLst/>
              <a:rect l="l" t="t" r="r" b="b"/>
              <a:pathLst>
                <a:path w="635" h="694" extrusionOk="0">
                  <a:moveTo>
                    <a:pt x="89" y="0"/>
                  </a:moveTo>
                  <a:cubicBezTo>
                    <a:pt x="59" y="7"/>
                    <a:pt x="30" y="17"/>
                    <a:pt x="1" y="27"/>
                  </a:cubicBezTo>
                  <a:cubicBezTo>
                    <a:pt x="216" y="193"/>
                    <a:pt x="399" y="403"/>
                    <a:pt x="540" y="638"/>
                  </a:cubicBezTo>
                  <a:cubicBezTo>
                    <a:pt x="550" y="650"/>
                    <a:pt x="556" y="661"/>
                    <a:pt x="562" y="674"/>
                  </a:cubicBezTo>
                  <a:cubicBezTo>
                    <a:pt x="569" y="686"/>
                    <a:pt x="582" y="694"/>
                    <a:pt x="595" y="694"/>
                  </a:cubicBezTo>
                  <a:cubicBezTo>
                    <a:pt x="601" y="694"/>
                    <a:pt x="609" y="690"/>
                    <a:pt x="615" y="686"/>
                  </a:cubicBezTo>
                  <a:cubicBezTo>
                    <a:pt x="628" y="680"/>
                    <a:pt x="634" y="661"/>
                    <a:pt x="631" y="644"/>
                  </a:cubicBezTo>
                  <a:cubicBezTo>
                    <a:pt x="631" y="641"/>
                    <a:pt x="631" y="641"/>
                    <a:pt x="628" y="638"/>
                  </a:cubicBezTo>
                  <a:cubicBezTo>
                    <a:pt x="491" y="392"/>
                    <a:pt x="304" y="177"/>
                    <a:pt x="89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906;p58"/>
            <p:cNvSpPr/>
            <p:nvPr/>
          </p:nvSpPr>
          <p:spPr>
            <a:xfrm>
              <a:off x="2637275" y="2861325"/>
              <a:ext cx="29600" cy="26625"/>
            </a:xfrm>
            <a:custGeom>
              <a:avLst/>
              <a:gdLst/>
              <a:ahLst/>
              <a:cxnLst/>
              <a:rect l="l" t="t" r="r" b="b"/>
              <a:pathLst>
                <a:path w="1184" h="1065" extrusionOk="0">
                  <a:moveTo>
                    <a:pt x="1142" y="0"/>
                  </a:moveTo>
                  <a:cubicBezTo>
                    <a:pt x="1132" y="0"/>
                    <a:pt x="1122" y="5"/>
                    <a:pt x="1115" y="16"/>
                  </a:cubicBezTo>
                  <a:cubicBezTo>
                    <a:pt x="1105" y="22"/>
                    <a:pt x="1098" y="35"/>
                    <a:pt x="1088" y="42"/>
                  </a:cubicBezTo>
                  <a:cubicBezTo>
                    <a:pt x="765" y="411"/>
                    <a:pt x="399" y="744"/>
                    <a:pt x="0" y="1032"/>
                  </a:cubicBezTo>
                  <a:cubicBezTo>
                    <a:pt x="26" y="1045"/>
                    <a:pt x="56" y="1055"/>
                    <a:pt x="82" y="1064"/>
                  </a:cubicBezTo>
                  <a:cubicBezTo>
                    <a:pt x="480" y="770"/>
                    <a:pt x="847" y="437"/>
                    <a:pt x="1171" y="61"/>
                  </a:cubicBezTo>
                  <a:cubicBezTo>
                    <a:pt x="1174" y="58"/>
                    <a:pt x="1174" y="58"/>
                    <a:pt x="1177" y="55"/>
                  </a:cubicBezTo>
                  <a:cubicBezTo>
                    <a:pt x="1183" y="42"/>
                    <a:pt x="1180" y="22"/>
                    <a:pt x="1167" y="9"/>
                  </a:cubicBezTo>
                  <a:cubicBezTo>
                    <a:pt x="1160" y="3"/>
                    <a:pt x="1151" y="0"/>
                    <a:pt x="1142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07;p58"/>
            <p:cNvSpPr/>
            <p:nvPr/>
          </p:nvSpPr>
          <p:spPr>
            <a:xfrm>
              <a:off x="2677225" y="2843225"/>
              <a:ext cx="19875" cy="25700"/>
            </a:xfrm>
            <a:custGeom>
              <a:avLst/>
              <a:gdLst/>
              <a:ahLst/>
              <a:cxnLst/>
              <a:rect l="l" t="t" r="r" b="b"/>
              <a:pathLst>
                <a:path w="795" h="1028" extrusionOk="0">
                  <a:moveTo>
                    <a:pt x="0" y="1"/>
                  </a:moveTo>
                  <a:cubicBezTo>
                    <a:pt x="291" y="256"/>
                    <a:pt x="526" y="573"/>
                    <a:pt x="683" y="926"/>
                  </a:cubicBezTo>
                  <a:cubicBezTo>
                    <a:pt x="693" y="952"/>
                    <a:pt x="706" y="978"/>
                    <a:pt x="716" y="1004"/>
                  </a:cubicBezTo>
                  <a:cubicBezTo>
                    <a:pt x="719" y="1011"/>
                    <a:pt x="722" y="1014"/>
                    <a:pt x="726" y="1017"/>
                  </a:cubicBezTo>
                  <a:cubicBezTo>
                    <a:pt x="733" y="1024"/>
                    <a:pt x="742" y="1027"/>
                    <a:pt x="752" y="1027"/>
                  </a:cubicBezTo>
                  <a:lnTo>
                    <a:pt x="759" y="1027"/>
                  </a:lnTo>
                  <a:cubicBezTo>
                    <a:pt x="762" y="1027"/>
                    <a:pt x="765" y="1027"/>
                    <a:pt x="765" y="1024"/>
                  </a:cubicBezTo>
                  <a:cubicBezTo>
                    <a:pt x="784" y="1017"/>
                    <a:pt x="795" y="998"/>
                    <a:pt x="788" y="978"/>
                  </a:cubicBezTo>
                  <a:cubicBezTo>
                    <a:pt x="784" y="969"/>
                    <a:pt x="778" y="958"/>
                    <a:pt x="775" y="952"/>
                  </a:cubicBezTo>
                  <a:cubicBezTo>
                    <a:pt x="635" y="616"/>
                    <a:pt x="425" y="305"/>
                    <a:pt x="164" y="50"/>
                  </a:cubicBezTo>
                  <a:cubicBezTo>
                    <a:pt x="108" y="34"/>
                    <a:pt x="56" y="17"/>
                    <a:pt x="0" y="1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08;p58"/>
            <p:cNvSpPr/>
            <p:nvPr/>
          </p:nvSpPr>
          <p:spPr>
            <a:xfrm>
              <a:off x="2688325" y="2871900"/>
              <a:ext cx="25200" cy="23975"/>
            </a:xfrm>
            <a:custGeom>
              <a:avLst/>
              <a:gdLst/>
              <a:ahLst/>
              <a:cxnLst/>
              <a:rect l="l" t="t" r="r" b="b"/>
              <a:pathLst>
                <a:path w="1008" h="959" extrusionOk="0">
                  <a:moveTo>
                    <a:pt x="968" y="1"/>
                  </a:moveTo>
                  <a:cubicBezTo>
                    <a:pt x="955" y="1"/>
                    <a:pt x="942" y="7"/>
                    <a:pt x="936" y="18"/>
                  </a:cubicBezTo>
                  <a:cubicBezTo>
                    <a:pt x="926" y="30"/>
                    <a:pt x="916" y="44"/>
                    <a:pt x="906" y="57"/>
                  </a:cubicBezTo>
                  <a:cubicBezTo>
                    <a:pt x="651" y="403"/>
                    <a:pt x="344" y="704"/>
                    <a:pt x="1" y="959"/>
                  </a:cubicBezTo>
                  <a:lnTo>
                    <a:pt x="132" y="959"/>
                  </a:lnTo>
                  <a:cubicBezTo>
                    <a:pt x="452" y="707"/>
                    <a:pt x="740" y="413"/>
                    <a:pt x="981" y="83"/>
                  </a:cubicBezTo>
                  <a:cubicBezTo>
                    <a:pt x="984" y="73"/>
                    <a:pt x="991" y="70"/>
                    <a:pt x="998" y="60"/>
                  </a:cubicBezTo>
                  <a:cubicBezTo>
                    <a:pt x="1007" y="44"/>
                    <a:pt x="1004" y="21"/>
                    <a:pt x="988" y="8"/>
                  </a:cubicBezTo>
                  <a:cubicBezTo>
                    <a:pt x="982" y="3"/>
                    <a:pt x="975" y="1"/>
                    <a:pt x="968" y="1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09;p58"/>
            <p:cNvSpPr/>
            <p:nvPr/>
          </p:nvSpPr>
          <p:spPr>
            <a:xfrm>
              <a:off x="3178475" y="2772000"/>
              <a:ext cx="47175" cy="35650"/>
            </a:xfrm>
            <a:custGeom>
              <a:avLst/>
              <a:gdLst/>
              <a:ahLst/>
              <a:cxnLst/>
              <a:rect l="l" t="t" r="r" b="b"/>
              <a:pathLst>
                <a:path w="1887" h="1426" extrusionOk="0">
                  <a:moveTo>
                    <a:pt x="1" y="0"/>
                  </a:moveTo>
                  <a:cubicBezTo>
                    <a:pt x="59" y="552"/>
                    <a:pt x="222" y="889"/>
                    <a:pt x="409" y="1415"/>
                  </a:cubicBezTo>
                  <a:cubicBezTo>
                    <a:pt x="478" y="1412"/>
                    <a:pt x="548" y="1411"/>
                    <a:pt x="618" y="1411"/>
                  </a:cubicBezTo>
                  <a:cubicBezTo>
                    <a:pt x="864" y="1411"/>
                    <a:pt x="1113" y="1426"/>
                    <a:pt x="1345" y="1426"/>
                  </a:cubicBezTo>
                  <a:cubicBezTo>
                    <a:pt x="1542" y="1426"/>
                    <a:pt x="1726" y="1415"/>
                    <a:pt x="1886" y="1376"/>
                  </a:cubicBezTo>
                  <a:cubicBezTo>
                    <a:pt x="1298" y="1039"/>
                    <a:pt x="455" y="500"/>
                    <a:pt x="1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10;p58"/>
            <p:cNvSpPr/>
            <p:nvPr/>
          </p:nvSpPr>
          <p:spPr>
            <a:xfrm>
              <a:off x="3187875" y="2650550"/>
              <a:ext cx="155250" cy="93725"/>
            </a:xfrm>
            <a:custGeom>
              <a:avLst/>
              <a:gdLst/>
              <a:ahLst/>
              <a:cxnLst/>
              <a:rect l="l" t="t" r="r" b="b"/>
              <a:pathLst>
                <a:path w="6210" h="3749" extrusionOk="0">
                  <a:moveTo>
                    <a:pt x="187" y="0"/>
                  </a:moveTo>
                  <a:cubicBezTo>
                    <a:pt x="147" y="0"/>
                    <a:pt x="120" y="9"/>
                    <a:pt x="108" y="28"/>
                  </a:cubicBezTo>
                  <a:cubicBezTo>
                    <a:pt x="0" y="208"/>
                    <a:pt x="1252" y="1175"/>
                    <a:pt x="2905" y="2195"/>
                  </a:cubicBezTo>
                  <a:cubicBezTo>
                    <a:pt x="4387" y="3106"/>
                    <a:pt x="5686" y="3749"/>
                    <a:pt x="6021" y="3749"/>
                  </a:cubicBezTo>
                  <a:cubicBezTo>
                    <a:pt x="6061" y="3749"/>
                    <a:pt x="6087" y="3740"/>
                    <a:pt x="6099" y="3721"/>
                  </a:cubicBezTo>
                  <a:cubicBezTo>
                    <a:pt x="6210" y="3541"/>
                    <a:pt x="4955" y="2573"/>
                    <a:pt x="3301" y="1554"/>
                  </a:cubicBezTo>
                  <a:cubicBezTo>
                    <a:pt x="1823" y="642"/>
                    <a:pt x="525" y="0"/>
                    <a:pt x="187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11;p58"/>
            <p:cNvSpPr/>
            <p:nvPr/>
          </p:nvSpPr>
          <p:spPr>
            <a:xfrm>
              <a:off x="3187875" y="2650550"/>
              <a:ext cx="155250" cy="93725"/>
            </a:xfrm>
            <a:custGeom>
              <a:avLst/>
              <a:gdLst/>
              <a:ahLst/>
              <a:cxnLst/>
              <a:rect l="l" t="t" r="r" b="b"/>
              <a:pathLst>
                <a:path w="6210" h="3749" extrusionOk="0">
                  <a:moveTo>
                    <a:pt x="187" y="0"/>
                  </a:moveTo>
                  <a:cubicBezTo>
                    <a:pt x="147" y="0"/>
                    <a:pt x="120" y="9"/>
                    <a:pt x="108" y="28"/>
                  </a:cubicBezTo>
                  <a:cubicBezTo>
                    <a:pt x="0" y="208"/>
                    <a:pt x="1252" y="1175"/>
                    <a:pt x="2905" y="2195"/>
                  </a:cubicBezTo>
                  <a:cubicBezTo>
                    <a:pt x="4387" y="3106"/>
                    <a:pt x="5686" y="3749"/>
                    <a:pt x="6021" y="3749"/>
                  </a:cubicBezTo>
                  <a:cubicBezTo>
                    <a:pt x="6061" y="3749"/>
                    <a:pt x="6087" y="3740"/>
                    <a:pt x="6099" y="3721"/>
                  </a:cubicBezTo>
                  <a:cubicBezTo>
                    <a:pt x="6210" y="3541"/>
                    <a:pt x="4955" y="2573"/>
                    <a:pt x="3301" y="1554"/>
                  </a:cubicBezTo>
                  <a:cubicBezTo>
                    <a:pt x="1823" y="642"/>
                    <a:pt x="525" y="0"/>
                    <a:pt x="187" y="0"/>
                  </a:cubicBezTo>
                  <a:close/>
                </a:path>
              </a:pathLst>
            </a:custGeom>
            <a:solidFill>
              <a:srgbClr val="817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12;p58"/>
            <p:cNvSpPr/>
            <p:nvPr/>
          </p:nvSpPr>
          <p:spPr>
            <a:xfrm>
              <a:off x="3190400" y="2650575"/>
              <a:ext cx="150100" cy="93650"/>
            </a:xfrm>
            <a:custGeom>
              <a:avLst/>
              <a:gdLst/>
              <a:ahLst/>
              <a:cxnLst/>
              <a:rect l="l" t="t" r="r" b="b"/>
              <a:pathLst>
                <a:path w="6004" h="3746" extrusionOk="0">
                  <a:moveTo>
                    <a:pt x="86" y="0"/>
                  </a:moveTo>
                  <a:cubicBezTo>
                    <a:pt x="47" y="0"/>
                    <a:pt x="20" y="11"/>
                    <a:pt x="7" y="27"/>
                  </a:cubicBezTo>
                  <a:cubicBezTo>
                    <a:pt x="4" y="37"/>
                    <a:pt x="0" y="43"/>
                    <a:pt x="0" y="53"/>
                  </a:cubicBezTo>
                  <a:cubicBezTo>
                    <a:pt x="4" y="285"/>
                    <a:pt x="1219" y="1216"/>
                    <a:pt x="2804" y="2194"/>
                  </a:cubicBezTo>
                  <a:cubicBezTo>
                    <a:pt x="4285" y="3106"/>
                    <a:pt x="5583" y="3746"/>
                    <a:pt x="5919" y="3746"/>
                  </a:cubicBezTo>
                  <a:cubicBezTo>
                    <a:pt x="5961" y="3746"/>
                    <a:pt x="5988" y="3736"/>
                    <a:pt x="5998" y="3720"/>
                  </a:cubicBezTo>
                  <a:cubicBezTo>
                    <a:pt x="6004" y="3710"/>
                    <a:pt x="6004" y="3703"/>
                    <a:pt x="6004" y="3694"/>
                  </a:cubicBezTo>
                  <a:cubicBezTo>
                    <a:pt x="6004" y="3462"/>
                    <a:pt x="4788" y="2530"/>
                    <a:pt x="3200" y="1553"/>
                  </a:cubicBezTo>
                  <a:cubicBezTo>
                    <a:pt x="1723" y="641"/>
                    <a:pt x="422" y="0"/>
                    <a:pt x="86" y="0"/>
                  </a:cubicBezTo>
                  <a:close/>
                </a:path>
              </a:pathLst>
            </a:custGeom>
            <a:solidFill>
              <a:srgbClr val="1E1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13;p58"/>
            <p:cNvSpPr/>
            <p:nvPr/>
          </p:nvSpPr>
          <p:spPr>
            <a:xfrm>
              <a:off x="3256075" y="2688975"/>
              <a:ext cx="49125" cy="29050"/>
            </a:xfrm>
            <a:custGeom>
              <a:avLst/>
              <a:gdLst/>
              <a:ahLst/>
              <a:cxnLst/>
              <a:rect l="l" t="t" r="r" b="b"/>
              <a:pathLst>
                <a:path w="1965" h="1162" extrusionOk="0">
                  <a:moveTo>
                    <a:pt x="1901" y="0"/>
                  </a:moveTo>
                  <a:cubicBezTo>
                    <a:pt x="1890" y="0"/>
                    <a:pt x="1880" y="3"/>
                    <a:pt x="1871" y="10"/>
                  </a:cubicBezTo>
                  <a:cubicBezTo>
                    <a:pt x="1286" y="396"/>
                    <a:pt x="671" y="749"/>
                    <a:pt x="43" y="1053"/>
                  </a:cubicBezTo>
                  <a:cubicBezTo>
                    <a:pt x="14" y="1066"/>
                    <a:pt x="1" y="1099"/>
                    <a:pt x="17" y="1128"/>
                  </a:cubicBezTo>
                  <a:cubicBezTo>
                    <a:pt x="28" y="1148"/>
                    <a:pt x="47" y="1161"/>
                    <a:pt x="67" y="1161"/>
                  </a:cubicBezTo>
                  <a:cubicBezTo>
                    <a:pt x="76" y="1161"/>
                    <a:pt x="83" y="1158"/>
                    <a:pt x="93" y="1154"/>
                  </a:cubicBezTo>
                  <a:cubicBezTo>
                    <a:pt x="727" y="847"/>
                    <a:pt x="1345" y="494"/>
                    <a:pt x="1933" y="105"/>
                  </a:cubicBezTo>
                  <a:cubicBezTo>
                    <a:pt x="1959" y="86"/>
                    <a:pt x="1965" y="53"/>
                    <a:pt x="1949" y="27"/>
                  </a:cubicBezTo>
                  <a:cubicBezTo>
                    <a:pt x="1937" y="10"/>
                    <a:pt x="1919" y="0"/>
                    <a:pt x="1901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14;p58"/>
            <p:cNvSpPr/>
            <p:nvPr/>
          </p:nvSpPr>
          <p:spPr>
            <a:xfrm>
              <a:off x="3245725" y="2665075"/>
              <a:ext cx="33275" cy="45400"/>
            </a:xfrm>
            <a:custGeom>
              <a:avLst/>
              <a:gdLst/>
              <a:ahLst/>
              <a:cxnLst/>
              <a:rect l="l" t="t" r="r" b="b"/>
              <a:pathLst>
                <a:path w="1331" h="1816" extrusionOk="0">
                  <a:moveTo>
                    <a:pt x="1267" y="1"/>
                  </a:moveTo>
                  <a:cubicBezTo>
                    <a:pt x="1249" y="1"/>
                    <a:pt x="1231" y="9"/>
                    <a:pt x="1219" y="25"/>
                  </a:cubicBezTo>
                  <a:lnTo>
                    <a:pt x="20" y="1725"/>
                  </a:lnTo>
                  <a:cubicBezTo>
                    <a:pt x="0" y="1751"/>
                    <a:pt x="6" y="1787"/>
                    <a:pt x="33" y="1806"/>
                  </a:cubicBezTo>
                  <a:cubicBezTo>
                    <a:pt x="42" y="1813"/>
                    <a:pt x="56" y="1816"/>
                    <a:pt x="65" y="1816"/>
                  </a:cubicBezTo>
                  <a:cubicBezTo>
                    <a:pt x="85" y="1816"/>
                    <a:pt x="101" y="1806"/>
                    <a:pt x="111" y="1790"/>
                  </a:cubicBezTo>
                  <a:lnTo>
                    <a:pt x="1314" y="90"/>
                  </a:lnTo>
                  <a:cubicBezTo>
                    <a:pt x="1330" y="64"/>
                    <a:pt x="1324" y="28"/>
                    <a:pt x="1301" y="12"/>
                  </a:cubicBezTo>
                  <a:cubicBezTo>
                    <a:pt x="1290" y="4"/>
                    <a:pt x="1279" y="1"/>
                    <a:pt x="1267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15;p58"/>
            <p:cNvSpPr/>
            <p:nvPr/>
          </p:nvSpPr>
          <p:spPr>
            <a:xfrm>
              <a:off x="3232475" y="2652725"/>
              <a:ext cx="16350" cy="55575"/>
            </a:xfrm>
            <a:custGeom>
              <a:avLst/>
              <a:gdLst/>
              <a:ahLst/>
              <a:cxnLst/>
              <a:rect l="l" t="t" r="r" b="b"/>
              <a:pathLst>
                <a:path w="654" h="2223" extrusionOk="0">
                  <a:moveTo>
                    <a:pt x="594" y="0"/>
                  </a:moveTo>
                  <a:cubicBezTo>
                    <a:pt x="570" y="0"/>
                    <a:pt x="548" y="15"/>
                    <a:pt x="540" y="39"/>
                  </a:cubicBezTo>
                  <a:cubicBezTo>
                    <a:pt x="305" y="726"/>
                    <a:pt x="125" y="1438"/>
                    <a:pt x="4" y="2157"/>
                  </a:cubicBezTo>
                  <a:cubicBezTo>
                    <a:pt x="1" y="2186"/>
                    <a:pt x="20" y="2216"/>
                    <a:pt x="53" y="2222"/>
                  </a:cubicBezTo>
                  <a:lnTo>
                    <a:pt x="59" y="2222"/>
                  </a:lnTo>
                  <a:cubicBezTo>
                    <a:pt x="89" y="2222"/>
                    <a:pt x="112" y="2202"/>
                    <a:pt x="115" y="2173"/>
                  </a:cubicBezTo>
                  <a:cubicBezTo>
                    <a:pt x="236" y="1464"/>
                    <a:pt x="412" y="755"/>
                    <a:pt x="645" y="74"/>
                  </a:cubicBezTo>
                  <a:cubicBezTo>
                    <a:pt x="654" y="45"/>
                    <a:pt x="641" y="13"/>
                    <a:pt x="612" y="3"/>
                  </a:cubicBezTo>
                  <a:cubicBezTo>
                    <a:pt x="606" y="1"/>
                    <a:pt x="600" y="0"/>
                    <a:pt x="594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16;p58"/>
            <p:cNvSpPr/>
            <p:nvPr/>
          </p:nvSpPr>
          <p:spPr>
            <a:xfrm>
              <a:off x="3146850" y="2650650"/>
              <a:ext cx="193650" cy="158975"/>
            </a:xfrm>
            <a:custGeom>
              <a:avLst/>
              <a:gdLst/>
              <a:ahLst/>
              <a:cxnLst/>
              <a:rect l="l" t="t" r="r" b="b"/>
              <a:pathLst>
                <a:path w="7746" h="6359" extrusionOk="0">
                  <a:moveTo>
                    <a:pt x="1749" y="1"/>
                  </a:moveTo>
                  <a:cubicBezTo>
                    <a:pt x="1749" y="1"/>
                    <a:pt x="1742" y="11"/>
                    <a:pt x="1730" y="30"/>
                  </a:cubicBezTo>
                  <a:cubicBezTo>
                    <a:pt x="1713" y="53"/>
                    <a:pt x="1694" y="86"/>
                    <a:pt x="1671" y="128"/>
                  </a:cubicBezTo>
                  <a:cubicBezTo>
                    <a:pt x="1318" y="707"/>
                    <a:pt x="0" y="3122"/>
                    <a:pt x="1220" y="4887"/>
                  </a:cubicBezTo>
                  <a:cubicBezTo>
                    <a:pt x="1246" y="4926"/>
                    <a:pt x="1275" y="4969"/>
                    <a:pt x="1305" y="5008"/>
                  </a:cubicBezTo>
                  <a:cubicBezTo>
                    <a:pt x="1481" y="5236"/>
                    <a:pt x="1706" y="5452"/>
                    <a:pt x="1981" y="5652"/>
                  </a:cubicBezTo>
                  <a:cubicBezTo>
                    <a:pt x="2687" y="6159"/>
                    <a:pt x="3356" y="6358"/>
                    <a:pt x="3971" y="6358"/>
                  </a:cubicBezTo>
                  <a:cubicBezTo>
                    <a:pt x="5942" y="6358"/>
                    <a:pt x="7359" y="4311"/>
                    <a:pt x="7678" y="3809"/>
                  </a:cubicBezTo>
                  <a:cubicBezTo>
                    <a:pt x="7711" y="3762"/>
                    <a:pt x="7730" y="3726"/>
                    <a:pt x="7736" y="3711"/>
                  </a:cubicBezTo>
                  <a:cubicBezTo>
                    <a:pt x="7743" y="3700"/>
                    <a:pt x="7746" y="3697"/>
                    <a:pt x="7746" y="3697"/>
                  </a:cubicBezTo>
                  <a:cubicBezTo>
                    <a:pt x="7746" y="3697"/>
                    <a:pt x="4857" y="2707"/>
                    <a:pt x="1749" y="1"/>
                  </a:cubicBezTo>
                  <a:close/>
                </a:path>
              </a:pathLst>
            </a:custGeom>
            <a:solidFill>
              <a:srgbClr val="7B6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17;p58"/>
            <p:cNvSpPr/>
            <p:nvPr/>
          </p:nvSpPr>
          <p:spPr>
            <a:xfrm>
              <a:off x="3177350" y="2731225"/>
              <a:ext cx="162925" cy="44625"/>
            </a:xfrm>
            <a:custGeom>
              <a:avLst/>
              <a:gdLst/>
              <a:ahLst/>
              <a:cxnLst/>
              <a:rect l="l" t="t" r="r" b="b"/>
              <a:pathLst>
                <a:path w="6517" h="1785" extrusionOk="0">
                  <a:moveTo>
                    <a:pt x="4775" y="0"/>
                  </a:moveTo>
                  <a:cubicBezTo>
                    <a:pt x="4763" y="0"/>
                    <a:pt x="4751" y="0"/>
                    <a:pt x="4738" y="1"/>
                  </a:cubicBezTo>
                  <a:cubicBezTo>
                    <a:pt x="4023" y="20"/>
                    <a:pt x="3395" y="346"/>
                    <a:pt x="3082" y="856"/>
                  </a:cubicBezTo>
                  <a:cubicBezTo>
                    <a:pt x="2706" y="605"/>
                    <a:pt x="2294" y="455"/>
                    <a:pt x="1882" y="425"/>
                  </a:cubicBezTo>
                  <a:cubicBezTo>
                    <a:pt x="1863" y="422"/>
                    <a:pt x="1843" y="422"/>
                    <a:pt x="1824" y="422"/>
                  </a:cubicBezTo>
                  <a:cubicBezTo>
                    <a:pt x="1804" y="419"/>
                    <a:pt x="1784" y="419"/>
                    <a:pt x="1765" y="419"/>
                  </a:cubicBezTo>
                  <a:cubicBezTo>
                    <a:pt x="1756" y="418"/>
                    <a:pt x="1746" y="418"/>
                    <a:pt x="1737" y="418"/>
                  </a:cubicBezTo>
                  <a:cubicBezTo>
                    <a:pt x="1276" y="418"/>
                    <a:pt x="833" y="572"/>
                    <a:pt x="506" y="850"/>
                  </a:cubicBezTo>
                  <a:cubicBezTo>
                    <a:pt x="255" y="1066"/>
                    <a:pt x="75" y="1357"/>
                    <a:pt x="0" y="1664"/>
                  </a:cubicBezTo>
                  <a:cubicBezTo>
                    <a:pt x="26" y="1703"/>
                    <a:pt x="55" y="1746"/>
                    <a:pt x="85" y="1785"/>
                  </a:cubicBezTo>
                  <a:cubicBezTo>
                    <a:pt x="144" y="1464"/>
                    <a:pt x="317" y="1157"/>
                    <a:pt x="578" y="935"/>
                  </a:cubicBezTo>
                  <a:cubicBezTo>
                    <a:pt x="886" y="676"/>
                    <a:pt x="1303" y="531"/>
                    <a:pt x="1737" y="531"/>
                  </a:cubicBezTo>
                  <a:cubicBezTo>
                    <a:pt x="1765" y="531"/>
                    <a:pt x="1792" y="532"/>
                    <a:pt x="1820" y="533"/>
                  </a:cubicBezTo>
                  <a:cubicBezTo>
                    <a:pt x="2245" y="556"/>
                    <a:pt x="2676" y="710"/>
                    <a:pt x="3068" y="984"/>
                  </a:cubicBezTo>
                  <a:lnTo>
                    <a:pt x="3121" y="1020"/>
                  </a:lnTo>
                  <a:lnTo>
                    <a:pt x="3150" y="965"/>
                  </a:lnTo>
                  <a:cubicBezTo>
                    <a:pt x="3483" y="360"/>
                    <a:pt x="4192" y="128"/>
                    <a:pt x="4741" y="115"/>
                  </a:cubicBezTo>
                  <a:cubicBezTo>
                    <a:pt x="4760" y="115"/>
                    <a:pt x="4779" y="114"/>
                    <a:pt x="4797" y="114"/>
                  </a:cubicBezTo>
                  <a:cubicBezTo>
                    <a:pt x="5350" y="114"/>
                    <a:pt x="5893" y="348"/>
                    <a:pt x="6418" y="569"/>
                  </a:cubicBezTo>
                  <a:lnTo>
                    <a:pt x="6458" y="586"/>
                  </a:lnTo>
                  <a:cubicBezTo>
                    <a:pt x="6491" y="539"/>
                    <a:pt x="6510" y="503"/>
                    <a:pt x="6516" y="488"/>
                  </a:cubicBezTo>
                  <a:lnTo>
                    <a:pt x="6464" y="464"/>
                  </a:lnTo>
                  <a:cubicBezTo>
                    <a:pt x="5920" y="234"/>
                    <a:pt x="5357" y="0"/>
                    <a:pt x="4775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18;p58"/>
            <p:cNvSpPr/>
            <p:nvPr/>
          </p:nvSpPr>
          <p:spPr>
            <a:xfrm>
              <a:off x="3188625" y="2651400"/>
              <a:ext cx="38575" cy="91775"/>
            </a:xfrm>
            <a:custGeom>
              <a:avLst/>
              <a:gdLst/>
              <a:ahLst/>
              <a:cxnLst/>
              <a:rect l="l" t="t" r="r" b="b"/>
              <a:pathLst>
                <a:path w="1543" h="3671" extrusionOk="0">
                  <a:moveTo>
                    <a:pt x="59" y="0"/>
                  </a:moveTo>
                  <a:cubicBezTo>
                    <a:pt x="42" y="23"/>
                    <a:pt x="23" y="56"/>
                    <a:pt x="0" y="98"/>
                  </a:cubicBezTo>
                  <a:cubicBezTo>
                    <a:pt x="569" y="578"/>
                    <a:pt x="879" y="1317"/>
                    <a:pt x="765" y="1978"/>
                  </a:cubicBezTo>
                  <a:lnTo>
                    <a:pt x="755" y="2014"/>
                  </a:lnTo>
                  <a:lnTo>
                    <a:pt x="791" y="2037"/>
                  </a:lnTo>
                  <a:cubicBezTo>
                    <a:pt x="1046" y="2193"/>
                    <a:pt x="1245" y="2452"/>
                    <a:pt x="1340" y="2735"/>
                  </a:cubicBezTo>
                  <a:cubicBezTo>
                    <a:pt x="1431" y="3017"/>
                    <a:pt x="1421" y="3337"/>
                    <a:pt x="1314" y="3612"/>
                  </a:cubicBezTo>
                  <a:cubicBezTo>
                    <a:pt x="1310" y="3618"/>
                    <a:pt x="1310" y="3622"/>
                    <a:pt x="1307" y="3628"/>
                  </a:cubicBezTo>
                  <a:lnTo>
                    <a:pt x="1412" y="3670"/>
                  </a:lnTo>
                  <a:cubicBezTo>
                    <a:pt x="1421" y="3654"/>
                    <a:pt x="1428" y="3637"/>
                    <a:pt x="1431" y="3618"/>
                  </a:cubicBezTo>
                  <a:cubicBezTo>
                    <a:pt x="1536" y="3328"/>
                    <a:pt x="1542" y="2997"/>
                    <a:pt x="1447" y="2703"/>
                  </a:cubicBezTo>
                  <a:cubicBezTo>
                    <a:pt x="1349" y="2402"/>
                    <a:pt x="1144" y="2135"/>
                    <a:pt x="882" y="1958"/>
                  </a:cubicBezTo>
                  <a:cubicBezTo>
                    <a:pt x="987" y="1265"/>
                    <a:pt x="653" y="497"/>
                    <a:pt x="59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19;p58"/>
            <p:cNvSpPr/>
            <p:nvPr/>
          </p:nvSpPr>
          <p:spPr>
            <a:xfrm>
              <a:off x="3092425" y="2802950"/>
              <a:ext cx="100125" cy="243825"/>
            </a:xfrm>
            <a:custGeom>
              <a:avLst/>
              <a:gdLst/>
              <a:ahLst/>
              <a:cxnLst/>
              <a:rect l="l" t="t" r="r" b="b"/>
              <a:pathLst>
                <a:path w="4005" h="9753" extrusionOk="0">
                  <a:moveTo>
                    <a:pt x="3926" y="1"/>
                  </a:moveTo>
                  <a:cubicBezTo>
                    <a:pt x="3903" y="1"/>
                    <a:pt x="3880" y="12"/>
                    <a:pt x="3868" y="34"/>
                  </a:cubicBezTo>
                  <a:cubicBezTo>
                    <a:pt x="2106" y="3037"/>
                    <a:pt x="809" y="6279"/>
                    <a:pt x="8" y="9668"/>
                  </a:cubicBezTo>
                  <a:cubicBezTo>
                    <a:pt x="1" y="9704"/>
                    <a:pt x="24" y="9743"/>
                    <a:pt x="60" y="9749"/>
                  </a:cubicBezTo>
                  <a:cubicBezTo>
                    <a:pt x="67" y="9753"/>
                    <a:pt x="70" y="9753"/>
                    <a:pt x="76" y="9753"/>
                  </a:cubicBezTo>
                  <a:cubicBezTo>
                    <a:pt x="106" y="9753"/>
                    <a:pt x="135" y="9730"/>
                    <a:pt x="142" y="9701"/>
                  </a:cubicBezTo>
                  <a:cubicBezTo>
                    <a:pt x="939" y="6325"/>
                    <a:pt x="2233" y="3096"/>
                    <a:pt x="3988" y="105"/>
                  </a:cubicBezTo>
                  <a:cubicBezTo>
                    <a:pt x="4005" y="73"/>
                    <a:pt x="3995" y="31"/>
                    <a:pt x="3962" y="11"/>
                  </a:cubicBezTo>
                  <a:cubicBezTo>
                    <a:pt x="3951" y="4"/>
                    <a:pt x="3938" y="1"/>
                    <a:pt x="3926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20;p58"/>
            <p:cNvSpPr/>
            <p:nvPr/>
          </p:nvSpPr>
          <p:spPr>
            <a:xfrm>
              <a:off x="3153050" y="2826075"/>
              <a:ext cx="126275" cy="55675"/>
            </a:xfrm>
            <a:custGeom>
              <a:avLst/>
              <a:gdLst/>
              <a:ahLst/>
              <a:cxnLst/>
              <a:rect l="l" t="t" r="r" b="b"/>
              <a:pathLst>
                <a:path w="5051" h="2227" extrusionOk="0">
                  <a:moveTo>
                    <a:pt x="3521" y="0"/>
                  </a:moveTo>
                  <a:cubicBezTo>
                    <a:pt x="3231" y="0"/>
                    <a:pt x="2939" y="44"/>
                    <a:pt x="2654" y="121"/>
                  </a:cubicBezTo>
                  <a:cubicBezTo>
                    <a:pt x="2600" y="138"/>
                    <a:pt x="2544" y="154"/>
                    <a:pt x="2488" y="171"/>
                  </a:cubicBezTo>
                  <a:cubicBezTo>
                    <a:pt x="2282" y="239"/>
                    <a:pt x="2083" y="321"/>
                    <a:pt x="1894" y="415"/>
                  </a:cubicBezTo>
                  <a:cubicBezTo>
                    <a:pt x="1534" y="599"/>
                    <a:pt x="1200" y="821"/>
                    <a:pt x="880" y="1062"/>
                  </a:cubicBezTo>
                  <a:cubicBezTo>
                    <a:pt x="779" y="1141"/>
                    <a:pt x="305" y="1527"/>
                    <a:pt x="99" y="1723"/>
                  </a:cubicBezTo>
                  <a:cubicBezTo>
                    <a:pt x="37" y="1779"/>
                    <a:pt x="1" y="1821"/>
                    <a:pt x="4" y="1834"/>
                  </a:cubicBezTo>
                  <a:cubicBezTo>
                    <a:pt x="4" y="1834"/>
                    <a:pt x="11" y="1841"/>
                    <a:pt x="21" y="1844"/>
                  </a:cubicBezTo>
                  <a:lnTo>
                    <a:pt x="24" y="1844"/>
                  </a:lnTo>
                  <a:cubicBezTo>
                    <a:pt x="161" y="1910"/>
                    <a:pt x="995" y="2121"/>
                    <a:pt x="1149" y="2145"/>
                  </a:cubicBezTo>
                  <a:cubicBezTo>
                    <a:pt x="1455" y="2194"/>
                    <a:pt x="1766" y="2219"/>
                    <a:pt x="2080" y="2226"/>
                  </a:cubicBezTo>
                  <a:lnTo>
                    <a:pt x="2207" y="2226"/>
                  </a:lnTo>
                  <a:cubicBezTo>
                    <a:pt x="2269" y="2226"/>
                    <a:pt x="2334" y="2226"/>
                    <a:pt x="2400" y="2223"/>
                  </a:cubicBezTo>
                  <a:cubicBezTo>
                    <a:pt x="2858" y="2210"/>
                    <a:pt x="3312" y="2148"/>
                    <a:pt x="3753" y="2037"/>
                  </a:cubicBezTo>
                  <a:cubicBezTo>
                    <a:pt x="3894" y="2001"/>
                    <a:pt x="4034" y="1961"/>
                    <a:pt x="4168" y="1910"/>
                  </a:cubicBezTo>
                  <a:cubicBezTo>
                    <a:pt x="4197" y="1899"/>
                    <a:pt x="4223" y="1890"/>
                    <a:pt x="4250" y="1877"/>
                  </a:cubicBezTo>
                  <a:cubicBezTo>
                    <a:pt x="4416" y="1804"/>
                    <a:pt x="4567" y="1713"/>
                    <a:pt x="4698" y="1592"/>
                  </a:cubicBezTo>
                  <a:cubicBezTo>
                    <a:pt x="4913" y="1386"/>
                    <a:pt x="5051" y="1076"/>
                    <a:pt x="5004" y="785"/>
                  </a:cubicBezTo>
                  <a:cubicBezTo>
                    <a:pt x="4998" y="762"/>
                    <a:pt x="4995" y="736"/>
                    <a:pt x="4985" y="710"/>
                  </a:cubicBezTo>
                  <a:cubicBezTo>
                    <a:pt x="4979" y="687"/>
                    <a:pt x="4972" y="661"/>
                    <a:pt x="4959" y="635"/>
                  </a:cubicBezTo>
                  <a:cubicBezTo>
                    <a:pt x="4855" y="380"/>
                    <a:pt x="4600" y="219"/>
                    <a:pt x="4335" y="128"/>
                  </a:cubicBezTo>
                  <a:cubicBezTo>
                    <a:pt x="4306" y="118"/>
                    <a:pt x="4276" y="109"/>
                    <a:pt x="4247" y="102"/>
                  </a:cubicBezTo>
                  <a:cubicBezTo>
                    <a:pt x="4240" y="99"/>
                    <a:pt x="4230" y="95"/>
                    <a:pt x="4223" y="92"/>
                  </a:cubicBezTo>
                  <a:cubicBezTo>
                    <a:pt x="3993" y="29"/>
                    <a:pt x="3757" y="0"/>
                    <a:pt x="3521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21;p58"/>
            <p:cNvSpPr/>
            <p:nvPr/>
          </p:nvSpPr>
          <p:spPr>
            <a:xfrm>
              <a:off x="3153050" y="2843675"/>
              <a:ext cx="125125" cy="28500"/>
            </a:xfrm>
            <a:custGeom>
              <a:avLst/>
              <a:gdLst/>
              <a:ahLst/>
              <a:cxnLst/>
              <a:rect l="l" t="t" r="r" b="b"/>
              <a:pathLst>
                <a:path w="5005" h="1140" extrusionOk="0">
                  <a:moveTo>
                    <a:pt x="4647" y="0"/>
                  </a:moveTo>
                  <a:cubicBezTo>
                    <a:pt x="4363" y="0"/>
                    <a:pt x="4079" y="12"/>
                    <a:pt x="3796" y="35"/>
                  </a:cubicBezTo>
                  <a:cubicBezTo>
                    <a:pt x="3766" y="35"/>
                    <a:pt x="3737" y="38"/>
                    <a:pt x="3707" y="42"/>
                  </a:cubicBezTo>
                  <a:cubicBezTo>
                    <a:pt x="3119" y="94"/>
                    <a:pt x="2541" y="195"/>
                    <a:pt x="1968" y="343"/>
                  </a:cubicBezTo>
                  <a:cubicBezTo>
                    <a:pt x="1939" y="349"/>
                    <a:pt x="1909" y="358"/>
                    <a:pt x="1877" y="369"/>
                  </a:cubicBezTo>
                  <a:cubicBezTo>
                    <a:pt x="1269" y="532"/>
                    <a:pt x="674" y="748"/>
                    <a:pt x="99" y="1019"/>
                  </a:cubicBezTo>
                  <a:cubicBezTo>
                    <a:pt x="37" y="1075"/>
                    <a:pt x="1" y="1117"/>
                    <a:pt x="4" y="1130"/>
                  </a:cubicBezTo>
                  <a:cubicBezTo>
                    <a:pt x="4" y="1130"/>
                    <a:pt x="11" y="1137"/>
                    <a:pt x="21" y="1140"/>
                  </a:cubicBezTo>
                  <a:lnTo>
                    <a:pt x="24" y="1140"/>
                  </a:lnTo>
                  <a:cubicBezTo>
                    <a:pt x="416" y="951"/>
                    <a:pt x="818" y="784"/>
                    <a:pt x="1227" y="646"/>
                  </a:cubicBezTo>
                  <a:cubicBezTo>
                    <a:pt x="1253" y="637"/>
                    <a:pt x="1276" y="627"/>
                    <a:pt x="1301" y="620"/>
                  </a:cubicBezTo>
                  <a:cubicBezTo>
                    <a:pt x="1498" y="555"/>
                    <a:pt x="1694" y="496"/>
                    <a:pt x="1894" y="444"/>
                  </a:cubicBezTo>
                  <a:cubicBezTo>
                    <a:pt x="1906" y="437"/>
                    <a:pt x="1916" y="437"/>
                    <a:pt x="1926" y="434"/>
                  </a:cubicBezTo>
                  <a:cubicBezTo>
                    <a:pt x="2305" y="333"/>
                    <a:pt x="2687" y="254"/>
                    <a:pt x="3073" y="195"/>
                  </a:cubicBezTo>
                  <a:cubicBezTo>
                    <a:pt x="3105" y="189"/>
                    <a:pt x="3132" y="186"/>
                    <a:pt x="3161" y="182"/>
                  </a:cubicBezTo>
                  <a:cubicBezTo>
                    <a:pt x="3656" y="110"/>
                    <a:pt x="4158" y="75"/>
                    <a:pt x="4660" y="75"/>
                  </a:cubicBezTo>
                  <a:cubicBezTo>
                    <a:pt x="4775" y="75"/>
                    <a:pt x="4890" y="77"/>
                    <a:pt x="5004" y="81"/>
                  </a:cubicBezTo>
                  <a:cubicBezTo>
                    <a:pt x="4998" y="58"/>
                    <a:pt x="4995" y="32"/>
                    <a:pt x="4985" y="6"/>
                  </a:cubicBezTo>
                  <a:cubicBezTo>
                    <a:pt x="4872" y="2"/>
                    <a:pt x="4760" y="0"/>
                    <a:pt x="4647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22;p58"/>
            <p:cNvSpPr/>
            <p:nvPr/>
          </p:nvSpPr>
          <p:spPr>
            <a:xfrm>
              <a:off x="3245550" y="2828600"/>
              <a:ext cx="15875" cy="17375"/>
            </a:xfrm>
            <a:custGeom>
              <a:avLst/>
              <a:gdLst/>
              <a:ahLst/>
              <a:cxnLst/>
              <a:rect l="l" t="t" r="r" b="b"/>
              <a:pathLst>
                <a:path w="635" h="695" extrusionOk="0">
                  <a:moveTo>
                    <a:pt x="547" y="1"/>
                  </a:moveTo>
                  <a:cubicBezTo>
                    <a:pt x="331" y="177"/>
                    <a:pt x="144" y="393"/>
                    <a:pt x="7" y="638"/>
                  </a:cubicBezTo>
                  <a:lnTo>
                    <a:pt x="7" y="645"/>
                  </a:lnTo>
                  <a:cubicBezTo>
                    <a:pt x="1" y="661"/>
                    <a:pt x="7" y="681"/>
                    <a:pt x="24" y="687"/>
                  </a:cubicBezTo>
                  <a:cubicBezTo>
                    <a:pt x="27" y="691"/>
                    <a:pt x="33" y="694"/>
                    <a:pt x="40" y="694"/>
                  </a:cubicBezTo>
                  <a:cubicBezTo>
                    <a:pt x="53" y="694"/>
                    <a:pt x="66" y="687"/>
                    <a:pt x="72" y="674"/>
                  </a:cubicBezTo>
                  <a:cubicBezTo>
                    <a:pt x="82" y="664"/>
                    <a:pt x="86" y="652"/>
                    <a:pt x="96" y="638"/>
                  </a:cubicBezTo>
                  <a:cubicBezTo>
                    <a:pt x="236" y="403"/>
                    <a:pt x="419" y="194"/>
                    <a:pt x="635" y="27"/>
                  </a:cubicBezTo>
                  <a:cubicBezTo>
                    <a:pt x="606" y="17"/>
                    <a:pt x="576" y="8"/>
                    <a:pt x="547" y="1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23;p58"/>
            <p:cNvSpPr/>
            <p:nvPr/>
          </p:nvSpPr>
          <p:spPr>
            <a:xfrm>
              <a:off x="3229700" y="2847200"/>
              <a:ext cx="29600" cy="26625"/>
            </a:xfrm>
            <a:custGeom>
              <a:avLst/>
              <a:gdLst/>
              <a:ahLst/>
              <a:cxnLst/>
              <a:rect l="l" t="t" r="r" b="b"/>
              <a:pathLst>
                <a:path w="1184" h="1065" extrusionOk="0">
                  <a:moveTo>
                    <a:pt x="40" y="1"/>
                  </a:moveTo>
                  <a:cubicBezTo>
                    <a:pt x="32" y="1"/>
                    <a:pt x="24" y="3"/>
                    <a:pt x="17" y="9"/>
                  </a:cubicBezTo>
                  <a:cubicBezTo>
                    <a:pt x="4" y="21"/>
                    <a:pt x="0" y="41"/>
                    <a:pt x="7" y="54"/>
                  </a:cubicBezTo>
                  <a:cubicBezTo>
                    <a:pt x="10" y="57"/>
                    <a:pt x="10" y="57"/>
                    <a:pt x="14" y="61"/>
                  </a:cubicBezTo>
                  <a:cubicBezTo>
                    <a:pt x="338" y="437"/>
                    <a:pt x="703" y="770"/>
                    <a:pt x="1102" y="1065"/>
                  </a:cubicBezTo>
                  <a:cubicBezTo>
                    <a:pt x="1131" y="1054"/>
                    <a:pt x="1157" y="1045"/>
                    <a:pt x="1184" y="1032"/>
                  </a:cubicBezTo>
                  <a:cubicBezTo>
                    <a:pt x="785" y="744"/>
                    <a:pt x="422" y="410"/>
                    <a:pt x="95" y="41"/>
                  </a:cubicBezTo>
                  <a:cubicBezTo>
                    <a:pt x="86" y="35"/>
                    <a:pt x="79" y="21"/>
                    <a:pt x="69" y="15"/>
                  </a:cubicBezTo>
                  <a:cubicBezTo>
                    <a:pt x="62" y="6"/>
                    <a:pt x="51" y="1"/>
                    <a:pt x="40" y="1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24;p58"/>
            <p:cNvSpPr/>
            <p:nvPr/>
          </p:nvSpPr>
          <p:spPr>
            <a:xfrm>
              <a:off x="3199475" y="2829100"/>
              <a:ext cx="19950" cy="25675"/>
            </a:xfrm>
            <a:custGeom>
              <a:avLst/>
              <a:gdLst/>
              <a:ahLst/>
              <a:cxnLst/>
              <a:rect l="l" t="t" r="r" b="b"/>
              <a:pathLst>
                <a:path w="798" h="1027" extrusionOk="0">
                  <a:moveTo>
                    <a:pt x="797" y="0"/>
                  </a:moveTo>
                  <a:cubicBezTo>
                    <a:pt x="743" y="17"/>
                    <a:pt x="687" y="33"/>
                    <a:pt x="631" y="50"/>
                  </a:cubicBezTo>
                  <a:cubicBezTo>
                    <a:pt x="370" y="308"/>
                    <a:pt x="161" y="615"/>
                    <a:pt x="20" y="952"/>
                  </a:cubicBezTo>
                  <a:cubicBezTo>
                    <a:pt x="17" y="961"/>
                    <a:pt x="10" y="968"/>
                    <a:pt x="10" y="978"/>
                  </a:cubicBezTo>
                  <a:cubicBezTo>
                    <a:pt x="1" y="997"/>
                    <a:pt x="10" y="1017"/>
                    <a:pt x="30" y="1024"/>
                  </a:cubicBezTo>
                  <a:cubicBezTo>
                    <a:pt x="30" y="1027"/>
                    <a:pt x="33" y="1027"/>
                    <a:pt x="37" y="1027"/>
                  </a:cubicBezTo>
                  <a:lnTo>
                    <a:pt x="43" y="1027"/>
                  </a:lnTo>
                  <a:cubicBezTo>
                    <a:pt x="52" y="1027"/>
                    <a:pt x="63" y="1024"/>
                    <a:pt x="69" y="1017"/>
                  </a:cubicBezTo>
                  <a:cubicBezTo>
                    <a:pt x="72" y="1014"/>
                    <a:pt x="76" y="1011"/>
                    <a:pt x="79" y="1004"/>
                  </a:cubicBezTo>
                  <a:cubicBezTo>
                    <a:pt x="88" y="978"/>
                    <a:pt x="102" y="952"/>
                    <a:pt x="111" y="926"/>
                  </a:cubicBezTo>
                  <a:cubicBezTo>
                    <a:pt x="268" y="573"/>
                    <a:pt x="503" y="255"/>
                    <a:pt x="797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25;p58"/>
            <p:cNvSpPr/>
            <p:nvPr/>
          </p:nvSpPr>
          <p:spPr>
            <a:xfrm>
              <a:off x="3183050" y="2857775"/>
              <a:ext cx="25200" cy="23975"/>
            </a:xfrm>
            <a:custGeom>
              <a:avLst/>
              <a:gdLst/>
              <a:ahLst/>
              <a:cxnLst/>
              <a:rect l="l" t="t" r="r" b="b"/>
              <a:pathLst>
                <a:path w="1008" h="959" extrusionOk="0">
                  <a:moveTo>
                    <a:pt x="40" y="0"/>
                  </a:moveTo>
                  <a:cubicBezTo>
                    <a:pt x="33" y="0"/>
                    <a:pt x="26" y="2"/>
                    <a:pt x="20" y="7"/>
                  </a:cubicBezTo>
                  <a:cubicBezTo>
                    <a:pt x="3" y="20"/>
                    <a:pt x="0" y="43"/>
                    <a:pt x="14" y="60"/>
                  </a:cubicBezTo>
                  <a:cubicBezTo>
                    <a:pt x="17" y="69"/>
                    <a:pt x="23" y="73"/>
                    <a:pt x="27" y="82"/>
                  </a:cubicBezTo>
                  <a:cubicBezTo>
                    <a:pt x="272" y="413"/>
                    <a:pt x="556" y="707"/>
                    <a:pt x="880" y="958"/>
                  </a:cubicBezTo>
                  <a:lnTo>
                    <a:pt x="1007" y="958"/>
                  </a:lnTo>
                  <a:cubicBezTo>
                    <a:pt x="664" y="704"/>
                    <a:pt x="356" y="402"/>
                    <a:pt x="101" y="56"/>
                  </a:cubicBezTo>
                  <a:cubicBezTo>
                    <a:pt x="92" y="43"/>
                    <a:pt x="82" y="30"/>
                    <a:pt x="72" y="17"/>
                  </a:cubicBezTo>
                  <a:cubicBezTo>
                    <a:pt x="66" y="7"/>
                    <a:pt x="53" y="0"/>
                    <a:pt x="40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26;p58"/>
            <p:cNvSpPr/>
            <p:nvPr/>
          </p:nvSpPr>
          <p:spPr>
            <a:xfrm>
              <a:off x="2768325" y="2707300"/>
              <a:ext cx="431325" cy="387200"/>
            </a:xfrm>
            <a:custGeom>
              <a:avLst/>
              <a:gdLst/>
              <a:ahLst/>
              <a:cxnLst/>
              <a:rect l="l" t="t" r="r" b="b"/>
              <a:pathLst>
                <a:path w="17253" h="15488" extrusionOk="0">
                  <a:moveTo>
                    <a:pt x="5971" y="0"/>
                  </a:moveTo>
                  <a:cubicBezTo>
                    <a:pt x="5764" y="0"/>
                    <a:pt x="5557" y="12"/>
                    <a:pt x="5350" y="36"/>
                  </a:cubicBezTo>
                  <a:cubicBezTo>
                    <a:pt x="4380" y="154"/>
                    <a:pt x="3415" y="594"/>
                    <a:pt x="2831" y="1376"/>
                  </a:cubicBezTo>
                  <a:lnTo>
                    <a:pt x="2635" y="1931"/>
                  </a:lnTo>
                  <a:cubicBezTo>
                    <a:pt x="2556" y="2107"/>
                    <a:pt x="2481" y="2284"/>
                    <a:pt x="2406" y="2464"/>
                  </a:cubicBezTo>
                  <a:cubicBezTo>
                    <a:pt x="2389" y="2496"/>
                    <a:pt x="2376" y="2533"/>
                    <a:pt x="2363" y="2569"/>
                  </a:cubicBezTo>
                  <a:cubicBezTo>
                    <a:pt x="2344" y="2611"/>
                    <a:pt x="2324" y="2653"/>
                    <a:pt x="2308" y="2700"/>
                  </a:cubicBezTo>
                  <a:cubicBezTo>
                    <a:pt x="2190" y="2967"/>
                    <a:pt x="2079" y="3235"/>
                    <a:pt x="1968" y="3507"/>
                  </a:cubicBezTo>
                  <a:cubicBezTo>
                    <a:pt x="1893" y="3689"/>
                    <a:pt x="1818" y="3872"/>
                    <a:pt x="1745" y="4059"/>
                  </a:cubicBezTo>
                  <a:cubicBezTo>
                    <a:pt x="1298" y="5170"/>
                    <a:pt x="893" y="6301"/>
                    <a:pt x="588" y="7465"/>
                  </a:cubicBezTo>
                  <a:cubicBezTo>
                    <a:pt x="383" y="8245"/>
                    <a:pt x="223" y="9046"/>
                    <a:pt x="131" y="9850"/>
                  </a:cubicBezTo>
                  <a:cubicBezTo>
                    <a:pt x="0" y="11004"/>
                    <a:pt x="3" y="12167"/>
                    <a:pt x="203" y="13308"/>
                  </a:cubicBezTo>
                  <a:cubicBezTo>
                    <a:pt x="288" y="13811"/>
                    <a:pt x="419" y="14314"/>
                    <a:pt x="703" y="14739"/>
                  </a:cubicBezTo>
                  <a:cubicBezTo>
                    <a:pt x="850" y="14955"/>
                    <a:pt x="1047" y="15147"/>
                    <a:pt x="1272" y="15281"/>
                  </a:cubicBezTo>
                  <a:cubicBezTo>
                    <a:pt x="1314" y="15308"/>
                    <a:pt x="1360" y="15334"/>
                    <a:pt x="1406" y="15357"/>
                  </a:cubicBezTo>
                  <a:cubicBezTo>
                    <a:pt x="1579" y="15438"/>
                    <a:pt x="1768" y="15485"/>
                    <a:pt x="1964" y="15488"/>
                  </a:cubicBezTo>
                  <a:cubicBezTo>
                    <a:pt x="2027" y="15488"/>
                    <a:pt x="2089" y="15481"/>
                    <a:pt x="2151" y="15474"/>
                  </a:cubicBezTo>
                  <a:cubicBezTo>
                    <a:pt x="2190" y="15468"/>
                    <a:pt x="2232" y="15458"/>
                    <a:pt x="2272" y="15449"/>
                  </a:cubicBezTo>
                  <a:cubicBezTo>
                    <a:pt x="2622" y="15360"/>
                    <a:pt x="2942" y="15135"/>
                    <a:pt x="3180" y="14857"/>
                  </a:cubicBezTo>
                  <a:cubicBezTo>
                    <a:pt x="3487" y="14497"/>
                    <a:pt x="3680" y="14059"/>
                    <a:pt x="3873" y="13628"/>
                  </a:cubicBezTo>
                  <a:cubicBezTo>
                    <a:pt x="3902" y="13641"/>
                    <a:pt x="3932" y="13657"/>
                    <a:pt x="3961" y="13670"/>
                  </a:cubicBezTo>
                  <a:cubicBezTo>
                    <a:pt x="3968" y="13677"/>
                    <a:pt x="3978" y="13677"/>
                    <a:pt x="3988" y="13684"/>
                  </a:cubicBezTo>
                  <a:cubicBezTo>
                    <a:pt x="4739" y="14041"/>
                    <a:pt x="5566" y="14167"/>
                    <a:pt x="6401" y="14167"/>
                  </a:cubicBezTo>
                  <a:cubicBezTo>
                    <a:pt x="7223" y="14167"/>
                    <a:pt x="8053" y="14045"/>
                    <a:pt x="8827" y="13903"/>
                  </a:cubicBezTo>
                  <a:cubicBezTo>
                    <a:pt x="8860" y="13896"/>
                    <a:pt x="8889" y="13894"/>
                    <a:pt x="8915" y="13894"/>
                  </a:cubicBezTo>
                  <a:cubicBezTo>
                    <a:pt x="8931" y="13894"/>
                    <a:pt x="8946" y="13895"/>
                    <a:pt x="8958" y="13896"/>
                  </a:cubicBezTo>
                  <a:cubicBezTo>
                    <a:pt x="9002" y="13902"/>
                    <a:pt x="9027" y="13913"/>
                    <a:pt x="9035" y="13913"/>
                  </a:cubicBezTo>
                  <a:cubicBezTo>
                    <a:pt x="9036" y="13913"/>
                    <a:pt x="9036" y="13912"/>
                    <a:pt x="9037" y="13912"/>
                  </a:cubicBezTo>
                  <a:cubicBezTo>
                    <a:pt x="9308" y="14373"/>
                    <a:pt x="9390" y="14402"/>
                    <a:pt x="9860" y="14716"/>
                  </a:cubicBezTo>
                  <a:cubicBezTo>
                    <a:pt x="10082" y="14867"/>
                    <a:pt x="10341" y="14971"/>
                    <a:pt x="10605" y="15023"/>
                  </a:cubicBezTo>
                  <a:cubicBezTo>
                    <a:pt x="10645" y="15030"/>
                    <a:pt x="10681" y="15037"/>
                    <a:pt x="10717" y="15040"/>
                  </a:cubicBezTo>
                  <a:cubicBezTo>
                    <a:pt x="10795" y="15051"/>
                    <a:pt x="10874" y="15056"/>
                    <a:pt x="10951" y="15056"/>
                  </a:cubicBezTo>
                  <a:cubicBezTo>
                    <a:pt x="11130" y="15056"/>
                    <a:pt x="11306" y="15027"/>
                    <a:pt x="11475" y="14968"/>
                  </a:cubicBezTo>
                  <a:cubicBezTo>
                    <a:pt x="11537" y="14945"/>
                    <a:pt x="11599" y="14919"/>
                    <a:pt x="11658" y="14886"/>
                  </a:cubicBezTo>
                  <a:cubicBezTo>
                    <a:pt x="11697" y="14867"/>
                    <a:pt x="11733" y="14844"/>
                    <a:pt x="11769" y="14821"/>
                  </a:cubicBezTo>
                  <a:cubicBezTo>
                    <a:pt x="12151" y="14569"/>
                    <a:pt x="12416" y="14128"/>
                    <a:pt x="12384" y="13677"/>
                  </a:cubicBezTo>
                  <a:cubicBezTo>
                    <a:pt x="13975" y="13589"/>
                    <a:pt x="15177" y="13245"/>
                    <a:pt x="16040" y="11909"/>
                  </a:cubicBezTo>
                  <a:cubicBezTo>
                    <a:pt x="16122" y="11779"/>
                    <a:pt x="16200" y="11644"/>
                    <a:pt x="16276" y="11504"/>
                  </a:cubicBezTo>
                  <a:cubicBezTo>
                    <a:pt x="16972" y="10174"/>
                    <a:pt x="17253" y="8343"/>
                    <a:pt x="16734" y="7000"/>
                  </a:cubicBezTo>
                  <a:cubicBezTo>
                    <a:pt x="16563" y="6566"/>
                    <a:pt x="16286" y="6098"/>
                    <a:pt x="15949" y="5661"/>
                  </a:cubicBezTo>
                  <a:cubicBezTo>
                    <a:pt x="15449" y="5006"/>
                    <a:pt x="14818" y="4412"/>
                    <a:pt x="14217" y="4072"/>
                  </a:cubicBezTo>
                  <a:cubicBezTo>
                    <a:pt x="13158" y="3471"/>
                    <a:pt x="12334" y="2787"/>
                    <a:pt x="11514" y="2157"/>
                  </a:cubicBezTo>
                  <a:cubicBezTo>
                    <a:pt x="11482" y="2131"/>
                    <a:pt x="11452" y="2107"/>
                    <a:pt x="11420" y="2085"/>
                  </a:cubicBezTo>
                  <a:cubicBezTo>
                    <a:pt x="10478" y="1366"/>
                    <a:pt x="9537" y="719"/>
                    <a:pt x="8246" y="359"/>
                  </a:cubicBezTo>
                  <a:cubicBezTo>
                    <a:pt x="7505" y="153"/>
                    <a:pt x="6738" y="0"/>
                    <a:pt x="5971" y="0"/>
                  </a:cubicBezTo>
                  <a:close/>
                </a:path>
              </a:pathLst>
            </a:custGeom>
            <a:solidFill>
              <a:srgbClr val="FF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27;p58"/>
            <p:cNvSpPr/>
            <p:nvPr/>
          </p:nvSpPr>
          <p:spPr>
            <a:xfrm>
              <a:off x="3085000" y="2809250"/>
              <a:ext cx="15400" cy="14100"/>
            </a:xfrm>
            <a:custGeom>
              <a:avLst/>
              <a:gdLst/>
              <a:ahLst/>
              <a:cxnLst/>
              <a:rect l="l" t="t" r="r" b="b"/>
              <a:pathLst>
                <a:path w="616" h="564" extrusionOk="0">
                  <a:moveTo>
                    <a:pt x="130" y="0"/>
                  </a:moveTo>
                  <a:cubicBezTo>
                    <a:pt x="104" y="0"/>
                    <a:pt x="82" y="8"/>
                    <a:pt x="66" y="23"/>
                  </a:cubicBezTo>
                  <a:cubicBezTo>
                    <a:pt x="1" y="85"/>
                    <a:pt x="56" y="249"/>
                    <a:pt x="190" y="393"/>
                  </a:cubicBezTo>
                  <a:cubicBezTo>
                    <a:pt x="290" y="499"/>
                    <a:pt x="404" y="563"/>
                    <a:pt x="483" y="563"/>
                  </a:cubicBezTo>
                  <a:cubicBezTo>
                    <a:pt x="510" y="563"/>
                    <a:pt x="533" y="555"/>
                    <a:pt x="550" y="539"/>
                  </a:cubicBezTo>
                  <a:cubicBezTo>
                    <a:pt x="615" y="477"/>
                    <a:pt x="560" y="314"/>
                    <a:pt x="426" y="171"/>
                  </a:cubicBezTo>
                  <a:cubicBezTo>
                    <a:pt x="325" y="65"/>
                    <a:pt x="209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28;p58"/>
            <p:cNvSpPr/>
            <p:nvPr/>
          </p:nvSpPr>
          <p:spPr>
            <a:xfrm>
              <a:off x="3098325" y="2806125"/>
              <a:ext cx="15400" cy="14025"/>
            </a:xfrm>
            <a:custGeom>
              <a:avLst/>
              <a:gdLst/>
              <a:ahLst/>
              <a:cxnLst/>
              <a:rect l="l" t="t" r="r" b="b"/>
              <a:pathLst>
                <a:path w="616" h="561" extrusionOk="0">
                  <a:moveTo>
                    <a:pt x="130" y="1"/>
                  </a:moveTo>
                  <a:cubicBezTo>
                    <a:pt x="103" y="1"/>
                    <a:pt x="80" y="8"/>
                    <a:pt x="63" y="24"/>
                  </a:cubicBezTo>
                  <a:cubicBezTo>
                    <a:pt x="0" y="83"/>
                    <a:pt x="56" y="249"/>
                    <a:pt x="190" y="390"/>
                  </a:cubicBezTo>
                  <a:cubicBezTo>
                    <a:pt x="290" y="497"/>
                    <a:pt x="404" y="561"/>
                    <a:pt x="482" y="561"/>
                  </a:cubicBezTo>
                  <a:cubicBezTo>
                    <a:pt x="510" y="561"/>
                    <a:pt x="532" y="553"/>
                    <a:pt x="549" y="537"/>
                  </a:cubicBezTo>
                  <a:cubicBezTo>
                    <a:pt x="615" y="478"/>
                    <a:pt x="559" y="311"/>
                    <a:pt x="425" y="171"/>
                  </a:cubicBezTo>
                  <a:cubicBezTo>
                    <a:pt x="325" y="64"/>
                    <a:pt x="210" y="1"/>
                    <a:pt x="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29;p58"/>
            <p:cNvSpPr/>
            <p:nvPr/>
          </p:nvSpPr>
          <p:spPr>
            <a:xfrm>
              <a:off x="3101500" y="2824475"/>
              <a:ext cx="15400" cy="14050"/>
            </a:xfrm>
            <a:custGeom>
              <a:avLst/>
              <a:gdLst/>
              <a:ahLst/>
              <a:cxnLst/>
              <a:rect l="l" t="t" r="r" b="b"/>
              <a:pathLst>
                <a:path w="616" h="562" extrusionOk="0">
                  <a:moveTo>
                    <a:pt x="129" y="0"/>
                  </a:moveTo>
                  <a:cubicBezTo>
                    <a:pt x="103" y="0"/>
                    <a:pt x="81" y="7"/>
                    <a:pt x="66" y="22"/>
                  </a:cubicBezTo>
                  <a:cubicBezTo>
                    <a:pt x="1" y="84"/>
                    <a:pt x="57" y="251"/>
                    <a:pt x="191" y="392"/>
                  </a:cubicBezTo>
                  <a:cubicBezTo>
                    <a:pt x="290" y="498"/>
                    <a:pt x="406" y="562"/>
                    <a:pt x="484" y="562"/>
                  </a:cubicBezTo>
                  <a:cubicBezTo>
                    <a:pt x="511" y="562"/>
                    <a:pt x="534" y="554"/>
                    <a:pt x="550" y="538"/>
                  </a:cubicBezTo>
                  <a:cubicBezTo>
                    <a:pt x="615" y="479"/>
                    <a:pt x="559" y="313"/>
                    <a:pt x="426" y="170"/>
                  </a:cubicBezTo>
                  <a:cubicBezTo>
                    <a:pt x="325" y="64"/>
                    <a:pt x="208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30;p58"/>
            <p:cNvSpPr/>
            <p:nvPr/>
          </p:nvSpPr>
          <p:spPr>
            <a:xfrm>
              <a:off x="2969475" y="2385175"/>
              <a:ext cx="185000" cy="213800"/>
            </a:xfrm>
            <a:custGeom>
              <a:avLst/>
              <a:gdLst/>
              <a:ahLst/>
              <a:cxnLst/>
              <a:rect l="l" t="t" r="r" b="b"/>
              <a:pathLst>
                <a:path w="7400" h="8552" extrusionOk="0">
                  <a:moveTo>
                    <a:pt x="6552" y="0"/>
                  </a:moveTo>
                  <a:cubicBezTo>
                    <a:pt x="6492" y="0"/>
                    <a:pt x="6432" y="6"/>
                    <a:pt x="6374" y="15"/>
                  </a:cubicBezTo>
                  <a:cubicBezTo>
                    <a:pt x="6106" y="61"/>
                    <a:pt x="5864" y="181"/>
                    <a:pt x="5629" y="316"/>
                  </a:cubicBezTo>
                  <a:cubicBezTo>
                    <a:pt x="4929" y="705"/>
                    <a:pt x="4272" y="1172"/>
                    <a:pt x="3661" y="1691"/>
                  </a:cubicBezTo>
                  <a:cubicBezTo>
                    <a:pt x="2563" y="2643"/>
                    <a:pt x="1628" y="3780"/>
                    <a:pt x="890" y="5031"/>
                  </a:cubicBezTo>
                  <a:cubicBezTo>
                    <a:pt x="602" y="5521"/>
                    <a:pt x="220" y="6081"/>
                    <a:pt x="108" y="6649"/>
                  </a:cubicBezTo>
                  <a:cubicBezTo>
                    <a:pt x="1" y="7205"/>
                    <a:pt x="27" y="8078"/>
                    <a:pt x="556" y="8414"/>
                  </a:cubicBezTo>
                  <a:cubicBezTo>
                    <a:pt x="708" y="8511"/>
                    <a:pt x="883" y="8552"/>
                    <a:pt x="1063" y="8552"/>
                  </a:cubicBezTo>
                  <a:cubicBezTo>
                    <a:pt x="1076" y="8552"/>
                    <a:pt x="1089" y="8552"/>
                    <a:pt x="1102" y="8551"/>
                  </a:cubicBezTo>
                  <a:cubicBezTo>
                    <a:pt x="1383" y="8538"/>
                    <a:pt x="1671" y="8434"/>
                    <a:pt x="1926" y="8306"/>
                  </a:cubicBezTo>
                  <a:cubicBezTo>
                    <a:pt x="3079" y="7718"/>
                    <a:pt x="3949" y="6705"/>
                    <a:pt x="4778" y="5711"/>
                  </a:cubicBezTo>
                  <a:cubicBezTo>
                    <a:pt x="5867" y="4414"/>
                    <a:pt x="6982" y="3038"/>
                    <a:pt x="7335" y="1384"/>
                  </a:cubicBezTo>
                  <a:cubicBezTo>
                    <a:pt x="7360" y="1257"/>
                    <a:pt x="7380" y="1123"/>
                    <a:pt x="7386" y="989"/>
                  </a:cubicBezTo>
                  <a:cubicBezTo>
                    <a:pt x="7400" y="691"/>
                    <a:pt x="7341" y="394"/>
                    <a:pt x="7125" y="201"/>
                  </a:cubicBezTo>
                  <a:cubicBezTo>
                    <a:pt x="6970" y="61"/>
                    <a:pt x="6760" y="0"/>
                    <a:pt x="6552" y="0"/>
                  </a:cubicBezTo>
                  <a:close/>
                </a:path>
              </a:pathLst>
            </a:custGeom>
            <a:solidFill>
              <a:srgbClr val="FF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31;p58"/>
            <p:cNvSpPr/>
            <p:nvPr/>
          </p:nvSpPr>
          <p:spPr>
            <a:xfrm>
              <a:off x="2983775" y="2408150"/>
              <a:ext cx="170375" cy="190825"/>
            </a:xfrm>
            <a:custGeom>
              <a:avLst/>
              <a:gdLst/>
              <a:ahLst/>
              <a:cxnLst/>
              <a:rect l="l" t="t" r="r" b="b"/>
              <a:pathLst>
                <a:path w="6815" h="7633" extrusionOk="0">
                  <a:moveTo>
                    <a:pt x="6486" y="1"/>
                  </a:moveTo>
                  <a:cubicBezTo>
                    <a:pt x="6357" y="1"/>
                    <a:pt x="6223" y="25"/>
                    <a:pt x="6099" y="60"/>
                  </a:cubicBezTo>
                  <a:cubicBezTo>
                    <a:pt x="5520" y="214"/>
                    <a:pt x="4994" y="528"/>
                    <a:pt x="4501" y="864"/>
                  </a:cubicBezTo>
                  <a:cubicBezTo>
                    <a:pt x="2635" y="2148"/>
                    <a:pt x="1079" y="3874"/>
                    <a:pt x="1" y="5864"/>
                  </a:cubicBezTo>
                  <a:lnTo>
                    <a:pt x="256" y="6403"/>
                  </a:lnTo>
                  <a:cubicBezTo>
                    <a:pt x="220" y="6733"/>
                    <a:pt x="245" y="7077"/>
                    <a:pt x="383" y="7380"/>
                  </a:cubicBezTo>
                  <a:cubicBezTo>
                    <a:pt x="422" y="7469"/>
                    <a:pt x="471" y="7554"/>
                    <a:pt x="530" y="7632"/>
                  </a:cubicBezTo>
                  <a:cubicBezTo>
                    <a:pt x="811" y="7619"/>
                    <a:pt x="1099" y="7515"/>
                    <a:pt x="1354" y="7387"/>
                  </a:cubicBezTo>
                  <a:cubicBezTo>
                    <a:pt x="2507" y="6799"/>
                    <a:pt x="3377" y="5786"/>
                    <a:pt x="4206" y="4792"/>
                  </a:cubicBezTo>
                  <a:cubicBezTo>
                    <a:pt x="5295" y="3495"/>
                    <a:pt x="6410" y="2119"/>
                    <a:pt x="6763" y="465"/>
                  </a:cubicBezTo>
                  <a:cubicBezTo>
                    <a:pt x="6788" y="338"/>
                    <a:pt x="6808" y="204"/>
                    <a:pt x="6814" y="70"/>
                  </a:cubicBezTo>
                  <a:cubicBezTo>
                    <a:pt x="6714" y="20"/>
                    <a:pt x="6602" y="1"/>
                    <a:pt x="6486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32;p58"/>
            <p:cNvSpPr/>
            <p:nvPr/>
          </p:nvSpPr>
          <p:spPr>
            <a:xfrm>
              <a:off x="2790625" y="2325550"/>
              <a:ext cx="105100" cy="270100"/>
            </a:xfrm>
            <a:custGeom>
              <a:avLst/>
              <a:gdLst/>
              <a:ahLst/>
              <a:cxnLst/>
              <a:rect l="l" t="t" r="r" b="b"/>
              <a:pathLst>
                <a:path w="4204" h="10804" extrusionOk="0">
                  <a:moveTo>
                    <a:pt x="1232" y="0"/>
                  </a:moveTo>
                  <a:cubicBezTo>
                    <a:pt x="924" y="0"/>
                    <a:pt x="624" y="163"/>
                    <a:pt x="429" y="406"/>
                  </a:cubicBezTo>
                  <a:cubicBezTo>
                    <a:pt x="282" y="589"/>
                    <a:pt x="190" y="808"/>
                    <a:pt x="138" y="1040"/>
                  </a:cubicBezTo>
                  <a:cubicBezTo>
                    <a:pt x="76" y="1302"/>
                    <a:pt x="60" y="1583"/>
                    <a:pt x="49" y="1851"/>
                  </a:cubicBezTo>
                  <a:cubicBezTo>
                    <a:pt x="1" y="3227"/>
                    <a:pt x="49" y="4603"/>
                    <a:pt x="144" y="5975"/>
                  </a:cubicBezTo>
                  <a:cubicBezTo>
                    <a:pt x="200" y="6793"/>
                    <a:pt x="272" y="7622"/>
                    <a:pt x="566" y="8387"/>
                  </a:cubicBezTo>
                  <a:cubicBezTo>
                    <a:pt x="857" y="9155"/>
                    <a:pt x="1396" y="9861"/>
                    <a:pt x="2155" y="10178"/>
                  </a:cubicBezTo>
                  <a:lnTo>
                    <a:pt x="2566" y="10678"/>
                  </a:lnTo>
                  <a:cubicBezTo>
                    <a:pt x="2615" y="10707"/>
                    <a:pt x="2661" y="10734"/>
                    <a:pt x="2713" y="10754"/>
                  </a:cubicBezTo>
                  <a:cubicBezTo>
                    <a:pt x="2803" y="10788"/>
                    <a:pt x="2899" y="10804"/>
                    <a:pt x="2996" y="10804"/>
                  </a:cubicBezTo>
                  <a:cubicBezTo>
                    <a:pt x="3315" y="10804"/>
                    <a:pt x="3649" y="10631"/>
                    <a:pt x="3847" y="10371"/>
                  </a:cubicBezTo>
                  <a:cubicBezTo>
                    <a:pt x="4145" y="9985"/>
                    <a:pt x="4203" y="9472"/>
                    <a:pt x="4194" y="8989"/>
                  </a:cubicBezTo>
                  <a:cubicBezTo>
                    <a:pt x="4174" y="8217"/>
                    <a:pt x="3998" y="7459"/>
                    <a:pt x="3817" y="6707"/>
                  </a:cubicBezTo>
                  <a:cubicBezTo>
                    <a:pt x="3410" y="4969"/>
                    <a:pt x="3001" y="3233"/>
                    <a:pt x="2520" y="1511"/>
                  </a:cubicBezTo>
                  <a:cubicBezTo>
                    <a:pt x="2425" y="1180"/>
                    <a:pt x="2327" y="847"/>
                    <a:pt x="2141" y="560"/>
                  </a:cubicBezTo>
                  <a:cubicBezTo>
                    <a:pt x="1951" y="272"/>
                    <a:pt x="1657" y="37"/>
                    <a:pt x="1315" y="4"/>
                  </a:cubicBezTo>
                  <a:cubicBezTo>
                    <a:pt x="1287" y="1"/>
                    <a:pt x="1260" y="0"/>
                    <a:pt x="1232" y="0"/>
                  </a:cubicBezTo>
                  <a:close/>
                </a:path>
              </a:pathLst>
            </a:custGeom>
            <a:solidFill>
              <a:srgbClr val="FF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33;p58"/>
            <p:cNvSpPr/>
            <p:nvPr/>
          </p:nvSpPr>
          <p:spPr>
            <a:xfrm>
              <a:off x="2790625" y="2347700"/>
              <a:ext cx="75450" cy="246700"/>
            </a:xfrm>
            <a:custGeom>
              <a:avLst/>
              <a:gdLst/>
              <a:ahLst/>
              <a:cxnLst/>
              <a:rect l="l" t="t" r="r" b="b"/>
              <a:pathLst>
                <a:path w="3018" h="9868" extrusionOk="0">
                  <a:moveTo>
                    <a:pt x="493" y="1"/>
                  </a:moveTo>
                  <a:cubicBezTo>
                    <a:pt x="361" y="1"/>
                    <a:pt x="235" y="62"/>
                    <a:pt x="138" y="154"/>
                  </a:cubicBezTo>
                  <a:cubicBezTo>
                    <a:pt x="76" y="416"/>
                    <a:pt x="60" y="697"/>
                    <a:pt x="49" y="965"/>
                  </a:cubicBezTo>
                  <a:cubicBezTo>
                    <a:pt x="1" y="2341"/>
                    <a:pt x="49" y="3717"/>
                    <a:pt x="144" y="5089"/>
                  </a:cubicBezTo>
                  <a:cubicBezTo>
                    <a:pt x="200" y="5907"/>
                    <a:pt x="272" y="6736"/>
                    <a:pt x="566" y="7501"/>
                  </a:cubicBezTo>
                  <a:cubicBezTo>
                    <a:pt x="857" y="8269"/>
                    <a:pt x="1396" y="8975"/>
                    <a:pt x="2155" y="9292"/>
                  </a:cubicBezTo>
                  <a:lnTo>
                    <a:pt x="2566" y="9792"/>
                  </a:lnTo>
                  <a:cubicBezTo>
                    <a:pt x="2615" y="9821"/>
                    <a:pt x="2661" y="9848"/>
                    <a:pt x="2713" y="9868"/>
                  </a:cubicBezTo>
                  <a:cubicBezTo>
                    <a:pt x="2730" y="9831"/>
                    <a:pt x="2743" y="9795"/>
                    <a:pt x="2755" y="9756"/>
                  </a:cubicBezTo>
                  <a:cubicBezTo>
                    <a:pt x="2998" y="9103"/>
                    <a:pt x="3017" y="8390"/>
                    <a:pt x="2978" y="7697"/>
                  </a:cubicBezTo>
                  <a:cubicBezTo>
                    <a:pt x="2906" y="6495"/>
                    <a:pt x="2657" y="5314"/>
                    <a:pt x="2383" y="4142"/>
                  </a:cubicBezTo>
                  <a:cubicBezTo>
                    <a:pt x="2082" y="2863"/>
                    <a:pt x="1743" y="1569"/>
                    <a:pt x="1060" y="445"/>
                  </a:cubicBezTo>
                  <a:cubicBezTo>
                    <a:pt x="939" y="246"/>
                    <a:pt x="778" y="33"/>
                    <a:pt x="547" y="4"/>
                  </a:cubicBezTo>
                  <a:cubicBezTo>
                    <a:pt x="529" y="2"/>
                    <a:pt x="511" y="1"/>
                    <a:pt x="493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34;p58"/>
            <p:cNvSpPr/>
            <p:nvPr/>
          </p:nvSpPr>
          <p:spPr>
            <a:xfrm>
              <a:off x="2765450" y="2518600"/>
              <a:ext cx="315250" cy="273775"/>
            </a:xfrm>
            <a:custGeom>
              <a:avLst/>
              <a:gdLst/>
              <a:ahLst/>
              <a:cxnLst/>
              <a:rect l="l" t="t" r="r" b="b"/>
              <a:pathLst>
                <a:path w="12610" h="10951" extrusionOk="0">
                  <a:moveTo>
                    <a:pt x="6657" y="1"/>
                  </a:moveTo>
                  <a:cubicBezTo>
                    <a:pt x="5816" y="1"/>
                    <a:pt x="4974" y="229"/>
                    <a:pt x="4250" y="662"/>
                  </a:cubicBezTo>
                  <a:cubicBezTo>
                    <a:pt x="3188" y="1296"/>
                    <a:pt x="2711" y="2371"/>
                    <a:pt x="2001" y="3332"/>
                  </a:cubicBezTo>
                  <a:cubicBezTo>
                    <a:pt x="1569" y="3910"/>
                    <a:pt x="1073" y="4466"/>
                    <a:pt x="720" y="5100"/>
                  </a:cubicBezTo>
                  <a:cubicBezTo>
                    <a:pt x="586" y="5345"/>
                    <a:pt x="471" y="5603"/>
                    <a:pt x="390" y="5878"/>
                  </a:cubicBezTo>
                  <a:cubicBezTo>
                    <a:pt x="1" y="7224"/>
                    <a:pt x="593" y="8574"/>
                    <a:pt x="1609" y="9453"/>
                  </a:cubicBezTo>
                  <a:cubicBezTo>
                    <a:pt x="1730" y="9561"/>
                    <a:pt x="1857" y="9659"/>
                    <a:pt x="1991" y="9750"/>
                  </a:cubicBezTo>
                  <a:cubicBezTo>
                    <a:pt x="3341" y="10679"/>
                    <a:pt x="5047" y="10895"/>
                    <a:pt x="6684" y="10940"/>
                  </a:cubicBezTo>
                  <a:cubicBezTo>
                    <a:pt x="6888" y="10946"/>
                    <a:pt x="7092" y="10950"/>
                    <a:pt x="7296" y="10950"/>
                  </a:cubicBezTo>
                  <a:cubicBezTo>
                    <a:pt x="8174" y="10950"/>
                    <a:pt x="9053" y="10877"/>
                    <a:pt x="9880" y="10590"/>
                  </a:cubicBezTo>
                  <a:cubicBezTo>
                    <a:pt x="10597" y="10342"/>
                    <a:pt x="11269" y="9904"/>
                    <a:pt x="11740" y="9319"/>
                  </a:cubicBezTo>
                  <a:cubicBezTo>
                    <a:pt x="11936" y="9074"/>
                    <a:pt x="12099" y="8797"/>
                    <a:pt x="12208" y="8498"/>
                  </a:cubicBezTo>
                  <a:cubicBezTo>
                    <a:pt x="12609" y="7427"/>
                    <a:pt x="12295" y="6322"/>
                    <a:pt x="11942" y="5287"/>
                  </a:cubicBezTo>
                  <a:cubicBezTo>
                    <a:pt x="11907" y="5178"/>
                    <a:pt x="11871" y="5071"/>
                    <a:pt x="11832" y="4959"/>
                  </a:cubicBezTo>
                  <a:cubicBezTo>
                    <a:pt x="11796" y="4858"/>
                    <a:pt x="11760" y="4760"/>
                    <a:pt x="11724" y="4659"/>
                  </a:cubicBezTo>
                  <a:cubicBezTo>
                    <a:pt x="11524" y="4126"/>
                    <a:pt x="11306" y="3593"/>
                    <a:pt x="11040" y="3083"/>
                  </a:cubicBezTo>
                  <a:cubicBezTo>
                    <a:pt x="10322" y="1698"/>
                    <a:pt x="9305" y="502"/>
                    <a:pt x="7714" y="122"/>
                  </a:cubicBezTo>
                  <a:cubicBezTo>
                    <a:pt x="7603" y="93"/>
                    <a:pt x="7488" y="74"/>
                    <a:pt x="7374" y="57"/>
                  </a:cubicBezTo>
                  <a:cubicBezTo>
                    <a:pt x="7136" y="19"/>
                    <a:pt x="6896" y="1"/>
                    <a:pt x="6657" y="1"/>
                  </a:cubicBezTo>
                  <a:close/>
                </a:path>
              </a:pathLst>
            </a:custGeom>
            <a:solidFill>
              <a:srgbClr val="FF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35;p58"/>
            <p:cNvSpPr/>
            <p:nvPr/>
          </p:nvSpPr>
          <p:spPr>
            <a:xfrm>
              <a:off x="2903450" y="2465025"/>
              <a:ext cx="50950" cy="70325"/>
            </a:xfrm>
            <a:custGeom>
              <a:avLst/>
              <a:gdLst/>
              <a:ahLst/>
              <a:cxnLst/>
              <a:rect l="l" t="t" r="r" b="b"/>
              <a:pathLst>
                <a:path w="2038" h="2813" extrusionOk="0">
                  <a:moveTo>
                    <a:pt x="1507" y="1"/>
                  </a:moveTo>
                  <a:cubicBezTo>
                    <a:pt x="1465" y="1"/>
                    <a:pt x="1423" y="9"/>
                    <a:pt x="1383" y="27"/>
                  </a:cubicBezTo>
                  <a:cubicBezTo>
                    <a:pt x="1187" y="115"/>
                    <a:pt x="1141" y="370"/>
                    <a:pt x="1138" y="586"/>
                  </a:cubicBezTo>
                  <a:cubicBezTo>
                    <a:pt x="1134" y="894"/>
                    <a:pt x="1154" y="1192"/>
                    <a:pt x="1204" y="1489"/>
                  </a:cubicBezTo>
                  <a:lnTo>
                    <a:pt x="1204" y="1489"/>
                  </a:lnTo>
                  <a:cubicBezTo>
                    <a:pt x="1128" y="1253"/>
                    <a:pt x="994" y="1035"/>
                    <a:pt x="814" y="861"/>
                  </a:cubicBezTo>
                  <a:cubicBezTo>
                    <a:pt x="723" y="772"/>
                    <a:pt x="612" y="690"/>
                    <a:pt x="485" y="657"/>
                  </a:cubicBezTo>
                  <a:cubicBezTo>
                    <a:pt x="449" y="648"/>
                    <a:pt x="410" y="643"/>
                    <a:pt x="372" y="643"/>
                  </a:cubicBezTo>
                  <a:cubicBezTo>
                    <a:pt x="279" y="643"/>
                    <a:pt x="186" y="672"/>
                    <a:pt x="119" y="739"/>
                  </a:cubicBezTo>
                  <a:cubicBezTo>
                    <a:pt x="21" y="837"/>
                    <a:pt x="1" y="994"/>
                    <a:pt x="34" y="1128"/>
                  </a:cubicBezTo>
                  <a:cubicBezTo>
                    <a:pt x="66" y="1265"/>
                    <a:pt x="145" y="1383"/>
                    <a:pt x="223" y="1501"/>
                  </a:cubicBezTo>
                  <a:cubicBezTo>
                    <a:pt x="419" y="1798"/>
                    <a:pt x="618" y="2099"/>
                    <a:pt x="814" y="2396"/>
                  </a:cubicBezTo>
                  <a:cubicBezTo>
                    <a:pt x="887" y="2504"/>
                    <a:pt x="1041" y="2813"/>
                    <a:pt x="1169" y="2813"/>
                  </a:cubicBezTo>
                  <a:cubicBezTo>
                    <a:pt x="1174" y="2813"/>
                    <a:pt x="1179" y="2812"/>
                    <a:pt x="1184" y="2811"/>
                  </a:cubicBezTo>
                  <a:cubicBezTo>
                    <a:pt x="1315" y="2785"/>
                    <a:pt x="1422" y="2694"/>
                    <a:pt x="1508" y="2592"/>
                  </a:cubicBezTo>
                  <a:cubicBezTo>
                    <a:pt x="1945" y="2102"/>
                    <a:pt x="2037" y="1393"/>
                    <a:pt x="2001" y="739"/>
                  </a:cubicBezTo>
                  <a:cubicBezTo>
                    <a:pt x="1988" y="553"/>
                    <a:pt x="1968" y="360"/>
                    <a:pt x="1864" y="206"/>
                  </a:cubicBezTo>
                  <a:cubicBezTo>
                    <a:pt x="1784" y="86"/>
                    <a:pt x="1645" y="1"/>
                    <a:pt x="1507" y="1"/>
                  </a:cubicBezTo>
                  <a:close/>
                </a:path>
              </a:pathLst>
            </a:custGeom>
            <a:solidFill>
              <a:srgbClr val="FFA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936;p58"/>
            <p:cNvSpPr/>
            <p:nvPr/>
          </p:nvSpPr>
          <p:spPr>
            <a:xfrm>
              <a:off x="2795625" y="3049775"/>
              <a:ext cx="7850" cy="41450"/>
            </a:xfrm>
            <a:custGeom>
              <a:avLst/>
              <a:gdLst/>
              <a:ahLst/>
              <a:cxnLst/>
              <a:rect l="l" t="t" r="r" b="b"/>
              <a:pathLst>
                <a:path w="314" h="1658" extrusionOk="0">
                  <a:moveTo>
                    <a:pt x="82" y="1"/>
                  </a:moveTo>
                  <a:cubicBezTo>
                    <a:pt x="55" y="1"/>
                    <a:pt x="29" y="26"/>
                    <a:pt x="29" y="56"/>
                  </a:cubicBezTo>
                  <a:cubicBezTo>
                    <a:pt x="0" y="566"/>
                    <a:pt x="53" y="1086"/>
                    <a:pt x="180" y="1582"/>
                  </a:cubicBezTo>
                  <a:cubicBezTo>
                    <a:pt x="222" y="1609"/>
                    <a:pt x="268" y="1635"/>
                    <a:pt x="314" y="1658"/>
                  </a:cubicBezTo>
                  <a:cubicBezTo>
                    <a:pt x="170" y="1138"/>
                    <a:pt x="111" y="596"/>
                    <a:pt x="144" y="60"/>
                  </a:cubicBezTo>
                  <a:cubicBezTo>
                    <a:pt x="144" y="30"/>
                    <a:pt x="121" y="4"/>
                    <a:pt x="88" y="1"/>
                  </a:cubicBezTo>
                  <a:cubicBezTo>
                    <a:pt x="86" y="1"/>
                    <a:pt x="84" y="1"/>
                    <a:pt x="82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937;p58"/>
            <p:cNvSpPr/>
            <p:nvPr/>
          </p:nvSpPr>
          <p:spPr>
            <a:xfrm>
              <a:off x="2822075" y="3056075"/>
              <a:ext cx="6075" cy="38100"/>
            </a:xfrm>
            <a:custGeom>
              <a:avLst/>
              <a:gdLst/>
              <a:ahLst/>
              <a:cxnLst/>
              <a:rect l="l" t="t" r="r" b="b"/>
              <a:pathLst>
                <a:path w="243" h="1524" extrusionOk="0">
                  <a:moveTo>
                    <a:pt x="161" y="0"/>
                  </a:moveTo>
                  <a:cubicBezTo>
                    <a:pt x="132" y="4"/>
                    <a:pt x="108" y="27"/>
                    <a:pt x="108" y="59"/>
                  </a:cubicBezTo>
                  <a:cubicBezTo>
                    <a:pt x="128" y="549"/>
                    <a:pt x="96" y="1043"/>
                    <a:pt x="1" y="1523"/>
                  </a:cubicBezTo>
                  <a:cubicBezTo>
                    <a:pt x="40" y="1517"/>
                    <a:pt x="82" y="1507"/>
                    <a:pt x="122" y="1498"/>
                  </a:cubicBezTo>
                  <a:cubicBezTo>
                    <a:pt x="206" y="1024"/>
                    <a:pt x="242" y="540"/>
                    <a:pt x="220" y="56"/>
                  </a:cubicBezTo>
                  <a:cubicBezTo>
                    <a:pt x="220" y="24"/>
                    <a:pt x="194" y="0"/>
                    <a:pt x="161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38;p58"/>
            <p:cNvSpPr/>
            <p:nvPr/>
          </p:nvSpPr>
          <p:spPr>
            <a:xfrm>
              <a:off x="2827400" y="2768900"/>
              <a:ext cx="104750" cy="20675"/>
            </a:xfrm>
            <a:custGeom>
              <a:avLst/>
              <a:gdLst/>
              <a:ahLst/>
              <a:cxnLst/>
              <a:rect l="l" t="t" r="r" b="b"/>
              <a:pathLst>
                <a:path w="4190" h="827" extrusionOk="0">
                  <a:moveTo>
                    <a:pt x="43" y="0"/>
                  </a:moveTo>
                  <a:cubicBezTo>
                    <a:pt x="26" y="32"/>
                    <a:pt x="13" y="69"/>
                    <a:pt x="0" y="105"/>
                  </a:cubicBezTo>
                  <a:cubicBezTo>
                    <a:pt x="1180" y="575"/>
                    <a:pt x="2435" y="827"/>
                    <a:pt x="3605" y="827"/>
                  </a:cubicBezTo>
                  <a:cubicBezTo>
                    <a:pt x="3785" y="827"/>
                    <a:pt x="3961" y="824"/>
                    <a:pt x="4138" y="811"/>
                  </a:cubicBezTo>
                  <a:cubicBezTo>
                    <a:pt x="4167" y="807"/>
                    <a:pt x="4190" y="781"/>
                    <a:pt x="4190" y="749"/>
                  </a:cubicBezTo>
                  <a:cubicBezTo>
                    <a:pt x="4187" y="720"/>
                    <a:pt x="4161" y="696"/>
                    <a:pt x="4133" y="696"/>
                  </a:cubicBezTo>
                  <a:cubicBezTo>
                    <a:pt x="4131" y="696"/>
                    <a:pt x="4129" y="696"/>
                    <a:pt x="4128" y="696"/>
                  </a:cubicBezTo>
                  <a:cubicBezTo>
                    <a:pt x="3956" y="708"/>
                    <a:pt x="3781" y="714"/>
                    <a:pt x="3604" y="714"/>
                  </a:cubicBezTo>
                  <a:cubicBezTo>
                    <a:pt x="2449" y="714"/>
                    <a:pt x="1207" y="465"/>
                    <a:pt x="43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939;p58"/>
            <p:cNvSpPr/>
            <p:nvPr/>
          </p:nvSpPr>
          <p:spPr>
            <a:xfrm>
              <a:off x="2999200" y="2759400"/>
              <a:ext cx="56975" cy="28375"/>
            </a:xfrm>
            <a:custGeom>
              <a:avLst/>
              <a:gdLst/>
              <a:ahLst/>
              <a:cxnLst/>
              <a:rect l="l" t="t" r="r" b="b"/>
              <a:pathLst>
                <a:path w="2279" h="1135" extrusionOk="0">
                  <a:moveTo>
                    <a:pt x="2185" y="1"/>
                  </a:moveTo>
                  <a:cubicBezTo>
                    <a:pt x="1544" y="471"/>
                    <a:pt x="818" y="818"/>
                    <a:pt x="50" y="1023"/>
                  </a:cubicBezTo>
                  <a:cubicBezTo>
                    <a:pt x="21" y="1031"/>
                    <a:pt x="1" y="1063"/>
                    <a:pt x="11" y="1092"/>
                  </a:cubicBezTo>
                  <a:cubicBezTo>
                    <a:pt x="17" y="1118"/>
                    <a:pt x="40" y="1135"/>
                    <a:pt x="63" y="1135"/>
                  </a:cubicBezTo>
                  <a:cubicBezTo>
                    <a:pt x="70" y="1135"/>
                    <a:pt x="76" y="1135"/>
                    <a:pt x="79" y="1132"/>
                  </a:cubicBezTo>
                  <a:cubicBezTo>
                    <a:pt x="874" y="922"/>
                    <a:pt x="1622" y="560"/>
                    <a:pt x="2279" y="73"/>
                  </a:cubicBezTo>
                  <a:cubicBezTo>
                    <a:pt x="2247" y="47"/>
                    <a:pt x="2217" y="23"/>
                    <a:pt x="2185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940;p58"/>
            <p:cNvSpPr/>
            <p:nvPr/>
          </p:nvSpPr>
          <p:spPr>
            <a:xfrm>
              <a:off x="2865450" y="2821575"/>
              <a:ext cx="139675" cy="239900"/>
            </a:xfrm>
            <a:custGeom>
              <a:avLst/>
              <a:gdLst/>
              <a:ahLst/>
              <a:cxnLst/>
              <a:rect l="l" t="t" r="r" b="b"/>
              <a:pathLst>
                <a:path w="5587" h="9596" extrusionOk="0">
                  <a:moveTo>
                    <a:pt x="2807" y="1"/>
                  </a:moveTo>
                  <a:cubicBezTo>
                    <a:pt x="2672" y="1"/>
                    <a:pt x="2537" y="15"/>
                    <a:pt x="2406" y="46"/>
                  </a:cubicBezTo>
                  <a:cubicBezTo>
                    <a:pt x="1694" y="220"/>
                    <a:pt x="1217" y="893"/>
                    <a:pt x="972" y="1547"/>
                  </a:cubicBezTo>
                  <a:cubicBezTo>
                    <a:pt x="704" y="2269"/>
                    <a:pt x="606" y="3090"/>
                    <a:pt x="639" y="3854"/>
                  </a:cubicBezTo>
                  <a:cubicBezTo>
                    <a:pt x="661" y="4357"/>
                    <a:pt x="756" y="4858"/>
                    <a:pt x="691" y="5364"/>
                  </a:cubicBezTo>
                  <a:cubicBezTo>
                    <a:pt x="593" y="6080"/>
                    <a:pt x="557" y="6740"/>
                    <a:pt x="400" y="7651"/>
                  </a:cubicBezTo>
                  <a:cubicBezTo>
                    <a:pt x="325" y="8099"/>
                    <a:pt x="1" y="8659"/>
                    <a:pt x="103" y="9113"/>
                  </a:cubicBezTo>
                  <a:cubicBezTo>
                    <a:pt x="854" y="9470"/>
                    <a:pt x="1681" y="9596"/>
                    <a:pt x="2516" y="9596"/>
                  </a:cubicBezTo>
                  <a:cubicBezTo>
                    <a:pt x="3338" y="9596"/>
                    <a:pt x="4168" y="9474"/>
                    <a:pt x="4942" y="9332"/>
                  </a:cubicBezTo>
                  <a:cubicBezTo>
                    <a:pt x="4975" y="9325"/>
                    <a:pt x="5004" y="9323"/>
                    <a:pt x="5030" y="9323"/>
                  </a:cubicBezTo>
                  <a:cubicBezTo>
                    <a:pt x="5046" y="9323"/>
                    <a:pt x="5061" y="9324"/>
                    <a:pt x="5073" y="9325"/>
                  </a:cubicBezTo>
                  <a:cubicBezTo>
                    <a:pt x="5087" y="8936"/>
                    <a:pt x="4887" y="8077"/>
                    <a:pt x="4910" y="7822"/>
                  </a:cubicBezTo>
                  <a:cubicBezTo>
                    <a:pt x="4998" y="6786"/>
                    <a:pt x="5021" y="5858"/>
                    <a:pt x="5116" y="4847"/>
                  </a:cubicBezTo>
                  <a:cubicBezTo>
                    <a:pt x="5263" y="3259"/>
                    <a:pt x="5586" y="1334"/>
                    <a:pt x="4080" y="390"/>
                  </a:cubicBezTo>
                  <a:cubicBezTo>
                    <a:pt x="3712" y="157"/>
                    <a:pt x="3253" y="1"/>
                    <a:pt x="2807" y="1"/>
                  </a:cubicBezTo>
                  <a:close/>
                </a:path>
              </a:pathLst>
            </a:custGeom>
            <a:solidFill>
              <a:srgbClr val="F2E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941;p58"/>
            <p:cNvSpPr/>
            <p:nvPr/>
          </p:nvSpPr>
          <p:spPr>
            <a:xfrm>
              <a:off x="2807300" y="2921600"/>
              <a:ext cx="76500" cy="174200"/>
            </a:xfrm>
            <a:custGeom>
              <a:avLst/>
              <a:gdLst/>
              <a:ahLst/>
              <a:cxnLst/>
              <a:rect l="l" t="t" r="r" b="b"/>
              <a:pathLst>
                <a:path w="3060" h="6968" extrusionOk="0">
                  <a:moveTo>
                    <a:pt x="3001" y="0"/>
                  </a:moveTo>
                  <a:cubicBezTo>
                    <a:pt x="2968" y="0"/>
                    <a:pt x="2942" y="26"/>
                    <a:pt x="2942" y="59"/>
                  </a:cubicBezTo>
                  <a:cubicBezTo>
                    <a:pt x="2919" y="1409"/>
                    <a:pt x="2778" y="2765"/>
                    <a:pt x="2523" y="4089"/>
                  </a:cubicBezTo>
                  <a:cubicBezTo>
                    <a:pt x="2402" y="4720"/>
                    <a:pt x="2239" y="5442"/>
                    <a:pt x="1821" y="6017"/>
                  </a:cubicBezTo>
                  <a:cubicBezTo>
                    <a:pt x="1501" y="6456"/>
                    <a:pt x="943" y="6850"/>
                    <a:pt x="344" y="6850"/>
                  </a:cubicBezTo>
                  <a:cubicBezTo>
                    <a:pt x="256" y="6850"/>
                    <a:pt x="168" y="6842"/>
                    <a:pt x="79" y="6824"/>
                  </a:cubicBezTo>
                  <a:cubicBezTo>
                    <a:pt x="75" y="6823"/>
                    <a:pt x="71" y="6823"/>
                    <a:pt x="67" y="6823"/>
                  </a:cubicBezTo>
                  <a:cubicBezTo>
                    <a:pt x="38" y="6823"/>
                    <a:pt x="12" y="6841"/>
                    <a:pt x="7" y="6869"/>
                  </a:cubicBezTo>
                  <a:cubicBezTo>
                    <a:pt x="0" y="6902"/>
                    <a:pt x="23" y="6935"/>
                    <a:pt x="52" y="6942"/>
                  </a:cubicBezTo>
                  <a:cubicBezTo>
                    <a:pt x="150" y="6961"/>
                    <a:pt x="245" y="6967"/>
                    <a:pt x="340" y="6967"/>
                  </a:cubicBezTo>
                  <a:cubicBezTo>
                    <a:pt x="984" y="6967"/>
                    <a:pt x="1579" y="6553"/>
                    <a:pt x="1915" y="6089"/>
                  </a:cubicBezTo>
                  <a:cubicBezTo>
                    <a:pt x="2346" y="5494"/>
                    <a:pt x="2517" y="4756"/>
                    <a:pt x="2641" y="4112"/>
                  </a:cubicBezTo>
                  <a:cubicBezTo>
                    <a:pt x="2896" y="2778"/>
                    <a:pt x="3037" y="1415"/>
                    <a:pt x="3059" y="59"/>
                  </a:cubicBezTo>
                  <a:cubicBezTo>
                    <a:pt x="3059" y="26"/>
                    <a:pt x="3033" y="0"/>
                    <a:pt x="3001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942;p58"/>
            <p:cNvSpPr/>
            <p:nvPr/>
          </p:nvSpPr>
          <p:spPr>
            <a:xfrm>
              <a:off x="2986725" y="2855700"/>
              <a:ext cx="117000" cy="227775"/>
            </a:xfrm>
            <a:custGeom>
              <a:avLst/>
              <a:gdLst/>
              <a:ahLst/>
              <a:cxnLst/>
              <a:rect l="l" t="t" r="r" b="b"/>
              <a:pathLst>
                <a:path w="4680" h="9111" extrusionOk="0">
                  <a:moveTo>
                    <a:pt x="4359" y="1"/>
                  </a:moveTo>
                  <a:cubicBezTo>
                    <a:pt x="4355" y="1"/>
                    <a:pt x="4351" y="1"/>
                    <a:pt x="4346" y="2"/>
                  </a:cubicBezTo>
                  <a:cubicBezTo>
                    <a:pt x="4314" y="8"/>
                    <a:pt x="4295" y="41"/>
                    <a:pt x="4301" y="74"/>
                  </a:cubicBezTo>
                  <a:cubicBezTo>
                    <a:pt x="4559" y="1234"/>
                    <a:pt x="4513" y="2453"/>
                    <a:pt x="4448" y="3509"/>
                  </a:cubicBezTo>
                  <a:cubicBezTo>
                    <a:pt x="4353" y="5025"/>
                    <a:pt x="4200" y="6156"/>
                    <a:pt x="3948" y="7182"/>
                  </a:cubicBezTo>
                  <a:cubicBezTo>
                    <a:pt x="3841" y="7617"/>
                    <a:pt x="3706" y="8068"/>
                    <a:pt x="3429" y="8437"/>
                  </a:cubicBezTo>
                  <a:cubicBezTo>
                    <a:pt x="3159" y="8796"/>
                    <a:pt x="2744" y="8991"/>
                    <a:pt x="2245" y="8991"/>
                  </a:cubicBezTo>
                  <a:cubicBezTo>
                    <a:pt x="2186" y="8991"/>
                    <a:pt x="2127" y="8989"/>
                    <a:pt x="2066" y="8983"/>
                  </a:cubicBezTo>
                  <a:cubicBezTo>
                    <a:pt x="1343" y="8924"/>
                    <a:pt x="660" y="8496"/>
                    <a:pt x="370" y="7924"/>
                  </a:cubicBezTo>
                  <a:cubicBezTo>
                    <a:pt x="124" y="7443"/>
                    <a:pt x="118" y="7065"/>
                    <a:pt x="131" y="6486"/>
                  </a:cubicBezTo>
                  <a:cubicBezTo>
                    <a:pt x="141" y="6054"/>
                    <a:pt x="189" y="5431"/>
                    <a:pt x="236" y="4826"/>
                  </a:cubicBezTo>
                  <a:cubicBezTo>
                    <a:pt x="272" y="4372"/>
                    <a:pt x="307" y="3940"/>
                    <a:pt x="323" y="3603"/>
                  </a:cubicBezTo>
                  <a:cubicBezTo>
                    <a:pt x="323" y="3571"/>
                    <a:pt x="301" y="3544"/>
                    <a:pt x="268" y="3541"/>
                  </a:cubicBezTo>
                  <a:cubicBezTo>
                    <a:pt x="236" y="3541"/>
                    <a:pt x="206" y="3568"/>
                    <a:pt x="206" y="3600"/>
                  </a:cubicBezTo>
                  <a:cubicBezTo>
                    <a:pt x="189" y="3933"/>
                    <a:pt x="154" y="4362"/>
                    <a:pt x="118" y="4816"/>
                  </a:cubicBezTo>
                  <a:cubicBezTo>
                    <a:pt x="72" y="5421"/>
                    <a:pt x="23" y="6048"/>
                    <a:pt x="13" y="6483"/>
                  </a:cubicBezTo>
                  <a:cubicBezTo>
                    <a:pt x="0" y="7081"/>
                    <a:pt x="3" y="7470"/>
                    <a:pt x="262" y="7976"/>
                  </a:cubicBezTo>
                  <a:cubicBezTo>
                    <a:pt x="572" y="8584"/>
                    <a:pt x="1291" y="9039"/>
                    <a:pt x="2056" y="9104"/>
                  </a:cubicBezTo>
                  <a:cubicBezTo>
                    <a:pt x="2118" y="9107"/>
                    <a:pt x="2180" y="9110"/>
                    <a:pt x="2242" y="9110"/>
                  </a:cubicBezTo>
                  <a:cubicBezTo>
                    <a:pt x="2782" y="9110"/>
                    <a:pt x="3233" y="8901"/>
                    <a:pt x="3523" y="8509"/>
                  </a:cubicBezTo>
                  <a:cubicBezTo>
                    <a:pt x="3814" y="8123"/>
                    <a:pt x="3954" y="7656"/>
                    <a:pt x="4062" y="7211"/>
                  </a:cubicBezTo>
                  <a:cubicBezTo>
                    <a:pt x="4314" y="6179"/>
                    <a:pt x="4471" y="5039"/>
                    <a:pt x="4566" y="3515"/>
                  </a:cubicBezTo>
                  <a:cubicBezTo>
                    <a:pt x="4631" y="2453"/>
                    <a:pt x="4680" y="1221"/>
                    <a:pt x="4415" y="48"/>
                  </a:cubicBezTo>
                  <a:cubicBezTo>
                    <a:pt x="4410" y="19"/>
                    <a:pt x="4385" y="1"/>
                    <a:pt x="4359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43;p58"/>
            <p:cNvSpPr/>
            <p:nvPr/>
          </p:nvSpPr>
          <p:spPr>
            <a:xfrm>
              <a:off x="3030750" y="3047250"/>
              <a:ext cx="8125" cy="36050"/>
            </a:xfrm>
            <a:custGeom>
              <a:avLst/>
              <a:gdLst/>
              <a:ahLst/>
              <a:cxnLst/>
              <a:rect l="l" t="t" r="r" b="b"/>
              <a:pathLst>
                <a:path w="325" h="1442" extrusionOk="0">
                  <a:moveTo>
                    <a:pt x="65" y="1"/>
                  </a:moveTo>
                  <a:cubicBezTo>
                    <a:pt x="58" y="1"/>
                    <a:pt x="51" y="2"/>
                    <a:pt x="43" y="4"/>
                  </a:cubicBezTo>
                  <a:cubicBezTo>
                    <a:pt x="17" y="17"/>
                    <a:pt x="1" y="50"/>
                    <a:pt x="14" y="79"/>
                  </a:cubicBezTo>
                  <a:cubicBezTo>
                    <a:pt x="177" y="504"/>
                    <a:pt x="210" y="981"/>
                    <a:pt x="108" y="1425"/>
                  </a:cubicBezTo>
                  <a:cubicBezTo>
                    <a:pt x="148" y="1432"/>
                    <a:pt x="184" y="1439"/>
                    <a:pt x="220" y="1442"/>
                  </a:cubicBezTo>
                  <a:cubicBezTo>
                    <a:pt x="324" y="978"/>
                    <a:pt x="288" y="481"/>
                    <a:pt x="119" y="36"/>
                  </a:cubicBezTo>
                  <a:cubicBezTo>
                    <a:pt x="108" y="14"/>
                    <a:pt x="88" y="1"/>
                    <a:pt x="65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44;p58"/>
            <p:cNvSpPr/>
            <p:nvPr/>
          </p:nvSpPr>
          <p:spPr>
            <a:xfrm>
              <a:off x="3053225" y="3046625"/>
              <a:ext cx="9325" cy="32850"/>
            </a:xfrm>
            <a:custGeom>
              <a:avLst/>
              <a:gdLst/>
              <a:ahLst/>
              <a:cxnLst/>
              <a:rect l="l" t="t" r="r" b="b"/>
              <a:pathLst>
                <a:path w="373" h="1314" extrusionOk="0">
                  <a:moveTo>
                    <a:pt x="66" y="1"/>
                  </a:moveTo>
                  <a:cubicBezTo>
                    <a:pt x="59" y="1"/>
                    <a:pt x="51" y="2"/>
                    <a:pt x="43" y="6"/>
                  </a:cubicBezTo>
                  <a:cubicBezTo>
                    <a:pt x="13" y="19"/>
                    <a:pt x="0" y="52"/>
                    <a:pt x="13" y="81"/>
                  </a:cubicBezTo>
                  <a:cubicBezTo>
                    <a:pt x="180" y="470"/>
                    <a:pt x="265" y="892"/>
                    <a:pt x="262" y="1313"/>
                  </a:cubicBezTo>
                  <a:cubicBezTo>
                    <a:pt x="301" y="1294"/>
                    <a:pt x="337" y="1271"/>
                    <a:pt x="373" y="1248"/>
                  </a:cubicBezTo>
                  <a:cubicBezTo>
                    <a:pt x="370" y="833"/>
                    <a:pt x="282" y="421"/>
                    <a:pt x="115" y="35"/>
                  </a:cubicBezTo>
                  <a:cubicBezTo>
                    <a:pt x="108" y="13"/>
                    <a:pt x="88" y="1"/>
                    <a:pt x="66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45;p58"/>
            <p:cNvSpPr/>
            <p:nvPr/>
          </p:nvSpPr>
          <p:spPr>
            <a:xfrm>
              <a:off x="3086150" y="3008125"/>
              <a:ext cx="91225" cy="64175"/>
            </a:xfrm>
            <a:custGeom>
              <a:avLst/>
              <a:gdLst/>
              <a:ahLst/>
              <a:cxnLst/>
              <a:rect l="l" t="t" r="r" b="b"/>
              <a:pathLst>
                <a:path w="3649" h="2567" extrusionOk="0">
                  <a:moveTo>
                    <a:pt x="1663" y="0"/>
                  </a:moveTo>
                  <a:cubicBezTo>
                    <a:pt x="882" y="0"/>
                    <a:pt x="150" y="637"/>
                    <a:pt x="43" y="1408"/>
                  </a:cubicBezTo>
                  <a:cubicBezTo>
                    <a:pt x="1" y="1722"/>
                    <a:pt x="60" y="2066"/>
                    <a:pt x="282" y="2288"/>
                  </a:cubicBezTo>
                  <a:cubicBezTo>
                    <a:pt x="508" y="2514"/>
                    <a:pt x="844" y="2567"/>
                    <a:pt x="1169" y="2567"/>
                  </a:cubicBezTo>
                  <a:cubicBezTo>
                    <a:pt x="1201" y="2567"/>
                    <a:pt x="1233" y="2566"/>
                    <a:pt x="1265" y="2565"/>
                  </a:cubicBezTo>
                  <a:cubicBezTo>
                    <a:pt x="1526" y="2556"/>
                    <a:pt x="1791" y="2526"/>
                    <a:pt x="2053" y="2477"/>
                  </a:cubicBezTo>
                  <a:cubicBezTo>
                    <a:pt x="2089" y="2471"/>
                    <a:pt x="2125" y="2461"/>
                    <a:pt x="2161" y="2455"/>
                  </a:cubicBezTo>
                  <a:cubicBezTo>
                    <a:pt x="2406" y="2402"/>
                    <a:pt x="2648" y="2330"/>
                    <a:pt x="2879" y="2239"/>
                  </a:cubicBezTo>
                  <a:cubicBezTo>
                    <a:pt x="2932" y="2219"/>
                    <a:pt x="2981" y="2200"/>
                    <a:pt x="3030" y="2180"/>
                  </a:cubicBezTo>
                  <a:cubicBezTo>
                    <a:pt x="3086" y="2153"/>
                    <a:pt x="3138" y="2128"/>
                    <a:pt x="3190" y="2095"/>
                  </a:cubicBezTo>
                  <a:cubicBezTo>
                    <a:pt x="3223" y="2075"/>
                    <a:pt x="3256" y="2052"/>
                    <a:pt x="3288" y="2030"/>
                  </a:cubicBezTo>
                  <a:cubicBezTo>
                    <a:pt x="3308" y="2016"/>
                    <a:pt x="3324" y="2001"/>
                    <a:pt x="3341" y="1987"/>
                  </a:cubicBezTo>
                  <a:lnTo>
                    <a:pt x="3341" y="1984"/>
                  </a:lnTo>
                  <a:cubicBezTo>
                    <a:pt x="3366" y="1961"/>
                    <a:pt x="3393" y="1935"/>
                    <a:pt x="3419" y="1906"/>
                  </a:cubicBezTo>
                  <a:cubicBezTo>
                    <a:pt x="3624" y="1663"/>
                    <a:pt x="3648" y="1295"/>
                    <a:pt x="3523" y="997"/>
                  </a:cubicBezTo>
                  <a:cubicBezTo>
                    <a:pt x="3507" y="964"/>
                    <a:pt x="3491" y="931"/>
                    <a:pt x="3475" y="899"/>
                  </a:cubicBezTo>
                  <a:cubicBezTo>
                    <a:pt x="3472" y="895"/>
                    <a:pt x="3472" y="892"/>
                    <a:pt x="3468" y="892"/>
                  </a:cubicBezTo>
                  <a:cubicBezTo>
                    <a:pt x="3334" y="648"/>
                    <a:pt x="3108" y="458"/>
                    <a:pt x="2860" y="324"/>
                  </a:cubicBezTo>
                  <a:cubicBezTo>
                    <a:pt x="2595" y="180"/>
                    <a:pt x="2301" y="102"/>
                    <a:pt x="2007" y="26"/>
                  </a:cubicBezTo>
                  <a:cubicBezTo>
                    <a:pt x="1991" y="23"/>
                    <a:pt x="1971" y="20"/>
                    <a:pt x="1951" y="13"/>
                  </a:cubicBezTo>
                  <a:lnTo>
                    <a:pt x="1671" y="0"/>
                  </a:lnTo>
                  <a:cubicBezTo>
                    <a:pt x="1668" y="0"/>
                    <a:pt x="1666" y="0"/>
                    <a:pt x="1663" y="0"/>
                  </a:cubicBezTo>
                  <a:close/>
                </a:path>
              </a:pathLst>
            </a:custGeom>
            <a:solidFill>
              <a:srgbClr val="FF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46;p58"/>
            <p:cNvSpPr/>
            <p:nvPr/>
          </p:nvSpPr>
          <p:spPr>
            <a:xfrm>
              <a:off x="3129525" y="3008775"/>
              <a:ext cx="46450" cy="54525"/>
            </a:xfrm>
            <a:custGeom>
              <a:avLst/>
              <a:gdLst/>
              <a:ahLst/>
              <a:cxnLst/>
              <a:rect l="l" t="t" r="r" b="b"/>
              <a:pathLst>
                <a:path w="1858" h="2181" extrusionOk="0">
                  <a:moveTo>
                    <a:pt x="272" y="0"/>
                  </a:moveTo>
                  <a:cubicBezTo>
                    <a:pt x="200" y="0"/>
                    <a:pt x="129" y="7"/>
                    <a:pt x="53" y="17"/>
                  </a:cubicBezTo>
                  <a:cubicBezTo>
                    <a:pt x="24" y="17"/>
                    <a:pt x="1" y="46"/>
                    <a:pt x="4" y="79"/>
                  </a:cubicBezTo>
                  <a:cubicBezTo>
                    <a:pt x="10" y="106"/>
                    <a:pt x="33" y="128"/>
                    <a:pt x="63" y="128"/>
                  </a:cubicBezTo>
                  <a:cubicBezTo>
                    <a:pt x="65" y="128"/>
                    <a:pt x="67" y="128"/>
                    <a:pt x="70" y="127"/>
                  </a:cubicBezTo>
                  <a:cubicBezTo>
                    <a:pt x="143" y="119"/>
                    <a:pt x="215" y="115"/>
                    <a:pt x="286" y="115"/>
                  </a:cubicBezTo>
                  <a:cubicBezTo>
                    <a:pt x="588" y="115"/>
                    <a:pt x="874" y="187"/>
                    <a:pt x="1109" y="323"/>
                  </a:cubicBezTo>
                  <a:cubicBezTo>
                    <a:pt x="1429" y="513"/>
                    <a:pt x="1651" y="827"/>
                    <a:pt x="1704" y="1164"/>
                  </a:cubicBezTo>
                  <a:cubicBezTo>
                    <a:pt x="1740" y="1422"/>
                    <a:pt x="1668" y="1687"/>
                    <a:pt x="1517" y="1883"/>
                  </a:cubicBezTo>
                  <a:cubicBezTo>
                    <a:pt x="1494" y="1919"/>
                    <a:pt x="1462" y="1951"/>
                    <a:pt x="1432" y="1984"/>
                  </a:cubicBezTo>
                  <a:cubicBezTo>
                    <a:pt x="1396" y="2017"/>
                    <a:pt x="1357" y="2049"/>
                    <a:pt x="1315" y="2076"/>
                  </a:cubicBezTo>
                  <a:cubicBezTo>
                    <a:pt x="1292" y="2095"/>
                    <a:pt x="1282" y="2124"/>
                    <a:pt x="1295" y="2154"/>
                  </a:cubicBezTo>
                  <a:lnTo>
                    <a:pt x="1298" y="2154"/>
                  </a:lnTo>
                  <a:cubicBezTo>
                    <a:pt x="1308" y="2174"/>
                    <a:pt x="1328" y="2180"/>
                    <a:pt x="1344" y="2180"/>
                  </a:cubicBezTo>
                  <a:cubicBezTo>
                    <a:pt x="1354" y="2180"/>
                    <a:pt x="1367" y="2177"/>
                    <a:pt x="1377" y="2174"/>
                  </a:cubicBezTo>
                  <a:cubicBezTo>
                    <a:pt x="1406" y="2154"/>
                    <a:pt x="1435" y="2131"/>
                    <a:pt x="1462" y="2108"/>
                  </a:cubicBezTo>
                  <a:cubicBezTo>
                    <a:pt x="1494" y="2082"/>
                    <a:pt x="1527" y="2049"/>
                    <a:pt x="1556" y="2017"/>
                  </a:cubicBezTo>
                  <a:cubicBezTo>
                    <a:pt x="1573" y="1997"/>
                    <a:pt x="1589" y="1981"/>
                    <a:pt x="1606" y="1961"/>
                  </a:cubicBezTo>
                  <a:lnTo>
                    <a:pt x="1606" y="1958"/>
                  </a:lnTo>
                  <a:cubicBezTo>
                    <a:pt x="1776" y="1739"/>
                    <a:pt x="1857" y="1441"/>
                    <a:pt x="1815" y="1144"/>
                  </a:cubicBezTo>
                  <a:cubicBezTo>
                    <a:pt x="1802" y="1053"/>
                    <a:pt x="1776" y="961"/>
                    <a:pt x="1740" y="873"/>
                  </a:cubicBezTo>
                  <a:cubicBezTo>
                    <a:pt x="1737" y="869"/>
                    <a:pt x="1737" y="866"/>
                    <a:pt x="1733" y="866"/>
                  </a:cubicBezTo>
                  <a:cubicBezTo>
                    <a:pt x="1625" y="608"/>
                    <a:pt x="1426" y="379"/>
                    <a:pt x="1164" y="225"/>
                  </a:cubicBezTo>
                  <a:cubicBezTo>
                    <a:pt x="909" y="79"/>
                    <a:pt x="602" y="0"/>
                    <a:pt x="272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47;p58"/>
            <p:cNvSpPr/>
            <p:nvPr/>
          </p:nvSpPr>
          <p:spPr>
            <a:xfrm>
              <a:off x="3121350" y="3036775"/>
              <a:ext cx="18825" cy="33300"/>
            </a:xfrm>
            <a:custGeom>
              <a:avLst/>
              <a:gdLst/>
              <a:ahLst/>
              <a:cxnLst/>
              <a:rect l="l" t="t" r="r" b="b"/>
              <a:pathLst>
                <a:path w="753" h="1332" extrusionOk="0">
                  <a:moveTo>
                    <a:pt x="65" y="1"/>
                  </a:moveTo>
                  <a:cubicBezTo>
                    <a:pt x="50" y="1"/>
                    <a:pt x="36" y="6"/>
                    <a:pt x="24" y="18"/>
                  </a:cubicBezTo>
                  <a:cubicBezTo>
                    <a:pt x="1" y="40"/>
                    <a:pt x="1" y="73"/>
                    <a:pt x="24" y="96"/>
                  </a:cubicBezTo>
                  <a:cubicBezTo>
                    <a:pt x="358" y="426"/>
                    <a:pt x="576" y="867"/>
                    <a:pt x="645" y="1331"/>
                  </a:cubicBezTo>
                  <a:cubicBezTo>
                    <a:pt x="681" y="1325"/>
                    <a:pt x="717" y="1315"/>
                    <a:pt x="753" y="1309"/>
                  </a:cubicBezTo>
                  <a:cubicBezTo>
                    <a:pt x="684" y="825"/>
                    <a:pt x="456" y="360"/>
                    <a:pt x="106" y="18"/>
                  </a:cubicBezTo>
                  <a:cubicBezTo>
                    <a:pt x="94" y="6"/>
                    <a:pt x="80" y="1"/>
                    <a:pt x="65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48;p58"/>
            <p:cNvSpPr/>
            <p:nvPr/>
          </p:nvSpPr>
          <p:spPr>
            <a:xfrm>
              <a:off x="3143825" y="3029450"/>
              <a:ext cx="24625" cy="32025"/>
            </a:xfrm>
            <a:custGeom>
              <a:avLst/>
              <a:gdLst/>
              <a:ahLst/>
              <a:cxnLst/>
              <a:rect l="l" t="t" r="r" b="b"/>
              <a:pathLst>
                <a:path w="985" h="1281" extrusionOk="0">
                  <a:moveTo>
                    <a:pt x="68" y="1"/>
                  </a:moveTo>
                  <a:cubicBezTo>
                    <a:pt x="47" y="1"/>
                    <a:pt x="26" y="11"/>
                    <a:pt x="17" y="30"/>
                  </a:cubicBezTo>
                  <a:cubicBezTo>
                    <a:pt x="1" y="59"/>
                    <a:pt x="11" y="92"/>
                    <a:pt x="37" y="108"/>
                  </a:cubicBezTo>
                  <a:cubicBezTo>
                    <a:pt x="439" y="333"/>
                    <a:pt x="736" y="716"/>
                    <a:pt x="860" y="1157"/>
                  </a:cubicBezTo>
                  <a:cubicBezTo>
                    <a:pt x="866" y="1183"/>
                    <a:pt x="877" y="1213"/>
                    <a:pt x="883" y="1242"/>
                  </a:cubicBezTo>
                  <a:cubicBezTo>
                    <a:pt x="883" y="1255"/>
                    <a:pt x="886" y="1268"/>
                    <a:pt x="890" y="1281"/>
                  </a:cubicBezTo>
                  <a:cubicBezTo>
                    <a:pt x="922" y="1255"/>
                    <a:pt x="955" y="1222"/>
                    <a:pt x="984" y="1190"/>
                  </a:cubicBezTo>
                  <a:cubicBezTo>
                    <a:pt x="984" y="1187"/>
                    <a:pt x="984" y="1180"/>
                    <a:pt x="981" y="1177"/>
                  </a:cubicBezTo>
                  <a:cubicBezTo>
                    <a:pt x="972" y="1134"/>
                    <a:pt x="961" y="1095"/>
                    <a:pt x="945" y="1056"/>
                  </a:cubicBezTo>
                  <a:cubicBezTo>
                    <a:pt x="805" y="618"/>
                    <a:pt x="501" y="235"/>
                    <a:pt x="92" y="6"/>
                  </a:cubicBezTo>
                  <a:cubicBezTo>
                    <a:pt x="85" y="3"/>
                    <a:pt x="76" y="1"/>
                    <a:pt x="68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49;p58"/>
            <p:cNvSpPr/>
            <p:nvPr/>
          </p:nvSpPr>
          <p:spPr>
            <a:xfrm>
              <a:off x="3141875" y="2848800"/>
              <a:ext cx="57775" cy="146100"/>
            </a:xfrm>
            <a:custGeom>
              <a:avLst/>
              <a:gdLst/>
              <a:ahLst/>
              <a:cxnLst/>
              <a:rect l="l" t="t" r="r" b="b"/>
              <a:pathLst>
                <a:path w="2311" h="5844" extrusionOk="0">
                  <a:moveTo>
                    <a:pt x="1007" y="1"/>
                  </a:moveTo>
                  <a:cubicBezTo>
                    <a:pt x="644" y="180"/>
                    <a:pt x="333" y="546"/>
                    <a:pt x="226" y="895"/>
                  </a:cubicBezTo>
                  <a:cubicBezTo>
                    <a:pt x="0" y="1615"/>
                    <a:pt x="366" y="2369"/>
                    <a:pt x="484" y="3111"/>
                  </a:cubicBezTo>
                  <a:cubicBezTo>
                    <a:pt x="572" y="3674"/>
                    <a:pt x="517" y="4252"/>
                    <a:pt x="644" y="4805"/>
                  </a:cubicBezTo>
                  <a:cubicBezTo>
                    <a:pt x="739" y="5220"/>
                    <a:pt x="981" y="5635"/>
                    <a:pt x="1334" y="5844"/>
                  </a:cubicBezTo>
                  <a:cubicBezTo>
                    <a:pt x="2030" y="4514"/>
                    <a:pt x="2311" y="2683"/>
                    <a:pt x="1792" y="1340"/>
                  </a:cubicBezTo>
                  <a:cubicBezTo>
                    <a:pt x="1621" y="906"/>
                    <a:pt x="1344" y="438"/>
                    <a:pt x="1007" y="1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50;p58"/>
            <p:cNvSpPr/>
            <p:nvPr/>
          </p:nvSpPr>
          <p:spPr>
            <a:xfrm>
              <a:off x="2771600" y="2808750"/>
              <a:ext cx="60800" cy="144800"/>
            </a:xfrm>
            <a:custGeom>
              <a:avLst/>
              <a:gdLst/>
              <a:ahLst/>
              <a:cxnLst/>
              <a:rect l="l" t="t" r="r" b="b"/>
              <a:pathLst>
                <a:path w="2432" h="5792" extrusionOk="0">
                  <a:moveTo>
                    <a:pt x="1614" y="1"/>
                  </a:moveTo>
                  <a:cubicBezTo>
                    <a:pt x="1167" y="1112"/>
                    <a:pt x="762" y="2243"/>
                    <a:pt x="457" y="3407"/>
                  </a:cubicBezTo>
                  <a:cubicBezTo>
                    <a:pt x="252" y="4187"/>
                    <a:pt x="92" y="4988"/>
                    <a:pt x="0" y="5792"/>
                  </a:cubicBezTo>
                  <a:cubicBezTo>
                    <a:pt x="7" y="5792"/>
                    <a:pt x="13" y="5792"/>
                    <a:pt x="19" y="5792"/>
                  </a:cubicBezTo>
                  <a:cubicBezTo>
                    <a:pt x="171" y="5792"/>
                    <a:pt x="338" y="5756"/>
                    <a:pt x="513" y="5674"/>
                  </a:cubicBezTo>
                  <a:cubicBezTo>
                    <a:pt x="1065" y="5422"/>
                    <a:pt x="1527" y="4936"/>
                    <a:pt x="1824" y="4416"/>
                  </a:cubicBezTo>
                  <a:cubicBezTo>
                    <a:pt x="2308" y="3567"/>
                    <a:pt x="2432" y="2550"/>
                    <a:pt x="2379" y="1573"/>
                  </a:cubicBezTo>
                  <a:cubicBezTo>
                    <a:pt x="2350" y="1027"/>
                    <a:pt x="2236" y="422"/>
                    <a:pt x="1794" y="102"/>
                  </a:cubicBezTo>
                  <a:cubicBezTo>
                    <a:pt x="1735" y="60"/>
                    <a:pt x="1676" y="24"/>
                    <a:pt x="1614" y="1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51;p58"/>
            <p:cNvSpPr/>
            <p:nvPr/>
          </p:nvSpPr>
          <p:spPr>
            <a:xfrm>
              <a:off x="2847500" y="2623800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4" y="0"/>
                  </a:moveTo>
                  <a:cubicBezTo>
                    <a:pt x="287" y="0"/>
                    <a:pt x="0" y="287"/>
                    <a:pt x="0" y="640"/>
                  </a:cubicBezTo>
                  <a:cubicBezTo>
                    <a:pt x="0" y="996"/>
                    <a:pt x="287" y="1284"/>
                    <a:pt x="644" y="1284"/>
                  </a:cubicBezTo>
                  <a:cubicBezTo>
                    <a:pt x="997" y="1284"/>
                    <a:pt x="1284" y="996"/>
                    <a:pt x="1284" y="640"/>
                  </a:cubicBezTo>
                  <a:cubicBezTo>
                    <a:pt x="1284" y="287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52;p58"/>
            <p:cNvSpPr/>
            <p:nvPr/>
          </p:nvSpPr>
          <p:spPr>
            <a:xfrm>
              <a:off x="2972925" y="2629250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87" y="1"/>
                    <a:pt x="0" y="288"/>
                    <a:pt x="0" y="641"/>
                  </a:cubicBezTo>
                  <a:cubicBezTo>
                    <a:pt x="0" y="998"/>
                    <a:pt x="287" y="1285"/>
                    <a:pt x="643" y="1285"/>
                  </a:cubicBezTo>
                  <a:cubicBezTo>
                    <a:pt x="996" y="1285"/>
                    <a:pt x="1284" y="998"/>
                    <a:pt x="1284" y="641"/>
                  </a:cubicBezTo>
                  <a:cubicBezTo>
                    <a:pt x="1284" y="288"/>
                    <a:pt x="996" y="1"/>
                    <a:pt x="643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53;p58"/>
            <p:cNvSpPr/>
            <p:nvPr/>
          </p:nvSpPr>
          <p:spPr>
            <a:xfrm>
              <a:off x="2765450" y="2639550"/>
              <a:ext cx="102650" cy="115650"/>
            </a:xfrm>
            <a:custGeom>
              <a:avLst/>
              <a:gdLst/>
              <a:ahLst/>
              <a:cxnLst/>
              <a:rect l="l" t="t" r="r" b="b"/>
              <a:pathLst>
                <a:path w="4106" h="4626" extrusionOk="0">
                  <a:moveTo>
                    <a:pt x="1792" y="1"/>
                  </a:moveTo>
                  <a:cubicBezTo>
                    <a:pt x="1406" y="1"/>
                    <a:pt x="1040" y="96"/>
                    <a:pt x="720" y="262"/>
                  </a:cubicBezTo>
                  <a:cubicBezTo>
                    <a:pt x="586" y="507"/>
                    <a:pt x="471" y="765"/>
                    <a:pt x="390" y="1040"/>
                  </a:cubicBezTo>
                  <a:cubicBezTo>
                    <a:pt x="1" y="2386"/>
                    <a:pt x="593" y="3736"/>
                    <a:pt x="1609" y="4615"/>
                  </a:cubicBezTo>
                  <a:cubicBezTo>
                    <a:pt x="1667" y="4621"/>
                    <a:pt x="1730" y="4625"/>
                    <a:pt x="1792" y="4625"/>
                  </a:cubicBezTo>
                  <a:cubicBezTo>
                    <a:pt x="3070" y="4625"/>
                    <a:pt x="4106" y="3589"/>
                    <a:pt x="4106" y="2311"/>
                  </a:cubicBezTo>
                  <a:cubicBezTo>
                    <a:pt x="4106" y="1033"/>
                    <a:pt x="3070" y="1"/>
                    <a:pt x="1792" y="1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54;p58"/>
            <p:cNvSpPr/>
            <p:nvPr/>
          </p:nvSpPr>
          <p:spPr>
            <a:xfrm>
              <a:off x="2983025" y="2638900"/>
              <a:ext cx="97675" cy="115550"/>
            </a:xfrm>
            <a:custGeom>
              <a:avLst/>
              <a:gdLst/>
              <a:ahLst/>
              <a:cxnLst/>
              <a:rect l="l" t="t" r="r" b="b"/>
              <a:pathLst>
                <a:path w="3907" h="4622" extrusionOk="0">
                  <a:moveTo>
                    <a:pt x="2312" y="0"/>
                  </a:moveTo>
                  <a:cubicBezTo>
                    <a:pt x="1037" y="0"/>
                    <a:pt x="1" y="1036"/>
                    <a:pt x="1" y="2311"/>
                  </a:cubicBezTo>
                  <a:cubicBezTo>
                    <a:pt x="1" y="3588"/>
                    <a:pt x="1037" y="4621"/>
                    <a:pt x="2312" y="4621"/>
                  </a:cubicBezTo>
                  <a:cubicBezTo>
                    <a:pt x="2566" y="4621"/>
                    <a:pt x="2808" y="4582"/>
                    <a:pt x="3037" y="4507"/>
                  </a:cubicBezTo>
                  <a:cubicBezTo>
                    <a:pt x="3233" y="4262"/>
                    <a:pt x="3396" y="3985"/>
                    <a:pt x="3505" y="3686"/>
                  </a:cubicBezTo>
                  <a:cubicBezTo>
                    <a:pt x="3906" y="2615"/>
                    <a:pt x="3592" y="1510"/>
                    <a:pt x="3239" y="475"/>
                  </a:cubicBezTo>
                  <a:cubicBezTo>
                    <a:pt x="3204" y="366"/>
                    <a:pt x="3168" y="259"/>
                    <a:pt x="3129" y="147"/>
                  </a:cubicBezTo>
                  <a:cubicBezTo>
                    <a:pt x="2877" y="53"/>
                    <a:pt x="2599" y="0"/>
                    <a:pt x="2312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55;p58"/>
            <p:cNvSpPr/>
            <p:nvPr/>
          </p:nvSpPr>
          <p:spPr>
            <a:xfrm>
              <a:off x="2946450" y="2520025"/>
              <a:ext cx="95025" cy="82450"/>
            </a:xfrm>
            <a:custGeom>
              <a:avLst/>
              <a:gdLst/>
              <a:ahLst/>
              <a:cxnLst/>
              <a:rect l="l" t="t" r="r" b="b"/>
              <a:pathLst>
                <a:path w="3801" h="3298" extrusionOk="0">
                  <a:moveTo>
                    <a:pt x="134" y="0"/>
                  </a:moveTo>
                  <a:cubicBezTo>
                    <a:pt x="94" y="98"/>
                    <a:pt x="69" y="216"/>
                    <a:pt x="59" y="347"/>
                  </a:cubicBezTo>
                  <a:cubicBezTo>
                    <a:pt x="0" y="997"/>
                    <a:pt x="229" y="1693"/>
                    <a:pt x="624" y="2206"/>
                  </a:cubicBezTo>
                  <a:cubicBezTo>
                    <a:pt x="1147" y="2886"/>
                    <a:pt x="2000" y="3298"/>
                    <a:pt x="2856" y="3298"/>
                  </a:cubicBezTo>
                  <a:cubicBezTo>
                    <a:pt x="2948" y="3298"/>
                    <a:pt x="3036" y="3295"/>
                    <a:pt x="3124" y="3284"/>
                  </a:cubicBezTo>
                  <a:cubicBezTo>
                    <a:pt x="3369" y="3258"/>
                    <a:pt x="3624" y="3193"/>
                    <a:pt x="3800" y="3026"/>
                  </a:cubicBezTo>
                  <a:cubicBezTo>
                    <a:pt x="3709" y="2850"/>
                    <a:pt x="3611" y="2676"/>
                    <a:pt x="3510" y="2507"/>
                  </a:cubicBezTo>
                  <a:cubicBezTo>
                    <a:pt x="3082" y="1794"/>
                    <a:pt x="2556" y="1160"/>
                    <a:pt x="1892" y="700"/>
                  </a:cubicBezTo>
                  <a:cubicBezTo>
                    <a:pt x="1726" y="585"/>
                    <a:pt x="1553" y="480"/>
                    <a:pt x="1369" y="389"/>
                  </a:cubicBezTo>
                  <a:cubicBezTo>
                    <a:pt x="1091" y="252"/>
                    <a:pt x="794" y="141"/>
                    <a:pt x="474" y="65"/>
                  </a:cubicBezTo>
                  <a:cubicBezTo>
                    <a:pt x="363" y="36"/>
                    <a:pt x="248" y="17"/>
                    <a:pt x="134" y="0"/>
                  </a:cubicBezTo>
                  <a:close/>
                </a:path>
              </a:pathLst>
            </a:custGeom>
            <a:solidFill>
              <a:srgbClr val="FF90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56;p58"/>
            <p:cNvSpPr/>
            <p:nvPr/>
          </p:nvSpPr>
          <p:spPr>
            <a:xfrm>
              <a:off x="2748300" y="2745675"/>
              <a:ext cx="99625" cy="24200"/>
            </a:xfrm>
            <a:custGeom>
              <a:avLst/>
              <a:gdLst/>
              <a:ahLst/>
              <a:cxnLst/>
              <a:rect l="l" t="t" r="r" b="b"/>
              <a:pathLst>
                <a:path w="3985" h="968" extrusionOk="0">
                  <a:moveTo>
                    <a:pt x="1564" y="0"/>
                  </a:moveTo>
                  <a:cubicBezTo>
                    <a:pt x="1219" y="0"/>
                    <a:pt x="875" y="33"/>
                    <a:pt x="540" y="112"/>
                  </a:cubicBezTo>
                  <a:cubicBezTo>
                    <a:pt x="409" y="145"/>
                    <a:pt x="275" y="187"/>
                    <a:pt x="171" y="272"/>
                  </a:cubicBezTo>
                  <a:cubicBezTo>
                    <a:pt x="66" y="361"/>
                    <a:pt x="0" y="507"/>
                    <a:pt x="44" y="635"/>
                  </a:cubicBezTo>
                  <a:cubicBezTo>
                    <a:pt x="102" y="812"/>
                    <a:pt x="318" y="877"/>
                    <a:pt x="504" y="903"/>
                  </a:cubicBezTo>
                  <a:cubicBezTo>
                    <a:pt x="800" y="946"/>
                    <a:pt x="1099" y="967"/>
                    <a:pt x="1398" y="967"/>
                  </a:cubicBezTo>
                  <a:cubicBezTo>
                    <a:pt x="2003" y="967"/>
                    <a:pt x="2608" y="880"/>
                    <a:pt x="3187" y="710"/>
                  </a:cubicBezTo>
                  <a:cubicBezTo>
                    <a:pt x="3334" y="667"/>
                    <a:pt x="3723" y="605"/>
                    <a:pt x="3824" y="485"/>
                  </a:cubicBezTo>
                  <a:cubicBezTo>
                    <a:pt x="3985" y="295"/>
                    <a:pt x="3667" y="298"/>
                    <a:pt x="3510" y="263"/>
                  </a:cubicBezTo>
                  <a:cubicBezTo>
                    <a:pt x="3050" y="161"/>
                    <a:pt x="2589" y="70"/>
                    <a:pt x="2118" y="27"/>
                  </a:cubicBezTo>
                  <a:cubicBezTo>
                    <a:pt x="1934" y="10"/>
                    <a:pt x="1749" y="0"/>
                    <a:pt x="1564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57;p58"/>
            <p:cNvSpPr/>
            <p:nvPr/>
          </p:nvSpPr>
          <p:spPr>
            <a:xfrm>
              <a:off x="2755575" y="2758500"/>
              <a:ext cx="91650" cy="40400"/>
            </a:xfrm>
            <a:custGeom>
              <a:avLst/>
              <a:gdLst/>
              <a:ahLst/>
              <a:cxnLst/>
              <a:rect l="l" t="t" r="r" b="b"/>
              <a:pathLst>
                <a:path w="3666" h="1616" extrusionOk="0">
                  <a:moveTo>
                    <a:pt x="3523" y="1"/>
                  </a:moveTo>
                  <a:cubicBezTo>
                    <a:pt x="3440" y="1"/>
                    <a:pt x="3330" y="29"/>
                    <a:pt x="3252" y="37"/>
                  </a:cubicBezTo>
                  <a:cubicBezTo>
                    <a:pt x="2782" y="86"/>
                    <a:pt x="2314" y="148"/>
                    <a:pt x="1857" y="252"/>
                  </a:cubicBezTo>
                  <a:cubicBezTo>
                    <a:pt x="1341" y="373"/>
                    <a:pt x="837" y="557"/>
                    <a:pt x="386" y="834"/>
                  </a:cubicBezTo>
                  <a:cubicBezTo>
                    <a:pt x="272" y="907"/>
                    <a:pt x="157" y="988"/>
                    <a:pt x="86" y="1106"/>
                  </a:cubicBezTo>
                  <a:cubicBezTo>
                    <a:pt x="17" y="1220"/>
                    <a:pt x="0" y="1377"/>
                    <a:pt x="79" y="1488"/>
                  </a:cubicBezTo>
                  <a:cubicBezTo>
                    <a:pt x="151" y="1586"/>
                    <a:pt x="272" y="1616"/>
                    <a:pt x="399" y="1616"/>
                  </a:cubicBezTo>
                  <a:cubicBezTo>
                    <a:pt x="467" y="1616"/>
                    <a:pt x="537" y="1607"/>
                    <a:pt x="602" y="1596"/>
                  </a:cubicBezTo>
                  <a:cubicBezTo>
                    <a:pt x="1491" y="1439"/>
                    <a:pt x="2344" y="1083"/>
                    <a:pt x="3086" y="566"/>
                  </a:cubicBezTo>
                  <a:cubicBezTo>
                    <a:pt x="3213" y="478"/>
                    <a:pt x="3563" y="295"/>
                    <a:pt x="3619" y="151"/>
                  </a:cubicBezTo>
                  <a:cubicBezTo>
                    <a:pt x="3665" y="32"/>
                    <a:pt x="3610" y="1"/>
                    <a:pt x="3523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58;p58"/>
            <p:cNvSpPr/>
            <p:nvPr/>
          </p:nvSpPr>
          <p:spPr>
            <a:xfrm>
              <a:off x="2774525" y="2762850"/>
              <a:ext cx="74825" cy="66750"/>
            </a:xfrm>
            <a:custGeom>
              <a:avLst/>
              <a:gdLst/>
              <a:ahLst/>
              <a:cxnLst/>
              <a:rect l="l" t="t" r="r" b="b"/>
              <a:pathLst>
                <a:path w="2993" h="2670" extrusionOk="0">
                  <a:moveTo>
                    <a:pt x="2915" y="0"/>
                  </a:moveTo>
                  <a:cubicBezTo>
                    <a:pt x="2832" y="0"/>
                    <a:pt x="2699" y="98"/>
                    <a:pt x="2606" y="144"/>
                  </a:cubicBezTo>
                  <a:cubicBezTo>
                    <a:pt x="2187" y="356"/>
                    <a:pt x="1769" y="579"/>
                    <a:pt x="1380" y="843"/>
                  </a:cubicBezTo>
                  <a:cubicBezTo>
                    <a:pt x="939" y="1137"/>
                    <a:pt x="533" y="1484"/>
                    <a:pt x="210" y="1909"/>
                  </a:cubicBezTo>
                  <a:cubicBezTo>
                    <a:pt x="128" y="2016"/>
                    <a:pt x="49" y="2131"/>
                    <a:pt x="27" y="2265"/>
                  </a:cubicBezTo>
                  <a:cubicBezTo>
                    <a:pt x="1" y="2399"/>
                    <a:pt x="43" y="2552"/>
                    <a:pt x="155" y="2624"/>
                  </a:cubicBezTo>
                  <a:cubicBezTo>
                    <a:pt x="205" y="2656"/>
                    <a:pt x="260" y="2669"/>
                    <a:pt x="317" y="2669"/>
                  </a:cubicBezTo>
                  <a:cubicBezTo>
                    <a:pt x="440" y="2669"/>
                    <a:pt x="571" y="2608"/>
                    <a:pt x="681" y="2543"/>
                  </a:cubicBezTo>
                  <a:cubicBezTo>
                    <a:pt x="1458" y="2078"/>
                    <a:pt x="2128" y="1442"/>
                    <a:pt x="2638" y="696"/>
                  </a:cubicBezTo>
                  <a:cubicBezTo>
                    <a:pt x="2726" y="569"/>
                    <a:pt x="2988" y="274"/>
                    <a:pt x="2991" y="121"/>
                  </a:cubicBezTo>
                  <a:cubicBezTo>
                    <a:pt x="2992" y="31"/>
                    <a:pt x="2962" y="0"/>
                    <a:pt x="2915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59;p58"/>
            <p:cNvSpPr/>
            <p:nvPr/>
          </p:nvSpPr>
          <p:spPr>
            <a:xfrm>
              <a:off x="2828700" y="2720150"/>
              <a:ext cx="203325" cy="72250"/>
            </a:xfrm>
            <a:custGeom>
              <a:avLst/>
              <a:gdLst/>
              <a:ahLst/>
              <a:cxnLst/>
              <a:rect l="l" t="t" r="r" b="b"/>
              <a:pathLst>
                <a:path w="8133" h="2890" extrusionOk="0">
                  <a:moveTo>
                    <a:pt x="3740" y="1"/>
                  </a:moveTo>
                  <a:cubicBezTo>
                    <a:pt x="3048" y="1"/>
                    <a:pt x="2381" y="101"/>
                    <a:pt x="1674" y="198"/>
                  </a:cubicBezTo>
                  <a:cubicBezTo>
                    <a:pt x="1255" y="257"/>
                    <a:pt x="847" y="411"/>
                    <a:pt x="527" y="685"/>
                  </a:cubicBezTo>
                  <a:cubicBezTo>
                    <a:pt x="353" y="839"/>
                    <a:pt x="210" y="1032"/>
                    <a:pt x="115" y="1244"/>
                  </a:cubicBezTo>
                  <a:cubicBezTo>
                    <a:pt x="66" y="1362"/>
                    <a:pt x="30" y="1483"/>
                    <a:pt x="14" y="1607"/>
                  </a:cubicBezTo>
                  <a:cubicBezTo>
                    <a:pt x="7" y="1646"/>
                    <a:pt x="4" y="1685"/>
                    <a:pt x="4" y="1724"/>
                  </a:cubicBezTo>
                  <a:cubicBezTo>
                    <a:pt x="0" y="1744"/>
                    <a:pt x="0" y="1767"/>
                    <a:pt x="0" y="1789"/>
                  </a:cubicBezTo>
                  <a:cubicBezTo>
                    <a:pt x="4" y="1881"/>
                    <a:pt x="14" y="1973"/>
                    <a:pt x="39" y="2061"/>
                  </a:cubicBezTo>
                  <a:cubicBezTo>
                    <a:pt x="47" y="2097"/>
                    <a:pt x="56" y="2130"/>
                    <a:pt x="69" y="2162"/>
                  </a:cubicBezTo>
                  <a:cubicBezTo>
                    <a:pt x="128" y="2323"/>
                    <a:pt x="216" y="2473"/>
                    <a:pt x="337" y="2593"/>
                  </a:cubicBezTo>
                  <a:cubicBezTo>
                    <a:pt x="425" y="2679"/>
                    <a:pt x="527" y="2750"/>
                    <a:pt x="641" y="2800"/>
                  </a:cubicBezTo>
                  <a:cubicBezTo>
                    <a:pt x="792" y="2865"/>
                    <a:pt x="952" y="2890"/>
                    <a:pt x="1116" y="2890"/>
                  </a:cubicBezTo>
                  <a:cubicBezTo>
                    <a:pt x="1314" y="2890"/>
                    <a:pt x="1517" y="2853"/>
                    <a:pt x="1710" y="2806"/>
                  </a:cubicBezTo>
                  <a:cubicBezTo>
                    <a:pt x="2207" y="2688"/>
                    <a:pt x="2687" y="2495"/>
                    <a:pt x="3174" y="2332"/>
                  </a:cubicBezTo>
                  <a:cubicBezTo>
                    <a:pt x="3210" y="2319"/>
                    <a:pt x="3246" y="2310"/>
                    <a:pt x="3282" y="2299"/>
                  </a:cubicBezTo>
                  <a:cubicBezTo>
                    <a:pt x="3593" y="2198"/>
                    <a:pt x="3909" y="2113"/>
                    <a:pt x="4229" y="2074"/>
                  </a:cubicBezTo>
                  <a:cubicBezTo>
                    <a:pt x="4266" y="2071"/>
                    <a:pt x="4305" y="2064"/>
                    <a:pt x="4344" y="2064"/>
                  </a:cubicBezTo>
                  <a:cubicBezTo>
                    <a:pt x="4360" y="2061"/>
                    <a:pt x="4377" y="2061"/>
                    <a:pt x="4393" y="2058"/>
                  </a:cubicBezTo>
                  <a:cubicBezTo>
                    <a:pt x="4691" y="2037"/>
                    <a:pt x="4958" y="2027"/>
                    <a:pt x="5203" y="2027"/>
                  </a:cubicBezTo>
                  <a:cubicBezTo>
                    <a:pt x="5267" y="2027"/>
                    <a:pt x="5329" y="2027"/>
                    <a:pt x="5390" y="2029"/>
                  </a:cubicBezTo>
                  <a:cubicBezTo>
                    <a:pt x="5429" y="2029"/>
                    <a:pt x="5465" y="2029"/>
                    <a:pt x="5504" y="2032"/>
                  </a:cubicBezTo>
                  <a:cubicBezTo>
                    <a:pt x="6504" y="2071"/>
                    <a:pt x="7109" y="2329"/>
                    <a:pt x="7874" y="2839"/>
                  </a:cubicBezTo>
                  <a:cubicBezTo>
                    <a:pt x="7901" y="2857"/>
                    <a:pt x="7930" y="2865"/>
                    <a:pt x="7958" y="2865"/>
                  </a:cubicBezTo>
                  <a:cubicBezTo>
                    <a:pt x="8051" y="2865"/>
                    <a:pt x="8133" y="2777"/>
                    <a:pt x="8103" y="2672"/>
                  </a:cubicBezTo>
                  <a:cubicBezTo>
                    <a:pt x="7896" y="1950"/>
                    <a:pt x="7491" y="1329"/>
                    <a:pt x="6860" y="891"/>
                  </a:cubicBezTo>
                  <a:cubicBezTo>
                    <a:pt x="6115" y="371"/>
                    <a:pt x="5213" y="107"/>
                    <a:pt x="4311" y="25"/>
                  </a:cubicBezTo>
                  <a:cubicBezTo>
                    <a:pt x="4118" y="8"/>
                    <a:pt x="3928" y="1"/>
                    <a:pt x="3740" y="1"/>
                  </a:cubicBezTo>
                  <a:close/>
                </a:path>
              </a:pathLst>
            </a:custGeom>
            <a:solidFill>
              <a:srgbClr val="DD9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60;p58"/>
            <p:cNvSpPr/>
            <p:nvPr/>
          </p:nvSpPr>
          <p:spPr>
            <a:xfrm>
              <a:off x="2902825" y="2759450"/>
              <a:ext cx="7925" cy="19025"/>
            </a:xfrm>
            <a:custGeom>
              <a:avLst/>
              <a:gdLst/>
              <a:ahLst/>
              <a:cxnLst/>
              <a:rect l="l" t="t" r="r" b="b"/>
              <a:pathLst>
                <a:path w="317" h="761" extrusionOk="0">
                  <a:moveTo>
                    <a:pt x="63" y="1"/>
                  </a:moveTo>
                  <a:cubicBezTo>
                    <a:pt x="59" y="1"/>
                    <a:pt x="56" y="1"/>
                    <a:pt x="52" y="2"/>
                  </a:cubicBezTo>
                  <a:cubicBezTo>
                    <a:pt x="20" y="9"/>
                    <a:pt x="0" y="38"/>
                    <a:pt x="6" y="71"/>
                  </a:cubicBezTo>
                  <a:cubicBezTo>
                    <a:pt x="55" y="306"/>
                    <a:pt x="124" y="535"/>
                    <a:pt x="209" y="760"/>
                  </a:cubicBezTo>
                  <a:cubicBezTo>
                    <a:pt x="245" y="747"/>
                    <a:pt x="281" y="738"/>
                    <a:pt x="317" y="727"/>
                  </a:cubicBezTo>
                  <a:cubicBezTo>
                    <a:pt x="231" y="505"/>
                    <a:pt x="166" y="276"/>
                    <a:pt x="118" y="48"/>
                  </a:cubicBezTo>
                  <a:cubicBezTo>
                    <a:pt x="112" y="19"/>
                    <a:pt x="89" y="1"/>
                    <a:pt x="63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61;p58"/>
            <p:cNvSpPr/>
            <p:nvPr/>
          </p:nvSpPr>
          <p:spPr>
            <a:xfrm>
              <a:off x="2931900" y="2753425"/>
              <a:ext cx="5400" cy="18600"/>
            </a:xfrm>
            <a:custGeom>
              <a:avLst/>
              <a:gdLst/>
              <a:ahLst/>
              <a:cxnLst/>
              <a:rect l="l" t="t" r="r" b="b"/>
              <a:pathLst>
                <a:path w="216" h="744" extrusionOk="0">
                  <a:moveTo>
                    <a:pt x="61" y="1"/>
                  </a:moveTo>
                  <a:cubicBezTo>
                    <a:pt x="60" y="1"/>
                    <a:pt x="58" y="1"/>
                    <a:pt x="56" y="1"/>
                  </a:cubicBezTo>
                  <a:cubicBezTo>
                    <a:pt x="23" y="7"/>
                    <a:pt x="0" y="37"/>
                    <a:pt x="7" y="66"/>
                  </a:cubicBezTo>
                  <a:lnTo>
                    <a:pt x="101" y="743"/>
                  </a:lnTo>
                  <a:cubicBezTo>
                    <a:pt x="138" y="740"/>
                    <a:pt x="177" y="733"/>
                    <a:pt x="216" y="733"/>
                  </a:cubicBezTo>
                  <a:lnTo>
                    <a:pt x="118" y="51"/>
                  </a:lnTo>
                  <a:cubicBezTo>
                    <a:pt x="115" y="23"/>
                    <a:pt x="89" y="1"/>
                    <a:pt x="61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62;p58"/>
            <p:cNvSpPr/>
            <p:nvPr/>
          </p:nvSpPr>
          <p:spPr>
            <a:xfrm>
              <a:off x="2961050" y="2752075"/>
              <a:ext cx="5275" cy="18875"/>
            </a:xfrm>
            <a:custGeom>
              <a:avLst/>
              <a:gdLst/>
              <a:ahLst/>
              <a:cxnLst/>
              <a:rect l="l" t="t" r="r" b="b"/>
              <a:pathLst>
                <a:path w="211" h="755" extrusionOk="0">
                  <a:moveTo>
                    <a:pt x="65" y="0"/>
                  </a:moveTo>
                  <a:cubicBezTo>
                    <a:pt x="60" y="0"/>
                    <a:pt x="55" y="1"/>
                    <a:pt x="50" y="3"/>
                  </a:cubicBezTo>
                  <a:cubicBezTo>
                    <a:pt x="20" y="10"/>
                    <a:pt x="1" y="39"/>
                    <a:pt x="8" y="72"/>
                  </a:cubicBezTo>
                  <a:cubicBezTo>
                    <a:pt x="59" y="294"/>
                    <a:pt x="92" y="523"/>
                    <a:pt x="96" y="752"/>
                  </a:cubicBezTo>
                  <a:cubicBezTo>
                    <a:pt x="135" y="752"/>
                    <a:pt x="171" y="752"/>
                    <a:pt x="210" y="755"/>
                  </a:cubicBezTo>
                  <a:cubicBezTo>
                    <a:pt x="204" y="512"/>
                    <a:pt x="174" y="274"/>
                    <a:pt x="118" y="46"/>
                  </a:cubicBezTo>
                  <a:cubicBezTo>
                    <a:pt x="113" y="18"/>
                    <a:pt x="89" y="0"/>
                    <a:pt x="65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63;p58"/>
            <p:cNvSpPr/>
            <p:nvPr/>
          </p:nvSpPr>
          <p:spPr>
            <a:xfrm>
              <a:off x="2881725" y="2688450"/>
              <a:ext cx="82950" cy="40550"/>
            </a:xfrm>
            <a:custGeom>
              <a:avLst/>
              <a:gdLst/>
              <a:ahLst/>
              <a:cxnLst/>
              <a:rect l="l" t="t" r="r" b="b"/>
              <a:pathLst>
                <a:path w="3318" h="1622" extrusionOk="0">
                  <a:moveTo>
                    <a:pt x="1811" y="0"/>
                  </a:moveTo>
                  <a:cubicBezTo>
                    <a:pt x="1353" y="0"/>
                    <a:pt x="896" y="130"/>
                    <a:pt x="511" y="375"/>
                  </a:cubicBezTo>
                  <a:cubicBezTo>
                    <a:pt x="347" y="479"/>
                    <a:pt x="190" y="571"/>
                    <a:pt x="111" y="748"/>
                  </a:cubicBezTo>
                  <a:cubicBezTo>
                    <a:pt x="1" y="995"/>
                    <a:pt x="134" y="1309"/>
                    <a:pt x="370" y="1440"/>
                  </a:cubicBezTo>
                  <a:cubicBezTo>
                    <a:pt x="472" y="1496"/>
                    <a:pt x="587" y="1522"/>
                    <a:pt x="703" y="1522"/>
                  </a:cubicBezTo>
                  <a:cubicBezTo>
                    <a:pt x="856" y="1522"/>
                    <a:pt x="1012" y="1477"/>
                    <a:pt x="1144" y="1395"/>
                  </a:cubicBezTo>
                  <a:cubicBezTo>
                    <a:pt x="1374" y="1253"/>
                    <a:pt x="1534" y="1022"/>
                    <a:pt x="1638" y="770"/>
                  </a:cubicBezTo>
                  <a:cubicBezTo>
                    <a:pt x="1703" y="1133"/>
                    <a:pt x="1965" y="1473"/>
                    <a:pt x="2315" y="1587"/>
                  </a:cubicBezTo>
                  <a:cubicBezTo>
                    <a:pt x="2387" y="1611"/>
                    <a:pt x="2464" y="1622"/>
                    <a:pt x="2540" y="1622"/>
                  </a:cubicBezTo>
                  <a:cubicBezTo>
                    <a:pt x="2833" y="1622"/>
                    <a:pt x="3130" y="1456"/>
                    <a:pt x="3226" y="1182"/>
                  </a:cubicBezTo>
                  <a:cubicBezTo>
                    <a:pt x="3318" y="917"/>
                    <a:pt x="3213" y="613"/>
                    <a:pt x="3021" y="414"/>
                  </a:cubicBezTo>
                  <a:cubicBezTo>
                    <a:pt x="2828" y="214"/>
                    <a:pt x="2556" y="104"/>
                    <a:pt x="2285" y="48"/>
                  </a:cubicBezTo>
                  <a:cubicBezTo>
                    <a:pt x="2129" y="16"/>
                    <a:pt x="1970" y="0"/>
                    <a:pt x="1811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64;p58"/>
            <p:cNvSpPr/>
            <p:nvPr/>
          </p:nvSpPr>
          <p:spPr>
            <a:xfrm>
              <a:off x="2900100" y="2679375"/>
              <a:ext cx="45550" cy="23900"/>
            </a:xfrm>
            <a:custGeom>
              <a:avLst/>
              <a:gdLst/>
              <a:ahLst/>
              <a:cxnLst/>
              <a:rect l="l" t="t" r="r" b="b"/>
              <a:pathLst>
                <a:path w="1822" h="956" extrusionOk="0">
                  <a:moveTo>
                    <a:pt x="1398" y="0"/>
                  </a:moveTo>
                  <a:cubicBezTo>
                    <a:pt x="1362" y="0"/>
                    <a:pt x="1326" y="5"/>
                    <a:pt x="1292" y="16"/>
                  </a:cubicBezTo>
                  <a:cubicBezTo>
                    <a:pt x="1105" y="72"/>
                    <a:pt x="992" y="176"/>
                    <a:pt x="845" y="176"/>
                  </a:cubicBezTo>
                  <a:cubicBezTo>
                    <a:pt x="787" y="176"/>
                    <a:pt x="723" y="160"/>
                    <a:pt x="648" y="117"/>
                  </a:cubicBezTo>
                  <a:cubicBezTo>
                    <a:pt x="566" y="71"/>
                    <a:pt x="467" y="45"/>
                    <a:pt x="373" y="45"/>
                  </a:cubicBezTo>
                  <a:cubicBezTo>
                    <a:pt x="216" y="45"/>
                    <a:pt x="71" y="120"/>
                    <a:pt x="34" y="310"/>
                  </a:cubicBezTo>
                  <a:cubicBezTo>
                    <a:pt x="1" y="496"/>
                    <a:pt x="138" y="672"/>
                    <a:pt x="295" y="777"/>
                  </a:cubicBezTo>
                  <a:cubicBezTo>
                    <a:pt x="471" y="896"/>
                    <a:pt x="683" y="955"/>
                    <a:pt x="896" y="955"/>
                  </a:cubicBezTo>
                  <a:cubicBezTo>
                    <a:pt x="1106" y="955"/>
                    <a:pt x="1316" y="897"/>
                    <a:pt x="1491" y="780"/>
                  </a:cubicBezTo>
                  <a:cubicBezTo>
                    <a:pt x="1671" y="663"/>
                    <a:pt x="1821" y="453"/>
                    <a:pt x="1759" y="248"/>
                  </a:cubicBezTo>
                  <a:cubicBezTo>
                    <a:pt x="1717" y="96"/>
                    <a:pt x="1557" y="0"/>
                    <a:pt x="1398" y="0"/>
                  </a:cubicBezTo>
                  <a:close/>
                </a:path>
              </a:pathLst>
            </a:custGeom>
            <a:solidFill>
              <a:srgbClr val="A52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65;p58"/>
            <p:cNvSpPr/>
            <p:nvPr/>
          </p:nvSpPr>
          <p:spPr>
            <a:xfrm>
              <a:off x="2899050" y="2689525"/>
              <a:ext cx="46350" cy="15900"/>
            </a:xfrm>
            <a:custGeom>
              <a:avLst/>
              <a:gdLst/>
              <a:ahLst/>
              <a:cxnLst/>
              <a:rect l="l" t="t" r="r" b="b"/>
              <a:pathLst>
                <a:path w="1854" h="636" extrusionOk="0">
                  <a:moveTo>
                    <a:pt x="52" y="1"/>
                  </a:moveTo>
                  <a:cubicBezTo>
                    <a:pt x="46" y="1"/>
                    <a:pt x="39" y="2"/>
                    <a:pt x="33" y="5"/>
                  </a:cubicBezTo>
                  <a:cubicBezTo>
                    <a:pt x="10" y="18"/>
                    <a:pt x="0" y="47"/>
                    <a:pt x="10" y="73"/>
                  </a:cubicBezTo>
                  <a:cubicBezTo>
                    <a:pt x="180" y="403"/>
                    <a:pt x="543" y="629"/>
                    <a:pt x="916" y="636"/>
                  </a:cubicBezTo>
                  <a:lnTo>
                    <a:pt x="932" y="636"/>
                  </a:lnTo>
                  <a:cubicBezTo>
                    <a:pt x="1298" y="636"/>
                    <a:pt x="1661" y="423"/>
                    <a:pt x="1837" y="106"/>
                  </a:cubicBezTo>
                  <a:cubicBezTo>
                    <a:pt x="1853" y="80"/>
                    <a:pt x="1844" y="50"/>
                    <a:pt x="1821" y="38"/>
                  </a:cubicBezTo>
                  <a:cubicBezTo>
                    <a:pt x="1813" y="34"/>
                    <a:pt x="1804" y="32"/>
                    <a:pt x="1796" y="32"/>
                  </a:cubicBezTo>
                  <a:cubicBezTo>
                    <a:pt x="1778" y="32"/>
                    <a:pt x="1761" y="41"/>
                    <a:pt x="1752" y="57"/>
                  </a:cubicBezTo>
                  <a:cubicBezTo>
                    <a:pt x="1591" y="347"/>
                    <a:pt x="1263" y="538"/>
                    <a:pt x="932" y="538"/>
                  </a:cubicBezTo>
                  <a:cubicBezTo>
                    <a:pt x="927" y="538"/>
                    <a:pt x="921" y="538"/>
                    <a:pt x="916" y="537"/>
                  </a:cubicBezTo>
                  <a:cubicBezTo>
                    <a:pt x="582" y="531"/>
                    <a:pt x="252" y="325"/>
                    <a:pt x="99" y="28"/>
                  </a:cubicBezTo>
                  <a:cubicBezTo>
                    <a:pt x="89" y="11"/>
                    <a:pt x="70" y="1"/>
                    <a:pt x="52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66;p58"/>
            <p:cNvSpPr/>
            <p:nvPr/>
          </p:nvSpPr>
          <p:spPr>
            <a:xfrm>
              <a:off x="2881725" y="2703200"/>
              <a:ext cx="41775" cy="25025"/>
            </a:xfrm>
            <a:custGeom>
              <a:avLst/>
              <a:gdLst/>
              <a:ahLst/>
              <a:cxnLst/>
              <a:rect l="l" t="t" r="r" b="b"/>
              <a:pathLst>
                <a:path w="1671" h="1001" extrusionOk="0">
                  <a:moveTo>
                    <a:pt x="1617" y="0"/>
                  </a:moveTo>
                  <a:cubicBezTo>
                    <a:pt x="1594" y="0"/>
                    <a:pt x="1572" y="16"/>
                    <a:pt x="1566" y="40"/>
                  </a:cubicBezTo>
                  <a:cubicBezTo>
                    <a:pt x="1517" y="311"/>
                    <a:pt x="1393" y="546"/>
                    <a:pt x="1217" y="700"/>
                  </a:cubicBezTo>
                  <a:cubicBezTo>
                    <a:pt x="1068" y="831"/>
                    <a:pt x="881" y="902"/>
                    <a:pt x="699" y="902"/>
                  </a:cubicBezTo>
                  <a:cubicBezTo>
                    <a:pt x="640" y="902"/>
                    <a:pt x="582" y="895"/>
                    <a:pt x="526" y="879"/>
                  </a:cubicBezTo>
                  <a:cubicBezTo>
                    <a:pt x="282" y="814"/>
                    <a:pt x="99" y="585"/>
                    <a:pt x="102" y="354"/>
                  </a:cubicBezTo>
                  <a:cubicBezTo>
                    <a:pt x="102" y="324"/>
                    <a:pt x="79" y="304"/>
                    <a:pt x="53" y="304"/>
                  </a:cubicBezTo>
                  <a:cubicBezTo>
                    <a:pt x="24" y="304"/>
                    <a:pt x="1" y="324"/>
                    <a:pt x="1" y="354"/>
                  </a:cubicBezTo>
                  <a:cubicBezTo>
                    <a:pt x="1" y="628"/>
                    <a:pt x="217" y="896"/>
                    <a:pt x="501" y="974"/>
                  </a:cubicBezTo>
                  <a:cubicBezTo>
                    <a:pt x="566" y="994"/>
                    <a:pt x="632" y="1001"/>
                    <a:pt x="697" y="1001"/>
                  </a:cubicBezTo>
                  <a:cubicBezTo>
                    <a:pt x="903" y="1001"/>
                    <a:pt x="1115" y="922"/>
                    <a:pt x="1282" y="775"/>
                  </a:cubicBezTo>
                  <a:cubicBezTo>
                    <a:pt x="1475" y="605"/>
                    <a:pt x="1612" y="350"/>
                    <a:pt x="1664" y="60"/>
                  </a:cubicBezTo>
                  <a:cubicBezTo>
                    <a:pt x="1671" y="33"/>
                    <a:pt x="1651" y="7"/>
                    <a:pt x="1625" y="1"/>
                  </a:cubicBezTo>
                  <a:cubicBezTo>
                    <a:pt x="1622" y="0"/>
                    <a:pt x="1619" y="0"/>
                    <a:pt x="1617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67;p58"/>
            <p:cNvSpPr/>
            <p:nvPr/>
          </p:nvSpPr>
          <p:spPr>
            <a:xfrm>
              <a:off x="2921350" y="2704175"/>
              <a:ext cx="41700" cy="25025"/>
            </a:xfrm>
            <a:custGeom>
              <a:avLst/>
              <a:gdLst/>
              <a:ahLst/>
              <a:cxnLst/>
              <a:rect l="l" t="t" r="r" b="b"/>
              <a:pathLst>
                <a:path w="1668" h="1001" extrusionOk="0">
                  <a:moveTo>
                    <a:pt x="51" y="0"/>
                  </a:moveTo>
                  <a:cubicBezTo>
                    <a:pt x="48" y="0"/>
                    <a:pt x="46" y="1"/>
                    <a:pt x="43" y="1"/>
                  </a:cubicBezTo>
                  <a:cubicBezTo>
                    <a:pt x="17" y="7"/>
                    <a:pt x="0" y="33"/>
                    <a:pt x="4" y="60"/>
                  </a:cubicBezTo>
                  <a:cubicBezTo>
                    <a:pt x="56" y="350"/>
                    <a:pt x="193" y="605"/>
                    <a:pt x="386" y="775"/>
                  </a:cubicBezTo>
                  <a:cubicBezTo>
                    <a:pt x="553" y="923"/>
                    <a:pt x="765" y="1001"/>
                    <a:pt x="971" y="1001"/>
                  </a:cubicBezTo>
                  <a:cubicBezTo>
                    <a:pt x="1036" y="1001"/>
                    <a:pt x="1105" y="994"/>
                    <a:pt x="1167" y="974"/>
                  </a:cubicBezTo>
                  <a:cubicBezTo>
                    <a:pt x="1451" y="896"/>
                    <a:pt x="1667" y="628"/>
                    <a:pt x="1667" y="354"/>
                  </a:cubicBezTo>
                  <a:cubicBezTo>
                    <a:pt x="1667" y="324"/>
                    <a:pt x="1644" y="304"/>
                    <a:pt x="1615" y="304"/>
                  </a:cubicBezTo>
                  <a:cubicBezTo>
                    <a:pt x="1589" y="304"/>
                    <a:pt x="1566" y="327"/>
                    <a:pt x="1566" y="354"/>
                  </a:cubicBezTo>
                  <a:cubicBezTo>
                    <a:pt x="1569" y="585"/>
                    <a:pt x="1386" y="814"/>
                    <a:pt x="1142" y="879"/>
                  </a:cubicBezTo>
                  <a:cubicBezTo>
                    <a:pt x="1085" y="896"/>
                    <a:pt x="1026" y="904"/>
                    <a:pt x="967" y="904"/>
                  </a:cubicBezTo>
                  <a:cubicBezTo>
                    <a:pt x="786" y="904"/>
                    <a:pt x="599" y="830"/>
                    <a:pt x="451" y="700"/>
                  </a:cubicBezTo>
                  <a:cubicBezTo>
                    <a:pt x="275" y="546"/>
                    <a:pt x="151" y="311"/>
                    <a:pt x="102" y="43"/>
                  </a:cubicBezTo>
                  <a:cubicBezTo>
                    <a:pt x="96" y="16"/>
                    <a:pt x="74" y="0"/>
                    <a:pt x="51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68;p58"/>
            <p:cNvSpPr/>
            <p:nvPr/>
          </p:nvSpPr>
          <p:spPr>
            <a:xfrm>
              <a:off x="3083125" y="2570950"/>
              <a:ext cx="98150" cy="122300"/>
            </a:xfrm>
            <a:custGeom>
              <a:avLst/>
              <a:gdLst/>
              <a:ahLst/>
              <a:cxnLst/>
              <a:rect l="l" t="t" r="r" b="b"/>
              <a:pathLst>
                <a:path w="3926" h="4892" extrusionOk="0">
                  <a:moveTo>
                    <a:pt x="1131" y="0"/>
                  </a:moveTo>
                  <a:cubicBezTo>
                    <a:pt x="1100" y="0"/>
                    <a:pt x="1069" y="2"/>
                    <a:pt x="1036" y="6"/>
                  </a:cubicBezTo>
                  <a:cubicBezTo>
                    <a:pt x="850" y="25"/>
                    <a:pt x="680" y="123"/>
                    <a:pt x="546" y="254"/>
                  </a:cubicBezTo>
                  <a:cubicBezTo>
                    <a:pt x="330" y="463"/>
                    <a:pt x="210" y="757"/>
                    <a:pt x="141" y="1051"/>
                  </a:cubicBezTo>
                  <a:cubicBezTo>
                    <a:pt x="0" y="1666"/>
                    <a:pt x="63" y="2310"/>
                    <a:pt x="177" y="2924"/>
                  </a:cubicBezTo>
                  <a:cubicBezTo>
                    <a:pt x="239" y="3258"/>
                    <a:pt x="321" y="3591"/>
                    <a:pt x="419" y="3918"/>
                  </a:cubicBezTo>
                  <a:cubicBezTo>
                    <a:pt x="442" y="4003"/>
                    <a:pt x="742" y="4888"/>
                    <a:pt x="736" y="4891"/>
                  </a:cubicBezTo>
                  <a:cubicBezTo>
                    <a:pt x="824" y="4846"/>
                    <a:pt x="916" y="4787"/>
                    <a:pt x="955" y="4764"/>
                  </a:cubicBezTo>
                  <a:cubicBezTo>
                    <a:pt x="1039" y="4715"/>
                    <a:pt x="1122" y="4666"/>
                    <a:pt x="1207" y="4617"/>
                  </a:cubicBezTo>
                  <a:cubicBezTo>
                    <a:pt x="1870" y="4215"/>
                    <a:pt x="2553" y="3767"/>
                    <a:pt x="3095" y="3205"/>
                  </a:cubicBezTo>
                  <a:cubicBezTo>
                    <a:pt x="3498" y="2784"/>
                    <a:pt x="3926" y="2176"/>
                    <a:pt x="3902" y="1561"/>
                  </a:cubicBezTo>
                  <a:cubicBezTo>
                    <a:pt x="3899" y="1454"/>
                    <a:pt x="3883" y="1345"/>
                    <a:pt x="3847" y="1241"/>
                  </a:cubicBezTo>
                  <a:cubicBezTo>
                    <a:pt x="3772" y="996"/>
                    <a:pt x="3582" y="823"/>
                    <a:pt x="3327" y="787"/>
                  </a:cubicBezTo>
                  <a:cubicBezTo>
                    <a:pt x="3291" y="782"/>
                    <a:pt x="3254" y="779"/>
                    <a:pt x="3217" y="779"/>
                  </a:cubicBezTo>
                  <a:cubicBezTo>
                    <a:pt x="2716" y="779"/>
                    <a:pt x="2212" y="1253"/>
                    <a:pt x="1974" y="1640"/>
                  </a:cubicBezTo>
                  <a:cubicBezTo>
                    <a:pt x="1945" y="1689"/>
                    <a:pt x="1919" y="1738"/>
                    <a:pt x="1893" y="1787"/>
                  </a:cubicBezTo>
                  <a:cubicBezTo>
                    <a:pt x="1902" y="1731"/>
                    <a:pt x="1912" y="1679"/>
                    <a:pt x="1922" y="1624"/>
                  </a:cubicBezTo>
                  <a:cubicBezTo>
                    <a:pt x="2016" y="1065"/>
                    <a:pt x="1866" y="0"/>
                    <a:pt x="1131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69;p58"/>
            <p:cNvSpPr/>
            <p:nvPr/>
          </p:nvSpPr>
          <p:spPr>
            <a:xfrm>
              <a:off x="2674125" y="2515625"/>
              <a:ext cx="98975" cy="122725"/>
            </a:xfrm>
            <a:custGeom>
              <a:avLst/>
              <a:gdLst/>
              <a:ahLst/>
              <a:cxnLst/>
              <a:rect l="l" t="t" r="r" b="b"/>
              <a:pathLst>
                <a:path w="3959" h="4909" extrusionOk="0">
                  <a:moveTo>
                    <a:pt x="1004" y="0"/>
                  </a:moveTo>
                  <a:cubicBezTo>
                    <a:pt x="947" y="0"/>
                    <a:pt x="887" y="7"/>
                    <a:pt x="824" y="23"/>
                  </a:cubicBezTo>
                  <a:cubicBezTo>
                    <a:pt x="644" y="68"/>
                    <a:pt x="487" y="183"/>
                    <a:pt x="370" y="330"/>
                  </a:cubicBezTo>
                  <a:cubicBezTo>
                    <a:pt x="180" y="565"/>
                    <a:pt x="98" y="869"/>
                    <a:pt x="65" y="1173"/>
                  </a:cubicBezTo>
                  <a:cubicBezTo>
                    <a:pt x="0" y="1801"/>
                    <a:pt x="141" y="2428"/>
                    <a:pt x="330" y="3023"/>
                  </a:cubicBezTo>
                  <a:cubicBezTo>
                    <a:pt x="435" y="3350"/>
                    <a:pt x="555" y="3667"/>
                    <a:pt x="693" y="3980"/>
                  </a:cubicBezTo>
                  <a:cubicBezTo>
                    <a:pt x="726" y="4062"/>
                    <a:pt x="1131" y="4905"/>
                    <a:pt x="1128" y="4908"/>
                  </a:cubicBezTo>
                  <a:cubicBezTo>
                    <a:pt x="1210" y="4856"/>
                    <a:pt x="1294" y="4784"/>
                    <a:pt x="1330" y="4755"/>
                  </a:cubicBezTo>
                  <a:cubicBezTo>
                    <a:pt x="1406" y="4696"/>
                    <a:pt x="1484" y="4637"/>
                    <a:pt x="1559" y="4578"/>
                  </a:cubicBezTo>
                  <a:cubicBezTo>
                    <a:pt x="2170" y="4098"/>
                    <a:pt x="2795" y="3569"/>
                    <a:pt x="3262" y="2944"/>
                  </a:cubicBezTo>
                  <a:cubicBezTo>
                    <a:pt x="3611" y="2480"/>
                    <a:pt x="3958" y="1823"/>
                    <a:pt x="3860" y="1212"/>
                  </a:cubicBezTo>
                  <a:cubicBezTo>
                    <a:pt x="3844" y="1107"/>
                    <a:pt x="3814" y="1003"/>
                    <a:pt x="3768" y="902"/>
                  </a:cubicBezTo>
                  <a:cubicBezTo>
                    <a:pt x="3661" y="670"/>
                    <a:pt x="3451" y="523"/>
                    <a:pt x="3193" y="516"/>
                  </a:cubicBezTo>
                  <a:cubicBezTo>
                    <a:pt x="3188" y="516"/>
                    <a:pt x="3182" y="516"/>
                    <a:pt x="3176" y="516"/>
                  </a:cubicBezTo>
                  <a:cubicBezTo>
                    <a:pt x="2643" y="516"/>
                    <a:pt x="2158" y="1089"/>
                    <a:pt x="1958" y="1529"/>
                  </a:cubicBezTo>
                  <a:cubicBezTo>
                    <a:pt x="1935" y="1582"/>
                    <a:pt x="1916" y="1634"/>
                    <a:pt x="1893" y="1686"/>
                  </a:cubicBezTo>
                  <a:cubicBezTo>
                    <a:pt x="1896" y="1630"/>
                    <a:pt x="1902" y="1575"/>
                    <a:pt x="1902" y="1519"/>
                  </a:cubicBezTo>
                  <a:cubicBezTo>
                    <a:pt x="1926" y="977"/>
                    <a:pt x="1670" y="0"/>
                    <a:pt x="1004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70;p58"/>
            <p:cNvSpPr/>
            <p:nvPr/>
          </p:nvSpPr>
          <p:spPr>
            <a:xfrm>
              <a:off x="2890800" y="2377825"/>
              <a:ext cx="85975" cy="99325"/>
            </a:xfrm>
            <a:custGeom>
              <a:avLst/>
              <a:gdLst/>
              <a:ahLst/>
              <a:cxnLst/>
              <a:rect l="l" t="t" r="r" b="b"/>
              <a:pathLst>
                <a:path w="3439" h="3973" extrusionOk="0">
                  <a:moveTo>
                    <a:pt x="2143" y="0"/>
                  </a:moveTo>
                  <a:cubicBezTo>
                    <a:pt x="1999" y="0"/>
                    <a:pt x="1864" y="56"/>
                    <a:pt x="1759" y="168"/>
                  </a:cubicBezTo>
                  <a:cubicBezTo>
                    <a:pt x="1442" y="498"/>
                    <a:pt x="1523" y="1139"/>
                    <a:pt x="1687" y="1521"/>
                  </a:cubicBezTo>
                  <a:cubicBezTo>
                    <a:pt x="1706" y="1564"/>
                    <a:pt x="1726" y="1606"/>
                    <a:pt x="1745" y="1649"/>
                  </a:cubicBezTo>
                  <a:cubicBezTo>
                    <a:pt x="1713" y="1616"/>
                    <a:pt x="1680" y="1584"/>
                    <a:pt x="1647" y="1551"/>
                  </a:cubicBezTo>
                  <a:cubicBezTo>
                    <a:pt x="1422" y="1325"/>
                    <a:pt x="988" y="1064"/>
                    <a:pt x="617" y="1064"/>
                  </a:cubicBezTo>
                  <a:cubicBezTo>
                    <a:pt x="407" y="1064"/>
                    <a:pt x="217" y="1147"/>
                    <a:pt x="95" y="1368"/>
                  </a:cubicBezTo>
                  <a:cubicBezTo>
                    <a:pt x="20" y="1505"/>
                    <a:pt x="0" y="1672"/>
                    <a:pt x="26" y="1825"/>
                  </a:cubicBezTo>
                  <a:cubicBezTo>
                    <a:pt x="65" y="2080"/>
                    <a:pt x="210" y="2305"/>
                    <a:pt x="379" y="2498"/>
                  </a:cubicBezTo>
                  <a:cubicBezTo>
                    <a:pt x="736" y="2901"/>
                    <a:pt x="1210" y="3172"/>
                    <a:pt x="1690" y="3394"/>
                  </a:cubicBezTo>
                  <a:cubicBezTo>
                    <a:pt x="1952" y="3515"/>
                    <a:pt x="2222" y="3619"/>
                    <a:pt x="2494" y="3714"/>
                  </a:cubicBezTo>
                  <a:cubicBezTo>
                    <a:pt x="2566" y="3741"/>
                    <a:pt x="3324" y="3969"/>
                    <a:pt x="3324" y="3972"/>
                  </a:cubicBezTo>
                  <a:cubicBezTo>
                    <a:pt x="3337" y="3891"/>
                    <a:pt x="3340" y="3796"/>
                    <a:pt x="3344" y="3760"/>
                  </a:cubicBezTo>
                  <a:cubicBezTo>
                    <a:pt x="3350" y="3678"/>
                    <a:pt x="3357" y="3596"/>
                    <a:pt x="3364" y="3515"/>
                  </a:cubicBezTo>
                  <a:cubicBezTo>
                    <a:pt x="3412" y="2858"/>
                    <a:pt x="3438" y="2165"/>
                    <a:pt x="3317" y="1515"/>
                  </a:cubicBezTo>
                  <a:cubicBezTo>
                    <a:pt x="3226" y="1031"/>
                    <a:pt x="3014" y="436"/>
                    <a:pt x="2575" y="148"/>
                  </a:cubicBezTo>
                  <a:cubicBezTo>
                    <a:pt x="2501" y="100"/>
                    <a:pt x="2418" y="60"/>
                    <a:pt x="2331" y="31"/>
                  </a:cubicBezTo>
                  <a:cubicBezTo>
                    <a:pt x="2268" y="10"/>
                    <a:pt x="2205" y="0"/>
                    <a:pt x="2143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71;p58"/>
            <p:cNvSpPr/>
            <p:nvPr/>
          </p:nvSpPr>
          <p:spPr>
            <a:xfrm>
              <a:off x="3151275" y="2487300"/>
              <a:ext cx="44350" cy="42250"/>
            </a:xfrm>
            <a:custGeom>
              <a:avLst/>
              <a:gdLst/>
              <a:ahLst/>
              <a:cxnLst/>
              <a:rect l="l" t="t" r="r" b="b"/>
              <a:pathLst>
                <a:path w="1774" h="1690" extrusionOk="0">
                  <a:moveTo>
                    <a:pt x="1318" y="0"/>
                  </a:moveTo>
                  <a:cubicBezTo>
                    <a:pt x="1299" y="0"/>
                    <a:pt x="1276" y="11"/>
                    <a:pt x="1249" y="35"/>
                  </a:cubicBezTo>
                  <a:lnTo>
                    <a:pt x="896" y="345"/>
                  </a:lnTo>
                  <a:cubicBezTo>
                    <a:pt x="832" y="403"/>
                    <a:pt x="718" y="442"/>
                    <a:pt x="624" y="442"/>
                  </a:cubicBezTo>
                  <a:cubicBezTo>
                    <a:pt x="612" y="442"/>
                    <a:pt x="600" y="442"/>
                    <a:pt x="588" y="440"/>
                  </a:cubicBezTo>
                  <a:lnTo>
                    <a:pt x="117" y="381"/>
                  </a:lnTo>
                  <a:cubicBezTo>
                    <a:pt x="107" y="380"/>
                    <a:pt x="96" y="379"/>
                    <a:pt x="87" y="379"/>
                  </a:cubicBezTo>
                  <a:cubicBezTo>
                    <a:pt x="15" y="379"/>
                    <a:pt x="1" y="424"/>
                    <a:pt x="59" y="486"/>
                  </a:cubicBezTo>
                  <a:lnTo>
                    <a:pt x="379" y="835"/>
                  </a:lnTo>
                  <a:cubicBezTo>
                    <a:pt x="445" y="904"/>
                    <a:pt x="487" y="1041"/>
                    <a:pt x="478" y="1136"/>
                  </a:cubicBezTo>
                  <a:lnTo>
                    <a:pt x="419" y="1597"/>
                  </a:lnTo>
                  <a:cubicBezTo>
                    <a:pt x="410" y="1657"/>
                    <a:pt x="427" y="1689"/>
                    <a:pt x="459" y="1689"/>
                  </a:cubicBezTo>
                  <a:cubicBezTo>
                    <a:pt x="477" y="1689"/>
                    <a:pt x="500" y="1679"/>
                    <a:pt x="526" y="1656"/>
                  </a:cubicBezTo>
                  <a:lnTo>
                    <a:pt x="879" y="1342"/>
                  </a:lnTo>
                  <a:cubicBezTo>
                    <a:pt x="942" y="1287"/>
                    <a:pt x="1055" y="1248"/>
                    <a:pt x="1148" y="1248"/>
                  </a:cubicBezTo>
                  <a:cubicBezTo>
                    <a:pt x="1162" y="1248"/>
                    <a:pt x="1174" y="1249"/>
                    <a:pt x="1187" y="1250"/>
                  </a:cubicBezTo>
                  <a:lnTo>
                    <a:pt x="1660" y="1309"/>
                  </a:lnTo>
                  <a:cubicBezTo>
                    <a:pt x="1671" y="1311"/>
                    <a:pt x="1680" y="1311"/>
                    <a:pt x="1689" y="1311"/>
                  </a:cubicBezTo>
                  <a:cubicBezTo>
                    <a:pt x="1760" y="1311"/>
                    <a:pt x="1774" y="1265"/>
                    <a:pt x="1716" y="1201"/>
                  </a:cubicBezTo>
                  <a:lnTo>
                    <a:pt x="1396" y="855"/>
                  </a:lnTo>
                  <a:cubicBezTo>
                    <a:pt x="1330" y="783"/>
                    <a:pt x="1288" y="649"/>
                    <a:pt x="1298" y="554"/>
                  </a:cubicBezTo>
                  <a:lnTo>
                    <a:pt x="1357" y="90"/>
                  </a:lnTo>
                  <a:cubicBezTo>
                    <a:pt x="1365" y="31"/>
                    <a:pt x="1349" y="0"/>
                    <a:pt x="1318" y="0"/>
                  </a:cubicBezTo>
                  <a:close/>
                </a:path>
              </a:pathLst>
            </a:custGeom>
            <a:solidFill>
              <a:srgbClr val="F2D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72;p58"/>
            <p:cNvSpPr/>
            <p:nvPr/>
          </p:nvSpPr>
          <p:spPr>
            <a:xfrm>
              <a:off x="3144400" y="2480875"/>
              <a:ext cx="58125" cy="55100"/>
            </a:xfrm>
            <a:custGeom>
              <a:avLst/>
              <a:gdLst/>
              <a:ahLst/>
              <a:cxnLst/>
              <a:rect l="l" t="t" r="r" b="b"/>
              <a:pathLst>
                <a:path w="2325" h="2204" extrusionOk="0">
                  <a:moveTo>
                    <a:pt x="1593" y="256"/>
                  </a:moveTo>
                  <a:cubicBezTo>
                    <a:pt x="1625" y="256"/>
                    <a:pt x="1641" y="289"/>
                    <a:pt x="1632" y="347"/>
                  </a:cubicBezTo>
                  <a:lnTo>
                    <a:pt x="1573" y="811"/>
                  </a:lnTo>
                  <a:cubicBezTo>
                    <a:pt x="1563" y="906"/>
                    <a:pt x="1605" y="1040"/>
                    <a:pt x="1671" y="1112"/>
                  </a:cubicBezTo>
                  <a:lnTo>
                    <a:pt x="1991" y="1458"/>
                  </a:lnTo>
                  <a:cubicBezTo>
                    <a:pt x="2050" y="1524"/>
                    <a:pt x="2036" y="1569"/>
                    <a:pt x="1961" y="1569"/>
                  </a:cubicBezTo>
                  <a:cubicBezTo>
                    <a:pt x="1955" y="1569"/>
                    <a:pt x="1946" y="1566"/>
                    <a:pt x="1935" y="1566"/>
                  </a:cubicBezTo>
                  <a:lnTo>
                    <a:pt x="1462" y="1507"/>
                  </a:lnTo>
                  <a:cubicBezTo>
                    <a:pt x="1451" y="1504"/>
                    <a:pt x="1439" y="1504"/>
                    <a:pt x="1425" y="1504"/>
                  </a:cubicBezTo>
                  <a:cubicBezTo>
                    <a:pt x="1334" y="1504"/>
                    <a:pt x="1220" y="1543"/>
                    <a:pt x="1154" y="1599"/>
                  </a:cubicBezTo>
                  <a:lnTo>
                    <a:pt x="801" y="1913"/>
                  </a:lnTo>
                  <a:cubicBezTo>
                    <a:pt x="775" y="1936"/>
                    <a:pt x="753" y="1945"/>
                    <a:pt x="733" y="1945"/>
                  </a:cubicBezTo>
                  <a:cubicBezTo>
                    <a:pt x="703" y="1945"/>
                    <a:pt x="687" y="1916"/>
                    <a:pt x="694" y="1854"/>
                  </a:cubicBezTo>
                  <a:lnTo>
                    <a:pt x="753" y="1393"/>
                  </a:lnTo>
                  <a:cubicBezTo>
                    <a:pt x="762" y="1298"/>
                    <a:pt x="720" y="1161"/>
                    <a:pt x="654" y="1092"/>
                  </a:cubicBezTo>
                  <a:lnTo>
                    <a:pt x="334" y="743"/>
                  </a:lnTo>
                  <a:cubicBezTo>
                    <a:pt x="275" y="681"/>
                    <a:pt x="291" y="634"/>
                    <a:pt x="363" y="634"/>
                  </a:cubicBezTo>
                  <a:cubicBezTo>
                    <a:pt x="373" y="634"/>
                    <a:pt x="380" y="634"/>
                    <a:pt x="392" y="638"/>
                  </a:cubicBezTo>
                  <a:lnTo>
                    <a:pt x="863" y="697"/>
                  </a:lnTo>
                  <a:cubicBezTo>
                    <a:pt x="876" y="697"/>
                    <a:pt x="887" y="700"/>
                    <a:pt x="899" y="700"/>
                  </a:cubicBezTo>
                  <a:cubicBezTo>
                    <a:pt x="991" y="700"/>
                    <a:pt x="1105" y="661"/>
                    <a:pt x="1171" y="602"/>
                  </a:cubicBezTo>
                  <a:lnTo>
                    <a:pt x="1524" y="292"/>
                  </a:lnTo>
                  <a:cubicBezTo>
                    <a:pt x="1549" y="269"/>
                    <a:pt x="1573" y="256"/>
                    <a:pt x="1593" y="256"/>
                  </a:cubicBezTo>
                  <a:close/>
                  <a:moveTo>
                    <a:pt x="1593" y="1"/>
                  </a:moveTo>
                  <a:cubicBezTo>
                    <a:pt x="1507" y="1"/>
                    <a:pt x="1429" y="34"/>
                    <a:pt x="1353" y="99"/>
                  </a:cubicBezTo>
                  <a:lnTo>
                    <a:pt x="1000" y="412"/>
                  </a:lnTo>
                  <a:cubicBezTo>
                    <a:pt x="985" y="423"/>
                    <a:pt x="935" y="442"/>
                    <a:pt x="899" y="442"/>
                  </a:cubicBezTo>
                  <a:lnTo>
                    <a:pt x="896" y="442"/>
                  </a:lnTo>
                  <a:lnTo>
                    <a:pt x="422" y="383"/>
                  </a:lnTo>
                  <a:cubicBezTo>
                    <a:pt x="403" y="380"/>
                    <a:pt x="383" y="376"/>
                    <a:pt x="363" y="376"/>
                  </a:cubicBezTo>
                  <a:cubicBezTo>
                    <a:pt x="226" y="376"/>
                    <a:pt x="115" y="445"/>
                    <a:pt x="66" y="556"/>
                  </a:cubicBezTo>
                  <a:cubicBezTo>
                    <a:pt x="43" y="612"/>
                    <a:pt x="0" y="759"/>
                    <a:pt x="145" y="916"/>
                  </a:cubicBezTo>
                  <a:lnTo>
                    <a:pt x="465" y="1266"/>
                  </a:lnTo>
                  <a:cubicBezTo>
                    <a:pt x="481" y="1282"/>
                    <a:pt x="498" y="1337"/>
                    <a:pt x="498" y="1360"/>
                  </a:cubicBezTo>
                  <a:lnTo>
                    <a:pt x="439" y="1821"/>
                  </a:lnTo>
                  <a:cubicBezTo>
                    <a:pt x="419" y="1965"/>
                    <a:pt x="468" y="2053"/>
                    <a:pt x="514" y="2105"/>
                  </a:cubicBezTo>
                  <a:cubicBezTo>
                    <a:pt x="569" y="2168"/>
                    <a:pt x="647" y="2203"/>
                    <a:pt x="733" y="2203"/>
                  </a:cubicBezTo>
                  <a:cubicBezTo>
                    <a:pt x="818" y="2203"/>
                    <a:pt x="896" y="2171"/>
                    <a:pt x="971" y="2102"/>
                  </a:cubicBezTo>
                  <a:lnTo>
                    <a:pt x="1324" y="1791"/>
                  </a:lnTo>
                  <a:cubicBezTo>
                    <a:pt x="1341" y="1779"/>
                    <a:pt x="1393" y="1759"/>
                    <a:pt x="1425" y="1759"/>
                  </a:cubicBezTo>
                  <a:lnTo>
                    <a:pt x="1429" y="1759"/>
                  </a:lnTo>
                  <a:lnTo>
                    <a:pt x="1902" y="1821"/>
                  </a:lnTo>
                  <a:cubicBezTo>
                    <a:pt x="1922" y="1824"/>
                    <a:pt x="1942" y="1824"/>
                    <a:pt x="1961" y="1824"/>
                  </a:cubicBezTo>
                  <a:cubicBezTo>
                    <a:pt x="2098" y="1824"/>
                    <a:pt x="2210" y="1759"/>
                    <a:pt x="2259" y="1645"/>
                  </a:cubicBezTo>
                  <a:cubicBezTo>
                    <a:pt x="2285" y="1589"/>
                    <a:pt x="2324" y="1442"/>
                    <a:pt x="2181" y="1285"/>
                  </a:cubicBezTo>
                  <a:lnTo>
                    <a:pt x="1860" y="939"/>
                  </a:lnTo>
                  <a:cubicBezTo>
                    <a:pt x="1844" y="919"/>
                    <a:pt x="1828" y="867"/>
                    <a:pt x="1828" y="841"/>
                  </a:cubicBezTo>
                  <a:lnTo>
                    <a:pt x="1887" y="380"/>
                  </a:lnTo>
                  <a:cubicBezTo>
                    <a:pt x="1906" y="239"/>
                    <a:pt x="1857" y="148"/>
                    <a:pt x="1811" y="99"/>
                  </a:cubicBezTo>
                  <a:cubicBezTo>
                    <a:pt x="1756" y="37"/>
                    <a:pt x="1677" y="1"/>
                    <a:pt x="1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73;p58"/>
            <p:cNvSpPr/>
            <p:nvPr/>
          </p:nvSpPr>
          <p:spPr>
            <a:xfrm>
              <a:off x="3124025" y="2711300"/>
              <a:ext cx="59500" cy="56625"/>
            </a:xfrm>
            <a:custGeom>
              <a:avLst/>
              <a:gdLst/>
              <a:ahLst/>
              <a:cxnLst/>
              <a:rect l="l" t="t" r="r" b="b"/>
              <a:pathLst>
                <a:path w="2380" h="2265" extrusionOk="0">
                  <a:moveTo>
                    <a:pt x="1766" y="0"/>
                  </a:moveTo>
                  <a:cubicBezTo>
                    <a:pt x="1741" y="0"/>
                    <a:pt x="1709" y="16"/>
                    <a:pt x="1672" y="49"/>
                  </a:cubicBezTo>
                  <a:lnTo>
                    <a:pt x="1201" y="464"/>
                  </a:lnTo>
                  <a:cubicBezTo>
                    <a:pt x="1114" y="539"/>
                    <a:pt x="961" y="594"/>
                    <a:pt x="836" y="594"/>
                  </a:cubicBezTo>
                  <a:cubicBezTo>
                    <a:pt x="820" y="594"/>
                    <a:pt x="804" y="593"/>
                    <a:pt x="789" y="591"/>
                  </a:cubicBezTo>
                  <a:lnTo>
                    <a:pt x="156" y="510"/>
                  </a:lnTo>
                  <a:cubicBezTo>
                    <a:pt x="142" y="508"/>
                    <a:pt x="130" y="507"/>
                    <a:pt x="119" y="507"/>
                  </a:cubicBezTo>
                  <a:cubicBezTo>
                    <a:pt x="22" y="507"/>
                    <a:pt x="1" y="569"/>
                    <a:pt x="80" y="653"/>
                  </a:cubicBezTo>
                  <a:lnTo>
                    <a:pt x="509" y="1118"/>
                  </a:lnTo>
                  <a:cubicBezTo>
                    <a:pt x="596" y="1212"/>
                    <a:pt x="655" y="1395"/>
                    <a:pt x="639" y="1523"/>
                  </a:cubicBezTo>
                  <a:lnTo>
                    <a:pt x="560" y="2140"/>
                  </a:lnTo>
                  <a:cubicBezTo>
                    <a:pt x="551" y="2220"/>
                    <a:pt x="572" y="2264"/>
                    <a:pt x="614" y="2264"/>
                  </a:cubicBezTo>
                  <a:cubicBezTo>
                    <a:pt x="639" y="2264"/>
                    <a:pt x="671" y="2249"/>
                    <a:pt x="708" y="2216"/>
                  </a:cubicBezTo>
                  <a:lnTo>
                    <a:pt x="1178" y="1801"/>
                  </a:lnTo>
                  <a:cubicBezTo>
                    <a:pt x="1266" y="1725"/>
                    <a:pt x="1423" y="1670"/>
                    <a:pt x="1547" y="1670"/>
                  </a:cubicBezTo>
                  <a:cubicBezTo>
                    <a:pt x="1562" y="1670"/>
                    <a:pt x="1576" y="1671"/>
                    <a:pt x="1590" y="1673"/>
                  </a:cubicBezTo>
                  <a:lnTo>
                    <a:pt x="2224" y="1755"/>
                  </a:lnTo>
                  <a:cubicBezTo>
                    <a:pt x="2237" y="1757"/>
                    <a:pt x="2249" y="1758"/>
                    <a:pt x="2260" y="1758"/>
                  </a:cubicBezTo>
                  <a:cubicBezTo>
                    <a:pt x="2358" y="1758"/>
                    <a:pt x="2379" y="1696"/>
                    <a:pt x="2299" y="1611"/>
                  </a:cubicBezTo>
                  <a:lnTo>
                    <a:pt x="1871" y="1147"/>
                  </a:lnTo>
                  <a:cubicBezTo>
                    <a:pt x="1783" y="1052"/>
                    <a:pt x="1724" y="869"/>
                    <a:pt x="1741" y="742"/>
                  </a:cubicBezTo>
                  <a:lnTo>
                    <a:pt x="1819" y="124"/>
                  </a:lnTo>
                  <a:cubicBezTo>
                    <a:pt x="1829" y="44"/>
                    <a:pt x="1807" y="0"/>
                    <a:pt x="1766" y="0"/>
                  </a:cubicBezTo>
                  <a:close/>
                </a:path>
              </a:pathLst>
            </a:custGeom>
            <a:solidFill>
              <a:srgbClr val="F2D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74;p58"/>
            <p:cNvSpPr/>
            <p:nvPr/>
          </p:nvSpPr>
          <p:spPr>
            <a:xfrm>
              <a:off x="2722325" y="2670450"/>
              <a:ext cx="61350" cy="58450"/>
            </a:xfrm>
            <a:custGeom>
              <a:avLst/>
              <a:gdLst/>
              <a:ahLst/>
              <a:cxnLst/>
              <a:rect l="l" t="t" r="r" b="b"/>
              <a:pathLst>
                <a:path w="2454" h="2338" extrusionOk="0">
                  <a:moveTo>
                    <a:pt x="1822" y="1"/>
                  </a:moveTo>
                  <a:cubicBezTo>
                    <a:pt x="1796" y="1"/>
                    <a:pt x="1764" y="16"/>
                    <a:pt x="1726" y="49"/>
                  </a:cubicBezTo>
                  <a:lnTo>
                    <a:pt x="1239" y="480"/>
                  </a:lnTo>
                  <a:cubicBezTo>
                    <a:pt x="1151" y="557"/>
                    <a:pt x="996" y="612"/>
                    <a:pt x="869" y="612"/>
                  </a:cubicBezTo>
                  <a:cubicBezTo>
                    <a:pt x="850" y="612"/>
                    <a:pt x="832" y="610"/>
                    <a:pt x="814" y="608"/>
                  </a:cubicBezTo>
                  <a:lnTo>
                    <a:pt x="161" y="526"/>
                  </a:lnTo>
                  <a:cubicBezTo>
                    <a:pt x="147" y="525"/>
                    <a:pt x="134" y="524"/>
                    <a:pt x="122" y="524"/>
                  </a:cubicBezTo>
                  <a:cubicBezTo>
                    <a:pt x="21" y="524"/>
                    <a:pt x="0" y="585"/>
                    <a:pt x="82" y="673"/>
                  </a:cubicBezTo>
                  <a:lnTo>
                    <a:pt x="523" y="1154"/>
                  </a:lnTo>
                  <a:cubicBezTo>
                    <a:pt x="615" y="1252"/>
                    <a:pt x="674" y="1441"/>
                    <a:pt x="657" y="1572"/>
                  </a:cubicBezTo>
                  <a:lnTo>
                    <a:pt x="579" y="2213"/>
                  </a:lnTo>
                  <a:cubicBezTo>
                    <a:pt x="567" y="2294"/>
                    <a:pt x="589" y="2338"/>
                    <a:pt x="633" y="2338"/>
                  </a:cubicBezTo>
                  <a:cubicBezTo>
                    <a:pt x="658" y="2338"/>
                    <a:pt x="692" y="2323"/>
                    <a:pt x="730" y="2291"/>
                  </a:cubicBezTo>
                  <a:lnTo>
                    <a:pt x="1216" y="1860"/>
                  </a:lnTo>
                  <a:cubicBezTo>
                    <a:pt x="1306" y="1781"/>
                    <a:pt x="1465" y="1726"/>
                    <a:pt x="1594" y="1726"/>
                  </a:cubicBezTo>
                  <a:cubicBezTo>
                    <a:pt x="1610" y="1726"/>
                    <a:pt x="1626" y="1727"/>
                    <a:pt x="1641" y="1729"/>
                  </a:cubicBezTo>
                  <a:lnTo>
                    <a:pt x="2294" y="1810"/>
                  </a:lnTo>
                  <a:cubicBezTo>
                    <a:pt x="2310" y="1813"/>
                    <a:pt x="2324" y="1814"/>
                    <a:pt x="2337" y="1814"/>
                  </a:cubicBezTo>
                  <a:cubicBezTo>
                    <a:pt x="2435" y="1814"/>
                    <a:pt x="2454" y="1750"/>
                    <a:pt x="2373" y="1664"/>
                  </a:cubicBezTo>
                  <a:lnTo>
                    <a:pt x="1932" y="1183"/>
                  </a:lnTo>
                  <a:cubicBezTo>
                    <a:pt x="1840" y="1085"/>
                    <a:pt x="1778" y="899"/>
                    <a:pt x="1798" y="768"/>
                  </a:cubicBezTo>
                  <a:lnTo>
                    <a:pt x="1876" y="127"/>
                  </a:lnTo>
                  <a:cubicBezTo>
                    <a:pt x="1887" y="45"/>
                    <a:pt x="1865" y="1"/>
                    <a:pt x="1822" y="1"/>
                  </a:cubicBezTo>
                  <a:close/>
                </a:path>
              </a:pathLst>
            </a:custGeom>
            <a:solidFill>
              <a:srgbClr val="F2D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75;p58"/>
            <p:cNvSpPr/>
            <p:nvPr/>
          </p:nvSpPr>
          <p:spPr>
            <a:xfrm>
              <a:off x="2731700" y="2434600"/>
              <a:ext cx="36850" cy="35800"/>
            </a:xfrm>
            <a:custGeom>
              <a:avLst/>
              <a:gdLst/>
              <a:ahLst/>
              <a:cxnLst/>
              <a:rect l="l" t="t" r="r" b="b"/>
              <a:pathLst>
                <a:path w="1474" h="1432" extrusionOk="0">
                  <a:moveTo>
                    <a:pt x="318" y="0"/>
                  </a:moveTo>
                  <a:cubicBezTo>
                    <a:pt x="288" y="0"/>
                    <a:pt x="275" y="30"/>
                    <a:pt x="286" y="84"/>
                  </a:cubicBezTo>
                  <a:lnTo>
                    <a:pt x="364" y="489"/>
                  </a:lnTo>
                  <a:cubicBezTo>
                    <a:pt x="380" y="571"/>
                    <a:pt x="351" y="695"/>
                    <a:pt x="299" y="760"/>
                  </a:cubicBezTo>
                  <a:lnTo>
                    <a:pt x="44" y="1090"/>
                  </a:lnTo>
                  <a:cubicBezTo>
                    <a:pt x="0" y="1148"/>
                    <a:pt x="9" y="1187"/>
                    <a:pt x="62" y="1187"/>
                  </a:cubicBezTo>
                  <a:cubicBezTo>
                    <a:pt x="73" y="1187"/>
                    <a:pt x="85" y="1185"/>
                    <a:pt x="100" y="1182"/>
                  </a:cubicBezTo>
                  <a:lnTo>
                    <a:pt x="504" y="1093"/>
                  </a:lnTo>
                  <a:cubicBezTo>
                    <a:pt x="520" y="1090"/>
                    <a:pt x="538" y="1089"/>
                    <a:pt x="556" y="1089"/>
                  </a:cubicBezTo>
                  <a:cubicBezTo>
                    <a:pt x="631" y="1089"/>
                    <a:pt x="720" y="1114"/>
                    <a:pt x="773" y="1156"/>
                  </a:cubicBezTo>
                  <a:lnTo>
                    <a:pt x="1096" y="1404"/>
                  </a:lnTo>
                  <a:cubicBezTo>
                    <a:pt x="1120" y="1422"/>
                    <a:pt x="1141" y="1431"/>
                    <a:pt x="1157" y="1431"/>
                  </a:cubicBezTo>
                  <a:cubicBezTo>
                    <a:pt x="1186" y="1431"/>
                    <a:pt x="1198" y="1401"/>
                    <a:pt x="1188" y="1348"/>
                  </a:cubicBezTo>
                  <a:lnTo>
                    <a:pt x="1109" y="943"/>
                  </a:lnTo>
                  <a:cubicBezTo>
                    <a:pt x="1093" y="858"/>
                    <a:pt x="1122" y="737"/>
                    <a:pt x="1174" y="669"/>
                  </a:cubicBezTo>
                  <a:lnTo>
                    <a:pt x="1429" y="339"/>
                  </a:lnTo>
                  <a:cubicBezTo>
                    <a:pt x="1474" y="280"/>
                    <a:pt x="1464" y="243"/>
                    <a:pt x="1409" y="243"/>
                  </a:cubicBezTo>
                  <a:cubicBezTo>
                    <a:pt x="1399" y="243"/>
                    <a:pt x="1387" y="244"/>
                    <a:pt x="1374" y="247"/>
                  </a:cubicBezTo>
                  <a:lnTo>
                    <a:pt x="969" y="336"/>
                  </a:lnTo>
                  <a:cubicBezTo>
                    <a:pt x="951" y="340"/>
                    <a:pt x="932" y="342"/>
                    <a:pt x="912" y="342"/>
                  </a:cubicBezTo>
                  <a:cubicBezTo>
                    <a:pt x="838" y="342"/>
                    <a:pt x="752" y="315"/>
                    <a:pt x="700" y="277"/>
                  </a:cubicBezTo>
                  <a:lnTo>
                    <a:pt x="377" y="25"/>
                  </a:lnTo>
                  <a:cubicBezTo>
                    <a:pt x="354" y="8"/>
                    <a:pt x="334" y="0"/>
                    <a:pt x="318" y="0"/>
                  </a:cubicBezTo>
                  <a:close/>
                </a:path>
              </a:pathLst>
            </a:custGeom>
            <a:solidFill>
              <a:srgbClr val="F2D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93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7DE529D-8765-4392-993A-BFA804F3B558}"/>
              </a:ext>
            </a:extLst>
          </p:cNvPr>
          <p:cNvSpPr/>
          <p:nvPr/>
        </p:nvSpPr>
        <p:spPr>
          <a:xfrm>
            <a:off x="690054" y="4061497"/>
            <a:ext cx="2428874" cy="750058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xmlns="" id="{D77F5AC8-0F70-40D5-88B5-D881D5956102}"/>
              </a:ext>
            </a:extLst>
          </p:cNvPr>
          <p:cNvSpPr txBox="1">
            <a:spLocks/>
          </p:cNvSpPr>
          <p:nvPr/>
        </p:nvSpPr>
        <p:spPr>
          <a:xfrm>
            <a:off x="690054" y="4315380"/>
            <a:ext cx="226695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solidFill>
                  <a:schemeClr val="bg1"/>
                </a:solidFill>
                <a:cs typeface="Arial" pitchFamily="34" charset="0"/>
              </a:rPr>
              <a:t>UWU/CST/18/054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Kumara R.M.R.S.C</a:t>
            </a: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xmlns="" id="{9DC07CDE-FB69-4E03-AB64-F7E4CFAF0BE1}"/>
              </a:ext>
            </a:extLst>
          </p:cNvPr>
          <p:cNvSpPr txBox="1">
            <a:spLocks/>
          </p:cNvSpPr>
          <p:nvPr/>
        </p:nvSpPr>
        <p:spPr>
          <a:xfrm>
            <a:off x="8872029" y="4287579"/>
            <a:ext cx="2314575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solidFill>
                  <a:schemeClr val="bg1"/>
                </a:solidFill>
                <a:cs typeface="Arial" pitchFamily="34" charset="0"/>
              </a:rPr>
              <a:t>UWU/CST/18/049</a:t>
            </a:r>
          </a:p>
          <a:p>
            <a:pPr marL="0" indent="0" algn="ctr">
              <a:buNone/>
            </a:pPr>
            <a:r>
              <a:rPr lang="en-US" sz="1800" b="1" dirty="0" smtClean="0">
                <a:solidFill>
                  <a:schemeClr val="bg1"/>
                </a:solidFill>
                <a:cs typeface="Arial" pitchFamily="34" charset="0"/>
              </a:rPr>
              <a:t>Sewwandi M.G.S.I</a:t>
            </a:r>
            <a:endParaRPr 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A9DB2D06-8FB7-42B4-BB4D-96F89C510B97}"/>
              </a:ext>
            </a:extLst>
          </p:cNvPr>
          <p:cNvGrpSpPr/>
          <p:nvPr/>
        </p:nvGrpSpPr>
        <p:grpSpPr>
          <a:xfrm>
            <a:off x="6119304" y="4056370"/>
            <a:ext cx="2571750" cy="755184"/>
            <a:chOff x="3650190" y="3869568"/>
            <a:chExt cx="2124000" cy="75518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01CA8114-48BE-491F-A6D8-D30F38A44BA1}"/>
                </a:ext>
              </a:extLst>
            </p:cNvPr>
            <p:cNvSpPr/>
            <p:nvPr/>
          </p:nvSpPr>
          <p:spPr>
            <a:xfrm>
              <a:off x="3650190" y="3869568"/>
              <a:ext cx="2124000" cy="755184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0" name="Text Placeholder 17">
              <a:extLst>
                <a:ext uri="{FF2B5EF4-FFF2-40B4-BE49-F238E27FC236}">
                  <a16:creationId xmlns:a16="http://schemas.microsoft.com/office/drawing/2014/main" xmlns="" id="{8E78FC80-1367-4BCC-BBFB-3663FB049A65}"/>
                </a:ext>
              </a:extLst>
            </p:cNvPr>
            <p:cNvSpPr txBox="1">
              <a:spLocks/>
            </p:cNvSpPr>
            <p:nvPr/>
          </p:nvSpPr>
          <p:spPr>
            <a:xfrm>
              <a:off x="3884190" y="4128579"/>
              <a:ext cx="1783889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 smtClean="0">
                  <a:solidFill>
                    <a:schemeClr val="bg1"/>
                  </a:solidFill>
                  <a:cs typeface="Arial" pitchFamily="34" charset="0"/>
                </a:rPr>
                <a:t>UWU/CST/18/035</a:t>
              </a:r>
            </a:p>
            <a:p>
              <a:pPr marL="0" indent="0" algn="ctr">
                <a:buNone/>
              </a:pPr>
              <a:r>
                <a:rPr lang="en-US" sz="1800" b="1" dirty="0">
                  <a:solidFill>
                    <a:schemeClr val="bg1"/>
                  </a:solidFill>
                  <a:cs typeface="Arial" pitchFamily="34" charset="0"/>
                </a:rPr>
                <a:t>Bandara C.J.M.H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1B527A57-2695-44C4-AF99-C11D6A4BFABB}"/>
              </a:ext>
            </a:extLst>
          </p:cNvPr>
          <p:cNvGrpSpPr/>
          <p:nvPr/>
        </p:nvGrpSpPr>
        <p:grpSpPr>
          <a:xfrm>
            <a:off x="8872029" y="4056370"/>
            <a:ext cx="2600325" cy="746257"/>
            <a:chOff x="6403397" y="3869567"/>
            <a:chExt cx="2124000" cy="74625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20DB2EE5-3DE7-4127-9452-2BECA0A5DDA3}"/>
                </a:ext>
              </a:extLst>
            </p:cNvPr>
            <p:cNvSpPr/>
            <p:nvPr/>
          </p:nvSpPr>
          <p:spPr>
            <a:xfrm>
              <a:off x="6403397" y="3869567"/>
              <a:ext cx="2124000" cy="74625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6" name="Text Placeholder 17">
              <a:extLst>
                <a:ext uri="{FF2B5EF4-FFF2-40B4-BE49-F238E27FC236}">
                  <a16:creationId xmlns:a16="http://schemas.microsoft.com/office/drawing/2014/main" xmlns="" id="{A38F06B0-56B8-4A55-99A0-BFBCBAB12DFA}"/>
                </a:ext>
              </a:extLst>
            </p:cNvPr>
            <p:cNvSpPr txBox="1">
              <a:spLocks/>
            </p:cNvSpPr>
            <p:nvPr/>
          </p:nvSpPr>
          <p:spPr>
            <a:xfrm>
              <a:off x="6520323" y="4100861"/>
              <a:ext cx="191085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 smtClean="0">
                  <a:solidFill>
                    <a:schemeClr val="bg1"/>
                  </a:solidFill>
                  <a:cs typeface="Arial" pitchFamily="34" charset="0"/>
                </a:rPr>
                <a:t>UWU/CST/18/049</a:t>
              </a:r>
            </a:p>
            <a:p>
              <a:pPr marL="0" indent="0" algn="ctr">
                <a:buNone/>
              </a:pPr>
              <a:r>
                <a:rPr lang="en-US" sz="1800" b="1" dirty="0" smtClean="0">
                  <a:solidFill>
                    <a:schemeClr val="bg1"/>
                  </a:solidFill>
                  <a:cs typeface="Arial" pitchFamily="34" charset="0"/>
                </a:rPr>
                <a:t>Sewwandi M.G.S.I</a:t>
              </a:r>
              <a:endParaRPr 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57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0" b="10110"/>
          <a:stretch>
            <a:fillRect/>
          </a:stretch>
        </p:blipFill>
        <p:spPr>
          <a:xfrm>
            <a:off x="690054" y="1333500"/>
            <a:ext cx="2428874" cy="2722870"/>
          </a:xfrm>
          <a:prstGeom prst="rect">
            <a:avLst/>
          </a:prstGeom>
        </p:spPr>
      </p:pic>
      <p:pic>
        <p:nvPicPr>
          <p:cNvPr id="58" name="Picture Placeholder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" b="1914"/>
          <a:stretch>
            <a:fillRect/>
          </a:stretch>
        </p:blipFill>
        <p:spPr>
          <a:xfrm>
            <a:off x="3338968" y="1333501"/>
            <a:ext cx="2551736" cy="2736646"/>
          </a:xfrm>
          <a:prstGeom prst="rect">
            <a:avLst/>
          </a:prstGeom>
        </p:spPr>
      </p:pic>
      <p:pic>
        <p:nvPicPr>
          <p:cNvPr id="59" name="Picture Placeholder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" b="901"/>
          <a:stretch>
            <a:fillRect/>
          </a:stretch>
        </p:blipFill>
        <p:spPr>
          <a:xfrm>
            <a:off x="6119304" y="1333501"/>
            <a:ext cx="2556534" cy="2722869"/>
          </a:xfrm>
          <a:prstGeom prst="rect">
            <a:avLst/>
          </a:prstGeom>
        </p:spPr>
      </p:pic>
      <p:pic>
        <p:nvPicPr>
          <p:cNvPr id="60" name="Picture Placeholder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3" b="13033"/>
          <a:stretch>
            <a:fillRect/>
          </a:stretch>
        </p:blipFill>
        <p:spPr>
          <a:xfrm>
            <a:off x="8872029" y="1333500"/>
            <a:ext cx="2600325" cy="272287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A9DB2D06-8FB7-42B4-BB4D-96F89C510B97}"/>
              </a:ext>
            </a:extLst>
          </p:cNvPr>
          <p:cNvGrpSpPr/>
          <p:nvPr/>
        </p:nvGrpSpPr>
        <p:grpSpPr>
          <a:xfrm>
            <a:off x="3338968" y="4070147"/>
            <a:ext cx="2551736" cy="755184"/>
            <a:chOff x="3650190" y="3869568"/>
            <a:chExt cx="2124000" cy="75518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01CA8114-48BE-491F-A6D8-D30F38A44BA1}"/>
                </a:ext>
              </a:extLst>
            </p:cNvPr>
            <p:cNvSpPr/>
            <p:nvPr/>
          </p:nvSpPr>
          <p:spPr>
            <a:xfrm>
              <a:off x="3650190" y="3869568"/>
              <a:ext cx="2124000" cy="755184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Text Placeholder 17">
              <a:extLst>
                <a:ext uri="{FF2B5EF4-FFF2-40B4-BE49-F238E27FC236}">
                  <a16:creationId xmlns:a16="http://schemas.microsoft.com/office/drawing/2014/main" xmlns="" id="{8E78FC80-1367-4BCC-BBFB-3663FB049A65}"/>
                </a:ext>
              </a:extLst>
            </p:cNvPr>
            <p:cNvSpPr txBox="1">
              <a:spLocks/>
            </p:cNvSpPr>
            <p:nvPr/>
          </p:nvSpPr>
          <p:spPr>
            <a:xfrm>
              <a:off x="3884190" y="4128579"/>
              <a:ext cx="1783889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bg1"/>
                  </a:solidFill>
                  <a:cs typeface="Arial" pitchFamily="34" charset="0"/>
                </a:rPr>
                <a:t>UWU/CST/18/012</a:t>
              </a:r>
            </a:p>
            <a:p>
              <a:pPr marL="0" indent="0" algn="ctr">
                <a:buNone/>
              </a:pPr>
              <a:r>
                <a:rPr lang="en-US" sz="1800" b="1" dirty="0">
                  <a:solidFill>
                    <a:schemeClr val="bg1"/>
                  </a:solidFill>
                  <a:cs typeface="Arial" pitchFamily="34" charset="0"/>
                </a:rPr>
                <a:t>Dilshan K.Y.T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6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2037" y="2821393"/>
            <a:ext cx="8183213" cy="724247"/>
          </a:xfrm>
          <a:prstGeom prst="rect">
            <a:avLst/>
          </a:prstGeom>
        </p:spPr>
        <p:txBody>
          <a:bodyPr/>
          <a:lstStyle/>
          <a:p>
            <a:r>
              <a:rPr lang="en-US" sz="20000" dirty="0" smtClean="0">
                <a:latin typeface="Algerian" pitchFamily="82" charset="0"/>
              </a:rPr>
              <a:t>Q &amp; A</a:t>
            </a:r>
            <a:endParaRPr lang="en-US" sz="2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2B4140D-F70D-4433-8524-661E52B3F1C6}"/>
              </a:ext>
            </a:extLst>
          </p:cNvPr>
          <p:cNvSpPr/>
          <p:nvPr/>
        </p:nvSpPr>
        <p:spPr>
          <a:xfrm>
            <a:off x="1614641" y="610356"/>
            <a:ext cx="6935824" cy="4451208"/>
          </a:xfrm>
          <a:custGeom>
            <a:avLst/>
            <a:gdLst>
              <a:gd name="connsiteX0" fmla="*/ 2193607 w 2321888"/>
              <a:gd name="connsiteY0" fmla="*/ 0 h 1877378"/>
              <a:gd name="connsiteX1" fmla="*/ 2279332 w 2321888"/>
              <a:gd name="connsiteY1" fmla="*/ 33337 h 1877378"/>
              <a:gd name="connsiteX2" fmla="*/ 2320290 w 2321888"/>
              <a:gd name="connsiteY2" fmla="*/ 152400 h 1877378"/>
              <a:gd name="connsiteX3" fmla="*/ 2114550 w 2321888"/>
              <a:gd name="connsiteY3" fmla="*/ 1479232 h 1877378"/>
              <a:gd name="connsiteX4" fmla="*/ 1984057 w 2321888"/>
              <a:gd name="connsiteY4" fmla="*/ 1609725 h 1877378"/>
              <a:gd name="connsiteX5" fmla="*/ 869124 w 2321888"/>
              <a:gd name="connsiteY5" fmla="*/ 1590997 h 1877378"/>
              <a:gd name="connsiteX6" fmla="*/ 947738 w 2321888"/>
              <a:gd name="connsiteY6" fmla="*/ 1877378 h 1877378"/>
              <a:gd name="connsiteX7" fmla="*/ 517223 w 2321888"/>
              <a:gd name="connsiteY7" fmla="*/ 1585086 h 1877378"/>
              <a:gd name="connsiteX8" fmla="*/ 282892 w 2321888"/>
              <a:gd name="connsiteY8" fmla="*/ 1581150 h 1877378"/>
              <a:gd name="connsiteX9" fmla="*/ 152400 w 2321888"/>
              <a:gd name="connsiteY9" fmla="*/ 1450657 h 1877378"/>
              <a:gd name="connsiteX10" fmla="*/ 0 w 2321888"/>
              <a:gd name="connsiteY10" fmla="*/ 254317 h 1877378"/>
              <a:gd name="connsiteX11" fmla="*/ 130492 w 2321888"/>
              <a:gd name="connsiteY11" fmla="*/ 123825 h 187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1888" h="1877378">
                <a:moveTo>
                  <a:pt x="2193607" y="0"/>
                </a:moveTo>
                <a:cubicBezTo>
                  <a:pt x="2225992" y="0"/>
                  <a:pt x="2256472" y="12382"/>
                  <a:pt x="2279332" y="33337"/>
                </a:cubicBezTo>
                <a:cubicBezTo>
                  <a:pt x="2312670" y="62865"/>
                  <a:pt x="2326957" y="108585"/>
                  <a:pt x="2320290" y="152400"/>
                </a:cubicBezTo>
                <a:lnTo>
                  <a:pt x="2114550" y="1479232"/>
                </a:lnTo>
                <a:cubicBezTo>
                  <a:pt x="2114550" y="1550670"/>
                  <a:pt x="2055495" y="1609725"/>
                  <a:pt x="1984057" y="1609725"/>
                </a:cubicBezTo>
                <a:lnTo>
                  <a:pt x="869124" y="1590997"/>
                </a:lnTo>
                <a:lnTo>
                  <a:pt x="947738" y="1877378"/>
                </a:lnTo>
                <a:lnTo>
                  <a:pt x="517223" y="1585086"/>
                </a:lnTo>
                <a:lnTo>
                  <a:pt x="282892" y="1581150"/>
                </a:lnTo>
                <a:cubicBezTo>
                  <a:pt x="211455" y="1581150"/>
                  <a:pt x="152400" y="1522095"/>
                  <a:pt x="152400" y="1450657"/>
                </a:cubicBezTo>
                <a:lnTo>
                  <a:pt x="0" y="254317"/>
                </a:lnTo>
                <a:cubicBezTo>
                  <a:pt x="0" y="182880"/>
                  <a:pt x="59055" y="123825"/>
                  <a:pt x="130492" y="123825"/>
                </a:cubicBezTo>
                <a:close/>
              </a:path>
            </a:pathLst>
          </a:custGeom>
          <a:noFill/>
          <a:ln w="762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5364EB-4A1D-4728-B616-94F945ED8779}"/>
              </a:ext>
            </a:extLst>
          </p:cNvPr>
          <p:cNvSpPr txBox="1"/>
          <p:nvPr/>
        </p:nvSpPr>
        <p:spPr>
          <a:xfrm>
            <a:off x="2916869" y="1090519"/>
            <a:ext cx="4331369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800" dirty="0">
                <a:solidFill>
                  <a:schemeClr val="accent1"/>
                </a:solidFill>
                <a:latin typeface="Broadway" pitchFamily="82" charset="0"/>
                <a:cs typeface="Arial" pitchFamily="34" charset="0"/>
              </a:rPr>
              <a:t>Thank You</a:t>
            </a:r>
            <a:endParaRPr lang="ko-KR" altLang="en-US" sz="8800" dirty="0">
              <a:solidFill>
                <a:schemeClr val="accent1"/>
              </a:solidFill>
              <a:latin typeface="Broadway" pitchFamily="82" charset="0"/>
              <a:cs typeface="Arial" pitchFamily="34" charset="0"/>
            </a:endParaRPr>
          </a:p>
        </p:txBody>
      </p:sp>
      <p:grpSp>
        <p:nvGrpSpPr>
          <p:cNvPr id="10" name="Google Shape;1447;p37"/>
          <p:cNvGrpSpPr/>
          <p:nvPr/>
        </p:nvGrpSpPr>
        <p:grpSpPr>
          <a:xfrm>
            <a:off x="6964999" y="4106901"/>
            <a:ext cx="3779135" cy="2450916"/>
            <a:chOff x="5154541" y="1328384"/>
            <a:chExt cx="2955984" cy="2424089"/>
          </a:xfrm>
          <a:effectLst>
            <a:glow rad="139700">
              <a:srgbClr val="FF6699">
                <a:alpha val="40000"/>
              </a:srgbClr>
            </a:glow>
          </a:effectLst>
        </p:grpSpPr>
        <p:sp>
          <p:nvSpPr>
            <p:cNvPr id="11" name="Google Shape;1448;p37"/>
            <p:cNvSpPr/>
            <p:nvPr/>
          </p:nvSpPr>
          <p:spPr>
            <a:xfrm flipH="1">
              <a:off x="5503567" y="3166795"/>
              <a:ext cx="723706" cy="456954"/>
            </a:xfrm>
            <a:custGeom>
              <a:avLst/>
              <a:gdLst/>
              <a:ahLst/>
              <a:cxnLst/>
              <a:rect l="l" t="t" r="r" b="b"/>
              <a:pathLst>
                <a:path w="9845" h="6216" extrusionOk="0">
                  <a:moveTo>
                    <a:pt x="7403" y="0"/>
                  </a:moveTo>
                  <a:lnTo>
                    <a:pt x="0" y="3490"/>
                  </a:lnTo>
                  <a:cubicBezTo>
                    <a:pt x="0" y="3490"/>
                    <a:pt x="1473" y="6216"/>
                    <a:pt x="3949" y="6216"/>
                  </a:cubicBezTo>
                  <a:cubicBezTo>
                    <a:pt x="4553" y="6216"/>
                    <a:pt x="5216" y="6054"/>
                    <a:pt x="5933" y="5651"/>
                  </a:cubicBezTo>
                  <a:cubicBezTo>
                    <a:pt x="9844" y="3451"/>
                    <a:pt x="7403" y="0"/>
                    <a:pt x="7403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9;p37"/>
            <p:cNvSpPr/>
            <p:nvPr/>
          </p:nvSpPr>
          <p:spPr>
            <a:xfrm flipH="1">
              <a:off x="5859135" y="2052860"/>
              <a:ext cx="228102" cy="242665"/>
            </a:xfrm>
            <a:custGeom>
              <a:avLst/>
              <a:gdLst/>
              <a:ahLst/>
              <a:cxnLst/>
              <a:rect l="l" t="t" r="r" b="b"/>
              <a:pathLst>
                <a:path w="3103" h="3301" extrusionOk="0">
                  <a:moveTo>
                    <a:pt x="2211" y="1"/>
                  </a:moveTo>
                  <a:cubicBezTo>
                    <a:pt x="2095" y="1"/>
                    <a:pt x="1978" y="20"/>
                    <a:pt x="1867" y="57"/>
                  </a:cubicBezTo>
                  <a:cubicBezTo>
                    <a:pt x="1841" y="64"/>
                    <a:pt x="1815" y="74"/>
                    <a:pt x="1789" y="87"/>
                  </a:cubicBezTo>
                  <a:cubicBezTo>
                    <a:pt x="1765" y="97"/>
                    <a:pt x="1740" y="107"/>
                    <a:pt x="1720" y="123"/>
                  </a:cubicBezTo>
                  <a:cubicBezTo>
                    <a:pt x="1393" y="280"/>
                    <a:pt x="1142" y="574"/>
                    <a:pt x="932" y="872"/>
                  </a:cubicBezTo>
                  <a:cubicBezTo>
                    <a:pt x="903" y="914"/>
                    <a:pt x="860" y="995"/>
                    <a:pt x="805" y="1097"/>
                  </a:cubicBezTo>
                  <a:cubicBezTo>
                    <a:pt x="779" y="1149"/>
                    <a:pt x="750" y="1208"/>
                    <a:pt x="720" y="1273"/>
                  </a:cubicBezTo>
                  <a:cubicBezTo>
                    <a:pt x="429" y="1881"/>
                    <a:pt x="1" y="2947"/>
                    <a:pt x="89" y="3231"/>
                  </a:cubicBezTo>
                  <a:cubicBezTo>
                    <a:pt x="99" y="3261"/>
                    <a:pt x="112" y="3276"/>
                    <a:pt x="129" y="3287"/>
                  </a:cubicBezTo>
                  <a:cubicBezTo>
                    <a:pt x="142" y="3296"/>
                    <a:pt x="158" y="3296"/>
                    <a:pt x="177" y="3300"/>
                  </a:cubicBezTo>
                  <a:cubicBezTo>
                    <a:pt x="182" y="3300"/>
                    <a:pt x="188" y="3301"/>
                    <a:pt x="194" y="3301"/>
                  </a:cubicBezTo>
                  <a:cubicBezTo>
                    <a:pt x="385" y="3301"/>
                    <a:pt x="802" y="3048"/>
                    <a:pt x="1017" y="2934"/>
                  </a:cubicBezTo>
                  <a:cubicBezTo>
                    <a:pt x="1344" y="2760"/>
                    <a:pt x="1671" y="2584"/>
                    <a:pt x="1975" y="2371"/>
                  </a:cubicBezTo>
                  <a:cubicBezTo>
                    <a:pt x="2017" y="2345"/>
                    <a:pt x="2056" y="2316"/>
                    <a:pt x="2096" y="2283"/>
                  </a:cubicBezTo>
                  <a:cubicBezTo>
                    <a:pt x="2151" y="2244"/>
                    <a:pt x="2204" y="2205"/>
                    <a:pt x="2256" y="2163"/>
                  </a:cubicBezTo>
                  <a:cubicBezTo>
                    <a:pt x="2495" y="1959"/>
                    <a:pt x="2723" y="1715"/>
                    <a:pt x="2880" y="1433"/>
                  </a:cubicBezTo>
                  <a:cubicBezTo>
                    <a:pt x="2903" y="1401"/>
                    <a:pt x="2922" y="1368"/>
                    <a:pt x="2936" y="1332"/>
                  </a:cubicBezTo>
                  <a:cubicBezTo>
                    <a:pt x="2952" y="1303"/>
                    <a:pt x="2969" y="1270"/>
                    <a:pt x="2981" y="1237"/>
                  </a:cubicBezTo>
                  <a:cubicBezTo>
                    <a:pt x="3060" y="1045"/>
                    <a:pt x="3103" y="829"/>
                    <a:pt x="3056" y="623"/>
                  </a:cubicBezTo>
                  <a:cubicBezTo>
                    <a:pt x="3008" y="401"/>
                    <a:pt x="2877" y="237"/>
                    <a:pt x="2707" y="136"/>
                  </a:cubicBezTo>
                  <a:cubicBezTo>
                    <a:pt x="2671" y="113"/>
                    <a:pt x="2635" y="93"/>
                    <a:pt x="2599" y="77"/>
                  </a:cubicBezTo>
                  <a:cubicBezTo>
                    <a:pt x="2478" y="26"/>
                    <a:pt x="2345" y="1"/>
                    <a:pt x="2211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0;p37"/>
            <p:cNvSpPr/>
            <p:nvPr/>
          </p:nvSpPr>
          <p:spPr>
            <a:xfrm flipH="1">
              <a:off x="6036955" y="1852612"/>
              <a:ext cx="139669" cy="1227953"/>
            </a:xfrm>
            <a:custGeom>
              <a:avLst/>
              <a:gdLst/>
              <a:ahLst/>
              <a:cxnLst/>
              <a:rect l="l" t="t" r="r" b="b"/>
              <a:pathLst>
                <a:path w="1900" h="16704" extrusionOk="0">
                  <a:moveTo>
                    <a:pt x="89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4" y="17"/>
                    <a:pt x="1" y="59"/>
                    <a:pt x="11" y="102"/>
                  </a:cubicBezTo>
                  <a:cubicBezTo>
                    <a:pt x="1521" y="5425"/>
                    <a:pt x="1900" y="11135"/>
                    <a:pt x="1109" y="16616"/>
                  </a:cubicBezTo>
                  <a:cubicBezTo>
                    <a:pt x="1106" y="16658"/>
                    <a:pt x="1135" y="16697"/>
                    <a:pt x="1177" y="16704"/>
                  </a:cubicBezTo>
                  <a:lnTo>
                    <a:pt x="1188" y="16704"/>
                  </a:lnTo>
                  <a:cubicBezTo>
                    <a:pt x="1227" y="16704"/>
                    <a:pt x="1263" y="16675"/>
                    <a:pt x="1266" y="16635"/>
                  </a:cubicBezTo>
                  <a:cubicBezTo>
                    <a:pt x="1661" y="13890"/>
                    <a:pt x="1770" y="11079"/>
                    <a:pt x="1583" y="8288"/>
                  </a:cubicBezTo>
                  <a:cubicBezTo>
                    <a:pt x="1397" y="5501"/>
                    <a:pt x="919" y="2730"/>
                    <a:pt x="165" y="59"/>
                  </a:cubicBezTo>
                  <a:cubicBezTo>
                    <a:pt x="154" y="24"/>
                    <a:pt x="123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51;p37"/>
            <p:cNvSpPr/>
            <p:nvPr/>
          </p:nvSpPr>
          <p:spPr>
            <a:xfrm flipH="1">
              <a:off x="6067462" y="1995006"/>
              <a:ext cx="134303" cy="124604"/>
            </a:xfrm>
            <a:custGeom>
              <a:avLst/>
              <a:gdLst/>
              <a:ahLst/>
              <a:cxnLst/>
              <a:rect l="l" t="t" r="r" b="b"/>
              <a:pathLst>
                <a:path w="1827" h="1695" extrusionOk="0">
                  <a:moveTo>
                    <a:pt x="1519" y="1"/>
                  </a:moveTo>
                  <a:cubicBezTo>
                    <a:pt x="964" y="1"/>
                    <a:pt x="388" y="304"/>
                    <a:pt x="0" y="701"/>
                  </a:cubicBezTo>
                  <a:cubicBezTo>
                    <a:pt x="327" y="1135"/>
                    <a:pt x="771" y="1482"/>
                    <a:pt x="1272" y="1695"/>
                  </a:cubicBezTo>
                  <a:cubicBezTo>
                    <a:pt x="1578" y="1197"/>
                    <a:pt x="1778" y="612"/>
                    <a:pt x="1827" y="34"/>
                  </a:cubicBezTo>
                  <a:cubicBezTo>
                    <a:pt x="1726" y="12"/>
                    <a:pt x="1623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52;p37"/>
            <p:cNvSpPr/>
            <p:nvPr/>
          </p:nvSpPr>
          <p:spPr>
            <a:xfrm flipH="1">
              <a:off x="5968224" y="1564811"/>
              <a:ext cx="540813" cy="482977"/>
            </a:xfrm>
            <a:custGeom>
              <a:avLst/>
              <a:gdLst/>
              <a:ahLst/>
              <a:cxnLst/>
              <a:rect l="l" t="t" r="r" b="b"/>
              <a:pathLst>
                <a:path w="7357" h="6570" extrusionOk="0">
                  <a:moveTo>
                    <a:pt x="3159" y="1"/>
                  </a:moveTo>
                  <a:cubicBezTo>
                    <a:pt x="3132" y="1"/>
                    <a:pt x="3106" y="1"/>
                    <a:pt x="3079" y="3"/>
                  </a:cubicBezTo>
                  <a:cubicBezTo>
                    <a:pt x="2572" y="46"/>
                    <a:pt x="2144" y="461"/>
                    <a:pt x="1971" y="935"/>
                  </a:cubicBezTo>
                  <a:cubicBezTo>
                    <a:pt x="1794" y="1415"/>
                    <a:pt x="1752" y="1971"/>
                    <a:pt x="1856" y="2471"/>
                  </a:cubicBezTo>
                  <a:cubicBezTo>
                    <a:pt x="1630" y="2418"/>
                    <a:pt x="1386" y="2377"/>
                    <a:pt x="1150" y="2377"/>
                  </a:cubicBezTo>
                  <a:cubicBezTo>
                    <a:pt x="834" y="2377"/>
                    <a:pt x="533" y="2451"/>
                    <a:pt x="314" y="2670"/>
                  </a:cubicBezTo>
                  <a:cubicBezTo>
                    <a:pt x="76" y="2912"/>
                    <a:pt x="0" y="3281"/>
                    <a:pt x="56" y="3615"/>
                  </a:cubicBezTo>
                  <a:cubicBezTo>
                    <a:pt x="108" y="3951"/>
                    <a:pt x="278" y="4255"/>
                    <a:pt x="474" y="4533"/>
                  </a:cubicBezTo>
                  <a:cubicBezTo>
                    <a:pt x="494" y="4562"/>
                    <a:pt x="516" y="4592"/>
                    <a:pt x="539" y="4621"/>
                  </a:cubicBezTo>
                  <a:cubicBezTo>
                    <a:pt x="582" y="4684"/>
                    <a:pt x="631" y="4746"/>
                    <a:pt x="680" y="4801"/>
                  </a:cubicBezTo>
                  <a:cubicBezTo>
                    <a:pt x="1592" y="5903"/>
                    <a:pt x="3008" y="6570"/>
                    <a:pt x="4438" y="6570"/>
                  </a:cubicBezTo>
                  <a:cubicBezTo>
                    <a:pt x="4555" y="6570"/>
                    <a:pt x="4673" y="6565"/>
                    <a:pt x="4791" y="6556"/>
                  </a:cubicBezTo>
                  <a:cubicBezTo>
                    <a:pt x="6396" y="6432"/>
                    <a:pt x="7292" y="4200"/>
                    <a:pt x="7350" y="2553"/>
                  </a:cubicBezTo>
                  <a:cubicBezTo>
                    <a:pt x="7354" y="2507"/>
                    <a:pt x="7354" y="2461"/>
                    <a:pt x="7357" y="2419"/>
                  </a:cubicBezTo>
                  <a:cubicBezTo>
                    <a:pt x="7357" y="2386"/>
                    <a:pt x="7357" y="2357"/>
                    <a:pt x="7354" y="2324"/>
                  </a:cubicBezTo>
                  <a:cubicBezTo>
                    <a:pt x="7350" y="1990"/>
                    <a:pt x="7304" y="1651"/>
                    <a:pt x="7161" y="1353"/>
                  </a:cubicBezTo>
                  <a:cubicBezTo>
                    <a:pt x="7004" y="1026"/>
                    <a:pt x="6707" y="749"/>
                    <a:pt x="6350" y="684"/>
                  </a:cubicBezTo>
                  <a:cubicBezTo>
                    <a:pt x="6293" y="672"/>
                    <a:pt x="6234" y="667"/>
                    <a:pt x="6176" y="667"/>
                  </a:cubicBezTo>
                  <a:cubicBezTo>
                    <a:pt x="5905" y="667"/>
                    <a:pt x="5634" y="781"/>
                    <a:pt x="5419" y="948"/>
                  </a:cubicBezTo>
                  <a:cubicBezTo>
                    <a:pt x="5161" y="1154"/>
                    <a:pt x="4928" y="1441"/>
                    <a:pt x="4772" y="1732"/>
                  </a:cubicBezTo>
                  <a:cubicBezTo>
                    <a:pt x="4654" y="1311"/>
                    <a:pt x="4500" y="886"/>
                    <a:pt x="4222" y="553"/>
                  </a:cubicBezTo>
                  <a:cubicBezTo>
                    <a:pt x="3959" y="234"/>
                    <a:pt x="3568" y="1"/>
                    <a:pt x="315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53;p37"/>
            <p:cNvSpPr/>
            <p:nvPr/>
          </p:nvSpPr>
          <p:spPr>
            <a:xfrm flipH="1">
              <a:off x="5968224" y="1717643"/>
              <a:ext cx="501191" cy="200175"/>
            </a:xfrm>
            <a:custGeom>
              <a:avLst/>
              <a:gdLst/>
              <a:ahLst/>
              <a:cxnLst/>
              <a:rect l="l" t="t" r="r" b="b"/>
              <a:pathLst>
                <a:path w="6818" h="2723" extrusionOk="0">
                  <a:moveTo>
                    <a:pt x="3212" y="1"/>
                  </a:moveTo>
                  <a:cubicBezTo>
                    <a:pt x="3103" y="1"/>
                    <a:pt x="2996" y="14"/>
                    <a:pt x="2893" y="39"/>
                  </a:cubicBezTo>
                  <a:cubicBezTo>
                    <a:pt x="2448" y="150"/>
                    <a:pt x="2056" y="503"/>
                    <a:pt x="1818" y="1006"/>
                  </a:cubicBezTo>
                  <a:cubicBezTo>
                    <a:pt x="1638" y="1392"/>
                    <a:pt x="1559" y="1833"/>
                    <a:pt x="1494" y="2242"/>
                  </a:cubicBezTo>
                  <a:cubicBezTo>
                    <a:pt x="1320" y="2142"/>
                    <a:pt x="1118" y="2092"/>
                    <a:pt x="915" y="2092"/>
                  </a:cubicBezTo>
                  <a:cubicBezTo>
                    <a:pt x="680" y="2092"/>
                    <a:pt x="445" y="2159"/>
                    <a:pt x="252" y="2294"/>
                  </a:cubicBezTo>
                  <a:cubicBezTo>
                    <a:pt x="154" y="2366"/>
                    <a:pt x="69" y="2448"/>
                    <a:pt x="0" y="2542"/>
                  </a:cubicBezTo>
                  <a:cubicBezTo>
                    <a:pt x="43" y="2605"/>
                    <a:pt x="92" y="2667"/>
                    <a:pt x="141" y="2722"/>
                  </a:cubicBezTo>
                  <a:cubicBezTo>
                    <a:pt x="203" y="2624"/>
                    <a:pt x="282" y="2539"/>
                    <a:pt x="376" y="2471"/>
                  </a:cubicBezTo>
                  <a:cubicBezTo>
                    <a:pt x="533" y="2360"/>
                    <a:pt x="724" y="2305"/>
                    <a:pt x="914" y="2305"/>
                  </a:cubicBezTo>
                  <a:cubicBezTo>
                    <a:pt x="1128" y="2305"/>
                    <a:pt x="1342" y="2375"/>
                    <a:pt x="1507" y="2513"/>
                  </a:cubicBezTo>
                  <a:cubicBezTo>
                    <a:pt x="1528" y="2529"/>
                    <a:pt x="1551" y="2537"/>
                    <a:pt x="1575" y="2537"/>
                  </a:cubicBezTo>
                  <a:cubicBezTo>
                    <a:pt x="1589" y="2537"/>
                    <a:pt x="1604" y="2534"/>
                    <a:pt x="1618" y="2529"/>
                  </a:cubicBezTo>
                  <a:cubicBezTo>
                    <a:pt x="1650" y="2516"/>
                    <a:pt x="1680" y="2483"/>
                    <a:pt x="1683" y="2444"/>
                  </a:cubicBezTo>
                  <a:cubicBezTo>
                    <a:pt x="1748" y="2006"/>
                    <a:pt x="1821" y="1507"/>
                    <a:pt x="2014" y="1098"/>
                  </a:cubicBezTo>
                  <a:cubicBezTo>
                    <a:pt x="2223" y="653"/>
                    <a:pt x="2563" y="343"/>
                    <a:pt x="2945" y="248"/>
                  </a:cubicBezTo>
                  <a:cubicBezTo>
                    <a:pt x="3030" y="227"/>
                    <a:pt x="3119" y="217"/>
                    <a:pt x="3210" y="217"/>
                  </a:cubicBezTo>
                  <a:cubicBezTo>
                    <a:pt x="3504" y="217"/>
                    <a:pt x="3818" y="324"/>
                    <a:pt x="4105" y="529"/>
                  </a:cubicBezTo>
                  <a:cubicBezTo>
                    <a:pt x="4468" y="784"/>
                    <a:pt x="4739" y="1154"/>
                    <a:pt x="4968" y="1480"/>
                  </a:cubicBezTo>
                  <a:cubicBezTo>
                    <a:pt x="4989" y="1508"/>
                    <a:pt x="5021" y="1523"/>
                    <a:pt x="5054" y="1523"/>
                  </a:cubicBezTo>
                  <a:cubicBezTo>
                    <a:pt x="5063" y="1523"/>
                    <a:pt x="5073" y="1521"/>
                    <a:pt x="5082" y="1519"/>
                  </a:cubicBezTo>
                  <a:cubicBezTo>
                    <a:pt x="5128" y="1510"/>
                    <a:pt x="5160" y="1471"/>
                    <a:pt x="5164" y="1428"/>
                  </a:cubicBezTo>
                  <a:cubicBezTo>
                    <a:pt x="5207" y="973"/>
                    <a:pt x="5557" y="575"/>
                    <a:pt x="6033" y="431"/>
                  </a:cubicBezTo>
                  <a:cubicBezTo>
                    <a:pt x="6139" y="401"/>
                    <a:pt x="6248" y="387"/>
                    <a:pt x="6358" y="387"/>
                  </a:cubicBezTo>
                  <a:cubicBezTo>
                    <a:pt x="6513" y="387"/>
                    <a:pt x="6668" y="416"/>
                    <a:pt x="6811" y="474"/>
                  </a:cubicBezTo>
                  <a:cubicBezTo>
                    <a:pt x="6815" y="428"/>
                    <a:pt x="6815" y="382"/>
                    <a:pt x="6818" y="340"/>
                  </a:cubicBezTo>
                  <a:cubicBezTo>
                    <a:pt x="6818" y="307"/>
                    <a:pt x="6818" y="278"/>
                    <a:pt x="6815" y="245"/>
                  </a:cubicBezTo>
                  <a:cubicBezTo>
                    <a:pt x="6668" y="197"/>
                    <a:pt x="6514" y="172"/>
                    <a:pt x="6361" y="172"/>
                  </a:cubicBezTo>
                  <a:cubicBezTo>
                    <a:pt x="6229" y="172"/>
                    <a:pt x="6098" y="191"/>
                    <a:pt x="5971" y="228"/>
                  </a:cubicBezTo>
                  <a:cubicBezTo>
                    <a:pt x="5501" y="369"/>
                    <a:pt x="5138" y="722"/>
                    <a:pt x="5000" y="1154"/>
                  </a:cubicBezTo>
                  <a:cubicBezTo>
                    <a:pt x="4795" y="869"/>
                    <a:pt x="4543" y="575"/>
                    <a:pt x="4233" y="350"/>
                  </a:cubicBezTo>
                  <a:cubicBezTo>
                    <a:pt x="3906" y="122"/>
                    <a:pt x="3550" y="1"/>
                    <a:pt x="321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4;p37"/>
            <p:cNvSpPr/>
            <p:nvPr/>
          </p:nvSpPr>
          <p:spPr>
            <a:xfrm flipH="1">
              <a:off x="5860311" y="2053154"/>
              <a:ext cx="228102" cy="242812"/>
            </a:xfrm>
            <a:custGeom>
              <a:avLst/>
              <a:gdLst/>
              <a:ahLst/>
              <a:cxnLst/>
              <a:rect l="l" t="t" r="r" b="b"/>
              <a:pathLst>
                <a:path w="3103" h="3303" extrusionOk="0">
                  <a:moveTo>
                    <a:pt x="2206" y="0"/>
                  </a:moveTo>
                  <a:cubicBezTo>
                    <a:pt x="2091" y="0"/>
                    <a:pt x="1976" y="19"/>
                    <a:pt x="1867" y="57"/>
                  </a:cubicBezTo>
                  <a:cubicBezTo>
                    <a:pt x="1840" y="67"/>
                    <a:pt x="1814" y="76"/>
                    <a:pt x="1789" y="86"/>
                  </a:cubicBezTo>
                  <a:cubicBezTo>
                    <a:pt x="1766" y="100"/>
                    <a:pt x="1739" y="106"/>
                    <a:pt x="1719" y="122"/>
                  </a:cubicBezTo>
                  <a:cubicBezTo>
                    <a:pt x="1393" y="282"/>
                    <a:pt x="1141" y="573"/>
                    <a:pt x="932" y="874"/>
                  </a:cubicBezTo>
                  <a:cubicBezTo>
                    <a:pt x="903" y="913"/>
                    <a:pt x="860" y="995"/>
                    <a:pt x="805" y="1096"/>
                  </a:cubicBezTo>
                  <a:cubicBezTo>
                    <a:pt x="778" y="1148"/>
                    <a:pt x="749" y="1207"/>
                    <a:pt x="719" y="1272"/>
                  </a:cubicBezTo>
                  <a:cubicBezTo>
                    <a:pt x="428" y="1884"/>
                    <a:pt x="1" y="2949"/>
                    <a:pt x="89" y="3230"/>
                  </a:cubicBezTo>
                  <a:lnTo>
                    <a:pt x="89" y="3233"/>
                  </a:lnTo>
                  <a:cubicBezTo>
                    <a:pt x="99" y="3260"/>
                    <a:pt x="112" y="3276"/>
                    <a:pt x="128" y="3289"/>
                  </a:cubicBezTo>
                  <a:cubicBezTo>
                    <a:pt x="141" y="3296"/>
                    <a:pt x="158" y="3299"/>
                    <a:pt x="177" y="3302"/>
                  </a:cubicBezTo>
                  <a:cubicBezTo>
                    <a:pt x="182" y="3303"/>
                    <a:pt x="187" y="3303"/>
                    <a:pt x="191" y="3303"/>
                  </a:cubicBezTo>
                  <a:cubicBezTo>
                    <a:pt x="382" y="3303"/>
                    <a:pt x="800" y="3051"/>
                    <a:pt x="1017" y="2936"/>
                  </a:cubicBezTo>
                  <a:cubicBezTo>
                    <a:pt x="1344" y="2759"/>
                    <a:pt x="1671" y="2586"/>
                    <a:pt x="1974" y="2374"/>
                  </a:cubicBezTo>
                  <a:cubicBezTo>
                    <a:pt x="2017" y="2345"/>
                    <a:pt x="2056" y="2315"/>
                    <a:pt x="2095" y="2286"/>
                  </a:cubicBezTo>
                  <a:cubicBezTo>
                    <a:pt x="2151" y="2246"/>
                    <a:pt x="2203" y="2204"/>
                    <a:pt x="2256" y="2162"/>
                  </a:cubicBezTo>
                  <a:cubicBezTo>
                    <a:pt x="2494" y="1959"/>
                    <a:pt x="2723" y="1714"/>
                    <a:pt x="2880" y="1433"/>
                  </a:cubicBezTo>
                  <a:cubicBezTo>
                    <a:pt x="2903" y="1403"/>
                    <a:pt x="2923" y="1367"/>
                    <a:pt x="2935" y="1331"/>
                  </a:cubicBezTo>
                  <a:cubicBezTo>
                    <a:pt x="2952" y="1302"/>
                    <a:pt x="2968" y="1272"/>
                    <a:pt x="2982" y="1237"/>
                  </a:cubicBezTo>
                  <a:cubicBezTo>
                    <a:pt x="3060" y="1044"/>
                    <a:pt x="3102" y="828"/>
                    <a:pt x="3056" y="625"/>
                  </a:cubicBezTo>
                  <a:cubicBezTo>
                    <a:pt x="3007" y="400"/>
                    <a:pt x="2876" y="237"/>
                    <a:pt x="2707" y="135"/>
                  </a:cubicBezTo>
                  <a:cubicBezTo>
                    <a:pt x="2671" y="115"/>
                    <a:pt x="2638" y="96"/>
                    <a:pt x="2599" y="80"/>
                  </a:cubicBezTo>
                  <a:cubicBezTo>
                    <a:pt x="2477" y="27"/>
                    <a:pt x="2342" y="0"/>
                    <a:pt x="2206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5;p37"/>
            <p:cNvSpPr/>
            <p:nvPr/>
          </p:nvSpPr>
          <p:spPr>
            <a:xfrm flipH="1">
              <a:off x="5889421" y="2059035"/>
              <a:ext cx="192523" cy="236931"/>
            </a:xfrm>
            <a:custGeom>
              <a:avLst/>
              <a:gdLst/>
              <a:ahLst/>
              <a:cxnLst/>
              <a:rect l="l" t="t" r="r" b="b"/>
              <a:pathLst>
                <a:path w="2619" h="3223" extrusionOk="0">
                  <a:moveTo>
                    <a:pt x="2511" y="0"/>
                  </a:moveTo>
                  <a:cubicBezTo>
                    <a:pt x="2171" y="258"/>
                    <a:pt x="1844" y="569"/>
                    <a:pt x="1527" y="934"/>
                  </a:cubicBezTo>
                  <a:cubicBezTo>
                    <a:pt x="1488" y="981"/>
                    <a:pt x="1449" y="1026"/>
                    <a:pt x="1406" y="1075"/>
                  </a:cubicBezTo>
                  <a:cubicBezTo>
                    <a:pt x="1354" y="1137"/>
                    <a:pt x="1301" y="1202"/>
                    <a:pt x="1253" y="1264"/>
                  </a:cubicBezTo>
                  <a:cubicBezTo>
                    <a:pt x="1129" y="1418"/>
                    <a:pt x="1011" y="1578"/>
                    <a:pt x="900" y="1741"/>
                  </a:cubicBezTo>
                  <a:cubicBezTo>
                    <a:pt x="874" y="1777"/>
                    <a:pt x="847" y="1814"/>
                    <a:pt x="824" y="1850"/>
                  </a:cubicBezTo>
                  <a:lnTo>
                    <a:pt x="824" y="1853"/>
                  </a:lnTo>
                  <a:cubicBezTo>
                    <a:pt x="530" y="2275"/>
                    <a:pt x="262" y="2716"/>
                    <a:pt x="1" y="3150"/>
                  </a:cubicBezTo>
                  <a:lnTo>
                    <a:pt x="1" y="3153"/>
                  </a:lnTo>
                  <a:cubicBezTo>
                    <a:pt x="11" y="3180"/>
                    <a:pt x="24" y="3196"/>
                    <a:pt x="40" y="3209"/>
                  </a:cubicBezTo>
                  <a:cubicBezTo>
                    <a:pt x="53" y="3216"/>
                    <a:pt x="70" y="3219"/>
                    <a:pt x="89" y="3222"/>
                  </a:cubicBezTo>
                  <a:cubicBezTo>
                    <a:pt x="347" y="2791"/>
                    <a:pt x="612" y="2349"/>
                    <a:pt x="900" y="1931"/>
                  </a:cubicBezTo>
                  <a:cubicBezTo>
                    <a:pt x="919" y="1902"/>
                    <a:pt x="942" y="1872"/>
                    <a:pt x="962" y="1839"/>
                  </a:cubicBezTo>
                  <a:cubicBezTo>
                    <a:pt x="1082" y="1670"/>
                    <a:pt x="1207" y="1500"/>
                    <a:pt x="1337" y="1333"/>
                  </a:cubicBezTo>
                  <a:cubicBezTo>
                    <a:pt x="1390" y="1268"/>
                    <a:pt x="1446" y="1199"/>
                    <a:pt x="1497" y="1137"/>
                  </a:cubicBezTo>
                  <a:lnTo>
                    <a:pt x="1501" y="1137"/>
                  </a:lnTo>
                  <a:cubicBezTo>
                    <a:pt x="1527" y="1101"/>
                    <a:pt x="1556" y="1068"/>
                    <a:pt x="1583" y="1035"/>
                  </a:cubicBezTo>
                  <a:cubicBezTo>
                    <a:pt x="1919" y="647"/>
                    <a:pt x="2259" y="320"/>
                    <a:pt x="2619" y="55"/>
                  </a:cubicBezTo>
                  <a:cubicBezTo>
                    <a:pt x="2583" y="35"/>
                    <a:pt x="2550" y="16"/>
                    <a:pt x="2511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6;p37"/>
            <p:cNvSpPr/>
            <p:nvPr/>
          </p:nvSpPr>
          <p:spPr>
            <a:xfrm flipH="1">
              <a:off x="5872587" y="2057271"/>
              <a:ext cx="106001" cy="101300"/>
            </a:xfrm>
            <a:custGeom>
              <a:avLst/>
              <a:gdLst/>
              <a:ahLst/>
              <a:cxnLst/>
              <a:rect l="l" t="t" r="r" b="b"/>
              <a:pathLst>
                <a:path w="1442" h="1378" extrusionOk="0">
                  <a:moveTo>
                    <a:pt x="373" y="1"/>
                  </a:moveTo>
                  <a:lnTo>
                    <a:pt x="373" y="1"/>
                  </a:lnTo>
                  <a:cubicBezTo>
                    <a:pt x="346" y="11"/>
                    <a:pt x="320" y="20"/>
                    <a:pt x="295" y="30"/>
                  </a:cubicBezTo>
                  <a:cubicBezTo>
                    <a:pt x="272" y="44"/>
                    <a:pt x="245" y="50"/>
                    <a:pt x="225" y="66"/>
                  </a:cubicBezTo>
                  <a:cubicBezTo>
                    <a:pt x="91" y="393"/>
                    <a:pt x="17" y="743"/>
                    <a:pt x="0" y="1096"/>
                  </a:cubicBezTo>
                  <a:lnTo>
                    <a:pt x="0" y="1099"/>
                  </a:lnTo>
                  <a:cubicBezTo>
                    <a:pt x="0" y="1125"/>
                    <a:pt x="23" y="1148"/>
                    <a:pt x="46" y="1151"/>
                  </a:cubicBezTo>
                  <a:cubicBezTo>
                    <a:pt x="62" y="1154"/>
                    <a:pt x="79" y="1157"/>
                    <a:pt x="91" y="1161"/>
                  </a:cubicBezTo>
                  <a:lnTo>
                    <a:pt x="95" y="1161"/>
                  </a:lnTo>
                  <a:cubicBezTo>
                    <a:pt x="500" y="1223"/>
                    <a:pt x="942" y="1288"/>
                    <a:pt x="1386" y="1377"/>
                  </a:cubicBezTo>
                  <a:cubicBezTo>
                    <a:pt x="1409" y="1347"/>
                    <a:pt x="1429" y="1311"/>
                    <a:pt x="1441" y="1275"/>
                  </a:cubicBezTo>
                  <a:cubicBezTo>
                    <a:pt x="1007" y="1187"/>
                    <a:pt x="575" y="1122"/>
                    <a:pt x="177" y="1059"/>
                  </a:cubicBezTo>
                  <a:cubicBezTo>
                    <a:pt x="154" y="1056"/>
                    <a:pt x="134" y="1053"/>
                    <a:pt x="111" y="1050"/>
                  </a:cubicBezTo>
                  <a:cubicBezTo>
                    <a:pt x="115" y="1017"/>
                    <a:pt x="118" y="988"/>
                    <a:pt x="121" y="958"/>
                  </a:cubicBezTo>
                  <a:cubicBezTo>
                    <a:pt x="150" y="632"/>
                    <a:pt x="236" y="305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7;p37"/>
            <p:cNvSpPr/>
            <p:nvPr/>
          </p:nvSpPr>
          <p:spPr>
            <a:xfrm flipH="1">
              <a:off x="5934335" y="2133651"/>
              <a:ext cx="101223" cy="94096"/>
            </a:xfrm>
            <a:custGeom>
              <a:avLst/>
              <a:gdLst/>
              <a:ahLst/>
              <a:cxnLst/>
              <a:rect l="l" t="t" r="r" b="b"/>
              <a:pathLst>
                <a:path w="1377" h="1280" extrusionOk="0">
                  <a:moveTo>
                    <a:pt x="86" y="1"/>
                  </a:moveTo>
                  <a:cubicBezTo>
                    <a:pt x="59" y="53"/>
                    <a:pt x="30" y="112"/>
                    <a:pt x="0" y="177"/>
                  </a:cubicBezTo>
                  <a:cubicBezTo>
                    <a:pt x="37" y="406"/>
                    <a:pt x="102" y="625"/>
                    <a:pt x="193" y="835"/>
                  </a:cubicBezTo>
                  <a:lnTo>
                    <a:pt x="193" y="838"/>
                  </a:lnTo>
                  <a:cubicBezTo>
                    <a:pt x="197" y="848"/>
                    <a:pt x="204" y="857"/>
                    <a:pt x="207" y="868"/>
                  </a:cubicBezTo>
                  <a:cubicBezTo>
                    <a:pt x="210" y="877"/>
                    <a:pt x="219" y="887"/>
                    <a:pt x="229" y="893"/>
                  </a:cubicBezTo>
                  <a:cubicBezTo>
                    <a:pt x="243" y="900"/>
                    <a:pt x="255" y="910"/>
                    <a:pt x="269" y="916"/>
                  </a:cubicBezTo>
                  <a:cubicBezTo>
                    <a:pt x="566" y="1093"/>
                    <a:pt x="899" y="1213"/>
                    <a:pt x="1255" y="1279"/>
                  </a:cubicBezTo>
                  <a:cubicBezTo>
                    <a:pt x="1298" y="1250"/>
                    <a:pt x="1337" y="1220"/>
                    <a:pt x="1376" y="1191"/>
                  </a:cubicBezTo>
                  <a:cubicBezTo>
                    <a:pt x="997" y="1132"/>
                    <a:pt x="635" y="1005"/>
                    <a:pt x="331" y="824"/>
                  </a:cubicBezTo>
                  <a:cubicBezTo>
                    <a:pt x="321" y="818"/>
                    <a:pt x="311" y="815"/>
                    <a:pt x="302" y="809"/>
                  </a:cubicBezTo>
                  <a:cubicBezTo>
                    <a:pt x="288" y="782"/>
                    <a:pt x="278" y="756"/>
                    <a:pt x="269" y="726"/>
                  </a:cubicBezTo>
                  <a:cubicBezTo>
                    <a:pt x="174" y="495"/>
                    <a:pt x="115" y="249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8;p37"/>
            <p:cNvSpPr/>
            <p:nvPr/>
          </p:nvSpPr>
          <p:spPr>
            <a:xfrm flipH="1">
              <a:off x="5302517" y="2589796"/>
              <a:ext cx="302053" cy="140262"/>
            </a:xfrm>
            <a:custGeom>
              <a:avLst/>
              <a:gdLst/>
              <a:ahLst/>
              <a:cxnLst/>
              <a:rect l="l" t="t" r="r" b="b"/>
              <a:pathLst>
                <a:path w="4109" h="1908" extrusionOk="0">
                  <a:moveTo>
                    <a:pt x="2766" y="0"/>
                  </a:moveTo>
                  <a:cubicBezTo>
                    <a:pt x="2622" y="0"/>
                    <a:pt x="2477" y="12"/>
                    <a:pt x="2334" y="28"/>
                  </a:cubicBezTo>
                  <a:cubicBezTo>
                    <a:pt x="2285" y="35"/>
                    <a:pt x="2197" y="58"/>
                    <a:pt x="2086" y="87"/>
                  </a:cubicBezTo>
                  <a:cubicBezTo>
                    <a:pt x="2027" y="104"/>
                    <a:pt x="1964" y="120"/>
                    <a:pt x="1896" y="140"/>
                  </a:cubicBezTo>
                  <a:cubicBezTo>
                    <a:pt x="1249" y="333"/>
                    <a:pt x="171" y="728"/>
                    <a:pt x="20" y="983"/>
                  </a:cubicBezTo>
                  <a:lnTo>
                    <a:pt x="20" y="986"/>
                  </a:lnTo>
                  <a:cubicBezTo>
                    <a:pt x="4" y="1009"/>
                    <a:pt x="0" y="1028"/>
                    <a:pt x="4" y="1051"/>
                  </a:cubicBezTo>
                  <a:cubicBezTo>
                    <a:pt x="8" y="1064"/>
                    <a:pt x="17" y="1081"/>
                    <a:pt x="27" y="1097"/>
                  </a:cubicBezTo>
                  <a:cubicBezTo>
                    <a:pt x="141" y="1241"/>
                    <a:pt x="625" y="1388"/>
                    <a:pt x="860" y="1473"/>
                  </a:cubicBezTo>
                  <a:cubicBezTo>
                    <a:pt x="1210" y="1600"/>
                    <a:pt x="1560" y="1725"/>
                    <a:pt x="1919" y="1810"/>
                  </a:cubicBezTo>
                  <a:cubicBezTo>
                    <a:pt x="1968" y="1823"/>
                    <a:pt x="2017" y="1832"/>
                    <a:pt x="2070" y="1843"/>
                  </a:cubicBezTo>
                  <a:cubicBezTo>
                    <a:pt x="2135" y="1855"/>
                    <a:pt x="2200" y="1865"/>
                    <a:pt x="2266" y="1879"/>
                  </a:cubicBezTo>
                  <a:cubicBezTo>
                    <a:pt x="2406" y="1896"/>
                    <a:pt x="2553" y="1907"/>
                    <a:pt x="2700" y="1907"/>
                  </a:cubicBezTo>
                  <a:cubicBezTo>
                    <a:pt x="2877" y="1907"/>
                    <a:pt x="3055" y="1891"/>
                    <a:pt x="3227" y="1852"/>
                  </a:cubicBezTo>
                  <a:cubicBezTo>
                    <a:pt x="3263" y="1849"/>
                    <a:pt x="3302" y="1839"/>
                    <a:pt x="3337" y="1826"/>
                  </a:cubicBezTo>
                  <a:cubicBezTo>
                    <a:pt x="3370" y="1820"/>
                    <a:pt x="3403" y="1810"/>
                    <a:pt x="3439" y="1796"/>
                  </a:cubicBezTo>
                  <a:cubicBezTo>
                    <a:pt x="3635" y="1725"/>
                    <a:pt x="3821" y="1610"/>
                    <a:pt x="3942" y="1440"/>
                  </a:cubicBezTo>
                  <a:cubicBezTo>
                    <a:pt x="4076" y="1254"/>
                    <a:pt x="4109" y="1048"/>
                    <a:pt x="4073" y="852"/>
                  </a:cubicBezTo>
                  <a:cubicBezTo>
                    <a:pt x="4063" y="813"/>
                    <a:pt x="4056" y="773"/>
                    <a:pt x="4040" y="734"/>
                  </a:cubicBezTo>
                  <a:cubicBezTo>
                    <a:pt x="3965" y="506"/>
                    <a:pt x="3788" y="300"/>
                    <a:pt x="3566" y="179"/>
                  </a:cubicBezTo>
                  <a:cubicBezTo>
                    <a:pt x="3543" y="162"/>
                    <a:pt x="3521" y="149"/>
                    <a:pt x="3494" y="140"/>
                  </a:cubicBezTo>
                  <a:cubicBezTo>
                    <a:pt x="3471" y="129"/>
                    <a:pt x="3445" y="117"/>
                    <a:pt x="3419" y="110"/>
                  </a:cubicBezTo>
                  <a:cubicBezTo>
                    <a:pt x="3214" y="28"/>
                    <a:pt x="2991" y="0"/>
                    <a:pt x="2766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9;p37"/>
            <p:cNvSpPr/>
            <p:nvPr/>
          </p:nvSpPr>
          <p:spPr>
            <a:xfrm flipH="1">
              <a:off x="5305163" y="2636035"/>
              <a:ext cx="299406" cy="34477"/>
            </a:xfrm>
            <a:custGeom>
              <a:avLst/>
              <a:gdLst/>
              <a:ahLst/>
              <a:cxnLst/>
              <a:rect l="l" t="t" r="r" b="b"/>
              <a:pathLst>
                <a:path w="4073" h="469" extrusionOk="0">
                  <a:moveTo>
                    <a:pt x="2807" y="0"/>
                  </a:moveTo>
                  <a:cubicBezTo>
                    <a:pt x="2768" y="0"/>
                    <a:pt x="2729" y="0"/>
                    <a:pt x="2690" y="1"/>
                  </a:cubicBezTo>
                  <a:cubicBezTo>
                    <a:pt x="2628" y="4"/>
                    <a:pt x="2569" y="4"/>
                    <a:pt x="2504" y="7"/>
                  </a:cubicBezTo>
                  <a:cubicBezTo>
                    <a:pt x="2423" y="10"/>
                    <a:pt x="2341" y="14"/>
                    <a:pt x="2259" y="21"/>
                  </a:cubicBezTo>
                  <a:cubicBezTo>
                    <a:pt x="2063" y="34"/>
                    <a:pt x="1863" y="53"/>
                    <a:pt x="1667" y="79"/>
                  </a:cubicBezTo>
                  <a:cubicBezTo>
                    <a:pt x="1625" y="82"/>
                    <a:pt x="1579" y="89"/>
                    <a:pt x="1537" y="93"/>
                  </a:cubicBezTo>
                  <a:lnTo>
                    <a:pt x="1537" y="96"/>
                  </a:lnTo>
                  <a:cubicBezTo>
                    <a:pt x="1027" y="161"/>
                    <a:pt x="517" y="259"/>
                    <a:pt x="20" y="354"/>
                  </a:cubicBezTo>
                  <a:lnTo>
                    <a:pt x="20" y="357"/>
                  </a:lnTo>
                  <a:cubicBezTo>
                    <a:pt x="4" y="380"/>
                    <a:pt x="0" y="399"/>
                    <a:pt x="4" y="422"/>
                  </a:cubicBezTo>
                  <a:cubicBezTo>
                    <a:pt x="8" y="435"/>
                    <a:pt x="17" y="452"/>
                    <a:pt x="27" y="468"/>
                  </a:cubicBezTo>
                  <a:cubicBezTo>
                    <a:pt x="520" y="370"/>
                    <a:pt x="1023" y="272"/>
                    <a:pt x="1530" y="206"/>
                  </a:cubicBezTo>
                  <a:cubicBezTo>
                    <a:pt x="1563" y="200"/>
                    <a:pt x="1602" y="197"/>
                    <a:pt x="1638" y="191"/>
                  </a:cubicBezTo>
                  <a:cubicBezTo>
                    <a:pt x="1844" y="164"/>
                    <a:pt x="2056" y="144"/>
                    <a:pt x="2266" y="132"/>
                  </a:cubicBezTo>
                  <a:cubicBezTo>
                    <a:pt x="2350" y="125"/>
                    <a:pt x="2435" y="119"/>
                    <a:pt x="2517" y="119"/>
                  </a:cubicBezTo>
                  <a:lnTo>
                    <a:pt x="2521" y="119"/>
                  </a:lnTo>
                  <a:cubicBezTo>
                    <a:pt x="2566" y="115"/>
                    <a:pt x="2608" y="115"/>
                    <a:pt x="2651" y="112"/>
                  </a:cubicBezTo>
                  <a:cubicBezTo>
                    <a:pt x="2711" y="111"/>
                    <a:pt x="2770" y="110"/>
                    <a:pt x="2828" y="110"/>
                  </a:cubicBezTo>
                  <a:cubicBezTo>
                    <a:pt x="3274" y="110"/>
                    <a:pt x="3686" y="145"/>
                    <a:pt x="4073" y="223"/>
                  </a:cubicBezTo>
                  <a:cubicBezTo>
                    <a:pt x="4063" y="184"/>
                    <a:pt x="4056" y="144"/>
                    <a:pt x="4040" y="105"/>
                  </a:cubicBezTo>
                  <a:cubicBezTo>
                    <a:pt x="3656" y="33"/>
                    <a:pt x="3246" y="0"/>
                    <a:pt x="280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0;p37"/>
            <p:cNvSpPr/>
            <p:nvPr/>
          </p:nvSpPr>
          <p:spPr>
            <a:xfrm flipH="1">
              <a:off x="5342359" y="2597809"/>
              <a:ext cx="79832" cy="128132"/>
            </a:xfrm>
            <a:custGeom>
              <a:avLst/>
              <a:gdLst/>
              <a:ahLst/>
              <a:cxnLst/>
              <a:rect l="l" t="t" r="r" b="b"/>
              <a:pathLst>
                <a:path w="1086" h="1743" extrusionOk="0">
                  <a:moveTo>
                    <a:pt x="938" y="1"/>
                  </a:moveTo>
                  <a:cubicBezTo>
                    <a:pt x="608" y="126"/>
                    <a:pt x="295" y="302"/>
                    <a:pt x="23" y="524"/>
                  </a:cubicBezTo>
                  <a:lnTo>
                    <a:pt x="23" y="527"/>
                  </a:lnTo>
                  <a:cubicBezTo>
                    <a:pt x="4" y="547"/>
                    <a:pt x="0" y="577"/>
                    <a:pt x="13" y="599"/>
                  </a:cubicBezTo>
                  <a:cubicBezTo>
                    <a:pt x="23" y="609"/>
                    <a:pt x="29" y="625"/>
                    <a:pt x="36" y="639"/>
                  </a:cubicBezTo>
                  <a:lnTo>
                    <a:pt x="40" y="639"/>
                  </a:lnTo>
                  <a:cubicBezTo>
                    <a:pt x="265" y="981"/>
                    <a:pt x="513" y="1354"/>
                    <a:pt x="746" y="1743"/>
                  </a:cubicBezTo>
                  <a:cubicBezTo>
                    <a:pt x="782" y="1740"/>
                    <a:pt x="821" y="1730"/>
                    <a:pt x="856" y="1717"/>
                  </a:cubicBezTo>
                  <a:cubicBezTo>
                    <a:pt x="631" y="1334"/>
                    <a:pt x="393" y="969"/>
                    <a:pt x="170" y="632"/>
                  </a:cubicBezTo>
                  <a:cubicBezTo>
                    <a:pt x="157" y="613"/>
                    <a:pt x="144" y="596"/>
                    <a:pt x="135" y="580"/>
                  </a:cubicBezTo>
                  <a:cubicBezTo>
                    <a:pt x="160" y="560"/>
                    <a:pt x="183" y="541"/>
                    <a:pt x="209" y="521"/>
                  </a:cubicBezTo>
                  <a:cubicBezTo>
                    <a:pt x="471" y="325"/>
                    <a:pt x="768" y="171"/>
                    <a:pt x="1085" y="70"/>
                  </a:cubicBezTo>
                  <a:cubicBezTo>
                    <a:pt x="1062" y="53"/>
                    <a:pt x="1040" y="40"/>
                    <a:pt x="1013" y="31"/>
                  </a:cubicBezTo>
                  <a:cubicBezTo>
                    <a:pt x="990" y="20"/>
                    <a:pt x="964" y="8"/>
                    <a:pt x="93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1;p37"/>
            <p:cNvSpPr/>
            <p:nvPr/>
          </p:nvSpPr>
          <p:spPr>
            <a:xfrm flipH="1">
              <a:off x="5451154" y="2596191"/>
              <a:ext cx="41901" cy="129088"/>
            </a:xfrm>
            <a:custGeom>
              <a:avLst/>
              <a:gdLst/>
              <a:ahLst/>
              <a:cxnLst/>
              <a:rect l="l" t="t" r="r" b="b"/>
              <a:pathLst>
                <a:path w="570" h="1756" extrusionOk="0">
                  <a:moveTo>
                    <a:pt x="569" y="0"/>
                  </a:moveTo>
                  <a:cubicBezTo>
                    <a:pt x="510" y="17"/>
                    <a:pt x="447" y="33"/>
                    <a:pt x="379" y="53"/>
                  </a:cubicBezTo>
                  <a:cubicBezTo>
                    <a:pt x="236" y="232"/>
                    <a:pt x="114" y="432"/>
                    <a:pt x="20" y="635"/>
                  </a:cubicBezTo>
                  <a:lnTo>
                    <a:pt x="20" y="638"/>
                  </a:lnTo>
                  <a:cubicBezTo>
                    <a:pt x="13" y="647"/>
                    <a:pt x="10" y="657"/>
                    <a:pt x="7" y="667"/>
                  </a:cubicBezTo>
                  <a:cubicBezTo>
                    <a:pt x="0" y="677"/>
                    <a:pt x="0" y="690"/>
                    <a:pt x="0" y="700"/>
                  </a:cubicBezTo>
                  <a:cubicBezTo>
                    <a:pt x="7" y="716"/>
                    <a:pt x="7" y="733"/>
                    <a:pt x="13" y="748"/>
                  </a:cubicBezTo>
                  <a:cubicBezTo>
                    <a:pt x="79" y="1086"/>
                    <a:pt x="212" y="1415"/>
                    <a:pt x="402" y="1723"/>
                  </a:cubicBezTo>
                  <a:cubicBezTo>
                    <a:pt x="451" y="1736"/>
                    <a:pt x="500" y="1745"/>
                    <a:pt x="553" y="1756"/>
                  </a:cubicBezTo>
                  <a:cubicBezTo>
                    <a:pt x="340" y="1432"/>
                    <a:pt x="189" y="1079"/>
                    <a:pt x="121" y="733"/>
                  </a:cubicBezTo>
                  <a:cubicBezTo>
                    <a:pt x="118" y="723"/>
                    <a:pt x="114" y="709"/>
                    <a:pt x="111" y="700"/>
                  </a:cubicBezTo>
                  <a:cubicBezTo>
                    <a:pt x="124" y="674"/>
                    <a:pt x="138" y="647"/>
                    <a:pt x="150" y="621"/>
                  </a:cubicBezTo>
                  <a:cubicBezTo>
                    <a:pt x="262" y="395"/>
                    <a:pt x="402" y="187"/>
                    <a:pt x="569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62;p37"/>
            <p:cNvSpPr/>
            <p:nvPr/>
          </p:nvSpPr>
          <p:spPr>
            <a:xfrm flipH="1">
              <a:off x="5730566" y="2552231"/>
              <a:ext cx="61601" cy="295667"/>
            </a:xfrm>
            <a:custGeom>
              <a:avLst/>
              <a:gdLst/>
              <a:ahLst/>
              <a:cxnLst/>
              <a:rect l="l" t="t" r="r" b="b"/>
              <a:pathLst>
                <a:path w="838" h="4022" extrusionOk="0">
                  <a:moveTo>
                    <a:pt x="144" y="0"/>
                  </a:moveTo>
                  <a:cubicBezTo>
                    <a:pt x="108" y="10"/>
                    <a:pt x="69" y="23"/>
                    <a:pt x="30" y="43"/>
                  </a:cubicBezTo>
                  <a:cubicBezTo>
                    <a:pt x="0" y="468"/>
                    <a:pt x="14" y="919"/>
                    <a:pt x="79" y="1399"/>
                  </a:cubicBezTo>
                  <a:cubicBezTo>
                    <a:pt x="85" y="1458"/>
                    <a:pt x="92" y="1517"/>
                    <a:pt x="105" y="1582"/>
                  </a:cubicBezTo>
                  <a:cubicBezTo>
                    <a:pt x="115" y="1660"/>
                    <a:pt x="131" y="1743"/>
                    <a:pt x="144" y="1824"/>
                  </a:cubicBezTo>
                  <a:cubicBezTo>
                    <a:pt x="177" y="2017"/>
                    <a:pt x="219" y="2213"/>
                    <a:pt x="268" y="2405"/>
                  </a:cubicBezTo>
                  <a:cubicBezTo>
                    <a:pt x="275" y="2448"/>
                    <a:pt x="288" y="2491"/>
                    <a:pt x="297" y="2533"/>
                  </a:cubicBezTo>
                  <a:cubicBezTo>
                    <a:pt x="422" y="3033"/>
                    <a:pt x="575" y="3527"/>
                    <a:pt x="726" y="4010"/>
                  </a:cubicBezTo>
                  <a:cubicBezTo>
                    <a:pt x="741" y="4018"/>
                    <a:pt x="756" y="4021"/>
                    <a:pt x="769" y="4021"/>
                  </a:cubicBezTo>
                  <a:cubicBezTo>
                    <a:pt x="778" y="4021"/>
                    <a:pt x="787" y="4020"/>
                    <a:pt x="795" y="4017"/>
                  </a:cubicBezTo>
                  <a:cubicBezTo>
                    <a:pt x="807" y="4013"/>
                    <a:pt x="821" y="4004"/>
                    <a:pt x="837" y="3990"/>
                  </a:cubicBezTo>
                  <a:cubicBezTo>
                    <a:pt x="683" y="3514"/>
                    <a:pt x="533" y="3023"/>
                    <a:pt x="409" y="2527"/>
                  </a:cubicBezTo>
                  <a:cubicBezTo>
                    <a:pt x="399" y="2494"/>
                    <a:pt x="392" y="2458"/>
                    <a:pt x="383" y="2422"/>
                  </a:cubicBezTo>
                  <a:cubicBezTo>
                    <a:pt x="334" y="2219"/>
                    <a:pt x="288" y="2010"/>
                    <a:pt x="252" y="1804"/>
                  </a:cubicBezTo>
                  <a:cubicBezTo>
                    <a:pt x="239" y="1719"/>
                    <a:pt x="222" y="1637"/>
                    <a:pt x="213" y="1553"/>
                  </a:cubicBezTo>
                  <a:cubicBezTo>
                    <a:pt x="203" y="1507"/>
                    <a:pt x="199" y="1464"/>
                    <a:pt x="193" y="1422"/>
                  </a:cubicBezTo>
                  <a:cubicBezTo>
                    <a:pt x="121" y="915"/>
                    <a:pt x="105" y="441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3;p37"/>
            <p:cNvSpPr/>
            <p:nvPr/>
          </p:nvSpPr>
          <p:spPr>
            <a:xfrm flipH="1">
              <a:off x="5701529" y="2594500"/>
              <a:ext cx="128863" cy="74983"/>
            </a:xfrm>
            <a:custGeom>
              <a:avLst/>
              <a:gdLst/>
              <a:ahLst/>
              <a:cxnLst/>
              <a:rect l="l" t="t" r="r" b="b"/>
              <a:pathLst>
                <a:path w="1753" h="1020" extrusionOk="0">
                  <a:moveTo>
                    <a:pt x="50" y="0"/>
                  </a:moveTo>
                  <a:cubicBezTo>
                    <a:pt x="36" y="23"/>
                    <a:pt x="27" y="53"/>
                    <a:pt x="21" y="76"/>
                  </a:cubicBezTo>
                  <a:cubicBezTo>
                    <a:pt x="13" y="102"/>
                    <a:pt x="4" y="128"/>
                    <a:pt x="1" y="154"/>
                  </a:cubicBezTo>
                  <a:cubicBezTo>
                    <a:pt x="158" y="471"/>
                    <a:pt x="366" y="759"/>
                    <a:pt x="621" y="1004"/>
                  </a:cubicBezTo>
                  <a:cubicBezTo>
                    <a:pt x="621" y="1007"/>
                    <a:pt x="621" y="1007"/>
                    <a:pt x="625" y="1007"/>
                  </a:cubicBezTo>
                  <a:cubicBezTo>
                    <a:pt x="634" y="1015"/>
                    <a:pt x="647" y="1019"/>
                    <a:pt x="659" y="1019"/>
                  </a:cubicBezTo>
                  <a:cubicBezTo>
                    <a:pt x="671" y="1019"/>
                    <a:pt x="684" y="1015"/>
                    <a:pt x="694" y="1007"/>
                  </a:cubicBezTo>
                  <a:cubicBezTo>
                    <a:pt x="707" y="997"/>
                    <a:pt x="719" y="987"/>
                    <a:pt x="733" y="978"/>
                  </a:cubicBezTo>
                  <a:cubicBezTo>
                    <a:pt x="1050" y="716"/>
                    <a:pt x="1389" y="426"/>
                    <a:pt x="1752" y="154"/>
                  </a:cubicBezTo>
                  <a:cubicBezTo>
                    <a:pt x="1742" y="118"/>
                    <a:pt x="1730" y="82"/>
                    <a:pt x="1713" y="46"/>
                  </a:cubicBezTo>
                  <a:cubicBezTo>
                    <a:pt x="1357" y="311"/>
                    <a:pt x="1024" y="592"/>
                    <a:pt x="713" y="847"/>
                  </a:cubicBezTo>
                  <a:cubicBezTo>
                    <a:pt x="694" y="863"/>
                    <a:pt x="677" y="877"/>
                    <a:pt x="661" y="889"/>
                  </a:cubicBezTo>
                  <a:cubicBezTo>
                    <a:pt x="641" y="866"/>
                    <a:pt x="618" y="847"/>
                    <a:pt x="599" y="824"/>
                  </a:cubicBezTo>
                  <a:cubicBezTo>
                    <a:pt x="374" y="582"/>
                    <a:pt x="187" y="305"/>
                    <a:pt x="5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4;p37"/>
            <p:cNvSpPr/>
            <p:nvPr/>
          </p:nvSpPr>
          <p:spPr>
            <a:xfrm flipH="1">
              <a:off x="5459828" y="2421526"/>
              <a:ext cx="700624" cy="900528"/>
            </a:xfrm>
            <a:custGeom>
              <a:avLst/>
              <a:gdLst/>
              <a:ahLst/>
              <a:cxnLst/>
              <a:rect l="l" t="t" r="r" b="b"/>
              <a:pathLst>
                <a:path w="9531" h="12250" extrusionOk="0">
                  <a:moveTo>
                    <a:pt x="9404" y="0"/>
                  </a:moveTo>
                  <a:cubicBezTo>
                    <a:pt x="9365" y="0"/>
                    <a:pt x="9325" y="23"/>
                    <a:pt x="9305" y="59"/>
                  </a:cubicBezTo>
                  <a:cubicBezTo>
                    <a:pt x="9197" y="255"/>
                    <a:pt x="9089" y="448"/>
                    <a:pt x="8981" y="638"/>
                  </a:cubicBezTo>
                  <a:cubicBezTo>
                    <a:pt x="8896" y="791"/>
                    <a:pt x="8814" y="942"/>
                    <a:pt x="8726" y="1089"/>
                  </a:cubicBezTo>
                  <a:cubicBezTo>
                    <a:pt x="8566" y="1379"/>
                    <a:pt x="8403" y="1661"/>
                    <a:pt x="8239" y="1935"/>
                  </a:cubicBezTo>
                  <a:cubicBezTo>
                    <a:pt x="7504" y="3183"/>
                    <a:pt x="6775" y="4317"/>
                    <a:pt x="6010" y="5393"/>
                  </a:cubicBezTo>
                  <a:cubicBezTo>
                    <a:pt x="5945" y="5485"/>
                    <a:pt x="5879" y="5576"/>
                    <a:pt x="5814" y="5667"/>
                  </a:cubicBezTo>
                  <a:cubicBezTo>
                    <a:pt x="5785" y="5703"/>
                    <a:pt x="5758" y="5743"/>
                    <a:pt x="5733" y="5779"/>
                  </a:cubicBezTo>
                  <a:cubicBezTo>
                    <a:pt x="5729" y="5782"/>
                    <a:pt x="5729" y="5785"/>
                    <a:pt x="5726" y="5785"/>
                  </a:cubicBezTo>
                  <a:cubicBezTo>
                    <a:pt x="4131" y="7968"/>
                    <a:pt x="2357" y="9919"/>
                    <a:pt x="1" y="12135"/>
                  </a:cubicBezTo>
                  <a:cubicBezTo>
                    <a:pt x="69" y="12171"/>
                    <a:pt x="138" y="12210"/>
                    <a:pt x="200" y="12250"/>
                  </a:cubicBezTo>
                  <a:cubicBezTo>
                    <a:pt x="3399" y="9236"/>
                    <a:pt x="5536" y="6693"/>
                    <a:pt x="7609" y="3403"/>
                  </a:cubicBezTo>
                  <a:cubicBezTo>
                    <a:pt x="7615" y="3393"/>
                    <a:pt x="7618" y="3386"/>
                    <a:pt x="7621" y="3376"/>
                  </a:cubicBezTo>
                  <a:cubicBezTo>
                    <a:pt x="7648" y="3334"/>
                    <a:pt x="7677" y="3291"/>
                    <a:pt x="7703" y="3249"/>
                  </a:cubicBezTo>
                  <a:cubicBezTo>
                    <a:pt x="7736" y="3197"/>
                    <a:pt x="7772" y="3141"/>
                    <a:pt x="7805" y="3089"/>
                  </a:cubicBezTo>
                  <a:cubicBezTo>
                    <a:pt x="8004" y="2759"/>
                    <a:pt x="8210" y="2426"/>
                    <a:pt x="8409" y="2079"/>
                  </a:cubicBezTo>
                  <a:cubicBezTo>
                    <a:pt x="8585" y="1785"/>
                    <a:pt x="8762" y="1481"/>
                    <a:pt x="8938" y="1171"/>
                  </a:cubicBezTo>
                  <a:cubicBezTo>
                    <a:pt x="9024" y="1020"/>
                    <a:pt x="9108" y="869"/>
                    <a:pt x="9193" y="720"/>
                  </a:cubicBezTo>
                  <a:cubicBezTo>
                    <a:pt x="9295" y="536"/>
                    <a:pt x="9399" y="350"/>
                    <a:pt x="9501" y="163"/>
                  </a:cubicBezTo>
                  <a:cubicBezTo>
                    <a:pt x="9530" y="112"/>
                    <a:pt x="9507" y="43"/>
                    <a:pt x="9455" y="14"/>
                  </a:cubicBezTo>
                  <a:cubicBezTo>
                    <a:pt x="9439" y="5"/>
                    <a:pt x="9422" y="0"/>
                    <a:pt x="9404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5;p37"/>
            <p:cNvSpPr/>
            <p:nvPr/>
          </p:nvSpPr>
          <p:spPr>
            <a:xfrm flipH="1">
              <a:off x="5438952" y="2459752"/>
              <a:ext cx="136802" cy="117032"/>
            </a:xfrm>
            <a:custGeom>
              <a:avLst/>
              <a:gdLst/>
              <a:ahLst/>
              <a:cxnLst/>
              <a:rect l="l" t="t" r="r" b="b"/>
              <a:pathLst>
                <a:path w="1861" h="1592" extrusionOk="0">
                  <a:moveTo>
                    <a:pt x="270" y="1"/>
                  </a:moveTo>
                  <a:cubicBezTo>
                    <a:pt x="188" y="1"/>
                    <a:pt x="107" y="5"/>
                    <a:pt x="27" y="13"/>
                  </a:cubicBezTo>
                  <a:cubicBezTo>
                    <a:pt x="1" y="556"/>
                    <a:pt x="121" y="1108"/>
                    <a:pt x="373" y="1592"/>
                  </a:cubicBezTo>
                  <a:cubicBezTo>
                    <a:pt x="922" y="1405"/>
                    <a:pt x="1452" y="1082"/>
                    <a:pt x="1860" y="667"/>
                  </a:cubicBezTo>
                  <a:cubicBezTo>
                    <a:pt x="1504" y="210"/>
                    <a:pt x="863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6;p37"/>
            <p:cNvSpPr/>
            <p:nvPr/>
          </p:nvSpPr>
          <p:spPr>
            <a:xfrm flipH="1">
              <a:off x="5154541" y="2023896"/>
              <a:ext cx="535079" cy="490769"/>
            </a:xfrm>
            <a:custGeom>
              <a:avLst/>
              <a:gdLst/>
              <a:ahLst/>
              <a:cxnLst/>
              <a:rect l="l" t="t" r="r" b="b"/>
              <a:pathLst>
                <a:path w="7279" h="6676" extrusionOk="0">
                  <a:moveTo>
                    <a:pt x="4232" y="0"/>
                  </a:moveTo>
                  <a:cubicBezTo>
                    <a:pt x="3965" y="0"/>
                    <a:pt x="3694" y="76"/>
                    <a:pt x="3465" y="210"/>
                  </a:cubicBezTo>
                  <a:cubicBezTo>
                    <a:pt x="3023" y="468"/>
                    <a:pt x="2638" y="866"/>
                    <a:pt x="2396" y="1317"/>
                  </a:cubicBezTo>
                  <a:cubicBezTo>
                    <a:pt x="2087" y="906"/>
                    <a:pt x="1670" y="483"/>
                    <a:pt x="1169" y="483"/>
                  </a:cubicBezTo>
                  <a:cubicBezTo>
                    <a:pt x="1140" y="483"/>
                    <a:pt x="1111" y="485"/>
                    <a:pt x="1082" y="487"/>
                  </a:cubicBezTo>
                  <a:cubicBezTo>
                    <a:pt x="743" y="520"/>
                    <a:pt x="452" y="756"/>
                    <a:pt x="278" y="1050"/>
                  </a:cubicBezTo>
                  <a:cubicBezTo>
                    <a:pt x="106" y="1341"/>
                    <a:pt x="43" y="1684"/>
                    <a:pt x="17" y="2020"/>
                  </a:cubicBezTo>
                  <a:cubicBezTo>
                    <a:pt x="14" y="2056"/>
                    <a:pt x="11" y="2095"/>
                    <a:pt x="11" y="2131"/>
                  </a:cubicBezTo>
                  <a:cubicBezTo>
                    <a:pt x="4" y="2207"/>
                    <a:pt x="4" y="2285"/>
                    <a:pt x="1" y="2361"/>
                  </a:cubicBezTo>
                  <a:cubicBezTo>
                    <a:pt x="1" y="3910"/>
                    <a:pt x="779" y="5442"/>
                    <a:pt x="2043" y="6337"/>
                  </a:cubicBezTo>
                  <a:cubicBezTo>
                    <a:pt x="2378" y="6574"/>
                    <a:pt x="2765" y="6676"/>
                    <a:pt x="3174" y="6676"/>
                  </a:cubicBezTo>
                  <a:cubicBezTo>
                    <a:pt x="4369" y="6676"/>
                    <a:pt x="5751" y="5806"/>
                    <a:pt x="6570" y="4893"/>
                  </a:cubicBezTo>
                  <a:cubicBezTo>
                    <a:pt x="6602" y="4860"/>
                    <a:pt x="6631" y="4824"/>
                    <a:pt x="6661" y="4792"/>
                  </a:cubicBezTo>
                  <a:cubicBezTo>
                    <a:pt x="6681" y="4765"/>
                    <a:pt x="6700" y="4743"/>
                    <a:pt x="6720" y="4717"/>
                  </a:cubicBezTo>
                  <a:cubicBezTo>
                    <a:pt x="6930" y="4459"/>
                    <a:pt x="7112" y="4168"/>
                    <a:pt x="7191" y="3847"/>
                  </a:cubicBezTo>
                  <a:cubicBezTo>
                    <a:pt x="7279" y="3494"/>
                    <a:pt x="7227" y="3092"/>
                    <a:pt x="6995" y="2812"/>
                  </a:cubicBezTo>
                  <a:cubicBezTo>
                    <a:pt x="6782" y="2557"/>
                    <a:pt x="6442" y="2432"/>
                    <a:pt x="6109" y="2426"/>
                  </a:cubicBezTo>
                  <a:cubicBezTo>
                    <a:pt x="6089" y="2425"/>
                    <a:pt x="6069" y="2425"/>
                    <a:pt x="6049" y="2425"/>
                  </a:cubicBezTo>
                  <a:cubicBezTo>
                    <a:pt x="5736" y="2425"/>
                    <a:pt x="5401" y="2498"/>
                    <a:pt x="5109" y="2612"/>
                  </a:cubicBezTo>
                  <a:cubicBezTo>
                    <a:pt x="5289" y="2213"/>
                    <a:pt x="5442" y="1788"/>
                    <a:pt x="5442" y="1353"/>
                  </a:cubicBezTo>
                  <a:cubicBezTo>
                    <a:pt x="5442" y="913"/>
                    <a:pt x="5272" y="455"/>
                    <a:pt x="4913" y="204"/>
                  </a:cubicBezTo>
                  <a:cubicBezTo>
                    <a:pt x="4713" y="63"/>
                    <a:pt x="4475" y="0"/>
                    <a:pt x="423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7;p37"/>
            <p:cNvSpPr/>
            <p:nvPr/>
          </p:nvSpPr>
          <p:spPr>
            <a:xfrm flipH="1">
              <a:off x="5195560" y="2164967"/>
              <a:ext cx="494061" cy="218700"/>
            </a:xfrm>
            <a:custGeom>
              <a:avLst/>
              <a:gdLst/>
              <a:ahLst/>
              <a:cxnLst/>
              <a:rect l="l" t="t" r="r" b="b"/>
              <a:pathLst>
                <a:path w="6721" h="2975" extrusionOk="0">
                  <a:moveTo>
                    <a:pt x="3212" y="0"/>
                  </a:moveTo>
                  <a:cubicBezTo>
                    <a:pt x="2946" y="0"/>
                    <a:pt x="2664" y="65"/>
                    <a:pt x="2390" y="193"/>
                  </a:cubicBezTo>
                  <a:cubicBezTo>
                    <a:pt x="2004" y="373"/>
                    <a:pt x="1661" y="663"/>
                    <a:pt x="1350" y="938"/>
                  </a:cubicBezTo>
                  <a:cubicBezTo>
                    <a:pt x="1197" y="529"/>
                    <a:pt x="798" y="216"/>
                    <a:pt x="361" y="183"/>
                  </a:cubicBezTo>
                  <a:cubicBezTo>
                    <a:pt x="330" y="180"/>
                    <a:pt x="301" y="179"/>
                    <a:pt x="271" y="179"/>
                  </a:cubicBezTo>
                  <a:cubicBezTo>
                    <a:pt x="181" y="179"/>
                    <a:pt x="94" y="190"/>
                    <a:pt x="11" y="212"/>
                  </a:cubicBezTo>
                  <a:cubicBezTo>
                    <a:pt x="4" y="288"/>
                    <a:pt x="4" y="366"/>
                    <a:pt x="1" y="442"/>
                  </a:cubicBezTo>
                  <a:cubicBezTo>
                    <a:pt x="91" y="412"/>
                    <a:pt x="186" y="396"/>
                    <a:pt x="280" y="396"/>
                  </a:cubicBezTo>
                  <a:cubicBezTo>
                    <a:pt x="301" y="396"/>
                    <a:pt x="323" y="397"/>
                    <a:pt x="344" y="398"/>
                  </a:cubicBezTo>
                  <a:cubicBezTo>
                    <a:pt x="753" y="428"/>
                    <a:pt x="1112" y="751"/>
                    <a:pt x="1187" y="1154"/>
                  </a:cubicBezTo>
                  <a:cubicBezTo>
                    <a:pt x="1197" y="1193"/>
                    <a:pt x="1223" y="1222"/>
                    <a:pt x="1259" y="1235"/>
                  </a:cubicBezTo>
                  <a:cubicBezTo>
                    <a:pt x="1270" y="1239"/>
                    <a:pt x="1282" y="1241"/>
                    <a:pt x="1293" y="1241"/>
                  </a:cubicBezTo>
                  <a:cubicBezTo>
                    <a:pt x="1320" y="1241"/>
                    <a:pt x="1346" y="1231"/>
                    <a:pt x="1367" y="1213"/>
                  </a:cubicBezTo>
                  <a:cubicBezTo>
                    <a:pt x="1697" y="918"/>
                    <a:pt x="2073" y="579"/>
                    <a:pt x="2481" y="389"/>
                  </a:cubicBezTo>
                  <a:cubicBezTo>
                    <a:pt x="2726" y="273"/>
                    <a:pt x="2976" y="216"/>
                    <a:pt x="3210" y="216"/>
                  </a:cubicBezTo>
                  <a:cubicBezTo>
                    <a:pt x="3400" y="216"/>
                    <a:pt x="3580" y="254"/>
                    <a:pt x="3740" y="330"/>
                  </a:cubicBezTo>
                  <a:cubicBezTo>
                    <a:pt x="4076" y="493"/>
                    <a:pt x="4337" y="840"/>
                    <a:pt x="4455" y="1285"/>
                  </a:cubicBezTo>
                  <a:cubicBezTo>
                    <a:pt x="4569" y="1716"/>
                    <a:pt x="4540" y="2173"/>
                    <a:pt x="4511" y="2569"/>
                  </a:cubicBezTo>
                  <a:cubicBezTo>
                    <a:pt x="4507" y="2614"/>
                    <a:pt x="4530" y="2653"/>
                    <a:pt x="4573" y="2673"/>
                  </a:cubicBezTo>
                  <a:cubicBezTo>
                    <a:pt x="4588" y="2680"/>
                    <a:pt x="4604" y="2683"/>
                    <a:pt x="4619" y="2683"/>
                  </a:cubicBezTo>
                  <a:cubicBezTo>
                    <a:pt x="4647" y="2683"/>
                    <a:pt x="4673" y="2673"/>
                    <a:pt x="4694" y="2653"/>
                  </a:cubicBezTo>
                  <a:cubicBezTo>
                    <a:pt x="4901" y="2448"/>
                    <a:pt x="5190" y="2340"/>
                    <a:pt x="5491" y="2340"/>
                  </a:cubicBezTo>
                  <a:cubicBezTo>
                    <a:pt x="5660" y="2340"/>
                    <a:pt x="5833" y="2374"/>
                    <a:pt x="5998" y="2445"/>
                  </a:cubicBezTo>
                  <a:cubicBezTo>
                    <a:pt x="6243" y="2549"/>
                    <a:pt x="6446" y="2739"/>
                    <a:pt x="6570" y="2974"/>
                  </a:cubicBezTo>
                  <a:cubicBezTo>
                    <a:pt x="6602" y="2941"/>
                    <a:pt x="6631" y="2905"/>
                    <a:pt x="6661" y="2873"/>
                  </a:cubicBezTo>
                  <a:cubicBezTo>
                    <a:pt x="6681" y="2846"/>
                    <a:pt x="6700" y="2824"/>
                    <a:pt x="6720" y="2798"/>
                  </a:cubicBezTo>
                  <a:cubicBezTo>
                    <a:pt x="6566" y="2555"/>
                    <a:pt x="6344" y="2359"/>
                    <a:pt x="6082" y="2246"/>
                  </a:cubicBezTo>
                  <a:cubicBezTo>
                    <a:pt x="5891" y="2165"/>
                    <a:pt x="5690" y="2126"/>
                    <a:pt x="5493" y="2126"/>
                  </a:cubicBezTo>
                  <a:cubicBezTo>
                    <a:pt x="5225" y="2126"/>
                    <a:pt x="4963" y="2199"/>
                    <a:pt x="4743" y="2340"/>
                  </a:cubicBezTo>
                  <a:cubicBezTo>
                    <a:pt x="4765" y="1987"/>
                    <a:pt x="4762" y="1602"/>
                    <a:pt x="4664" y="1229"/>
                  </a:cubicBezTo>
                  <a:cubicBezTo>
                    <a:pt x="4527" y="722"/>
                    <a:pt x="4227" y="324"/>
                    <a:pt x="3831" y="134"/>
                  </a:cubicBezTo>
                  <a:cubicBezTo>
                    <a:pt x="3644" y="45"/>
                    <a:pt x="3433" y="0"/>
                    <a:pt x="321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68;p37"/>
            <p:cNvSpPr/>
            <p:nvPr/>
          </p:nvSpPr>
          <p:spPr>
            <a:xfrm flipH="1">
              <a:off x="7210248" y="2128872"/>
              <a:ext cx="281176" cy="1206414"/>
            </a:xfrm>
            <a:custGeom>
              <a:avLst/>
              <a:gdLst/>
              <a:ahLst/>
              <a:cxnLst/>
              <a:rect l="l" t="t" r="r" b="b"/>
              <a:pathLst>
                <a:path w="3825" h="16411" extrusionOk="0">
                  <a:moveTo>
                    <a:pt x="114" y="1"/>
                  </a:moveTo>
                  <a:cubicBezTo>
                    <a:pt x="112" y="1"/>
                    <a:pt x="111" y="1"/>
                    <a:pt x="109" y="1"/>
                  </a:cubicBezTo>
                  <a:cubicBezTo>
                    <a:pt x="50" y="1"/>
                    <a:pt x="1" y="50"/>
                    <a:pt x="1" y="112"/>
                  </a:cubicBezTo>
                  <a:cubicBezTo>
                    <a:pt x="47" y="5671"/>
                    <a:pt x="1292" y="11286"/>
                    <a:pt x="3599" y="16345"/>
                  </a:cubicBezTo>
                  <a:cubicBezTo>
                    <a:pt x="3616" y="16387"/>
                    <a:pt x="3658" y="16410"/>
                    <a:pt x="3697" y="16410"/>
                  </a:cubicBezTo>
                  <a:cubicBezTo>
                    <a:pt x="3714" y="16410"/>
                    <a:pt x="3729" y="16407"/>
                    <a:pt x="3746" y="16400"/>
                  </a:cubicBezTo>
                  <a:cubicBezTo>
                    <a:pt x="3801" y="16374"/>
                    <a:pt x="3824" y="16309"/>
                    <a:pt x="3798" y="16253"/>
                  </a:cubicBezTo>
                  <a:cubicBezTo>
                    <a:pt x="1507" y="11220"/>
                    <a:pt x="269" y="5639"/>
                    <a:pt x="219" y="109"/>
                  </a:cubicBezTo>
                  <a:cubicBezTo>
                    <a:pt x="219" y="52"/>
                    <a:pt x="173" y="1"/>
                    <a:pt x="114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69;p37"/>
            <p:cNvSpPr/>
            <p:nvPr/>
          </p:nvSpPr>
          <p:spPr>
            <a:xfrm flipH="1">
              <a:off x="7400051" y="2285601"/>
              <a:ext cx="142756" cy="119458"/>
            </a:xfrm>
            <a:custGeom>
              <a:avLst/>
              <a:gdLst/>
              <a:ahLst/>
              <a:cxnLst/>
              <a:rect l="l" t="t" r="r" b="b"/>
              <a:pathLst>
                <a:path w="1942" h="1625" extrusionOk="0">
                  <a:moveTo>
                    <a:pt x="781" y="0"/>
                  </a:moveTo>
                  <a:cubicBezTo>
                    <a:pt x="504" y="0"/>
                    <a:pt x="235" y="57"/>
                    <a:pt x="1" y="186"/>
                  </a:cubicBezTo>
                  <a:cubicBezTo>
                    <a:pt x="206" y="728"/>
                    <a:pt x="565" y="1235"/>
                    <a:pt x="997" y="1624"/>
                  </a:cubicBezTo>
                  <a:cubicBezTo>
                    <a:pt x="1419" y="1281"/>
                    <a:pt x="1749" y="820"/>
                    <a:pt x="1942" y="310"/>
                  </a:cubicBezTo>
                  <a:cubicBezTo>
                    <a:pt x="1601" y="120"/>
                    <a:pt x="1184" y="0"/>
                    <a:pt x="781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70;p37"/>
            <p:cNvSpPr/>
            <p:nvPr/>
          </p:nvSpPr>
          <p:spPr>
            <a:xfrm flipH="1">
              <a:off x="7166510" y="1822252"/>
              <a:ext cx="555295" cy="502164"/>
            </a:xfrm>
            <a:custGeom>
              <a:avLst/>
              <a:gdLst/>
              <a:ahLst/>
              <a:cxnLst/>
              <a:rect l="l" t="t" r="r" b="b"/>
              <a:pathLst>
                <a:path w="7554" h="6831" extrusionOk="0">
                  <a:moveTo>
                    <a:pt x="3803" y="0"/>
                  </a:moveTo>
                  <a:cubicBezTo>
                    <a:pt x="3733" y="0"/>
                    <a:pt x="3662" y="7"/>
                    <a:pt x="3593" y="21"/>
                  </a:cubicBezTo>
                  <a:cubicBezTo>
                    <a:pt x="3164" y="113"/>
                    <a:pt x="2824" y="462"/>
                    <a:pt x="2651" y="868"/>
                  </a:cubicBezTo>
                  <a:cubicBezTo>
                    <a:pt x="2478" y="1266"/>
                    <a:pt x="2448" y="1717"/>
                    <a:pt x="2455" y="2155"/>
                  </a:cubicBezTo>
                  <a:cubicBezTo>
                    <a:pt x="2220" y="1920"/>
                    <a:pt x="1919" y="1711"/>
                    <a:pt x="1612" y="1586"/>
                  </a:cubicBezTo>
                  <a:cubicBezTo>
                    <a:pt x="1453" y="1522"/>
                    <a:pt x="1279" y="1485"/>
                    <a:pt x="1107" y="1485"/>
                  </a:cubicBezTo>
                  <a:cubicBezTo>
                    <a:pt x="946" y="1485"/>
                    <a:pt x="788" y="1517"/>
                    <a:pt x="644" y="1590"/>
                  </a:cubicBezTo>
                  <a:cubicBezTo>
                    <a:pt x="321" y="1757"/>
                    <a:pt x="115" y="2103"/>
                    <a:pt x="56" y="2463"/>
                  </a:cubicBezTo>
                  <a:cubicBezTo>
                    <a:pt x="0" y="2790"/>
                    <a:pt x="53" y="3126"/>
                    <a:pt x="141" y="3449"/>
                  </a:cubicBezTo>
                  <a:cubicBezTo>
                    <a:pt x="148" y="3479"/>
                    <a:pt x="157" y="3508"/>
                    <a:pt x="167" y="3538"/>
                  </a:cubicBezTo>
                  <a:cubicBezTo>
                    <a:pt x="181" y="3580"/>
                    <a:pt x="193" y="3626"/>
                    <a:pt x="210" y="3665"/>
                  </a:cubicBezTo>
                  <a:cubicBezTo>
                    <a:pt x="689" y="5109"/>
                    <a:pt x="1988" y="6831"/>
                    <a:pt x="3423" y="6831"/>
                  </a:cubicBezTo>
                  <a:cubicBezTo>
                    <a:pt x="3544" y="6831"/>
                    <a:pt x="3666" y="6819"/>
                    <a:pt x="3789" y="6793"/>
                  </a:cubicBezTo>
                  <a:cubicBezTo>
                    <a:pt x="5308" y="6472"/>
                    <a:pt x="6628" y="5374"/>
                    <a:pt x="7243" y="3953"/>
                  </a:cubicBezTo>
                  <a:cubicBezTo>
                    <a:pt x="7272" y="3884"/>
                    <a:pt x="7302" y="3812"/>
                    <a:pt x="7325" y="3740"/>
                  </a:cubicBezTo>
                  <a:cubicBezTo>
                    <a:pt x="7341" y="3704"/>
                    <a:pt x="7354" y="3668"/>
                    <a:pt x="7364" y="3636"/>
                  </a:cubicBezTo>
                  <a:cubicBezTo>
                    <a:pt x="7475" y="3315"/>
                    <a:pt x="7554" y="2976"/>
                    <a:pt x="7510" y="2639"/>
                  </a:cubicBezTo>
                  <a:cubicBezTo>
                    <a:pt x="7468" y="2303"/>
                    <a:pt x="7295" y="1969"/>
                    <a:pt x="6994" y="1805"/>
                  </a:cubicBezTo>
                  <a:cubicBezTo>
                    <a:pt x="6848" y="1725"/>
                    <a:pt x="6691" y="1691"/>
                    <a:pt x="6529" y="1691"/>
                  </a:cubicBezTo>
                  <a:cubicBezTo>
                    <a:pt x="6168" y="1691"/>
                    <a:pt x="5786" y="1859"/>
                    <a:pt x="5459" y="2045"/>
                  </a:cubicBezTo>
                  <a:cubicBezTo>
                    <a:pt x="5416" y="1538"/>
                    <a:pt x="5223" y="1015"/>
                    <a:pt x="4919" y="606"/>
                  </a:cubicBezTo>
                  <a:cubicBezTo>
                    <a:pt x="4661" y="255"/>
                    <a:pt x="4235" y="0"/>
                    <a:pt x="3803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71;p37"/>
            <p:cNvSpPr/>
            <p:nvPr/>
          </p:nvSpPr>
          <p:spPr>
            <a:xfrm flipH="1">
              <a:off x="7183344" y="1980157"/>
              <a:ext cx="528096" cy="149818"/>
            </a:xfrm>
            <a:custGeom>
              <a:avLst/>
              <a:gdLst/>
              <a:ahLst/>
              <a:cxnLst/>
              <a:rect l="l" t="t" r="r" b="b"/>
              <a:pathLst>
                <a:path w="7184" h="2038" extrusionOk="0">
                  <a:moveTo>
                    <a:pt x="3756" y="0"/>
                  </a:moveTo>
                  <a:cubicBezTo>
                    <a:pt x="3740" y="0"/>
                    <a:pt x="3725" y="0"/>
                    <a:pt x="3710" y="1"/>
                  </a:cubicBezTo>
                  <a:cubicBezTo>
                    <a:pt x="3271" y="20"/>
                    <a:pt x="2837" y="265"/>
                    <a:pt x="2510" y="677"/>
                  </a:cubicBezTo>
                  <a:cubicBezTo>
                    <a:pt x="2271" y="981"/>
                    <a:pt x="2114" y="1331"/>
                    <a:pt x="1997" y="1664"/>
                  </a:cubicBezTo>
                  <a:cubicBezTo>
                    <a:pt x="1742" y="1289"/>
                    <a:pt x="1295" y="1050"/>
                    <a:pt x="804" y="1046"/>
                  </a:cubicBezTo>
                  <a:cubicBezTo>
                    <a:pt x="520" y="1046"/>
                    <a:pt x="236" y="1138"/>
                    <a:pt x="0" y="1301"/>
                  </a:cubicBezTo>
                  <a:cubicBezTo>
                    <a:pt x="7" y="1331"/>
                    <a:pt x="16" y="1360"/>
                    <a:pt x="26" y="1390"/>
                  </a:cubicBezTo>
                  <a:cubicBezTo>
                    <a:pt x="40" y="1432"/>
                    <a:pt x="52" y="1478"/>
                    <a:pt x="69" y="1517"/>
                  </a:cubicBezTo>
                  <a:cubicBezTo>
                    <a:pt x="275" y="1356"/>
                    <a:pt x="531" y="1262"/>
                    <a:pt x="788" y="1262"/>
                  </a:cubicBezTo>
                  <a:cubicBezTo>
                    <a:pt x="792" y="1262"/>
                    <a:pt x="796" y="1262"/>
                    <a:pt x="800" y="1262"/>
                  </a:cubicBezTo>
                  <a:cubicBezTo>
                    <a:pt x="1301" y="1262"/>
                    <a:pt x="1749" y="1547"/>
                    <a:pt x="1918" y="1971"/>
                  </a:cubicBezTo>
                  <a:cubicBezTo>
                    <a:pt x="1934" y="2008"/>
                    <a:pt x="1970" y="2037"/>
                    <a:pt x="2013" y="2037"/>
                  </a:cubicBezTo>
                  <a:cubicBezTo>
                    <a:pt x="2016" y="2037"/>
                    <a:pt x="2018" y="2037"/>
                    <a:pt x="2020" y="2037"/>
                  </a:cubicBezTo>
                  <a:cubicBezTo>
                    <a:pt x="2066" y="2037"/>
                    <a:pt x="2105" y="2007"/>
                    <a:pt x="2121" y="1965"/>
                  </a:cubicBezTo>
                  <a:cubicBezTo>
                    <a:pt x="2248" y="1589"/>
                    <a:pt x="2405" y="1161"/>
                    <a:pt x="2680" y="811"/>
                  </a:cubicBezTo>
                  <a:cubicBezTo>
                    <a:pt x="2964" y="449"/>
                    <a:pt x="3343" y="233"/>
                    <a:pt x="3716" y="217"/>
                  </a:cubicBezTo>
                  <a:cubicBezTo>
                    <a:pt x="3731" y="216"/>
                    <a:pt x="3746" y="216"/>
                    <a:pt x="3760" y="216"/>
                  </a:cubicBezTo>
                  <a:cubicBezTo>
                    <a:pt x="4139" y="216"/>
                    <a:pt x="4535" y="416"/>
                    <a:pt x="4847" y="772"/>
                  </a:cubicBezTo>
                  <a:cubicBezTo>
                    <a:pt x="5147" y="1108"/>
                    <a:pt x="5360" y="1570"/>
                    <a:pt x="5543" y="1971"/>
                  </a:cubicBezTo>
                  <a:cubicBezTo>
                    <a:pt x="5559" y="2007"/>
                    <a:pt x="5592" y="2030"/>
                    <a:pt x="5631" y="2034"/>
                  </a:cubicBezTo>
                  <a:cubicBezTo>
                    <a:pt x="5634" y="2034"/>
                    <a:pt x="5638" y="2034"/>
                    <a:pt x="5641" y="2034"/>
                  </a:cubicBezTo>
                  <a:cubicBezTo>
                    <a:pt x="5676" y="2034"/>
                    <a:pt x="5708" y="2018"/>
                    <a:pt x="5729" y="1988"/>
                  </a:cubicBezTo>
                  <a:cubicBezTo>
                    <a:pt x="5902" y="1731"/>
                    <a:pt x="6208" y="1580"/>
                    <a:pt x="6514" y="1580"/>
                  </a:cubicBezTo>
                  <a:cubicBezTo>
                    <a:pt x="6612" y="1580"/>
                    <a:pt x="6711" y="1596"/>
                    <a:pt x="6805" y="1628"/>
                  </a:cubicBezTo>
                  <a:cubicBezTo>
                    <a:pt x="6915" y="1668"/>
                    <a:pt x="7013" y="1726"/>
                    <a:pt x="7102" y="1805"/>
                  </a:cubicBezTo>
                  <a:cubicBezTo>
                    <a:pt x="7131" y="1736"/>
                    <a:pt x="7161" y="1664"/>
                    <a:pt x="7184" y="1592"/>
                  </a:cubicBezTo>
                  <a:cubicBezTo>
                    <a:pt x="7092" y="1520"/>
                    <a:pt x="6991" y="1465"/>
                    <a:pt x="6876" y="1426"/>
                  </a:cubicBezTo>
                  <a:cubicBezTo>
                    <a:pt x="6761" y="1386"/>
                    <a:pt x="6640" y="1367"/>
                    <a:pt x="6519" y="1367"/>
                  </a:cubicBezTo>
                  <a:cubicBezTo>
                    <a:pt x="6204" y="1367"/>
                    <a:pt x="5887" y="1497"/>
                    <a:pt x="5667" y="1723"/>
                  </a:cubicBezTo>
                  <a:cubicBezTo>
                    <a:pt x="5491" y="1348"/>
                    <a:pt x="5291" y="948"/>
                    <a:pt x="5010" y="628"/>
                  </a:cubicBezTo>
                  <a:cubicBezTo>
                    <a:pt x="4653" y="227"/>
                    <a:pt x="4196" y="0"/>
                    <a:pt x="3756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72;p37"/>
            <p:cNvSpPr/>
            <p:nvPr/>
          </p:nvSpPr>
          <p:spPr>
            <a:xfrm flipH="1">
              <a:off x="7446142" y="2389254"/>
              <a:ext cx="264857" cy="195323"/>
            </a:xfrm>
            <a:custGeom>
              <a:avLst/>
              <a:gdLst/>
              <a:ahLst/>
              <a:cxnLst/>
              <a:rect l="l" t="t" r="r" b="b"/>
              <a:pathLst>
                <a:path w="3603" h="2657" extrusionOk="0">
                  <a:moveTo>
                    <a:pt x="955" y="1"/>
                  </a:moveTo>
                  <a:cubicBezTo>
                    <a:pt x="717" y="1"/>
                    <a:pt x="477" y="82"/>
                    <a:pt x="301" y="227"/>
                  </a:cubicBezTo>
                  <a:cubicBezTo>
                    <a:pt x="269" y="253"/>
                    <a:pt x="242" y="282"/>
                    <a:pt x="213" y="312"/>
                  </a:cubicBezTo>
                  <a:cubicBezTo>
                    <a:pt x="79" y="459"/>
                    <a:pt x="1" y="652"/>
                    <a:pt x="17" y="881"/>
                  </a:cubicBezTo>
                  <a:cubicBezTo>
                    <a:pt x="30" y="1090"/>
                    <a:pt x="128" y="1286"/>
                    <a:pt x="259" y="1446"/>
                  </a:cubicBezTo>
                  <a:cubicBezTo>
                    <a:pt x="281" y="1475"/>
                    <a:pt x="304" y="1501"/>
                    <a:pt x="331" y="1524"/>
                  </a:cubicBezTo>
                  <a:cubicBezTo>
                    <a:pt x="354" y="1557"/>
                    <a:pt x="380" y="1583"/>
                    <a:pt x="409" y="1606"/>
                  </a:cubicBezTo>
                  <a:cubicBezTo>
                    <a:pt x="642" y="1832"/>
                    <a:pt x="929" y="2005"/>
                    <a:pt x="1213" y="2129"/>
                  </a:cubicBezTo>
                  <a:cubicBezTo>
                    <a:pt x="1275" y="2159"/>
                    <a:pt x="1340" y="2181"/>
                    <a:pt x="1402" y="2204"/>
                  </a:cubicBezTo>
                  <a:cubicBezTo>
                    <a:pt x="1449" y="2224"/>
                    <a:pt x="1497" y="2240"/>
                    <a:pt x="1547" y="2254"/>
                  </a:cubicBezTo>
                  <a:cubicBezTo>
                    <a:pt x="1896" y="2371"/>
                    <a:pt x="2259" y="2450"/>
                    <a:pt x="2622" y="2524"/>
                  </a:cubicBezTo>
                  <a:cubicBezTo>
                    <a:pt x="2819" y="2564"/>
                    <a:pt x="3176" y="2657"/>
                    <a:pt x="3398" y="2657"/>
                  </a:cubicBezTo>
                  <a:cubicBezTo>
                    <a:pt x="3451" y="2657"/>
                    <a:pt x="3497" y="2651"/>
                    <a:pt x="3530" y="2639"/>
                  </a:cubicBezTo>
                  <a:cubicBezTo>
                    <a:pt x="3547" y="2632"/>
                    <a:pt x="3563" y="2626"/>
                    <a:pt x="3573" y="2613"/>
                  </a:cubicBezTo>
                  <a:cubicBezTo>
                    <a:pt x="3586" y="2596"/>
                    <a:pt x="3595" y="2577"/>
                    <a:pt x="3595" y="2551"/>
                  </a:cubicBezTo>
                  <a:lnTo>
                    <a:pt x="3595" y="2548"/>
                  </a:lnTo>
                  <a:cubicBezTo>
                    <a:pt x="3602" y="2254"/>
                    <a:pt x="2889" y="1348"/>
                    <a:pt x="2442" y="848"/>
                  </a:cubicBezTo>
                  <a:cubicBezTo>
                    <a:pt x="2393" y="792"/>
                    <a:pt x="2347" y="744"/>
                    <a:pt x="2308" y="701"/>
                  </a:cubicBezTo>
                  <a:cubicBezTo>
                    <a:pt x="2230" y="619"/>
                    <a:pt x="2164" y="554"/>
                    <a:pt x="2125" y="521"/>
                  </a:cubicBezTo>
                  <a:cubicBezTo>
                    <a:pt x="1838" y="293"/>
                    <a:pt x="1517" y="83"/>
                    <a:pt x="1158" y="21"/>
                  </a:cubicBezTo>
                  <a:cubicBezTo>
                    <a:pt x="1132" y="14"/>
                    <a:pt x="1105" y="11"/>
                    <a:pt x="1079" y="8"/>
                  </a:cubicBezTo>
                  <a:cubicBezTo>
                    <a:pt x="1053" y="5"/>
                    <a:pt x="1023" y="2"/>
                    <a:pt x="998" y="2"/>
                  </a:cubicBezTo>
                  <a:cubicBezTo>
                    <a:pt x="984" y="1"/>
                    <a:pt x="969" y="1"/>
                    <a:pt x="955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73;p37"/>
            <p:cNvSpPr/>
            <p:nvPr/>
          </p:nvSpPr>
          <p:spPr>
            <a:xfrm flipH="1">
              <a:off x="7446657" y="2405867"/>
              <a:ext cx="248684" cy="177386"/>
            </a:xfrm>
            <a:custGeom>
              <a:avLst/>
              <a:gdLst/>
              <a:ahLst/>
              <a:cxnLst/>
              <a:rect l="l" t="t" r="r" b="b"/>
              <a:pathLst>
                <a:path w="3383" h="2413" extrusionOk="0">
                  <a:moveTo>
                    <a:pt x="88" y="1"/>
                  </a:moveTo>
                  <a:cubicBezTo>
                    <a:pt x="56" y="27"/>
                    <a:pt x="29" y="56"/>
                    <a:pt x="0" y="86"/>
                  </a:cubicBezTo>
                  <a:cubicBezTo>
                    <a:pt x="418" y="239"/>
                    <a:pt x="840" y="455"/>
                    <a:pt x="1268" y="736"/>
                  </a:cubicBezTo>
                  <a:cubicBezTo>
                    <a:pt x="1304" y="762"/>
                    <a:pt x="1340" y="782"/>
                    <a:pt x="1376" y="812"/>
                  </a:cubicBezTo>
                  <a:lnTo>
                    <a:pt x="1379" y="812"/>
                  </a:lnTo>
                  <a:cubicBezTo>
                    <a:pt x="1448" y="854"/>
                    <a:pt x="1520" y="906"/>
                    <a:pt x="1589" y="955"/>
                  </a:cubicBezTo>
                  <a:cubicBezTo>
                    <a:pt x="1758" y="1076"/>
                    <a:pt x="1928" y="1204"/>
                    <a:pt x="2091" y="1334"/>
                  </a:cubicBezTo>
                  <a:cubicBezTo>
                    <a:pt x="2118" y="1357"/>
                    <a:pt x="2147" y="1380"/>
                    <a:pt x="2177" y="1403"/>
                  </a:cubicBezTo>
                  <a:cubicBezTo>
                    <a:pt x="2569" y="1726"/>
                    <a:pt x="2948" y="2073"/>
                    <a:pt x="3317" y="2413"/>
                  </a:cubicBezTo>
                  <a:cubicBezTo>
                    <a:pt x="3334" y="2406"/>
                    <a:pt x="3350" y="2400"/>
                    <a:pt x="3360" y="2387"/>
                  </a:cubicBezTo>
                  <a:cubicBezTo>
                    <a:pt x="3373" y="2370"/>
                    <a:pt x="3382" y="2351"/>
                    <a:pt x="3382" y="2325"/>
                  </a:cubicBezTo>
                  <a:lnTo>
                    <a:pt x="3382" y="2322"/>
                  </a:lnTo>
                  <a:cubicBezTo>
                    <a:pt x="3010" y="1978"/>
                    <a:pt x="2628" y="1628"/>
                    <a:pt x="2225" y="1305"/>
                  </a:cubicBezTo>
                  <a:cubicBezTo>
                    <a:pt x="2193" y="1278"/>
                    <a:pt x="2160" y="1249"/>
                    <a:pt x="2124" y="1224"/>
                  </a:cubicBezTo>
                  <a:cubicBezTo>
                    <a:pt x="1971" y="1096"/>
                    <a:pt x="1814" y="978"/>
                    <a:pt x="1654" y="864"/>
                  </a:cubicBezTo>
                  <a:cubicBezTo>
                    <a:pt x="1585" y="818"/>
                    <a:pt x="1516" y="769"/>
                    <a:pt x="1451" y="723"/>
                  </a:cubicBezTo>
                  <a:cubicBezTo>
                    <a:pt x="1396" y="687"/>
                    <a:pt x="1346" y="655"/>
                    <a:pt x="1294" y="622"/>
                  </a:cubicBezTo>
                  <a:cubicBezTo>
                    <a:pt x="889" y="361"/>
                    <a:pt x="487" y="154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74;p37"/>
            <p:cNvSpPr/>
            <p:nvPr/>
          </p:nvSpPr>
          <p:spPr>
            <a:xfrm flipH="1">
              <a:off x="7588163" y="2389327"/>
              <a:ext cx="98577" cy="118061"/>
            </a:xfrm>
            <a:custGeom>
              <a:avLst/>
              <a:gdLst/>
              <a:ahLst/>
              <a:cxnLst/>
              <a:rect l="l" t="t" r="r" b="b"/>
              <a:pathLst>
                <a:path w="1341" h="1606" extrusionOk="0">
                  <a:moveTo>
                    <a:pt x="668" y="1"/>
                  </a:moveTo>
                  <a:cubicBezTo>
                    <a:pt x="886" y="256"/>
                    <a:pt x="1057" y="543"/>
                    <a:pt x="1177" y="847"/>
                  </a:cubicBezTo>
                  <a:cubicBezTo>
                    <a:pt x="1190" y="876"/>
                    <a:pt x="1200" y="906"/>
                    <a:pt x="1214" y="935"/>
                  </a:cubicBezTo>
                  <a:cubicBezTo>
                    <a:pt x="1194" y="945"/>
                    <a:pt x="1174" y="951"/>
                    <a:pt x="1151" y="961"/>
                  </a:cubicBezTo>
                  <a:cubicBezTo>
                    <a:pt x="788" y="1131"/>
                    <a:pt x="393" y="1318"/>
                    <a:pt x="1" y="1523"/>
                  </a:cubicBezTo>
                  <a:cubicBezTo>
                    <a:pt x="24" y="1556"/>
                    <a:pt x="50" y="1582"/>
                    <a:pt x="79" y="1605"/>
                  </a:cubicBezTo>
                  <a:cubicBezTo>
                    <a:pt x="481" y="1396"/>
                    <a:pt x="886" y="1209"/>
                    <a:pt x="1259" y="1037"/>
                  </a:cubicBezTo>
                  <a:lnTo>
                    <a:pt x="1262" y="1037"/>
                  </a:lnTo>
                  <a:cubicBezTo>
                    <a:pt x="1275" y="1027"/>
                    <a:pt x="1288" y="1020"/>
                    <a:pt x="1305" y="1013"/>
                  </a:cubicBezTo>
                  <a:cubicBezTo>
                    <a:pt x="1327" y="1004"/>
                    <a:pt x="1341" y="974"/>
                    <a:pt x="1334" y="948"/>
                  </a:cubicBezTo>
                  <a:lnTo>
                    <a:pt x="1334" y="945"/>
                  </a:lnTo>
                  <a:cubicBezTo>
                    <a:pt x="1220" y="612"/>
                    <a:pt x="1046" y="298"/>
                    <a:pt x="828" y="20"/>
                  </a:cubicBezTo>
                  <a:cubicBezTo>
                    <a:pt x="802" y="13"/>
                    <a:pt x="775" y="10"/>
                    <a:pt x="749" y="7"/>
                  </a:cubicBezTo>
                  <a:cubicBezTo>
                    <a:pt x="723" y="4"/>
                    <a:pt x="693" y="1"/>
                    <a:pt x="66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5;p37"/>
            <p:cNvSpPr/>
            <p:nvPr/>
          </p:nvSpPr>
          <p:spPr>
            <a:xfrm flipH="1">
              <a:off x="7529502" y="2440712"/>
              <a:ext cx="78435" cy="114238"/>
            </a:xfrm>
            <a:custGeom>
              <a:avLst/>
              <a:gdLst/>
              <a:ahLst/>
              <a:cxnLst/>
              <a:rect l="l" t="t" r="r" b="b"/>
              <a:pathLst>
                <a:path w="1067" h="155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49" y="246"/>
                    <a:pt x="958" y="501"/>
                    <a:pt x="935" y="750"/>
                  </a:cubicBezTo>
                  <a:cubicBezTo>
                    <a:pt x="932" y="779"/>
                    <a:pt x="932" y="808"/>
                    <a:pt x="926" y="834"/>
                  </a:cubicBezTo>
                  <a:cubicBezTo>
                    <a:pt x="919" y="844"/>
                    <a:pt x="909" y="851"/>
                    <a:pt x="902" y="860"/>
                  </a:cubicBezTo>
                  <a:cubicBezTo>
                    <a:pt x="661" y="1118"/>
                    <a:pt x="350" y="1341"/>
                    <a:pt x="0" y="1504"/>
                  </a:cubicBezTo>
                  <a:cubicBezTo>
                    <a:pt x="47" y="1524"/>
                    <a:pt x="95" y="1540"/>
                    <a:pt x="145" y="1554"/>
                  </a:cubicBezTo>
                  <a:cubicBezTo>
                    <a:pt x="468" y="1393"/>
                    <a:pt x="753" y="1184"/>
                    <a:pt x="988" y="932"/>
                  </a:cubicBezTo>
                  <a:cubicBezTo>
                    <a:pt x="997" y="919"/>
                    <a:pt x="1007" y="910"/>
                    <a:pt x="1020" y="896"/>
                  </a:cubicBezTo>
                  <a:cubicBezTo>
                    <a:pt x="1027" y="887"/>
                    <a:pt x="1033" y="877"/>
                    <a:pt x="1033" y="863"/>
                  </a:cubicBezTo>
                  <a:cubicBezTo>
                    <a:pt x="1033" y="854"/>
                    <a:pt x="1036" y="844"/>
                    <a:pt x="1036" y="831"/>
                  </a:cubicBezTo>
                  <a:cubicBezTo>
                    <a:pt x="1066" y="605"/>
                    <a:pt x="1066" y="373"/>
                    <a:pt x="1040" y="148"/>
                  </a:cubicBezTo>
                  <a:cubicBezTo>
                    <a:pt x="991" y="92"/>
                    <a:pt x="945" y="44"/>
                    <a:pt x="90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76;p37"/>
            <p:cNvSpPr/>
            <p:nvPr/>
          </p:nvSpPr>
          <p:spPr>
            <a:xfrm flipH="1">
              <a:off x="7471135" y="3096811"/>
              <a:ext cx="275663" cy="135484"/>
            </a:xfrm>
            <a:custGeom>
              <a:avLst/>
              <a:gdLst/>
              <a:ahLst/>
              <a:cxnLst/>
              <a:rect l="l" t="t" r="r" b="b"/>
              <a:pathLst>
                <a:path w="3750" h="1843" extrusionOk="0">
                  <a:moveTo>
                    <a:pt x="1500" y="1"/>
                  </a:moveTo>
                  <a:cubicBezTo>
                    <a:pt x="1469" y="1"/>
                    <a:pt x="1443" y="2"/>
                    <a:pt x="1423" y="5"/>
                  </a:cubicBezTo>
                  <a:cubicBezTo>
                    <a:pt x="1082" y="34"/>
                    <a:pt x="729" y="103"/>
                    <a:pt x="452" y="292"/>
                  </a:cubicBezTo>
                  <a:cubicBezTo>
                    <a:pt x="429" y="302"/>
                    <a:pt x="409" y="318"/>
                    <a:pt x="390" y="331"/>
                  </a:cubicBezTo>
                  <a:cubicBezTo>
                    <a:pt x="367" y="347"/>
                    <a:pt x="347" y="364"/>
                    <a:pt x="331" y="380"/>
                  </a:cubicBezTo>
                  <a:cubicBezTo>
                    <a:pt x="151" y="537"/>
                    <a:pt x="34" y="756"/>
                    <a:pt x="7" y="982"/>
                  </a:cubicBezTo>
                  <a:cubicBezTo>
                    <a:pt x="4" y="1021"/>
                    <a:pt x="1" y="1060"/>
                    <a:pt x="4" y="1096"/>
                  </a:cubicBezTo>
                  <a:cubicBezTo>
                    <a:pt x="7" y="1282"/>
                    <a:pt x="79" y="1465"/>
                    <a:pt x="236" y="1605"/>
                  </a:cubicBezTo>
                  <a:cubicBezTo>
                    <a:pt x="379" y="1736"/>
                    <a:pt x="576" y="1805"/>
                    <a:pt x="768" y="1831"/>
                  </a:cubicBezTo>
                  <a:cubicBezTo>
                    <a:pt x="801" y="1835"/>
                    <a:pt x="834" y="1838"/>
                    <a:pt x="863" y="1838"/>
                  </a:cubicBezTo>
                  <a:cubicBezTo>
                    <a:pt x="891" y="1840"/>
                    <a:pt x="915" y="1842"/>
                    <a:pt x="940" y="1842"/>
                  </a:cubicBezTo>
                  <a:cubicBezTo>
                    <a:pt x="950" y="1842"/>
                    <a:pt x="961" y="1842"/>
                    <a:pt x="972" y="1841"/>
                  </a:cubicBezTo>
                  <a:cubicBezTo>
                    <a:pt x="979" y="1841"/>
                    <a:pt x="987" y="1841"/>
                    <a:pt x="995" y="1841"/>
                  </a:cubicBezTo>
                  <a:cubicBezTo>
                    <a:pt x="1288" y="1841"/>
                    <a:pt x="1583" y="1770"/>
                    <a:pt x="1850" y="1671"/>
                  </a:cubicBezTo>
                  <a:cubicBezTo>
                    <a:pt x="1909" y="1652"/>
                    <a:pt x="1968" y="1625"/>
                    <a:pt x="2023" y="1599"/>
                  </a:cubicBezTo>
                  <a:cubicBezTo>
                    <a:pt x="2070" y="1583"/>
                    <a:pt x="2112" y="1563"/>
                    <a:pt x="2154" y="1540"/>
                  </a:cubicBezTo>
                  <a:cubicBezTo>
                    <a:pt x="2465" y="1394"/>
                    <a:pt x="2759" y="1210"/>
                    <a:pt x="3053" y="1027"/>
                  </a:cubicBezTo>
                  <a:cubicBezTo>
                    <a:pt x="3249" y="903"/>
                    <a:pt x="3664" y="674"/>
                    <a:pt x="3736" y="518"/>
                  </a:cubicBezTo>
                  <a:cubicBezTo>
                    <a:pt x="3743" y="501"/>
                    <a:pt x="3749" y="488"/>
                    <a:pt x="3749" y="475"/>
                  </a:cubicBezTo>
                  <a:cubicBezTo>
                    <a:pt x="3749" y="452"/>
                    <a:pt x="3740" y="436"/>
                    <a:pt x="3723" y="416"/>
                  </a:cubicBezTo>
                  <a:lnTo>
                    <a:pt x="3720" y="413"/>
                  </a:lnTo>
                  <a:cubicBezTo>
                    <a:pt x="3533" y="213"/>
                    <a:pt x="2471" y="63"/>
                    <a:pt x="1844" y="17"/>
                  </a:cubicBezTo>
                  <a:cubicBezTo>
                    <a:pt x="1779" y="11"/>
                    <a:pt x="1717" y="8"/>
                    <a:pt x="1664" y="5"/>
                  </a:cubicBezTo>
                  <a:cubicBezTo>
                    <a:pt x="1601" y="3"/>
                    <a:pt x="1545" y="1"/>
                    <a:pt x="150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77;p37"/>
            <p:cNvSpPr/>
            <p:nvPr/>
          </p:nvSpPr>
          <p:spPr>
            <a:xfrm flipH="1">
              <a:off x="7471135" y="3127172"/>
              <a:ext cx="275663" cy="50209"/>
            </a:xfrm>
            <a:custGeom>
              <a:avLst/>
              <a:gdLst/>
              <a:ahLst/>
              <a:cxnLst/>
              <a:rect l="l" t="t" r="r" b="b"/>
              <a:pathLst>
                <a:path w="3750" h="683" extrusionOk="0">
                  <a:moveTo>
                    <a:pt x="3720" y="0"/>
                  </a:moveTo>
                  <a:cubicBezTo>
                    <a:pt x="3249" y="13"/>
                    <a:pt x="2765" y="23"/>
                    <a:pt x="2289" y="65"/>
                  </a:cubicBezTo>
                  <a:lnTo>
                    <a:pt x="2289" y="62"/>
                  </a:lnTo>
                  <a:cubicBezTo>
                    <a:pt x="2246" y="68"/>
                    <a:pt x="2207" y="68"/>
                    <a:pt x="2164" y="75"/>
                  </a:cubicBezTo>
                  <a:cubicBezTo>
                    <a:pt x="1981" y="88"/>
                    <a:pt x="1798" y="111"/>
                    <a:pt x="1615" y="138"/>
                  </a:cubicBezTo>
                  <a:cubicBezTo>
                    <a:pt x="1540" y="150"/>
                    <a:pt x="1465" y="163"/>
                    <a:pt x="1390" y="177"/>
                  </a:cubicBezTo>
                  <a:cubicBezTo>
                    <a:pt x="1331" y="186"/>
                    <a:pt x="1275" y="196"/>
                    <a:pt x="1219" y="209"/>
                  </a:cubicBezTo>
                  <a:cubicBezTo>
                    <a:pt x="776" y="294"/>
                    <a:pt x="373" y="415"/>
                    <a:pt x="7" y="569"/>
                  </a:cubicBezTo>
                  <a:cubicBezTo>
                    <a:pt x="4" y="608"/>
                    <a:pt x="1" y="647"/>
                    <a:pt x="4" y="683"/>
                  </a:cubicBezTo>
                  <a:cubicBezTo>
                    <a:pt x="383" y="516"/>
                    <a:pt x="805" y="392"/>
                    <a:pt x="1275" y="301"/>
                  </a:cubicBezTo>
                  <a:cubicBezTo>
                    <a:pt x="1314" y="294"/>
                    <a:pt x="1354" y="287"/>
                    <a:pt x="1396" y="281"/>
                  </a:cubicBezTo>
                  <a:cubicBezTo>
                    <a:pt x="1474" y="265"/>
                    <a:pt x="1553" y="251"/>
                    <a:pt x="1631" y="242"/>
                  </a:cubicBezTo>
                  <a:cubicBezTo>
                    <a:pt x="1824" y="212"/>
                    <a:pt x="2020" y="189"/>
                    <a:pt x="2216" y="170"/>
                  </a:cubicBezTo>
                  <a:cubicBezTo>
                    <a:pt x="2249" y="170"/>
                    <a:pt x="2282" y="167"/>
                    <a:pt x="2318" y="163"/>
                  </a:cubicBezTo>
                  <a:cubicBezTo>
                    <a:pt x="2791" y="124"/>
                    <a:pt x="3269" y="114"/>
                    <a:pt x="3736" y="105"/>
                  </a:cubicBezTo>
                  <a:cubicBezTo>
                    <a:pt x="3743" y="88"/>
                    <a:pt x="3749" y="75"/>
                    <a:pt x="3749" y="62"/>
                  </a:cubicBezTo>
                  <a:cubicBezTo>
                    <a:pt x="3749" y="39"/>
                    <a:pt x="3740" y="23"/>
                    <a:pt x="3723" y="3"/>
                  </a:cubicBezTo>
                  <a:lnTo>
                    <a:pt x="3720" y="0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78;p37"/>
            <p:cNvSpPr/>
            <p:nvPr/>
          </p:nvSpPr>
          <p:spPr>
            <a:xfrm flipH="1">
              <a:off x="7642487" y="3118204"/>
              <a:ext cx="80052" cy="114091"/>
            </a:xfrm>
            <a:custGeom>
              <a:avLst/>
              <a:gdLst/>
              <a:ahLst/>
              <a:cxnLst/>
              <a:rect l="l" t="t" r="r" b="b"/>
              <a:pathLst>
                <a:path w="1089" h="1552" extrusionOk="0">
                  <a:moveTo>
                    <a:pt x="122" y="1"/>
                  </a:moveTo>
                  <a:cubicBezTo>
                    <a:pt x="99" y="11"/>
                    <a:pt x="79" y="27"/>
                    <a:pt x="60" y="40"/>
                  </a:cubicBezTo>
                  <a:cubicBezTo>
                    <a:pt x="37" y="56"/>
                    <a:pt x="17" y="73"/>
                    <a:pt x="1" y="89"/>
                  </a:cubicBezTo>
                  <a:cubicBezTo>
                    <a:pt x="308" y="118"/>
                    <a:pt x="612" y="201"/>
                    <a:pt x="889" y="331"/>
                  </a:cubicBezTo>
                  <a:cubicBezTo>
                    <a:pt x="916" y="344"/>
                    <a:pt x="942" y="354"/>
                    <a:pt x="968" y="367"/>
                  </a:cubicBezTo>
                  <a:cubicBezTo>
                    <a:pt x="962" y="383"/>
                    <a:pt x="951" y="403"/>
                    <a:pt x="945" y="423"/>
                  </a:cubicBezTo>
                  <a:cubicBezTo>
                    <a:pt x="811" y="776"/>
                    <a:pt x="664" y="1154"/>
                    <a:pt x="533" y="1547"/>
                  </a:cubicBezTo>
                  <a:cubicBezTo>
                    <a:pt x="561" y="1549"/>
                    <a:pt x="585" y="1551"/>
                    <a:pt x="610" y="1551"/>
                  </a:cubicBezTo>
                  <a:cubicBezTo>
                    <a:pt x="620" y="1551"/>
                    <a:pt x="631" y="1551"/>
                    <a:pt x="642" y="1550"/>
                  </a:cubicBezTo>
                  <a:cubicBezTo>
                    <a:pt x="775" y="1148"/>
                    <a:pt x="929" y="759"/>
                    <a:pt x="1066" y="403"/>
                  </a:cubicBezTo>
                  <a:cubicBezTo>
                    <a:pt x="1073" y="387"/>
                    <a:pt x="1076" y="373"/>
                    <a:pt x="1082" y="361"/>
                  </a:cubicBezTo>
                  <a:cubicBezTo>
                    <a:pt x="1089" y="338"/>
                    <a:pt x="1079" y="311"/>
                    <a:pt x="1060" y="299"/>
                  </a:cubicBezTo>
                  <a:lnTo>
                    <a:pt x="1057" y="295"/>
                  </a:lnTo>
                  <a:cubicBezTo>
                    <a:pt x="766" y="145"/>
                    <a:pt x="446" y="47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79;p37"/>
            <p:cNvSpPr/>
            <p:nvPr/>
          </p:nvSpPr>
          <p:spPr>
            <a:xfrm flipH="1">
              <a:off x="7575887" y="3097105"/>
              <a:ext cx="48590" cy="117326"/>
            </a:xfrm>
            <a:custGeom>
              <a:avLst/>
              <a:gdLst/>
              <a:ahLst/>
              <a:cxnLst/>
              <a:rect l="l" t="t" r="r" b="b"/>
              <a:pathLst>
                <a:path w="661" h="1596" extrusionOk="0">
                  <a:moveTo>
                    <a:pt x="0" y="1"/>
                  </a:moveTo>
                  <a:lnTo>
                    <a:pt x="0" y="1"/>
                  </a:lnTo>
                  <a:cubicBezTo>
                    <a:pt x="186" y="138"/>
                    <a:pt x="356" y="301"/>
                    <a:pt x="500" y="484"/>
                  </a:cubicBezTo>
                  <a:cubicBezTo>
                    <a:pt x="519" y="507"/>
                    <a:pt x="536" y="527"/>
                    <a:pt x="552" y="550"/>
                  </a:cubicBezTo>
                  <a:lnTo>
                    <a:pt x="552" y="579"/>
                  </a:lnTo>
                  <a:cubicBezTo>
                    <a:pt x="556" y="909"/>
                    <a:pt x="490" y="1262"/>
                    <a:pt x="359" y="1595"/>
                  </a:cubicBezTo>
                  <a:cubicBezTo>
                    <a:pt x="406" y="1579"/>
                    <a:pt x="448" y="1559"/>
                    <a:pt x="490" y="1536"/>
                  </a:cubicBezTo>
                  <a:cubicBezTo>
                    <a:pt x="602" y="1219"/>
                    <a:pt x="661" y="892"/>
                    <a:pt x="654" y="572"/>
                  </a:cubicBezTo>
                  <a:lnTo>
                    <a:pt x="654" y="527"/>
                  </a:lnTo>
                  <a:cubicBezTo>
                    <a:pt x="654" y="517"/>
                    <a:pt x="650" y="507"/>
                    <a:pt x="644" y="500"/>
                  </a:cubicBezTo>
                  <a:cubicBezTo>
                    <a:pt x="637" y="491"/>
                    <a:pt x="631" y="481"/>
                    <a:pt x="625" y="474"/>
                  </a:cubicBezTo>
                  <a:lnTo>
                    <a:pt x="625" y="471"/>
                  </a:lnTo>
                  <a:cubicBezTo>
                    <a:pt x="497" y="304"/>
                    <a:pt x="347" y="147"/>
                    <a:pt x="180" y="13"/>
                  </a:cubicBezTo>
                  <a:cubicBezTo>
                    <a:pt x="115" y="7"/>
                    <a:pt x="53" y="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80;p37"/>
            <p:cNvSpPr/>
            <p:nvPr/>
          </p:nvSpPr>
          <p:spPr>
            <a:xfrm flipH="1">
              <a:off x="7277069" y="3021388"/>
              <a:ext cx="117542" cy="77335"/>
            </a:xfrm>
            <a:custGeom>
              <a:avLst/>
              <a:gdLst/>
              <a:ahLst/>
              <a:cxnLst/>
              <a:rect l="l" t="t" r="r" b="b"/>
              <a:pathLst>
                <a:path w="1599" h="1052" extrusionOk="0">
                  <a:moveTo>
                    <a:pt x="1524" y="1"/>
                  </a:moveTo>
                  <a:cubicBezTo>
                    <a:pt x="1459" y="305"/>
                    <a:pt x="1344" y="596"/>
                    <a:pt x="1184" y="860"/>
                  </a:cubicBezTo>
                  <a:cubicBezTo>
                    <a:pt x="1171" y="883"/>
                    <a:pt x="1154" y="910"/>
                    <a:pt x="1142" y="933"/>
                  </a:cubicBezTo>
                  <a:cubicBezTo>
                    <a:pt x="1122" y="926"/>
                    <a:pt x="1106" y="913"/>
                    <a:pt x="1086" y="903"/>
                  </a:cubicBezTo>
                  <a:cubicBezTo>
                    <a:pt x="753" y="733"/>
                    <a:pt x="389" y="544"/>
                    <a:pt x="14" y="370"/>
                  </a:cubicBezTo>
                  <a:cubicBezTo>
                    <a:pt x="8" y="406"/>
                    <a:pt x="0" y="442"/>
                    <a:pt x="0" y="478"/>
                  </a:cubicBezTo>
                  <a:cubicBezTo>
                    <a:pt x="386" y="655"/>
                    <a:pt x="753" y="851"/>
                    <a:pt x="1092" y="1027"/>
                  </a:cubicBezTo>
                  <a:cubicBezTo>
                    <a:pt x="1109" y="1034"/>
                    <a:pt x="1122" y="1040"/>
                    <a:pt x="1131" y="1047"/>
                  </a:cubicBezTo>
                  <a:cubicBezTo>
                    <a:pt x="1138" y="1050"/>
                    <a:pt x="1146" y="1051"/>
                    <a:pt x="1154" y="1051"/>
                  </a:cubicBezTo>
                  <a:cubicBezTo>
                    <a:pt x="1171" y="1051"/>
                    <a:pt x="1188" y="1044"/>
                    <a:pt x="1197" y="1031"/>
                  </a:cubicBezTo>
                  <a:lnTo>
                    <a:pt x="1201" y="1031"/>
                  </a:lnTo>
                  <a:cubicBezTo>
                    <a:pt x="1383" y="756"/>
                    <a:pt x="1517" y="449"/>
                    <a:pt x="1599" y="132"/>
                  </a:cubicBezTo>
                  <a:cubicBezTo>
                    <a:pt x="1589" y="109"/>
                    <a:pt x="1576" y="86"/>
                    <a:pt x="1563" y="67"/>
                  </a:cubicBezTo>
                  <a:cubicBezTo>
                    <a:pt x="1553" y="43"/>
                    <a:pt x="1537" y="20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81;p37"/>
            <p:cNvSpPr/>
            <p:nvPr/>
          </p:nvSpPr>
          <p:spPr>
            <a:xfrm flipH="1">
              <a:off x="7265969" y="3121879"/>
              <a:ext cx="119674" cy="43593"/>
            </a:xfrm>
            <a:custGeom>
              <a:avLst/>
              <a:gdLst/>
              <a:ahLst/>
              <a:cxnLst/>
              <a:rect l="l" t="t" r="r" b="b"/>
              <a:pathLst>
                <a:path w="1628" h="593" extrusionOk="0">
                  <a:moveTo>
                    <a:pt x="1628" y="0"/>
                  </a:moveTo>
                  <a:cubicBezTo>
                    <a:pt x="1471" y="173"/>
                    <a:pt x="1287" y="323"/>
                    <a:pt x="1088" y="448"/>
                  </a:cubicBezTo>
                  <a:cubicBezTo>
                    <a:pt x="1065" y="461"/>
                    <a:pt x="1046" y="477"/>
                    <a:pt x="1020" y="490"/>
                  </a:cubicBezTo>
                  <a:cubicBezTo>
                    <a:pt x="1009" y="490"/>
                    <a:pt x="1000" y="487"/>
                    <a:pt x="990" y="487"/>
                  </a:cubicBezTo>
                  <a:cubicBezTo>
                    <a:pt x="660" y="454"/>
                    <a:pt x="320" y="350"/>
                    <a:pt x="0" y="183"/>
                  </a:cubicBezTo>
                  <a:lnTo>
                    <a:pt x="0" y="183"/>
                  </a:lnTo>
                  <a:cubicBezTo>
                    <a:pt x="13" y="229"/>
                    <a:pt x="29" y="275"/>
                    <a:pt x="46" y="317"/>
                  </a:cubicBezTo>
                  <a:cubicBezTo>
                    <a:pt x="346" y="468"/>
                    <a:pt x="667" y="559"/>
                    <a:pt x="984" y="588"/>
                  </a:cubicBezTo>
                  <a:cubicBezTo>
                    <a:pt x="1000" y="592"/>
                    <a:pt x="1013" y="592"/>
                    <a:pt x="1029" y="592"/>
                  </a:cubicBezTo>
                  <a:cubicBezTo>
                    <a:pt x="1032" y="592"/>
                    <a:pt x="1035" y="593"/>
                    <a:pt x="1038" y="593"/>
                  </a:cubicBezTo>
                  <a:cubicBezTo>
                    <a:pt x="1046" y="593"/>
                    <a:pt x="1054" y="590"/>
                    <a:pt x="1059" y="585"/>
                  </a:cubicBezTo>
                  <a:cubicBezTo>
                    <a:pt x="1068" y="578"/>
                    <a:pt x="1079" y="575"/>
                    <a:pt x="1085" y="569"/>
                  </a:cubicBezTo>
                  <a:lnTo>
                    <a:pt x="1088" y="569"/>
                  </a:lnTo>
                  <a:cubicBezTo>
                    <a:pt x="1271" y="461"/>
                    <a:pt x="1441" y="330"/>
                    <a:pt x="1595" y="180"/>
                  </a:cubicBezTo>
                  <a:cubicBezTo>
                    <a:pt x="1608" y="115"/>
                    <a:pt x="1617" y="56"/>
                    <a:pt x="1628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82;p37"/>
            <p:cNvSpPr/>
            <p:nvPr/>
          </p:nvSpPr>
          <p:spPr>
            <a:xfrm flipH="1">
              <a:off x="7051687" y="2934202"/>
              <a:ext cx="598077" cy="538479"/>
            </a:xfrm>
            <a:custGeom>
              <a:avLst/>
              <a:gdLst/>
              <a:ahLst/>
              <a:cxnLst/>
              <a:rect l="l" t="t" r="r" b="b"/>
              <a:pathLst>
                <a:path w="8136" h="7325" extrusionOk="0">
                  <a:moveTo>
                    <a:pt x="117" y="1"/>
                  </a:moveTo>
                  <a:cubicBezTo>
                    <a:pt x="93" y="1"/>
                    <a:pt x="69" y="9"/>
                    <a:pt x="50" y="27"/>
                  </a:cubicBezTo>
                  <a:cubicBezTo>
                    <a:pt x="8" y="63"/>
                    <a:pt x="1" y="131"/>
                    <a:pt x="40" y="174"/>
                  </a:cubicBezTo>
                  <a:cubicBezTo>
                    <a:pt x="168" y="324"/>
                    <a:pt x="299" y="471"/>
                    <a:pt x="426" y="618"/>
                  </a:cubicBezTo>
                  <a:cubicBezTo>
                    <a:pt x="537" y="739"/>
                    <a:pt x="641" y="860"/>
                    <a:pt x="750" y="978"/>
                  </a:cubicBezTo>
                  <a:lnTo>
                    <a:pt x="750" y="981"/>
                  </a:lnTo>
                  <a:cubicBezTo>
                    <a:pt x="972" y="1226"/>
                    <a:pt x="1187" y="1464"/>
                    <a:pt x="1406" y="1700"/>
                  </a:cubicBezTo>
                  <a:lnTo>
                    <a:pt x="1409" y="1704"/>
                  </a:lnTo>
                  <a:cubicBezTo>
                    <a:pt x="1661" y="1974"/>
                    <a:pt x="1910" y="2239"/>
                    <a:pt x="2162" y="2501"/>
                  </a:cubicBezTo>
                  <a:lnTo>
                    <a:pt x="2165" y="2501"/>
                  </a:lnTo>
                  <a:cubicBezTo>
                    <a:pt x="2204" y="2543"/>
                    <a:pt x="2246" y="2586"/>
                    <a:pt x="2286" y="2628"/>
                  </a:cubicBezTo>
                  <a:cubicBezTo>
                    <a:pt x="2318" y="2661"/>
                    <a:pt x="2351" y="2697"/>
                    <a:pt x="2384" y="2730"/>
                  </a:cubicBezTo>
                  <a:cubicBezTo>
                    <a:pt x="2390" y="2736"/>
                    <a:pt x="2397" y="2746"/>
                    <a:pt x="2406" y="2749"/>
                  </a:cubicBezTo>
                  <a:cubicBezTo>
                    <a:pt x="3824" y="4200"/>
                    <a:pt x="5217" y="5432"/>
                    <a:pt x="6782" y="6606"/>
                  </a:cubicBezTo>
                  <a:cubicBezTo>
                    <a:pt x="6894" y="6691"/>
                    <a:pt x="7008" y="6772"/>
                    <a:pt x="7119" y="6857"/>
                  </a:cubicBezTo>
                  <a:cubicBezTo>
                    <a:pt x="7334" y="7014"/>
                    <a:pt x="7554" y="7167"/>
                    <a:pt x="7773" y="7324"/>
                  </a:cubicBezTo>
                  <a:lnTo>
                    <a:pt x="8135" y="7324"/>
                  </a:lnTo>
                  <a:cubicBezTo>
                    <a:pt x="7730" y="7040"/>
                    <a:pt x="7331" y="6756"/>
                    <a:pt x="6949" y="6469"/>
                  </a:cubicBezTo>
                  <a:cubicBezTo>
                    <a:pt x="6835" y="6386"/>
                    <a:pt x="6723" y="6302"/>
                    <a:pt x="6613" y="6217"/>
                  </a:cubicBezTo>
                  <a:cubicBezTo>
                    <a:pt x="5913" y="5677"/>
                    <a:pt x="5243" y="5128"/>
                    <a:pt x="4589" y="4550"/>
                  </a:cubicBezTo>
                  <a:cubicBezTo>
                    <a:pt x="4586" y="4547"/>
                    <a:pt x="4586" y="4547"/>
                    <a:pt x="4586" y="4543"/>
                  </a:cubicBezTo>
                  <a:lnTo>
                    <a:pt x="4583" y="4543"/>
                  </a:lnTo>
                  <a:cubicBezTo>
                    <a:pt x="4550" y="4511"/>
                    <a:pt x="4521" y="4484"/>
                    <a:pt x="4488" y="4458"/>
                  </a:cubicBezTo>
                  <a:cubicBezTo>
                    <a:pt x="4410" y="4386"/>
                    <a:pt x="4334" y="4318"/>
                    <a:pt x="4253" y="4246"/>
                  </a:cubicBezTo>
                  <a:lnTo>
                    <a:pt x="4250" y="4243"/>
                  </a:lnTo>
                  <a:cubicBezTo>
                    <a:pt x="3341" y="3419"/>
                    <a:pt x="2456" y="2530"/>
                    <a:pt x="1537" y="1533"/>
                  </a:cubicBezTo>
                  <a:cubicBezTo>
                    <a:pt x="1334" y="1315"/>
                    <a:pt x="1132" y="1092"/>
                    <a:pt x="926" y="864"/>
                  </a:cubicBezTo>
                  <a:cubicBezTo>
                    <a:pt x="818" y="746"/>
                    <a:pt x="714" y="625"/>
                    <a:pt x="602" y="500"/>
                  </a:cubicBezTo>
                  <a:cubicBezTo>
                    <a:pt x="468" y="351"/>
                    <a:pt x="331" y="194"/>
                    <a:pt x="197" y="37"/>
                  </a:cubicBezTo>
                  <a:cubicBezTo>
                    <a:pt x="175" y="13"/>
                    <a:pt x="146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83;p37"/>
            <p:cNvSpPr/>
            <p:nvPr/>
          </p:nvSpPr>
          <p:spPr>
            <a:xfrm flipH="1">
              <a:off x="7530017" y="2949345"/>
              <a:ext cx="123056" cy="110857"/>
            </a:xfrm>
            <a:custGeom>
              <a:avLst/>
              <a:gdLst/>
              <a:ahLst/>
              <a:cxnLst/>
              <a:rect l="l" t="t" r="r" b="b"/>
              <a:pathLst>
                <a:path w="1674" h="1508" extrusionOk="0">
                  <a:moveTo>
                    <a:pt x="1540" y="0"/>
                  </a:moveTo>
                  <a:cubicBezTo>
                    <a:pt x="932" y="72"/>
                    <a:pt x="265" y="409"/>
                    <a:pt x="0" y="961"/>
                  </a:cubicBezTo>
                  <a:cubicBezTo>
                    <a:pt x="454" y="1258"/>
                    <a:pt x="1000" y="1448"/>
                    <a:pt x="1540" y="1507"/>
                  </a:cubicBezTo>
                  <a:cubicBezTo>
                    <a:pt x="1673" y="1017"/>
                    <a:pt x="1673" y="494"/>
                    <a:pt x="154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84;p37"/>
            <p:cNvSpPr/>
            <p:nvPr/>
          </p:nvSpPr>
          <p:spPr>
            <a:xfrm flipH="1">
              <a:off x="7463711" y="2576343"/>
              <a:ext cx="496193" cy="449970"/>
            </a:xfrm>
            <a:custGeom>
              <a:avLst/>
              <a:gdLst/>
              <a:ahLst/>
              <a:cxnLst/>
              <a:rect l="l" t="t" r="r" b="b"/>
              <a:pathLst>
                <a:path w="6750" h="6121" extrusionOk="0">
                  <a:moveTo>
                    <a:pt x="5178" y="1"/>
                  </a:moveTo>
                  <a:cubicBezTo>
                    <a:pt x="5147" y="1"/>
                    <a:pt x="5117" y="2"/>
                    <a:pt x="5086" y="6"/>
                  </a:cubicBezTo>
                  <a:cubicBezTo>
                    <a:pt x="4586" y="65"/>
                    <a:pt x="4266" y="561"/>
                    <a:pt x="4053" y="1022"/>
                  </a:cubicBezTo>
                  <a:cubicBezTo>
                    <a:pt x="3746" y="659"/>
                    <a:pt x="3315" y="371"/>
                    <a:pt x="2860" y="225"/>
                  </a:cubicBezTo>
                  <a:cubicBezTo>
                    <a:pt x="2718" y="179"/>
                    <a:pt x="2565" y="156"/>
                    <a:pt x="2413" y="156"/>
                  </a:cubicBezTo>
                  <a:cubicBezTo>
                    <a:pt x="2086" y="156"/>
                    <a:pt x="1761" y="265"/>
                    <a:pt x="1540" y="502"/>
                  </a:cubicBezTo>
                  <a:cubicBezTo>
                    <a:pt x="1263" y="807"/>
                    <a:pt x="1197" y="1258"/>
                    <a:pt x="1285" y="1656"/>
                  </a:cubicBezTo>
                  <a:cubicBezTo>
                    <a:pt x="1370" y="2055"/>
                    <a:pt x="1592" y="2411"/>
                    <a:pt x="1838" y="2741"/>
                  </a:cubicBezTo>
                  <a:cubicBezTo>
                    <a:pt x="1704" y="2718"/>
                    <a:pt x="1565" y="2707"/>
                    <a:pt x="1424" y="2707"/>
                  </a:cubicBezTo>
                  <a:cubicBezTo>
                    <a:pt x="1241" y="2707"/>
                    <a:pt x="1057" y="2727"/>
                    <a:pt x="886" y="2768"/>
                  </a:cubicBezTo>
                  <a:cubicBezTo>
                    <a:pt x="586" y="2839"/>
                    <a:pt x="302" y="3019"/>
                    <a:pt x="158" y="3297"/>
                  </a:cubicBezTo>
                  <a:cubicBezTo>
                    <a:pt x="1" y="3597"/>
                    <a:pt x="34" y="3973"/>
                    <a:pt x="184" y="4277"/>
                  </a:cubicBezTo>
                  <a:cubicBezTo>
                    <a:pt x="318" y="4555"/>
                    <a:pt x="543" y="4780"/>
                    <a:pt x="785" y="4976"/>
                  </a:cubicBezTo>
                  <a:cubicBezTo>
                    <a:pt x="808" y="4996"/>
                    <a:pt x="831" y="5012"/>
                    <a:pt x="854" y="5032"/>
                  </a:cubicBezTo>
                  <a:cubicBezTo>
                    <a:pt x="886" y="5055"/>
                    <a:pt x="919" y="5085"/>
                    <a:pt x="955" y="5107"/>
                  </a:cubicBezTo>
                  <a:cubicBezTo>
                    <a:pt x="1727" y="5666"/>
                    <a:pt x="2848" y="6120"/>
                    <a:pt x="3830" y="6120"/>
                  </a:cubicBezTo>
                  <a:cubicBezTo>
                    <a:pt x="4432" y="6120"/>
                    <a:pt x="4982" y="5950"/>
                    <a:pt x="5367" y="5528"/>
                  </a:cubicBezTo>
                  <a:cubicBezTo>
                    <a:pt x="6344" y="4463"/>
                    <a:pt x="6749" y="2911"/>
                    <a:pt x="6443" y="1502"/>
                  </a:cubicBezTo>
                  <a:cubicBezTo>
                    <a:pt x="6426" y="1430"/>
                    <a:pt x="6410" y="1359"/>
                    <a:pt x="6390" y="1293"/>
                  </a:cubicBezTo>
                  <a:cubicBezTo>
                    <a:pt x="6381" y="1261"/>
                    <a:pt x="6374" y="1225"/>
                    <a:pt x="6364" y="1195"/>
                  </a:cubicBezTo>
                  <a:cubicBezTo>
                    <a:pt x="6272" y="891"/>
                    <a:pt x="6145" y="591"/>
                    <a:pt x="5930" y="359"/>
                  </a:cubicBezTo>
                  <a:cubicBezTo>
                    <a:pt x="5737" y="149"/>
                    <a:pt x="5463" y="1"/>
                    <a:pt x="517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85;p37"/>
            <p:cNvSpPr/>
            <p:nvPr/>
          </p:nvSpPr>
          <p:spPr>
            <a:xfrm flipH="1">
              <a:off x="7460486" y="2580168"/>
              <a:ext cx="496193" cy="449970"/>
            </a:xfrm>
            <a:custGeom>
              <a:avLst/>
              <a:gdLst/>
              <a:ahLst/>
              <a:cxnLst/>
              <a:rect l="l" t="t" r="r" b="b"/>
              <a:pathLst>
                <a:path w="6750" h="6121" extrusionOk="0">
                  <a:moveTo>
                    <a:pt x="5178" y="1"/>
                  </a:moveTo>
                  <a:cubicBezTo>
                    <a:pt x="5147" y="1"/>
                    <a:pt x="5117" y="2"/>
                    <a:pt x="5086" y="6"/>
                  </a:cubicBezTo>
                  <a:cubicBezTo>
                    <a:pt x="4586" y="65"/>
                    <a:pt x="4266" y="561"/>
                    <a:pt x="4053" y="1022"/>
                  </a:cubicBezTo>
                  <a:cubicBezTo>
                    <a:pt x="3746" y="659"/>
                    <a:pt x="3315" y="371"/>
                    <a:pt x="2860" y="225"/>
                  </a:cubicBezTo>
                  <a:cubicBezTo>
                    <a:pt x="2718" y="179"/>
                    <a:pt x="2565" y="156"/>
                    <a:pt x="2413" y="156"/>
                  </a:cubicBezTo>
                  <a:cubicBezTo>
                    <a:pt x="2086" y="156"/>
                    <a:pt x="1761" y="265"/>
                    <a:pt x="1540" y="502"/>
                  </a:cubicBezTo>
                  <a:cubicBezTo>
                    <a:pt x="1263" y="807"/>
                    <a:pt x="1197" y="1258"/>
                    <a:pt x="1285" y="1656"/>
                  </a:cubicBezTo>
                  <a:cubicBezTo>
                    <a:pt x="1370" y="2055"/>
                    <a:pt x="1592" y="2411"/>
                    <a:pt x="1838" y="2741"/>
                  </a:cubicBezTo>
                  <a:cubicBezTo>
                    <a:pt x="1704" y="2718"/>
                    <a:pt x="1565" y="2707"/>
                    <a:pt x="1424" y="2707"/>
                  </a:cubicBezTo>
                  <a:cubicBezTo>
                    <a:pt x="1241" y="2707"/>
                    <a:pt x="1057" y="2727"/>
                    <a:pt x="886" y="2768"/>
                  </a:cubicBezTo>
                  <a:cubicBezTo>
                    <a:pt x="586" y="2839"/>
                    <a:pt x="302" y="3019"/>
                    <a:pt x="158" y="3297"/>
                  </a:cubicBezTo>
                  <a:cubicBezTo>
                    <a:pt x="1" y="3597"/>
                    <a:pt x="34" y="3973"/>
                    <a:pt x="184" y="4277"/>
                  </a:cubicBezTo>
                  <a:cubicBezTo>
                    <a:pt x="318" y="4555"/>
                    <a:pt x="543" y="4780"/>
                    <a:pt x="785" y="4976"/>
                  </a:cubicBezTo>
                  <a:cubicBezTo>
                    <a:pt x="808" y="4996"/>
                    <a:pt x="831" y="5012"/>
                    <a:pt x="854" y="5032"/>
                  </a:cubicBezTo>
                  <a:cubicBezTo>
                    <a:pt x="886" y="5055"/>
                    <a:pt x="919" y="5085"/>
                    <a:pt x="955" y="5107"/>
                  </a:cubicBezTo>
                  <a:cubicBezTo>
                    <a:pt x="1727" y="5666"/>
                    <a:pt x="2848" y="6120"/>
                    <a:pt x="3830" y="6120"/>
                  </a:cubicBezTo>
                  <a:cubicBezTo>
                    <a:pt x="4432" y="6120"/>
                    <a:pt x="4982" y="5950"/>
                    <a:pt x="5367" y="5528"/>
                  </a:cubicBezTo>
                  <a:cubicBezTo>
                    <a:pt x="6344" y="4463"/>
                    <a:pt x="6749" y="2911"/>
                    <a:pt x="6443" y="1502"/>
                  </a:cubicBezTo>
                  <a:cubicBezTo>
                    <a:pt x="6426" y="1430"/>
                    <a:pt x="6410" y="1359"/>
                    <a:pt x="6390" y="1293"/>
                  </a:cubicBezTo>
                  <a:cubicBezTo>
                    <a:pt x="6381" y="1261"/>
                    <a:pt x="6374" y="1225"/>
                    <a:pt x="6364" y="1195"/>
                  </a:cubicBezTo>
                  <a:cubicBezTo>
                    <a:pt x="6272" y="891"/>
                    <a:pt x="6145" y="591"/>
                    <a:pt x="5930" y="359"/>
                  </a:cubicBezTo>
                  <a:cubicBezTo>
                    <a:pt x="5737" y="149"/>
                    <a:pt x="5463" y="1"/>
                    <a:pt x="517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86;p37"/>
            <p:cNvSpPr/>
            <p:nvPr/>
          </p:nvSpPr>
          <p:spPr>
            <a:xfrm flipH="1">
              <a:off x="7486279" y="2671248"/>
              <a:ext cx="415993" cy="280597"/>
            </a:xfrm>
            <a:custGeom>
              <a:avLst/>
              <a:gdLst/>
              <a:ahLst/>
              <a:cxnLst/>
              <a:rect l="l" t="t" r="r" b="b"/>
              <a:pathLst>
                <a:path w="5659" h="3817" extrusionOk="0">
                  <a:moveTo>
                    <a:pt x="5560" y="1"/>
                  </a:moveTo>
                  <a:cubicBezTo>
                    <a:pt x="5467" y="1"/>
                    <a:pt x="5372" y="17"/>
                    <a:pt x="5279" y="45"/>
                  </a:cubicBezTo>
                  <a:cubicBezTo>
                    <a:pt x="4887" y="163"/>
                    <a:pt x="4586" y="525"/>
                    <a:pt x="4528" y="927"/>
                  </a:cubicBezTo>
                  <a:cubicBezTo>
                    <a:pt x="4191" y="738"/>
                    <a:pt x="3822" y="542"/>
                    <a:pt x="3433" y="453"/>
                  </a:cubicBezTo>
                  <a:cubicBezTo>
                    <a:pt x="3286" y="420"/>
                    <a:pt x="3142" y="404"/>
                    <a:pt x="3003" y="404"/>
                  </a:cubicBezTo>
                  <a:cubicBezTo>
                    <a:pt x="2659" y="404"/>
                    <a:pt x="2346" y="502"/>
                    <a:pt x="2106" y="685"/>
                  </a:cubicBezTo>
                  <a:cubicBezTo>
                    <a:pt x="1782" y="937"/>
                    <a:pt x="1589" y="1362"/>
                    <a:pt x="1563" y="1849"/>
                  </a:cubicBezTo>
                  <a:cubicBezTo>
                    <a:pt x="1550" y="2208"/>
                    <a:pt x="1622" y="2561"/>
                    <a:pt x="1714" y="2875"/>
                  </a:cubicBezTo>
                  <a:cubicBezTo>
                    <a:pt x="1574" y="2823"/>
                    <a:pt x="1426" y="2798"/>
                    <a:pt x="1276" y="2798"/>
                  </a:cubicBezTo>
                  <a:cubicBezTo>
                    <a:pt x="998" y="2798"/>
                    <a:pt x="717" y="2885"/>
                    <a:pt x="475" y="3055"/>
                  </a:cubicBezTo>
                  <a:cubicBezTo>
                    <a:pt x="256" y="3212"/>
                    <a:pt x="93" y="3437"/>
                    <a:pt x="1" y="3685"/>
                  </a:cubicBezTo>
                  <a:cubicBezTo>
                    <a:pt x="24" y="3705"/>
                    <a:pt x="47" y="3721"/>
                    <a:pt x="70" y="3741"/>
                  </a:cubicBezTo>
                  <a:cubicBezTo>
                    <a:pt x="102" y="3764"/>
                    <a:pt x="135" y="3794"/>
                    <a:pt x="171" y="3816"/>
                  </a:cubicBezTo>
                  <a:cubicBezTo>
                    <a:pt x="239" y="3578"/>
                    <a:pt x="387" y="3362"/>
                    <a:pt x="586" y="3222"/>
                  </a:cubicBezTo>
                  <a:cubicBezTo>
                    <a:pt x="794" y="3073"/>
                    <a:pt x="1037" y="2998"/>
                    <a:pt x="1273" y="2998"/>
                  </a:cubicBezTo>
                  <a:cubicBezTo>
                    <a:pt x="1467" y="2998"/>
                    <a:pt x="1657" y="3049"/>
                    <a:pt x="1818" y="3153"/>
                  </a:cubicBezTo>
                  <a:cubicBezTo>
                    <a:pt x="1835" y="3163"/>
                    <a:pt x="1853" y="3168"/>
                    <a:pt x="1871" y="3168"/>
                  </a:cubicBezTo>
                  <a:cubicBezTo>
                    <a:pt x="1893" y="3168"/>
                    <a:pt x="1915" y="3161"/>
                    <a:pt x="1933" y="3146"/>
                  </a:cubicBezTo>
                  <a:cubicBezTo>
                    <a:pt x="1965" y="3120"/>
                    <a:pt x="1981" y="3081"/>
                    <a:pt x="1969" y="3038"/>
                  </a:cubicBezTo>
                  <a:cubicBezTo>
                    <a:pt x="1861" y="2685"/>
                    <a:pt x="1746" y="2273"/>
                    <a:pt x="1766" y="1858"/>
                  </a:cubicBezTo>
                  <a:cubicBezTo>
                    <a:pt x="1785" y="1427"/>
                    <a:pt x="1956" y="1061"/>
                    <a:pt x="2230" y="845"/>
                  </a:cubicBezTo>
                  <a:cubicBezTo>
                    <a:pt x="2432" y="687"/>
                    <a:pt x="2702" y="604"/>
                    <a:pt x="2999" y="604"/>
                  </a:cubicBezTo>
                  <a:cubicBezTo>
                    <a:pt x="3125" y="604"/>
                    <a:pt x="3255" y="619"/>
                    <a:pt x="3387" y="649"/>
                  </a:cubicBezTo>
                  <a:cubicBezTo>
                    <a:pt x="3799" y="744"/>
                    <a:pt x="4207" y="976"/>
                    <a:pt x="4567" y="1182"/>
                  </a:cubicBezTo>
                  <a:cubicBezTo>
                    <a:pt x="4582" y="1192"/>
                    <a:pt x="4599" y="1196"/>
                    <a:pt x="4615" y="1196"/>
                  </a:cubicBezTo>
                  <a:cubicBezTo>
                    <a:pt x="4633" y="1196"/>
                    <a:pt x="4651" y="1191"/>
                    <a:pt x="4668" y="1182"/>
                  </a:cubicBezTo>
                  <a:cubicBezTo>
                    <a:pt x="4701" y="1163"/>
                    <a:pt x="4720" y="1130"/>
                    <a:pt x="4717" y="1091"/>
                  </a:cubicBezTo>
                  <a:cubicBezTo>
                    <a:pt x="4707" y="712"/>
                    <a:pt x="4972" y="345"/>
                    <a:pt x="5338" y="237"/>
                  </a:cubicBezTo>
                  <a:cubicBezTo>
                    <a:pt x="5410" y="215"/>
                    <a:pt x="5483" y="205"/>
                    <a:pt x="5556" y="205"/>
                  </a:cubicBezTo>
                  <a:cubicBezTo>
                    <a:pt x="5590" y="205"/>
                    <a:pt x="5624" y="207"/>
                    <a:pt x="5659" y="211"/>
                  </a:cubicBezTo>
                  <a:cubicBezTo>
                    <a:pt x="5642" y="139"/>
                    <a:pt x="5626" y="68"/>
                    <a:pt x="5606" y="2"/>
                  </a:cubicBezTo>
                  <a:cubicBezTo>
                    <a:pt x="5591" y="1"/>
                    <a:pt x="5576" y="1"/>
                    <a:pt x="556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87;p37"/>
            <p:cNvSpPr/>
            <p:nvPr/>
          </p:nvSpPr>
          <p:spPr>
            <a:xfrm flipH="1">
              <a:off x="7178345" y="2975810"/>
              <a:ext cx="932180" cy="706896"/>
            </a:xfrm>
            <a:custGeom>
              <a:avLst/>
              <a:gdLst/>
              <a:ahLst/>
              <a:cxnLst/>
              <a:rect l="l" t="t" r="r" b="b"/>
              <a:pathLst>
                <a:path w="12681" h="9616" extrusionOk="0">
                  <a:moveTo>
                    <a:pt x="10743" y="0"/>
                  </a:moveTo>
                  <a:cubicBezTo>
                    <a:pt x="10198" y="0"/>
                    <a:pt x="9547" y="248"/>
                    <a:pt x="9008" y="363"/>
                  </a:cubicBezTo>
                  <a:cubicBezTo>
                    <a:pt x="8390" y="494"/>
                    <a:pt x="7772" y="631"/>
                    <a:pt x="7161" y="781"/>
                  </a:cubicBezTo>
                  <a:cubicBezTo>
                    <a:pt x="6455" y="954"/>
                    <a:pt x="5756" y="1141"/>
                    <a:pt x="5063" y="1353"/>
                  </a:cubicBezTo>
                  <a:cubicBezTo>
                    <a:pt x="3867" y="1713"/>
                    <a:pt x="2671" y="2160"/>
                    <a:pt x="1700" y="2942"/>
                  </a:cubicBezTo>
                  <a:cubicBezTo>
                    <a:pt x="726" y="3722"/>
                    <a:pt x="1" y="4895"/>
                    <a:pt x="21" y="6144"/>
                  </a:cubicBezTo>
                  <a:cubicBezTo>
                    <a:pt x="24" y="6271"/>
                    <a:pt x="30" y="6399"/>
                    <a:pt x="50" y="6523"/>
                  </a:cubicBezTo>
                  <a:cubicBezTo>
                    <a:pt x="57" y="6576"/>
                    <a:pt x="66" y="6624"/>
                    <a:pt x="76" y="6674"/>
                  </a:cubicBezTo>
                  <a:cubicBezTo>
                    <a:pt x="265" y="7663"/>
                    <a:pt x="923" y="8559"/>
                    <a:pt x="1798" y="9069"/>
                  </a:cubicBezTo>
                  <a:cubicBezTo>
                    <a:pt x="2429" y="9439"/>
                    <a:pt x="3157" y="9615"/>
                    <a:pt x="3888" y="9615"/>
                  </a:cubicBezTo>
                  <a:cubicBezTo>
                    <a:pt x="4352" y="9615"/>
                    <a:pt x="4817" y="9544"/>
                    <a:pt x="5259" y="9406"/>
                  </a:cubicBezTo>
                  <a:cubicBezTo>
                    <a:pt x="5560" y="9307"/>
                    <a:pt x="5857" y="9184"/>
                    <a:pt x="6086" y="8971"/>
                  </a:cubicBezTo>
                  <a:cubicBezTo>
                    <a:pt x="6315" y="8755"/>
                    <a:pt x="6469" y="8445"/>
                    <a:pt x="6426" y="8131"/>
                  </a:cubicBezTo>
                  <a:cubicBezTo>
                    <a:pt x="6380" y="7765"/>
                    <a:pt x="6083" y="7481"/>
                    <a:pt x="5782" y="7262"/>
                  </a:cubicBezTo>
                  <a:cubicBezTo>
                    <a:pt x="5481" y="7043"/>
                    <a:pt x="5151" y="6844"/>
                    <a:pt x="4965" y="6520"/>
                  </a:cubicBezTo>
                  <a:cubicBezTo>
                    <a:pt x="4884" y="6369"/>
                    <a:pt x="4837" y="6206"/>
                    <a:pt x="4828" y="6040"/>
                  </a:cubicBezTo>
                  <a:lnTo>
                    <a:pt x="4828" y="6036"/>
                  </a:lnTo>
                  <a:cubicBezTo>
                    <a:pt x="4825" y="5997"/>
                    <a:pt x="4825" y="5958"/>
                    <a:pt x="4828" y="5918"/>
                  </a:cubicBezTo>
                  <a:cubicBezTo>
                    <a:pt x="4837" y="5539"/>
                    <a:pt x="5014" y="5154"/>
                    <a:pt x="5276" y="4873"/>
                  </a:cubicBezTo>
                  <a:cubicBezTo>
                    <a:pt x="5684" y="4435"/>
                    <a:pt x="6256" y="4193"/>
                    <a:pt x="6818" y="3981"/>
                  </a:cubicBezTo>
                  <a:cubicBezTo>
                    <a:pt x="8714" y="3251"/>
                    <a:pt x="10668" y="2677"/>
                    <a:pt x="12619" y="2105"/>
                  </a:cubicBezTo>
                  <a:cubicBezTo>
                    <a:pt x="12681" y="2085"/>
                    <a:pt x="11926" y="922"/>
                    <a:pt x="11845" y="827"/>
                  </a:cubicBezTo>
                  <a:cubicBezTo>
                    <a:pt x="11587" y="520"/>
                    <a:pt x="11171" y="0"/>
                    <a:pt x="10743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88;p37"/>
            <p:cNvSpPr/>
            <p:nvPr/>
          </p:nvSpPr>
          <p:spPr>
            <a:xfrm flipH="1">
              <a:off x="7261632" y="2986322"/>
              <a:ext cx="847423" cy="696310"/>
            </a:xfrm>
            <a:custGeom>
              <a:avLst/>
              <a:gdLst/>
              <a:ahLst/>
              <a:cxnLst/>
              <a:rect l="l" t="t" r="r" b="b"/>
              <a:pathLst>
                <a:path w="11528" h="9472" extrusionOk="0">
                  <a:moveTo>
                    <a:pt x="9825" y="1"/>
                  </a:moveTo>
                  <a:cubicBezTo>
                    <a:pt x="9537" y="76"/>
                    <a:pt x="9249" y="164"/>
                    <a:pt x="8988" y="220"/>
                  </a:cubicBezTo>
                  <a:cubicBezTo>
                    <a:pt x="8602" y="301"/>
                    <a:pt x="8220" y="387"/>
                    <a:pt x="7834" y="475"/>
                  </a:cubicBezTo>
                  <a:cubicBezTo>
                    <a:pt x="7602" y="527"/>
                    <a:pt x="7370" y="583"/>
                    <a:pt x="7141" y="638"/>
                  </a:cubicBezTo>
                  <a:cubicBezTo>
                    <a:pt x="7004" y="674"/>
                    <a:pt x="6867" y="707"/>
                    <a:pt x="6733" y="740"/>
                  </a:cubicBezTo>
                  <a:cubicBezTo>
                    <a:pt x="6167" y="883"/>
                    <a:pt x="5602" y="1037"/>
                    <a:pt x="5043" y="1210"/>
                  </a:cubicBezTo>
                  <a:cubicBezTo>
                    <a:pt x="3847" y="1570"/>
                    <a:pt x="2651" y="2017"/>
                    <a:pt x="1680" y="2799"/>
                  </a:cubicBezTo>
                  <a:cubicBezTo>
                    <a:pt x="719" y="3570"/>
                    <a:pt x="1" y="4720"/>
                    <a:pt x="1" y="5949"/>
                  </a:cubicBezTo>
                  <a:lnTo>
                    <a:pt x="1" y="6001"/>
                  </a:lnTo>
                  <a:cubicBezTo>
                    <a:pt x="4" y="6128"/>
                    <a:pt x="10" y="6256"/>
                    <a:pt x="30" y="6380"/>
                  </a:cubicBezTo>
                  <a:cubicBezTo>
                    <a:pt x="37" y="6433"/>
                    <a:pt x="46" y="6481"/>
                    <a:pt x="56" y="6531"/>
                  </a:cubicBezTo>
                  <a:cubicBezTo>
                    <a:pt x="245" y="7520"/>
                    <a:pt x="903" y="8416"/>
                    <a:pt x="1778" y="8926"/>
                  </a:cubicBezTo>
                  <a:cubicBezTo>
                    <a:pt x="2409" y="9295"/>
                    <a:pt x="3135" y="9472"/>
                    <a:pt x="3867" y="9472"/>
                  </a:cubicBezTo>
                  <a:cubicBezTo>
                    <a:pt x="4331" y="9472"/>
                    <a:pt x="4798" y="9400"/>
                    <a:pt x="5239" y="9263"/>
                  </a:cubicBezTo>
                  <a:cubicBezTo>
                    <a:pt x="5540" y="9164"/>
                    <a:pt x="5837" y="9041"/>
                    <a:pt x="6066" y="8828"/>
                  </a:cubicBezTo>
                  <a:cubicBezTo>
                    <a:pt x="6268" y="8635"/>
                    <a:pt x="6416" y="8368"/>
                    <a:pt x="6416" y="8089"/>
                  </a:cubicBezTo>
                  <a:cubicBezTo>
                    <a:pt x="6416" y="8057"/>
                    <a:pt x="6413" y="8021"/>
                    <a:pt x="6406" y="7988"/>
                  </a:cubicBezTo>
                  <a:cubicBezTo>
                    <a:pt x="6360" y="7622"/>
                    <a:pt x="6063" y="7338"/>
                    <a:pt x="5762" y="7119"/>
                  </a:cubicBezTo>
                  <a:cubicBezTo>
                    <a:pt x="5461" y="6900"/>
                    <a:pt x="5131" y="6701"/>
                    <a:pt x="4945" y="6377"/>
                  </a:cubicBezTo>
                  <a:cubicBezTo>
                    <a:pt x="4864" y="6226"/>
                    <a:pt x="4817" y="6063"/>
                    <a:pt x="4808" y="5897"/>
                  </a:cubicBezTo>
                  <a:lnTo>
                    <a:pt x="4808" y="5893"/>
                  </a:lnTo>
                  <a:cubicBezTo>
                    <a:pt x="4805" y="5873"/>
                    <a:pt x="4805" y="5854"/>
                    <a:pt x="4805" y="5834"/>
                  </a:cubicBezTo>
                  <a:cubicBezTo>
                    <a:pt x="4805" y="5815"/>
                    <a:pt x="4805" y="5795"/>
                    <a:pt x="4808" y="5775"/>
                  </a:cubicBezTo>
                  <a:cubicBezTo>
                    <a:pt x="4817" y="5396"/>
                    <a:pt x="4994" y="5011"/>
                    <a:pt x="5256" y="4730"/>
                  </a:cubicBezTo>
                  <a:cubicBezTo>
                    <a:pt x="5664" y="4292"/>
                    <a:pt x="6236" y="4050"/>
                    <a:pt x="6798" y="3838"/>
                  </a:cubicBezTo>
                  <a:cubicBezTo>
                    <a:pt x="8347" y="3243"/>
                    <a:pt x="9935" y="2749"/>
                    <a:pt x="11527" y="2279"/>
                  </a:cubicBezTo>
                  <a:cubicBezTo>
                    <a:pt x="10834" y="1625"/>
                    <a:pt x="10259" y="850"/>
                    <a:pt x="9825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89;p37"/>
            <p:cNvSpPr/>
            <p:nvPr/>
          </p:nvSpPr>
          <p:spPr>
            <a:xfrm flipH="1">
              <a:off x="7755619" y="3405784"/>
              <a:ext cx="351304" cy="97919"/>
            </a:xfrm>
            <a:custGeom>
              <a:avLst/>
              <a:gdLst/>
              <a:ahLst/>
              <a:cxnLst/>
              <a:rect l="l" t="t" r="r" b="b"/>
              <a:pathLst>
                <a:path w="4779" h="1332" extrusionOk="0">
                  <a:moveTo>
                    <a:pt x="4383" y="0"/>
                  </a:moveTo>
                  <a:cubicBezTo>
                    <a:pt x="4213" y="0"/>
                    <a:pt x="4042" y="37"/>
                    <a:pt x="3886" y="112"/>
                  </a:cubicBezTo>
                  <a:cubicBezTo>
                    <a:pt x="3569" y="262"/>
                    <a:pt x="3331" y="603"/>
                    <a:pt x="3263" y="971"/>
                  </a:cubicBezTo>
                  <a:cubicBezTo>
                    <a:pt x="3093" y="661"/>
                    <a:pt x="2750" y="445"/>
                    <a:pt x="2396" y="445"/>
                  </a:cubicBezTo>
                  <a:cubicBezTo>
                    <a:pt x="2381" y="445"/>
                    <a:pt x="2366" y="445"/>
                    <a:pt x="2350" y="446"/>
                  </a:cubicBezTo>
                  <a:cubicBezTo>
                    <a:pt x="1975" y="465"/>
                    <a:pt x="1628" y="701"/>
                    <a:pt x="1478" y="1007"/>
                  </a:cubicBezTo>
                  <a:cubicBezTo>
                    <a:pt x="1409" y="775"/>
                    <a:pt x="1243" y="570"/>
                    <a:pt x="1023" y="461"/>
                  </a:cubicBezTo>
                  <a:cubicBezTo>
                    <a:pt x="910" y="406"/>
                    <a:pt x="785" y="379"/>
                    <a:pt x="658" y="379"/>
                  </a:cubicBezTo>
                  <a:cubicBezTo>
                    <a:pt x="453" y="379"/>
                    <a:pt x="245" y="451"/>
                    <a:pt x="89" y="586"/>
                  </a:cubicBezTo>
                  <a:cubicBezTo>
                    <a:pt x="56" y="612"/>
                    <a:pt x="27" y="642"/>
                    <a:pt x="1" y="674"/>
                  </a:cubicBezTo>
                  <a:cubicBezTo>
                    <a:pt x="8" y="727"/>
                    <a:pt x="17" y="775"/>
                    <a:pt x="27" y="825"/>
                  </a:cubicBezTo>
                  <a:cubicBezTo>
                    <a:pt x="63" y="769"/>
                    <a:pt x="109" y="713"/>
                    <a:pt x="157" y="671"/>
                  </a:cubicBezTo>
                  <a:cubicBezTo>
                    <a:pt x="295" y="553"/>
                    <a:pt x="477" y="491"/>
                    <a:pt x="657" y="491"/>
                  </a:cubicBezTo>
                  <a:cubicBezTo>
                    <a:pt x="768" y="491"/>
                    <a:pt x="878" y="515"/>
                    <a:pt x="978" y="563"/>
                  </a:cubicBezTo>
                  <a:cubicBezTo>
                    <a:pt x="1239" y="690"/>
                    <a:pt x="1412" y="981"/>
                    <a:pt x="1396" y="1272"/>
                  </a:cubicBezTo>
                  <a:cubicBezTo>
                    <a:pt x="1396" y="1302"/>
                    <a:pt x="1419" y="1328"/>
                    <a:pt x="1448" y="1331"/>
                  </a:cubicBezTo>
                  <a:cubicBezTo>
                    <a:pt x="1478" y="1331"/>
                    <a:pt x="1504" y="1312"/>
                    <a:pt x="1507" y="1282"/>
                  </a:cubicBezTo>
                  <a:cubicBezTo>
                    <a:pt x="1550" y="903"/>
                    <a:pt x="1929" y="576"/>
                    <a:pt x="2357" y="556"/>
                  </a:cubicBezTo>
                  <a:cubicBezTo>
                    <a:pt x="2371" y="556"/>
                    <a:pt x="2385" y="555"/>
                    <a:pt x="2399" y="555"/>
                  </a:cubicBezTo>
                  <a:cubicBezTo>
                    <a:pt x="2787" y="555"/>
                    <a:pt x="3157" y="852"/>
                    <a:pt x="3239" y="1230"/>
                  </a:cubicBezTo>
                  <a:cubicBezTo>
                    <a:pt x="3245" y="1253"/>
                    <a:pt x="3266" y="1271"/>
                    <a:pt x="3291" y="1271"/>
                  </a:cubicBezTo>
                  <a:cubicBezTo>
                    <a:pt x="3294" y="1271"/>
                    <a:pt x="3298" y="1270"/>
                    <a:pt x="3302" y="1269"/>
                  </a:cubicBezTo>
                  <a:cubicBezTo>
                    <a:pt x="3331" y="1269"/>
                    <a:pt x="3351" y="1243"/>
                    <a:pt x="3351" y="1214"/>
                  </a:cubicBezTo>
                  <a:cubicBezTo>
                    <a:pt x="3341" y="808"/>
                    <a:pt x="3592" y="377"/>
                    <a:pt x="3936" y="214"/>
                  </a:cubicBezTo>
                  <a:cubicBezTo>
                    <a:pt x="4074" y="147"/>
                    <a:pt x="4228" y="114"/>
                    <a:pt x="4383" y="114"/>
                  </a:cubicBezTo>
                  <a:cubicBezTo>
                    <a:pt x="4518" y="114"/>
                    <a:pt x="4653" y="139"/>
                    <a:pt x="4779" y="187"/>
                  </a:cubicBezTo>
                  <a:cubicBezTo>
                    <a:pt x="4776" y="148"/>
                    <a:pt x="4776" y="109"/>
                    <a:pt x="4779" y="69"/>
                  </a:cubicBezTo>
                  <a:cubicBezTo>
                    <a:pt x="4652" y="23"/>
                    <a:pt x="4518" y="0"/>
                    <a:pt x="4383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90;p37"/>
            <p:cNvSpPr/>
            <p:nvPr/>
          </p:nvSpPr>
          <p:spPr>
            <a:xfrm flipH="1">
              <a:off x="6021739" y="2059182"/>
              <a:ext cx="1465569" cy="1420188"/>
            </a:xfrm>
            <a:custGeom>
              <a:avLst/>
              <a:gdLst/>
              <a:ahLst/>
              <a:cxnLst/>
              <a:rect l="l" t="t" r="r" b="b"/>
              <a:pathLst>
                <a:path w="19937" h="19319" extrusionOk="0">
                  <a:moveTo>
                    <a:pt x="10470" y="1"/>
                  </a:moveTo>
                  <a:cubicBezTo>
                    <a:pt x="7285" y="1"/>
                    <a:pt x="3958" y="1318"/>
                    <a:pt x="2026" y="3896"/>
                  </a:cubicBezTo>
                  <a:cubicBezTo>
                    <a:pt x="1873" y="4103"/>
                    <a:pt x="1729" y="4318"/>
                    <a:pt x="1595" y="4537"/>
                  </a:cubicBezTo>
                  <a:cubicBezTo>
                    <a:pt x="1337" y="4955"/>
                    <a:pt x="1118" y="5397"/>
                    <a:pt x="941" y="5854"/>
                  </a:cubicBezTo>
                  <a:cubicBezTo>
                    <a:pt x="745" y="6358"/>
                    <a:pt x="599" y="6884"/>
                    <a:pt x="510" y="7420"/>
                  </a:cubicBezTo>
                  <a:cubicBezTo>
                    <a:pt x="0" y="10485"/>
                    <a:pt x="1376" y="13783"/>
                    <a:pt x="3909" y="15580"/>
                  </a:cubicBezTo>
                  <a:cubicBezTo>
                    <a:pt x="3396" y="15963"/>
                    <a:pt x="2768" y="16342"/>
                    <a:pt x="2484" y="16917"/>
                  </a:cubicBezTo>
                  <a:cubicBezTo>
                    <a:pt x="2200" y="17492"/>
                    <a:pt x="2190" y="18250"/>
                    <a:pt x="2618" y="18728"/>
                  </a:cubicBezTo>
                  <a:cubicBezTo>
                    <a:pt x="2994" y="19149"/>
                    <a:pt x="3654" y="19238"/>
                    <a:pt x="4200" y="19286"/>
                  </a:cubicBezTo>
                  <a:cubicBezTo>
                    <a:pt x="4437" y="19306"/>
                    <a:pt x="4739" y="19319"/>
                    <a:pt x="5050" y="19319"/>
                  </a:cubicBezTo>
                  <a:cubicBezTo>
                    <a:pt x="5519" y="19319"/>
                    <a:pt x="6010" y="19290"/>
                    <a:pt x="6340" y="19211"/>
                  </a:cubicBezTo>
                  <a:cubicBezTo>
                    <a:pt x="8314" y="18734"/>
                    <a:pt x="9841" y="17809"/>
                    <a:pt x="11756" y="17146"/>
                  </a:cubicBezTo>
                  <a:cubicBezTo>
                    <a:pt x="13289" y="16616"/>
                    <a:pt x="14795" y="15963"/>
                    <a:pt x="16119" y="15025"/>
                  </a:cubicBezTo>
                  <a:cubicBezTo>
                    <a:pt x="17443" y="14087"/>
                    <a:pt x="18580" y="12845"/>
                    <a:pt x="19207" y="11348"/>
                  </a:cubicBezTo>
                  <a:cubicBezTo>
                    <a:pt x="19877" y="9756"/>
                    <a:pt x="19936" y="7946"/>
                    <a:pt x="19534" y="6269"/>
                  </a:cubicBezTo>
                  <a:cubicBezTo>
                    <a:pt x="18635" y="2540"/>
                    <a:pt x="15027" y="328"/>
                    <a:pt x="11384" y="37"/>
                  </a:cubicBezTo>
                  <a:cubicBezTo>
                    <a:pt x="11081" y="13"/>
                    <a:pt x="10776" y="1"/>
                    <a:pt x="1047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91;p37"/>
            <p:cNvSpPr/>
            <p:nvPr/>
          </p:nvSpPr>
          <p:spPr>
            <a:xfrm flipH="1">
              <a:off x="6650470" y="2059256"/>
              <a:ext cx="799348" cy="545389"/>
            </a:xfrm>
            <a:custGeom>
              <a:avLst/>
              <a:gdLst/>
              <a:ahLst/>
              <a:cxnLst/>
              <a:rect l="l" t="t" r="r" b="b"/>
              <a:pathLst>
                <a:path w="10874" h="7419" extrusionOk="0">
                  <a:moveTo>
                    <a:pt x="9972" y="0"/>
                  </a:moveTo>
                  <a:cubicBezTo>
                    <a:pt x="9971" y="0"/>
                    <a:pt x="9970" y="0"/>
                    <a:pt x="9970" y="0"/>
                  </a:cubicBezTo>
                  <a:lnTo>
                    <a:pt x="9970" y="0"/>
                  </a:lnTo>
                  <a:cubicBezTo>
                    <a:pt x="10273" y="0"/>
                    <a:pt x="10573" y="10"/>
                    <a:pt x="10874" y="36"/>
                  </a:cubicBezTo>
                  <a:cubicBezTo>
                    <a:pt x="10575" y="10"/>
                    <a:pt x="10272" y="0"/>
                    <a:pt x="9972" y="0"/>
                  </a:cubicBezTo>
                  <a:close/>
                  <a:moveTo>
                    <a:pt x="9968" y="0"/>
                  </a:moveTo>
                  <a:cubicBezTo>
                    <a:pt x="9501" y="0"/>
                    <a:pt x="9030" y="26"/>
                    <a:pt x="8563" y="85"/>
                  </a:cubicBezTo>
                  <a:cubicBezTo>
                    <a:pt x="9033" y="26"/>
                    <a:pt x="9503" y="0"/>
                    <a:pt x="9970" y="0"/>
                  </a:cubicBezTo>
                  <a:lnTo>
                    <a:pt x="9970" y="0"/>
                  </a:lnTo>
                  <a:cubicBezTo>
                    <a:pt x="9969" y="0"/>
                    <a:pt x="9968" y="0"/>
                    <a:pt x="9968" y="0"/>
                  </a:cubicBezTo>
                  <a:close/>
                  <a:moveTo>
                    <a:pt x="1516" y="3895"/>
                  </a:moveTo>
                  <a:cubicBezTo>
                    <a:pt x="1412" y="4037"/>
                    <a:pt x="1311" y="4183"/>
                    <a:pt x="1213" y="4331"/>
                  </a:cubicBezTo>
                  <a:cubicBezTo>
                    <a:pt x="1311" y="4183"/>
                    <a:pt x="1412" y="4040"/>
                    <a:pt x="1516" y="3895"/>
                  </a:cubicBezTo>
                  <a:close/>
                  <a:moveTo>
                    <a:pt x="726" y="5179"/>
                  </a:moveTo>
                  <a:cubicBezTo>
                    <a:pt x="617" y="5401"/>
                    <a:pt x="518" y="5622"/>
                    <a:pt x="431" y="5850"/>
                  </a:cubicBezTo>
                  <a:cubicBezTo>
                    <a:pt x="313" y="6156"/>
                    <a:pt x="213" y="6468"/>
                    <a:pt x="132" y="6786"/>
                  </a:cubicBezTo>
                  <a:lnTo>
                    <a:pt x="132" y="6786"/>
                  </a:lnTo>
                  <a:cubicBezTo>
                    <a:pt x="213" y="6468"/>
                    <a:pt x="313" y="6156"/>
                    <a:pt x="431" y="5853"/>
                  </a:cubicBezTo>
                  <a:cubicBezTo>
                    <a:pt x="518" y="5622"/>
                    <a:pt x="617" y="5401"/>
                    <a:pt x="726" y="5179"/>
                  </a:cubicBezTo>
                  <a:close/>
                  <a:moveTo>
                    <a:pt x="0" y="7402"/>
                  </a:moveTo>
                  <a:lnTo>
                    <a:pt x="0" y="7419"/>
                  </a:lnTo>
                  <a:cubicBezTo>
                    <a:pt x="0" y="7416"/>
                    <a:pt x="0" y="7409"/>
                    <a:pt x="3" y="7402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92;p37"/>
            <p:cNvSpPr/>
            <p:nvPr/>
          </p:nvSpPr>
          <p:spPr>
            <a:xfrm flipH="1">
              <a:off x="7440555" y="2559876"/>
              <a:ext cx="9262" cy="43593"/>
            </a:xfrm>
            <a:custGeom>
              <a:avLst/>
              <a:gdLst/>
              <a:ahLst/>
              <a:cxnLst/>
              <a:rect l="l" t="t" r="r" b="b"/>
              <a:pathLst>
                <a:path w="126" h="593" extrusionOk="0">
                  <a:moveTo>
                    <a:pt x="126" y="0"/>
                  </a:moveTo>
                  <a:cubicBezTo>
                    <a:pt x="77" y="196"/>
                    <a:pt x="36" y="393"/>
                    <a:pt x="0" y="592"/>
                  </a:cubicBezTo>
                  <a:lnTo>
                    <a:pt x="3" y="592"/>
                  </a:lnTo>
                  <a:cubicBezTo>
                    <a:pt x="36" y="393"/>
                    <a:pt x="77" y="196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3;p37"/>
            <p:cNvSpPr/>
            <p:nvPr/>
          </p:nvSpPr>
          <p:spPr>
            <a:xfrm flipH="1">
              <a:off x="6032398" y="2625964"/>
              <a:ext cx="2426" cy="74615"/>
            </a:xfrm>
            <a:custGeom>
              <a:avLst/>
              <a:gdLst/>
              <a:ahLst/>
              <a:cxnLst/>
              <a:rect l="l" t="t" r="r" b="b"/>
              <a:pathLst>
                <a:path w="33" h="1015" extrusionOk="0">
                  <a:moveTo>
                    <a:pt x="1" y="1"/>
                  </a:moveTo>
                  <a:cubicBezTo>
                    <a:pt x="27" y="337"/>
                    <a:pt x="33" y="677"/>
                    <a:pt x="20" y="1014"/>
                  </a:cubicBezTo>
                  <a:lnTo>
                    <a:pt x="20" y="1014"/>
                  </a:lnTo>
                  <a:cubicBezTo>
                    <a:pt x="33" y="677"/>
                    <a:pt x="27" y="33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4;p37"/>
            <p:cNvSpPr/>
            <p:nvPr/>
          </p:nvSpPr>
          <p:spPr>
            <a:xfrm flipH="1">
              <a:off x="7200545" y="3204948"/>
              <a:ext cx="93431" cy="80129"/>
            </a:xfrm>
            <a:custGeom>
              <a:avLst/>
              <a:gdLst/>
              <a:ahLst/>
              <a:cxnLst/>
              <a:rect l="l" t="t" r="r" b="b"/>
              <a:pathLst>
                <a:path w="1271" h="1090" extrusionOk="0">
                  <a:moveTo>
                    <a:pt x="1270" y="0"/>
                  </a:moveTo>
                  <a:cubicBezTo>
                    <a:pt x="1061" y="155"/>
                    <a:pt x="832" y="310"/>
                    <a:pt x="619" y="478"/>
                  </a:cubicBezTo>
                  <a:lnTo>
                    <a:pt x="619" y="481"/>
                  </a:lnTo>
                  <a:cubicBezTo>
                    <a:pt x="832" y="310"/>
                    <a:pt x="1061" y="155"/>
                    <a:pt x="1270" y="0"/>
                  </a:cubicBezTo>
                  <a:close/>
                  <a:moveTo>
                    <a:pt x="439" y="625"/>
                  </a:moveTo>
                  <a:cubicBezTo>
                    <a:pt x="272" y="766"/>
                    <a:pt x="122" y="919"/>
                    <a:pt x="1" y="1086"/>
                  </a:cubicBezTo>
                  <a:lnTo>
                    <a:pt x="1" y="1089"/>
                  </a:lnTo>
                  <a:cubicBezTo>
                    <a:pt x="122" y="919"/>
                    <a:pt x="275" y="766"/>
                    <a:pt x="439" y="625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5;p37"/>
            <p:cNvSpPr/>
            <p:nvPr/>
          </p:nvSpPr>
          <p:spPr>
            <a:xfrm flipH="1">
              <a:off x="7248474" y="3240087"/>
              <a:ext cx="13232" cy="10806"/>
            </a:xfrm>
            <a:custGeom>
              <a:avLst/>
              <a:gdLst/>
              <a:ahLst/>
              <a:cxnLst/>
              <a:rect l="l" t="t" r="r" b="b"/>
              <a:pathLst>
                <a:path w="180" h="147" extrusionOk="0">
                  <a:moveTo>
                    <a:pt x="180" y="0"/>
                  </a:moveTo>
                  <a:cubicBezTo>
                    <a:pt x="118" y="49"/>
                    <a:pt x="60" y="98"/>
                    <a:pt x="1" y="146"/>
                  </a:cubicBezTo>
                  <a:lnTo>
                    <a:pt x="1" y="146"/>
                  </a:lnTo>
                  <a:cubicBezTo>
                    <a:pt x="60" y="98"/>
                    <a:pt x="118" y="49"/>
                    <a:pt x="180" y="3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6;p37"/>
            <p:cNvSpPr/>
            <p:nvPr/>
          </p:nvSpPr>
          <p:spPr>
            <a:xfrm flipH="1">
              <a:off x="7301989" y="3297942"/>
              <a:ext cx="19113" cy="76453"/>
            </a:xfrm>
            <a:custGeom>
              <a:avLst/>
              <a:gdLst/>
              <a:ahLst/>
              <a:cxnLst/>
              <a:rect l="l" t="t" r="r" b="b"/>
              <a:pathLst>
                <a:path w="260" h="1040" extrusionOk="0">
                  <a:moveTo>
                    <a:pt x="259" y="1"/>
                  </a:moveTo>
                  <a:cubicBezTo>
                    <a:pt x="246" y="20"/>
                    <a:pt x="233" y="43"/>
                    <a:pt x="223" y="66"/>
                  </a:cubicBezTo>
                  <a:cubicBezTo>
                    <a:pt x="76" y="364"/>
                    <a:pt x="0" y="710"/>
                    <a:pt x="24" y="1040"/>
                  </a:cubicBezTo>
                  <a:cubicBezTo>
                    <a:pt x="0" y="710"/>
                    <a:pt x="76" y="364"/>
                    <a:pt x="223" y="66"/>
                  </a:cubicBezTo>
                  <a:cubicBezTo>
                    <a:pt x="233" y="43"/>
                    <a:pt x="246" y="20"/>
                    <a:pt x="25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97;p37"/>
            <p:cNvSpPr/>
            <p:nvPr/>
          </p:nvSpPr>
          <p:spPr>
            <a:xfrm flipH="1">
              <a:off x="7293903" y="3284709"/>
              <a:ext cx="8160" cy="13306"/>
            </a:xfrm>
            <a:custGeom>
              <a:avLst/>
              <a:gdLst/>
              <a:ahLst/>
              <a:cxnLst/>
              <a:rect l="l" t="t" r="r" b="b"/>
              <a:pathLst>
                <a:path w="111" h="181" extrusionOk="0">
                  <a:moveTo>
                    <a:pt x="111" y="1"/>
                  </a:moveTo>
                  <a:cubicBezTo>
                    <a:pt x="69" y="60"/>
                    <a:pt x="32" y="119"/>
                    <a:pt x="0" y="181"/>
                  </a:cubicBezTo>
                  <a:cubicBezTo>
                    <a:pt x="32" y="119"/>
                    <a:pt x="72" y="60"/>
                    <a:pt x="111" y="4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98;p37"/>
            <p:cNvSpPr/>
            <p:nvPr/>
          </p:nvSpPr>
          <p:spPr>
            <a:xfrm flipH="1">
              <a:off x="7078592" y="3426221"/>
              <a:ext cx="223911" cy="53223"/>
            </a:xfrm>
            <a:custGeom>
              <a:avLst/>
              <a:gdLst/>
              <a:ahLst/>
              <a:cxnLst/>
              <a:rect l="l" t="t" r="r" b="b"/>
              <a:pathLst>
                <a:path w="3046" h="724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48"/>
                    <a:pt x="69" y="90"/>
                    <a:pt x="104" y="135"/>
                  </a:cubicBezTo>
                  <a:cubicBezTo>
                    <a:pt x="111" y="142"/>
                    <a:pt x="118" y="148"/>
                    <a:pt x="124" y="155"/>
                  </a:cubicBezTo>
                  <a:lnTo>
                    <a:pt x="124" y="155"/>
                  </a:lnTo>
                  <a:cubicBezTo>
                    <a:pt x="117" y="147"/>
                    <a:pt x="111" y="140"/>
                    <a:pt x="104" y="132"/>
                  </a:cubicBezTo>
                  <a:cubicBezTo>
                    <a:pt x="69" y="90"/>
                    <a:pt x="33" y="48"/>
                    <a:pt x="1" y="0"/>
                  </a:cubicBezTo>
                  <a:close/>
                  <a:moveTo>
                    <a:pt x="124" y="155"/>
                  </a:moveTo>
                  <a:lnTo>
                    <a:pt x="124" y="155"/>
                  </a:lnTo>
                  <a:cubicBezTo>
                    <a:pt x="145" y="177"/>
                    <a:pt x="167" y="198"/>
                    <a:pt x="189" y="220"/>
                  </a:cubicBezTo>
                  <a:cubicBezTo>
                    <a:pt x="166" y="197"/>
                    <a:pt x="146" y="176"/>
                    <a:pt x="124" y="155"/>
                  </a:cubicBezTo>
                  <a:close/>
                  <a:moveTo>
                    <a:pt x="1503" y="671"/>
                  </a:moveTo>
                  <a:lnTo>
                    <a:pt x="1503" y="671"/>
                  </a:lnTo>
                  <a:cubicBezTo>
                    <a:pt x="1508" y="671"/>
                    <a:pt x="1513" y="672"/>
                    <a:pt x="1519" y="673"/>
                  </a:cubicBezTo>
                  <a:lnTo>
                    <a:pt x="1519" y="673"/>
                  </a:lnTo>
                  <a:cubicBezTo>
                    <a:pt x="1514" y="672"/>
                    <a:pt x="1508" y="671"/>
                    <a:pt x="1503" y="671"/>
                  </a:cubicBezTo>
                  <a:close/>
                  <a:moveTo>
                    <a:pt x="1519" y="673"/>
                  </a:moveTo>
                  <a:cubicBezTo>
                    <a:pt x="1530" y="675"/>
                    <a:pt x="1541" y="677"/>
                    <a:pt x="1551" y="677"/>
                  </a:cubicBezTo>
                  <a:lnTo>
                    <a:pt x="1551" y="677"/>
                  </a:lnTo>
                  <a:cubicBezTo>
                    <a:pt x="1540" y="676"/>
                    <a:pt x="1529" y="675"/>
                    <a:pt x="1519" y="673"/>
                  </a:cubicBezTo>
                  <a:close/>
                  <a:moveTo>
                    <a:pt x="1551" y="677"/>
                  </a:moveTo>
                  <a:cubicBezTo>
                    <a:pt x="1575" y="680"/>
                    <a:pt x="1600" y="682"/>
                    <a:pt x="1624" y="684"/>
                  </a:cubicBezTo>
                  <a:cubicBezTo>
                    <a:pt x="1601" y="681"/>
                    <a:pt x="1581" y="681"/>
                    <a:pt x="1559" y="678"/>
                  </a:cubicBezTo>
                  <a:cubicBezTo>
                    <a:pt x="1556" y="678"/>
                    <a:pt x="1553" y="678"/>
                    <a:pt x="1551" y="677"/>
                  </a:cubicBezTo>
                  <a:close/>
                  <a:moveTo>
                    <a:pt x="3042" y="710"/>
                  </a:moveTo>
                  <a:cubicBezTo>
                    <a:pt x="2879" y="720"/>
                    <a:pt x="2707" y="723"/>
                    <a:pt x="2541" y="723"/>
                  </a:cubicBezTo>
                  <a:lnTo>
                    <a:pt x="2541" y="723"/>
                  </a:lnTo>
                  <a:cubicBezTo>
                    <a:pt x="2435" y="723"/>
                    <a:pt x="2332" y="720"/>
                    <a:pt x="2233" y="720"/>
                  </a:cubicBezTo>
                  <a:lnTo>
                    <a:pt x="2233" y="720"/>
                  </a:lnTo>
                  <a:cubicBezTo>
                    <a:pt x="2333" y="720"/>
                    <a:pt x="2435" y="723"/>
                    <a:pt x="2539" y="723"/>
                  </a:cubicBezTo>
                  <a:cubicBezTo>
                    <a:pt x="2540" y="723"/>
                    <a:pt x="2540" y="723"/>
                    <a:pt x="2541" y="723"/>
                  </a:cubicBezTo>
                  <a:lnTo>
                    <a:pt x="2541" y="723"/>
                  </a:lnTo>
                  <a:cubicBezTo>
                    <a:pt x="2541" y="723"/>
                    <a:pt x="2542" y="723"/>
                    <a:pt x="2542" y="723"/>
                  </a:cubicBezTo>
                  <a:cubicBezTo>
                    <a:pt x="2708" y="723"/>
                    <a:pt x="2879" y="720"/>
                    <a:pt x="3046" y="71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99;p37"/>
            <p:cNvSpPr/>
            <p:nvPr/>
          </p:nvSpPr>
          <p:spPr>
            <a:xfrm flipH="1">
              <a:off x="6032398" y="2059256"/>
              <a:ext cx="1427344" cy="1420188"/>
            </a:xfrm>
            <a:custGeom>
              <a:avLst/>
              <a:gdLst/>
              <a:ahLst/>
              <a:cxnLst/>
              <a:rect l="l" t="t" r="r" b="b"/>
              <a:pathLst>
                <a:path w="19417" h="19319" extrusionOk="0">
                  <a:moveTo>
                    <a:pt x="10103" y="0"/>
                  </a:moveTo>
                  <a:cubicBezTo>
                    <a:pt x="9636" y="0"/>
                    <a:pt x="9165" y="26"/>
                    <a:pt x="8698" y="85"/>
                  </a:cubicBezTo>
                  <a:cubicBezTo>
                    <a:pt x="6603" y="337"/>
                    <a:pt x="4541" y="1150"/>
                    <a:pt x="2952" y="2513"/>
                  </a:cubicBezTo>
                  <a:cubicBezTo>
                    <a:pt x="2472" y="2925"/>
                    <a:pt x="2034" y="3385"/>
                    <a:pt x="1651" y="3895"/>
                  </a:cubicBezTo>
                  <a:cubicBezTo>
                    <a:pt x="1547" y="4040"/>
                    <a:pt x="1446" y="4183"/>
                    <a:pt x="1348" y="4331"/>
                  </a:cubicBezTo>
                  <a:cubicBezTo>
                    <a:pt x="1305" y="4399"/>
                    <a:pt x="1263" y="4468"/>
                    <a:pt x="1220" y="4536"/>
                  </a:cubicBezTo>
                  <a:cubicBezTo>
                    <a:pt x="1093" y="4742"/>
                    <a:pt x="975" y="4951"/>
                    <a:pt x="867" y="5167"/>
                  </a:cubicBezTo>
                  <a:cubicBezTo>
                    <a:pt x="756" y="5393"/>
                    <a:pt x="655" y="5618"/>
                    <a:pt x="566" y="5853"/>
                  </a:cubicBezTo>
                  <a:cubicBezTo>
                    <a:pt x="446" y="6161"/>
                    <a:pt x="344" y="6477"/>
                    <a:pt x="263" y="6801"/>
                  </a:cubicBezTo>
                  <a:cubicBezTo>
                    <a:pt x="213" y="7001"/>
                    <a:pt x="171" y="7200"/>
                    <a:pt x="138" y="7402"/>
                  </a:cubicBezTo>
                  <a:cubicBezTo>
                    <a:pt x="135" y="7409"/>
                    <a:pt x="135" y="7416"/>
                    <a:pt x="135" y="7419"/>
                  </a:cubicBezTo>
                  <a:cubicBezTo>
                    <a:pt x="21" y="8099"/>
                    <a:pt x="1" y="8791"/>
                    <a:pt x="67" y="9474"/>
                  </a:cubicBezTo>
                  <a:cubicBezTo>
                    <a:pt x="295" y="11873"/>
                    <a:pt x="1563" y="14181"/>
                    <a:pt x="3534" y="15576"/>
                  </a:cubicBezTo>
                  <a:lnTo>
                    <a:pt x="3534" y="15579"/>
                  </a:lnTo>
                  <a:cubicBezTo>
                    <a:pt x="3322" y="15736"/>
                    <a:pt x="3090" y="15893"/>
                    <a:pt x="2874" y="16066"/>
                  </a:cubicBezTo>
                  <a:cubicBezTo>
                    <a:pt x="2812" y="16112"/>
                    <a:pt x="2753" y="16161"/>
                    <a:pt x="2694" y="16210"/>
                  </a:cubicBezTo>
                  <a:cubicBezTo>
                    <a:pt x="2530" y="16351"/>
                    <a:pt x="2377" y="16504"/>
                    <a:pt x="2256" y="16674"/>
                  </a:cubicBezTo>
                  <a:cubicBezTo>
                    <a:pt x="2217" y="16730"/>
                    <a:pt x="2177" y="16789"/>
                    <a:pt x="2145" y="16851"/>
                  </a:cubicBezTo>
                  <a:cubicBezTo>
                    <a:pt x="2132" y="16870"/>
                    <a:pt x="2119" y="16893"/>
                    <a:pt x="2109" y="16916"/>
                  </a:cubicBezTo>
                  <a:cubicBezTo>
                    <a:pt x="1962" y="17214"/>
                    <a:pt x="1886" y="17560"/>
                    <a:pt x="1910" y="17890"/>
                  </a:cubicBezTo>
                  <a:cubicBezTo>
                    <a:pt x="1926" y="18145"/>
                    <a:pt x="2001" y="18386"/>
                    <a:pt x="2138" y="18593"/>
                  </a:cubicBezTo>
                  <a:cubicBezTo>
                    <a:pt x="2171" y="18641"/>
                    <a:pt x="2207" y="18684"/>
                    <a:pt x="2243" y="18727"/>
                  </a:cubicBezTo>
                  <a:cubicBezTo>
                    <a:pt x="2269" y="18759"/>
                    <a:pt x="2298" y="18786"/>
                    <a:pt x="2328" y="18815"/>
                  </a:cubicBezTo>
                  <a:cubicBezTo>
                    <a:pt x="2390" y="18867"/>
                    <a:pt x="2455" y="18916"/>
                    <a:pt x="2527" y="18955"/>
                  </a:cubicBezTo>
                  <a:cubicBezTo>
                    <a:pt x="2570" y="18982"/>
                    <a:pt x="2616" y="19007"/>
                    <a:pt x="2661" y="19030"/>
                  </a:cubicBezTo>
                  <a:cubicBezTo>
                    <a:pt x="2821" y="19106"/>
                    <a:pt x="2995" y="19158"/>
                    <a:pt x="3171" y="19194"/>
                  </a:cubicBezTo>
                  <a:cubicBezTo>
                    <a:pt x="3283" y="19220"/>
                    <a:pt x="3396" y="19237"/>
                    <a:pt x="3508" y="19249"/>
                  </a:cubicBezTo>
                  <a:cubicBezTo>
                    <a:pt x="3527" y="19253"/>
                    <a:pt x="3544" y="19256"/>
                    <a:pt x="3560" y="19256"/>
                  </a:cubicBezTo>
                  <a:cubicBezTo>
                    <a:pt x="3589" y="19259"/>
                    <a:pt x="3616" y="19262"/>
                    <a:pt x="3642" y="19266"/>
                  </a:cubicBezTo>
                  <a:cubicBezTo>
                    <a:pt x="3681" y="19273"/>
                    <a:pt x="3723" y="19276"/>
                    <a:pt x="3763" y="19279"/>
                  </a:cubicBezTo>
                  <a:cubicBezTo>
                    <a:pt x="3782" y="19279"/>
                    <a:pt x="3805" y="19282"/>
                    <a:pt x="3828" y="19285"/>
                  </a:cubicBezTo>
                  <a:cubicBezTo>
                    <a:pt x="3985" y="19298"/>
                    <a:pt x="4171" y="19308"/>
                    <a:pt x="4367" y="19315"/>
                  </a:cubicBezTo>
                  <a:cubicBezTo>
                    <a:pt x="4469" y="19315"/>
                    <a:pt x="4573" y="19318"/>
                    <a:pt x="4678" y="19318"/>
                  </a:cubicBezTo>
                  <a:cubicBezTo>
                    <a:pt x="4844" y="19318"/>
                    <a:pt x="5018" y="19315"/>
                    <a:pt x="5181" y="19305"/>
                  </a:cubicBezTo>
                  <a:cubicBezTo>
                    <a:pt x="4903" y="19214"/>
                    <a:pt x="4648" y="19077"/>
                    <a:pt x="4449" y="18864"/>
                  </a:cubicBezTo>
                  <a:cubicBezTo>
                    <a:pt x="4047" y="18429"/>
                    <a:pt x="3785" y="17560"/>
                    <a:pt x="3799" y="16965"/>
                  </a:cubicBezTo>
                  <a:cubicBezTo>
                    <a:pt x="3825" y="15396"/>
                    <a:pt x="4541" y="14138"/>
                    <a:pt x="5191" y="12707"/>
                  </a:cubicBezTo>
                  <a:cubicBezTo>
                    <a:pt x="5714" y="11566"/>
                    <a:pt x="6436" y="10494"/>
                    <a:pt x="7139" y="9435"/>
                  </a:cubicBezTo>
                  <a:cubicBezTo>
                    <a:pt x="6793" y="8625"/>
                    <a:pt x="6488" y="7794"/>
                    <a:pt x="6266" y="6948"/>
                  </a:cubicBezTo>
                  <a:cubicBezTo>
                    <a:pt x="6142" y="6491"/>
                    <a:pt x="6047" y="6030"/>
                    <a:pt x="5978" y="5559"/>
                  </a:cubicBezTo>
                  <a:cubicBezTo>
                    <a:pt x="5949" y="5363"/>
                    <a:pt x="5926" y="5154"/>
                    <a:pt x="5926" y="4948"/>
                  </a:cubicBezTo>
                  <a:cubicBezTo>
                    <a:pt x="5926" y="4719"/>
                    <a:pt x="5953" y="4494"/>
                    <a:pt x="6031" y="4284"/>
                  </a:cubicBezTo>
                  <a:cubicBezTo>
                    <a:pt x="6073" y="4141"/>
                    <a:pt x="6135" y="4007"/>
                    <a:pt x="6224" y="3886"/>
                  </a:cubicBezTo>
                  <a:cubicBezTo>
                    <a:pt x="6250" y="3850"/>
                    <a:pt x="6276" y="3817"/>
                    <a:pt x="6306" y="3782"/>
                  </a:cubicBezTo>
                  <a:cubicBezTo>
                    <a:pt x="6553" y="3503"/>
                    <a:pt x="6930" y="3340"/>
                    <a:pt x="7306" y="3275"/>
                  </a:cubicBezTo>
                  <a:cubicBezTo>
                    <a:pt x="7495" y="3242"/>
                    <a:pt x="7688" y="3229"/>
                    <a:pt x="7881" y="3229"/>
                  </a:cubicBezTo>
                  <a:cubicBezTo>
                    <a:pt x="8204" y="3229"/>
                    <a:pt x="8528" y="3262"/>
                    <a:pt x="8844" y="3287"/>
                  </a:cubicBezTo>
                  <a:cubicBezTo>
                    <a:pt x="10430" y="3409"/>
                    <a:pt x="12146" y="3788"/>
                    <a:pt x="13342" y="4860"/>
                  </a:cubicBezTo>
                  <a:cubicBezTo>
                    <a:pt x="13080" y="5233"/>
                    <a:pt x="12805" y="5595"/>
                    <a:pt x="12525" y="5948"/>
                  </a:cubicBezTo>
                  <a:cubicBezTo>
                    <a:pt x="12107" y="6468"/>
                    <a:pt x="11668" y="6968"/>
                    <a:pt x="11208" y="7445"/>
                  </a:cubicBezTo>
                  <a:cubicBezTo>
                    <a:pt x="11649" y="7458"/>
                    <a:pt x="12090" y="7494"/>
                    <a:pt x="12499" y="7523"/>
                  </a:cubicBezTo>
                  <a:cubicBezTo>
                    <a:pt x="14780" y="7696"/>
                    <a:pt x="17385" y="7739"/>
                    <a:pt x="19404" y="8723"/>
                  </a:cubicBezTo>
                  <a:cubicBezTo>
                    <a:pt x="19417" y="8386"/>
                    <a:pt x="19411" y="8046"/>
                    <a:pt x="19385" y="7710"/>
                  </a:cubicBezTo>
                  <a:cubicBezTo>
                    <a:pt x="19349" y="7223"/>
                    <a:pt x="19270" y="6743"/>
                    <a:pt x="19159" y="6268"/>
                  </a:cubicBezTo>
                  <a:cubicBezTo>
                    <a:pt x="19061" y="5873"/>
                    <a:pt x="18937" y="5494"/>
                    <a:pt x="18783" y="5131"/>
                  </a:cubicBezTo>
                  <a:cubicBezTo>
                    <a:pt x="18519" y="4830"/>
                    <a:pt x="18083" y="4746"/>
                    <a:pt x="17845" y="4415"/>
                  </a:cubicBezTo>
                  <a:cubicBezTo>
                    <a:pt x="17950" y="4275"/>
                    <a:pt x="18061" y="4138"/>
                    <a:pt x="18185" y="4007"/>
                  </a:cubicBezTo>
                  <a:cubicBezTo>
                    <a:pt x="17198" y="2491"/>
                    <a:pt x="15682" y="1373"/>
                    <a:pt x="13973" y="709"/>
                  </a:cubicBezTo>
                  <a:cubicBezTo>
                    <a:pt x="13024" y="343"/>
                    <a:pt x="12018" y="115"/>
                    <a:pt x="11009" y="36"/>
                  </a:cubicBezTo>
                  <a:cubicBezTo>
                    <a:pt x="10707" y="10"/>
                    <a:pt x="10407" y="0"/>
                    <a:pt x="10103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00;p37"/>
            <p:cNvSpPr/>
            <p:nvPr/>
          </p:nvSpPr>
          <p:spPr>
            <a:xfrm flipH="1">
              <a:off x="7263102" y="3372924"/>
              <a:ext cx="17642" cy="85348"/>
            </a:xfrm>
            <a:custGeom>
              <a:avLst/>
              <a:gdLst/>
              <a:ahLst/>
              <a:cxnLst/>
              <a:rect l="l" t="t" r="r" b="b"/>
              <a:pathLst>
                <a:path w="240" h="1161" extrusionOk="0">
                  <a:moveTo>
                    <a:pt x="177" y="1"/>
                  </a:moveTo>
                  <a:cubicBezTo>
                    <a:pt x="153" y="1"/>
                    <a:pt x="130" y="16"/>
                    <a:pt x="122" y="39"/>
                  </a:cubicBezTo>
                  <a:cubicBezTo>
                    <a:pt x="8" y="376"/>
                    <a:pt x="1" y="742"/>
                    <a:pt x="92" y="1085"/>
                  </a:cubicBezTo>
                  <a:cubicBezTo>
                    <a:pt x="135" y="1112"/>
                    <a:pt x="181" y="1137"/>
                    <a:pt x="226" y="1160"/>
                  </a:cubicBezTo>
                  <a:cubicBezTo>
                    <a:pt x="115" y="810"/>
                    <a:pt x="109" y="425"/>
                    <a:pt x="226" y="75"/>
                  </a:cubicBezTo>
                  <a:cubicBezTo>
                    <a:pt x="240" y="46"/>
                    <a:pt x="223" y="14"/>
                    <a:pt x="193" y="3"/>
                  </a:cubicBezTo>
                  <a:cubicBezTo>
                    <a:pt x="188" y="2"/>
                    <a:pt x="182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01;p37"/>
            <p:cNvSpPr/>
            <p:nvPr/>
          </p:nvSpPr>
          <p:spPr>
            <a:xfrm flipH="1">
              <a:off x="7187901" y="3394978"/>
              <a:ext cx="27713" cy="81084"/>
            </a:xfrm>
            <a:custGeom>
              <a:avLst/>
              <a:gdLst/>
              <a:ahLst/>
              <a:cxnLst/>
              <a:rect l="l" t="t" r="r" b="b"/>
              <a:pathLst>
                <a:path w="377" h="1103" extrusionOk="0">
                  <a:moveTo>
                    <a:pt x="68" y="0"/>
                  </a:moveTo>
                  <a:cubicBezTo>
                    <a:pt x="40" y="0"/>
                    <a:pt x="16" y="26"/>
                    <a:pt x="13" y="56"/>
                  </a:cubicBezTo>
                  <a:cubicBezTo>
                    <a:pt x="1" y="412"/>
                    <a:pt x="79" y="772"/>
                    <a:pt x="239" y="1086"/>
                  </a:cubicBezTo>
                  <a:cubicBezTo>
                    <a:pt x="288" y="1092"/>
                    <a:pt x="334" y="1099"/>
                    <a:pt x="377" y="1103"/>
                  </a:cubicBezTo>
                  <a:cubicBezTo>
                    <a:pt x="197" y="789"/>
                    <a:pt x="108" y="423"/>
                    <a:pt x="125" y="59"/>
                  </a:cubicBezTo>
                  <a:cubicBezTo>
                    <a:pt x="128" y="30"/>
                    <a:pt x="102" y="5"/>
                    <a:pt x="72" y="1"/>
                  </a:cubicBezTo>
                  <a:cubicBezTo>
                    <a:pt x="71" y="0"/>
                    <a:pt x="69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02;p37"/>
            <p:cNvSpPr/>
            <p:nvPr/>
          </p:nvSpPr>
          <p:spPr>
            <a:xfrm flipH="1">
              <a:off x="5683519" y="2605821"/>
              <a:ext cx="1497987" cy="943386"/>
            </a:xfrm>
            <a:custGeom>
              <a:avLst/>
              <a:gdLst/>
              <a:ahLst/>
              <a:cxnLst/>
              <a:rect l="l" t="t" r="r" b="b"/>
              <a:pathLst>
                <a:path w="20378" h="12833" extrusionOk="0">
                  <a:moveTo>
                    <a:pt x="7000" y="1"/>
                  </a:moveTo>
                  <a:cubicBezTo>
                    <a:pt x="5739" y="1"/>
                    <a:pt x="4506" y="220"/>
                    <a:pt x="3877" y="1203"/>
                  </a:cubicBezTo>
                  <a:cubicBezTo>
                    <a:pt x="3027" y="2523"/>
                    <a:pt x="2059" y="3843"/>
                    <a:pt x="1406" y="5272"/>
                  </a:cubicBezTo>
                  <a:cubicBezTo>
                    <a:pt x="756" y="6703"/>
                    <a:pt x="40" y="7961"/>
                    <a:pt x="14" y="9530"/>
                  </a:cubicBezTo>
                  <a:cubicBezTo>
                    <a:pt x="0" y="10125"/>
                    <a:pt x="262" y="10994"/>
                    <a:pt x="664" y="11429"/>
                  </a:cubicBezTo>
                  <a:cubicBezTo>
                    <a:pt x="1082" y="11877"/>
                    <a:pt x="1746" y="11981"/>
                    <a:pt x="2353" y="12063"/>
                  </a:cubicBezTo>
                  <a:cubicBezTo>
                    <a:pt x="4099" y="12295"/>
                    <a:pt x="5844" y="12524"/>
                    <a:pt x="7592" y="12755"/>
                  </a:cubicBezTo>
                  <a:cubicBezTo>
                    <a:pt x="7893" y="12795"/>
                    <a:pt x="8201" y="12833"/>
                    <a:pt x="8505" y="12833"/>
                  </a:cubicBezTo>
                  <a:cubicBezTo>
                    <a:pt x="8759" y="12833"/>
                    <a:pt x="9011" y="12806"/>
                    <a:pt x="9250" y="12729"/>
                  </a:cubicBezTo>
                  <a:cubicBezTo>
                    <a:pt x="9286" y="12720"/>
                    <a:pt x="9322" y="12707"/>
                    <a:pt x="9354" y="12693"/>
                  </a:cubicBezTo>
                  <a:cubicBezTo>
                    <a:pt x="9384" y="12681"/>
                    <a:pt x="9410" y="12671"/>
                    <a:pt x="9439" y="12657"/>
                  </a:cubicBezTo>
                  <a:cubicBezTo>
                    <a:pt x="9661" y="12556"/>
                    <a:pt x="9857" y="12387"/>
                    <a:pt x="9995" y="12184"/>
                  </a:cubicBezTo>
                  <a:cubicBezTo>
                    <a:pt x="10021" y="12147"/>
                    <a:pt x="10043" y="12112"/>
                    <a:pt x="10063" y="12076"/>
                  </a:cubicBezTo>
                  <a:cubicBezTo>
                    <a:pt x="10230" y="11779"/>
                    <a:pt x="10275" y="11429"/>
                    <a:pt x="10109" y="11132"/>
                  </a:cubicBezTo>
                  <a:cubicBezTo>
                    <a:pt x="11197" y="11060"/>
                    <a:pt x="12345" y="10883"/>
                    <a:pt x="13432" y="10759"/>
                  </a:cubicBezTo>
                  <a:cubicBezTo>
                    <a:pt x="13449" y="10759"/>
                    <a:pt x="13469" y="10755"/>
                    <a:pt x="13485" y="10752"/>
                  </a:cubicBezTo>
                  <a:lnTo>
                    <a:pt x="13485" y="10752"/>
                  </a:lnTo>
                  <a:cubicBezTo>
                    <a:pt x="13472" y="10818"/>
                    <a:pt x="13465" y="10883"/>
                    <a:pt x="13462" y="10948"/>
                  </a:cubicBezTo>
                  <a:cubicBezTo>
                    <a:pt x="13446" y="11334"/>
                    <a:pt x="13636" y="11700"/>
                    <a:pt x="13933" y="11955"/>
                  </a:cubicBezTo>
                  <a:cubicBezTo>
                    <a:pt x="13965" y="11984"/>
                    <a:pt x="13998" y="12010"/>
                    <a:pt x="14034" y="12034"/>
                  </a:cubicBezTo>
                  <a:cubicBezTo>
                    <a:pt x="14047" y="12046"/>
                    <a:pt x="14060" y="12056"/>
                    <a:pt x="14073" y="12063"/>
                  </a:cubicBezTo>
                  <a:cubicBezTo>
                    <a:pt x="14357" y="12256"/>
                    <a:pt x="14684" y="12363"/>
                    <a:pt x="15024" y="12422"/>
                  </a:cubicBezTo>
                  <a:cubicBezTo>
                    <a:pt x="15060" y="12432"/>
                    <a:pt x="15099" y="12438"/>
                    <a:pt x="15135" y="12442"/>
                  </a:cubicBezTo>
                  <a:cubicBezTo>
                    <a:pt x="15283" y="12465"/>
                    <a:pt x="15426" y="12481"/>
                    <a:pt x="15570" y="12488"/>
                  </a:cubicBezTo>
                  <a:cubicBezTo>
                    <a:pt x="15746" y="12500"/>
                    <a:pt x="15923" y="12506"/>
                    <a:pt x="16100" y="12506"/>
                  </a:cubicBezTo>
                  <a:cubicBezTo>
                    <a:pt x="17039" y="12506"/>
                    <a:pt x="17978" y="12338"/>
                    <a:pt x="18858" y="12014"/>
                  </a:cubicBezTo>
                  <a:cubicBezTo>
                    <a:pt x="19387" y="11814"/>
                    <a:pt x="19936" y="11527"/>
                    <a:pt x="20191" y="11023"/>
                  </a:cubicBezTo>
                  <a:cubicBezTo>
                    <a:pt x="20365" y="10677"/>
                    <a:pt x="20377" y="10272"/>
                    <a:pt x="20371" y="9886"/>
                  </a:cubicBezTo>
                  <a:cubicBezTo>
                    <a:pt x="20303" y="7135"/>
                    <a:pt x="19161" y="4422"/>
                    <a:pt x="17244" y="2445"/>
                  </a:cubicBezTo>
                  <a:cubicBezTo>
                    <a:pt x="15175" y="317"/>
                    <a:pt x="11675" y="314"/>
                    <a:pt x="8714" y="88"/>
                  </a:cubicBezTo>
                  <a:cubicBezTo>
                    <a:pt x="8175" y="48"/>
                    <a:pt x="7584" y="1"/>
                    <a:pt x="700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03;p37"/>
            <p:cNvSpPr/>
            <p:nvPr/>
          </p:nvSpPr>
          <p:spPr>
            <a:xfrm flipH="1">
              <a:off x="6478971" y="2296554"/>
              <a:ext cx="547576" cy="529143"/>
            </a:xfrm>
            <a:custGeom>
              <a:avLst/>
              <a:gdLst/>
              <a:ahLst/>
              <a:cxnLst/>
              <a:rect l="l" t="t" r="r" b="b"/>
              <a:pathLst>
                <a:path w="7449" h="7198" extrusionOk="0">
                  <a:moveTo>
                    <a:pt x="1998" y="1"/>
                  </a:moveTo>
                  <a:cubicBezTo>
                    <a:pt x="1802" y="1"/>
                    <a:pt x="1606" y="13"/>
                    <a:pt x="1413" y="47"/>
                  </a:cubicBezTo>
                  <a:cubicBezTo>
                    <a:pt x="1037" y="112"/>
                    <a:pt x="660" y="275"/>
                    <a:pt x="413" y="554"/>
                  </a:cubicBezTo>
                  <a:cubicBezTo>
                    <a:pt x="383" y="589"/>
                    <a:pt x="357" y="622"/>
                    <a:pt x="331" y="658"/>
                  </a:cubicBezTo>
                  <a:cubicBezTo>
                    <a:pt x="1" y="1115"/>
                    <a:pt x="33" y="1723"/>
                    <a:pt x="115" y="2246"/>
                  </a:cubicBezTo>
                  <a:cubicBezTo>
                    <a:pt x="184" y="2717"/>
                    <a:pt x="278" y="3177"/>
                    <a:pt x="402" y="3635"/>
                  </a:cubicBezTo>
                  <a:cubicBezTo>
                    <a:pt x="707" y="4792"/>
                    <a:pt x="1161" y="5913"/>
                    <a:pt x="1671" y="6998"/>
                  </a:cubicBezTo>
                  <a:cubicBezTo>
                    <a:pt x="1704" y="7067"/>
                    <a:pt x="1733" y="7129"/>
                    <a:pt x="1766" y="7197"/>
                  </a:cubicBezTo>
                  <a:cubicBezTo>
                    <a:pt x="1772" y="7191"/>
                    <a:pt x="1778" y="7185"/>
                    <a:pt x="1785" y="7181"/>
                  </a:cubicBezTo>
                  <a:cubicBezTo>
                    <a:pt x="2573" y="6645"/>
                    <a:pt x="3318" y="6067"/>
                    <a:pt x="4021" y="5449"/>
                  </a:cubicBezTo>
                  <a:cubicBezTo>
                    <a:pt x="4971" y="4616"/>
                    <a:pt x="5841" y="3704"/>
                    <a:pt x="6632" y="2720"/>
                  </a:cubicBezTo>
                  <a:cubicBezTo>
                    <a:pt x="6912" y="2367"/>
                    <a:pt x="7187" y="2005"/>
                    <a:pt x="7449" y="1632"/>
                  </a:cubicBezTo>
                  <a:cubicBezTo>
                    <a:pt x="6253" y="560"/>
                    <a:pt x="4537" y="181"/>
                    <a:pt x="2951" y="59"/>
                  </a:cubicBezTo>
                  <a:cubicBezTo>
                    <a:pt x="2638" y="33"/>
                    <a:pt x="2317" y="1"/>
                    <a:pt x="199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04;p37"/>
            <p:cNvSpPr/>
            <p:nvPr/>
          </p:nvSpPr>
          <p:spPr>
            <a:xfrm flipH="1">
              <a:off x="5694105" y="2207457"/>
              <a:ext cx="453924" cy="518043"/>
            </a:xfrm>
            <a:custGeom>
              <a:avLst/>
              <a:gdLst/>
              <a:ahLst/>
              <a:cxnLst/>
              <a:rect l="l" t="t" r="r" b="b"/>
              <a:pathLst>
                <a:path w="6175" h="7047" extrusionOk="0">
                  <a:moveTo>
                    <a:pt x="4740" y="0"/>
                  </a:moveTo>
                  <a:cubicBezTo>
                    <a:pt x="4378" y="0"/>
                    <a:pt x="4020" y="94"/>
                    <a:pt x="3668" y="170"/>
                  </a:cubicBezTo>
                  <a:cubicBezTo>
                    <a:pt x="2400" y="445"/>
                    <a:pt x="861" y="1229"/>
                    <a:pt x="1" y="2399"/>
                  </a:cubicBezTo>
                  <a:cubicBezTo>
                    <a:pt x="246" y="2739"/>
                    <a:pt x="697" y="2821"/>
                    <a:pt x="959" y="3138"/>
                  </a:cubicBezTo>
                  <a:cubicBezTo>
                    <a:pt x="1423" y="3700"/>
                    <a:pt x="1910" y="4229"/>
                    <a:pt x="2420" y="4730"/>
                  </a:cubicBezTo>
                  <a:lnTo>
                    <a:pt x="2423" y="4733"/>
                  </a:lnTo>
                  <a:cubicBezTo>
                    <a:pt x="3309" y="5596"/>
                    <a:pt x="4266" y="6363"/>
                    <a:pt x="5286" y="7033"/>
                  </a:cubicBezTo>
                  <a:cubicBezTo>
                    <a:pt x="5292" y="7036"/>
                    <a:pt x="5298" y="7044"/>
                    <a:pt x="5306" y="7047"/>
                  </a:cubicBezTo>
                  <a:cubicBezTo>
                    <a:pt x="5325" y="6982"/>
                    <a:pt x="5345" y="6913"/>
                    <a:pt x="5364" y="6847"/>
                  </a:cubicBezTo>
                  <a:cubicBezTo>
                    <a:pt x="5671" y="5727"/>
                    <a:pt x="5926" y="4585"/>
                    <a:pt x="6063" y="3425"/>
                  </a:cubicBezTo>
                  <a:cubicBezTo>
                    <a:pt x="6119" y="2965"/>
                    <a:pt x="6152" y="2501"/>
                    <a:pt x="6161" y="2033"/>
                  </a:cubicBezTo>
                  <a:cubicBezTo>
                    <a:pt x="6175" y="1517"/>
                    <a:pt x="6146" y="915"/>
                    <a:pt x="5835" y="497"/>
                  </a:cubicBezTo>
                  <a:cubicBezTo>
                    <a:pt x="5796" y="442"/>
                    <a:pt x="5749" y="389"/>
                    <a:pt x="5698" y="347"/>
                  </a:cubicBezTo>
                  <a:cubicBezTo>
                    <a:pt x="5688" y="337"/>
                    <a:pt x="5681" y="330"/>
                    <a:pt x="5668" y="321"/>
                  </a:cubicBezTo>
                  <a:cubicBezTo>
                    <a:pt x="5452" y="131"/>
                    <a:pt x="5178" y="33"/>
                    <a:pt x="4906" y="7"/>
                  </a:cubicBezTo>
                  <a:cubicBezTo>
                    <a:pt x="4851" y="2"/>
                    <a:pt x="4796" y="0"/>
                    <a:pt x="474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5;p37"/>
            <p:cNvSpPr/>
            <p:nvPr/>
          </p:nvSpPr>
          <p:spPr>
            <a:xfrm flipH="1">
              <a:off x="6605555" y="2343455"/>
              <a:ext cx="422903" cy="488491"/>
            </a:xfrm>
            <a:custGeom>
              <a:avLst/>
              <a:gdLst/>
              <a:ahLst/>
              <a:cxnLst/>
              <a:rect l="l" t="t" r="r" b="b"/>
              <a:pathLst>
                <a:path w="5753" h="6645" extrusionOk="0">
                  <a:moveTo>
                    <a:pt x="412" y="0"/>
                  </a:moveTo>
                  <a:cubicBezTo>
                    <a:pt x="383" y="33"/>
                    <a:pt x="353" y="69"/>
                    <a:pt x="330" y="101"/>
                  </a:cubicBezTo>
                  <a:cubicBezTo>
                    <a:pt x="0" y="563"/>
                    <a:pt x="33" y="1171"/>
                    <a:pt x="111" y="1693"/>
                  </a:cubicBezTo>
                  <a:cubicBezTo>
                    <a:pt x="180" y="2164"/>
                    <a:pt x="275" y="2625"/>
                    <a:pt x="399" y="3082"/>
                  </a:cubicBezTo>
                  <a:cubicBezTo>
                    <a:pt x="703" y="4239"/>
                    <a:pt x="1157" y="5360"/>
                    <a:pt x="1667" y="6445"/>
                  </a:cubicBezTo>
                  <a:cubicBezTo>
                    <a:pt x="1700" y="6514"/>
                    <a:pt x="1730" y="6576"/>
                    <a:pt x="1762" y="6645"/>
                  </a:cubicBezTo>
                  <a:cubicBezTo>
                    <a:pt x="1769" y="6638"/>
                    <a:pt x="1778" y="6631"/>
                    <a:pt x="1784" y="6628"/>
                  </a:cubicBezTo>
                  <a:cubicBezTo>
                    <a:pt x="2569" y="6092"/>
                    <a:pt x="3314" y="5514"/>
                    <a:pt x="4017" y="4896"/>
                  </a:cubicBezTo>
                  <a:cubicBezTo>
                    <a:pt x="4674" y="4079"/>
                    <a:pt x="5252" y="3200"/>
                    <a:pt x="5753" y="2275"/>
                  </a:cubicBezTo>
                  <a:cubicBezTo>
                    <a:pt x="4357" y="863"/>
                    <a:pt x="2392" y="33"/>
                    <a:pt x="41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06;p37"/>
            <p:cNvSpPr/>
            <p:nvPr/>
          </p:nvSpPr>
          <p:spPr>
            <a:xfrm flipH="1">
              <a:off x="5694105" y="2232892"/>
              <a:ext cx="276104" cy="492607"/>
            </a:xfrm>
            <a:custGeom>
              <a:avLst/>
              <a:gdLst/>
              <a:ahLst/>
              <a:cxnLst/>
              <a:rect l="l" t="t" r="r" b="b"/>
              <a:pathLst>
                <a:path w="3756" h="6701" extrusionOk="0">
                  <a:moveTo>
                    <a:pt x="3279" y="1"/>
                  </a:moveTo>
                  <a:cubicBezTo>
                    <a:pt x="1844" y="1165"/>
                    <a:pt x="703" y="2684"/>
                    <a:pt x="1" y="4384"/>
                  </a:cubicBezTo>
                  <a:lnTo>
                    <a:pt x="4" y="4387"/>
                  </a:lnTo>
                  <a:cubicBezTo>
                    <a:pt x="890" y="5250"/>
                    <a:pt x="1847" y="6017"/>
                    <a:pt x="2867" y="6687"/>
                  </a:cubicBezTo>
                  <a:cubicBezTo>
                    <a:pt x="2873" y="6690"/>
                    <a:pt x="2879" y="6698"/>
                    <a:pt x="2887" y="6701"/>
                  </a:cubicBezTo>
                  <a:cubicBezTo>
                    <a:pt x="2906" y="6636"/>
                    <a:pt x="2926" y="6567"/>
                    <a:pt x="2945" y="6501"/>
                  </a:cubicBezTo>
                  <a:cubicBezTo>
                    <a:pt x="3252" y="5381"/>
                    <a:pt x="3507" y="4239"/>
                    <a:pt x="3644" y="3079"/>
                  </a:cubicBezTo>
                  <a:cubicBezTo>
                    <a:pt x="3700" y="2619"/>
                    <a:pt x="3733" y="2155"/>
                    <a:pt x="3742" y="1687"/>
                  </a:cubicBezTo>
                  <a:cubicBezTo>
                    <a:pt x="3756" y="1171"/>
                    <a:pt x="3727" y="569"/>
                    <a:pt x="3416" y="151"/>
                  </a:cubicBezTo>
                  <a:cubicBezTo>
                    <a:pt x="3377" y="96"/>
                    <a:pt x="3330" y="43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07;p37"/>
            <p:cNvSpPr/>
            <p:nvPr/>
          </p:nvSpPr>
          <p:spPr>
            <a:xfrm flipH="1">
              <a:off x="6605555" y="2343455"/>
              <a:ext cx="418639" cy="488491"/>
            </a:xfrm>
            <a:custGeom>
              <a:avLst/>
              <a:gdLst/>
              <a:ahLst/>
              <a:cxnLst/>
              <a:rect l="l" t="t" r="r" b="b"/>
              <a:pathLst>
                <a:path w="5695" h="6645" extrusionOk="0">
                  <a:moveTo>
                    <a:pt x="354" y="0"/>
                  </a:moveTo>
                  <a:cubicBezTo>
                    <a:pt x="325" y="33"/>
                    <a:pt x="295" y="69"/>
                    <a:pt x="272" y="101"/>
                  </a:cubicBezTo>
                  <a:cubicBezTo>
                    <a:pt x="64" y="389"/>
                    <a:pt x="1" y="735"/>
                    <a:pt x="1" y="1082"/>
                  </a:cubicBezTo>
                  <a:cubicBezTo>
                    <a:pt x="1" y="1288"/>
                    <a:pt x="24" y="1497"/>
                    <a:pt x="53" y="1693"/>
                  </a:cubicBezTo>
                  <a:cubicBezTo>
                    <a:pt x="122" y="2164"/>
                    <a:pt x="217" y="2625"/>
                    <a:pt x="341" y="3082"/>
                  </a:cubicBezTo>
                  <a:cubicBezTo>
                    <a:pt x="645" y="4239"/>
                    <a:pt x="1099" y="5360"/>
                    <a:pt x="1609" y="6445"/>
                  </a:cubicBezTo>
                  <a:cubicBezTo>
                    <a:pt x="1642" y="6514"/>
                    <a:pt x="1672" y="6576"/>
                    <a:pt x="1704" y="6645"/>
                  </a:cubicBezTo>
                  <a:cubicBezTo>
                    <a:pt x="1711" y="6638"/>
                    <a:pt x="1720" y="6631"/>
                    <a:pt x="1726" y="6628"/>
                  </a:cubicBezTo>
                  <a:cubicBezTo>
                    <a:pt x="2511" y="6092"/>
                    <a:pt x="3256" y="5514"/>
                    <a:pt x="3959" y="4896"/>
                  </a:cubicBezTo>
                  <a:cubicBezTo>
                    <a:pt x="4616" y="4079"/>
                    <a:pt x="5194" y="3200"/>
                    <a:pt x="5695" y="2275"/>
                  </a:cubicBezTo>
                  <a:cubicBezTo>
                    <a:pt x="4299" y="863"/>
                    <a:pt x="2334" y="33"/>
                    <a:pt x="354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08;p37"/>
            <p:cNvSpPr/>
            <p:nvPr/>
          </p:nvSpPr>
          <p:spPr>
            <a:xfrm flipH="1">
              <a:off x="5694766" y="2232892"/>
              <a:ext cx="275442" cy="492607"/>
            </a:xfrm>
            <a:custGeom>
              <a:avLst/>
              <a:gdLst/>
              <a:ahLst/>
              <a:cxnLst/>
              <a:rect l="l" t="t" r="r" b="b"/>
              <a:pathLst>
                <a:path w="3747" h="6701" extrusionOk="0">
                  <a:moveTo>
                    <a:pt x="3279" y="1"/>
                  </a:moveTo>
                  <a:cubicBezTo>
                    <a:pt x="1844" y="1165"/>
                    <a:pt x="703" y="2684"/>
                    <a:pt x="1" y="4384"/>
                  </a:cubicBezTo>
                  <a:lnTo>
                    <a:pt x="4" y="4387"/>
                  </a:lnTo>
                  <a:cubicBezTo>
                    <a:pt x="890" y="5250"/>
                    <a:pt x="1847" y="6017"/>
                    <a:pt x="2867" y="6687"/>
                  </a:cubicBezTo>
                  <a:cubicBezTo>
                    <a:pt x="2873" y="6690"/>
                    <a:pt x="2879" y="6698"/>
                    <a:pt x="2887" y="6701"/>
                  </a:cubicBezTo>
                  <a:cubicBezTo>
                    <a:pt x="2906" y="6636"/>
                    <a:pt x="2926" y="6567"/>
                    <a:pt x="2945" y="6501"/>
                  </a:cubicBezTo>
                  <a:cubicBezTo>
                    <a:pt x="3252" y="5381"/>
                    <a:pt x="3507" y="4239"/>
                    <a:pt x="3644" y="3079"/>
                  </a:cubicBezTo>
                  <a:cubicBezTo>
                    <a:pt x="3700" y="2619"/>
                    <a:pt x="3733" y="2155"/>
                    <a:pt x="3742" y="1687"/>
                  </a:cubicBezTo>
                  <a:cubicBezTo>
                    <a:pt x="3746" y="1628"/>
                    <a:pt x="3746" y="1569"/>
                    <a:pt x="3746" y="1511"/>
                  </a:cubicBezTo>
                  <a:cubicBezTo>
                    <a:pt x="3746" y="1037"/>
                    <a:pt x="3690" y="521"/>
                    <a:pt x="3416" y="151"/>
                  </a:cubicBezTo>
                  <a:cubicBezTo>
                    <a:pt x="3377" y="96"/>
                    <a:pt x="3330" y="43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9;p37"/>
            <p:cNvSpPr/>
            <p:nvPr/>
          </p:nvSpPr>
          <p:spPr>
            <a:xfrm flipH="1">
              <a:off x="5705205" y="2326768"/>
              <a:ext cx="1277383" cy="964705"/>
            </a:xfrm>
            <a:custGeom>
              <a:avLst/>
              <a:gdLst/>
              <a:ahLst/>
              <a:cxnLst/>
              <a:rect l="l" t="t" r="r" b="b"/>
              <a:pathLst>
                <a:path w="17377" h="13123" extrusionOk="0">
                  <a:moveTo>
                    <a:pt x="9414" y="1"/>
                  </a:moveTo>
                  <a:cubicBezTo>
                    <a:pt x="9186" y="1"/>
                    <a:pt x="8951" y="8"/>
                    <a:pt x="8710" y="21"/>
                  </a:cubicBezTo>
                  <a:cubicBezTo>
                    <a:pt x="8599" y="25"/>
                    <a:pt x="8485" y="34"/>
                    <a:pt x="8370" y="41"/>
                  </a:cubicBezTo>
                  <a:cubicBezTo>
                    <a:pt x="6511" y="191"/>
                    <a:pt x="5067" y="704"/>
                    <a:pt x="3942" y="1417"/>
                  </a:cubicBezTo>
                  <a:cubicBezTo>
                    <a:pt x="3586" y="1642"/>
                    <a:pt x="3266" y="1884"/>
                    <a:pt x="2975" y="2143"/>
                  </a:cubicBezTo>
                  <a:cubicBezTo>
                    <a:pt x="1089" y="3802"/>
                    <a:pt x="400" y="6068"/>
                    <a:pt x="145" y="7551"/>
                  </a:cubicBezTo>
                  <a:cubicBezTo>
                    <a:pt x="109" y="7774"/>
                    <a:pt x="79" y="7979"/>
                    <a:pt x="59" y="8163"/>
                  </a:cubicBezTo>
                  <a:cubicBezTo>
                    <a:pt x="7" y="8629"/>
                    <a:pt x="0" y="8953"/>
                    <a:pt x="0" y="9054"/>
                  </a:cubicBezTo>
                  <a:cubicBezTo>
                    <a:pt x="0" y="9077"/>
                    <a:pt x="4" y="9097"/>
                    <a:pt x="11" y="9120"/>
                  </a:cubicBezTo>
                  <a:cubicBezTo>
                    <a:pt x="128" y="9504"/>
                    <a:pt x="1426" y="13123"/>
                    <a:pt x="7872" y="13123"/>
                  </a:cubicBezTo>
                  <a:cubicBezTo>
                    <a:pt x="8404" y="13123"/>
                    <a:pt x="8970" y="13098"/>
                    <a:pt x="9573" y="13045"/>
                  </a:cubicBezTo>
                  <a:cubicBezTo>
                    <a:pt x="16122" y="12470"/>
                    <a:pt x="17279" y="7564"/>
                    <a:pt x="17368" y="7123"/>
                  </a:cubicBezTo>
                  <a:cubicBezTo>
                    <a:pt x="17374" y="7100"/>
                    <a:pt x="17377" y="7080"/>
                    <a:pt x="17374" y="7057"/>
                  </a:cubicBezTo>
                  <a:cubicBezTo>
                    <a:pt x="17345" y="6718"/>
                    <a:pt x="17024" y="3718"/>
                    <a:pt x="14698" y="1740"/>
                  </a:cubicBezTo>
                  <a:cubicBezTo>
                    <a:pt x="13526" y="740"/>
                    <a:pt x="11837" y="1"/>
                    <a:pt x="9414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10;p37"/>
            <p:cNvSpPr/>
            <p:nvPr/>
          </p:nvSpPr>
          <p:spPr>
            <a:xfrm flipH="1">
              <a:off x="5761881" y="2978530"/>
              <a:ext cx="1218281" cy="307723"/>
            </a:xfrm>
            <a:custGeom>
              <a:avLst/>
              <a:gdLst/>
              <a:ahLst/>
              <a:cxnLst/>
              <a:rect l="l" t="t" r="r" b="b"/>
              <a:pathLst>
                <a:path w="16573" h="4186" extrusionOk="0">
                  <a:moveTo>
                    <a:pt x="58" y="1"/>
                  </a:moveTo>
                  <a:cubicBezTo>
                    <a:pt x="49" y="1"/>
                    <a:pt x="41" y="3"/>
                    <a:pt x="33" y="9"/>
                  </a:cubicBezTo>
                  <a:cubicBezTo>
                    <a:pt x="10" y="22"/>
                    <a:pt x="0" y="54"/>
                    <a:pt x="17" y="77"/>
                  </a:cubicBezTo>
                  <a:cubicBezTo>
                    <a:pt x="899" y="1486"/>
                    <a:pt x="2304" y="2646"/>
                    <a:pt x="3964" y="3349"/>
                  </a:cubicBezTo>
                  <a:cubicBezTo>
                    <a:pt x="5272" y="3901"/>
                    <a:pt x="6769" y="4186"/>
                    <a:pt x="8334" y="4186"/>
                  </a:cubicBezTo>
                  <a:cubicBezTo>
                    <a:pt x="8573" y="4186"/>
                    <a:pt x="8814" y="4179"/>
                    <a:pt x="9060" y="4166"/>
                  </a:cubicBezTo>
                  <a:cubicBezTo>
                    <a:pt x="10631" y="4077"/>
                    <a:pt x="12057" y="3724"/>
                    <a:pt x="13298" y="3116"/>
                  </a:cubicBezTo>
                  <a:cubicBezTo>
                    <a:pt x="14687" y="2437"/>
                    <a:pt x="15815" y="1443"/>
                    <a:pt x="16557" y="244"/>
                  </a:cubicBezTo>
                  <a:cubicBezTo>
                    <a:pt x="16573" y="221"/>
                    <a:pt x="16567" y="188"/>
                    <a:pt x="16544" y="175"/>
                  </a:cubicBezTo>
                  <a:cubicBezTo>
                    <a:pt x="16535" y="171"/>
                    <a:pt x="16526" y="169"/>
                    <a:pt x="16517" y="169"/>
                  </a:cubicBezTo>
                  <a:cubicBezTo>
                    <a:pt x="16499" y="169"/>
                    <a:pt x="16484" y="177"/>
                    <a:pt x="16475" y="192"/>
                  </a:cubicBezTo>
                  <a:cubicBezTo>
                    <a:pt x="15743" y="1375"/>
                    <a:pt x="14629" y="2356"/>
                    <a:pt x="13256" y="3029"/>
                  </a:cubicBezTo>
                  <a:cubicBezTo>
                    <a:pt x="12027" y="3630"/>
                    <a:pt x="10612" y="3979"/>
                    <a:pt x="9053" y="4068"/>
                  </a:cubicBezTo>
                  <a:cubicBezTo>
                    <a:pt x="8812" y="4081"/>
                    <a:pt x="8572" y="4088"/>
                    <a:pt x="8334" y="4088"/>
                  </a:cubicBezTo>
                  <a:cubicBezTo>
                    <a:pt x="6782" y="4088"/>
                    <a:pt x="5298" y="3804"/>
                    <a:pt x="4004" y="3258"/>
                  </a:cubicBezTo>
                  <a:cubicBezTo>
                    <a:pt x="2360" y="2564"/>
                    <a:pt x="975" y="1414"/>
                    <a:pt x="98" y="25"/>
                  </a:cubicBezTo>
                  <a:cubicBezTo>
                    <a:pt x="90" y="10"/>
                    <a:pt x="74" y="1"/>
                    <a:pt x="5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11;p37"/>
            <p:cNvSpPr/>
            <p:nvPr/>
          </p:nvSpPr>
          <p:spPr>
            <a:xfrm flipH="1">
              <a:off x="5892067" y="2326768"/>
              <a:ext cx="450543" cy="264571"/>
            </a:xfrm>
            <a:custGeom>
              <a:avLst/>
              <a:gdLst/>
              <a:ahLst/>
              <a:cxnLst/>
              <a:rect l="l" t="t" r="r" b="b"/>
              <a:pathLst>
                <a:path w="6129" h="3599" extrusionOk="0">
                  <a:moveTo>
                    <a:pt x="708" y="1"/>
                  </a:moveTo>
                  <a:cubicBezTo>
                    <a:pt x="480" y="1"/>
                    <a:pt x="245" y="8"/>
                    <a:pt x="4" y="21"/>
                  </a:cubicBezTo>
                  <a:cubicBezTo>
                    <a:pt x="1" y="34"/>
                    <a:pt x="1" y="54"/>
                    <a:pt x="1" y="70"/>
                  </a:cubicBezTo>
                  <a:cubicBezTo>
                    <a:pt x="1" y="796"/>
                    <a:pt x="334" y="1518"/>
                    <a:pt x="824" y="2045"/>
                  </a:cubicBezTo>
                  <a:cubicBezTo>
                    <a:pt x="1501" y="2770"/>
                    <a:pt x="2446" y="3185"/>
                    <a:pt x="3403" y="3437"/>
                  </a:cubicBezTo>
                  <a:cubicBezTo>
                    <a:pt x="3745" y="3527"/>
                    <a:pt x="4100" y="3599"/>
                    <a:pt x="4453" y="3599"/>
                  </a:cubicBezTo>
                  <a:cubicBezTo>
                    <a:pt x="4583" y="3599"/>
                    <a:pt x="4713" y="3589"/>
                    <a:pt x="4841" y="3567"/>
                  </a:cubicBezTo>
                  <a:cubicBezTo>
                    <a:pt x="5318" y="3489"/>
                    <a:pt x="5785" y="3208"/>
                    <a:pt x="5985" y="2766"/>
                  </a:cubicBezTo>
                  <a:cubicBezTo>
                    <a:pt x="6129" y="2437"/>
                    <a:pt x="6109" y="2080"/>
                    <a:pt x="5992" y="1740"/>
                  </a:cubicBezTo>
                  <a:cubicBezTo>
                    <a:pt x="4820" y="740"/>
                    <a:pt x="3131" y="1"/>
                    <a:pt x="70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12;p37"/>
            <p:cNvSpPr/>
            <p:nvPr/>
          </p:nvSpPr>
          <p:spPr>
            <a:xfrm flipH="1">
              <a:off x="6360767" y="2430935"/>
              <a:ext cx="617484" cy="620519"/>
            </a:xfrm>
            <a:custGeom>
              <a:avLst/>
              <a:gdLst/>
              <a:ahLst/>
              <a:cxnLst/>
              <a:rect l="l" t="t" r="r" b="b"/>
              <a:pathLst>
                <a:path w="8400" h="8441" extrusionOk="0">
                  <a:moveTo>
                    <a:pt x="3883" y="0"/>
                  </a:moveTo>
                  <a:cubicBezTo>
                    <a:pt x="3527" y="225"/>
                    <a:pt x="3207" y="467"/>
                    <a:pt x="2916" y="726"/>
                  </a:cubicBezTo>
                  <a:cubicBezTo>
                    <a:pt x="1030" y="2385"/>
                    <a:pt x="341" y="4651"/>
                    <a:pt x="86" y="6134"/>
                  </a:cubicBezTo>
                  <a:cubicBezTo>
                    <a:pt x="50" y="6357"/>
                    <a:pt x="20" y="6562"/>
                    <a:pt x="0" y="6746"/>
                  </a:cubicBezTo>
                  <a:cubicBezTo>
                    <a:pt x="89" y="6863"/>
                    <a:pt x="190" y="6971"/>
                    <a:pt x="298" y="7085"/>
                  </a:cubicBezTo>
                  <a:cubicBezTo>
                    <a:pt x="723" y="7514"/>
                    <a:pt x="1232" y="7859"/>
                    <a:pt x="1795" y="8092"/>
                  </a:cubicBezTo>
                  <a:cubicBezTo>
                    <a:pt x="2362" y="8326"/>
                    <a:pt x="2975" y="8440"/>
                    <a:pt x="3589" y="8440"/>
                  </a:cubicBezTo>
                  <a:cubicBezTo>
                    <a:pt x="4036" y="8440"/>
                    <a:pt x="4484" y="8380"/>
                    <a:pt x="4916" y="8262"/>
                  </a:cubicBezTo>
                  <a:cubicBezTo>
                    <a:pt x="5827" y="8010"/>
                    <a:pt x="6677" y="7500"/>
                    <a:pt x="7266" y="6758"/>
                  </a:cubicBezTo>
                  <a:cubicBezTo>
                    <a:pt x="8194" y="5601"/>
                    <a:pt x="8400" y="3918"/>
                    <a:pt x="7808" y="2559"/>
                  </a:cubicBezTo>
                  <a:cubicBezTo>
                    <a:pt x="7216" y="1199"/>
                    <a:pt x="5860" y="209"/>
                    <a:pt x="4389" y="32"/>
                  </a:cubicBezTo>
                  <a:cubicBezTo>
                    <a:pt x="4219" y="10"/>
                    <a:pt x="4050" y="0"/>
                    <a:pt x="3883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13;p37"/>
            <p:cNvSpPr/>
            <p:nvPr/>
          </p:nvSpPr>
          <p:spPr>
            <a:xfrm flipH="1">
              <a:off x="6524621" y="2761962"/>
              <a:ext cx="139448" cy="139380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6" y="0"/>
                    <a:pt x="1" y="425"/>
                    <a:pt x="1" y="948"/>
                  </a:cubicBezTo>
                  <a:cubicBezTo>
                    <a:pt x="1" y="1471"/>
                    <a:pt x="426" y="1896"/>
                    <a:pt x="949" y="1896"/>
                  </a:cubicBezTo>
                  <a:cubicBezTo>
                    <a:pt x="1472" y="1896"/>
                    <a:pt x="1897" y="1471"/>
                    <a:pt x="1897" y="948"/>
                  </a:cubicBezTo>
                  <a:cubicBezTo>
                    <a:pt x="1897" y="425"/>
                    <a:pt x="1472" y="0"/>
                    <a:pt x="949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14;p37"/>
            <p:cNvSpPr/>
            <p:nvPr/>
          </p:nvSpPr>
          <p:spPr>
            <a:xfrm flipH="1">
              <a:off x="5988586" y="2714399"/>
              <a:ext cx="139228" cy="139159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9" y="0"/>
                  </a:moveTo>
                  <a:cubicBezTo>
                    <a:pt x="426" y="0"/>
                    <a:pt x="0" y="422"/>
                    <a:pt x="0" y="944"/>
                  </a:cubicBezTo>
                  <a:cubicBezTo>
                    <a:pt x="0" y="1468"/>
                    <a:pt x="426" y="1893"/>
                    <a:pt x="949" y="1893"/>
                  </a:cubicBezTo>
                  <a:cubicBezTo>
                    <a:pt x="1471" y="1893"/>
                    <a:pt x="1893" y="1468"/>
                    <a:pt x="1893" y="944"/>
                  </a:cubicBezTo>
                  <a:cubicBezTo>
                    <a:pt x="1893" y="422"/>
                    <a:pt x="1471" y="0"/>
                    <a:pt x="949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15;p37"/>
            <p:cNvSpPr/>
            <p:nvPr/>
          </p:nvSpPr>
          <p:spPr>
            <a:xfrm flipH="1">
              <a:off x="6198824" y="2885095"/>
              <a:ext cx="143565" cy="81378"/>
            </a:xfrm>
            <a:custGeom>
              <a:avLst/>
              <a:gdLst/>
              <a:ahLst/>
              <a:cxnLst/>
              <a:rect l="l" t="t" r="r" b="b"/>
              <a:pathLst>
                <a:path w="1953" h="1107" extrusionOk="0">
                  <a:moveTo>
                    <a:pt x="1188" y="1"/>
                  </a:moveTo>
                  <a:cubicBezTo>
                    <a:pt x="1147" y="1"/>
                    <a:pt x="1105" y="3"/>
                    <a:pt x="1064" y="5"/>
                  </a:cubicBezTo>
                  <a:cubicBezTo>
                    <a:pt x="913" y="19"/>
                    <a:pt x="770" y="48"/>
                    <a:pt x="625" y="87"/>
                  </a:cubicBezTo>
                  <a:cubicBezTo>
                    <a:pt x="524" y="117"/>
                    <a:pt x="426" y="149"/>
                    <a:pt x="331" y="188"/>
                  </a:cubicBezTo>
                  <a:cubicBezTo>
                    <a:pt x="240" y="224"/>
                    <a:pt x="148" y="263"/>
                    <a:pt x="79" y="332"/>
                  </a:cubicBezTo>
                  <a:cubicBezTo>
                    <a:pt x="44" y="364"/>
                    <a:pt x="17" y="407"/>
                    <a:pt x="11" y="456"/>
                  </a:cubicBezTo>
                  <a:cubicBezTo>
                    <a:pt x="1" y="521"/>
                    <a:pt x="34" y="587"/>
                    <a:pt x="83" y="633"/>
                  </a:cubicBezTo>
                  <a:cubicBezTo>
                    <a:pt x="129" y="678"/>
                    <a:pt x="191" y="705"/>
                    <a:pt x="250" y="734"/>
                  </a:cubicBezTo>
                  <a:cubicBezTo>
                    <a:pt x="488" y="848"/>
                    <a:pt x="726" y="953"/>
                    <a:pt x="962" y="1070"/>
                  </a:cubicBezTo>
                  <a:cubicBezTo>
                    <a:pt x="990" y="1083"/>
                    <a:pt x="1018" y="1106"/>
                    <a:pt x="1049" y="1106"/>
                  </a:cubicBezTo>
                  <a:cubicBezTo>
                    <a:pt x="1058" y="1106"/>
                    <a:pt x="1067" y="1104"/>
                    <a:pt x="1076" y="1100"/>
                  </a:cubicBezTo>
                  <a:cubicBezTo>
                    <a:pt x="1106" y="1084"/>
                    <a:pt x="1132" y="1061"/>
                    <a:pt x="1155" y="1034"/>
                  </a:cubicBezTo>
                  <a:cubicBezTo>
                    <a:pt x="1181" y="1008"/>
                    <a:pt x="1210" y="986"/>
                    <a:pt x="1240" y="963"/>
                  </a:cubicBezTo>
                  <a:cubicBezTo>
                    <a:pt x="1302" y="910"/>
                    <a:pt x="1367" y="862"/>
                    <a:pt x="1429" y="809"/>
                  </a:cubicBezTo>
                  <a:cubicBezTo>
                    <a:pt x="1580" y="685"/>
                    <a:pt x="1740" y="574"/>
                    <a:pt x="1868" y="423"/>
                  </a:cubicBezTo>
                  <a:cubicBezTo>
                    <a:pt x="1894" y="394"/>
                    <a:pt x="1919" y="361"/>
                    <a:pt x="1936" y="322"/>
                  </a:cubicBezTo>
                  <a:cubicBezTo>
                    <a:pt x="1949" y="286"/>
                    <a:pt x="1952" y="241"/>
                    <a:pt x="1933" y="204"/>
                  </a:cubicBezTo>
                  <a:cubicBezTo>
                    <a:pt x="1900" y="146"/>
                    <a:pt x="1821" y="117"/>
                    <a:pt x="1763" y="97"/>
                  </a:cubicBezTo>
                  <a:cubicBezTo>
                    <a:pt x="1687" y="67"/>
                    <a:pt x="1613" y="48"/>
                    <a:pt x="1537" y="31"/>
                  </a:cubicBezTo>
                  <a:cubicBezTo>
                    <a:pt x="1439" y="12"/>
                    <a:pt x="1338" y="2"/>
                    <a:pt x="1240" y="2"/>
                  </a:cubicBezTo>
                  <a:cubicBezTo>
                    <a:pt x="1223" y="1"/>
                    <a:pt x="1206" y="1"/>
                    <a:pt x="118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16;p37"/>
            <p:cNvSpPr/>
            <p:nvPr/>
          </p:nvSpPr>
          <p:spPr>
            <a:xfrm flipH="1">
              <a:off x="6259397" y="2954344"/>
              <a:ext cx="132686" cy="107990"/>
            </a:xfrm>
            <a:custGeom>
              <a:avLst/>
              <a:gdLst/>
              <a:ahLst/>
              <a:cxnLst/>
              <a:rect l="l" t="t" r="r" b="b"/>
              <a:pathLst>
                <a:path w="1805" h="1469" extrusionOk="0">
                  <a:moveTo>
                    <a:pt x="1720" y="1"/>
                  </a:moveTo>
                  <a:cubicBezTo>
                    <a:pt x="1689" y="1"/>
                    <a:pt x="1662" y="22"/>
                    <a:pt x="1651" y="53"/>
                  </a:cubicBezTo>
                  <a:cubicBezTo>
                    <a:pt x="1635" y="106"/>
                    <a:pt x="1618" y="161"/>
                    <a:pt x="1599" y="217"/>
                  </a:cubicBezTo>
                  <a:cubicBezTo>
                    <a:pt x="1520" y="492"/>
                    <a:pt x="1435" y="772"/>
                    <a:pt x="1282" y="1005"/>
                  </a:cubicBezTo>
                  <a:cubicBezTo>
                    <a:pt x="1158" y="1194"/>
                    <a:pt x="929" y="1321"/>
                    <a:pt x="713" y="1321"/>
                  </a:cubicBezTo>
                  <a:cubicBezTo>
                    <a:pt x="595" y="1321"/>
                    <a:pt x="432" y="1285"/>
                    <a:pt x="315" y="1106"/>
                  </a:cubicBezTo>
                  <a:cubicBezTo>
                    <a:pt x="200" y="929"/>
                    <a:pt x="334" y="727"/>
                    <a:pt x="485" y="554"/>
                  </a:cubicBezTo>
                  <a:cubicBezTo>
                    <a:pt x="511" y="521"/>
                    <a:pt x="507" y="475"/>
                    <a:pt x="475" y="449"/>
                  </a:cubicBezTo>
                  <a:cubicBezTo>
                    <a:pt x="462" y="437"/>
                    <a:pt x="445" y="431"/>
                    <a:pt x="429" y="431"/>
                  </a:cubicBezTo>
                  <a:cubicBezTo>
                    <a:pt x="408" y="431"/>
                    <a:pt x="388" y="440"/>
                    <a:pt x="373" y="459"/>
                  </a:cubicBezTo>
                  <a:cubicBezTo>
                    <a:pt x="262" y="590"/>
                    <a:pt x="1" y="893"/>
                    <a:pt x="194" y="1187"/>
                  </a:cubicBezTo>
                  <a:cubicBezTo>
                    <a:pt x="311" y="1371"/>
                    <a:pt x="494" y="1469"/>
                    <a:pt x="710" y="1469"/>
                  </a:cubicBezTo>
                  <a:cubicBezTo>
                    <a:pt x="743" y="1469"/>
                    <a:pt x="772" y="1469"/>
                    <a:pt x="802" y="1465"/>
                  </a:cubicBezTo>
                  <a:cubicBezTo>
                    <a:pt x="1037" y="1436"/>
                    <a:pt x="1272" y="1288"/>
                    <a:pt x="1406" y="1086"/>
                  </a:cubicBezTo>
                  <a:cubicBezTo>
                    <a:pt x="1569" y="834"/>
                    <a:pt x="1657" y="543"/>
                    <a:pt x="1743" y="259"/>
                  </a:cubicBezTo>
                  <a:cubicBezTo>
                    <a:pt x="1759" y="204"/>
                    <a:pt x="1775" y="148"/>
                    <a:pt x="1791" y="96"/>
                  </a:cubicBezTo>
                  <a:cubicBezTo>
                    <a:pt x="1805" y="57"/>
                    <a:pt x="1782" y="14"/>
                    <a:pt x="1743" y="4"/>
                  </a:cubicBezTo>
                  <a:cubicBezTo>
                    <a:pt x="1735" y="2"/>
                    <a:pt x="1728" y="1"/>
                    <a:pt x="172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17;p37"/>
            <p:cNvSpPr/>
            <p:nvPr/>
          </p:nvSpPr>
          <p:spPr>
            <a:xfrm flipH="1">
              <a:off x="6134430" y="2954638"/>
              <a:ext cx="139448" cy="86230"/>
            </a:xfrm>
            <a:custGeom>
              <a:avLst/>
              <a:gdLst/>
              <a:ahLst/>
              <a:cxnLst/>
              <a:rect l="l" t="t" r="r" b="b"/>
              <a:pathLst>
                <a:path w="1897" h="1173" extrusionOk="0">
                  <a:moveTo>
                    <a:pt x="81" y="0"/>
                  </a:moveTo>
                  <a:cubicBezTo>
                    <a:pt x="68" y="0"/>
                    <a:pt x="55" y="3"/>
                    <a:pt x="43" y="10"/>
                  </a:cubicBezTo>
                  <a:cubicBezTo>
                    <a:pt x="10" y="33"/>
                    <a:pt x="1" y="76"/>
                    <a:pt x="20" y="112"/>
                  </a:cubicBezTo>
                  <a:cubicBezTo>
                    <a:pt x="63" y="183"/>
                    <a:pt x="105" y="255"/>
                    <a:pt x="147" y="331"/>
                  </a:cubicBezTo>
                  <a:cubicBezTo>
                    <a:pt x="292" y="592"/>
                    <a:pt x="445" y="863"/>
                    <a:pt x="700" y="1040"/>
                  </a:cubicBezTo>
                  <a:cubicBezTo>
                    <a:pt x="825" y="1126"/>
                    <a:pt x="988" y="1173"/>
                    <a:pt x="1147" y="1173"/>
                  </a:cubicBezTo>
                  <a:cubicBezTo>
                    <a:pt x="1180" y="1173"/>
                    <a:pt x="1213" y="1171"/>
                    <a:pt x="1245" y="1167"/>
                  </a:cubicBezTo>
                  <a:cubicBezTo>
                    <a:pt x="1295" y="1161"/>
                    <a:pt x="1344" y="1151"/>
                    <a:pt x="1390" y="1135"/>
                  </a:cubicBezTo>
                  <a:cubicBezTo>
                    <a:pt x="1583" y="1073"/>
                    <a:pt x="1723" y="935"/>
                    <a:pt x="1785" y="755"/>
                  </a:cubicBezTo>
                  <a:cubicBezTo>
                    <a:pt x="1896" y="432"/>
                    <a:pt x="1579" y="206"/>
                    <a:pt x="1442" y="108"/>
                  </a:cubicBezTo>
                  <a:cubicBezTo>
                    <a:pt x="1430" y="100"/>
                    <a:pt x="1416" y="96"/>
                    <a:pt x="1402" y="96"/>
                  </a:cubicBezTo>
                  <a:cubicBezTo>
                    <a:pt x="1379" y="96"/>
                    <a:pt x="1355" y="107"/>
                    <a:pt x="1340" y="128"/>
                  </a:cubicBezTo>
                  <a:cubicBezTo>
                    <a:pt x="1318" y="160"/>
                    <a:pt x="1324" y="206"/>
                    <a:pt x="1357" y="229"/>
                  </a:cubicBezTo>
                  <a:cubicBezTo>
                    <a:pt x="1536" y="357"/>
                    <a:pt x="1713" y="513"/>
                    <a:pt x="1648" y="706"/>
                  </a:cubicBezTo>
                  <a:cubicBezTo>
                    <a:pt x="1598" y="844"/>
                    <a:pt x="1491" y="948"/>
                    <a:pt x="1344" y="997"/>
                  </a:cubicBezTo>
                  <a:cubicBezTo>
                    <a:pt x="1280" y="1017"/>
                    <a:pt x="1214" y="1027"/>
                    <a:pt x="1147" y="1027"/>
                  </a:cubicBezTo>
                  <a:cubicBezTo>
                    <a:pt x="1016" y="1027"/>
                    <a:pt x="886" y="990"/>
                    <a:pt x="782" y="919"/>
                  </a:cubicBezTo>
                  <a:cubicBezTo>
                    <a:pt x="556" y="762"/>
                    <a:pt x="412" y="504"/>
                    <a:pt x="275" y="259"/>
                  </a:cubicBezTo>
                  <a:cubicBezTo>
                    <a:pt x="233" y="180"/>
                    <a:pt x="191" y="108"/>
                    <a:pt x="144" y="37"/>
                  </a:cubicBezTo>
                  <a:cubicBezTo>
                    <a:pt x="131" y="13"/>
                    <a:pt x="107" y="0"/>
                    <a:pt x="81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18;p37"/>
            <p:cNvSpPr/>
            <p:nvPr/>
          </p:nvSpPr>
          <p:spPr>
            <a:xfrm flipH="1">
              <a:off x="5575901" y="2758507"/>
              <a:ext cx="340939" cy="107843"/>
            </a:xfrm>
            <a:custGeom>
              <a:avLst/>
              <a:gdLst/>
              <a:ahLst/>
              <a:cxnLst/>
              <a:rect l="l" t="t" r="r" b="b"/>
              <a:pathLst>
                <a:path w="4638" h="1467" extrusionOk="0">
                  <a:moveTo>
                    <a:pt x="4582" y="0"/>
                  </a:moveTo>
                  <a:cubicBezTo>
                    <a:pt x="4578" y="0"/>
                    <a:pt x="4574" y="1"/>
                    <a:pt x="4569" y="2"/>
                  </a:cubicBezTo>
                  <a:lnTo>
                    <a:pt x="40" y="1371"/>
                  </a:lnTo>
                  <a:cubicBezTo>
                    <a:pt x="13" y="1377"/>
                    <a:pt x="0" y="1403"/>
                    <a:pt x="7" y="1430"/>
                  </a:cubicBezTo>
                  <a:cubicBezTo>
                    <a:pt x="13" y="1453"/>
                    <a:pt x="33" y="1466"/>
                    <a:pt x="52" y="1466"/>
                  </a:cubicBezTo>
                  <a:cubicBezTo>
                    <a:pt x="59" y="1466"/>
                    <a:pt x="62" y="1466"/>
                    <a:pt x="69" y="1462"/>
                  </a:cubicBezTo>
                  <a:lnTo>
                    <a:pt x="4598" y="97"/>
                  </a:lnTo>
                  <a:cubicBezTo>
                    <a:pt x="4624" y="90"/>
                    <a:pt x="4638" y="60"/>
                    <a:pt x="4631" y="35"/>
                  </a:cubicBezTo>
                  <a:cubicBezTo>
                    <a:pt x="4623" y="12"/>
                    <a:pt x="4604" y="0"/>
                    <a:pt x="458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19;p37"/>
            <p:cNvSpPr/>
            <p:nvPr/>
          </p:nvSpPr>
          <p:spPr>
            <a:xfrm flipH="1">
              <a:off x="5564360" y="2870246"/>
              <a:ext cx="357553" cy="39991"/>
            </a:xfrm>
            <a:custGeom>
              <a:avLst/>
              <a:gdLst/>
              <a:ahLst/>
              <a:cxnLst/>
              <a:rect l="l" t="t" r="r" b="b"/>
              <a:pathLst>
                <a:path w="4864" h="544" extrusionOk="0">
                  <a:moveTo>
                    <a:pt x="4813" y="1"/>
                  </a:moveTo>
                  <a:cubicBezTo>
                    <a:pt x="4811" y="1"/>
                    <a:pt x="4810" y="1"/>
                    <a:pt x="4808" y="1"/>
                  </a:cubicBezTo>
                  <a:lnTo>
                    <a:pt x="50" y="446"/>
                  </a:lnTo>
                  <a:cubicBezTo>
                    <a:pt x="23" y="446"/>
                    <a:pt x="0" y="472"/>
                    <a:pt x="4" y="498"/>
                  </a:cubicBezTo>
                  <a:cubicBezTo>
                    <a:pt x="7" y="524"/>
                    <a:pt x="30" y="544"/>
                    <a:pt x="53" y="544"/>
                  </a:cubicBezTo>
                  <a:lnTo>
                    <a:pt x="59" y="544"/>
                  </a:lnTo>
                  <a:lnTo>
                    <a:pt x="4818" y="99"/>
                  </a:lnTo>
                  <a:cubicBezTo>
                    <a:pt x="4844" y="96"/>
                    <a:pt x="4863" y="73"/>
                    <a:pt x="4860" y="44"/>
                  </a:cubicBezTo>
                  <a:cubicBezTo>
                    <a:pt x="4860" y="19"/>
                    <a:pt x="4838" y="1"/>
                    <a:pt x="4813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20;p37"/>
            <p:cNvSpPr/>
            <p:nvPr/>
          </p:nvSpPr>
          <p:spPr>
            <a:xfrm flipH="1">
              <a:off x="5599644" y="2950080"/>
              <a:ext cx="321092" cy="37050"/>
            </a:xfrm>
            <a:custGeom>
              <a:avLst/>
              <a:gdLst/>
              <a:ahLst/>
              <a:cxnLst/>
              <a:rect l="l" t="t" r="r" b="b"/>
              <a:pathLst>
                <a:path w="4368" h="504" extrusionOk="0">
                  <a:moveTo>
                    <a:pt x="57" y="1"/>
                  </a:moveTo>
                  <a:cubicBezTo>
                    <a:pt x="30" y="1"/>
                    <a:pt x="4" y="20"/>
                    <a:pt x="4" y="46"/>
                  </a:cubicBezTo>
                  <a:cubicBezTo>
                    <a:pt x="1" y="72"/>
                    <a:pt x="20" y="99"/>
                    <a:pt x="46" y="99"/>
                  </a:cubicBezTo>
                  <a:lnTo>
                    <a:pt x="4312" y="503"/>
                  </a:lnTo>
                  <a:lnTo>
                    <a:pt x="4315" y="503"/>
                  </a:lnTo>
                  <a:cubicBezTo>
                    <a:pt x="4341" y="503"/>
                    <a:pt x="4363" y="484"/>
                    <a:pt x="4363" y="461"/>
                  </a:cubicBezTo>
                  <a:cubicBezTo>
                    <a:pt x="4367" y="432"/>
                    <a:pt x="4348" y="409"/>
                    <a:pt x="4321" y="40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21;p37"/>
            <p:cNvSpPr/>
            <p:nvPr/>
          </p:nvSpPr>
          <p:spPr>
            <a:xfrm flipH="1">
              <a:off x="6629814" y="2941627"/>
              <a:ext cx="378503" cy="35948"/>
            </a:xfrm>
            <a:custGeom>
              <a:avLst/>
              <a:gdLst/>
              <a:ahLst/>
              <a:cxnLst/>
              <a:rect l="l" t="t" r="r" b="b"/>
              <a:pathLst>
                <a:path w="5149" h="489" extrusionOk="0">
                  <a:moveTo>
                    <a:pt x="56" y="1"/>
                  </a:moveTo>
                  <a:cubicBezTo>
                    <a:pt x="27" y="1"/>
                    <a:pt x="5" y="21"/>
                    <a:pt x="5" y="46"/>
                  </a:cubicBezTo>
                  <a:cubicBezTo>
                    <a:pt x="1" y="76"/>
                    <a:pt x="20" y="99"/>
                    <a:pt x="47" y="99"/>
                  </a:cubicBezTo>
                  <a:lnTo>
                    <a:pt x="5093" y="488"/>
                  </a:lnTo>
                  <a:lnTo>
                    <a:pt x="5096" y="488"/>
                  </a:lnTo>
                  <a:cubicBezTo>
                    <a:pt x="5122" y="488"/>
                    <a:pt x="5145" y="468"/>
                    <a:pt x="5145" y="442"/>
                  </a:cubicBezTo>
                  <a:cubicBezTo>
                    <a:pt x="5148" y="416"/>
                    <a:pt x="5129" y="393"/>
                    <a:pt x="5099" y="390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22;p37"/>
            <p:cNvSpPr/>
            <p:nvPr/>
          </p:nvSpPr>
          <p:spPr>
            <a:xfrm flipH="1">
              <a:off x="6616141" y="3012272"/>
              <a:ext cx="383502" cy="49106"/>
            </a:xfrm>
            <a:custGeom>
              <a:avLst/>
              <a:gdLst/>
              <a:ahLst/>
              <a:cxnLst/>
              <a:rect l="l" t="t" r="r" b="b"/>
              <a:pathLst>
                <a:path w="5217" h="668" extrusionOk="0">
                  <a:moveTo>
                    <a:pt x="5167" y="0"/>
                  </a:moveTo>
                  <a:cubicBezTo>
                    <a:pt x="5165" y="0"/>
                    <a:pt x="5163" y="1"/>
                    <a:pt x="5161" y="1"/>
                  </a:cubicBezTo>
                  <a:lnTo>
                    <a:pt x="47" y="569"/>
                  </a:lnTo>
                  <a:cubicBezTo>
                    <a:pt x="20" y="573"/>
                    <a:pt x="0" y="595"/>
                    <a:pt x="4" y="622"/>
                  </a:cubicBezTo>
                  <a:cubicBezTo>
                    <a:pt x="7" y="648"/>
                    <a:pt x="27" y="668"/>
                    <a:pt x="53" y="668"/>
                  </a:cubicBezTo>
                  <a:lnTo>
                    <a:pt x="56" y="668"/>
                  </a:lnTo>
                  <a:lnTo>
                    <a:pt x="5171" y="99"/>
                  </a:lnTo>
                  <a:cubicBezTo>
                    <a:pt x="5197" y="96"/>
                    <a:pt x="5216" y="73"/>
                    <a:pt x="5213" y="43"/>
                  </a:cubicBezTo>
                  <a:cubicBezTo>
                    <a:pt x="5210" y="19"/>
                    <a:pt x="5190" y="0"/>
                    <a:pt x="516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23;p37"/>
            <p:cNvSpPr/>
            <p:nvPr/>
          </p:nvSpPr>
          <p:spPr>
            <a:xfrm flipH="1">
              <a:off x="6607981" y="3058952"/>
              <a:ext cx="333735" cy="102550"/>
            </a:xfrm>
            <a:custGeom>
              <a:avLst/>
              <a:gdLst/>
              <a:ahLst/>
              <a:cxnLst/>
              <a:rect l="l" t="t" r="r" b="b"/>
              <a:pathLst>
                <a:path w="4540" h="1395" extrusionOk="0">
                  <a:moveTo>
                    <a:pt x="4486" y="0"/>
                  </a:moveTo>
                  <a:cubicBezTo>
                    <a:pt x="4481" y="0"/>
                    <a:pt x="4476" y="1"/>
                    <a:pt x="4471" y="3"/>
                  </a:cubicBezTo>
                  <a:lnTo>
                    <a:pt x="40" y="1297"/>
                  </a:lnTo>
                  <a:cubicBezTo>
                    <a:pt x="13" y="1307"/>
                    <a:pt x="1" y="1333"/>
                    <a:pt x="7" y="1360"/>
                  </a:cubicBezTo>
                  <a:cubicBezTo>
                    <a:pt x="13" y="1382"/>
                    <a:pt x="33" y="1395"/>
                    <a:pt x="52" y="1395"/>
                  </a:cubicBezTo>
                  <a:cubicBezTo>
                    <a:pt x="59" y="1395"/>
                    <a:pt x="63" y="1395"/>
                    <a:pt x="69" y="1392"/>
                  </a:cubicBezTo>
                  <a:lnTo>
                    <a:pt x="4497" y="98"/>
                  </a:lnTo>
                  <a:cubicBezTo>
                    <a:pt x="4523" y="88"/>
                    <a:pt x="4540" y="62"/>
                    <a:pt x="4530" y="36"/>
                  </a:cubicBezTo>
                  <a:cubicBezTo>
                    <a:pt x="4524" y="15"/>
                    <a:pt x="4507" y="0"/>
                    <a:pt x="4486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24;p37"/>
            <p:cNvSpPr/>
            <p:nvPr/>
          </p:nvSpPr>
          <p:spPr>
            <a:xfrm flipH="1">
              <a:off x="5952125" y="3269566"/>
              <a:ext cx="241995" cy="141144"/>
            </a:xfrm>
            <a:custGeom>
              <a:avLst/>
              <a:gdLst/>
              <a:ahLst/>
              <a:cxnLst/>
              <a:rect l="l" t="t" r="r" b="b"/>
              <a:pathLst>
                <a:path w="3292" h="1920" extrusionOk="0">
                  <a:moveTo>
                    <a:pt x="2889" y="1"/>
                  </a:moveTo>
                  <a:cubicBezTo>
                    <a:pt x="2295" y="1"/>
                    <a:pt x="1703" y="164"/>
                    <a:pt x="1193" y="471"/>
                  </a:cubicBezTo>
                  <a:cubicBezTo>
                    <a:pt x="690" y="776"/>
                    <a:pt x="275" y="1213"/>
                    <a:pt x="0" y="1730"/>
                  </a:cubicBezTo>
                  <a:cubicBezTo>
                    <a:pt x="17" y="1730"/>
                    <a:pt x="37" y="1726"/>
                    <a:pt x="53" y="1723"/>
                  </a:cubicBezTo>
                  <a:lnTo>
                    <a:pt x="53" y="1723"/>
                  </a:lnTo>
                  <a:cubicBezTo>
                    <a:pt x="40" y="1789"/>
                    <a:pt x="33" y="1854"/>
                    <a:pt x="30" y="1919"/>
                  </a:cubicBezTo>
                  <a:cubicBezTo>
                    <a:pt x="291" y="1361"/>
                    <a:pt x="720" y="883"/>
                    <a:pt x="1252" y="566"/>
                  </a:cubicBezTo>
                  <a:cubicBezTo>
                    <a:pt x="1747" y="268"/>
                    <a:pt x="2317" y="110"/>
                    <a:pt x="2891" y="110"/>
                  </a:cubicBezTo>
                  <a:cubicBezTo>
                    <a:pt x="3004" y="110"/>
                    <a:pt x="3117" y="116"/>
                    <a:pt x="3230" y="128"/>
                  </a:cubicBezTo>
                  <a:cubicBezTo>
                    <a:pt x="3233" y="129"/>
                    <a:pt x="3236" y="130"/>
                    <a:pt x="3239" y="130"/>
                  </a:cubicBezTo>
                  <a:cubicBezTo>
                    <a:pt x="3264" y="130"/>
                    <a:pt x="3286" y="109"/>
                    <a:pt x="3292" y="83"/>
                  </a:cubicBezTo>
                  <a:cubicBezTo>
                    <a:pt x="3292" y="53"/>
                    <a:pt x="3272" y="24"/>
                    <a:pt x="3243" y="20"/>
                  </a:cubicBezTo>
                  <a:cubicBezTo>
                    <a:pt x="3125" y="7"/>
                    <a:pt x="3007" y="1"/>
                    <a:pt x="288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25;p37"/>
            <p:cNvSpPr/>
            <p:nvPr/>
          </p:nvSpPr>
          <p:spPr>
            <a:xfrm flipH="1">
              <a:off x="6100836" y="3383069"/>
              <a:ext cx="56529" cy="107402"/>
            </a:xfrm>
            <a:custGeom>
              <a:avLst/>
              <a:gdLst/>
              <a:ahLst/>
              <a:cxnLst/>
              <a:rect l="l" t="t" r="r" b="b"/>
              <a:pathLst>
                <a:path w="769" h="1461" extrusionOk="0">
                  <a:moveTo>
                    <a:pt x="711" y="0"/>
                  </a:moveTo>
                  <a:cubicBezTo>
                    <a:pt x="696" y="0"/>
                    <a:pt x="680" y="7"/>
                    <a:pt x="668" y="19"/>
                  </a:cubicBezTo>
                  <a:cubicBezTo>
                    <a:pt x="315" y="392"/>
                    <a:pt x="82" y="876"/>
                    <a:pt x="1" y="1382"/>
                  </a:cubicBezTo>
                  <a:cubicBezTo>
                    <a:pt x="33" y="1411"/>
                    <a:pt x="66" y="1437"/>
                    <a:pt x="102" y="1461"/>
                  </a:cubicBezTo>
                  <a:cubicBezTo>
                    <a:pt x="170" y="954"/>
                    <a:pt x="399" y="467"/>
                    <a:pt x="749" y="94"/>
                  </a:cubicBezTo>
                  <a:cubicBezTo>
                    <a:pt x="769" y="72"/>
                    <a:pt x="769" y="36"/>
                    <a:pt x="746" y="16"/>
                  </a:cubicBezTo>
                  <a:cubicBezTo>
                    <a:pt x="737" y="5"/>
                    <a:pt x="724" y="0"/>
                    <a:pt x="711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26;p37"/>
            <p:cNvSpPr/>
            <p:nvPr/>
          </p:nvSpPr>
          <p:spPr>
            <a:xfrm flipH="1">
              <a:off x="6032839" y="3407843"/>
              <a:ext cx="44327" cy="112621"/>
            </a:xfrm>
            <a:custGeom>
              <a:avLst/>
              <a:gdLst/>
              <a:ahLst/>
              <a:cxnLst/>
              <a:rect l="l" t="t" r="r" b="b"/>
              <a:pathLst>
                <a:path w="603" h="1532" extrusionOk="0">
                  <a:moveTo>
                    <a:pt x="538" y="0"/>
                  </a:moveTo>
                  <a:cubicBezTo>
                    <a:pt x="520" y="0"/>
                    <a:pt x="503" y="9"/>
                    <a:pt x="495" y="26"/>
                  </a:cubicBezTo>
                  <a:cubicBezTo>
                    <a:pt x="197" y="460"/>
                    <a:pt x="24" y="983"/>
                    <a:pt x="1" y="1512"/>
                  </a:cubicBezTo>
                  <a:cubicBezTo>
                    <a:pt x="37" y="1522"/>
                    <a:pt x="76" y="1528"/>
                    <a:pt x="112" y="1532"/>
                  </a:cubicBezTo>
                  <a:cubicBezTo>
                    <a:pt x="129" y="1019"/>
                    <a:pt x="295" y="512"/>
                    <a:pt x="583" y="88"/>
                  </a:cubicBezTo>
                  <a:cubicBezTo>
                    <a:pt x="603" y="61"/>
                    <a:pt x="596" y="26"/>
                    <a:pt x="570" y="9"/>
                  </a:cubicBezTo>
                  <a:cubicBezTo>
                    <a:pt x="560" y="3"/>
                    <a:pt x="549" y="0"/>
                    <a:pt x="538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27;p37"/>
            <p:cNvSpPr/>
            <p:nvPr/>
          </p:nvSpPr>
          <p:spPr>
            <a:xfrm flipH="1">
              <a:off x="6433762" y="3276770"/>
              <a:ext cx="508469" cy="147099"/>
            </a:xfrm>
            <a:custGeom>
              <a:avLst/>
              <a:gdLst/>
              <a:ahLst/>
              <a:cxnLst/>
              <a:rect l="l" t="t" r="r" b="b"/>
              <a:pathLst>
                <a:path w="6917" h="2001" extrusionOk="0">
                  <a:moveTo>
                    <a:pt x="3191" y="1"/>
                  </a:moveTo>
                  <a:cubicBezTo>
                    <a:pt x="2228" y="1"/>
                    <a:pt x="1179" y="245"/>
                    <a:pt x="4" y="743"/>
                  </a:cubicBezTo>
                  <a:cubicBezTo>
                    <a:pt x="0" y="743"/>
                    <a:pt x="0" y="746"/>
                    <a:pt x="0" y="750"/>
                  </a:cubicBezTo>
                  <a:cubicBezTo>
                    <a:pt x="0" y="753"/>
                    <a:pt x="4" y="753"/>
                    <a:pt x="8" y="753"/>
                  </a:cubicBezTo>
                  <a:cubicBezTo>
                    <a:pt x="1182" y="258"/>
                    <a:pt x="2228" y="14"/>
                    <a:pt x="3188" y="14"/>
                  </a:cubicBezTo>
                  <a:cubicBezTo>
                    <a:pt x="3382" y="14"/>
                    <a:pt x="3572" y="24"/>
                    <a:pt x="3759" y="44"/>
                  </a:cubicBezTo>
                  <a:cubicBezTo>
                    <a:pt x="5145" y="190"/>
                    <a:pt x="6347" y="939"/>
                    <a:pt x="6903" y="1998"/>
                  </a:cubicBezTo>
                  <a:cubicBezTo>
                    <a:pt x="6906" y="2001"/>
                    <a:pt x="6906" y="2001"/>
                    <a:pt x="6910" y="2001"/>
                  </a:cubicBezTo>
                  <a:lnTo>
                    <a:pt x="6913" y="2001"/>
                  </a:lnTo>
                  <a:cubicBezTo>
                    <a:pt x="6913" y="1998"/>
                    <a:pt x="6916" y="1994"/>
                    <a:pt x="6913" y="1991"/>
                  </a:cubicBezTo>
                  <a:cubicBezTo>
                    <a:pt x="6357" y="929"/>
                    <a:pt x="5148" y="177"/>
                    <a:pt x="3762" y="30"/>
                  </a:cubicBezTo>
                  <a:cubicBezTo>
                    <a:pt x="3575" y="11"/>
                    <a:pt x="3385" y="1"/>
                    <a:pt x="3191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28;p37"/>
            <p:cNvSpPr/>
            <p:nvPr/>
          </p:nvSpPr>
          <p:spPr>
            <a:xfrm flipH="1">
              <a:off x="6493894" y="3461507"/>
              <a:ext cx="63733" cy="80129"/>
            </a:xfrm>
            <a:custGeom>
              <a:avLst/>
              <a:gdLst/>
              <a:ahLst/>
              <a:cxnLst/>
              <a:rect l="l" t="t" r="r" b="b"/>
              <a:pathLst>
                <a:path w="867" h="1090" extrusionOk="0">
                  <a:moveTo>
                    <a:pt x="66" y="1"/>
                  </a:moveTo>
                  <a:cubicBezTo>
                    <a:pt x="50" y="1"/>
                    <a:pt x="32" y="8"/>
                    <a:pt x="21" y="24"/>
                  </a:cubicBezTo>
                  <a:cubicBezTo>
                    <a:pt x="1" y="44"/>
                    <a:pt x="7" y="80"/>
                    <a:pt x="31" y="100"/>
                  </a:cubicBezTo>
                  <a:cubicBezTo>
                    <a:pt x="357" y="358"/>
                    <a:pt x="612" y="704"/>
                    <a:pt x="763" y="1089"/>
                  </a:cubicBezTo>
                  <a:cubicBezTo>
                    <a:pt x="799" y="1080"/>
                    <a:pt x="835" y="1067"/>
                    <a:pt x="867" y="1053"/>
                  </a:cubicBezTo>
                  <a:cubicBezTo>
                    <a:pt x="710" y="645"/>
                    <a:pt x="442" y="282"/>
                    <a:pt x="96" y="11"/>
                  </a:cubicBezTo>
                  <a:cubicBezTo>
                    <a:pt x="88" y="4"/>
                    <a:pt x="77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29;p37"/>
            <p:cNvSpPr/>
            <p:nvPr/>
          </p:nvSpPr>
          <p:spPr>
            <a:xfrm flipH="1">
              <a:off x="6441775" y="3431881"/>
              <a:ext cx="55721" cy="69616"/>
            </a:xfrm>
            <a:custGeom>
              <a:avLst/>
              <a:gdLst/>
              <a:ahLst/>
              <a:cxnLst/>
              <a:rect l="l" t="t" r="r" b="b"/>
              <a:pathLst>
                <a:path w="758" h="947" extrusionOk="0">
                  <a:moveTo>
                    <a:pt x="62" y="1"/>
                  </a:moveTo>
                  <a:cubicBezTo>
                    <a:pt x="46" y="1"/>
                    <a:pt x="30" y="6"/>
                    <a:pt x="20" y="19"/>
                  </a:cubicBezTo>
                  <a:cubicBezTo>
                    <a:pt x="0" y="41"/>
                    <a:pt x="6" y="77"/>
                    <a:pt x="26" y="97"/>
                  </a:cubicBezTo>
                  <a:cubicBezTo>
                    <a:pt x="301" y="329"/>
                    <a:pt x="530" y="623"/>
                    <a:pt x="690" y="947"/>
                  </a:cubicBezTo>
                  <a:cubicBezTo>
                    <a:pt x="716" y="910"/>
                    <a:pt x="738" y="875"/>
                    <a:pt x="758" y="839"/>
                  </a:cubicBezTo>
                  <a:cubicBezTo>
                    <a:pt x="595" y="522"/>
                    <a:pt x="370" y="241"/>
                    <a:pt x="101" y="12"/>
                  </a:cubicBezTo>
                  <a:cubicBezTo>
                    <a:pt x="89" y="5"/>
                    <a:pt x="75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30;p37"/>
            <p:cNvSpPr/>
            <p:nvPr/>
          </p:nvSpPr>
          <p:spPr>
            <a:xfrm flipH="1">
              <a:off x="6945245" y="2773650"/>
              <a:ext cx="243906" cy="710792"/>
            </a:xfrm>
            <a:custGeom>
              <a:avLst/>
              <a:gdLst/>
              <a:ahLst/>
              <a:cxnLst/>
              <a:rect l="l" t="t" r="r" b="b"/>
              <a:pathLst>
                <a:path w="3318" h="9669" extrusionOk="0">
                  <a:moveTo>
                    <a:pt x="3262" y="0"/>
                  </a:moveTo>
                  <a:cubicBezTo>
                    <a:pt x="3246" y="0"/>
                    <a:pt x="3230" y="7"/>
                    <a:pt x="3222" y="21"/>
                  </a:cubicBezTo>
                  <a:cubicBezTo>
                    <a:pt x="2353" y="1315"/>
                    <a:pt x="1575" y="2684"/>
                    <a:pt x="905" y="4087"/>
                  </a:cubicBezTo>
                  <a:cubicBezTo>
                    <a:pt x="611" y="4701"/>
                    <a:pt x="320" y="5368"/>
                    <a:pt x="166" y="6060"/>
                  </a:cubicBezTo>
                  <a:cubicBezTo>
                    <a:pt x="0" y="6825"/>
                    <a:pt x="26" y="7551"/>
                    <a:pt x="242" y="8158"/>
                  </a:cubicBezTo>
                  <a:cubicBezTo>
                    <a:pt x="497" y="8875"/>
                    <a:pt x="1026" y="9437"/>
                    <a:pt x="1664" y="9665"/>
                  </a:cubicBezTo>
                  <a:cubicBezTo>
                    <a:pt x="1670" y="9668"/>
                    <a:pt x="1676" y="9668"/>
                    <a:pt x="1683" y="9668"/>
                  </a:cubicBezTo>
                  <a:cubicBezTo>
                    <a:pt x="1703" y="9668"/>
                    <a:pt x="1723" y="9656"/>
                    <a:pt x="1729" y="9636"/>
                  </a:cubicBezTo>
                  <a:cubicBezTo>
                    <a:pt x="1739" y="9610"/>
                    <a:pt x="1723" y="9584"/>
                    <a:pt x="1700" y="9574"/>
                  </a:cubicBezTo>
                  <a:cubicBezTo>
                    <a:pt x="1088" y="9355"/>
                    <a:pt x="578" y="8813"/>
                    <a:pt x="333" y="8126"/>
                  </a:cubicBezTo>
                  <a:cubicBezTo>
                    <a:pt x="124" y="7535"/>
                    <a:pt x="98" y="6829"/>
                    <a:pt x="264" y="6080"/>
                  </a:cubicBezTo>
                  <a:cubicBezTo>
                    <a:pt x="415" y="5398"/>
                    <a:pt x="703" y="4740"/>
                    <a:pt x="994" y="4132"/>
                  </a:cubicBezTo>
                  <a:cubicBezTo>
                    <a:pt x="1664" y="2731"/>
                    <a:pt x="2438" y="1368"/>
                    <a:pt x="3304" y="76"/>
                  </a:cubicBezTo>
                  <a:cubicBezTo>
                    <a:pt x="3317" y="54"/>
                    <a:pt x="3311" y="25"/>
                    <a:pt x="3291" y="8"/>
                  </a:cubicBezTo>
                  <a:cubicBezTo>
                    <a:pt x="3282" y="3"/>
                    <a:pt x="3272" y="0"/>
                    <a:pt x="326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31;p37"/>
            <p:cNvSpPr/>
            <p:nvPr/>
          </p:nvSpPr>
          <p:spPr>
            <a:xfrm flipH="1">
              <a:off x="7155704" y="2653090"/>
              <a:ext cx="174513" cy="514514"/>
            </a:xfrm>
            <a:custGeom>
              <a:avLst/>
              <a:gdLst/>
              <a:ahLst/>
              <a:cxnLst/>
              <a:rect l="l" t="t" r="r" b="b"/>
              <a:pathLst>
                <a:path w="2374" h="6999" extrusionOk="0">
                  <a:moveTo>
                    <a:pt x="549" y="1"/>
                  </a:moveTo>
                  <a:cubicBezTo>
                    <a:pt x="526" y="1"/>
                    <a:pt x="504" y="16"/>
                    <a:pt x="497" y="40"/>
                  </a:cubicBezTo>
                  <a:cubicBezTo>
                    <a:pt x="1" y="2410"/>
                    <a:pt x="684" y="5070"/>
                    <a:pt x="2281" y="6979"/>
                  </a:cubicBezTo>
                  <a:cubicBezTo>
                    <a:pt x="2292" y="6991"/>
                    <a:pt x="2305" y="6998"/>
                    <a:pt x="2318" y="6998"/>
                  </a:cubicBezTo>
                  <a:cubicBezTo>
                    <a:pt x="2331" y="6998"/>
                    <a:pt x="2340" y="6991"/>
                    <a:pt x="2350" y="6985"/>
                  </a:cubicBezTo>
                  <a:cubicBezTo>
                    <a:pt x="2370" y="6969"/>
                    <a:pt x="2373" y="6936"/>
                    <a:pt x="2357" y="6916"/>
                  </a:cubicBezTo>
                  <a:cubicBezTo>
                    <a:pt x="779" y="5027"/>
                    <a:pt x="102" y="2403"/>
                    <a:pt x="592" y="60"/>
                  </a:cubicBezTo>
                  <a:cubicBezTo>
                    <a:pt x="599" y="33"/>
                    <a:pt x="583" y="7"/>
                    <a:pt x="556" y="1"/>
                  </a:cubicBezTo>
                  <a:cubicBezTo>
                    <a:pt x="554" y="1"/>
                    <a:pt x="551" y="1"/>
                    <a:pt x="54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32;p37"/>
            <p:cNvSpPr/>
            <p:nvPr/>
          </p:nvSpPr>
          <p:spPr>
            <a:xfrm flipH="1">
              <a:off x="7279201" y="2968385"/>
              <a:ext cx="116072" cy="150921"/>
            </a:xfrm>
            <a:custGeom>
              <a:avLst/>
              <a:gdLst/>
              <a:ahLst/>
              <a:cxnLst/>
              <a:rect l="l" t="t" r="r" b="b"/>
              <a:pathLst>
                <a:path w="1579" h="2053" extrusionOk="0">
                  <a:moveTo>
                    <a:pt x="55" y="0"/>
                  </a:moveTo>
                  <a:cubicBezTo>
                    <a:pt x="47" y="0"/>
                    <a:pt x="40" y="2"/>
                    <a:pt x="33" y="6"/>
                  </a:cubicBezTo>
                  <a:cubicBezTo>
                    <a:pt x="6" y="19"/>
                    <a:pt x="0" y="49"/>
                    <a:pt x="9" y="72"/>
                  </a:cubicBezTo>
                  <a:cubicBezTo>
                    <a:pt x="398" y="803"/>
                    <a:pt x="896" y="1464"/>
                    <a:pt x="1490" y="2036"/>
                  </a:cubicBezTo>
                  <a:cubicBezTo>
                    <a:pt x="1500" y="2046"/>
                    <a:pt x="1513" y="2052"/>
                    <a:pt x="1523" y="2052"/>
                  </a:cubicBezTo>
                  <a:cubicBezTo>
                    <a:pt x="1536" y="2052"/>
                    <a:pt x="1549" y="2046"/>
                    <a:pt x="1559" y="2036"/>
                  </a:cubicBezTo>
                  <a:cubicBezTo>
                    <a:pt x="1578" y="2016"/>
                    <a:pt x="1578" y="1984"/>
                    <a:pt x="1559" y="1967"/>
                  </a:cubicBezTo>
                  <a:cubicBezTo>
                    <a:pt x="970" y="1399"/>
                    <a:pt x="480" y="748"/>
                    <a:pt x="98" y="26"/>
                  </a:cubicBezTo>
                  <a:cubicBezTo>
                    <a:pt x="89" y="10"/>
                    <a:pt x="72" y="0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33;p37"/>
            <p:cNvSpPr/>
            <p:nvPr/>
          </p:nvSpPr>
          <p:spPr>
            <a:xfrm flipH="1">
              <a:off x="6080179" y="3202816"/>
              <a:ext cx="10585" cy="8454"/>
            </a:xfrm>
            <a:custGeom>
              <a:avLst/>
              <a:gdLst/>
              <a:ahLst/>
              <a:cxnLst/>
              <a:rect l="l" t="t" r="r" b="b"/>
              <a:pathLst>
                <a:path w="144" h="115" extrusionOk="0">
                  <a:moveTo>
                    <a:pt x="62" y="0"/>
                  </a:moveTo>
                  <a:cubicBezTo>
                    <a:pt x="42" y="23"/>
                    <a:pt x="20" y="50"/>
                    <a:pt x="0" y="72"/>
                  </a:cubicBezTo>
                  <a:cubicBezTo>
                    <a:pt x="29" y="85"/>
                    <a:pt x="56" y="102"/>
                    <a:pt x="82" y="115"/>
                  </a:cubicBezTo>
                  <a:cubicBezTo>
                    <a:pt x="101" y="92"/>
                    <a:pt x="124" y="65"/>
                    <a:pt x="144" y="43"/>
                  </a:cubicBezTo>
                  <a:cubicBezTo>
                    <a:pt x="115" y="30"/>
                    <a:pt x="88" y="14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34;p37"/>
            <p:cNvSpPr/>
            <p:nvPr/>
          </p:nvSpPr>
          <p:spPr>
            <a:xfrm flipH="1">
              <a:off x="6025194" y="3233545"/>
              <a:ext cx="10585" cy="8454"/>
            </a:xfrm>
            <a:custGeom>
              <a:avLst/>
              <a:gdLst/>
              <a:ahLst/>
              <a:cxnLst/>
              <a:rect l="l" t="t" r="r" b="b"/>
              <a:pathLst>
                <a:path w="144" h="115" extrusionOk="0">
                  <a:moveTo>
                    <a:pt x="65" y="0"/>
                  </a:moveTo>
                  <a:cubicBezTo>
                    <a:pt x="43" y="24"/>
                    <a:pt x="23" y="47"/>
                    <a:pt x="0" y="69"/>
                  </a:cubicBezTo>
                  <a:cubicBezTo>
                    <a:pt x="26" y="83"/>
                    <a:pt x="53" y="98"/>
                    <a:pt x="79" y="115"/>
                  </a:cubicBezTo>
                  <a:cubicBezTo>
                    <a:pt x="98" y="92"/>
                    <a:pt x="121" y="69"/>
                    <a:pt x="144" y="50"/>
                  </a:cubicBezTo>
                  <a:cubicBezTo>
                    <a:pt x="118" y="30"/>
                    <a:pt x="92" y="14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35;p37"/>
            <p:cNvSpPr/>
            <p:nvPr/>
          </p:nvSpPr>
          <p:spPr>
            <a:xfrm flipH="1">
              <a:off x="6050849" y="3171574"/>
              <a:ext cx="11100" cy="8233"/>
            </a:xfrm>
            <a:custGeom>
              <a:avLst/>
              <a:gdLst/>
              <a:ahLst/>
              <a:cxnLst/>
              <a:rect l="l" t="t" r="r" b="b"/>
              <a:pathLst>
                <a:path w="151" h="112" extrusionOk="0">
                  <a:moveTo>
                    <a:pt x="65" y="0"/>
                  </a:moveTo>
                  <a:cubicBezTo>
                    <a:pt x="43" y="24"/>
                    <a:pt x="20" y="46"/>
                    <a:pt x="0" y="69"/>
                  </a:cubicBezTo>
                  <a:cubicBezTo>
                    <a:pt x="26" y="83"/>
                    <a:pt x="56" y="95"/>
                    <a:pt x="85" y="112"/>
                  </a:cubicBezTo>
                  <a:cubicBezTo>
                    <a:pt x="105" y="89"/>
                    <a:pt x="127" y="66"/>
                    <a:pt x="151" y="46"/>
                  </a:cubicBezTo>
                  <a:cubicBezTo>
                    <a:pt x="121" y="30"/>
                    <a:pt x="92" y="14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36;p37"/>
            <p:cNvSpPr/>
            <p:nvPr/>
          </p:nvSpPr>
          <p:spPr>
            <a:xfrm flipH="1">
              <a:off x="5993437" y="3203772"/>
              <a:ext cx="11100" cy="8233"/>
            </a:xfrm>
            <a:custGeom>
              <a:avLst/>
              <a:gdLst/>
              <a:ahLst/>
              <a:cxnLst/>
              <a:rect l="l" t="t" r="r" b="b"/>
              <a:pathLst>
                <a:path w="151" h="112" extrusionOk="0">
                  <a:moveTo>
                    <a:pt x="69" y="1"/>
                  </a:moveTo>
                  <a:cubicBezTo>
                    <a:pt x="46" y="23"/>
                    <a:pt x="23" y="43"/>
                    <a:pt x="0" y="63"/>
                  </a:cubicBezTo>
                  <a:cubicBezTo>
                    <a:pt x="26" y="79"/>
                    <a:pt x="52" y="96"/>
                    <a:pt x="82" y="111"/>
                  </a:cubicBezTo>
                  <a:cubicBezTo>
                    <a:pt x="105" y="89"/>
                    <a:pt x="127" y="69"/>
                    <a:pt x="150" y="49"/>
                  </a:cubicBezTo>
                  <a:cubicBezTo>
                    <a:pt x="124" y="33"/>
                    <a:pt x="98" y="17"/>
                    <a:pt x="6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37;p37"/>
            <p:cNvSpPr/>
            <p:nvPr/>
          </p:nvSpPr>
          <p:spPr>
            <a:xfrm flipH="1">
              <a:off x="6013873" y="3139596"/>
              <a:ext cx="12276" cy="8013"/>
            </a:xfrm>
            <a:custGeom>
              <a:avLst/>
              <a:gdLst/>
              <a:ahLst/>
              <a:cxnLst/>
              <a:rect l="l" t="t" r="r" b="b"/>
              <a:pathLst>
                <a:path w="167" h="109" extrusionOk="0">
                  <a:moveTo>
                    <a:pt x="79" y="1"/>
                  </a:moveTo>
                  <a:cubicBezTo>
                    <a:pt x="52" y="20"/>
                    <a:pt x="26" y="40"/>
                    <a:pt x="0" y="63"/>
                  </a:cubicBezTo>
                  <a:cubicBezTo>
                    <a:pt x="29" y="76"/>
                    <a:pt x="62" y="92"/>
                    <a:pt x="91" y="109"/>
                  </a:cubicBezTo>
                  <a:cubicBezTo>
                    <a:pt x="115" y="86"/>
                    <a:pt x="141" y="67"/>
                    <a:pt x="167" y="47"/>
                  </a:cubicBezTo>
                  <a:cubicBezTo>
                    <a:pt x="138" y="30"/>
                    <a:pt x="108" y="14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38;p37"/>
            <p:cNvSpPr/>
            <p:nvPr/>
          </p:nvSpPr>
          <p:spPr>
            <a:xfrm flipH="1">
              <a:off x="5955433" y="3174735"/>
              <a:ext cx="11615" cy="8160"/>
            </a:xfrm>
            <a:custGeom>
              <a:avLst/>
              <a:gdLst/>
              <a:ahLst/>
              <a:cxnLst/>
              <a:rect l="l" t="t" r="r" b="b"/>
              <a:pathLst>
                <a:path w="158" h="111" extrusionOk="0">
                  <a:moveTo>
                    <a:pt x="76" y="0"/>
                  </a:moveTo>
                  <a:cubicBezTo>
                    <a:pt x="52" y="20"/>
                    <a:pt x="23" y="36"/>
                    <a:pt x="0" y="55"/>
                  </a:cubicBezTo>
                  <a:cubicBezTo>
                    <a:pt x="26" y="72"/>
                    <a:pt x="52" y="91"/>
                    <a:pt x="79" y="111"/>
                  </a:cubicBezTo>
                  <a:cubicBezTo>
                    <a:pt x="105" y="91"/>
                    <a:pt x="130" y="72"/>
                    <a:pt x="157" y="55"/>
                  </a:cubicBezTo>
                  <a:cubicBezTo>
                    <a:pt x="130" y="36"/>
                    <a:pt x="105" y="16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39;p37"/>
            <p:cNvSpPr/>
            <p:nvPr/>
          </p:nvSpPr>
          <p:spPr>
            <a:xfrm flipH="1">
              <a:off x="5977339" y="3113646"/>
              <a:ext cx="12791" cy="7792"/>
            </a:xfrm>
            <a:custGeom>
              <a:avLst/>
              <a:gdLst/>
              <a:ahLst/>
              <a:cxnLst/>
              <a:rect l="l" t="t" r="r" b="b"/>
              <a:pathLst>
                <a:path w="174" h="106" extrusionOk="0">
                  <a:moveTo>
                    <a:pt x="85" y="1"/>
                  </a:moveTo>
                  <a:cubicBezTo>
                    <a:pt x="56" y="20"/>
                    <a:pt x="26" y="40"/>
                    <a:pt x="1" y="56"/>
                  </a:cubicBezTo>
                  <a:cubicBezTo>
                    <a:pt x="30" y="73"/>
                    <a:pt x="59" y="89"/>
                    <a:pt x="88" y="106"/>
                  </a:cubicBezTo>
                  <a:cubicBezTo>
                    <a:pt x="118" y="89"/>
                    <a:pt x="147" y="70"/>
                    <a:pt x="174" y="53"/>
                  </a:cubicBezTo>
                  <a:cubicBezTo>
                    <a:pt x="147" y="34"/>
                    <a:pt x="118" y="17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40;p37"/>
            <p:cNvSpPr/>
            <p:nvPr/>
          </p:nvSpPr>
          <p:spPr>
            <a:xfrm flipH="1">
              <a:off x="5916546" y="3150917"/>
              <a:ext cx="12570" cy="7719"/>
            </a:xfrm>
            <a:custGeom>
              <a:avLst/>
              <a:gdLst/>
              <a:ahLst/>
              <a:cxnLst/>
              <a:rect l="l" t="t" r="r" b="b"/>
              <a:pathLst>
                <a:path w="171" h="105" extrusionOk="0">
                  <a:moveTo>
                    <a:pt x="89" y="0"/>
                  </a:moveTo>
                  <a:cubicBezTo>
                    <a:pt x="56" y="17"/>
                    <a:pt x="30" y="33"/>
                    <a:pt x="0" y="50"/>
                  </a:cubicBezTo>
                  <a:cubicBezTo>
                    <a:pt x="26" y="66"/>
                    <a:pt x="53" y="89"/>
                    <a:pt x="82" y="105"/>
                  </a:cubicBezTo>
                  <a:cubicBezTo>
                    <a:pt x="112" y="92"/>
                    <a:pt x="141" y="76"/>
                    <a:pt x="171" y="59"/>
                  </a:cubicBezTo>
                  <a:cubicBezTo>
                    <a:pt x="141" y="36"/>
                    <a:pt x="115" y="17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41;p37"/>
            <p:cNvSpPr/>
            <p:nvPr/>
          </p:nvSpPr>
          <p:spPr>
            <a:xfrm flipH="1">
              <a:off x="5414693" y="3512084"/>
              <a:ext cx="174954" cy="162169"/>
            </a:xfrm>
            <a:custGeom>
              <a:avLst/>
              <a:gdLst/>
              <a:ahLst/>
              <a:cxnLst/>
              <a:rect l="l" t="t" r="r" b="b"/>
              <a:pathLst>
                <a:path w="2380" h="2206" extrusionOk="0">
                  <a:moveTo>
                    <a:pt x="1181" y="1"/>
                  </a:moveTo>
                  <a:cubicBezTo>
                    <a:pt x="629" y="1"/>
                    <a:pt x="0" y="468"/>
                    <a:pt x="13" y="1016"/>
                  </a:cubicBezTo>
                  <a:cubicBezTo>
                    <a:pt x="20" y="1281"/>
                    <a:pt x="177" y="1516"/>
                    <a:pt x="354" y="1718"/>
                  </a:cubicBezTo>
                  <a:cubicBezTo>
                    <a:pt x="553" y="1951"/>
                    <a:pt x="811" y="2169"/>
                    <a:pt x="1118" y="2202"/>
                  </a:cubicBezTo>
                  <a:cubicBezTo>
                    <a:pt x="1142" y="2205"/>
                    <a:pt x="1166" y="2206"/>
                    <a:pt x="1189" y="2206"/>
                  </a:cubicBezTo>
                  <a:cubicBezTo>
                    <a:pt x="1375" y="2206"/>
                    <a:pt x="1559" y="2139"/>
                    <a:pt x="1710" y="2032"/>
                  </a:cubicBezTo>
                  <a:cubicBezTo>
                    <a:pt x="2380" y="1561"/>
                    <a:pt x="2278" y="493"/>
                    <a:pt x="1576" y="98"/>
                  </a:cubicBezTo>
                  <a:cubicBezTo>
                    <a:pt x="1457" y="31"/>
                    <a:pt x="1321" y="1"/>
                    <a:pt x="1181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42;p37"/>
            <p:cNvSpPr/>
            <p:nvPr/>
          </p:nvSpPr>
          <p:spPr>
            <a:xfrm flipH="1">
              <a:off x="5630886" y="3026975"/>
              <a:ext cx="601385" cy="601112"/>
            </a:xfrm>
            <a:custGeom>
              <a:avLst/>
              <a:gdLst/>
              <a:ahLst/>
              <a:cxnLst/>
              <a:rect l="l" t="t" r="r" b="b"/>
              <a:pathLst>
                <a:path w="8181" h="8177" extrusionOk="0">
                  <a:moveTo>
                    <a:pt x="4088" y="0"/>
                  </a:moveTo>
                  <a:cubicBezTo>
                    <a:pt x="3317" y="0"/>
                    <a:pt x="2601" y="213"/>
                    <a:pt x="1987" y="582"/>
                  </a:cubicBezTo>
                  <a:cubicBezTo>
                    <a:pt x="1951" y="602"/>
                    <a:pt x="1919" y="624"/>
                    <a:pt x="1886" y="647"/>
                  </a:cubicBezTo>
                  <a:cubicBezTo>
                    <a:pt x="1738" y="739"/>
                    <a:pt x="1595" y="843"/>
                    <a:pt x="1464" y="955"/>
                  </a:cubicBezTo>
                  <a:cubicBezTo>
                    <a:pt x="1438" y="980"/>
                    <a:pt x="1409" y="1003"/>
                    <a:pt x="1382" y="1026"/>
                  </a:cubicBezTo>
                  <a:cubicBezTo>
                    <a:pt x="1248" y="1144"/>
                    <a:pt x="1124" y="1268"/>
                    <a:pt x="1007" y="1402"/>
                  </a:cubicBezTo>
                  <a:cubicBezTo>
                    <a:pt x="984" y="1428"/>
                    <a:pt x="964" y="1454"/>
                    <a:pt x="945" y="1481"/>
                  </a:cubicBezTo>
                  <a:cubicBezTo>
                    <a:pt x="847" y="1595"/>
                    <a:pt x="758" y="1716"/>
                    <a:pt x="676" y="1840"/>
                  </a:cubicBezTo>
                  <a:cubicBezTo>
                    <a:pt x="657" y="1866"/>
                    <a:pt x="640" y="1893"/>
                    <a:pt x="625" y="1922"/>
                  </a:cubicBezTo>
                  <a:cubicBezTo>
                    <a:pt x="228" y="2549"/>
                    <a:pt x="0" y="3291"/>
                    <a:pt x="0" y="4089"/>
                  </a:cubicBezTo>
                  <a:cubicBezTo>
                    <a:pt x="0" y="4340"/>
                    <a:pt x="26" y="4585"/>
                    <a:pt x="68" y="4824"/>
                  </a:cubicBezTo>
                  <a:lnTo>
                    <a:pt x="68" y="4830"/>
                  </a:lnTo>
                  <a:cubicBezTo>
                    <a:pt x="85" y="4925"/>
                    <a:pt x="105" y="5014"/>
                    <a:pt x="127" y="5105"/>
                  </a:cubicBezTo>
                  <a:lnTo>
                    <a:pt x="127" y="5109"/>
                  </a:lnTo>
                  <a:cubicBezTo>
                    <a:pt x="213" y="5438"/>
                    <a:pt x="337" y="5752"/>
                    <a:pt x="500" y="6046"/>
                  </a:cubicBezTo>
                  <a:cubicBezTo>
                    <a:pt x="527" y="6095"/>
                    <a:pt x="552" y="6141"/>
                    <a:pt x="581" y="6187"/>
                  </a:cubicBezTo>
                  <a:lnTo>
                    <a:pt x="581" y="6190"/>
                  </a:lnTo>
                  <a:cubicBezTo>
                    <a:pt x="693" y="6379"/>
                    <a:pt x="824" y="6556"/>
                    <a:pt x="964" y="6723"/>
                  </a:cubicBezTo>
                  <a:cubicBezTo>
                    <a:pt x="990" y="6756"/>
                    <a:pt x="1017" y="6788"/>
                    <a:pt x="1046" y="6818"/>
                  </a:cubicBezTo>
                  <a:cubicBezTo>
                    <a:pt x="1111" y="6889"/>
                    <a:pt x="1177" y="6961"/>
                    <a:pt x="1248" y="7026"/>
                  </a:cubicBezTo>
                  <a:cubicBezTo>
                    <a:pt x="1275" y="7053"/>
                    <a:pt x="1301" y="7079"/>
                    <a:pt x="1327" y="7102"/>
                  </a:cubicBezTo>
                  <a:cubicBezTo>
                    <a:pt x="2056" y="7771"/>
                    <a:pt x="3023" y="8177"/>
                    <a:pt x="4088" y="8177"/>
                  </a:cubicBezTo>
                  <a:cubicBezTo>
                    <a:pt x="5088" y="8177"/>
                    <a:pt x="6007" y="7818"/>
                    <a:pt x="6716" y="7219"/>
                  </a:cubicBezTo>
                  <a:cubicBezTo>
                    <a:pt x="6743" y="7200"/>
                    <a:pt x="6765" y="7180"/>
                    <a:pt x="6788" y="7160"/>
                  </a:cubicBezTo>
                  <a:cubicBezTo>
                    <a:pt x="6860" y="7098"/>
                    <a:pt x="6932" y="7030"/>
                    <a:pt x="6997" y="6961"/>
                  </a:cubicBezTo>
                  <a:cubicBezTo>
                    <a:pt x="7023" y="6935"/>
                    <a:pt x="7046" y="6913"/>
                    <a:pt x="7069" y="6889"/>
                  </a:cubicBezTo>
                  <a:cubicBezTo>
                    <a:pt x="7194" y="6759"/>
                    <a:pt x="7307" y="6618"/>
                    <a:pt x="7412" y="6471"/>
                  </a:cubicBezTo>
                  <a:cubicBezTo>
                    <a:pt x="7432" y="6442"/>
                    <a:pt x="7452" y="6415"/>
                    <a:pt x="7471" y="6386"/>
                  </a:cubicBezTo>
                  <a:cubicBezTo>
                    <a:pt x="7572" y="6239"/>
                    <a:pt x="7660" y="6085"/>
                    <a:pt x="7743" y="5925"/>
                  </a:cubicBezTo>
                  <a:cubicBezTo>
                    <a:pt x="7758" y="5893"/>
                    <a:pt x="7775" y="5860"/>
                    <a:pt x="7791" y="5824"/>
                  </a:cubicBezTo>
                  <a:cubicBezTo>
                    <a:pt x="8040" y="5298"/>
                    <a:pt x="8180" y="4709"/>
                    <a:pt x="8180" y="4089"/>
                  </a:cubicBezTo>
                  <a:cubicBezTo>
                    <a:pt x="8180" y="3236"/>
                    <a:pt x="7919" y="2445"/>
                    <a:pt x="7471" y="1791"/>
                  </a:cubicBezTo>
                  <a:cubicBezTo>
                    <a:pt x="7452" y="1759"/>
                    <a:pt x="7429" y="1729"/>
                    <a:pt x="7405" y="1700"/>
                  </a:cubicBezTo>
                  <a:cubicBezTo>
                    <a:pt x="7219" y="1435"/>
                    <a:pt x="6994" y="1193"/>
                    <a:pt x="6746" y="984"/>
                  </a:cubicBezTo>
                  <a:cubicBezTo>
                    <a:pt x="6716" y="955"/>
                    <a:pt x="6684" y="928"/>
                    <a:pt x="6651" y="902"/>
                  </a:cubicBezTo>
                  <a:cubicBezTo>
                    <a:pt x="6383" y="686"/>
                    <a:pt x="6082" y="500"/>
                    <a:pt x="5762" y="356"/>
                  </a:cubicBezTo>
                  <a:lnTo>
                    <a:pt x="5758" y="356"/>
                  </a:lnTo>
                  <a:cubicBezTo>
                    <a:pt x="5710" y="333"/>
                    <a:pt x="5660" y="311"/>
                    <a:pt x="5608" y="291"/>
                  </a:cubicBezTo>
                  <a:cubicBezTo>
                    <a:pt x="5405" y="209"/>
                    <a:pt x="5193" y="144"/>
                    <a:pt x="4974" y="98"/>
                  </a:cubicBezTo>
                  <a:lnTo>
                    <a:pt x="4971" y="98"/>
                  </a:lnTo>
                  <a:cubicBezTo>
                    <a:pt x="4886" y="75"/>
                    <a:pt x="4801" y="59"/>
                    <a:pt x="4716" y="49"/>
                  </a:cubicBezTo>
                  <a:lnTo>
                    <a:pt x="4713" y="49"/>
                  </a:lnTo>
                  <a:cubicBezTo>
                    <a:pt x="4510" y="17"/>
                    <a:pt x="4301" y="0"/>
                    <a:pt x="4088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43;p37"/>
            <p:cNvSpPr/>
            <p:nvPr/>
          </p:nvSpPr>
          <p:spPr>
            <a:xfrm flipH="1">
              <a:off x="5866853" y="3030577"/>
              <a:ext cx="360420" cy="371679"/>
            </a:xfrm>
            <a:custGeom>
              <a:avLst/>
              <a:gdLst/>
              <a:ahLst/>
              <a:cxnLst/>
              <a:rect l="l" t="t" r="r" b="b"/>
              <a:pathLst>
                <a:path w="4903" h="5056" extrusionOk="0">
                  <a:moveTo>
                    <a:pt x="4645" y="0"/>
                  </a:moveTo>
                  <a:cubicBezTo>
                    <a:pt x="3929" y="141"/>
                    <a:pt x="3246" y="415"/>
                    <a:pt x="2631" y="804"/>
                  </a:cubicBezTo>
                  <a:cubicBezTo>
                    <a:pt x="2599" y="820"/>
                    <a:pt x="2569" y="840"/>
                    <a:pt x="2537" y="863"/>
                  </a:cubicBezTo>
                  <a:cubicBezTo>
                    <a:pt x="2396" y="954"/>
                    <a:pt x="2259" y="1052"/>
                    <a:pt x="2125" y="1161"/>
                  </a:cubicBezTo>
                  <a:cubicBezTo>
                    <a:pt x="2099" y="1180"/>
                    <a:pt x="2073" y="1203"/>
                    <a:pt x="2047" y="1222"/>
                  </a:cubicBezTo>
                  <a:cubicBezTo>
                    <a:pt x="1899" y="1343"/>
                    <a:pt x="1759" y="1471"/>
                    <a:pt x="1625" y="1608"/>
                  </a:cubicBezTo>
                  <a:cubicBezTo>
                    <a:pt x="1602" y="1628"/>
                    <a:pt x="1576" y="1651"/>
                    <a:pt x="1557" y="1677"/>
                  </a:cubicBezTo>
                  <a:cubicBezTo>
                    <a:pt x="1494" y="1739"/>
                    <a:pt x="1435" y="1804"/>
                    <a:pt x="1376" y="1870"/>
                  </a:cubicBezTo>
                  <a:cubicBezTo>
                    <a:pt x="1328" y="1925"/>
                    <a:pt x="1285" y="1977"/>
                    <a:pt x="1239" y="2033"/>
                  </a:cubicBezTo>
                  <a:cubicBezTo>
                    <a:pt x="1219" y="2055"/>
                    <a:pt x="1197" y="2082"/>
                    <a:pt x="1177" y="2108"/>
                  </a:cubicBezTo>
                  <a:cubicBezTo>
                    <a:pt x="566" y="2879"/>
                    <a:pt x="164" y="3808"/>
                    <a:pt x="0" y="4775"/>
                  </a:cubicBezTo>
                  <a:lnTo>
                    <a:pt x="0" y="4781"/>
                  </a:lnTo>
                  <a:cubicBezTo>
                    <a:pt x="17" y="4876"/>
                    <a:pt x="37" y="4965"/>
                    <a:pt x="59" y="5056"/>
                  </a:cubicBezTo>
                  <a:cubicBezTo>
                    <a:pt x="190" y="4001"/>
                    <a:pt x="608" y="2971"/>
                    <a:pt x="1266" y="2144"/>
                  </a:cubicBezTo>
                  <a:cubicBezTo>
                    <a:pt x="1285" y="2118"/>
                    <a:pt x="1305" y="2092"/>
                    <a:pt x="1324" y="2069"/>
                  </a:cubicBezTo>
                  <a:cubicBezTo>
                    <a:pt x="1364" y="2023"/>
                    <a:pt x="1403" y="1974"/>
                    <a:pt x="1442" y="1928"/>
                  </a:cubicBezTo>
                  <a:cubicBezTo>
                    <a:pt x="1507" y="1856"/>
                    <a:pt x="1576" y="1785"/>
                    <a:pt x="1644" y="1713"/>
                  </a:cubicBezTo>
                  <a:cubicBezTo>
                    <a:pt x="1667" y="1690"/>
                    <a:pt x="1690" y="1667"/>
                    <a:pt x="1717" y="1644"/>
                  </a:cubicBezTo>
                  <a:cubicBezTo>
                    <a:pt x="1851" y="1510"/>
                    <a:pt x="1994" y="1382"/>
                    <a:pt x="2141" y="1265"/>
                  </a:cubicBezTo>
                  <a:cubicBezTo>
                    <a:pt x="2168" y="1245"/>
                    <a:pt x="2197" y="1222"/>
                    <a:pt x="2223" y="1203"/>
                  </a:cubicBezTo>
                  <a:cubicBezTo>
                    <a:pt x="2357" y="1099"/>
                    <a:pt x="2498" y="1001"/>
                    <a:pt x="2645" y="909"/>
                  </a:cubicBezTo>
                  <a:cubicBezTo>
                    <a:pt x="2674" y="889"/>
                    <a:pt x="2706" y="870"/>
                    <a:pt x="2736" y="850"/>
                  </a:cubicBezTo>
                  <a:cubicBezTo>
                    <a:pt x="3400" y="448"/>
                    <a:pt x="4141" y="170"/>
                    <a:pt x="4903" y="49"/>
                  </a:cubicBezTo>
                  <a:cubicBezTo>
                    <a:pt x="4818" y="26"/>
                    <a:pt x="4733" y="10"/>
                    <a:pt x="4648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44;p37"/>
            <p:cNvSpPr/>
            <p:nvPr/>
          </p:nvSpPr>
          <p:spPr>
            <a:xfrm flipH="1">
              <a:off x="5808927" y="3048367"/>
              <a:ext cx="386663" cy="433503"/>
            </a:xfrm>
            <a:custGeom>
              <a:avLst/>
              <a:gdLst/>
              <a:ahLst/>
              <a:cxnLst/>
              <a:rect l="l" t="t" r="r" b="b"/>
              <a:pathLst>
                <a:path w="5260" h="5897" extrusionOk="0">
                  <a:moveTo>
                    <a:pt x="5109" y="0"/>
                  </a:moveTo>
                  <a:cubicBezTo>
                    <a:pt x="4318" y="157"/>
                    <a:pt x="3560" y="457"/>
                    <a:pt x="2880" y="889"/>
                  </a:cubicBezTo>
                  <a:cubicBezTo>
                    <a:pt x="2851" y="908"/>
                    <a:pt x="2821" y="928"/>
                    <a:pt x="2796" y="944"/>
                  </a:cubicBezTo>
                  <a:cubicBezTo>
                    <a:pt x="2655" y="1039"/>
                    <a:pt x="2518" y="1137"/>
                    <a:pt x="2384" y="1242"/>
                  </a:cubicBezTo>
                  <a:cubicBezTo>
                    <a:pt x="2357" y="1261"/>
                    <a:pt x="2331" y="1281"/>
                    <a:pt x="2305" y="1304"/>
                  </a:cubicBezTo>
                  <a:cubicBezTo>
                    <a:pt x="2158" y="1421"/>
                    <a:pt x="2017" y="1546"/>
                    <a:pt x="1883" y="1676"/>
                  </a:cubicBezTo>
                  <a:cubicBezTo>
                    <a:pt x="1861" y="1700"/>
                    <a:pt x="1838" y="1722"/>
                    <a:pt x="1818" y="1745"/>
                  </a:cubicBezTo>
                  <a:cubicBezTo>
                    <a:pt x="1782" y="1778"/>
                    <a:pt x="1749" y="1810"/>
                    <a:pt x="1720" y="1843"/>
                  </a:cubicBezTo>
                  <a:cubicBezTo>
                    <a:pt x="1639" y="1925"/>
                    <a:pt x="1560" y="2013"/>
                    <a:pt x="1488" y="2101"/>
                  </a:cubicBezTo>
                  <a:cubicBezTo>
                    <a:pt x="1468" y="2124"/>
                    <a:pt x="1446" y="2151"/>
                    <a:pt x="1426" y="2173"/>
                  </a:cubicBezTo>
                  <a:cubicBezTo>
                    <a:pt x="599" y="3183"/>
                    <a:pt x="96" y="4454"/>
                    <a:pt x="1" y="5755"/>
                  </a:cubicBezTo>
                  <a:cubicBezTo>
                    <a:pt x="28" y="5804"/>
                    <a:pt x="53" y="5850"/>
                    <a:pt x="82" y="5896"/>
                  </a:cubicBezTo>
                  <a:cubicBezTo>
                    <a:pt x="151" y="4559"/>
                    <a:pt x="658" y="3249"/>
                    <a:pt x="1508" y="2216"/>
                  </a:cubicBezTo>
                  <a:cubicBezTo>
                    <a:pt x="1527" y="2193"/>
                    <a:pt x="1550" y="2166"/>
                    <a:pt x="1570" y="2144"/>
                  </a:cubicBezTo>
                  <a:cubicBezTo>
                    <a:pt x="1639" y="2062"/>
                    <a:pt x="1710" y="1984"/>
                    <a:pt x="1785" y="1905"/>
                  </a:cubicBezTo>
                  <a:cubicBezTo>
                    <a:pt x="1824" y="1866"/>
                    <a:pt x="1864" y="1824"/>
                    <a:pt x="1903" y="1788"/>
                  </a:cubicBezTo>
                  <a:cubicBezTo>
                    <a:pt x="1923" y="1765"/>
                    <a:pt x="1945" y="1742"/>
                    <a:pt x="1969" y="1722"/>
                  </a:cubicBezTo>
                  <a:cubicBezTo>
                    <a:pt x="2106" y="1588"/>
                    <a:pt x="2250" y="1464"/>
                    <a:pt x="2396" y="1350"/>
                  </a:cubicBezTo>
                  <a:cubicBezTo>
                    <a:pt x="2420" y="1327"/>
                    <a:pt x="2446" y="1308"/>
                    <a:pt x="2472" y="1288"/>
                  </a:cubicBezTo>
                  <a:cubicBezTo>
                    <a:pt x="2606" y="1183"/>
                    <a:pt x="2743" y="1088"/>
                    <a:pt x="2883" y="994"/>
                  </a:cubicBezTo>
                  <a:cubicBezTo>
                    <a:pt x="2913" y="977"/>
                    <a:pt x="2942" y="958"/>
                    <a:pt x="2969" y="941"/>
                  </a:cubicBezTo>
                  <a:cubicBezTo>
                    <a:pt x="3665" y="504"/>
                    <a:pt x="4449" y="206"/>
                    <a:pt x="5259" y="65"/>
                  </a:cubicBezTo>
                  <a:cubicBezTo>
                    <a:pt x="5211" y="42"/>
                    <a:pt x="5161" y="20"/>
                    <a:pt x="5109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45;p37"/>
            <p:cNvSpPr/>
            <p:nvPr/>
          </p:nvSpPr>
          <p:spPr>
            <a:xfrm flipH="1">
              <a:off x="5736373" y="3093283"/>
              <a:ext cx="425035" cy="434900"/>
            </a:xfrm>
            <a:custGeom>
              <a:avLst/>
              <a:gdLst/>
              <a:ahLst/>
              <a:cxnLst/>
              <a:rect l="l" t="t" r="r" b="b"/>
              <a:pathLst>
                <a:path w="5782" h="5916" extrusionOk="0">
                  <a:moveTo>
                    <a:pt x="5687" y="0"/>
                  </a:moveTo>
                  <a:cubicBezTo>
                    <a:pt x="4840" y="98"/>
                    <a:pt x="4000" y="366"/>
                    <a:pt x="3249" y="784"/>
                  </a:cubicBezTo>
                  <a:cubicBezTo>
                    <a:pt x="3216" y="801"/>
                    <a:pt x="3190" y="817"/>
                    <a:pt x="3160" y="834"/>
                  </a:cubicBezTo>
                  <a:cubicBezTo>
                    <a:pt x="3010" y="922"/>
                    <a:pt x="2863" y="1013"/>
                    <a:pt x="2720" y="1108"/>
                  </a:cubicBezTo>
                  <a:cubicBezTo>
                    <a:pt x="2696" y="1128"/>
                    <a:pt x="2667" y="1144"/>
                    <a:pt x="2644" y="1163"/>
                  </a:cubicBezTo>
                  <a:cubicBezTo>
                    <a:pt x="2491" y="1271"/>
                    <a:pt x="2347" y="1386"/>
                    <a:pt x="2203" y="1504"/>
                  </a:cubicBezTo>
                  <a:cubicBezTo>
                    <a:pt x="2180" y="1526"/>
                    <a:pt x="2157" y="1546"/>
                    <a:pt x="2134" y="1566"/>
                  </a:cubicBezTo>
                  <a:cubicBezTo>
                    <a:pt x="2033" y="1653"/>
                    <a:pt x="1938" y="1742"/>
                    <a:pt x="1847" y="1837"/>
                  </a:cubicBezTo>
                  <a:cubicBezTo>
                    <a:pt x="1821" y="1860"/>
                    <a:pt x="1798" y="1883"/>
                    <a:pt x="1774" y="1908"/>
                  </a:cubicBezTo>
                  <a:cubicBezTo>
                    <a:pt x="1752" y="1932"/>
                    <a:pt x="1732" y="1955"/>
                    <a:pt x="1709" y="1977"/>
                  </a:cubicBezTo>
                  <a:cubicBezTo>
                    <a:pt x="739" y="3014"/>
                    <a:pt x="127" y="4406"/>
                    <a:pt x="0" y="5821"/>
                  </a:cubicBezTo>
                  <a:cubicBezTo>
                    <a:pt x="26" y="5854"/>
                    <a:pt x="53" y="5886"/>
                    <a:pt x="82" y="5916"/>
                  </a:cubicBezTo>
                  <a:cubicBezTo>
                    <a:pt x="190" y="4484"/>
                    <a:pt x="807" y="3069"/>
                    <a:pt x="1788" y="2023"/>
                  </a:cubicBezTo>
                  <a:cubicBezTo>
                    <a:pt x="1807" y="2000"/>
                    <a:pt x="1830" y="1977"/>
                    <a:pt x="1853" y="1958"/>
                  </a:cubicBezTo>
                  <a:cubicBezTo>
                    <a:pt x="1869" y="1938"/>
                    <a:pt x="1889" y="1919"/>
                    <a:pt x="1909" y="1899"/>
                  </a:cubicBezTo>
                  <a:cubicBezTo>
                    <a:pt x="2007" y="1801"/>
                    <a:pt x="2112" y="1706"/>
                    <a:pt x="2216" y="1614"/>
                  </a:cubicBezTo>
                  <a:cubicBezTo>
                    <a:pt x="2239" y="1592"/>
                    <a:pt x="2261" y="1572"/>
                    <a:pt x="2284" y="1552"/>
                  </a:cubicBezTo>
                  <a:cubicBezTo>
                    <a:pt x="2425" y="1435"/>
                    <a:pt x="2572" y="1324"/>
                    <a:pt x="2723" y="1219"/>
                  </a:cubicBezTo>
                  <a:cubicBezTo>
                    <a:pt x="2749" y="1199"/>
                    <a:pt x="2774" y="1180"/>
                    <a:pt x="2801" y="1163"/>
                  </a:cubicBezTo>
                  <a:cubicBezTo>
                    <a:pt x="2945" y="1065"/>
                    <a:pt x="3092" y="977"/>
                    <a:pt x="3242" y="889"/>
                  </a:cubicBezTo>
                  <a:cubicBezTo>
                    <a:pt x="3272" y="876"/>
                    <a:pt x="3301" y="860"/>
                    <a:pt x="3331" y="843"/>
                  </a:cubicBezTo>
                  <a:cubicBezTo>
                    <a:pt x="4088" y="428"/>
                    <a:pt x="4928" y="167"/>
                    <a:pt x="5782" y="82"/>
                  </a:cubicBezTo>
                  <a:cubicBezTo>
                    <a:pt x="5752" y="53"/>
                    <a:pt x="5720" y="26"/>
                    <a:pt x="568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46;p37"/>
            <p:cNvSpPr/>
            <p:nvPr/>
          </p:nvSpPr>
          <p:spPr>
            <a:xfrm flipH="1">
              <a:off x="5683005" y="3151872"/>
              <a:ext cx="457526" cy="397188"/>
            </a:xfrm>
            <a:custGeom>
              <a:avLst/>
              <a:gdLst/>
              <a:ahLst/>
              <a:cxnLst/>
              <a:rect l="l" t="t" r="r" b="b"/>
              <a:pathLst>
                <a:path w="6224" h="5403" extrusionOk="0">
                  <a:moveTo>
                    <a:pt x="6157" y="1"/>
                  </a:moveTo>
                  <a:cubicBezTo>
                    <a:pt x="5314" y="20"/>
                    <a:pt x="4475" y="206"/>
                    <a:pt x="3706" y="547"/>
                  </a:cubicBezTo>
                  <a:cubicBezTo>
                    <a:pt x="3674" y="559"/>
                    <a:pt x="3641" y="576"/>
                    <a:pt x="3612" y="589"/>
                  </a:cubicBezTo>
                  <a:cubicBezTo>
                    <a:pt x="3451" y="664"/>
                    <a:pt x="3291" y="743"/>
                    <a:pt x="3138" y="831"/>
                  </a:cubicBezTo>
                  <a:cubicBezTo>
                    <a:pt x="3109" y="847"/>
                    <a:pt x="3083" y="864"/>
                    <a:pt x="3053" y="880"/>
                  </a:cubicBezTo>
                  <a:cubicBezTo>
                    <a:pt x="2899" y="971"/>
                    <a:pt x="2749" y="1069"/>
                    <a:pt x="2602" y="1170"/>
                  </a:cubicBezTo>
                  <a:cubicBezTo>
                    <a:pt x="2579" y="1187"/>
                    <a:pt x="2553" y="1206"/>
                    <a:pt x="2527" y="1226"/>
                  </a:cubicBezTo>
                  <a:cubicBezTo>
                    <a:pt x="2399" y="1321"/>
                    <a:pt x="2272" y="1419"/>
                    <a:pt x="2151" y="1523"/>
                  </a:cubicBezTo>
                  <a:cubicBezTo>
                    <a:pt x="2145" y="1527"/>
                    <a:pt x="2141" y="1533"/>
                    <a:pt x="2134" y="1537"/>
                  </a:cubicBezTo>
                  <a:cubicBezTo>
                    <a:pt x="2112" y="1556"/>
                    <a:pt x="2089" y="1576"/>
                    <a:pt x="2066" y="1598"/>
                  </a:cubicBezTo>
                  <a:cubicBezTo>
                    <a:pt x="974" y="2559"/>
                    <a:pt x="239" y="3893"/>
                    <a:pt x="0" y="5327"/>
                  </a:cubicBezTo>
                  <a:cubicBezTo>
                    <a:pt x="27" y="5354"/>
                    <a:pt x="53" y="5380"/>
                    <a:pt x="79" y="5403"/>
                  </a:cubicBezTo>
                  <a:cubicBezTo>
                    <a:pt x="308" y="3962"/>
                    <a:pt x="1039" y="2615"/>
                    <a:pt x="2141" y="1651"/>
                  </a:cubicBezTo>
                  <a:cubicBezTo>
                    <a:pt x="2164" y="1631"/>
                    <a:pt x="2187" y="1612"/>
                    <a:pt x="2210" y="1592"/>
                  </a:cubicBezTo>
                  <a:lnTo>
                    <a:pt x="2210" y="1589"/>
                  </a:lnTo>
                  <a:cubicBezTo>
                    <a:pt x="2337" y="1481"/>
                    <a:pt x="2468" y="1377"/>
                    <a:pt x="2605" y="1282"/>
                  </a:cubicBezTo>
                  <a:cubicBezTo>
                    <a:pt x="2632" y="1262"/>
                    <a:pt x="2658" y="1242"/>
                    <a:pt x="2680" y="1226"/>
                  </a:cubicBezTo>
                  <a:cubicBezTo>
                    <a:pt x="2828" y="1125"/>
                    <a:pt x="2974" y="1030"/>
                    <a:pt x="3128" y="942"/>
                  </a:cubicBezTo>
                  <a:cubicBezTo>
                    <a:pt x="3157" y="926"/>
                    <a:pt x="3187" y="909"/>
                    <a:pt x="3213" y="896"/>
                  </a:cubicBezTo>
                  <a:cubicBezTo>
                    <a:pt x="3370" y="808"/>
                    <a:pt x="3527" y="726"/>
                    <a:pt x="3691" y="654"/>
                  </a:cubicBezTo>
                  <a:cubicBezTo>
                    <a:pt x="3720" y="641"/>
                    <a:pt x="3752" y="625"/>
                    <a:pt x="3785" y="612"/>
                  </a:cubicBezTo>
                  <a:cubicBezTo>
                    <a:pt x="4549" y="278"/>
                    <a:pt x="5383" y="99"/>
                    <a:pt x="6223" y="92"/>
                  </a:cubicBezTo>
                  <a:cubicBezTo>
                    <a:pt x="6204" y="60"/>
                    <a:pt x="6181" y="30"/>
                    <a:pt x="615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47;p37"/>
            <p:cNvSpPr/>
            <p:nvPr/>
          </p:nvSpPr>
          <p:spPr>
            <a:xfrm flipH="1">
              <a:off x="6129872" y="3162238"/>
              <a:ext cx="56529" cy="26023"/>
            </a:xfrm>
            <a:custGeom>
              <a:avLst/>
              <a:gdLst/>
              <a:ahLst/>
              <a:cxnLst/>
              <a:rect l="l" t="t" r="r" b="b"/>
              <a:pathLst>
                <a:path w="769" h="354" extrusionOk="0">
                  <a:moveTo>
                    <a:pt x="52" y="0"/>
                  </a:moveTo>
                  <a:cubicBezTo>
                    <a:pt x="33" y="26"/>
                    <a:pt x="16" y="53"/>
                    <a:pt x="1" y="82"/>
                  </a:cubicBezTo>
                  <a:cubicBezTo>
                    <a:pt x="209" y="151"/>
                    <a:pt x="419" y="232"/>
                    <a:pt x="621" y="317"/>
                  </a:cubicBezTo>
                  <a:cubicBezTo>
                    <a:pt x="651" y="327"/>
                    <a:pt x="680" y="340"/>
                    <a:pt x="710" y="353"/>
                  </a:cubicBezTo>
                  <a:cubicBezTo>
                    <a:pt x="729" y="327"/>
                    <a:pt x="749" y="301"/>
                    <a:pt x="768" y="278"/>
                  </a:cubicBezTo>
                  <a:cubicBezTo>
                    <a:pt x="742" y="264"/>
                    <a:pt x="713" y="252"/>
                    <a:pt x="683" y="242"/>
                  </a:cubicBezTo>
                  <a:cubicBezTo>
                    <a:pt x="474" y="154"/>
                    <a:pt x="265" y="75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48;p37"/>
            <p:cNvSpPr/>
            <p:nvPr/>
          </p:nvSpPr>
          <p:spPr>
            <a:xfrm flipH="1">
              <a:off x="5733212" y="3264787"/>
              <a:ext cx="255447" cy="292947"/>
            </a:xfrm>
            <a:custGeom>
              <a:avLst/>
              <a:gdLst/>
              <a:ahLst/>
              <a:cxnLst/>
              <a:rect l="l" t="t" r="r" b="b"/>
              <a:pathLst>
                <a:path w="3475" h="3985" extrusionOk="0">
                  <a:moveTo>
                    <a:pt x="68" y="1"/>
                  </a:moveTo>
                  <a:cubicBezTo>
                    <a:pt x="46" y="20"/>
                    <a:pt x="23" y="40"/>
                    <a:pt x="0" y="62"/>
                  </a:cubicBezTo>
                  <a:cubicBezTo>
                    <a:pt x="26" y="79"/>
                    <a:pt x="52" y="99"/>
                    <a:pt x="75" y="115"/>
                  </a:cubicBezTo>
                  <a:cubicBezTo>
                    <a:pt x="1471" y="1118"/>
                    <a:pt x="2621" y="2445"/>
                    <a:pt x="3402" y="3984"/>
                  </a:cubicBezTo>
                  <a:cubicBezTo>
                    <a:pt x="3429" y="3965"/>
                    <a:pt x="3451" y="3945"/>
                    <a:pt x="3474" y="3925"/>
                  </a:cubicBezTo>
                  <a:cubicBezTo>
                    <a:pt x="2690" y="2390"/>
                    <a:pt x="1539" y="1059"/>
                    <a:pt x="144" y="53"/>
                  </a:cubicBezTo>
                  <a:cubicBezTo>
                    <a:pt x="118" y="33"/>
                    <a:pt x="95" y="17"/>
                    <a:pt x="6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49;p37"/>
            <p:cNvSpPr/>
            <p:nvPr/>
          </p:nvSpPr>
          <p:spPr>
            <a:xfrm flipH="1">
              <a:off x="6101056" y="3130039"/>
              <a:ext cx="61822" cy="26465"/>
            </a:xfrm>
            <a:custGeom>
              <a:avLst/>
              <a:gdLst/>
              <a:ahLst/>
              <a:cxnLst/>
              <a:rect l="l" t="t" r="r" b="b"/>
              <a:pathLst>
                <a:path w="841" h="360" extrusionOk="0">
                  <a:moveTo>
                    <a:pt x="63" y="0"/>
                  </a:moveTo>
                  <a:cubicBezTo>
                    <a:pt x="40" y="26"/>
                    <a:pt x="20" y="52"/>
                    <a:pt x="1" y="79"/>
                  </a:cubicBezTo>
                  <a:cubicBezTo>
                    <a:pt x="230" y="150"/>
                    <a:pt x="458" y="232"/>
                    <a:pt x="681" y="324"/>
                  </a:cubicBezTo>
                  <a:cubicBezTo>
                    <a:pt x="710" y="334"/>
                    <a:pt x="739" y="346"/>
                    <a:pt x="768" y="360"/>
                  </a:cubicBezTo>
                  <a:cubicBezTo>
                    <a:pt x="791" y="337"/>
                    <a:pt x="814" y="314"/>
                    <a:pt x="841" y="291"/>
                  </a:cubicBezTo>
                  <a:cubicBezTo>
                    <a:pt x="811" y="278"/>
                    <a:pt x="779" y="265"/>
                    <a:pt x="749" y="255"/>
                  </a:cubicBezTo>
                  <a:cubicBezTo>
                    <a:pt x="524" y="160"/>
                    <a:pt x="295" y="75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50;p37"/>
            <p:cNvSpPr/>
            <p:nvPr/>
          </p:nvSpPr>
          <p:spPr>
            <a:xfrm flipH="1">
              <a:off x="5712629" y="3237882"/>
              <a:ext cx="242215" cy="300887"/>
            </a:xfrm>
            <a:custGeom>
              <a:avLst/>
              <a:gdLst/>
              <a:ahLst/>
              <a:cxnLst/>
              <a:rect l="l" t="t" r="r" b="b"/>
              <a:pathLst>
                <a:path w="3295" h="4093" extrusionOk="0">
                  <a:moveTo>
                    <a:pt x="76" y="0"/>
                  </a:moveTo>
                  <a:cubicBezTo>
                    <a:pt x="53" y="17"/>
                    <a:pt x="27" y="36"/>
                    <a:pt x="1" y="56"/>
                  </a:cubicBezTo>
                  <a:cubicBezTo>
                    <a:pt x="27" y="72"/>
                    <a:pt x="53" y="92"/>
                    <a:pt x="79" y="112"/>
                  </a:cubicBezTo>
                  <a:cubicBezTo>
                    <a:pt x="435" y="380"/>
                    <a:pt x="775" y="671"/>
                    <a:pt x="1092" y="985"/>
                  </a:cubicBezTo>
                  <a:cubicBezTo>
                    <a:pt x="1994" y="1873"/>
                    <a:pt x="2720" y="2932"/>
                    <a:pt x="3223" y="4092"/>
                  </a:cubicBezTo>
                  <a:cubicBezTo>
                    <a:pt x="3249" y="4066"/>
                    <a:pt x="3272" y="4044"/>
                    <a:pt x="3295" y="4020"/>
                  </a:cubicBezTo>
                  <a:cubicBezTo>
                    <a:pt x="2785" y="2863"/>
                    <a:pt x="2059" y="1808"/>
                    <a:pt x="1157" y="919"/>
                  </a:cubicBezTo>
                  <a:cubicBezTo>
                    <a:pt x="844" y="608"/>
                    <a:pt x="507" y="321"/>
                    <a:pt x="154" y="56"/>
                  </a:cubicBezTo>
                  <a:cubicBezTo>
                    <a:pt x="132" y="36"/>
                    <a:pt x="106" y="17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51;p37"/>
            <p:cNvSpPr/>
            <p:nvPr/>
          </p:nvSpPr>
          <p:spPr>
            <a:xfrm flipH="1">
              <a:off x="6063787" y="3097105"/>
              <a:ext cx="66894" cy="26465"/>
            </a:xfrm>
            <a:custGeom>
              <a:avLst/>
              <a:gdLst/>
              <a:ahLst/>
              <a:cxnLst/>
              <a:rect l="l" t="t" r="r" b="b"/>
              <a:pathLst>
                <a:path w="910" h="360" extrusionOk="0">
                  <a:moveTo>
                    <a:pt x="82" y="1"/>
                  </a:moveTo>
                  <a:cubicBezTo>
                    <a:pt x="56" y="26"/>
                    <a:pt x="27" y="49"/>
                    <a:pt x="0" y="72"/>
                  </a:cubicBezTo>
                  <a:cubicBezTo>
                    <a:pt x="246" y="141"/>
                    <a:pt x="490" y="223"/>
                    <a:pt x="733" y="317"/>
                  </a:cubicBezTo>
                  <a:cubicBezTo>
                    <a:pt x="765" y="334"/>
                    <a:pt x="795" y="347"/>
                    <a:pt x="827" y="360"/>
                  </a:cubicBezTo>
                  <a:cubicBezTo>
                    <a:pt x="854" y="340"/>
                    <a:pt x="883" y="317"/>
                    <a:pt x="909" y="298"/>
                  </a:cubicBezTo>
                  <a:cubicBezTo>
                    <a:pt x="876" y="281"/>
                    <a:pt x="843" y="268"/>
                    <a:pt x="811" y="256"/>
                  </a:cubicBezTo>
                  <a:cubicBezTo>
                    <a:pt x="569" y="157"/>
                    <a:pt x="327" y="72"/>
                    <a:pt x="8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52;p37"/>
            <p:cNvSpPr/>
            <p:nvPr/>
          </p:nvSpPr>
          <p:spPr>
            <a:xfrm flipH="1">
              <a:off x="5683005" y="3212888"/>
              <a:ext cx="233174" cy="289786"/>
            </a:xfrm>
            <a:custGeom>
              <a:avLst/>
              <a:gdLst/>
              <a:ahLst/>
              <a:cxnLst/>
              <a:rect l="l" t="t" r="r" b="b"/>
              <a:pathLst>
                <a:path w="3172" h="3942" extrusionOk="0">
                  <a:moveTo>
                    <a:pt x="86" y="1"/>
                  </a:moveTo>
                  <a:cubicBezTo>
                    <a:pt x="57" y="17"/>
                    <a:pt x="31" y="34"/>
                    <a:pt x="1" y="50"/>
                  </a:cubicBezTo>
                  <a:cubicBezTo>
                    <a:pt x="27" y="70"/>
                    <a:pt x="53" y="89"/>
                    <a:pt x="76" y="112"/>
                  </a:cubicBezTo>
                  <a:cubicBezTo>
                    <a:pt x="387" y="367"/>
                    <a:pt x="687" y="648"/>
                    <a:pt x="975" y="952"/>
                  </a:cubicBezTo>
                  <a:cubicBezTo>
                    <a:pt x="1749" y="1765"/>
                    <a:pt x="2446" y="2733"/>
                    <a:pt x="3112" y="3942"/>
                  </a:cubicBezTo>
                  <a:cubicBezTo>
                    <a:pt x="3132" y="3913"/>
                    <a:pt x="3152" y="3886"/>
                    <a:pt x="3171" y="3857"/>
                  </a:cubicBezTo>
                  <a:cubicBezTo>
                    <a:pt x="2504" y="2661"/>
                    <a:pt x="1815" y="1700"/>
                    <a:pt x="1043" y="889"/>
                  </a:cubicBezTo>
                  <a:cubicBezTo>
                    <a:pt x="759" y="592"/>
                    <a:pt x="465" y="314"/>
                    <a:pt x="161" y="66"/>
                  </a:cubicBezTo>
                  <a:cubicBezTo>
                    <a:pt x="138" y="43"/>
                    <a:pt x="112" y="23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53;p37"/>
            <p:cNvSpPr/>
            <p:nvPr/>
          </p:nvSpPr>
          <p:spPr>
            <a:xfrm flipH="1">
              <a:off x="6026076" y="3069759"/>
              <a:ext cx="67629" cy="27641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02" y="0"/>
                  </a:moveTo>
                  <a:cubicBezTo>
                    <a:pt x="66" y="20"/>
                    <a:pt x="34" y="42"/>
                    <a:pt x="1" y="65"/>
                  </a:cubicBezTo>
                  <a:cubicBezTo>
                    <a:pt x="242" y="140"/>
                    <a:pt x="485" y="225"/>
                    <a:pt x="720" y="330"/>
                  </a:cubicBezTo>
                  <a:cubicBezTo>
                    <a:pt x="755" y="343"/>
                    <a:pt x="791" y="356"/>
                    <a:pt x="828" y="376"/>
                  </a:cubicBezTo>
                  <a:cubicBezTo>
                    <a:pt x="857" y="356"/>
                    <a:pt x="889" y="337"/>
                    <a:pt x="919" y="317"/>
                  </a:cubicBezTo>
                  <a:cubicBezTo>
                    <a:pt x="886" y="300"/>
                    <a:pt x="850" y="284"/>
                    <a:pt x="814" y="271"/>
                  </a:cubicBezTo>
                  <a:cubicBezTo>
                    <a:pt x="579" y="169"/>
                    <a:pt x="340" y="78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54;p37"/>
            <p:cNvSpPr/>
            <p:nvPr/>
          </p:nvSpPr>
          <p:spPr>
            <a:xfrm flipH="1">
              <a:off x="5659482" y="3192010"/>
              <a:ext cx="215531" cy="270600"/>
            </a:xfrm>
            <a:custGeom>
              <a:avLst/>
              <a:gdLst/>
              <a:ahLst/>
              <a:cxnLst/>
              <a:rect l="l" t="t" r="r" b="b"/>
              <a:pathLst>
                <a:path w="2932" h="3681" extrusionOk="0">
                  <a:moveTo>
                    <a:pt x="94" y="1"/>
                  </a:moveTo>
                  <a:cubicBezTo>
                    <a:pt x="62" y="13"/>
                    <a:pt x="29" y="30"/>
                    <a:pt x="0" y="43"/>
                  </a:cubicBezTo>
                  <a:cubicBezTo>
                    <a:pt x="26" y="63"/>
                    <a:pt x="52" y="85"/>
                    <a:pt x="79" y="108"/>
                  </a:cubicBezTo>
                  <a:cubicBezTo>
                    <a:pt x="343" y="327"/>
                    <a:pt x="598" y="565"/>
                    <a:pt x="843" y="820"/>
                  </a:cubicBezTo>
                  <a:cubicBezTo>
                    <a:pt x="1621" y="1624"/>
                    <a:pt x="2304" y="2582"/>
                    <a:pt x="2883" y="3680"/>
                  </a:cubicBezTo>
                  <a:cubicBezTo>
                    <a:pt x="2898" y="3648"/>
                    <a:pt x="2915" y="3615"/>
                    <a:pt x="2931" y="3579"/>
                  </a:cubicBezTo>
                  <a:cubicBezTo>
                    <a:pt x="2359" y="2500"/>
                    <a:pt x="1679" y="1553"/>
                    <a:pt x="908" y="758"/>
                  </a:cubicBezTo>
                  <a:cubicBezTo>
                    <a:pt x="673" y="514"/>
                    <a:pt x="424" y="281"/>
                    <a:pt x="173" y="66"/>
                  </a:cubicBezTo>
                  <a:cubicBezTo>
                    <a:pt x="147" y="46"/>
                    <a:pt x="121" y="20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55;p37"/>
            <p:cNvSpPr/>
            <p:nvPr/>
          </p:nvSpPr>
          <p:spPr>
            <a:xfrm flipH="1">
              <a:off x="5402932" y="3447245"/>
              <a:ext cx="920933" cy="303827"/>
            </a:xfrm>
            <a:custGeom>
              <a:avLst/>
              <a:gdLst/>
              <a:ahLst/>
              <a:cxnLst/>
              <a:rect l="l" t="t" r="r" b="b"/>
              <a:pathLst>
                <a:path w="12528" h="4133" extrusionOk="0">
                  <a:moveTo>
                    <a:pt x="2625" y="2277"/>
                  </a:moveTo>
                  <a:cubicBezTo>
                    <a:pt x="2871" y="2294"/>
                    <a:pt x="3082" y="2545"/>
                    <a:pt x="3082" y="2813"/>
                  </a:cubicBezTo>
                  <a:cubicBezTo>
                    <a:pt x="3082" y="3058"/>
                    <a:pt x="2933" y="3309"/>
                    <a:pt x="2687" y="3466"/>
                  </a:cubicBezTo>
                  <a:cubicBezTo>
                    <a:pt x="2628" y="3502"/>
                    <a:pt x="2566" y="3535"/>
                    <a:pt x="2501" y="3564"/>
                  </a:cubicBezTo>
                  <a:cubicBezTo>
                    <a:pt x="2426" y="3509"/>
                    <a:pt x="2364" y="3451"/>
                    <a:pt x="2308" y="3385"/>
                  </a:cubicBezTo>
                  <a:cubicBezTo>
                    <a:pt x="2132" y="3179"/>
                    <a:pt x="2056" y="2921"/>
                    <a:pt x="2109" y="2698"/>
                  </a:cubicBezTo>
                  <a:cubicBezTo>
                    <a:pt x="2165" y="2460"/>
                    <a:pt x="2380" y="2277"/>
                    <a:pt x="2599" y="2277"/>
                  </a:cubicBezTo>
                  <a:close/>
                  <a:moveTo>
                    <a:pt x="2248" y="1"/>
                  </a:moveTo>
                  <a:cubicBezTo>
                    <a:pt x="2235" y="1"/>
                    <a:pt x="2220" y="8"/>
                    <a:pt x="2213" y="19"/>
                  </a:cubicBezTo>
                  <a:cubicBezTo>
                    <a:pt x="1988" y="378"/>
                    <a:pt x="1645" y="647"/>
                    <a:pt x="1314" y="905"/>
                  </a:cubicBezTo>
                  <a:cubicBezTo>
                    <a:pt x="1165" y="1022"/>
                    <a:pt x="1008" y="1143"/>
                    <a:pt x="867" y="1270"/>
                  </a:cubicBezTo>
                  <a:cubicBezTo>
                    <a:pt x="409" y="1679"/>
                    <a:pt x="1" y="2333"/>
                    <a:pt x="216" y="2941"/>
                  </a:cubicBezTo>
                  <a:cubicBezTo>
                    <a:pt x="325" y="3244"/>
                    <a:pt x="583" y="3502"/>
                    <a:pt x="922" y="3643"/>
                  </a:cubicBezTo>
                  <a:cubicBezTo>
                    <a:pt x="1147" y="3734"/>
                    <a:pt x="1399" y="3779"/>
                    <a:pt x="1690" y="3779"/>
                  </a:cubicBezTo>
                  <a:cubicBezTo>
                    <a:pt x="1764" y="3779"/>
                    <a:pt x="1840" y="3777"/>
                    <a:pt x="1919" y="3771"/>
                  </a:cubicBezTo>
                  <a:cubicBezTo>
                    <a:pt x="2138" y="3751"/>
                    <a:pt x="2328" y="3715"/>
                    <a:pt x="2488" y="3653"/>
                  </a:cubicBezTo>
                  <a:cubicBezTo>
                    <a:pt x="2602" y="3735"/>
                    <a:pt x="2743" y="3810"/>
                    <a:pt x="2906" y="3878"/>
                  </a:cubicBezTo>
                  <a:cubicBezTo>
                    <a:pt x="3318" y="4048"/>
                    <a:pt x="3769" y="4133"/>
                    <a:pt x="4217" y="4133"/>
                  </a:cubicBezTo>
                  <a:cubicBezTo>
                    <a:pt x="4563" y="4133"/>
                    <a:pt x="4910" y="4081"/>
                    <a:pt x="5239" y="3980"/>
                  </a:cubicBezTo>
                  <a:cubicBezTo>
                    <a:pt x="5726" y="3826"/>
                    <a:pt x="6171" y="3561"/>
                    <a:pt x="6606" y="3306"/>
                  </a:cubicBezTo>
                  <a:cubicBezTo>
                    <a:pt x="6851" y="3163"/>
                    <a:pt x="7106" y="3012"/>
                    <a:pt x="7364" y="2885"/>
                  </a:cubicBezTo>
                  <a:cubicBezTo>
                    <a:pt x="7694" y="2722"/>
                    <a:pt x="8223" y="2514"/>
                    <a:pt x="8771" y="2514"/>
                  </a:cubicBezTo>
                  <a:cubicBezTo>
                    <a:pt x="9057" y="2514"/>
                    <a:pt x="9349" y="2571"/>
                    <a:pt x="9619" y="2721"/>
                  </a:cubicBezTo>
                  <a:cubicBezTo>
                    <a:pt x="9818" y="2833"/>
                    <a:pt x="9995" y="2989"/>
                    <a:pt x="10165" y="3143"/>
                  </a:cubicBezTo>
                  <a:cubicBezTo>
                    <a:pt x="10240" y="3208"/>
                    <a:pt x="10318" y="3277"/>
                    <a:pt x="10396" y="3342"/>
                  </a:cubicBezTo>
                  <a:cubicBezTo>
                    <a:pt x="10714" y="3604"/>
                    <a:pt x="11008" y="3732"/>
                    <a:pt x="11287" y="3732"/>
                  </a:cubicBezTo>
                  <a:cubicBezTo>
                    <a:pt x="11301" y="3732"/>
                    <a:pt x="11315" y="3732"/>
                    <a:pt x="11328" y="3731"/>
                  </a:cubicBezTo>
                  <a:cubicBezTo>
                    <a:pt x="11848" y="3706"/>
                    <a:pt x="12214" y="3258"/>
                    <a:pt x="12518" y="2839"/>
                  </a:cubicBezTo>
                  <a:cubicBezTo>
                    <a:pt x="12528" y="2819"/>
                    <a:pt x="12524" y="2796"/>
                    <a:pt x="12508" y="2784"/>
                  </a:cubicBezTo>
                  <a:cubicBezTo>
                    <a:pt x="12500" y="2778"/>
                    <a:pt x="12491" y="2776"/>
                    <a:pt x="12482" y="2776"/>
                  </a:cubicBezTo>
                  <a:cubicBezTo>
                    <a:pt x="12471" y="2776"/>
                    <a:pt x="12460" y="2781"/>
                    <a:pt x="12452" y="2790"/>
                  </a:cubicBezTo>
                  <a:cubicBezTo>
                    <a:pt x="12161" y="3196"/>
                    <a:pt x="11808" y="3627"/>
                    <a:pt x="11325" y="3650"/>
                  </a:cubicBezTo>
                  <a:cubicBezTo>
                    <a:pt x="11309" y="3651"/>
                    <a:pt x="11293" y="3651"/>
                    <a:pt x="11277" y="3651"/>
                  </a:cubicBezTo>
                  <a:cubicBezTo>
                    <a:pt x="11020" y="3651"/>
                    <a:pt x="10747" y="3526"/>
                    <a:pt x="10446" y="3280"/>
                  </a:cubicBezTo>
                  <a:cubicBezTo>
                    <a:pt x="10367" y="3218"/>
                    <a:pt x="10292" y="3149"/>
                    <a:pt x="10217" y="3084"/>
                  </a:cubicBezTo>
                  <a:cubicBezTo>
                    <a:pt x="10044" y="2927"/>
                    <a:pt x="9864" y="2767"/>
                    <a:pt x="9658" y="2653"/>
                  </a:cubicBezTo>
                  <a:cubicBezTo>
                    <a:pt x="9374" y="2495"/>
                    <a:pt x="9068" y="2436"/>
                    <a:pt x="8769" y="2436"/>
                  </a:cubicBezTo>
                  <a:cubicBezTo>
                    <a:pt x="8207" y="2436"/>
                    <a:pt x="7668" y="2646"/>
                    <a:pt x="7331" y="2813"/>
                  </a:cubicBezTo>
                  <a:cubicBezTo>
                    <a:pt x="7070" y="2944"/>
                    <a:pt x="6812" y="3094"/>
                    <a:pt x="6563" y="3238"/>
                  </a:cubicBezTo>
                  <a:cubicBezTo>
                    <a:pt x="6135" y="3493"/>
                    <a:pt x="5694" y="3751"/>
                    <a:pt x="5213" y="3905"/>
                  </a:cubicBezTo>
                  <a:cubicBezTo>
                    <a:pt x="4894" y="4006"/>
                    <a:pt x="4556" y="4056"/>
                    <a:pt x="4218" y="4056"/>
                  </a:cubicBezTo>
                  <a:cubicBezTo>
                    <a:pt x="3780" y="4056"/>
                    <a:pt x="3341" y="3971"/>
                    <a:pt x="2939" y="3804"/>
                  </a:cubicBezTo>
                  <a:cubicBezTo>
                    <a:pt x="2798" y="3748"/>
                    <a:pt x="2678" y="3686"/>
                    <a:pt x="2576" y="3617"/>
                  </a:cubicBezTo>
                  <a:cubicBezTo>
                    <a:pt x="2628" y="3591"/>
                    <a:pt x="2681" y="3564"/>
                    <a:pt x="2729" y="3532"/>
                  </a:cubicBezTo>
                  <a:cubicBezTo>
                    <a:pt x="2998" y="3362"/>
                    <a:pt x="3161" y="3084"/>
                    <a:pt x="3161" y="2813"/>
                  </a:cubicBezTo>
                  <a:cubicBezTo>
                    <a:pt x="3161" y="2499"/>
                    <a:pt x="2919" y="2218"/>
                    <a:pt x="2631" y="2199"/>
                  </a:cubicBezTo>
                  <a:cubicBezTo>
                    <a:pt x="2620" y="2198"/>
                    <a:pt x="2608" y="2198"/>
                    <a:pt x="2597" y="2198"/>
                  </a:cubicBezTo>
                  <a:cubicBezTo>
                    <a:pt x="2339" y="2198"/>
                    <a:pt x="2096" y="2404"/>
                    <a:pt x="2031" y="2679"/>
                  </a:cubicBezTo>
                  <a:cubicBezTo>
                    <a:pt x="1975" y="2927"/>
                    <a:pt x="2053" y="3211"/>
                    <a:pt x="2249" y="3437"/>
                  </a:cubicBezTo>
                  <a:cubicBezTo>
                    <a:pt x="2298" y="3493"/>
                    <a:pt x="2351" y="3549"/>
                    <a:pt x="2413" y="3597"/>
                  </a:cubicBezTo>
                  <a:cubicBezTo>
                    <a:pt x="2269" y="3643"/>
                    <a:pt x="2106" y="3676"/>
                    <a:pt x="1913" y="3692"/>
                  </a:cubicBezTo>
                  <a:cubicBezTo>
                    <a:pt x="1836" y="3698"/>
                    <a:pt x="1761" y="3701"/>
                    <a:pt x="1689" y="3701"/>
                  </a:cubicBezTo>
                  <a:cubicBezTo>
                    <a:pt x="1410" y="3701"/>
                    <a:pt x="1168" y="3657"/>
                    <a:pt x="952" y="3571"/>
                  </a:cubicBezTo>
                  <a:cubicBezTo>
                    <a:pt x="631" y="3437"/>
                    <a:pt x="390" y="3199"/>
                    <a:pt x="289" y="2914"/>
                  </a:cubicBezTo>
                  <a:cubicBezTo>
                    <a:pt x="86" y="2342"/>
                    <a:pt x="481" y="1721"/>
                    <a:pt x="919" y="1329"/>
                  </a:cubicBezTo>
                  <a:cubicBezTo>
                    <a:pt x="1060" y="1202"/>
                    <a:pt x="1213" y="1084"/>
                    <a:pt x="1361" y="967"/>
                  </a:cubicBezTo>
                  <a:cubicBezTo>
                    <a:pt x="1700" y="705"/>
                    <a:pt x="2050" y="431"/>
                    <a:pt x="2278" y="61"/>
                  </a:cubicBezTo>
                  <a:cubicBezTo>
                    <a:pt x="2292" y="42"/>
                    <a:pt x="2285" y="19"/>
                    <a:pt x="2266" y="6"/>
                  </a:cubicBezTo>
                  <a:cubicBezTo>
                    <a:pt x="2261" y="2"/>
                    <a:pt x="2254" y="1"/>
                    <a:pt x="2248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56;p37"/>
            <p:cNvSpPr/>
            <p:nvPr/>
          </p:nvSpPr>
          <p:spPr>
            <a:xfrm flipH="1">
              <a:off x="6757824" y="1594175"/>
              <a:ext cx="362625" cy="348229"/>
            </a:xfrm>
            <a:custGeom>
              <a:avLst/>
              <a:gdLst/>
              <a:ahLst/>
              <a:cxnLst/>
              <a:rect l="l" t="t" r="r" b="b"/>
              <a:pathLst>
                <a:path w="4933" h="4737" extrusionOk="0">
                  <a:moveTo>
                    <a:pt x="2220" y="1"/>
                  </a:moveTo>
                  <a:cubicBezTo>
                    <a:pt x="2161" y="1"/>
                    <a:pt x="2108" y="64"/>
                    <a:pt x="2076" y="189"/>
                  </a:cubicBezTo>
                  <a:lnTo>
                    <a:pt x="1785" y="1326"/>
                  </a:lnTo>
                  <a:cubicBezTo>
                    <a:pt x="1723" y="1561"/>
                    <a:pt x="1497" y="1842"/>
                    <a:pt x="1279" y="1950"/>
                  </a:cubicBezTo>
                  <a:lnTo>
                    <a:pt x="217" y="2489"/>
                  </a:lnTo>
                  <a:cubicBezTo>
                    <a:pt x="1" y="2601"/>
                    <a:pt x="13" y="2734"/>
                    <a:pt x="249" y="2790"/>
                  </a:cubicBezTo>
                  <a:lnTo>
                    <a:pt x="1399" y="3061"/>
                  </a:lnTo>
                  <a:cubicBezTo>
                    <a:pt x="1635" y="3117"/>
                    <a:pt x="1916" y="3336"/>
                    <a:pt x="2024" y="3548"/>
                  </a:cubicBezTo>
                  <a:lnTo>
                    <a:pt x="2550" y="4587"/>
                  </a:lnTo>
                  <a:cubicBezTo>
                    <a:pt x="2601" y="4687"/>
                    <a:pt x="2658" y="4737"/>
                    <a:pt x="2711" y="4737"/>
                  </a:cubicBezTo>
                  <a:cubicBezTo>
                    <a:pt x="2770" y="4737"/>
                    <a:pt x="2824" y="4674"/>
                    <a:pt x="2857" y="4551"/>
                  </a:cubicBezTo>
                  <a:lnTo>
                    <a:pt x="3148" y="3411"/>
                  </a:lnTo>
                  <a:cubicBezTo>
                    <a:pt x="3210" y="3179"/>
                    <a:pt x="3436" y="2898"/>
                    <a:pt x="3651" y="2787"/>
                  </a:cubicBezTo>
                  <a:lnTo>
                    <a:pt x="4713" y="2248"/>
                  </a:lnTo>
                  <a:cubicBezTo>
                    <a:pt x="4932" y="2139"/>
                    <a:pt x="4916" y="2002"/>
                    <a:pt x="4680" y="1947"/>
                  </a:cubicBezTo>
                  <a:lnTo>
                    <a:pt x="3534" y="1679"/>
                  </a:lnTo>
                  <a:cubicBezTo>
                    <a:pt x="3298" y="1623"/>
                    <a:pt x="3018" y="1405"/>
                    <a:pt x="2909" y="1192"/>
                  </a:cubicBezTo>
                  <a:lnTo>
                    <a:pt x="2380" y="150"/>
                  </a:lnTo>
                  <a:cubicBezTo>
                    <a:pt x="2329" y="50"/>
                    <a:pt x="2273" y="1"/>
                    <a:pt x="222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57;p37"/>
            <p:cNvSpPr/>
            <p:nvPr/>
          </p:nvSpPr>
          <p:spPr>
            <a:xfrm rot="-3167042" flipH="1">
              <a:off x="6534539" y="1392702"/>
              <a:ext cx="306460" cy="292067"/>
            </a:xfrm>
            <a:custGeom>
              <a:avLst/>
              <a:gdLst/>
              <a:ahLst/>
              <a:cxnLst/>
              <a:rect l="l" t="t" r="r" b="b"/>
              <a:pathLst>
                <a:path w="4169" h="3973" extrusionOk="0">
                  <a:moveTo>
                    <a:pt x="2561" y="1"/>
                  </a:moveTo>
                  <a:cubicBezTo>
                    <a:pt x="2518" y="1"/>
                    <a:pt x="2467" y="38"/>
                    <a:pt x="2416" y="113"/>
                  </a:cubicBezTo>
                  <a:lnTo>
                    <a:pt x="1841" y="943"/>
                  </a:lnTo>
                  <a:cubicBezTo>
                    <a:pt x="1723" y="1113"/>
                    <a:pt x="1459" y="1273"/>
                    <a:pt x="1253" y="1299"/>
                  </a:cubicBezTo>
                  <a:lnTo>
                    <a:pt x="236" y="1417"/>
                  </a:lnTo>
                  <a:cubicBezTo>
                    <a:pt x="27" y="1443"/>
                    <a:pt x="1" y="1554"/>
                    <a:pt x="174" y="1668"/>
                  </a:cubicBezTo>
                  <a:lnTo>
                    <a:pt x="1020" y="2228"/>
                  </a:lnTo>
                  <a:cubicBezTo>
                    <a:pt x="1194" y="2342"/>
                    <a:pt x="1354" y="2603"/>
                    <a:pt x="1377" y="2806"/>
                  </a:cubicBezTo>
                  <a:lnTo>
                    <a:pt x="1494" y="3800"/>
                  </a:lnTo>
                  <a:cubicBezTo>
                    <a:pt x="1509" y="3913"/>
                    <a:pt x="1552" y="3972"/>
                    <a:pt x="1607" y="3972"/>
                  </a:cubicBezTo>
                  <a:cubicBezTo>
                    <a:pt x="1650" y="3972"/>
                    <a:pt x="1701" y="3936"/>
                    <a:pt x="1753" y="3862"/>
                  </a:cubicBezTo>
                  <a:lnTo>
                    <a:pt x="2325" y="3029"/>
                  </a:lnTo>
                  <a:cubicBezTo>
                    <a:pt x="2443" y="2858"/>
                    <a:pt x="2710" y="2698"/>
                    <a:pt x="2916" y="2676"/>
                  </a:cubicBezTo>
                  <a:lnTo>
                    <a:pt x="3933" y="2554"/>
                  </a:lnTo>
                  <a:cubicBezTo>
                    <a:pt x="4138" y="2531"/>
                    <a:pt x="4168" y="2417"/>
                    <a:pt x="3995" y="2303"/>
                  </a:cubicBezTo>
                  <a:lnTo>
                    <a:pt x="3148" y="1744"/>
                  </a:lnTo>
                  <a:cubicBezTo>
                    <a:pt x="2975" y="1629"/>
                    <a:pt x="2815" y="1371"/>
                    <a:pt x="2788" y="1169"/>
                  </a:cubicBezTo>
                  <a:lnTo>
                    <a:pt x="2671" y="172"/>
                  </a:lnTo>
                  <a:cubicBezTo>
                    <a:pt x="2658" y="59"/>
                    <a:pt x="2616" y="1"/>
                    <a:pt x="2561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58;p37"/>
            <p:cNvSpPr/>
            <p:nvPr/>
          </p:nvSpPr>
          <p:spPr>
            <a:xfrm flipH="1">
              <a:off x="5503567" y="3168195"/>
              <a:ext cx="723706" cy="456954"/>
            </a:xfrm>
            <a:custGeom>
              <a:avLst/>
              <a:gdLst/>
              <a:ahLst/>
              <a:cxnLst/>
              <a:rect l="l" t="t" r="r" b="b"/>
              <a:pathLst>
                <a:path w="9845" h="6216" extrusionOk="0">
                  <a:moveTo>
                    <a:pt x="7403" y="0"/>
                  </a:moveTo>
                  <a:lnTo>
                    <a:pt x="0" y="3490"/>
                  </a:lnTo>
                  <a:cubicBezTo>
                    <a:pt x="0" y="3490"/>
                    <a:pt x="1473" y="6216"/>
                    <a:pt x="3949" y="6216"/>
                  </a:cubicBezTo>
                  <a:cubicBezTo>
                    <a:pt x="4553" y="6216"/>
                    <a:pt x="5216" y="6054"/>
                    <a:pt x="5933" y="5651"/>
                  </a:cubicBezTo>
                  <a:cubicBezTo>
                    <a:pt x="9844" y="3451"/>
                    <a:pt x="7403" y="0"/>
                    <a:pt x="7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59;p37"/>
            <p:cNvSpPr/>
            <p:nvPr/>
          </p:nvSpPr>
          <p:spPr>
            <a:xfrm flipH="1">
              <a:off x="5859135" y="2054260"/>
              <a:ext cx="228102" cy="242665"/>
            </a:xfrm>
            <a:custGeom>
              <a:avLst/>
              <a:gdLst/>
              <a:ahLst/>
              <a:cxnLst/>
              <a:rect l="l" t="t" r="r" b="b"/>
              <a:pathLst>
                <a:path w="3103" h="3301" extrusionOk="0">
                  <a:moveTo>
                    <a:pt x="2211" y="1"/>
                  </a:moveTo>
                  <a:cubicBezTo>
                    <a:pt x="2095" y="1"/>
                    <a:pt x="1978" y="20"/>
                    <a:pt x="1867" y="57"/>
                  </a:cubicBezTo>
                  <a:cubicBezTo>
                    <a:pt x="1841" y="64"/>
                    <a:pt x="1815" y="74"/>
                    <a:pt x="1789" y="87"/>
                  </a:cubicBezTo>
                  <a:cubicBezTo>
                    <a:pt x="1765" y="97"/>
                    <a:pt x="1740" y="107"/>
                    <a:pt x="1720" y="123"/>
                  </a:cubicBezTo>
                  <a:cubicBezTo>
                    <a:pt x="1393" y="280"/>
                    <a:pt x="1142" y="574"/>
                    <a:pt x="932" y="872"/>
                  </a:cubicBezTo>
                  <a:cubicBezTo>
                    <a:pt x="903" y="914"/>
                    <a:pt x="860" y="995"/>
                    <a:pt x="805" y="1097"/>
                  </a:cubicBezTo>
                  <a:cubicBezTo>
                    <a:pt x="779" y="1149"/>
                    <a:pt x="750" y="1208"/>
                    <a:pt x="720" y="1273"/>
                  </a:cubicBezTo>
                  <a:cubicBezTo>
                    <a:pt x="429" y="1881"/>
                    <a:pt x="1" y="2947"/>
                    <a:pt x="89" y="3231"/>
                  </a:cubicBezTo>
                  <a:cubicBezTo>
                    <a:pt x="99" y="3261"/>
                    <a:pt x="112" y="3276"/>
                    <a:pt x="129" y="3287"/>
                  </a:cubicBezTo>
                  <a:cubicBezTo>
                    <a:pt x="142" y="3296"/>
                    <a:pt x="158" y="3296"/>
                    <a:pt x="177" y="3300"/>
                  </a:cubicBezTo>
                  <a:cubicBezTo>
                    <a:pt x="182" y="3300"/>
                    <a:pt x="188" y="3301"/>
                    <a:pt x="194" y="3301"/>
                  </a:cubicBezTo>
                  <a:cubicBezTo>
                    <a:pt x="385" y="3301"/>
                    <a:pt x="802" y="3048"/>
                    <a:pt x="1017" y="2934"/>
                  </a:cubicBezTo>
                  <a:cubicBezTo>
                    <a:pt x="1344" y="2760"/>
                    <a:pt x="1671" y="2584"/>
                    <a:pt x="1975" y="2371"/>
                  </a:cubicBezTo>
                  <a:cubicBezTo>
                    <a:pt x="2017" y="2345"/>
                    <a:pt x="2056" y="2316"/>
                    <a:pt x="2096" y="2283"/>
                  </a:cubicBezTo>
                  <a:cubicBezTo>
                    <a:pt x="2151" y="2244"/>
                    <a:pt x="2204" y="2205"/>
                    <a:pt x="2256" y="2163"/>
                  </a:cubicBezTo>
                  <a:cubicBezTo>
                    <a:pt x="2495" y="1959"/>
                    <a:pt x="2723" y="1715"/>
                    <a:pt x="2880" y="1433"/>
                  </a:cubicBezTo>
                  <a:cubicBezTo>
                    <a:pt x="2903" y="1401"/>
                    <a:pt x="2922" y="1368"/>
                    <a:pt x="2936" y="1332"/>
                  </a:cubicBezTo>
                  <a:cubicBezTo>
                    <a:pt x="2952" y="1303"/>
                    <a:pt x="2969" y="1270"/>
                    <a:pt x="2981" y="1237"/>
                  </a:cubicBezTo>
                  <a:cubicBezTo>
                    <a:pt x="3060" y="1045"/>
                    <a:pt x="3103" y="829"/>
                    <a:pt x="3056" y="623"/>
                  </a:cubicBezTo>
                  <a:cubicBezTo>
                    <a:pt x="3008" y="401"/>
                    <a:pt x="2877" y="237"/>
                    <a:pt x="2707" y="136"/>
                  </a:cubicBezTo>
                  <a:cubicBezTo>
                    <a:pt x="2671" y="113"/>
                    <a:pt x="2635" y="93"/>
                    <a:pt x="2599" y="77"/>
                  </a:cubicBezTo>
                  <a:cubicBezTo>
                    <a:pt x="2478" y="26"/>
                    <a:pt x="2345" y="1"/>
                    <a:pt x="2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60;p37"/>
            <p:cNvSpPr/>
            <p:nvPr/>
          </p:nvSpPr>
          <p:spPr>
            <a:xfrm flipH="1">
              <a:off x="6036955" y="1854012"/>
              <a:ext cx="139669" cy="1227953"/>
            </a:xfrm>
            <a:custGeom>
              <a:avLst/>
              <a:gdLst/>
              <a:ahLst/>
              <a:cxnLst/>
              <a:rect l="l" t="t" r="r" b="b"/>
              <a:pathLst>
                <a:path w="1900" h="16704" extrusionOk="0">
                  <a:moveTo>
                    <a:pt x="89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4" y="17"/>
                    <a:pt x="1" y="59"/>
                    <a:pt x="11" y="102"/>
                  </a:cubicBezTo>
                  <a:cubicBezTo>
                    <a:pt x="1521" y="5425"/>
                    <a:pt x="1900" y="11135"/>
                    <a:pt x="1109" y="16616"/>
                  </a:cubicBezTo>
                  <a:cubicBezTo>
                    <a:pt x="1106" y="16658"/>
                    <a:pt x="1135" y="16697"/>
                    <a:pt x="1177" y="16704"/>
                  </a:cubicBezTo>
                  <a:lnTo>
                    <a:pt x="1188" y="16704"/>
                  </a:lnTo>
                  <a:cubicBezTo>
                    <a:pt x="1227" y="16704"/>
                    <a:pt x="1263" y="16675"/>
                    <a:pt x="1266" y="16635"/>
                  </a:cubicBezTo>
                  <a:cubicBezTo>
                    <a:pt x="1661" y="13890"/>
                    <a:pt x="1770" y="11079"/>
                    <a:pt x="1583" y="8288"/>
                  </a:cubicBezTo>
                  <a:cubicBezTo>
                    <a:pt x="1397" y="5501"/>
                    <a:pt x="919" y="2730"/>
                    <a:pt x="165" y="59"/>
                  </a:cubicBezTo>
                  <a:cubicBezTo>
                    <a:pt x="154" y="24"/>
                    <a:pt x="123" y="0"/>
                    <a:pt x="89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61;p37"/>
            <p:cNvSpPr/>
            <p:nvPr/>
          </p:nvSpPr>
          <p:spPr>
            <a:xfrm flipH="1">
              <a:off x="6067462" y="1996406"/>
              <a:ext cx="134303" cy="124604"/>
            </a:xfrm>
            <a:custGeom>
              <a:avLst/>
              <a:gdLst/>
              <a:ahLst/>
              <a:cxnLst/>
              <a:rect l="l" t="t" r="r" b="b"/>
              <a:pathLst>
                <a:path w="1827" h="1695" extrusionOk="0">
                  <a:moveTo>
                    <a:pt x="1519" y="1"/>
                  </a:moveTo>
                  <a:cubicBezTo>
                    <a:pt x="964" y="1"/>
                    <a:pt x="388" y="304"/>
                    <a:pt x="0" y="701"/>
                  </a:cubicBezTo>
                  <a:cubicBezTo>
                    <a:pt x="327" y="1135"/>
                    <a:pt x="771" y="1482"/>
                    <a:pt x="1272" y="1695"/>
                  </a:cubicBezTo>
                  <a:cubicBezTo>
                    <a:pt x="1578" y="1197"/>
                    <a:pt x="1778" y="612"/>
                    <a:pt x="1827" y="34"/>
                  </a:cubicBezTo>
                  <a:cubicBezTo>
                    <a:pt x="1726" y="12"/>
                    <a:pt x="1623" y="1"/>
                    <a:pt x="1519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62;p37"/>
            <p:cNvSpPr/>
            <p:nvPr/>
          </p:nvSpPr>
          <p:spPr>
            <a:xfrm flipH="1">
              <a:off x="5968224" y="1566211"/>
              <a:ext cx="540813" cy="482977"/>
            </a:xfrm>
            <a:custGeom>
              <a:avLst/>
              <a:gdLst/>
              <a:ahLst/>
              <a:cxnLst/>
              <a:rect l="l" t="t" r="r" b="b"/>
              <a:pathLst>
                <a:path w="7357" h="6570" extrusionOk="0">
                  <a:moveTo>
                    <a:pt x="3159" y="1"/>
                  </a:moveTo>
                  <a:cubicBezTo>
                    <a:pt x="3132" y="1"/>
                    <a:pt x="3106" y="1"/>
                    <a:pt x="3079" y="3"/>
                  </a:cubicBezTo>
                  <a:cubicBezTo>
                    <a:pt x="2572" y="46"/>
                    <a:pt x="2144" y="461"/>
                    <a:pt x="1971" y="935"/>
                  </a:cubicBezTo>
                  <a:cubicBezTo>
                    <a:pt x="1794" y="1415"/>
                    <a:pt x="1752" y="1971"/>
                    <a:pt x="1856" y="2471"/>
                  </a:cubicBezTo>
                  <a:cubicBezTo>
                    <a:pt x="1630" y="2418"/>
                    <a:pt x="1386" y="2377"/>
                    <a:pt x="1150" y="2377"/>
                  </a:cubicBezTo>
                  <a:cubicBezTo>
                    <a:pt x="834" y="2377"/>
                    <a:pt x="533" y="2451"/>
                    <a:pt x="314" y="2670"/>
                  </a:cubicBezTo>
                  <a:cubicBezTo>
                    <a:pt x="76" y="2912"/>
                    <a:pt x="0" y="3281"/>
                    <a:pt x="56" y="3615"/>
                  </a:cubicBezTo>
                  <a:cubicBezTo>
                    <a:pt x="108" y="3951"/>
                    <a:pt x="278" y="4255"/>
                    <a:pt x="474" y="4533"/>
                  </a:cubicBezTo>
                  <a:cubicBezTo>
                    <a:pt x="494" y="4562"/>
                    <a:pt x="516" y="4592"/>
                    <a:pt x="539" y="4621"/>
                  </a:cubicBezTo>
                  <a:cubicBezTo>
                    <a:pt x="582" y="4684"/>
                    <a:pt x="631" y="4746"/>
                    <a:pt x="680" y="4801"/>
                  </a:cubicBezTo>
                  <a:cubicBezTo>
                    <a:pt x="1592" y="5903"/>
                    <a:pt x="3008" y="6570"/>
                    <a:pt x="4438" y="6570"/>
                  </a:cubicBezTo>
                  <a:cubicBezTo>
                    <a:pt x="4555" y="6570"/>
                    <a:pt x="4673" y="6565"/>
                    <a:pt x="4791" y="6556"/>
                  </a:cubicBezTo>
                  <a:cubicBezTo>
                    <a:pt x="6396" y="6432"/>
                    <a:pt x="7292" y="4200"/>
                    <a:pt x="7350" y="2553"/>
                  </a:cubicBezTo>
                  <a:cubicBezTo>
                    <a:pt x="7354" y="2507"/>
                    <a:pt x="7354" y="2461"/>
                    <a:pt x="7357" y="2419"/>
                  </a:cubicBezTo>
                  <a:cubicBezTo>
                    <a:pt x="7357" y="2386"/>
                    <a:pt x="7357" y="2357"/>
                    <a:pt x="7354" y="2324"/>
                  </a:cubicBezTo>
                  <a:cubicBezTo>
                    <a:pt x="7350" y="1990"/>
                    <a:pt x="7304" y="1651"/>
                    <a:pt x="7161" y="1353"/>
                  </a:cubicBezTo>
                  <a:cubicBezTo>
                    <a:pt x="7004" y="1026"/>
                    <a:pt x="6707" y="749"/>
                    <a:pt x="6350" y="684"/>
                  </a:cubicBezTo>
                  <a:cubicBezTo>
                    <a:pt x="6293" y="672"/>
                    <a:pt x="6234" y="667"/>
                    <a:pt x="6176" y="667"/>
                  </a:cubicBezTo>
                  <a:cubicBezTo>
                    <a:pt x="5905" y="667"/>
                    <a:pt x="5634" y="781"/>
                    <a:pt x="5419" y="948"/>
                  </a:cubicBezTo>
                  <a:cubicBezTo>
                    <a:pt x="5161" y="1154"/>
                    <a:pt x="4928" y="1441"/>
                    <a:pt x="4772" y="1732"/>
                  </a:cubicBezTo>
                  <a:cubicBezTo>
                    <a:pt x="4654" y="1311"/>
                    <a:pt x="4500" y="886"/>
                    <a:pt x="4222" y="553"/>
                  </a:cubicBezTo>
                  <a:cubicBezTo>
                    <a:pt x="3959" y="234"/>
                    <a:pt x="3568" y="1"/>
                    <a:pt x="3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63;p37"/>
            <p:cNvSpPr/>
            <p:nvPr/>
          </p:nvSpPr>
          <p:spPr>
            <a:xfrm flipH="1">
              <a:off x="5968224" y="1719043"/>
              <a:ext cx="501191" cy="200175"/>
            </a:xfrm>
            <a:custGeom>
              <a:avLst/>
              <a:gdLst/>
              <a:ahLst/>
              <a:cxnLst/>
              <a:rect l="l" t="t" r="r" b="b"/>
              <a:pathLst>
                <a:path w="6818" h="2723" extrusionOk="0">
                  <a:moveTo>
                    <a:pt x="3212" y="1"/>
                  </a:moveTo>
                  <a:cubicBezTo>
                    <a:pt x="3103" y="1"/>
                    <a:pt x="2996" y="14"/>
                    <a:pt x="2893" y="39"/>
                  </a:cubicBezTo>
                  <a:cubicBezTo>
                    <a:pt x="2448" y="150"/>
                    <a:pt x="2056" y="503"/>
                    <a:pt x="1818" y="1006"/>
                  </a:cubicBezTo>
                  <a:cubicBezTo>
                    <a:pt x="1638" y="1392"/>
                    <a:pt x="1559" y="1833"/>
                    <a:pt x="1494" y="2242"/>
                  </a:cubicBezTo>
                  <a:cubicBezTo>
                    <a:pt x="1320" y="2142"/>
                    <a:pt x="1118" y="2092"/>
                    <a:pt x="915" y="2092"/>
                  </a:cubicBezTo>
                  <a:cubicBezTo>
                    <a:pt x="680" y="2092"/>
                    <a:pt x="445" y="2159"/>
                    <a:pt x="252" y="2294"/>
                  </a:cubicBezTo>
                  <a:cubicBezTo>
                    <a:pt x="154" y="2366"/>
                    <a:pt x="69" y="2448"/>
                    <a:pt x="0" y="2542"/>
                  </a:cubicBezTo>
                  <a:cubicBezTo>
                    <a:pt x="43" y="2605"/>
                    <a:pt x="92" y="2667"/>
                    <a:pt x="141" y="2722"/>
                  </a:cubicBezTo>
                  <a:cubicBezTo>
                    <a:pt x="203" y="2624"/>
                    <a:pt x="282" y="2539"/>
                    <a:pt x="376" y="2471"/>
                  </a:cubicBezTo>
                  <a:cubicBezTo>
                    <a:pt x="533" y="2360"/>
                    <a:pt x="724" y="2305"/>
                    <a:pt x="914" y="2305"/>
                  </a:cubicBezTo>
                  <a:cubicBezTo>
                    <a:pt x="1128" y="2305"/>
                    <a:pt x="1342" y="2375"/>
                    <a:pt x="1507" y="2513"/>
                  </a:cubicBezTo>
                  <a:cubicBezTo>
                    <a:pt x="1528" y="2529"/>
                    <a:pt x="1551" y="2537"/>
                    <a:pt x="1575" y="2537"/>
                  </a:cubicBezTo>
                  <a:cubicBezTo>
                    <a:pt x="1589" y="2537"/>
                    <a:pt x="1604" y="2534"/>
                    <a:pt x="1618" y="2529"/>
                  </a:cubicBezTo>
                  <a:cubicBezTo>
                    <a:pt x="1650" y="2516"/>
                    <a:pt x="1680" y="2483"/>
                    <a:pt x="1683" y="2444"/>
                  </a:cubicBezTo>
                  <a:cubicBezTo>
                    <a:pt x="1748" y="2006"/>
                    <a:pt x="1821" y="1507"/>
                    <a:pt x="2014" y="1098"/>
                  </a:cubicBezTo>
                  <a:cubicBezTo>
                    <a:pt x="2223" y="653"/>
                    <a:pt x="2563" y="343"/>
                    <a:pt x="2945" y="248"/>
                  </a:cubicBezTo>
                  <a:cubicBezTo>
                    <a:pt x="3030" y="227"/>
                    <a:pt x="3119" y="217"/>
                    <a:pt x="3210" y="217"/>
                  </a:cubicBezTo>
                  <a:cubicBezTo>
                    <a:pt x="3504" y="217"/>
                    <a:pt x="3818" y="324"/>
                    <a:pt x="4105" y="529"/>
                  </a:cubicBezTo>
                  <a:cubicBezTo>
                    <a:pt x="4468" y="784"/>
                    <a:pt x="4739" y="1154"/>
                    <a:pt x="4968" y="1480"/>
                  </a:cubicBezTo>
                  <a:cubicBezTo>
                    <a:pt x="4989" y="1508"/>
                    <a:pt x="5021" y="1523"/>
                    <a:pt x="5054" y="1523"/>
                  </a:cubicBezTo>
                  <a:cubicBezTo>
                    <a:pt x="5063" y="1523"/>
                    <a:pt x="5073" y="1521"/>
                    <a:pt x="5082" y="1519"/>
                  </a:cubicBezTo>
                  <a:cubicBezTo>
                    <a:pt x="5128" y="1510"/>
                    <a:pt x="5160" y="1471"/>
                    <a:pt x="5164" y="1428"/>
                  </a:cubicBezTo>
                  <a:cubicBezTo>
                    <a:pt x="5207" y="973"/>
                    <a:pt x="5557" y="575"/>
                    <a:pt x="6033" y="431"/>
                  </a:cubicBezTo>
                  <a:cubicBezTo>
                    <a:pt x="6139" y="401"/>
                    <a:pt x="6248" y="387"/>
                    <a:pt x="6358" y="387"/>
                  </a:cubicBezTo>
                  <a:cubicBezTo>
                    <a:pt x="6513" y="387"/>
                    <a:pt x="6668" y="416"/>
                    <a:pt x="6811" y="474"/>
                  </a:cubicBezTo>
                  <a:cubicBezTo>
                    <a:pt x="6815" y="428"/>
                    <a:pt x="6815" y="382"/>
                    <a:pt x="6818" y="340"/>
                  </a:cubicBezTo>
                  <a:cubicBezTo>
                    <a:pt x="6818" y="307"/>
                    <a:pt x="6818" y="278"/>
                    <a:pt x="6815" y="245"/>
                  </a:cubicBezTo>
                  <a:cubicBezTo>
                    <a:pt x="6668" y="197"/>
                    <a:pt x="6514" y="172"/>
                    <a:pt x="6361" y="172"/>
                  </a:cubicBezTo>
                  <a:cubicBezTo>
                    <a:pt x="6229" y="172"/>
                    <a:pt x="6098" y="191"/>
                    <a:pt x="5971" y="228"/>
                  </a:cubicBezTo>
                  <a:cubicBezTo>
                    <a:pt x="5501" y="369"/>
                    <a:pt x="5138" y="722"/>
                    <a:pt x="5000" y="1154"/>
                  </a:cubicBezTo>
                  <a:cubicBezTo>
                    <a:pt x="4795" y="869"/>
                    <a:pt x="4543" y="575"/>
                    <a:pt x="4233" y="350"/>
                  </a:cubicBezTo>
                  <a:cubicBezTo>
                    <a:pt x="3906" y="122"/>
                    <a:pt x="3550" y="1"/>
                    <a:pt x="3212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64;p37"/>
            <p:cNvSpPr/>
            <p:nvPr/>
          </p:nvSpPr>
          <p:spPr>
            <a:xfrm flipH="1">
              <a:off x="5860311" y="2054554"/>
              <a:ext cx="228102" cy="242812"/>
            </a:xfrm>
            <a:custGeom>
              <a:avLst/>
              <a:gdLst/>
              <a:ahLst/>
              <a:cxnLst/>
              <a:rect l="l" t="t" r="r" b="b"/>
              <a:pathLst>
                <a:path w="3103" h="3303" extrusionOk="0">
                  <a:moveTo>
                    <a:pt x="2206" y="0"/>
                  </a:moveTo>
                  <a:cubicBezTo>
                    <a:pt x="2091" y="0"/>
                    <a:pt x="1976" y="19"/>
                    <a:pt x="1867" y="57"/>
                  </a:cubicBezTo>
                  <a:cubicBezTo>
                    <a:pt x="1840" y="67"/>
                    <a:pt x="1814" y="76"/>
                    <a:pt x="1789" y="86"/>
                  </a:cubicBezTo>
                  <a:cubicBezTo>
                    <a:pt x="1766" y="100"/>
                    <a:pt x="1739" y="106"/>
                    <a:pt x="1719" y="122"/>
                  </a:cubicBezTo>
                  <a:cubicBezTo>
                    <a:pt x="1393" y="282"/>
                    <a:pt x="1141" y="573"/>
                    <a:pt x="932" y="874"/>
                  </a:cubicBezTo>
                  <a:cubicBezTo>
                    <a:pt x="903" y="913"/>
                    <a:pt x="860" y="995"/>
                    <a:pt x="805" y="1096"/>
                  </a:cubicBezTo>
                  <a:cubicBezTo>
                    <a:pt x="778" y="1148"/>
                    <a:pt x="749" y="1207"/>
                    <a:pt x="719" y="1272"/>
                  </a:cubicBezTo>
                  <a:cubicBezTo>
                    <a:pt x="428" y="1884"/>
                    <a:pt x="1" y="2949"/>
                    <a:pt x="89" y="3230"/>
                  </a:cubicBezTo>
                  <a:lnTo>
                    <a:pt x="89" y="3233"/>
                  </a:lnTo>
                  <a:cubicBezTo>
                    <a:pt x="99" y="3260"/>
                    <a:pt x="112" y="3276"/>
                    <a:pt x="128" y="3289"/>
                  </a:cubicBezTo>
                  <a:cubicBezTo>
                    <a:pt x="141" y="3296"/>
                    <a:pt x="158" y="3299"/>
                    <a:pt x="177" y="3302"/>
                  </a:cubicBezTo>
                  <a:cubicBezTo>
                    <a:pt x="182" y="3303"/>
                    <a:pt x="187" y="3303"/>
                    <a:pt x="191" y="3303"/>
                  </a:cubicBezTo>
                  <a:cubicBezTo>
                    <a:pt x="382" y="3303"/>
                    <a:pt x="800" y="3051"/>
                    <a:pt x="1017" y="2936"/>
                  </a:cubicBezTo>
                  <a:cubicBezTo>
                    <a:pt x="1344" y="2759"/>
                    <a:pt x="1671" y="2586"/>
                    <a:pt x="1974" y="2374"/>
                  </a:cubicBezTo>
                  <a:cubicBezTo>
                    <a:pt x="2017" y="2345"/>
                    <a:pt x="2056" y="2315"/>
                    <a:pt x="2095" y="2286"/>
                  </a:cubicBezTo>
                  <a:cubicBezTo>
                    <a:pt x="2151" y="2246"/>
                    <a:pt x="2203" y="2204"/>
                    <a:pt x="2256" y="2162"/>
                  </a:cubicBezTo>
                  <a:cubicBezTo>
                    <a:pt x="2494" y="1959"/>
                    <a:pt x="2723" y="1714"/>
                    <a:pt x="2880" y="1433"/>
                  </a:cubicBezTo>
                  <a:cubicBezTo>
                    <a:pt x="2903" y="1403"/>
                    <a:pt x="2923" y="1367"/>
                    <a:pt x="2935" y="1331"/>
                  </a:cubicBezTo>
                  <a:cubicBezTo>
                    <a:pt x="2952" y="1302"/>
                    <a:pt x="2968" y="1272"/>
                    <a:pt x="2982" y="1237"/>
                  </a:cubicBezTo>
                  <a:cubicBezTo>
                    <a:pt x="3060" y="1044"/>
                    <a:pt x="3102" y="828"/>
                    <a:pt x="3056" y="625"/>
                  </a:cubicBezTo>
                  <a:cubicBezTo>
                    <a:pt x="3007" y="400"/>
                    <a:pt x="2876" y="237"/>
                    <a:pt x="2707" y="135"/>
                  </a:cubicBezTo>
                  <a:cubicBezTo>
                    <a:pt x="2671" y="115"/>
                    <a:pt x="2638" y="96"/>
                    <a:pt x="2599" y="80"/>
                  </a:cubicBezTo>
                  <a:cubicBezTo>
                    <a:pt x="2477" y="27"/>
                    <a:pt x="2342" y="0"/>
                    <a:pt x="2206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65;p37"/>
            <p:cNvSpPr/>
            <p:nvPr/>
          </p:nvSpPr>
          <p:spPr>
            <a:xfrm flipH="1">
              <a:off x="5889421" y="2060435"/>
              <a:ext cx="192523" cy="236931"/>
            </a:xfrm>
            <a:custGeom>
              <a:avLst/>
              <a:gdLst/>
              <a:ahLst/>
              <a:cxnLst/>
              <a:rect l="l" t="t" r="r" b="b"/>
              <a:pathLst>
                <a:path w="2619" h="3223" extrusionOk="0">
                  <a:moveTo>
                    <a:pt x="2511" y="0"/>
                  </a:moveTo>
                  <a:cubicBezTo>
                    <a:pt x="2171" y="258"/>
                    <a:pt x="1844" y="569"/>
                    <a:pt x="1527" y="934"/>
                  </a:cubicBezTo>
                  <a:cubicBezTo>
                    <a:pt x="1488" y="981"/>
                    <a:pt x="1449" y="1026"/>
                    <a:pt x="1406" y="1075"/>
                  </a:cubicBezTo>
                  <a:cubicBezTo>
                    <a:pt x="1354" y="1137"/>
                    <a:pt x="1301" y="1202"/>
                    <a:pt x="1253" y="1264"/>
                  </a:cubicBezTo>
                  <a:cubicBezTo>
                    <a:pt x="1129" y="1418"/>
                    <a:pt x="1011" y="1578"/>
                    <a:pt x="900" y="1741"/>
                  </a:cubicBezTo>
                  <a:cubicBezTo>
                    <a:pt x="874" y="1777"/>
                    <a:pt x="847" y="1814"/>
                    <a:pt x="824" y="1850"/>
                  </a:cubicBezTo>
                  <a:lnTo>
                    <a:pt x="824" y="1853"/>
                  </a:lnTo>
                  <a:cubicBezTo>
                    <a:pt x="530" y="2275"/>
                    <a:pt x="262" y="2716"/>
                    <a:pt x="1" y="3150"/>
                  </a:cubicBezTo>
                  <a:lnTo>
                    <a:pt x="1" y="3153"/>
                  </a:lnTo>
                  <a:cubicBezTo>
                    <a:pt x="11" y="3180"/>
                    <a:pt x="24" y="3196"/>
                    <a:pt x="40" y="3209"/>
                  </a:cubicBezTo>
                  <a:cubicBezTo>
                    <a:pt x="53" y="3216"/>
                    <a:pt x="70" y="3219"/>
                    <a:pt x="89" y="3222"/>
                  </a:cubicBezTo>
                  <a:cubicBezTo>
                    <a:pt x="347" y="2791"/>
                    <a:pt x="612" y="2349"/>
                    <a:pt x="900" y="1931"/>
                  </a:cubicBezTo>
                  <a:cubicBezTo>
                    <a:pt x="919" y="1902"/>
                    <a:pt x="942" y="1872"/>
                    <a:pt x="962" y="1839"/>
                  </a:cubicBezTo>
                  <a:cubicBezTo>
                    <a:pt x="1082" y="1670"/>
                    <a:pt x="1207" y="1500"/>
                    <a:pt x="1337" y="1333"/>
                  </a:cubicBezTo>
                  <a:cubicBezTo>
                    <a:pt x="1390" y="1268"/>
                    <a:pt x="1446" y="1199"/>
                    <a:pt x="1497" y="1137"/>
                  </a:cubicBezTo>
                  <a:lnTo>
                    <a:pt x="1501" y="1137"/>
                  </a:lnTo>
                  <a:cubicBezTo>
                    <a:pt x="1527" y="1101"/>
                    <a:pt x="1556" y="1068"/>
                    <a:pt x="1583" y="1035"/>
                  </a:cubicBezTo>
                  <a:cubicBezTo>
                    <a:pt x="1919" y="647"/>
                    <a:pt x="2259" y="320"/>
                    <a:pt x="2619" y="55"/>
                  </a:cubicBezTo>
                  <a:cubicBezTo>
                    <a:pt x="2583" y="35"/>
                    <a:pt x="2550" y="16"/>
                    <a:pt x="2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66;p37"/>
            <p:cNvSpPr/>
            <p:nvPr/>
          </p:nvSpPr>
          <p:spPr>
            <a:xfrm flipH="1">
              <a:off x="5872587" y="2058671"/>
              <a:ext cx="106001" cy="101300"/>
            </a:xfrm>
            <a:custGeom>
              <a:avLst/>
              <a:gdLst/>
              <a:ahLst/>
              <a:cxnLst/>
              <a:rect l="l" t="t" r="r" b="b"/>
              <a:pathLst>
                <a:path w="1442" h="1378" extrusionOk="0">
                  <a:moveTo>
                    <a:pt x="373" y="1"/>
                  </a:moveTo>
                  <a:lnTo>
                    <a:pt x="373" y="1"/>
                  </a:lnTo>
                  <a:cubicBezTo>
                    <a:pt x="346" y="11"/>
                    <a:pt x="320" y="20"/>
                    <a:pt x="295" y="30"/>
                  </a:cubicBezTo>
                  <a:cubicBezTo>
                    <a:pt x="272" y="44"/>
                    <a:pt x="245" y="50"/>
                    <a:pt x="225" y="66"/>
                  </a:cubicBezTo>
                  <a:cubicBezTo>
                    <a:pt x="91" y="393"/>
                    <a:pt x="17" y="743"/>
                    <a:pt x="0" y="1096"/>
                  </a:cubicBezTo>
                  <a:lnTo>
                    <a:pt x="0" y="1099"/>
                  </a:lnTo>
                  <a:cubicBezTo>
                    <a:pt x="0" y="1125"/>
                    <a:pt x="23" y="1148"/>
                    <a:pt x="46" y="1151"/>
                  </a:cubicBezTo>
                  <a:cubicBezTo>
                    <a:pt x="62" y="1154"/>
                    <a:pt x="79" y="1157"/>
                    <a:pt x="91" y="1161"/>
                  </a:cubicBezTo>
                  <a:lnTo>
                    <a:pt x="95" y="1161"/>
                  </a:lnTo>
                  <a:cubicBezTo>
                    <a:pt x="500" y="1223"/>
                    <a:pt x="942" y="1288"/>
                    <a:pt x="1386" y="1377"/>
                  </a:cubicBezTo>
                  <a:cubicBezTo>
                    <a:pt x="1409" y="1347"/>
                    <a:pt x="1429" y="1311"/>
                    <a:pt x="1441" y="1275"/>
                  </a:cubicBezTo>
                  <a:cubicBezTo>
                    <a:pt x="1007" y="1187"/>
                    <a:pt x="575" y="1122"/>
                    <a:pt x="177" y="1059"/>
                  </a:cubicBezTo>
                  <a:cubicBezTo>
                    <a:pt x="154" y="1056"/>
                    <a:pt x="134" y="1053"/>
                    <a:pt x="111" y="1050"/>
                  </a:cubicBezTo>
                  <a:cubicBezTo>
                    <a:pt x="115" y="1017"/>
                    <a:pt x="118" y="988"/>
                    <a:pt x="121" y="958"/>
                  </a:cubicBezTo>
                  <a:cubicBezTo>
                    <a:pt x="150" y="632"/>
                    <a:pt x="236" y="305"/>
                    <a:pt x="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67;p37"/>
            <p:cNvSpPr/>
            <p:nvPr/>
          </p:nvSpPr>
          <p:spPr>
            <a:xfrm flipH="1">
              <a:off x="5934335" y="2135051"/>
              <a:ext cx="101223" cy="94096"/>
            </a:xfrm>
            <a:custGeom>
              <a:avLst/>
              <a:gdLst/>
              <a:ahLst/>
              <a:cxnLst/>
              <a:rect l="l" t="t" r="r" b="b"/>
              <a:pathLst>
                <a:path w="1377" h="1280" extrusionOk="0">
                  <a:moveTo>
                    <a:pt x="86" y="1"/>
                  </a:moveTo>
                  <a:cubicBezTo>
                    <a:pt x="59" y="53"/>
                    <a:pt x="30" y="112"/>
                    <a:pt x="0" y="177"/>
                  </a:cubicBezTo>
                  <a:cubicBezTo>
                    <a:pt x="37" y="406"/>
                    <a:pt x="102" y="625"/>
                    <a:pt x="193" y="835"/>
                  </a:cubicBezTo>
                  <a:lnTo>
                    <a:pt x="193" y="838"/>
                  </a:lnTo>
                  <a:cubicBezTo>
                    <a:pt x="197" y="848"/>
                    <a:pt x="204" y="857"/>
                    <a:pt x="207" y="868"/>
                  </a:cubicBezTo>
                  <a:cubicBezTo>
                    <a:pt x="210" y="877"/>
                    <a:pt x="219" y="887"/>
                    <a:pt x="229" y="893"/>
                  </a:cubicBezTo>
                  <a:cubicBezTo>
                    <a:pt x="243" y="900"/>
                    <a:pt x="255" y="910"/>
                    <a:pt x="269" y="916"/>
                  </a:cubicBezTo>
                  <a:cubicBezTo>
                    <a:pt x="566" y="1093"/>
                    <a:pt x="899" y="1213"/>
                    <a:pt x="1255" y="1279"/>
                  </a:cubicBezTo>
                  <a:cubicBezTo>
                    <a:pt x="1298" y="1250"/>
                    <a:pt x="1337" y="1220"/>
                    <a:pt x="1376" y="1191"/>
                  </a:cubicBezTo>
                  <a:cubicBezTo>
                    <a:pt x="997" y="1132"/>
                    <a:pt x="635" y="1005"/>
                    <a:pt x="331" y="824"/>
                  </a:cubicBezTo>
                  <a:cubicBezTo>
                    <a:pt x="321" y="818"/>
                    <a:pt x="311" y="815"/>
                    <a:pt x="302" y="809"/>
                  </a:cubicBezTo>
                  <a:cubicBezTo>
                    <a:pt x="288" y="782"/>
                    <a:pt x="278" y="756"/>
                    <a:pt x="269" y="726"/>
                  </a:cubicBezTo>
                  <a:cubicBezTo>
                    <a:pt x="174" y="495"/>
                    <a:pt x="115" y="249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68;p37"/>
            <p:cNvSpPr/>
            <p:nvPr/>
          </p:nvSpPr>
          <p:spPr>
            <a:xfrm flipH="1">
              <a:off x="5302517" y="2591196"/>
              <a:ext cx="302053" cy="140262"/>
            </a:xfrm>
            <a:custGeom>
              <a:avLst/>
              <a:gdLst/>
              <a:ahLst/>
              <a:cxnLst/>
              <a:rect l="l" t="t" r="r" b="b"/>
              <a:pathLst>
                <a:path w="4109" h="1908" extrusionOk="0">
                  <a:moveTo>
                    <a:pt x="2766" y="0"/>
                  </a:moveTo>
                  <a:cubicBezTo>
                    <a:pt x="2622" y="0"/>
                    <a:pt x="2477" y="12"/>
                    <a:pt x="2334" y="28"/>
                  </a:cubicBezTo>
                  <a:cubicBezTo>
                    <a:pt x="2285" y="35"/>
                    <a:pt x="2197" y="58"/>
                    <a:pt x="2086" y="87"/>
                  </a:cubicBezTo>
                  <a:cubicBezTo>
                    <a:pt x="2027" y="104"/>
                    <a:pt x="1964" y="120"/>
                    <a:pt x="1896" y="140"/>
                  </a:cubicBezTo>
                  <a:cubicBezTo>
                    <a:pt x="1249" y="333"/>
                    <a:pt x="171" y="728"/>
                    <a:pt x="20" y="983"/>
                  </a:cubicBezTo>
                  <a:lnTo>
                    <a:pt x="20" y="986"/>
                  </a:lnTo>
                  <a:cubicBezTo>
                    <a:pt x="4" y="1009"/>
                    <a:pt x="0" y="1028"/>
                    <a:pt x="4" y="1051"/>
                  </a:cubicBezTo>
                  <a:cubicBezTo>
                    <a:pt x="8" y="1064"/>
                    <a:pt x="17" y="1081"/>
                    <a:pt x="27" y="1097"/>
                  </a:cubicBezTo>
                  <a:cubicBezTo>
                    <a:pt x="141" y="1241"/>
                    <a:pt x="625" y="1388"/>
                    <a:pt x="860" y="1473"/>
                  </a:cubicBezTo>
                  <a:cubicBezTo>
                    <a:pt x="1210" y="1600"/>
                    <a:pt x="1560" y="1725"/>
                    <a:pt x="1919" y="1810"/>
                  </a:cubicBezTo>
                  <a:cubicBezTo>
                    <a:pt x="1968" y="1823"/>
                    <a:pt x="2017" y="1832"/>
                    <a:pt x="2070" y="1843"/>
                  </a:cubicBezTo>
                  <a:cubicBezTo>
                    <a:pt x="2135" y="1855"/>
                    <a:pt x="2200" y="1865"/>
                    <a:pt x="2266" y="1879"/>
                  </a:cubicBezTo>
                  <a:cubicBezTo>
                    <a:pt x="2406" y="1896"/>
                    <a:pt x="2553" y="1907"/>
                    <a:pt x="2700" y="1907"/>
                  </a:cubicBezTo>
                  <a:cubicBezTo>
                    <a:pt x="2877" y="1907"/>
                    <a:pt x="3055" y="1891"/>
                    <a:pt x="3227" y="1852"/>
                  </a:cubicBezTo>
                  <a:cubicBezTo>
                    <a:pt x="3263" y="1849"/>
                    <a:pt x="3302" y="1839"/>
                    <a:pt x="3337" y="1826"/>
                  </a:cubicBezTo>
                  <a:cubicBezTo>
                    <a:pt x="3370" y="1820"/>
                    <a:pt x="3403" y="1810"/>
                    <a:pt x="3439" y="1796"/>
                  </a:cubicBezTo>
                  <a:cubicBezTo>
                    <a:pt x="3635" y="1725"/>
                    <a:pt x="3821" y="1610"/>
                    <a:pt x="3942" y="1440"/>
                  </a:cubicBezTo>
                  <a:cubicBezTo>
                    <a:pt x="4076" y="1254"/>
                    <a:pt x="4109" y="1048"/>
                    <a:pt x="4073" y="852"/>
                  </a:cubicBezTo>
                  <a:cubicBezTo>
                    <a:pt x="4063" y="813"/>
                    <a:pt x="4056" y="773"/>
                    <a:pt x="4040" y="734"/>
                  </a:cubicBezTo>
                  <a:cubicBezTo>
                    <a:pt x="3965" y="506"/>
                    <a:pt x="3788" y="300"/>
                    <a:pt x="3566" y="179"/>
                  </a:cubicBezTo>
                  <a:cubicBezTo>
                    <a:pt x="3543" y="162"/>
                    <a:pt x="3521" y="149"/>
                    <a:pt x="3494" y="140"/>
                  </a:cubicBezTo>
                  <a:cubicBezTo>
                    <a:pt x="3471" y="129"/>
                    <a:pt x="3445" y="117"/>
                    <a:pt x="3419" y="110"/>
                  </a:cubicBezTo>
                  <a:cubicBezTo>
                    <a:pt x="3214" y="28"/>
                    <a:pt x="2991" y="0"/>
                    <a:pt x="2766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69;p37"/>
            <p:cNvSpPr/>
            <p:nvPr/>
          </p:nvSpPr>
          <p:spPr>
            <a:xfrm flipH="1">
              <a:off x="5305163" y="2637435"/>
              <a:ext cx="299406" cy="34477"/>
            </a:xfrm>
            <a:custGeom>
              <a:avLst/>
              <a:gdLst/>
              <a:ahLst/>
              <a:cxnLst/>
              <a:rect l="l" t="t" r="r" b="b"/>
              <a:pathLst>
                <a:path w="4073" h="469" extrusionOk="0">
                  <a:moveTo>
                    <a:pt x="2807" y="0"/>
                  </a:moveTo>
                  <a:cubicBezTo>
                    <a:pt x="2768" y="0"/>
                    <a:pt x="2729" y="0"/>
                    <a:pt x="2690" y="1"/>
                  </a:cubicBezTo>
                  <a:cubicBezTo>
                    <a:pt x="2628" y="4"/>
                    <a:pt x="2569" y="4"/>
                    <a:pt x="2504" y="7"/>
                  </a:cubicBezTo>
                  <a:cubicBezTo>
                    <a:pt x="2423" y="10"/>
                    <a:pt x="2341" y="14"/>
                    <a:pt x="2259" y="21"/>
                  </a:cubicBezTo>
                  <a:cubicBezTo>
                    <a:pt x="2063" y="34"/>
                    <a:pt x="1863" y="53"/>
                    <a:pt x="1667" y="79"/>
                  </a:cubicBezTo>
                  <a:cubicBezTo>
                    <a:pt x="1625" y="82"/>
                    <a:pt x="1579" y="89"/>
                    <a:pt x="1537" y="93"/>
                  </a:cubicBezTo>
                  <a:lnTo>
                    <a:pt x="1537" y="96"/>
                  </a:lnTo>
                  <a:cubicBezTo>
                    <a:pt x="1027" y="161"/>
                    <a:pt x="517" y="259"/>
                    <a:pt x="20" y="354"/>
                  </a:cubicBezTo>
                  <a:lnTo>
                    <a:pt x="20" y="357"/>
                  </a:lnTo>
                  <a:cubicBezTo>
                    <a:pt x="4" y="380"/>
                    <a:pt x="0" y="399"/>
                    <a:pt x="4" y="422"/>
                  </a:cubicBezTo>
                  <a:cubicBezTo>
                    <a:pt x="8" y="435"/>
                    <a:pt x="17" y="452"/>
                    <a:pt x="27" y="468"/>
                  </a:cubicBezTo>
                  <a:cubicBezTo>
                    <a:pt x="520" y="370"/>
                    <a:pt x="1023" y="272"/>
                    <a:pt x="1530" y="206"/>
                  </a:cubicBezTo>
                  <a:cubicBezTo>
                    <a:pt x="1563" y="200"/>
                    <a:pt x="1602" y="197"/>
                    <a:pt x="1638" y="191"/>
                  </a:cubicBezTo>
                  <a:cubicBezTo>
                    <a:pt x="1844" y="164"/>
                    <a:pt x="2056" y="144"/>
                    <a:pt x="2266" y="132"/>
                  </a:cubicBezTo>
                  <a:cubicBezTo>
                    <a:pt x="2350" y="125"/>
                    <a:pt x="2435" y="119"/>
                    <a:pt x="2517" y="119"/>
                  </a:cubicBezTo>
                  <a:lnTo>
                    <a:pt x="2521" y="119"/>
                  </a:lnTo>
                  <a:cubicBezTo>
                    <a:pt x="2566" y="115"/>
                    <a:pt x="2608" y="115"/>
                    <a:pt x="2651" y="112"/>
                  </a:cubicBezTo>
                  <a:cubicBezTo>
                    <a:pt x="2711" y="111"/>
                    <a:pt x="2770" y="110"/>
                    <a:pt x="2828" y="110"/>
                  </a:cubicBezTo>
                  <a:cubicBezTo>
                    <a:pt x="3274" y="110"/>
                    <a:pt x="3686" y="145"/>
                    <a:pt x="4073" y="223"/>
                  </a:cubicBezTo>
                  <a:cubicBezTo>
                    <a:pt x="4063" y="184"/>
                    <a:pt x="4056" y="144"/>
                    <a:pt x="4040" y="105"/>
                  </a:cubicBezTo>
                  <a:cubicBezTo>
                    <a:pt x="3656" y="33"/>
                    <a:pt x="3246" y="0"/>
                    <a:pt x="2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70;p37"/>
            <p:cNvSpPr/>
            <p:nvPr/>
          </p:nvSpPr>
          <p:spPr>
            <a:xfrm flipH="1">
              <a:off x="5342359" y="2599209"/>
              <a:ext cx="79832" cy="128132"/>
            </a:xfrm>
            <a:custGeom>
              <a:avLst/>
              <a:gdLst/>
              <a:ahLst/>
              <a:cxnLst/>
              <a:rect l="l" t="t" r="r" b="b"/>
              <a:pathLst>
                <a:path w="1086" h="1743" extrusionOk="0">
                  <a:moveTo>
                    <a:pt x="938" y="1"/>
                  </a:moveTo>
                  <a:cubicBezTo>
                    <a:pt x="608" y="126"/>
                    <a:pt x="295" y="302"/>
                    <a:pt x="23" y="524"/>
                  </a:cubicBezTo>
                  <a:lnTo>
                    <a:pt x="23" y="527"/>
                  </a:lnTo>
                  <a:cubicBezTo>
                    <a:pt x="4" y="547"/>
                    <a:pt x="0" y="577"/>
                    <a:pt x="13" y="599"/>
                  </a:cubicBezTo>
                  <a:cubicBezTo>
                    <a:pt x="23" y="609"/>
                    <a:pt x="29" y="625"/>
                    <a:pt x="36" y="639"/>
                  </a:cubicBezTo>
                  <a:lnTo>
                    <a:pt x="40" y="639"/>
                  </a:lnTo>
                  <a:cubicBezTo>
                    <a:pt x="265" y="981"/>
                    <a:pt x="513" y="1354"/>
                    <a:pt x="746" y="1743"/>
                  </a:cubicBezTo>
                  <a:cubicBezTo>
                    <a:pt x="782" y="1740"/>
                    <a:pt x="821" y="1730"/>
                    <a:pt x="856" y="1717"/>
                  </a:cubicBezTo>
                  <a:cubicBezTo>
                    <a:pt x="631" y="1334"/>
                    <a:pt x="393" y="969"/>
                    <a:pt x="170" y="632"/>
                  </a:cubicBezTo>
                  <a:cubicBezTo>
                    <a:pt x="157" y="613"/>
                    <a:pt x="144" y="596"/>
                    <a:pt x="135" y="580"/>
                  </a:cubicBezTo>
                  <a:cubicBezTo>
                    <a:pt x="160" y="560"/>
                    <a:pt x="183" y="541"/>
                    <a:pt x="209" y="521"/>
                  </a:cubicBezTo>
                  <a:cubicBezTo>
                    <a:pt x="471" y="325"/>
                    <a:pt x="768" y="171"/>
                    <a:pt x="1085" y="70"/>
                  </a:cubicBezTo>
                  <a:cubicBezTo>
                    <a:pt x="1062" y="53"/>
                    <a:pt x="1040" y="40"/>
                    <a:pt x="1013" y="31"/>
                  </a:cubicBezTo>
                  <a:cubicBezTo>
                    <a:pt x="990" y="20"/>
                    <a:pt x="964" y="8"/>
                    <a:pt x="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71;p37"/>
            <p:cNvSpPr/>
            <p:nvPr/>
          </p:nvSpPr>
          <p:spPr>
            <a:xfrm flipH="1">
              <a:off x="5451154" y="2597591"/>
              <a:ext cx="41901" cy="129088"/>
            </a:xfrm>
            <a:custGeom>
              <a:avLst/>
              <a:gdLst/>
              <a:ahLst/>
              <a:cxnLst/>
              <a:rect l="l" t="t" r="r" b="b"/>
              <a:pathLst>
                <a:path w="570" h="1756" extrusionOk="0">
                  <a:moveTo>
                    <a:pt x="569" y="0"/>
                  </a:moveTo>
                  <a:cubicBezTo>
                    <a:pt x="510" y="17"/>
                    <a:pt x="447" y="33"/>
                    <a:pt x="379" y="53"/>
                  </a:cubicBezTo>
                  <a:cubicBezTo>
                    <a:pt x="236" y="232"/>
                    <a:pt x="114" y="432"/>
                    <a:pt x="20" y="635"/>
                  </a:cubicBezTo>
                  <a:lnTo>
                    <a:pt x="20" y="638"/>
                  </a:lnTo>
                  <a:cubicBezTo>
                    <a:pt x="13" y="647"/>
                    <a:pt x="10" y="657"/>
                    <a:pt x="7" y="667"/>
                  </a:cubicBezTo>
                  <a:cubicBezTo>
                    <a:pt x="0" y="677"/>
                    <a:pt x="0" y="690"/>
                    <a:pt x="0" y="700"/>
                  </a:cubicBezTo>
                  <a:cubicBezTo>
                    <a:pt x="7" y="716"/>
                    <a:pt x="7" y="733"/>
                    <a:pt x="13" y="748"/>
                  </a:cubicBezTo>
                  <a:cubicBezTo>
                    <a:pt x="79" y="1086"/>
                    <a:pt x="212" y="1415"/>
                    <a:pt x="402" y="1723"/>
                  </a:cubicBezTo>
                  <a:cubicBezTo>
                    <a:pt x="451" y="1736"/>
                    <a:pt x="500" y="1745"/>
                    <a:pt x="553" y="1756"/>
                  </a:cubicBezTo>
                  <a:cubicBezTo>
                    <a:pt x="340" y="1432"/>
                    <a:pt x="189" y="1079"/>
                    <a:pt x="121" y="733"/>
                  </a:cubicBezTo>
                  <a:cubicBezTo>
                    <a:pt x="118" y="723"/>
                    <a:pt x="114" y="709"/>
                    <a:pt x="111" y="700"/>
                  </a:cubicBezTo>
                  <a:cubicBezTo>
                    <a:pt x="124" y="674"/>
                    <a:pt x="138" y="647"/>
                    <a:pt x="150" y="621"/>
                  </a:cubicBezTo>
                  <a:cubicBezTo>
                    <a:pt x="262" y="395"/>
                    <a:pt x="402" y="187"/>
                    <a:pt x="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72;p37"/>
            <p:cNvSpPr/>
            <p:nvPr/>
          </p:nvSpPr>
          <p:spPr>
            <a:xfrm flipH="1">
              <a:off x="5730566" y="2553631"/>
              <a:ext cx="61601" cy="295667"/>
            </a:xfrm>
            <a:custGeom>
              <a:avLst/>
              <a:gdLst/>
              <a:ahLst/>
              <a:cxnLst/>
              <a:rect l="l" t="t" r="r" b="b"/>
              <a:pathLst>
                <a:path w="838" h="4022" extrusionOk="0">
                  <a:moveTo>
                    <a:pt x="144" y="0"/>
                  </a:moveTo>
                  <a:cubicBezTo>
                    <a:pt x="108" y="10"/>
                    <a:pt x="69" y="23"/>
                    <a:pt x="30" y="43"/>
                  </a:cubicBezTo>
                  <a:cubicBezTo>
                    <a:pt x="0" y="468"/>
                    <a:pt x="14" y="919"/>
                    <a:pt x="79" y="1399"/>
                  </a:cubicBezTo>
                  <a:cubicBezTo>
                    <a:pt x="85" y="1458"/>
                    <a:pt x="92" y="1517"/>
                    <a:pt x="105" y="1582"/>
                  </a:cubicBezTo>
                  <a:cubicBezTo>
                    <a:pt x="115" y="1660"/>
                    <a:pt x="131" y="1743"/>
                    <a:pt x="144" y="1824"/>
                  </a:cubicBezTo>
                  <a:cubicBezTo>
                    <a:pt x="177" y="2017"/>
                    <a:pt x="219" y="2213"/>
                    <a:pt x="268" y="2405"/>
                  </a:cubicBezTo>
                  <a:cubicBezTo>
                    <a:pt x="275" y="2448"/>
                    <a:pt x="288" y="2491"/>
                    <a:pt x="297" y="2533"/>
                  </a:cubicBezTo>
                  <a:cubicBezTo>
                    <a:pt x="422" y="3033"/>
                    <a:pt x="575" y="3527"/>
                    <a:pt x="726" y="4010"/>
                  </a:cubicBezTo>
                  <a:cubicBezTo>
                    <a:pt x="741" y="4018"/>
                    <a:pt x="756" y="4021"/>
                    <a:pt x="769" y="4021"/>
                  </a:cubicBezTo>
                  <a:cubicBezTo>
                    <a:pt x="778" y="4021"/>
                    <a:pt x="787" y="4020"/>
                    <a:pt x="795" y="4017"/>
                  </a:cubicBezTo>
                  <a:cubicBezTo>
                    <a:pt x="807" y="4013"/>
                    <a:pt x="821" y="4004"/>
                    <a:pt x="837" y="3990"/>
                  </a:cubicBezTo>
                  <a:cubicBezTo>
                    <a:pt x="683" y="3514"/>
                    <a:pt x="533" y="3023"/>
                    <a:pt x="409" y="2527"/>
                  </a:cubicBezTo>
                  <a:cubicBezTo>
                    <a:pt x="399" y="2494"/>
                    <a:pt x="392" y="2458"/>
                    <a:pt x="383" y="2422"/>
                  </a:cubicBezTo>
                  <a:cubicBezTo>
                    <a:pt x="334" y="2219"/>
                    <a:pt x="288" y="2010"/>
                    <a:pt x="252" y="1804"/>
                  </a:cubicBezTo>
                  <a:cubicBezTo>
                    <a:pt x="239" y="1719"/>
                    <a:pt x="222" y="1637"/>
                    <a:pt x="213" y="1553"/>
                  </a:cubicBezTo>
                  <a:cubicBezTo>
                    <a:pt x="203" y="1507"/>
                    <a:pt x="199" y="1464"/>
                    <a:pt x="193" y="1422"/>
                  </a:cubicBezTo>
                  <a:cubicBezTo>
                    <a:pt x="121" y="915"/>
                    <a:pt x="105" y="441"/>
                    <a:pt x="144" y="0"/>
                  </a:cubicBezTo>
                  <a:close/>
                </a:path>
              </a:pathLst>
            </a:custGeom>
            <a:solidFill>
              <a:srgbClr val="FFE3E9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73;p37"/>
            <p:cNvSpPr/>
            <p:nvPr/>
          </p:nvSpPr>
          <p:spPr>
            <a:xfrm flipH="1">
              <a:off x="5701529" y="2595900"/>
              <a:ext cx="128863" cy="74983"/>
            </a:xfrm>
            <a:custGeom>
              <a:avLst/>
              <a:gdLst/>
              <a:ahLst/>
              <a:cxnLst/>
              <a:rect l="l" t="t" r="r" b="b"/>
              <a:pathLst>
                <a:path w="1753" h="1020" extrusionOk="0">
                  <a:moveTo>
                    <a:pt x="50" y="0"/>
                  </a:moveTo>
                  <a:cubicBezTo>
                    <a:pt x="36" y="23"/>
                    <a:pt x="27" y="53"/>
                    <a:pt x="21" y="76"/>
                  </a:cubicBezTo>
                  <a:cubicBezTo>
                    <a:pt x="13" y="102"/>
                    <a:pt x="4" y="128"/>
                    <a:pt x="1" y="154"/>
                  </a:cubicBezTo>
                  <a:cubicBezTo>
                    <a:pt x="158" y="471"/>
                    <a:pt x="366" y="759"/>
                    <a:pt x="621" y="1004"/>
                  </a:cubicBezTo>
                  <a:cubicBezTo>
                    <a:pt x="621" y="1007"/>
                    <a:pt x="621" y="1007"/>
                    <a:pt x="625" y="1007"/>
                  </a:cubicBezTo>
                  <a:cubicBezTo>
                    <a:pt x="634" y="1015"/>
                    <a:pt x="647" y="1019"/>
                    <a:pt x="659" y="1019"/>
                  </a:cubicBezTo>
                  <a:cubicBezTo>
                    <a:pt x="671" y="1019"/>
                    <a:pt x="684" y="1015"/>
                    <a:pt x="694" y="1007"/>
                  </a:cubicBezTo>
                  <a:cubicBezTo>
                    <a:pt x="707" y="997"/>
                    <a:pt x="719" y="987"/>
                    <a:pt x="733" y="978"/>
                  </a:cubicBezTo>
                  <a:cubicBezTo>
                    <a:pt x="1050" y="716"/>
                    <a:pt x="1389" y="426"/>
                    <a:pt x="1752" y="154"/>
                  </a:cubicBezTo>
                  <a:cubicBezTo>
                    <a:pt x="1742" y="118"/>
                    <a:pt x="1730" y="82"/>
                    <a:pt x="1713" y="46"/>
                  </a:cubicBezTo>
                  <a:cubicBezTo>
                    <a:pt x="1357" y="311"/>
                    <a:pt x="1024" y="592"/>
                    <a:pt x="713" y="847"/>
                  </a:cubicBezTo>
                  <a:cubicBezTo>
                    <a:pt x="694" y="863"/>
                    <a:pt x="677" y="877"/>
                    <a:pt x="661" y="889"/>
                  </a:cubicBezTo>
                  <a:cubicBezTo>
                    <a:pt x="641" y="866"/>
                    <a:pt x="618" y="847"/>
                    <a:pt x="599" y="824"/>
                  </a:cubicBezTo>
                  <a:cubicBezTo>
                    <a:pt x="374" y="582"/>
                    <a:pt x="187" y="305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74;p37"/>
            <p:cNvSpPr/>
            <p:nvPr/>
          </p:nvSpPr>
          <p:spPr>
            <a:xfrm flipH="1">
              <a:off x="5459828" y="2422926"/>
              <a:ext cx="700624" cy="900528"/>
            </a:xfrm>
            <a:custGeom>
              <a:avLst/>
              <a:gdLst/>
              <a:ahLst/>
              <a:cxnLst/>
              <a:rect l="l" t="t" r="r" b="b"/>
              <a:pathLst>
                <a:path w="9531" h="12250" extrusionOk="0">
                  <a:moveTo>
                    <a:pt x="9404" y="0"/>
                  </a:moveTo>
                  <a:cubicBezTo>
                    <a:pt x="9365" y="0"/>
                    <a:pt x="9325" y="23"/>
                    <a:pt x="9305" y="59"/>
                  </a:cubicBezTo>
                  <a:cubicBezTo>
                    <a:pt x="9197" y="255"/>
                    <a:pt x="9089" y="448"/>
                    <a:pt x="8981" y="638"/>
                  </a:cubicBezTo>
                  <a:cubicBezTo>
                    <a:pt x="8896" y="791"/>
                    <a:pt x="8814" y="942"/>
                    <a:pt x="8726" y="1089"/>
                  </a:cubicBezTo>
                  <a:cubicBezTo>
                    <a:pt x="8566" y="1379"/>
                    <a:pt x="8403" y="1661"/>
                    <a:pt x="8239" y="1935"/>
                  </a:cubicBezTo>
                  <a:cubicBezTo>
                    <a:pt x="7504" y="3183"/>
                    <a:pt x="6775" y="4317"/>
                    <a:pt x="6010" y="5393"/>
                  </a:cubicBezTo>
                  <a:cubicBezTo>
                    <a:pt x="5945" y="5485"/>
                    <a:pt x="5879" y="5576"/>
                    <a:pt x="5814" y="5667"/>
                  </a:cubicBezTo>
                  <a:cubicBezTo>
                    <a:pt x="5785" y="5703"/>
                    <a:pt x="5758" y="5743"/>
                    <a:pt x="5733" y="5779"/>
                  </a:cubicBezTo>
                  <a:cubicBezTo>
                    <a:pt x="5729" y="5782"/>
                    <a:pt x="5729" y="5785"/>
                    <a:pt x="5726" y="5785"/>
                  </a:cubicBezTo>
                  <a:cubicBezTo>
                    <a:pt x="4131" y="7968"/>
                    <a:pt x="2357" y="9919"/>
                    <a:pt x="1" y="12135"/>
                  </a:cubicBezTo>
                  <a:cubicBezTo>
                    <a:pt x="69" y="12171"/>
                    <a:pt x="138" y="12210"/>
                    <a:pt x="200" y="12250"/>
                  </a:cubicBezTo>
                  <a:cubicBezTo>
                    <a:pt x="3399" y="9236"/>
                    <a:pt x="5536" y="6693"/>
                    <a:pt x="7609" y="3403"/>
                  </a:cubicBezTo>
                  <a:cubicBezTo>
                    <a:pt x="7615" y="3393"/>
                    <a:pt x="7618" y="3386"/>
                    <a:pt x="7621" y="3376"/>
                  </a:cubicBezTo>
                  <a:cubicBezTo>
                    <a:pt x="7648" y="3334"/>
                    <a:pt x="7677" y="3291"/>
                    <a:pt x="7703" y="3249"/>
                  </a:cubicBezTo>
                  <a:cubicBezTo>
                    <a:pt x="7736" y="3197"/>
                    <a:pt x="7772" y="3141"/>
                    <a:pt x="7805" y="3089"/>
                  </a:cubicBezTo>
                  <a:cubicBezTo>
                    <a:pt x="8004" y="2759"/>
                    <a:pt x="8210" y="2426"/>
                    <a:pt x="8409" y="2079"/>
                  </a:cubicBezTo>
                  <a:cubicBezTo>
                    <a:pt x="8585" y="1785"/>
                    <a:pt x="8762" y="1481"/>
                    <a:pt x="8938" y="1171"/>
                  </a:cubicBezTo>
                  <a:cubicBezTo>
                    <a:pt x="9024" y="1020"/>
                    <a:pt x="9108" y="869"/>
                    <a:pt x="9193" y="720"/>
                  </a:cubicBezTo>
                  <a:cubicBezTo>
                    <a:pt x="9295" y="536"/>
                    <a:pt x="9399" y="350"/>
                    <a:pt x="9501" y="163"/>
                  </a:cubicBezTo>
                  <a:cubicBezTo>
                    <a:pt x="9530" y="112"/>
                    <a:pt x="9507" y="43"/>
                    <a:pt x="9455" y="14"/>
                  </a:cubicBezTo>
                  <a:cubicBezTo>
                    <a:pt x="9439" y="5"/>
                    <a:pt x="9422" y="0"/>
                    <a:pt x="9404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75;p37"/>
            <p:cNvSpPr/>
            <p:nvPr/>
          </p:nvSpPr>
          <p:spPr>
            <a:xfrm flipH="1">
              <a:off x="5438952" y="2461152"/>
              <a:ext cx="136802" cy="117032"/>
            </a:xfrm>
            <a:custGeom>
              <a:avLst/>
              <a:gdLst/>
              <a:ahLst/>
              <a:cxnLst/>
              <a:rect l="l" t="t" r="r" b="b"/>
              <a:pathLst>
                <a:path w="1861" h="1592" extrusionOk="0">
                  <a:moveTo>
                    <a:pt x="270" y="1"/>
                  </a:moveTo>
                  <a:cubicBezTo>
                    <a:pt x="188" y="1"/>
                    <a:pt x="107" y="5"/>
                    <a:pt x="27" y="13"/>
                  </a:cubicBezTo>
                  <a:cubicBezTo>
                    <a:pt x="1" y="556"/>
                    <a:pt x="121" y="1108"/>
                    <a:pt x="373" y="1592"/>
                  </a:cubicBezTo>
                  <a:cubicBezTo>
                    <a:pt x="922" y="1405"/>
                    <a:pt x="1452" y="1082"/>
                    <a:pt x="1860" y="667"/>
                  </a:cubicBezTo>
                  <a:cubicBezTo>
                    <a:pt x="1504" y="210"/>
                    <a:pt x="863" y="1"/>
                    <a:pt x="270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76;p37"/>
            <p:cNvSpPr/>
            <p:nvPr/>
          </p:nvSpPr>
          <p:spPr>
            <a:xfrm flipH="1">
              <a:off x="5154541" y="2025296"/>
              <a:ext cx="535079" cy="490769"/>
            </a:xfrm>
            <a:custGeom>
              <a:avLst/>
              <a:gdLst/>
              <a:ahLst/>
              <a:cxnLst/>
              <a:rect l="l" t="t" r="r" b="b"/>
              <a:pathLst>
                <a:path w="7279" h="6676" extrusionOk="0">
                  <a:moveTo>
                    <a:pt x="4232" y="0"/>
                  </a:moveTo>
                  <a:cubicBezTo>
                    <a:pt x="3965" y="0"/>
                    <a:pt x="3694" y="76"/>
                    <a:pt x="3465" y="210"/>
                  </a:cubicBezTo>
                  <a:cubicBezTo>
                    <a:pt x="3023" y="468"/>
                    <a:pt x="2638" y="866"/>
                    <a:pt x="2396" y="1317"/>
                  </a:cubicBezTo>
                  <a:cubicBezTo>
                    <a:pt x="2087" y="906"/>
                    <a:pt x="1670" y="483"/>
                    <a:pt x="1169" y="483"/>
                  </a:cubicBezTo>
                  <a:cubicBezTo>
                    <a:pt x="1140" y="483"/>
                    <a:pt x="1111" y="485"/>
                    <a:pt x="1082" y="487"/>
                  </a:cubicBezTo>
                  <a:cubicBezTo>
                    <a:pt x="743" y="520"/>
                    <a:pt x="452" y="756"/>
                    <a:pt x="278" y="1050"/>
                  </a:cubicBezTo>
                  <a:cubicBezTo>
                    <a:pt x="106" y="1341"/>
                    <a:pt x="43" y="1684"/>
                    <a:pt x="17" y="2020"/>
                  </a:cubicBezTo>
                  <a:cubicBezTo>
                    <a:pt x="14" y="2056"/>
                    <a:pt x="11" y="2095"/>
                    <a:pt x="11" y="2131"/>
                  </a:cubicBezTo>
                  <a:cubicBezTo>
                    <a:pt x="4" y="2207"/>
                    <a:pt x="4" y="2285"/>
                    <a:pt x="1" y="2361"/>
                  </a:cubicBezTo>
                  <a:cubicBezTo>
                    <a:pt x="1" y="3910"/>
                    <a:pt x="779" y="5442"/>
                    <a:pt x="2043" y="6337"/>
                  </a:cubicBezTo>
                  <a:cubicBezTo>
                    <a:pt x="2378" y="6574"/>
                    <a:pt x="2765" y="6676"/>
                    <a:pt x="3174" y="6676"/>
                  </a:cubicBezTo>
                  <a:cubicBezTo>
                    <a:pt x="4369" y="6676"/>
                    <a:pt x="5751" y="5806"/>
                    <a:pt x="6570" y="4893"/>
                  </a:cubicBezTo>
                  <a:cubicBezTo>
                    <a:pt x="6602" y="4860"/>
                    <a:pt x="6631" y="4824"/>
                    <a:pt x="6661" y="4792"/>
                  </a:cubicBezTo>
                  <a:cubicBezTo>
                    <a:pt x="6681" y="4765"/>
                    <a:pt x="6700" y="4743"/>
                    <a:pt x="6720" y="4717"/>
                  </a:cubicBezTo>
                  <a:cubicBezTo>
                    <a:pt x="6930" y="4459"/>
                    <a:pt x="7112" y="4168"/>
                    <a:pt x="7191" y="3847"/>
                  </a:cubicBezTo>
                  <a:cubicBezTo>
                    <a:pt x="7279" y="3494"/>
                    <a:pt x="7227" y="3092"/>
                    <a:pt x="6995" y="2812"/>
                  </a:cubicBezTo>
                  <a:cubicBezTo>
                    <a:pt x="6782" y="2557"/>
                    <a:pt x="6442" y="2432"/>
                    <a:pt x="6109" y="2426"/>
                  </a:cubicBezTo>
                  <a:cubicBezTo>
                    <a:pt x="6089" y="2425"/>
                    <a:pt x="6069" y="2425"/>
                    <a:pt x="6049" y="2425"/>
                  </a:cubicBezTo>
                  <a:cubicBezTo>
                    <a:pt x="5736" y="2425"/>
                    <a:pt x="5401" y="2498"/>
                    <a:pt x="5109" y="2612"/>
                  </a:cubicBezTo>
                  <a:cubicBezTo>
                    <a:pt x="5289" y="2213"/>
                    <a:pt x="5442" y="1788"/>
                    <a:pt x="5442" y="1353"/>
                  </a:cubicBezTo>
                  <a:cubicBezTo>
                    <a:pt x="5442" y="913"/>
                    <a:pt x="5272" y="455"/>
                    <a:pt x="4913" y="204"/>
                  </a:cubicBezTo>
                  <a:cubicBezTo>
                    <a:pt x="4713" y="63"/>
                    <a:pt x="4475" y="0"/>
                    <a:pt x="4232" y="0"/>
                  </a:cubicBezTo>
                  <a:close/>
                </a:path>
              </a:pathLst>
            </a:custGeom>
            <a:solidFill>
              <a:srgbClr val="7B6DCC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77;p37"/>
            <p:cNvSpPr/>
            <p:nvPr/>
          </p:nvSpPr>
          <p:spPr>
            <a:xfrm flipH="1">
              <a:off x="5195560" y="2166367"/>
              <a:ext cx="494061" cy="218700"/>
            </a:xfrm>
            <a:custGeom>
              <a:avLst/>
              <a:gdLst/>
              <a:ahLst/>
              <a:cxnLst/>
              <a:rect l="l" t="t" r="r" b="b"/>
              <a:pathLst>
                <a:path w="6721" h="2975" extrusionOk="0">
                  <a:moveTo>
                    <a:pt x="3212" y="0"/>
                  </a:moveTo>
                  <a:cubicBezTo>
                    <a:pt x="2946" y="0"/>
                    <a:pt x="2664" y="65"/>
                    <a:pt x="2390" y="193"/>
                  </a:cubicBezTo>
                  <a:cubicBezTo>
                    <a:pt x="2004" y="373"/>
                    <a:pt x="1661" y="663"/>
                    <a:pt x="1350" y="938"/>
                  </a:cubicBezTo>
                  <a:cubicBezTo>
                    <a:pt x="1197" y="529"/>
                    <a:pt x="798" y="216"/>
                    <a:pt x="361" y="183"/>
                  </a:cubicBezTo>
                  <a:cubicBezTo>
                    <a:pt x="330" y="180"/>
                    <a:pt x="301" y="179"/>
                    <a:pt x="271" y="179"/>
                  </a:cubicBezTo>
                  <a:cubicBezTo>
                    <a:pt x="181" y="179"/>
                    <a:pt x="94" y="190"/>
                    <a:pt x="11" y="212"/>
                  </a:cubicBezTo>
                  <a:cubicBezTo>
                    <a:pt x="4" y="288"/>
                    <a:pt x="4" y="366"/>
                    <a:pt x="1" y="442"/>
                  </a:cubicBezTo>
                  <a:cubicBezTo>
                    <a:pt x="91" y="412"/>
                    <a:pt x="186" y="396"/>
                    <a:pt x="280" y="396"/>
                  </a:cubicBezTo>
                  <a:cubicBezTo>
                    <a:pt x="301" y="396"/>
                    <a:pt x="323" y="397"/>
                    <a:pt x="344" y="398"/>
                  </a:cubicBezTo>
                  <a:cubicBezTo>
                    <a:pt x="753" y="428"/>
                    <a:pt x="1112" y="751"/>
                    <a:pt x="1187" y="1154"/>
                  </a:cubicBezTo>
                  <a:cubicBezTo>
                    <a:pt x="1197" y="1193"/>
                    <a:pt x="1223" y="1222"/>
                    <a:pt x="1259" y="1235"/>
                  </a:cubicBezTo>
                  <a:cubicBezTo>
                    <a:pt x="1270" y="1239"/>
                    <a:pt x="1282" y="1241"/>
                    <a:pt x="1293" y="1241"/>
                  </a:cubicBezTo>
                  <a:cubicBezTo>
                    <a:pt x="1320" y="1241"/>
                    <a:pt x="1346" y="1231"/>
                    <a:pt x="1367" y="1213"/>
                  </a:cubicBezTo>
                  <a:cubicBezTo>
                    <a:pt x="1697" y="918"/>
                    <a:pt x="2073" y="579"/>
                    <a:pt x="2481" y="389"/>
                  </a:cubicBezTo>
                  <a:cubicBezTo>
                    <a:pt x="2726" y="273"/>
                    <a:pt x="2976" y="216"/>
                    <a:pt x="3210" y="216"/>
                  </a:cubicBezTo>
                  <a:cubicBezTo>
                    <a:pt x="3400" y="216"/>
                    <a:pt x="3580" y="254"/>
                    <a:pt x="3740" y="330"/>
                  </a:cubicBezTo>
                  <a:cubicBezTo>
                    <a:pt x="4076" y="493"/>
                    <a:pt x="4337" y="840"/>
                    <a:pt x="4455" y="1285"/>
                  </a:cubicBezTo>
                  <a:cubicBezTo>
                    <a:pt x="4569" y="1716"/>
                    <a:pt x="4540" y="2173"/>
                    <a:pt x="4511" y="2569"/>
                  </a:cubicBezTo>
                  <a:cubicBezTo>
                    <a:pt x="4507" y="2614"/>
                    <a:pt x="4530" y="2653"/>
                    <a:pt x="4573" y="2673"/>
                  </a:cubicBezTo>
                  <a:cubicBezTo>
                    <a:pt x="4588" y="2680"/>
                    <a:pt x="4604" y="2683"/>
                    <a:pt x="4619" y="2683"/>
                  </a:cubicBezTo>
                  <a:cubicBezTo>
                    <a:pt x="4647" y="2683"/>
                    <a:pt x="4673" y="2673"/>
                    <a:pt x="4694" y="2653"/>
                  </a:cubicBezTo>
                  <a:cubicBezTo>
                    <a:pt x="4901" y="2448"/>
                    <a:pt x="5190" y="2340"/>
                    <a:pt x="5491" y="2340"/>
                  </a:cubicBezTo>
                  <a:cubicBezTo>
                    <a:pt x="5660" y="2340"/>
                    <a:pt x="5833" y="2374"/>
                    <a:pt x="5998" y="2445"/>
                  </a:cubicBezTo>
                  <a:cubicBezTo>
                    <a:pt x="6243" y="2549"/>
                    <a:pt x="6446" y="2739"/>
                    <a:pt x="6570" y="2974"/>
                  </a:cubicBezTo>
                  <a:cubicBezTo>
                    <a:pt x="6602" y="2941"/>
                    <a:pt x="6631" y="2905"/>
                    <a:pt x="6661" y="2873"/>
                  </a:cubicBezTo>
                  <a:cubicBezTo>
                    <a:pt x="6681" y="2846"/>
                    <a:pt x="6700" y="2824"/>
                    <a:pt x="6720" y="2798"/>
                  </a:cubicBezTo>
                  <a:cubicBezTo>
                    <a:pt x="6566" y="2555"/>
                    <a:pt x="6344" y="2359"/>
                    <a:pt x="6082" y="2246"/>
                  </a:cubicBezTo>
                  <a:cubicBezTo>
                    <a:pt x="5891" y="2165"/>
                    <a:pt x="5690" y="2126"/>
                    <a:pt x="5493" y="2126"/>
                  </a:cubicBezTo>
                  <a:cubicBezTo>
                    <a:pt x="5225" y="2126"/>
                    <a:pt x="4963" y="2199"/>
                    <a:pt x="4743" y="2340"/>
                  </a:cubicBezTo>
                  <a:cubicBezTo>
                    <a:pt x="4765" y="1987"/>
                    <a:pt x="4762" y="1602"/>
                    <a:pt x="4664" y="1229"/>
                  </a:cubicBezTo>
                  <a:cubicBezTo>
                    <a:pt x="4527" y="722"/>
                    <a:pt x="4227" y="324"/>
                    <a:pt x="3831" y="134"/>
                  </a:cubicBezTo>
                  <a:cubicBezTo>
                    <a:pt x="3644" y="45"/>
                    <a:pt x="3433" y="0"/>
                    <a:pt x="3212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78;p37"/>
            <p:cNvSpPr/>
            <p:nvPr/>
          </p:nvSpPr>
          <p:spPr>
            <a:xfrm flipH="1">
              <a:off x="7210248" y="2130272"/>
              <a:ext cx="281176" cy="1206414"/>
            </a:xfrm>
            <a:custGeom>
              <a:avLst/>
              <a:gdLst/>
              <a:ahLst/>
              <a:cxnLst/>
              <a:rect l="l" t="t" r="r" b="b"/>
              <a:pathLst>
                <a:path w="3825" h="16411" extrusionOk="0">
                  <a:moveTo>
                    <a:pt x="114" y="1"/>
                  </a:moveTo>
                  <a:cubicBezTo>
                    <a:pt x="112" y="1"/>
                    <a:pt x="111" y="1"/>
                    <a:pt x="109" y="1"/>
                  </a:cubicBezTo>
                  <a:cubicBezTo>
                    <a:pt x="50" y="1"/>
                    <a:pt x="1" y="50"/>
                    <a:pt x="1" y="112"/>
                  </a:cubicBezTo>
                  <a:cubicBezTo>
                    <a:pt x="47" y="5671"/>
                    <a:pt x="1292" y="11286"/>
                    <a:pt x="3599" y="16345"/>
                  </a:cubicBezTo>
                  <a:cubicBezTo>
                    <a:pt x="3616" y="16387"/>
                    <a:pt x="3658" y="16410"/>
                    <a:pt x="3697" y="16410"/>
                  </a:cubicBezTo>
                  <a:cubicBezTo>
                    <a:pt x="3714" y="16410"/>
                    <a:pt x="3729" y="16407"/>
                    <a:pt x="3746" y="16400"/>
                  </a:cubicBezTo>
                  <a:cubicBezTo>
                    <a:pt x="3801" y="16374"/>
                    <a:pt x="3824" y="16309"/>
                    <a:pt x="3798" y="16253"/>
                  </a:cubicBezTo>
                  <a:cubicBezTo>
                    <a:pt x="1507" y="11220"/>
                    <a:pt x="269" y="5639"/>
                    <a:pt x="219" y="109"/>
                  </a:cubicBezTo>
                  <a:cubicBezTo>
                    <a:pt x="219" y="52"/>
                    <a:pt x="173" y="1"/>
                    <a:pt x="114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79;p37"/>
            <p:cNvSpPr/>
            <p:nvPr/>
          </p:nvSpPr>
          <p:spPr>
            <a:xfrm flipH="1">
              <a:off x="7400051" y="2287001"/>
              <a:ext cx="142756" cy="119458"/>
            </a:xfrm>
            <a:custGeom>
              <a:avLst/>
              <a:gdLst/>
              <a:ahLst/>
              <a:cxnLst/>
              <a:rect l="l" t="t" r="r" b="b"/>
              <a:pathLst>
                <a:path w="1942" h="1625" extrusionOk="0">
                  <a:moveTo>
                    <a:pt x="781" y="0"/>
                  </a:moveTo>
                  <a:cubicBezTo>
                    <a:pt x="504" y="0"/>
                    <a:pt x="235" y="57"/>
                    <a:pt x="1" y="186"/>
                  </a:cubicBezTo>
                  <a:cubicBezTo>
                    <a:pt x="206" y="728"/>
                    <a:pt x="565" y="1235"/>
                    <a:pt x="997" y="1624"/>
                  </a:cubicBezTo>
                  <a:cubicBezTo>
                    <a:pt x="1419" y="1281"/>
                    <a:pt x="1749" y="820"/>
                    <a:pt x="1942" y="310"/>
                  </a:cubicBezTo>
                  <a:cubicBezTo>
                    <a:pt x="1601" y="120"/>
                    <a:pt x="1184" y="0"/>
                    <a:pt x="781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80;p37"/>
            <p:cNvSpPr/>
            <p:nvPr/>
          </p:nvSpPr>
          <p:spPr>
            <a:xfrm flipH="1">
              <a:off x="7166510" y="1823652"/>
              <a:ext cx="555295" cy="502164"/>
            </a:xfrm>
            <a:custGeom>
              <a:avLst/>
              <a:gdLst/>
              <a:ahLst/>
              <a:cxnLst/>
              <a:rect l="l" t="t" r="r" b="b"/>
              <a:pathLst>
                <a:path w="7554" h="6831" extrusionOk="0">
                  <a:moveTo>
                    <a:pt x="3803" y="0"/>
                  </a:moveTo>
                  <a:cubicBezTo>
                    <a:pt x="3733" y="0"/>
                    <a:pt x="3662" y="7"/>
                    <a:pt x="3593" y="21"/>
                  </a:cubicBezTo>
                  <a:cubicBezTo>
                    <a:pt x="3164" y="113"/>
                    <a:pt x="2824" y="462"/>
                    <a:pt x="2651" y="868"/>
                  </a:cubicBezTo>
                  <a:cubicBezTo>
                    <a:pt x="2478" y="1266"/>
                    <a:pt x="2448" y="1717"/>
                    <a:pt x="2455" y="2155"/>
                  </a:cubicBezTo>
                  <a:cubicBezTo>
                    <a:pt x="2220" y="1920"/>
                    <a:pt x="1919" y="1711"/>
                    <a:pt x="1612" y="1586"/>
                  </a:cubicBezTo>
                  <a:cubicBezTo>
                    <a:pt x="1453" y="1522"/>
                    <a:pt x="1279" y="1485"/>
                    <a:pt x="1107" y="1485"/>
                  </a:cubicBezTo>
                  <a:cubicBezTo>
                    <a:pt x="946" y="1485"/>
                    <a:pt x="788" y="1517"/>
                    <a:pt x="644" y="1590"/>
                  </a:cubicBezTo>
                  <a:cubicBezTo>
                    <a:pt x="321" y="1757"/>
                    <a:pt x="115" y="2103"/>
                    <a:pt x="56" y="2463"/>
                  </a:cubicBezTo>
                  <a:cubicBezTo>
                    <a:pt x="0" y="2790"/>
                    <a:pt x="53" y="3126"/>
                    <a:pt x="141" y="3449"/>
                  </a:cubicBezTo>
                  <a:cubicBezTo>
                    <a:pt x="148" y="3479"/>
                    <a:pt x="157" y="3508"/>
                    <a:pt x="167" y="3538"/>
                  </a:cubicBezTo>
                  <a:cubicBezTo>
                    <a:pt x="181" y="3580"/>
                    <a:pt x="193" y="3626"/>
                    <a:pt x="210" y="3665"/>
                  </a:cubicBezTo>
                  <a:cubicBezTo>
                    <a:pt x="689" y="5109"/>
                    <a:pt x="1988" y="6831"/>
                    <a:pt x="3423" y="6831"/>
                  </a:cubicBezTo>
                  <a:cubicBezTo>
                    <a:pt x="3544" y="6831"/>
                    <a:pt x="3666" y="6819"/>
                    <a:pt x="3789" y="6793"/>
                  </a:cubicBezTo>
                  <a:cubicBezTo>
                    <a:pt x="5308" y="6472"/>
                    <a:pt x="6628" y="5374"/>
                    <a:pt x="7243" y="3953"/>
                  </a:cubicBezTo>
                  <a:cubicBezTo>
                    <a:pt x="7272" y="3884"/>
                    <a:pt x="7302" y="3812"/>
                    <a:pt x="7325" y="3740"/>
                  </a:cubicBezTo>
                  <a:cubicBezTo>
                    <a:pt x="7341" y="3704"/>
                    <a:pt x="7354" y="3668"/>
                    <a:pt x="7364" y="3636"/>
                  </a:cubicBezTo>
                  <a:cubicBezTo>
                    <a:pt x="7475" y="3315"/>
                    <a:pt x="7554" y="2976"/>
                    <a:pt x="7510" y="2639"/>
                  </a:cubicBezTo>
                  <a:cubicBezTo>
                    <a:pt x="7468" y="2303"/>
                    <a:pt x="7295" y="1969"/>
                    <a:pt x="6994" y="1805"/>
                  </a:cubicBezTo>
                  <a:cubicBezTo>
                    <a:pt x="6848" y="1725"/>
                    <a:pt x="6691" y="1691"/>
                    <a:pt x="6529" y="1691"/>
                  </a:cubicBezTo>
                  <a:cubicBezTo>
                    <a:pt x="6168" y="1691"/>
                    <a:pt x="5786" y="1859"/>
                    <a:pt x="5459" y="2045"/>
                  </a:cubicBezTo>
                  <a:cubicBezTo>
                    <a:pt x="5416" y="1538"/>
                    <a:pt x="5223" y="1015"/>
                    <a:pt x="4919" y="606"/>
                  </a:cubicBezTo>
                  <a:cubicBezTo>
                    <a:pt x="4661" y="255"/>
                    <a:pt x="4235" y="0"/>
                    <a:pt x="3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81;p37"/>
            <p:cNvSpPr/>
            <p:nvPr/>
          </p:nvSpPr>
          <p:spPr>
            <a:xfrm flipH="1">
              <a:off x="7183344" y="1981557"/>
              <a:ext cx="528096" cy="149818"/>
            </a:xfrm>
            <a:custGeom>
              <a:avLst/>
              <a:gdLst/>
              <a:ahLst/>
              <a:cxnLst/>
              <a:rect l="l" t="t" r="r" b="b"/>
              <a:pathLst>
                <a:path w="7184" h="2038" extrusionOk="0">
                  <a:moveTo>
                    <a:pt x="3756" y="0"/>
                  </a:moveTo>
                  <a:cubicBezTo>
                    <a:pt x="3740" y="0"/>
                    <a:pt x="3725" y="0"/>
                    <a:pt x="3710" y="1"/>
                  </a:cubicBezTo>
                  <a:cubicBezTo>
                    <a:pt x="3271" y="20"/>
                    <a:pt x="2837" y="265"/>
                    <a:pt x="2510" y="677"/>
                  </a:cubicBezTo>
                  <a:cubicBezTo>
                    <a:pt x="2271" y="981"/>
                    <a:pt x="2114" y="1331"/>
                    <a:pt x="1997" y="1664"/>
                  </a:cubicBezTo>
                  <a:cubicBezTo>
                    <a:pt x="1742" y="1289"/>
                    <a:pt x="1295" y="1050"/>
                    <a:pt x="804" y="1046"/>
                  </a:cubicBezTo>
                  <a:cubicBezTo>
                    <a:pt x="520" y="1046"/>
                    <a:pt x="236" y="1138"/>
                    <a:pt x="0" y="1301"/>
                  </a:cubicBezTo>
                  <a:cubicBezTo>
                    <a:pt x="7" y="1331"/>
                    <a:pt x="16" y="1360"/>
                    <a:pt x="26" y="1390"/>
                  </a:cubicBezTo>
                  <a:cubicBezTo>
                    <a:pt x="40" y="1432"/>
                    <a:pt x="52" y="1478"/>
                    <a:pt x="69" y="1517"/>
                  </a:cubicBezTo>
                  <a:cubicBezTo>
                    <a:pt x="275" y="1356"/>
                    <a:pt x="531" y="1262"/>
                    <a:pt x="788" y="1262"/>
                  </a:cubicBezTo>
                  <a:cubicBezTo>
                    <a:pt x="792" y="1262"/>
                    <a:pt x="796" y="1262"/>
                    <a:pt x="800" y="1262"/>
                  </a:cubicBezTo>
                  <a:cubicBezTo>
                    <a:pt x="1301" y="1262"/>
                    <a:pt x="1749" y="1547"/>
                    <a:pt x="1918" y="1971"/>
                  </a:cubicBezTo>
                  <a:cubicBezTo>
                    <a:pt x="1934" y="2008"/>
                    <a:pt x="1970" y="2037"/>
                    <a:pt x="2013" y="2037"/>
                  </a:cubicBezTo>
                  <a:cubicBezTo>
                    <a:pt x="2016" y="2037"/>
                    <a:pt x="2018" y="2037"/>
                    <a:pt x="2020" y="2037"/>
                  </a:cubicBezTo>
                  <a:cubicBezTo>
                    <a:pt x="2066" y="2037"/>
                    <a:pt x="2105" y="2007"/>
                    <a:pt x="2121" y="1965"/>
                  </a:cubicBezTo>
                  <a:cubicBezTo>
                    <a:pt x="2248" y="1589"/>
                    <a:pt x="2405" y="1161"/>
                    <a:pt x="2680" y="811"/>
                  </a:cubicBezTo>
                  <a:cubicBezTo>
                    <a:pt x="2964" y="449"/>
                    <a:pt x="3343" y="233"/>
                    <a:pt x="3716" y="217"/>
                  </a:cubicBezTo>
                  <a:cubicBezTo>
                    <a:pt x="3731" y="216"/>
                    <a:pt x="3746" y="216"/>
                    <a:pt x="3760" y="216"/>
                  </a:cubicBezTo>
                  <a:cubicBezTo>
                    <a:pt x="4139" y="216"/>
                    <a:pt x="4535" y="416"/>
                    <a:pt x="4847" y="772"/>
                  </a:cubicBezTo>
                  <a:cubicBezTo>
                    <a:pt x="5147" y="1108"/>
                    <a:pt x="5360" y="1570"/>
                    <a:pt x="5543" y="1971"/>
                  </a:cubicBezTo>
                  <a:cubicBezTo>
                    <a:pt x="5559" y="2007"/>
                    <a:pt x="5592" y="2030"/>
                    <a:pt x="5631" y="2034"/>
                  </a:cubicBezTo>
                  <a:cubicBezTo>
                    <a:pt x="5634" y="2034"/>
                    <a:pt x="5638" y="2034"/>
                    <a:pt x="5641" y="2034"/>
                  </a:cubicBezTo>
                  <a:cubicBezTo>
                    <a:pt x="5676" y="2034"/>
                    <a:pt x="5708" y="2018"/>
                    <a:pt x="5729" y="1988"/>
                  </a:cubicBezTo>
                  <a:cubicBezTo>
                    <a:pt x="5902" y="1731"/>
                    <a:pt x="6208" y="1580"/>
                    <a:pt x="6514" y="1580"/>
                  </a:cubicBezTo>
                  <a:cubicBezTo>
                    <a:pt x="6612" y="1580"/>
                    <a:pt x="6711" y="1596"/>
                    <a:pt x="6805" y="1628"/>
                  </a:cubicBezTo>
                  <a:cubicBezTo>
                    <a:pt x="6915" y="1668"/>
                    <a:pt x="7013" y="1726"/>
                    <a:pt x="7102" y="1805"/>
                  </a:cubicBezTo>
                  <a:cubicBezTo>
                    <a:pt x="7131" y="1736"/>
                    <a:pt x="7161" y="1664"/>
                    <a:pt x="7184" y="1592"/>
                  </a:cubicBezTo>
                  <a:cubicBezTo>
                    <a:pt x="7092" y="1520"/>
                    <a:pt x="6991" y="1465"/>
                    <a:pt x="6876" y="1426"/>
                  </a:cubicBezTo>
                  <a:cubicBezTo>
                    <a:pt x="6761" y="1386"/>
                    <a:pt x="6640" y="1367"/>
                    <a:pt x="6519" y="1367"/>
                  </a:cubicBezTo>
                  <a:cubicBezTo>
                    <a:pt x="6204" y="1367"/>
                    <a:pt x="5887" y="1497"/>
                    <a:pt x="5667" y="1723"/>
                  </a:cubicBezTo>
                  <a:cubicBezTo>
                    <a:pt x="5491" y="1348"/>
                    <a:pt x="5291" y="948"/>
                    <a:pt x="5010" y="628"/>
                  </a:cubicBezTo>
                  <a:cubicBezTo>
                    <a:pt x="4653" y="227"/>
                    <a:pt x="4196" y="0"/>
                    <a:pt x="3756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82;p37"/>
            <p:cNvSpPr/>
            <p:nvPr/>
          </p:nvSpPr>
          <p:spPr>
            <a:xfrm flipH="1">
              <a:off x="7446142" y="2390654"/>
              <a:ext cx="264857" cy="195323"/>
            </a:xfrm>
            <a:custGeom>
              <a:avLst/>
              <a:gdLst/>
              <a:ahLst/>
              <a:cxnLst/>
              <a:rect l="l" t="t" r="r" b="b"/>
              <a:pathLst>
                <a:path w="3603" h="2657" extrusionOk="0">
                  <a:moveTo>
                    <a:pt x="955" y="1"/>
                  </a:moveTo>
                  <a:cubicBezTo>
                    <a:pt x="717" y="1"/>
                    <a:pt x="477" y="82"/>
                    <a:pt x="301" y="227"/>
                  </a:cubicBezTo>
                  <a:cubicBezTo>
                    <a:pt x="269" y="253"/>
                    <a:pt x="242" y="282"/>
                    <a:pt x="213" y="312"/>
                  </a:cubicBezTo>
                  <a:cubicBezTo>
                    <a:pt x="79" y="459"/>
                    <a:pt x="1" y="652"/>
                    <a:pt x="17" y="881"/>
                  </a:cubicBezTo>
                  <a:cubicBezTo>
                    <a:pt x="30" y="1090"/>
                    <a:pt x="128" y="1286"/>
                    <a:pt x="259" y="1446"/>
                  </a:cubicBezTo>
                  <a:cubicBezTo>
                    <a:pt x="281" y="1475"/>
                    <a:pt x="304" y="1501"/>
                    <a:pt x="331" y="1524"/>
                  </a:cubicBezTo>
                  <a:cubicBezTo>
                    <a:pt x="354" y="1557"/>
                    <a:pt x="380" y="1583"/>
                    <a:pt x="409" y="1606"/>
                  </a:cubicBezTo>
                  <a:cubicBezTo>
                    <a:pt x="642" y="1832"/>
                    <a:pt x="929" y="2005"/>
                    <a:pt x="1213" y="2129"/>
                  </a:cubicBezTo>
                  <a:cubicBezTo>
                    <a:pt x="1275" y="2159"/>
                    <a:pt x="1340" y="2181"/>
                    <a:pt x="1402" y="2204"/>
                  </a:cubicBezTo>
                  <a:cubicBezTo>
                    <a:pt x="1449" y="2224"/>
                    <a:pt x="1497" y="2240"/>
                    <a:pt x="1547" y="2254"/>
                  </a:cubicBezTo>
                  <a:cubicBezTo>
                    <a:pt x="1896" y="2371"/>
                    <a:pt x="2259" y="2450"/>
                    <a:pt x="2622" y="2524"/>
                  </a:cubicBezTo>
                  <a:cubicBezTo>
                    <a:pt x="2819" y="2564"/>
                    <a:pt x="3176" y="2657"/>
                    <a:pt x="3398" y="2657"/>
                  </a:cubicBezTo>
                  <a:cubicBezTo>
                    <a:pt x="3451" y="2657"/>
                    <a:pt x="3497" y="2651"/>
                    <a:pt x="3530" y="2639"/>
                  </a:cubicBezTo>
                  <a:cubicBezTo>
                    <a:pt x="3547" y="2632"/>
                    <a:pt x="3563" y="2626"/>
                    <a:pt x="3573" y="2613"/>
                  </a:cubicBezTo>
                  <a:cubicBezTo>
                    <a:pt x="3586" y="2596"/>
                    <a:pt x="3595" y="2577"/>
                    <a:pt x="3595" y="2551"/>
                  </a:cubicBezTo>
                  <a:lnTo>
                    <a:pt x="3595" y="2548"/>
                  </a:lnTo>
                  <a:cubicBezTo>
                    <a:pt x="3602" y="2254"/>
                    <a:pt x="2889" y="1348"/>
                    <a:pt x="2442" y="848"/>
                  </a:cubicBezTo>
                  <a:cubicBezTo>
                    <a:pt x="2393" y="792"/>
                    <a:pt x="2347" y="744"/>
                    <a:pt x="2308" y="701"/>
                  </a:cubicBezTo>
                  <a:cubicBezTo>
                    <a:pt x="2230" y="619"/>
                    <a:pt x="2164" y="554"/>
                    <a:pt x="2125" y="521"/>
                  </a:cubicBezTo>
                  <a:cubicBezTo>
                    <a:pt x="1838" y="293"/>
                    <a:pt x="1517" y="83"/>
                    <a:pt x="1158" y="21"/>
                  </a:cubicBezTo>
                  <a:cubicBezTo>
                    <a:pt x="1132" y="14"/>
                    <a:pt x="1105" y="11"/>
                    <a:pt x="1079" y="8"/>
                  </a:cubicBezTo>
                  <a:cubicBezTo>
                    <a:pt x="1053" y="5"/>
                    <a:pt x="1023" y="2"/>
                    <a:pt x="998" y="2"/>
                  </a:cubicBezTo>
                  <a:cubicBezTo>
                    <a:pt x="984" y="1"/>
                    <a:pt x="969" y="1"/>
                    <a:pt x="955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83;p37"/>
            <p:cNvSpPr/>
            <p:nvPr/>
          </p:nvSpPr>
          <p:spPr>
            <a:xfrm flipH="1">
              <a:off x="7446657" y="2407267"/>
              <a:ext cx="248684" cy="177386"/>
            </a:xfrm>
            <a:custGeom>
              <a:avLst/>
              <a:gdLst/>
              <a:ahLst/>
              <a:cxnLst/>
              <a:rect l="l" t="t" r="r" b="b"/>
              <a:pathLst>
                <a:path w="3383" h="2413" extrusionOk="0">
                  <a:moveTo>
                    <a:pt x="88" y="1"/>
                  </a:moveTo>
                  <a:cubicBezTo>
                    <a:pt x="56" y="27"/>
                    <a:pt x="29" y="56"/>
                    <a:pt x="0" y="86"/>
                  </a:cubicBezTo>
                  <a:cubicBezTo>
                    <a:pt x="418" y="239"/>
                    <a:pt x="840" y="455"/>
                    <a:pt x="1268" y="736"/>
                  </a:cubicBezTo>
                  <a:cubicBezTo>
                    <a:pt x="1304" y="762"/>
                    <a:pt x="1340" y="782"/>
                    <a:pt x="1376" y="812"/>
                  </a:cubicBezTo>
                  <a:lnTo>
                    <a:pt x="1379" y="812"/>
                  </a:lnTo>
                  <a:cubicBezTo>
                    <a:pt x="1448" y="854"/>
                    <a:pt x="1520" y="906"/>
                    <a:pt x="1589" y="955"/>
                  </a:cubicBezTo>
                  <a:cubicBezTo>
                    <a:pt x="1758" y="1076"/>
                    <a:pt x="1928" y="1204"/>
                    <a:pt x="2091" y="1334"/>
                  </a:cubicBezTo>
                  <a:cubicBezTo>
                    <a:pt x="2118" y="1357"/>
                    <a:pt x="2147" y="1380"/>
                    <a:pt x="2177" y="1403"/>
                  </a:cubicBezTo>
                  <a:cubicBezTo>
                    <a:pt x="2569" y="1726"/>
                    <a:pt x="2948" y="2073"/>
                    <a:pt x="3317" y="2413"/>
                  </a:cubicBezTo>
                  <a:cubicBezTo>
                    <a:pt x="3334" y="2406"/>
                    <a:pt x="3350" y="2400"/>
                    <a:pt x="3360" y="2387"/>
                  </a:cubicBezTo>
                  <a:cubicBezTo>
                    <a:pt x="3373" y="2370"/>
                    <a:pt x="3382" y="2351"/>
                    <a:pt x="3382" y="2325"/>
                  </a:cubicBezTo>
                  <a:lnTo>
                    <a:pt x="3382" y="2322"/>
                  </a:lnTo>
                  <a:cubicBezTo>
                    <a:pt x="3010" y="1978"/>
                    <a:pt x="2628" y="1628"/>
                    <a:pt x="2225" y="1305"/>
                  </a:cubicBezTo>
                  <a:cubicBezTo>
                    <a:pt x="2193" y="1278"/>
                    <a:pt x="2160" y="1249"/>
                    <a:pt x="2124" y="1224"/>
                  </a:cubicBezTo>
                  <a:cubicBezTo>
                    <a:pt x="1971" y="1096"/>
                    <a:pt x="1814" y="978"/>
                    <a:pt x="1654" y="864"/>
                  </a:cubicBezTo>
                  <a:cubicBezTo>
                    <a:pt x="1585" y="818"/>
                    <a:pt x="1516" y="769"/>
                    <a:pt x="1451" y="723"/>
                  </a:cubicBezTo>
                  <a:cubicBezTo>
                    <a:pt x="1396" y="687"/>
                    <a:pt x="1346" y="655"/>
                    <a:pt x="1294" y="622"/>
                  </a:cubicBezTo>
                  <a:cubicBezTo>
                    <a:pt x="889" y="361"/>
                    <a:pt x="487" y="154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84;p37"/>
            <p:cNvSpPr/>
            <p:nvPr/>
          </p:nvSpPr>
          <p:spPr>
            <a:xfrm flipH="1">
              <a:off x="7588163" y="2390727"/>
              <a:ext cx="98577" cy="118061"/>
            </a:xfrm>
            <a:custGeom>
              <a:avLst/>
              <a:gdLst/>
              <a:ahLst/>
              <a:cxnLst/>
              <a:rect l="l" t="t" r="r" b="b"/>
              <a:pathLst>
                <a:path w="1341" h="1606" extrusionOk="0">
                  <a:moveTo>
                    <a:pt x="668" y="1"/>
                  </a:moveTo>
                  <a:cubicBezTo>
                    <a:pt x="886" y="256"/>
                    <a:pt x="1057" y="543"/>
                    <a:pt x="1177" y="847"/>
                  </a:cubicBezTo>
                  <a:cubicBezTo>
                    <a:pt x="1190" y="876"/>
                    <a:pt x="1200" y="906"/>
                    <a:pt x="1214" y="935"/>
                  </a:cubicBezTo>
                  <a:cubicBezTo>
                    <a:pt x="1194" y="945"/>
                    <a:pt x="1174" y="951"/>
                    <a:pt x="1151" y="961"/>
                  </a:cubicBezTo>
                  <a:cubicBezTo>
                    <a:pt x="788" y="1131"/>
                    <a:pt x="393" y="1318"/>
                    <a:pt x="1" y="1523"/>
                  </a:cubicBezTo>
                  <a:cubicBezTo>
                    <a:pt x="24" y="1556"/>
                    <a:pt x="50" y="1582"/>
                    <a:pt x="79" y="1605"/>
                  </a:cubicBezTo>
                  <a:cubicBezTo>
                    <a:pt x="481" y="1396"/>
                    <a:pt x="886" y="1209"/>
                    <a:pt x="1259" y="1037"/>
                  </a:cubicBezTo>
                  <a:lnTo>
                    <a:pt x="1262" y="1037"/>
                  </a:lnTo>
                  <a:cubicBezTo>
                    <a:pt x="1275" y="1027"/>
                    <a:pt x="1288" y="1020"/>
                    <a:pt x="1305" y="1013"/>
                  </a:cubicBezTo>
                  <a:cubicBezTo>
                    <a:pt x="1327" y="1004"/>
                    <a:pt x="1341" y="974"/>
                    <a:pt x="1334" y="948"/>
                  </a:cubicBezTo>
                  <a:lnTo>
                    <a:pt x="1334" y="945"/>
                  </a:lnTo>
                  <a:cubicBezTo>
                    <a:pt x="1220" y="612"/>
                    <a:pt x="1046" y="298"/>
                    <a:pt x="828" y="20"/>
                  </a:cubicBezTo>
                  <a:cubicBezTo>
                    <a:pt x="802" y="13"/>
                    <a:pt x="775" y="10"/>
                    <a:pt x="749" y="7"/>
                  </a:cubicBezTo>
                  <a:cubicBezTo>
                    <a:pt x="723" y="4"/>
                    <a:pt x="693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85;p37"/>
            <p:cNvSpPr/>
            <p:nvPr/>
          </p:nvSpPr>
          <p:spPr>
            <a:xfrm flipH="1">
              <a:off x="7529502" y="2442112"/>
              <a:ext cx="78435" cy="114238"/>
            </a:xfrm>
            <a:custGeom>
              <a:avLst/>
              <a:gdLst/>
              <a:ahLst/>
              <a:cxnLst/>
              <a:rect l="l" t="t" r="r" b="b"/>
              <a:pathLst>
                <a:path w="1067" h="155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49" y="246"/>
                    <a:pt x="958" y="501"/>
                    <a:pt x="935" y="750"/>
                  </a:cubicBezTo>
                  <a:cubicBezTo>
                    <a:pt x="932" y="779"/>
                    <a:pt x="932" y="808"/>
                    <a:pt x="926" y="834"/>
                  </a:cubicBezTo>
                  <a:cubicBezTo>
                    <a:pt x="919" y="844"/>
                    <a:pt x="909" y="851"/>
                    <a:pt x="902" y="860"/>
                  </a:cubicBezTo>
                  <a:cubicBezTo>
                    <a:pt x="661" y="1118"/>
                    <a:pt x="350" y="1341"/>
                    <a:pt x="0" y="1504"/>
                  </a:cubicBezTo>
                  <a:cubicBezTo>
                    <a:pt x="47" y="1524"/>
                    <a:pt x="95" y="1540"/>
                    <a:pt x="145" y="1554"/>
                  </a:cubicBezTo>
                  <a:cubicBezTo>
                    <a:pt x="468" y="1393"/>
                    <a:pt x="753" y="1184"/>
                    <a:pt x="988" y="932"/>
                  </a:cubicBezTo>
                  <a:cubicBezTo>
                    <a:pt x="997" y="919"/>
                    <a:pt x="1007" y="910"/>
                    <a:pt x="1020" y="896"/>
                  </a:cubicBezTo>
                  <a:cubicBezTo>
                    <a:pt x="1027" y="887"/>
                    <a:pt x="1033" y="877"/>
                    <a:pt x="1033" y="863"/>
                  </a:cubicBezTo>
                  <a:cubicBezTo>
                    <a:pt x="1033" y="854"/>
                    <a:pt x="1036" y="844"/>
                    <a:pt x="1036" y="831"/>
                  </a:cubicBezTo>
                  <a:cubicBezTo>
                    <a:pt x="1066" y="605"/>
                    <a:pt x="1066" y="373"/>
                    <a:pt x="1040" y="148"/>
                  </a:cubicBezTo>
                  <a:cubicBezTo>
                    <a:pt x="991" y="92"/>
                    <a:pt x="945" y="44"/>
                    <a:pt x="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86;p37"/>
            <p:cNvSpPr/>
            <p:nvPr/>
          </p:nvSpPr>
          <p:spPr>
            <a:xfrm flipH="1">
              <a:off x="7471135" y="3098211"/>
              <a:ext cx="275663" cy="135484"/>
            </a:xfrm>
            <a:custGeom>
              <a:avLst/>
              <a:gdLst/>
              <a:ahLst/>
              <a:cxnLst/>
              <a:rect l="l" t="t" r="r" b="b"/>
              <a:pathLst>
                <a:path w="3750" h="1843" extrusionOk="0">
                  <a:moveTo>
                    <a:pt x="1500" y="1"/>
                  </a:moveTo>
                  <a:cubicBezTo>
                    <a:pt x="1469" y="1"/>
                    <a:pt x="1443" y="2"/>
                    <a:pt x="1423" y="5"/>
                  </a:cubicBezTo>
                  <a:cubicBezTo>
                    <a:pt x="1082" y="34"/>
                    <a:pt x="729" y="103"/>
                    <a:pt x="452" y="292"/>
                  </a:cubicBezTo>
                  <a:cubicBezTo>
                    <a:pt x="429" y="302"/>
                    <a:pt x="409" y="318"/>
                    <a:pt x="390" y="331"/>
                  </a:cubicBezTo>
                  <a:cubicBezTo>
                    <a:pt x="367" y="347"/>
                    <a:pt x="347" y="364"/>
                    <a:pt x="331" y="380"/>
                  </a:cubicBezTo>
                  <a:cubicBezTo>
                    <a:pt x="151" y="537"/>
                    <a:pt x="34" y="756"/>
                    <a:pt x="7" y="982"/>
                  </a:cubicBezTo>
                  <a:cubicBezTo>
                    <a:pt x="4" y="1021"/>
                    <a:pt x="1" y="1060"/>
                    <a:pt x="4" y="1096"/>
                  </a:cubicBezTo>
                  <a:cubicBezTo>
                    <a:pt x="7" y="1282"/>
                    <a:pt x="79" y="1465"/>
                    <a:pt x="236" y="1605"/>
                  </a:cubicBezTo>
                  <a:cubicBezTo>
                    <a:pt x="379" y="1736"/>
                    <a:pt x="576" y="1805"/>
                    <a:pt x="768" y="1831"/>
                  </a:cubicBezTo>
                  <a:cubicBezTo>
                    <a:pt x="801" y="1835"/>
                    <a:pt x="834" y="1838"/>
                    <a:pt x="863" y="1838"/>
                  </a:cubicBezTo>
                  <a:cubicBezTo>
                    <a:pt x="891" y="1840"/>
                    <a:pt x="915" y="1842"/>
                    <a:pt x="940" y="1842"/>
                  </a:cubicBezTo>
                  <a:cubicBezTo>
                    <a:pt x="950" y="1842"/>
                    <a:pt x="961" y="1842"/>
                    <a:pt x="972" y="1841"/>
                  </a:cubicBezTo>
                  <a:cubicBezTo>
                    <a:pt x="979" y="1841"/>
                    <a:pt x="987" y="1841"/>
                    <a:pt x="995" y="1841"/>
                  </a:cubicBezTo>
                  <a:cubicBezTo>
                    <a:pt x="1288" y="1841"/>
                    <a:pt x="1583" y="1770"/>
                    <a:pt x="1850" y="1671"/>
                  </a:cubicBezTo>
                  <a:cubicBezTo>
                    <a:pt x="1909" y="1652"/>
                    <a:pt x="1968" y="1625"/>
                    <a:pt x="2023" y="1599"/>
                  </a:cubicBezTo>
                  <a:cubicBezTo>
                    <a:pt x="2070" y="1583"/>
                    <a:pt x="2112" y="1563"/>
                    <a:pt x="2154" y="1540"/>
                  </a:cubicBezTo>
                  <a:cubicBezTo>
                    <a:pt x="2465" y="1394"/>
                    <a:pt x="2759" y="1210"/>
                    <a:pt x="3053" y="1027"/>
                  </a:cubicBezTo>
                  <a:cubicBezTo>
                    <a:pt x="3249" y="903"/>
                    <a:pt x="3664" y="674"/>
                    <a:pt x="3736" y="518"/>
                  </a:cubicBezTo>
                  <a:cubicBezTo>
                    <a:pt x="3743" y="501"/>
                    <a:pt x="3749" y="488"/>
                    <a:pt x="3749" y="475"/>
                  </a:cubicBezTo>
                  <a:cubicBezTo>
                    <a:pt x="3749" y="452"/>
                    <a:pt x="3740" y="436"/>
                    <a:pt x="3723" y="416"/>
                  </a:cubicBezTo>
                  <a:lnTo>
                    <a:pt x="3720" y="413"/>
                  </a:lnTo>
                  <a:cubicBezTo>
                    <a:pt x="3533" y="213"/>
                    <a:pt x="2471" y="63"/>
                    <a:pt x="1844" y="17"/>
                  </a:cubicBezTo>
                  <a:cubicBezTo>
                    <a:pt x="1779" y="11"/>
                    <a:pt x="1717" y="8"/>
                    <a:pt x="1664" y="5"/>
                  </a:cubicBezTo>
                  <a:cubicBezTo>
                    <a:pt x="1601" y="3"/>
                    <a:pt x="1545" y="1"/>
                    <a:pt x="1500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87;p37"/>
            <p:cNvSpPr/>
            <p:nvPr/>
          </p:nvSpPr>
          <p:spPr>
            <a:xfrm flipH="1">
              <a:off x="7471135" y="3128572"/>
              <a:ext cx="275663" cy="50209"/>
            </a:xfrm>
            <a:custGeom>
              <a:avLst/>
              <a:gdLst/>
              <a:ahLst/>
              <a:cxnLst/>
              <a:rect l="l" t="t" r="r" b="b"/>
              <a:pathLst>
                <a:path w="3750" h="683" extrusionOk="0">
                  <a:moveTo>
                    <a:pt x="3720" y="0"/>
                  </a:moveTo>
                  <a:cubicBezTo>
                    <a:pt x="3249" y="13"/>
                    <a:pt x="2765" y="23"/>
                    <a:pt x="2289" y="65"/>
                  </a:cubicBezTo>
                  <a:lnTo>
                    <a:pt x="2289" y="62"/>
                  </a:lnTo>
                  <a:cubicBezTo>
                    <a:pt x="2246" y="68"/>
                    <a:pt x="2207" y="68"/>
                    <a:pt x="2164" y="75"/>
                  </a:cubicBezTo>
                  <a:cubicBezTo>
                    <a:pt x="1981" y="88"/>
                    <a:pt x="1798" y="111"/>
                    <a:pt x="1615" y="138"/>
                  </a:cubicBezTo>
                  <a:cubicBezTo>
                    <a:pt x="1540" y="150"/>
                    <a:pt x="1465" y="163"/>
                    <a:pt x="1390" y="177"/>
                  </a:cubicBezTo>
                  <a:cubicBezTo>
                    <a:pt x="1331" y="186"/>
                    <a:pt x="1275" y="196"/>
                    <a:pt x="1219" y="209"/>
                  </a:cubicBezTo>
                  <a:cubicBezTo>
                    <a:pt x="776" y="294"/>
                    <a:pt x="373" y="415"/>
                    <a:pt x="7" y="569"/>
                  </a:cubicBezTo>
                  <a:cubicBezTo>
                    <a:pt x="4" y="608"/>
                    <a:pt x="1" y="647"/>
                    <a:pt x="4" y="683"/>
                  </a:cubicBezTo>
                  <a:cubicBezTo>
                    <a:pt x="383" y="516"/>
                    <a:pt x="805" y="392"/>
                    <a:pt x="1275" y="301"/>
                  </a:cubicBezTo>
                  <a:cubicBezTo>
                    <a:pt x="1314" y="294"/>
                    <a:pt x="1354" y="287"/>
                    <a:pt x="1396" y="281"/>
                  </a:cubicBezTo>
                  <a:cubicBezTo>
                    <a:pt x="1474" y="265"/>
                    <a:pt x="1553" y="251"/>
                    <a:pt x="1631" y="242"/>
                  </a:cubicBezTo>
                  <a:cubicBezTo>
                    <a:pt x="1824" y="212"/>
                    <a:pt x="2020" y="189"/>
                    <a:pt x="2216" y="170"/>
                  </a:cubicBezTo>
                  <a:cubicBezTo>
                    <a:pt x="2249" y="170"/>
                    <a:pt x="2282" y="167"/>
                    <a:pt x="2318" y="163"/>
                  </a:cubicBezTo>
                  <a:cubicBezTo>
                    <a:pt x="2791" y="124"/>
                    <a:pt x="3269" y="114"/>
                    <a:pt x="3736" y="105"/>
                  </a:cubicBezTo>
                  <a:cubicBezTo>
                    <a:pt x="3743" y="88"/>
                    <a:pt x="3749" y="75"/>
                    <a:pt x="3749" y="62"/>
                  </a:cubicBezTo>
                  <a:cubicBezTo>
                    <a:pt x="3749" y="39"/>
                    <a:pt x="3740" y="23"/>
                    <a:pt x="3723" y="3"/>
                  </a:cubicBezTo>
                  <a:lnTo>
                    <a:pt x="3720" y="0"/>
                  </a:lnTo>
                  <a:close/>
                </a:path>
              </a:pathLst>
            </a:custGeom>
            <a:solidFill>
              <a:srgbClr val="FFE3E9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8;p37"/>
            <p:cNvSpPr/>
            <p:nvPr/>
          </p:nvSpPr>
          <p:spPr>
            <a:xfrm flipH="1">
              <a:off x="7642487" y="3119604"/>
              <a:ext cx="80052" cy="114091"/>
            </a:xfrm>
            <a:custGeom>
              <a:avLst/>
              <a:gdLst/>
              <a:ahLst/>
              <a:cxnLst/>
              <a:rect l="l" t="t" r="r" b="b"/>
              <a:pathLst>
                <a:path w="1089" h="1552" extrusionOk="0">
                  <a:moveTo>
                    <a:pt x="122" y="1"/>
                  </a:moveTo>
                  <a:cubicBezTo>
                    <a:pt x="99" y="11"/>
                    <a:pt x="79" y="27"/>
                    <a:pt x="60" y="40"/>
                  </a:cubicBezTo>
                  <a:cubicBezTo>
                    <a:pt x="37" y="56"/>
                    <a:pt x="17" y="73"/>
                    <a:pt x="1" y="89"/>
                  </a:cubicBezTo>
                  <a:cubicBezTo>
                    <a:pt x="308" y="118"/>
                    <a:pt x="612" y="201"/>
                    <a:pt x="889" y="331"/>
                  </a:cubicBezTo>
                  <a:cubicBezTo>
                    <a:pt x="916" y="344"/>
                    <a:pt x="942" y="354"/>
                    <a:pt x="968" y="367"/>
                  </a:cubicBezTo>
                  <a:cubicBezTo>
                    <a:pt x="962" y="383"/>
                    <a:pt x="951" y="403"/>
                    <a:pt x="945" y="423"/>
                  </a:cubicBezTo>
                  <a:cubicBezTo>
                    <a:pt x="811" y="776"/>
                    <a:pt x="664" y="1154"/>
                    <a:pt x="533" y="1547"/>
                  </a:cubicBezTo>
                  <a:cubicBezTo>
                    <a:pt x="561" y="1549"/>
                    <a:pt x="585" y="1551"/>
                    <a:pt x="610" y="1551"/>
                  </a:cubicBezTo>
                  <a:cubicBezTo>
                    <a:pt x="620" y="1551"/>
                    <a:pt x="631" y="1551"/>
                    <a:pt x="642" y="1550"/>
                  </a:cubicBezTo>
                  <a:cubicBezTo>
                    <a:pt x="775" y="1148"/>
                    <a:pt x="929" y="759"/>
                    <a:pt x="1066" y="403"/>
                  </a:cubicBezTo>
                  <a:cubicBezTo>
                    <a:pt x="1073" y="387"/>
                    <a:pt x="1076" y="373"/>
                    <a:pt x="1082" y="361"/>
                  </a:cubicBezTo>
                  <a:cubicBezTo>
                    <a:pt x="1089" y="338"/>
                    <a:pt x="1079" y="311"/>
                    <a:pt x="1060" y="299"/>
                  </a:cubicBezTo>
                  <a:lnTo>
                    <a:pt x="1057" y="295"/>
                  </a:lnTo>
                  <a:cubicBezTo>
                    <a:pt x="766" y="145"/>
                    <a:pt x="446" y="47"/>
                    <a:pt x="122" y="1"/>
                  </a:cubicBezTo>
                  <a:close/>
                </a:path>
              </a:pathLst>
            </a:custGeom>
            <a:solidFill>
              <a:srgbClr val="FFE3E9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89;p37"/>
            <p:cNvSpPr/>
            <p:nvPr/>
          </p:nvSpPr>
          <p:spPr>
            <a:xfrm flipH="1">
              <a:off x="7575887" y="3098505"/>
              <a:ext cx="48590" cy="117326"/>
            </a:xfrm>
            <a:custGeom>
              <a:avLst/>
              <a:gdLst/>
              <a:ahLst/>
              <a:cxnLst/>
              <a:rect l="l" t="t" r="r" b="b"/>
              <a:pathLst>
                <a:path w="661" h="1596" extrusionOk="0">
                  <a:moveTo>
                    <a:pt x="0" y="1"/>
                  </a:moveTo>
                  <a:lnTo>
                    <a:pt x="0" y="1"/>
                  </a:lnTo>
                  <a:cubicBezTo>
                    <a:pt x="186" y="138"/>
                    <a:pt x="356" y="301"/>
                    <a:pt x="500" y="484"/>
                  </a:cubicBezTo>
                  <a:cubicBezTo>
                    <a:pt x="519" y="507"/>
                    <a:pt x="536" y="527"/>
                    <a:pt x="552" y="550"/>
                  </a:cubicBezTo>
                  <a:lnTo>
                    <a:pt x="552" y="579"/>
                  </a:lnTo>
                  <a:cubicBezTo>
                    <a:pt x="556" y="909"/>
                    <a:pt x="490" y="1262"/>
                    <a:pt x="359" y="1595"/>
                  </a:cubicBezTo>
                  <a:cubicBezTo>
                    <a:pt x="406" y="1579"/>
                    <a:pt x="448" y="1559"/>
                    <a:pt x="490" y="1536"/>
                  </a:cubicBezTo>
                  <a:cubicBezTo>
                    <a:pt x="602" y="1219"/>
                    <a:pt x="661" y="892"/>
                    <a:pt x="654" y="572"/>
                  </a:cubicBezTo>
                  <a:lnTo>
                    <a:pt x="654" y="527"/>
                  </a:lnTo>
                  <a:cubicBezTo>
                    <a:pt x="654" y="517"/>
                    <a:pt x="650" y="507"/>
                    <a:pt x="644" y="500"/>
                  </a:cubicBezTo>
                  <a:cubicBezTo>
                    <a:pt x="637" y="491"/>
                    <a:pt x="631" y="481"/>
                    <a:pt x="625" y="474"/>
                  </a:cubicBezTo>
                  <a:lnTo>
                    <a:pt x="625" y="471"/>
                  </a:lnTo>
                  <a:cubicBezTo>
                    <a:pt x="497" y="304"/>
                    <a:pt x="347" y="147"/>
                    <a:pt x="180" y="13"/>
                  </a:cubicBezTo>
                  <a:cubicBezTo>
                    <a:pt x="115" y="7"/>
                    <a:pt x="53" y="4"/>
                    <a:pt x="0" y="1"/>
                  </a:cubicBezTo>
                  <a:close/>
                </a:path>
              </a:pathLst>
            </a:custGeom>
            <a:solidFill>
              <a:srgbClr val="FFE3E9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90;p37"/>
            <p:cNvSpPr/>
            <p:nvPr/>
          </p:nvSpPr>
          <p:spPr>
            <a:xfrm flipH="1">
              <a:off x="7277069" y="3022788"/>
              <a:ext cx="117542" cy="77335"/>
            </a:xfrm>
            <a:custGeom>
              <a:avLst/>
              <a:gdLst/>
              <a:ahLst/>
              <a:cxnLst/>
              <a:rect l="l" t="t" r="r" b="b"/>
              <a:pathLst>
                <a:path w="1599" h="1052" extrusionOk="0">
                  <a:moveTo>
                    <a:pt x="1524" y="1"/>
                  </a:moveTo>
                  <a:cubicBezTo>
                    <a:pt x="1459" y="305"/>
                    <a:pt x="1344" y="596"/>
                    <a:pt x="1184" y="860"/>
                  </a:cubicBezTo>
                  <a:cubicBezTo>
                    <a:pt x="1171" y="883"/>
                    <a:pt x="1154" y="910"/>
                    <a:pt x="1142" y="933"/>
                  </a:cubicBezTo>
                  <a:cubicBezTo>
                    <a:pt x="1122" y="926"/>
                    <a:pt x="1106" y="913"/>
                    <a:pt x="1086" y="903"/>
                  </a:cubicBezTo>
                  <a:cubicBezTo>
                    <a:pt x="753" y="733"/>
                    <a:pt x="389" y="544"/>
                    <a:pt x="14" y="370"/>
                  </a:cubicBezTo>
                  <a:cubicBezTo>
                    <a:pt x="8" y="406"/>
                    <a:pt x="0" y="442"/>
                    <a:pt x="0" y="478"/>
                  </a:cubicBezTo>
                  <a:cubicBezTo>
                    <a:pt x="386" y="655"/>
                    <a:pt x="753" y="851"/>
                    <a:pt x="1092" y="1027"/>
                  </a:cubicBezTo>
                  <a:cubicBezTo>
                    <a:pt x="1109" y="1034"/>
                    <a:pt x="1122" y="1040"/>
                    <a:pt x="1131" y="1047"/>
                  </a:cubicBezTo>
                  <a:cubicBezTo>
                    <a:pt x="1138" y="1050"/>
                    <a:pt x="1146" y="1051"/>
                    <a:pt x="1154" y="1051"/>
                  </a:cubicBezTo>
                  <a:cubicBezTo>
                    <a:pt x="1171" y="1051"/>
                    <a:pt x="1188" y="1044"/>
                    <a:pt x="1197" y="1031"/>
                  </a:cubicBezTo>
                  <a:lnTo>
                    <a:pt x="1201" y="1031"/>
                  </a:lnTo>
                  <a:cubicBezTo>
                    <a:pt x="1383" y="756"/>
                    <a:pt x="1517" y="449"/>
                    <a:pt x="1599" y="132"/>
                  </a:cubicBezTo>
                  <a:cubicBezTo>
                    <a:pt x="1589" y="109"/>
                    <a:pt x="1576" y="86"/>
                    <a:pt x="1563" y="67"/>
                  </a:cubicBezTo>
                  <a:cubicBezTo>
                    <a:pt x="1553" y="43"/>
                    <a:pt x="1537" y="20"/>
                    <a:pt x="1524" y="1"/>
                  </a:cubicBezTo>
                  <a:close/>
                </a:path>
              </a:pathLst>
            </a:custGeom>
            <a:solidFill>
              <a:srgbClr val="FFE3E9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91;p37"/>
            <p:cNvSpPr/>
            <p:nvPr/>
          </p:nvSpPr>
          <p:spPr>
            <a:xfrm flipH="1">
              <a:off x="7265969" y="3123279"/>
              <a:ext cx="119674" cy="43593"/>
            </a:xfrm>
            <a:custGeom>
              <a:avLst/>
              <a:gdLst/>
              <a:ahLst/>
              <a:cxnLst/>
              <a:rect l="l" t="t" r="r" b="b"/>
              <a:pathLst>
                <a:path w="1628" h="593" extrusionOk="0">
                  <a:moveTo>
                    <a:pt x="1628" y="0"/>
                  </a:moveTo>
                  <a:cubicBezTo>
                    <a:pt x="1471" y="173"/>
                    <a:pt x="1287" y="323"/>
                    <a:pt x="1088" y="448"/>
                  </a:cubicBezTo>
                  <a:cubicBezTo>
                    <a:pt x="1065" y="461"/>
                    <a:pt x="1046" y="477"/>
                    <a:pt x="1020" y="490"/>
                  </a:cubicBezTo>
                  <a:cubicBezTo>
                    <a:pt x="1009" y="490"/>
                    <a:pt x="1000" y="487"/>
                    <a:pt x="990" y="487"/>
                  </a:cubicBezTo>
                  <a:cubicBezTo>
                    <a:pt x="660" y="454"/>
                    <a:pt x="320" y="350"/>
                    <a:pt x="0" y="183"/>
                  </a:cubicBezTo>
                  <a:lnTo>
                    <a:pt x="0" y="183"/>
                  </a:lnTo>
                  <a:cubicBezTo>
                    <a:pt x="13" y="229"/>
                    <a:pt x="29" y="275"/>
                    <a:pt x="46" y="317"/>
                  </a:cubicBezTo>
                  <a:cubicBezTo>
                    <a:pt x="346" y="468"/>
                    <a:pt x="667" y="559"/>
                    <a:pt x="984" y="588"/>
                  </a:cubicBezTo>
                  <a:cubicBezTo>
                    <a:pt x="1000" y="592"/>
                    <a:pt x="1013" y="592"/>
                    <a:pt x="1029" y="592"/>
                  </a:cubicBezTo>
                  <a:cubicBezTo>
                    <a:pt x="1032" y="592"/>
                    <a:pt x="1035" y="593"/>
                    <a:pt x="1038" y="593"/>
                  </a:cubicBezTo>
                  <a:cubicBezTo>
                    <a:pt x="1046" y="593"/>
                    <a:pt x="1054" y="590"/>
                    <a:pt x="1059" y="585"/>
                  </a:cubicBezTo>
                  <a:cubicBezTo>
                    <a:pt x="1068" y="578"/>
                    <a:pt x="1079" y="575"/>
                    <a:pt x="1085" y="569"/>
                  </a:cubicBezTo>
                  <a:lnTo>
                    <a:pt x="1088" y="569"/>
                  </a:lnTo>
                  <a:cubicBezTo>
                    <a:pt x="1271" y="461"/>
                    <a:pt x="1441" y="330"/>
                    <a:pt x="1595" y="180"/>
                  </a:cubicBezTo>
                  <a:cubicBezTo>
                    <a:pt x="1608" y="115"/>
                    <a:pt x="1617" y="56"/>
                    <a:pt x="1628" y="0"/>
                  </a:cubicBezTo>
                  <a:close/>
                </a:path>
              </a:pathLst>
            </a:custGeom>
            <a:solidFill>
              <a:srgbClr val="FFE3E9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2;p37"/>
            <p:cNvSpPr/>
            <p:nvPr/>
          </p:nvSpPr>
          <p:spPr>
            <a:xfrm flipH="1">
              <a:off x="7051687" y="2935602"/>
              <a:ext cx="598077" cy="538479"/>
            </a:xfrm>
            <a:custGeom>
              <a:avLst/>
              <a:gdLst/>
              <a:ahLst/>
              <a:cxnLst/>
              <a:rect l="l" t="t" r="r" b="b"/>
              <a:pathLst>
                <a:path w="8136" h="7325" extrusionOk="0">
                  <a:moveTo>
                    <a:pt x="117" y="1"/>
                  </a:moveTo>
                  <a:cubicBezTo>
                    <a:pt x="93" y="1"/>
                    <a:pt x="69" y="9"/>
                    <a:pt x="50" y="27"/>
                  </a:cubicBezTo>
                  <a:cubicBezTo>
                    <a:pt x="8" y="63"/>
                    <a:pt x="1" y="131"/>
                    <a:pt x="40" y="174"/>
                  </a:cubicBezTo>
                  <a:cubicBezTo>
                    <a:pt x="168" y="324"/>
                    <a:pt x="299" y="471"/>
                    <a:pt x="426" y="618"/>
                  </a:cubicBezTo>
                  <a:cubicBezTo>
                    <a:pt x="537" y="739"/>
                    <a:pt x="641" y="860"/>
                    <a:pt x="750" y="978"/>
                  </a:cubicBezTo>
                  <a:lnTo>
                    <a:pt x="750" y="981"/>
                  </a:lnTo>
                  <a:cubicBezTo>
                    <a:pt x="972" y="1226"/>
                    <a:pt x="1187" y="1464"/>
                    <a:pt x="1406" y="1700"/>
                  </a:cubicBezTo>
                  <a:lnTo>
                    <a:pt x="1409" y="1704"/>
                  </a:lnTo>
                  <a:cubicBezTo>
                    <a:pt x="1661" y="1974"/>
                    <a:pt x="1910" y="2239"/>
                    <a:pt x="2162" y="2501"/>
                  </a:cubicBezTo>
                  <a:lnTo>
                    <a:pt x="2165" y="2501"/>
                  </a:lnTo>
                  <a:cubicBezTo>
                    <a:pt x="2204" y="2543"/>
                    <a:pt x="2246" y="2586"/>
                    <a:pt x="2286" y="2628"/>
                  </a:cubicBezTo>
                  <a:cubicBezTo>
                    <a:pt x="2318" y="2661"/>
                    <a:pt x="2351" y="2697"/>
                    <a:pt x="2384" y="2730"/>
                  </a:cubicBezTo>
                  <a:cubicBezTo>
                    <a:pt x="2390" y="2736"/>
                    <a:pt x="2397" y="2746"/>
                    <a:pt x="2406" y="2749"/>
                  </a:cubicBezTo>
                  <a:cubicBezTo>
                    <a:pt x="3824" y="4200"/>
                    <a:pt x="5217" y="5432"/>
                    <a:pt x="6782" y="6606"/>
                  </a:cubicBezTo>
                  <a:cubicBezTo>
                    <a:pt x="6894" y="6691"/>
                    <a:pt x="7008" y="6772"/>
                    <a:pt x="7119" y="6857"/>
                  </a:cubicBezTo>
                  <a:cubicBezTo>
                    <a:pt x="7334" y="7014"/>
                    <a:pt x="7554" y="7167"/>
                    <a:pt x="7773" y="7324"/>
                  </a:cubicBezTo>
                  <a:lnTo>
                    <a:pt x="8135" y="7324"/>
                  </a:lnTo>
                  <a:cubicBezTo>
                    <a:pt x="7730" y="7040"/>
                    <a:pt x="7331" y="6756"/>
                    <a:pt x="6949" y="6469"/>
                  </a:cubicBezTo>
                  <a:cubicBezTo>
                    <a:pt x="6835" y="6386"/>
                    <a:pt x="6723" y="6302"/>
                    <a:pt x="6613" y="6217"/>
                  </a:cubicBezTo>
                  <a:cubicBezTo>
                    <a:pt x="5913" y="5677"/>
                    <a:pt x="5243" y="5128"/>
                    <a:pt x="4589" y="4550"/>
                  </a:cubicBezTo>
                  <a:cubicBezTo>
                    <a:pt x="4586" y="4547"/>
                    <a:pt x="4586" y="4547"/>
                    <a:pt x="4586" y="4543"/>
                  </a:cubicBezTo>
                  <a:lnTo>
                    <a:pt x="4583" y="4543"/>
                  </a:lnTo>
                  <a:cubicBezTo>
                    <a:pt x="4550" y="4511"/>
                    <a:pt x="4521" y="4484"/>
                    <a:pt x="4488" y="4458"/>
                  </a:cubicBezTo>
                  <a:cubicBezTo>
                    <a:pt x="4410" y="4386"/>
                    <a:pt x="4334" y="4318"/>
                    <a:pt x="4253" y="4246"/>
                  </a:cubicBezTo>
                  <a:lnTo>
                    <a:pt x="4250" y="4243"/>
                  </a:lnTo>
                  <a:cubicBezTo>
                    <a:pt x="3341" y="3419"/>
                    <a:pt x="2456" y="2530"/>
                    <a:pt x="1537" y="1533"/>
                  </a:cubicBezTo>
                  <a:cubicBezTo>
                    <a:pt x="1334" y="1315"/>
                    <a:pt x="1132" y="1092"/>
                    <a:pt x="926" y="864"/>
                  </a:cubicBezTo>
                  <a:cubicBezTo>
                    <a:pt x="818" y="746"/>
                    <a:pt x="714" y="625"/>
                    <a:pt x="602" y="500"/>
                  </a:cubicBezTo>
                  <a:cubicBezTo>
                    <a:pt x="468" y="351"/>
                    <a:pt x="331" y="194"/>
                    <a:pt x="197" y="37"/>
                  </a:cubicBezTo>
                  <a:cubicBezTo>
                    <a:pt x="175" y="13"/>
                    <a:pt x="146" y="1"/>
                    <a:pt x="117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93;p37"/>
            <p:cNvSpPr/>
            <p:nvPr/>
          </p:nvSpPr>
          <p:spPr>
            <a:xfrm flipH="1">
              <a:off x="7530017" y="2950745"/>
              <a:ext cx="123056" cy="110857"/>
            </a:xfrm>
            <a:custGeom>
              <a:avLst/>
              <a:gdLst/>
              <a:ahLst/>
              <a:cxnLst/>
              <a:rect l="l" t="t" r="r" b="b"/>
              <a:pathLst>
                <a:path w="1674" h="1508" extrusionOk="0">
                  <a:moveTo>
                    <a:pt x="1540" y="0"/>
                  </a:moveTo>
                  <a:cubicBezTo>
                    <a:pt x="932" y="72"/>
                    <a:pt x="265" y="409"/>
                    <a:pt x="0" y="961"/>
                  </a:cubicBezTo>
                  <a:cubicBezTo>
                    <a:pt x="454" y="1258"/>
                    <a:pt x="1000" y="1448"/>
                    <a:pt x="1540" y="1507"/>
                  </a:cubicBezTo>
                  <a:cubicBezTo>
                    <a:pt x="1673" y="1017"/>
                    <a:pt x="1673" y="494"/>
                    <a:pt x="1540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94;p37"/>
            <p:cNvSpPr/>
            <p:nvPr/>
          </p:nvSpPr>
          <p:spPr>
            <a:xfrm flipH="1">
              <a:off x="7463711" y="2577743"/>
              <a:ext cx="496193" cy="449970"/>
            </a:xfrm>
            <a:custGeom>
              <a:avLst/>
              <a:gdLst/>
              <a:ahLst/>
              <a:cxnLst/>
              <a:rect l="l" t="t" r="r" b="b"/>
              <a:pathLst>
                <a:path w="6750" h="6121" extrusionOk="0">
                  <a:moveTo>
                    <a:pt x="5178" y="1"/>
                  </a:moveTo>
                  <a:cubicBezTo>
                    <a:pt x="5147" y="1"/>
                    <a:pt x="5117" y="2"/>
                    <a:pt x="5086" y="6"/>
                  </a:cubicBezTo>
                  <a:cubicBezTo>
                    <a:pt x="4586" y="65"/>
                    <a:pt x="4266" y="561"/>
                    <a:pt x="4053" y="1022"/>
                  </a:cubicBezTo>
                  <a:cubicBezTo>
                    <a:pt x="3746" y="659"/>
                    <a:pt x="3315" y="371"/>
                    <a:pt x="2860" y="225"/>
                  </a:cubicBezTo>
                  <a:cubicBezTo>
                    <a:pt x="2718" y="179"/>
                    <a:pt x="2565" y="156"/>
                    <a:pt x="2413" y="156"/>
                  </a:cubicBezTo>
                  <a:cubicBezTo>
                    <a:pt x="2086" y="156"/>
                    <a:pt x="1761" y="265"/>
                    <a:pt x="1540" y="502"/>
                  </a:cubicBezTo>
                  <a:cubicBezTo>
                    <a:pt x="1263" y="807"/>
                    <a:pt x="1197" y="1258"/>
                    <a:pt x="1285" y="1656"/>
                  </a:cubicBezTo>
                  <a:cubicBezTo>
                    <a:pt x="1370" y="2055"/>
                    <a:pt x="1592" y="2411"/>
                    <a:pt x="1838" y="2741"/>
                  </a:cubicBezTo>
                  <a:cubicBezTo>
                    <a:pt x="1704" y="2718"/>
                    <a:pt x="1565" y="2707"/>
                    <a:pt x="1424" y="2707"/>
                  </a:cubicBezTo>
                  <a:cubicBezTo>
                    <a:pt x="1241" y="2707"/>
                    <a:pt x="1057" y="2727"/>
                    <a:pt x="886" y="2768"/>
                  </a:cubicBezTo>
                  <a:cubicBezTo>
                    <a:pt x="586" y="2839"/>
                    <a:pt x="302" y="3019"/>
                    <a:pt x="158" y="3297"/>
                  </a:cubicBezTo>
                  <a:cubicBezTo>
                    <a:pt x="1" y="3597"/>
                    <a:pt x="34" y="3973"/>
                    <a:pt x="184" y="4277"/>
                  </a:cubicBezTo>
                  <a:cubicBezTo>
                    <a:pt x="318" y="4555"/>
                    <a:pt x="543" y="4780"/>
                    <a:pt x="785" y="4976"/>
                  </a:cubicBezTo>
                  <a:cubicBezTo>
                    <a:pt x="808" y="4996"/>
                    <a:pt x="831" y="5012"/>
                    <a:pt x="854" y="5032"/>
                  </a:cubicBezTo>
                  <a:cubicBezTo>
                    <a:pt x="886" y="5055"/>
                    <a:pt x="919" y="5085"/>
                    <a:pt x="955" y="5107"/>
                  </a:cubicBezTo>
                  <a:cubicBezTo>
                    <a:pt x="1727" y="5666"/>
                    <a:pt x="2848" y="6120"/>
                    <a:pt x="3830" y="6120"/>
                  </a:cubicBezTo>
                  <a:cubicBezTo>
                    <a:pt x="4432" y="6120"/>
                    <a:pt x="4982" y="5950"/>
                    <a:pt x="5367" y="5528"/>
                  </a:cubicBezTo>
                  <a:cubicBezTo>
                    <a:pt x="6344" y="4463"/>
                    <a:pt x="6749" y="2911"/>
                    <a:pt x="6443" y="1502"/>
                  </a:cubicBezTo>
                  <a:cubicBezTo>
                    <a:pt x="6426" y="1430"/>
                    <a:pt x="6410" y="1359"/>
                    <a:pt x="6390" y="1293"/>
                  </a:cubicBezTo>
                  <a:cubicBezTo>
                    <a:pt x="6381" y="1261"/>
                    <a:pt x="6374" y="1225"/>
                    <a:pt x="6364" y="1195"/>
                  </a:cubicBezTo>
                  <a:cubicBezTo>
                    <a:pt x="6272" y="891"/>
                    <a:pt x="6145" y="591"/>
                    <a:pt x="5930" y="359"/>
                  </a:cubicBezTo>
                  <a:cubicBezTo>
                    <a:pt x="5737" y="149"/>
                    <a:pt x="5463" y="1"/>
                    <a:pt x="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95;p37"/>
            <p:cNvSpPr/>
            <p:nvPr/>
          </p:nvSpPr>
          <p:spPr>
            <a:xfrm flipH="1">
              <a:off x="7460486" y="2581568"/>
              <a:ext cx="496193" cy="449970"/>
            </a:xfrm>
            <a:custGeom>
              <a:avLst/>
              <a:gdLst/>
              <a:ahLst/>
              <a:cxnLst/>
              <a:rect l="l" t="t" r="r" b="b"/>
              <a:pathLst>
                <a:path w="6750" h="6121" extrusionOk="0">
                  <a:moveTo>
                    <a:pt x="5178" y="1"/>
                  </a:moveTo>
                  <a:cubicBezTo>
                    <a:pt x="5147" y="1"/>
                    <a:pt x="5117" y="2"/>
                    <a:pt x="5086" y="6"/>
                  </a:cubicBezTo>
                  <a:cubicBezTo>
                    <a:pt x="4586" y="65"/>
                    <a:pt x="4266" y="561"/>
                    <a:pt x="4053" y="1022"/>
                  </a:cubicBezTo>
                  <a:cubicBezTo>
                    <a:pt x="3746" y="659"/>
                    <a:pt x="3315" y="371"/>
                    <a:pt x="2860" y="225"/>
                  </a:cubicBezTo>
                  <a:cubicBezTo>
                    <a:pt x="2718" y="179"/>
                    <a:pt x="2565" y="156"/>
                    <a:pt x="2413" y="156"/>
                  </a:cubicBezTo>
                  <a:cubicBezTo>
                    <a:pt x="2086" y="156"/>
                    <a:pt x="1761" y="265"/>
                    <a:pt x="1540" y="502"/>
                  </a:cubicBezTo>
                  <a:cubicBezTo>
                    <a:pt x="1263" y="807"/>
                    <a:pt x="1197" y="1258"/>
                    <a:pt x="1285" y="1656"/>
                  </a:cubicBezTo>
                  <a:cubicBezTo>
                    <a:pt x="1370" y="2055"/>
                    <a:pt x="1592" y="2411"/>
                    <a:pt x="1838" y="2741"/>
                  </a:cubicBezTo>
                  <a:cubicBezTo>
                    <a:pt x="1704" y="2718"/>
                    <a:pt x="1565" y="2707"/>
                    <a:pt x="1424" y="2707"/>
                  </a:cubicBezTo>
                  <a:cubicBezTo>
                    <a:pt x="1241" y="2707"/>
                    <a:pt x="1057" y="2727"/>
                    <a:pt x="886" y="2768"/>
                  </a:cubicBezTo>
                  <a:cubicBezTo>
                    <a:pt x="586" y="2839"/>
                    <a:pt x="302" y="3019"/>
                    <a:pt x="158" y="3297"/>
                  </a:cubicBezTo>
                  <a:cubicBezTo>
                    <a:pt x="1" y="3597"/>
                    <a:pt x="34" y="3973"/>
                    <a:pt x="184" y="4277"/>
                  </a:cubicBezTo>
                  <a:cubicBezTo>
                    <a:pt x="318" y="4555"/>
                    <a:pt x="543" y="4780"/>
                    <a:pt x="785" y="4976"/>
                  </a:cubicBezTo>
                  <a:cubicBezTo>
                    <a:pt x="808" y="4996"/>
                    <a:pt x="831" y="5012"/>
                    <a:pt x="854" y="5032"/>
                  </a:cubicBezTo>
                  <a:cubicBezTo>
                    <a:pt x="886" y="5055"/>
                    <a:pt x="919" y="5085"/>
                    <a:pt x="955" y="5107"/>
                  </a:cubicBezTo>
                  <a:cubicBezTo>
                    <a:pt x="1727" y="5666"/>
                    <a:pt x="2848" y="6120"/>
                    <a:pt x="3830" y="6120"/>
                  </a:cubicBezTo>
                  <a:cubicBezTo>
                    <a:pt x="4432" y="6120"/>
                    <a:pt x="4982" y="5950"/>
                    <a:pt x="5367" y="5528"/>
                  </a:cubicBezTo>
                  <a:cubicBezTo>
                    <a:pt x="6344" y="4463"/>
                    <a:pt x="6749" y="2911"/>
                    <a:pt x="6443" y="1502"/>
                  </a:cubicBezTo>
                  <a:cubicBezTo>
                    <a:pt x="6426" y="1430"/>
                    <a:pt x="6410" y="1359"/>
                    <a:pt x="6390" y="1293"/>
                  </a:cubicBezTo>
                  <a:cubicBezTo>
                    <a:pt x="6381" y="1261"/>
                    <a:pt x="6374" y="1225"/>
                    <a:pt x="6364" y="1195"/>
                  </a:cubicBezTo>
                  <a:cubicBezTo>
                    <a:pt x="6272" y="891"/>
                    <a:pt x="6145" y="591"/>
                    <a:pt x="5930" y="359"/>
                  </a:cubicBezTo>
                  <a:cubicBezTo>
                    <a:pt x="5737" y="149"/>
                    <a:pt x="5463" y="1"/>
                    <a:pt x="5178" y="1"/>
                  </a:cubicBezTo>
                  <a:close/>
                </a:path>
              </a:pathLst>
            </a:custGeom>
            <a:solidFill>
              <a:srgbClr val="7B6DCC">
                <a:alpha val="558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96;p37"/>
            <p:cNvSpPr/>
            <p:nvPr/>
          </p:nvSpPr>
          <p:spPr>
            <a:xfrm flipH="1">
              <a:off x="7486279" y="2672648"/>
              <a:ext cx="415993" cy="280597"/>
            </a:xfrm>
            <a:custGeom>
              <a:avLst/>
              <a:gdLst/>
              <a:ahLst/>
              <a:cxnLst/>
              <a:rect l="l" t="t" r="r" b="b"/>
              <a:pathLst>
                <a:path w="5659" h="3817" extrusionOk="0">
                  <a:moveTo>
                    <a:pt x="5560" y="1"/>
                  </a:moveTo>
                  <a:cubicBezTo>
                    <a:pt x="5467" y="1"/>
                    <a:pt x="5372" y="17"/>
                    <a:pt x="5279" y="45"/>
                  </a:cubicBezTo>
                  <a:cubicBezTo>
                    <a:pt x="4887" y="163"/>
                    <a:pt x="4586" y="525"/>
                    <a:pt x="4528" y="927"/>
                  </a:cubicBezTo>
                  <a:cubicBezTo>
                    <a:pt x="4191" y="738"/>
                    <a:pt x="3822" y="542"/>
                    <a:pt x="3433" y="453"/>
                  </a:cubicBezTo>
                  <a:cubicBezTo>
                    <a:pt x="3286" y="420"/>
                    <a:pt x="3142" y="404"/>
                    <a:pt x="3003" y="404"/>
                  </a:cubicBezTo>
                  <a:cubicBezTo>
                    <a:pt x="2659" y="404"/>
                    <a:pt x="2346" y="502"/>
                    <a:pt x="2106" y="685"/>
                  </a:cubicBezTo>
                  <a:cubicBezTo>
                    <a:pt x="1782" y="937"/>
                    <a:pt x="1589" y="1362"/>
                    <a:pt x="1563" y="1849"/>
                  </a:cubicBezTo>
                  <a:cubicBezTo>
                    <a:pt x="1550" y="2208"/>
                    <a:pt x="1622" y="2561"/>
                    <a:pt x="1714" y="2875"/>
                  </a:cubicBezTo>
                  <a:cubicBezTo>
                    <a:pt x="1574" y="2823"/>
                    <a:pt x="1426" y="2798"/>
                    <a:pt x="1276" y="2798"/>
                  </a:cubicBezTo>
                  <a:cubicBezTo>
                    <a:pt x="998" y="2798"/>
                    <a:pt x="717" y="2885"/>
                    <a:pt x="475" y="3055"/>
                  </a:cubicBezTo>
                  <a:cubicBezTo>
                    <a:pt x="256" y="3212"/>
                    <a:pt x="93" y="3437"/>
                    <a:pt x="1" y="3685"/>
                  </a:cubicBezTo>
                  <a:cubicBezTo>
                    <a:pt x="24" y="3705"/>
                    <a:pt x="47" y="3721"/>
                    <a:pt x="70" y="3741"/>
                  </a:cubicBezTo>
                  <a:cubicBezTo>
                    <a:pt x="102" y="3764"/>
                    <a:pt x="135" y="3794"/>
                    <a:pt x="171" y="3816"/>
                  </a:cubicBezTo>
                  <a:cubicBezTo>
                    <a:pt x="239" y="3578"/>
                    <a:pt x="387" y="3362"/>
                    <a:pt x="586" y="3222"/>
                  </a:cubicBezTo>
                  <a:cubicBezTo>
                    <a:pt x="794" y="3073"/>
                    <a:pt x="1037" y="2998"/>
                    <a:pt x="1273" y="2998"/>
                  </a:cubicBezTo>
                  <a:cubicBezTo>
                    <a:pt x="1467" y="2998"/>
                    <a:pt x="1657" y="3049"/>
                    <a:pt x="1818" y="3153"/>
                  </a:cubicBezTo>
                  <a:cubicBezTo>
                    <a:pt x="1835" y="3163"/>
                    <a:pt x="1853" y="3168"/>
                    <a:pt x="1871" y="3168"/>
                  </a:cubicBezTo>
                  <a:cubicBezTo>
                    <a:pt x="1893" y="3168"/>
                    <a:pt x="1915" y="3161"/>
                    <a:pt x="1933" y="3146"/>
                  </a:cubicBezTo>
                  <a:cubicBezTo>
                    <a:pt x="1965" y="3120"/>
                    <a:pt x="1981" y="3081"/>
                    <a:pt x="1969" y="3038"/>
                  </a:cubicBezTo>
                  <a:cubicBezTo>
                    <a:pt x="1861" y="2685"/>
                    <a:pt x="1746" y="2273"/>
                    <a:pt x="1766" y="1858"/>
                  </a:cubicBezTo>
                  <a:cubicBezTo>
                    <a:pt x="1785" y="1427"/>
                    <a:pt x="1956" y="1061"/>
                    <a:pt x="2230" y="845"/>
                  </a:cubicBezTo>
                  <a:cubicBezTo>
                    <a:pt x="2432" y="687"/>
                    <a:pt x="2702" y="604"/>
                    <a:pt x="2999" y="604"/>
                  </a:cubicBezTo>
                  <a:cubicBezTo>
                    <a:pt x="3125" y="604"/>
                    <a:pt x="3255" y="619"/>
                    <a:pt x="3387" y="649"/>
                  </a:cubicBezTo>
                  <a:cubicBezTo>
                    <a:pt x="3799" y="744"/>
                    <a:pt x="4207" y="976"/>
                    <a:pt x="4567" y="1182"/>
                  </a:cubicBezTo>
                  <a:cubicBezTo>
                    <a:pt x="4582" y="1192"/>
                    <a:pt x="4599" y="1196"/>
                    <a:pt x="4615" y="1196"/>
                  </a:cubicBezTo>
                  <a:cubicBezTo>
                    <a:pt x="4633" y="1196"/>
                    <a:pt x="4651" y="1191"/>
                    <a:pt x="4668" y="1182"/>
                  </a:cubicBezTo>
                  <a:cubicBezTo>
                    <a:pt x="4701" y="1163"/>
                    <a:pt x="4720" y="1130"/>
                    <a:pt x="4717" y="1091"/>
                  </a:cubicBezTo>
                  <a:cubicBezTo>
                    <a:pt x="4707" y="712"/>
                    <a:pt x="4972" y="345"/>
                    <a:pt x="5338" y="237"/>
                  </a:cubicBezTo>
                  <a:cubicBezTo>
                    <a:pt x="5410" y="215"/>
                    <a:pt x="5483" y="205"/>
                    <a:pt x="5556" y="205"/>
                  </a:cubicBezTo>
                  <a:cubicBezTo>
                    <a:pt x="5590" y="205"/>
                    <a:pt x="5624" y="207"/>
                    <a:pt x="5659" y="211"/>
                  </a:cubicBezTo>
                  <a:cubicBezTo>
                    <a:pt x="5642" y="139"/>
                    <a:pt x="5626" y="68"/>
                    <a:pt x="5606" y="2"/>
                  </a:cubicBezTo>
                  <a:cubicBezTo>
                    <a:pt x="5591" y="1"/>
                    <a:pt x="5576" y="1"/>
                    <a:pt x="5560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97;p37"/>
            <p:cNvSpPr/>
            <p:nvPr/>
          </p:nvSpPr>
          <p:spPr>
            <a:xfrm flipH="1">
              <a:off x="7178345" y="2977210"/>
              <a:ext cx="932180" cy="706896"/>
            </a:xfrm>
            <a:custGeom>
              <a:avLst/>
              <a:gdLst/>
              <a:ahLst/>
              <a:cxnLst/>
              <a:rect l="l" t="t" r="r" b="b"/>
              <a:pathLst>
                <a:path w="12681" h="9616" extrusionOk="0">
                  <a:moveTo>
                    <a:pt x="10743" y="0"/>
                  </a:moveTo>
                  <a:cubicBezTo>
                    <a:pt x="10198" y="0"/>
                    <a:pt x="9547" y="248"/>
                    <a:pt x="9008" y="363"/>
                  </a:cubicBezTo>
                  <a:cubicBezTo>
                    <a:pt x="8390" y="494"/>
                    <a:pt x="7772" y="631"/>
                    <a:pt x="7161" y="781"/>
                  </a:cubicBezTo>
                  <a:cubicBezTo>
                    <a:pt x="6455" y="954"/>
                    <a:pt x="5756" y="1141"/>
                    <a:pt x="5063" y="1353"/>
                  </a:cubicBezTo>
                  <a:cubicBezTo>
                    <a:pt x="3867" y="1713"/>
                    <a:pt x="2671" y="2160"/>
                    <a:pt x="1700" y="2942"/>
                  </a:cubicBezTo>
                  <a:cubicBezTo>
                    <a:pt x="726" y="3722"/>
                    <a:pt x="1" y="4895"/>
                    <a:pt x="21" y="6144"/>
                  </a:cubicBezTo>
                  <a:cubicBezTo>
                    <a:pt x="24" y="6271"/>
                    <a:pt x="30" y="6399"/>
                    <a:pt x="50" y="6523"/>
                  </a:cubicBezTo>
                  <a:cubicBezTo>
                    <a:pt x="57" y="6576"/>
                    <a:pt x="66" y="6624"/>
                    <a:pt x="76" y="6674"/>
                  </a:cubicBezTo>
                  <a:cubicBezTo>
                    <a:pt x="265" y="7663"/>
                    <a:pt x="923" y="8559"/>
                    <a:pt x="1798" y="9069"/>
                  </a:cubicBezTo>
                  <a:cubicBezTo>
                    <a:pt x="2429" y="9439"/>
                    <a:pt x="3157" y="9615"/>
                    <a:pt x="3888" y="9615"/>
                  </a:cubicBezTo>
                  <a:cubicBezTo>
                    <a:pt x="4352" y="9615"/>
                    <a:pt x="4817" y="9544"/>
                    <a:pt x="5259" y="9406"/>
                  </a:cubicBezTo>
                  <a:cubicBezTo>
                    <a:pt x="5560" y="9307"/>
                    <a:pt x="5857" y="9184"/>
                    <a:pt x="6086" y="8971"/>
                  </a:cubicBezTo>
                  <a:cubicBezTo>
                    <a:pt x="6315" y="8755"/>
                    <a:pt x="6469" y="8445"/>
                    <a:pt x="6426" y="8131"/>
                  </a:cubicBezTo>
                  <a:cubicBezTo>
                    <a:pt x="6380" y="7765"/>
                    <a:pt x="6083" y="7481"/>
                    <a:pt x="5782" y="7262"/>
                  </a:cubicBezTo>
                  <a:cubicBezTo>
                    <a:pt x="5481" y="7043"/>
                    <a:pt x="5151" y="6844"/>
                    <a:pt x="4965" y="6520"/>
                  </a:cubicBezTo>
                  <a:cubicBezTo>
                    <a:pt x="4884" y="6369"/>
                    <a:pt x="4837" y="6206"/>
                    <a:pt x="4828" y="6040"/>
                  </a:cubicBezTo>
                  <a:lnTo>
                    <a:pt x="4828" y="6036"/>
                  </a:lnTo>
                  <a:cubicBezTo>
                    <a:pt x="4825" y="5997"/>
                    <a:pt x="4825" y="5958"/>
                    <a:pt x="4828" y="5918"/>
                  </a:cubicBezTo>
                  <a:cubicBezTo>
                    <a:pt x="4837" y="5539"/>
                    <a:pt x="5014" y="5154"/>
                    <a:pt x="5276" y="4873"/>
                  </a:cubicBezTo>
                  <a:cubicBezTo>
                    <a:pt x="5684" y="4435"/>
                    <a:pt x="6256" y="4193"/>
                    <a:pt x="6818" y="3981"/>
                  </a:cubicBezTo>
                  <a:cubicBezTo>
                    <a:pt x="8714" y="3251"/>
                    <a:pt x="10668" y="2677"/>
                    <a:pt x="12619" y="2105"/>
                  </a:cubicBezTo>
                  <a:cubicBezTo>
                    <a:pt x="12681" y="2085"/>
                    <a:pt x="11926" y="922"/>
                    <a:pt x="11845" y="827"/>
                  </a:cubicBezTo>
                  <a:cubicBezTo>
                    <a:pt x="11587" y="520"/>
                    <a:pt x="11171" y="0"/>
                    <a:pt x="10743" y="0"/>
                  </a:cubicBezTo>
                  <a:close/>
                </a:path>
              </a:pathLst>
            </a:custGeom>
            <a:solidFill>
              <a:srgbClr val="FFACB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98;p37"/>
            <p:cNvSpPr/>
            <p:nvPr/>
          </p:nvSpPr>
          <p:spPr>
            <a:xfrm flipH="1">
              <a:off x="7261632" y="2987722"/>
              <a:ext cx="847423" cy="696310"/>
            </a:xfrm>
            <a:custGeom>
              <a:avLst/>
              <a:gdLst/>
              <a:ahLst/>
              <a:cxnLst/>
              <a:rect l="l" t="t" r="r" b="b"/>
              <a:pathLst>
                <a:path w="11528" h="9472" extrusionOk="0">
                  <a:moveTo>
                    <a:pt x="9825" y="1"/>
                  </a:moveTo>
                  <a:cubicBezTo>
                    <a:pt x="9537" y="76"/>
                    <a:pt x="9249" y="164"/>
                    <a:pt x="8988" y="220"/>
                  </a:cubicBezTo>
                  <a:cubicBezTo>
                    <a:pt x="8602" y="301"/>
                    <a:pt x="8220" y="387"/>
                    <a:pt x="7834" y="475"/>
                  </a:cubicBezTo>
                  <a:cubicBezTo>
                    <a:pt x="7602" y="527"/>
                    <a:pt x="7370" y="583"/>
                    <a:pt x="7141" y="638"/>
                  </a:cubicBezTo>
                  <a:cubicBezTo>
                    <a:pt x="7004" y="674"/>
                    <a:pt x="6867" y="707"/>
                    <a:pt x="6733" y="740"/>
                  </a:cubicBezTo>
                  <a:cubicBezTo>
                    <a:pt x="6167" y="883"/>
                    <a:pt x="5602" y="1037"/>
                    <a:pt x="5043" y="1210"/>
                  </a:cubicBezTo>
                  <a:cubicBezTo>
                    <a:pt x="3847" y="1570"/>
                    <a:pt x="2651" y="2017"/>
                    <a:pt x="1680" y="2799"/>
                  </a:cubicBezTo>
                  <a:cubicBezTo>
                    <a:pt x="719" y="3570"/>
                    <a:pt x="1" y="4720"/>
                    <a:pt x="1" y="5949"/>
                  </a:cubicBezTo>
                  <a:lnTo>
                    <a:pt x="1" y="6001"/>
                  </a:lnTo>
                  <a:cubicBezTo>
                    <a:pt x="4" y="6128"/>
                    <a:pt x="10" y="6256"/>
                    <a:pt x="30" y="6380"/>
                  </a:cubicBezTo>
                  <a:cubicBezTo>
                    <a:pt x="37" y="6433"/>
                    <a:pt x="46" y="6481"/>
                    <a:pt x="56" y="6531"/>
                  </a:cubicBezTo>
                  <a:cubicBezTo>
                    <a:pt x="245" y="7520"/>
                    <a:pt x="903" y="8416"/>
                    <a:pt x="1778" y="8926"/>
                  </a:cubicBezTo>
                  <a:cubicBezTo>
                    <a:pt x="2409" y="9295"/>
                    <a:pt x="3135" y="9472"/>
                    <a:pt x="3867" y="9472"/>
                  </a:cubicBezTo>
                  <a:cubicBezTo>
                    <a:pt x="4331" y="9472"/>
                    <a:pt x="4798" y="9400"/>
                    <a:pt x="5239" y="9263"/>
                  </a:cubicBezTo>
                  <a:cubicBezTo>
                    <a:pt x="5540" y="9164"/>
                    <a:pt x="5837" y="9041"/>
                    <a:pt x="6066" y="8828"/>
                  </a:cubicBezTo>
                  <a:cubicBezTo>
                    <a:pt x="6268" y="8635"/>
                    <a:pt x="6416" y="8368"/>
                    <a:pt x="6416" y="8089"/>
                  </a:cubicBezTo>
                  <a:cubicBezTo>
                    <a:pt x="6416" y="8057"/>
                    <a:pt x="6413" y="8021"/>
                    <a:pt x="6406" y="7988"/>
                  </a:cubicBezTo>
                  <a:cubicBezTo>
                    <a:pt x="6360" y="7622"/>
                    <a:pt x="6063" y="7338"/>
                    <a:pt x="5762" y="7119"/>
                  </a:cubicBezTo>
                  <a:cubicBezTo>
                    <a:pt x="5461" y="6900"/>
                    <a:pt x="5131" y="6701"/>
                    <a:pt x="4945" y="6377"/>
                  </a:cubicBezTo>
                  <a:cubicBezTo>
                    <a:pt x="4864" y="6226"/>
                    <a:pt x="4817" y="6063"/>
                    <a:pt x="4808" y="5897"/>
                  </a:cubicBezTo>
                  <a:lnTo>
                    <a:pt x="4808" y="5893"/>
                  </a:lnTo>
                  <a:cubicBezTo>
                    <a:pt x="4805" y="5873"/>
                    <a:pt x="4805" y="5854"/>
                    <a:pt x="4805" y="5834"/>
                  </a:cubicBezTo>
                  <a:cubicBezTo>
                    <a:pt x="4805" y="5815"/>
                    <a:pt x="4805" y="5795"/>
                    <a:pt x="4808" y="5775"/>
                  </a:cubicBezTo>
                  <a:cubicBezTo>
                    <a:pt x="4817" y="5396"/>
                    <a:pt x="4994" y="5011"/>
                    <a:pt x="5256" y="4730"/>
                  </a:cubicBezTo>
                  <a:cubicBezTo>
                    <a:pt x="5664" y="4292"/>
                    <a:pt x="6236" y="4050"/>
                    <a:pt x="6798" y="3838"/>
                  </a:cubicBezTo>
                  <a:cubicBezTo>
                    <a:pt x="8347" y="3243"/>
                    <a:pt x="9935" y="2749"/>
                    <a:pt x="11527" y="2279"/>
                  </a:cubicBezTo>
                  <a:cubicBezTo>
                    <a:pt x="10834" y="1625"/>
                    <a:pt x="10259" y="850"/>
                    <a:pt x="9825" y="1"/>
                  </a:cubicBezTo>
                  <a:close/>
                </a:path>
              </a:pathLst>
            </a:custGeom>
            <a:solidFill>
              <a:srgbClr val="F6939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99;p37"/>
            <p:cNvSpPr/>
            <p:nvPr/>
          </p:nvSpPr>
          <p:spPr>
            <a:xfrm flipH="1">
              <a:off x="7755619" y="3407184"/>
              <a:ext cx="351304" cy="97919"/>
            </a:xfrm>
            <a:custGeom>
              <a:avLst/>
              <a:gdLst/>
              <a:ahLst/>
              <a:cxnLst/>
              <a:rect l="l" t="t" r="r" b="b"/>
              <a:pathLst>
                <a:path w="4779" h="1332" extrusionOk="0">
                  <a:moveTo>
                    <a:pt x="4383" y="0"/>
                  </a:moveTo>
                  <a:cubicBezTo>
                    <a:pt x="4213" y="0"/>
                    <a:pt x="4042" y="37"/>
                    <a:pt x="3886" y="112"/>
                  </a:cubicBezTo>
                  <a:cubicBezTo>
                    <a:pt x="3569" y="262"/>
                    <a:pt x="3331" y="603"/>
                    <a:pt x="3263" y="971"/>
                  </a:cubicBezTo>
                  <a:cubicBezTo>
                    <a:pt x="3093" y="661"/>
                    <a:pt x="2750" y="445"/>
                    <a:pt x="2396" y="445"/>
                  </a:cubicBezTo>
                  <a:cubicBezTo>
                    <a:pt x="2381" y="445"/>
                    <a:pt x="2366" y="445"/>
                    <a:pt x="2350" y="446"/>
                  </a:cubicBezTo>
                  <a:cubicBezTo>
                    <a:pt x="1975" y="465"/>
                    <a:pt x="1628" y="701"/>
                    <a:pt x="1478" y="1007"/>
                  </a:cubicBezTo>
                  <a:cubicBezTo>
                    <a:pt x="1409" y="775"/>
                    <a:pt x="1243" y="570"/>
                    <a:pt x="1023" y="461"/>
                  </a:cubicBezTo>
                  <a:cubicBezTo>
                    <a:pt x="910" y="406"/>
                    <a:pt x="785" y="379"/>
                    <a:pt x="658" y="379"/>
                  </a:cubicBezTo>
                  <a:cubicBezTo>
                    <a:pt x="453" y="379"/>
                    <a:pt x="245" y="451"/>
                    <a:pt x="89" y="586"/>
                  </a:cubicBezTo>
                  <a:cubicBezTo>
                    <a:pt x="56" y="612"/>
                    <a:pt x="27" y="642"/>
                    <a:pt x="1" y="674"/>
                  </a:cubicBezTo>
                  <a:cubicBezTo>
                    <a:pt x="8" y="727"/>
                    <a:pt x="17" y="775"/>
                    <a:pt x="27" y="825"/>
                  </a:cubicBezTo>
                  <a:cubicBezTo>
                    <a:pt x="63" y="769"/>
                    <a:pt x="109" y="713"/>
                    <a:pt x="157" y="671"/>
                  </a:cubicBezTo>
                  <a:cubicBezTo>
                    <a:pt x="295" y="553"/>
                    <a:pt x="477" y="491"/>
                    <a:pt x="657" y="491"/>
                  </a:cubicBezTo>
                  <a:cubicBezTo>
                    <a:pt x="768" y="491"/>
                    <a:pt x="878" y="515"/>
                    <a:pt x="978" y="563"/>
                  </a:cubicBezTo>
                  <a:cubicBezTo>
                    <a:pt x="1239" y="690"/>
                    <a:pt x="1412" y="981"/>
                    <a:pt x="1396" y="1272"/>
                  </a:cubicBezTo>
                  <a:cubicBezTo>
                    <a:pt x="1396" y="1302"/>
                    <a:pt x="1419" y="1328"/>
                    <a:pt x="1448" y="1331"/>
                  </a:cubicBezTo>
                  <a:cubicBezTo>
                    <a:pt x="1478" y="1331"/>
                    <a:pt x="1504" y="1312"/>
                    <a:pt x="1507" y="1282"/>
                  </a:cubicBezTo>
                  <a:cubicBezTo>
                    <a:pt x="1550" y="903"/>
                    <a:pt x="1929" y="576"/>
                    <a:pt x="2357" y="556"/>
                  </a:cubicBezTo>
                  <a:cubicBezTo>
                    <a:pt x="2371" y="556"/>
                    <a:pt x="2385" y="555"/>
                    <a:pt x="2399" y="555"/>
                  </a:cubicBezTo>
                  <a:cubicBezTo>
                    <a:pt x="2787" y="555"/>
                    <a:pt x="3157" y="852"/>
                    <a:pt x="3239" y="1230"/>
                  </a:cubicBezTo>
                  <a:cubicBezTo>
                    <a:pt x="3245" y="1253"/>
                    <a:pt x="3266" y="1271"/>
                    <a:pt x="3291" y="1271"/>
                  </a:cubicBezTo>
                  <a:cubicBezTo>
                    <a:pt x="3294" y="1271"/>
                    <a:pt x="3298" y="1270"/>
                    <a:pt x="3302" y="1269"/>
                  </a:cubicBezTo>
                  <a:cubicBezTo>
                    <a:pt x="3331" y="1269"/>
                    <a:pt x="3351" y="1243"/>
                    <a:pt x="3351" y="1214"/>
                  </a:cubicBezTo>
                  <a:cubicBezTo>
                    <a:pt x="3341" y="808"/>
                    <a:pt x="3592" y="377"/>
                    <a:pt x="3936" y="214"/>
                  </a:cubicBezTo>
                  <a:cubicBezTo>
                    <a:pt x="4074" y="147"/>
                    <a:pt x="4228" y="114"/>
                    <a:pt x="4383" y="114"/>
                  </a:cubicBezTo>
                  <a:cubicBezTo>
                    <a:pt x="4518" y="114"/>
                    <a:pt x="4653" y="139"/>
                    <a:pt x="4779" y="187"/>
                  </a:cubicBezTo>
                  <a:cubicBezTo>
                    <a:pt x="4776" y="148"/>
                    <a:pt x="4776" y="109"/>
                    <a:pt x="4779" y="69"/>
                  </a:cubicBezTo>
                  <a:cubicBezTo>
                    <a:pt x="4652" y="23"/>
                    <a:pt x="4518" y="0"/>
                    <a:pt x="4383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00;p37"/>
            <p:cNvSpPr/>
            <p:nvPr/>
          </p:nvSpPr>
          <p:spPr>
            <a:xfrm flipH="1">
              <a:off x="6021739" y="2060582"/>
              <a:ext cx="1465569" cy="1420188"/>
            </a:xfrm>
            <a:custGeom>
              <a:avLst/>
              <a:gdLst/>
              <a:ahLst/>
              <a:cxnLst/>
              <a:rect l="l" t="t" r="r" b="b"/>
              <a:pathLst>
                <a:path w="19937" h="19319" extrusionOk="0">
                  <a:moveTo>
                    <a:pt x="10470" y="1"/>
                  </a:moveTo>
                  <a:cubicBezTo>
                    <a:pt x="7285" y="1"/>
                    <a:pt x="3958" y="1318"/>
                    <a:pt x="2026" y="3896"/>
                  </a:cubicBezTo>
                  <a:cubicBezTo>
                    <a:pt x="1873" y="4103"/>
                    <a:pt x="1729" y="4318"/>
                    <a:pt x="1595" y="4537"/>
                  </a:cubicBezTo>
                  <a:cubicBezTo>
                    <a:pt x="1337" y="4955"/>
                    <a:pt x="1118" y="5397"/>
                    <a:pt x="941" y="5854"/>
                  </a:cubicBezTo>
                  <a:cubicBezTo>
                    <a:pt x="745" y="6358"/>
                    <a:pt x="599" y="6884"/>
                    <a:pt x="510" y="7420"/>
                  </a:cubicBezTo>
                  <a:cubicBezTo>
                    <a:pt x="0" y="10485"/>
                    <a:pt x="1376" y="13783"/>
                    <a:pt x="3909" y="15580"/>
                  </a:cubicBezTo>
                  <a:cubicBezTo>
                    <a:pt x="3396" y="15963"/>
                    <a:pt x="2768" y="16342"/>
                    <a:pt x="2484" y="16917"/>
                  </a:cubicBezTo>
                  <a:cubicBezTo>
                    <a:pt x="2200" y="17492"/>
                    <a:pt x="2190" y="18250"/>
                    <a:pt x="2618" y="18728"/>
                  </a:cubicBezTo>
                  <a:cubicBezTo>
                    <a:pt x="2994" y="19149"/>
                    <a:pt x="3654" y="19238"/>
                    <a:pt x="4200" y="19286"/>
                  </a:cubicBezTo>
                  <a:cubicBezTo>
                    <a:pt x="4437" y="19306"/>
                    <a:pt x="4739" y="19319"/>
                    <a:pt x="5050" y="19319"/>
                  </a:cubicBezTo>
                  <a:cubicBezTo>
                    <a:pt x="5519" y="19319"/>
                    <a:pt x="6010" y="19290"/>
                    <a:pt x="6340" y="19211"/>
                  </a:cubicBezTo>
                  <a:cubicBezTo>
                    <a:pt x="8314" y="18734"/>
                    <a:pt x="9841" y="17809"/>
                    <a:pt x="11756" y="17146"/>
                  </a:cubicBezTo>
                  <a:cubicBezTo>
                    <a:pt x="13289" y="16616"/>
                    <a:pt x="14795" y="15963"/>
                    <a:pt x="16119" y="15025"/>
                  </a:cubicBezTo>
                  <a:cubicBezTo>
                    <a:pt x="17443" y="14087"/>
                    <a:pt x="18580" y="12845"/>
                    <a:pt x="19207" y="11348"/>
                  </a:cubicBezTo>
                  <a:cubicBezTo>
                    <a:pt x="19877" y="9756"/>
                    <a:pt x="19936" y="7946"/>
                    <a:pt x="19534" y="6269"/>
                  </a:cubicBezTo>
                  <a:cubicBezTo>
                    <a:pt x="18635" y="2540"/>
                    <a:pt x="15027" y="328"/>
                    <a:pt x="11384" y="37"/>
                  </a:cubicBezTo>
                  <a:cubicBezTo>
                    <a:pt x="11081" y="13"/>
                    <a:pt x="10776" y="1"/>
                    <a:pt x="10470" y="1"/>
                  </a:cubicBezTo>
                  <a:close/>
                </a:path>
              </a:pathLst>
            </a:custGeom>
            <a:solidFill>
              <a:srgbClr val="FFACB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01;p37"/>
            <p:cNvSpPr/>
            <p:nvPr/>
          </p:nvSpPr>
          <p:spPr>
            <a:xfrm flipH="1">
              <a:off x="6650470" y="2060656"/>
              <a:ext cx="799348" cy="545389"/>
            </a:xfrm>
            <a:custGeom>
              <a:avLst/>
              <a:gdLst/>
              <a:ahLst/>
              <a:cxnLst/>
              <a:rect l="l" t="t" r="r" b="b"/>
              <a:pathLst>
                <a:path w="10874" h="7419" extrusionOk="0">
                  <a:moveTo>
                    <a:pt x="9972" y="0"/>
                  </a:moveTo>
                  <a:cubicBezTo>
                    <a:pt x="9971" y="0"/>
                    <a:pt x="9970" y="0"/>
                    <a:pt x="9970" y="0"/>
                  </a:cubicBezTo>
                  <a:lnTo>
                    <a:pt x="9970" y="0"/>
                  </a:lnTo>
                  <a:cubicBezTo>
                    <a:pt x="10273" y="0"/>
                    <a:pt x="10573" y="10"/>
                    <a:pt x="10874" y="36"/>
                  </a:cubicBezTo>
                  <a:cubicBezTo>
                    <a:pt x="10575" y="10"/>
                    <a:pt x="10272" y="0"/>
                    <a:pt x="9972" y="0"/>
                  </a:cubicBezTo>
                  <a:close/>
                  <a:moveTo>
                    <a:pt x="9968" y="0"/>
                  </a:moveTo>
                  <a:cubicBezTo>
                    <a:pt x="9501" y="0"/>
                    <a:pt x="9030" y="26"/>
                    <a:pt x="8563" y="85"/>
                  </a:cubicBezTo>
                  <a:cubicBezTo>
                    <a:pt x="9033" y="26"/>
                    <a:pt x="9503" y="0"/>
                    <a:pt x="9970" y="0"/>
                  </a:cubicBezTo>
                  <a:lnTo>
                    <a:pt x="9970" y="0"/>
                  </a:lnTo>
                  <a:cubicBezTo>
                    <a:pt x="9969" y="0"/>
                    <a:pt x="9968" y="0"/>
                    <a:pt x="9968" y="0"/>
                  </a:cubicBezTo>
                  <a:close/>
                  <a:moveTo>
                    <a:pt x="1516" y="3895"/>
                  </a:moveTo>
                  <a:cubicBezTo>
                    <a:pt x="1412" y="4037"/>
                    <a:pt x="1311" y="4183"/>
                    <a:pt x="1213" y="4331"/>
                  </a:cubicBezTo>
                  <a:cubicBezTo>
                    <a:pt x="1311" y="4183"/>
                    <a:pt x="1412" y="4040"/>
                    <a:pt x="1516" y="3895"/>
                  </a:cubicBezTo>
                  <a:close/>
                  <a:moveTo>
                    <a:pt x="726" y="5179"/>
                  </a:moveTo>
                  <a:cubicBezTo>
                    <a:pt x="617" y="5401"/>
                    <a:pt x="518" y="5622"/>
                    <a:pt x="431" y="5850"/>
                  </a:cubicBezTo>
                  <a:cubicBezTo>
                    <a:pt x="313" y="6156"/>
                    <a:pt x="213" y="6468"/>
                    <a:pt x="132" y="6786"/>
                  </a:cubicBezTo>
                  <a:lnTo>
                    <a:pt x="132" y="6786"/>
                  </a:lnTo>
                  <a:cubicBezTo>
                    <a:pt x="213" y="6468"/>
                    <a:pt x="313" y="6156"/>
                    <a:pt x="431" y="5853"/>
                  </a:cubicBezTo>
                  <a:cubicBezTo>
                    <a:pt x="518" y="5622"/>
                    <a:pt x="617" y="5401"/>
                    <a:pt x="726" y="5179"/>
                  </a:cubicBezTo>
                  <a:close/>
                  <a:moveTo>
                    <a:pt x="0" y="7402"/>
                  </a:moveTo>
                  <a:lnTo>
                    <a:pt x="0" y="7419"/>
                  </a:lnTo>
                  <a:cubicBezTo>
                    <a:pt x="0" y="7416"/>
                    <a:pt x="0" y="7409"/>
                    <a:pt x="3" y="7402"/>
                  </a:cubicBezTo>
                  <a:close/>
                </a:path>
              </a:pathLst>
            </a:custGeom>
            <a:solidFill>
              <a:srgbClr val="F6DADB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02;p37"/>
            <p:cNvSpPr/>
            <p:nvPr/>
          </p:nvSpPr>
          <p:spPr>
            <a:xfrm flipH="1">
              <a:off x="7440555" y="2561276"/>
              <a:ext cx="9262" cy="43593"/>
            </a:xfrm>
            <a:custGeom>
              <a:avLst/>
              <a:gdLst/>
              <a:ahLst/>
              <a:cxnLst/>
              <a:rect l="l" t="t" r="r" b="b"/>
              <a:pathLst>
                <a:path w="126" h="593" extrusionOk="0">
                  <a:moveTo>
                    <a:pt x="126" y="0"/>
                  </a:moveTo>
                  <a:cubicBezTo>
                    <a:pt x="77" y="196"/>
                    <a:pt x="36" y="393"/>
                    <a:pt x="0" y="592"/>
                  </a:cubicBezTo>
                  <a:lnTo>
                    <a:pt x="3" y="592"/>
                  </a:lnTo>
                  <a:cubicBezTo>
                    <a:pt x="36" y="393"/>
                    <a:pt x="77" y="196"/>
                    <a:pt x="126" y="0"/>
                  </a:cubicBezTo>
                  <a:close/>
                </a:path>
              </a:pathLst>
            </a:custGeom>
            <a:solidFill>
              <a:srgbClr val="47373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03;p37"/>
            <p:cNvSpPr/>
            <p:nvPr/>
          </p:nvSpPr>
          <p:spPr>
            <a:xfrm flipH="1">
              <a:off x="6032398" y="2627364"/>
              <a:ext cx="2426" cy="74615"/>
            </a:xfrm>
            <a:custGeom>
              <a:avLst/>
              <a:gdLst/>
              <a:ahLst/>
              <a:cxnLst/>
              <a:rect l="l" t="t" r="r" b="b"/>
              <a:pathLst>
                <a:path w="33" h="1015" extrusionOk="0">
                  <a:moveTo>
                    <a:pt x="1" y="1"/>
                  </a:moveTo>
                  <a:cubicBezTo>
                    <a:pt x="27" y="337"/>
                    <a:pt x="33" y="677"/>
                    <a:pt x="20" y="1014"/>
                  </a:cubicBezTo>
                  <a:lnTo>
                    <a:pt x="20" y="1014"/>
                  </a:lnTo>
                  <a:cubicBezTo>
                    <a:pt x="33" y="677"/>
                    <a:pt x="27" y="337"/>
                    <a:pt x="1" y="1"/>
                  </a:cubicBezTo>
                  <a:close/>
                </a:path>
              </a:pathLst>
            </a:custGeom>
            <a:solidFill>
              <a:srgbClr val="F6DADB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04;p37"/>
            <p:cNvSpPr/>
            <p:nvPr/>
          </p:nvSpPr>
          <p:spPr>
            <a:xfrm flipH="1">
              <a:off x="7200545" y="3206348"/>
              <a:ext cx="93431" cy="80129"/>
            </a:xfrm>
            <a:custGeom>
              <a:avLst/>
              <a:gdLst/>
              <a:ahLst/>
              <a:cxnLst/>
              <a:rect l="l" t="t" r="r" b="b"/>
              <a:pathLst>
                <a:path w="1271" h="1090" extrusionOk="0">
                  <a:moveTo>
                    <a:pt x="1270" y="0"/>
                  </a:moveTo>
                  <a:cubicBezTo>
                    <a:pt x="1061" y="155"/>
                    <a:pt x="832" y="310"/>
                    <a:pt x="619" y="478"/>
                  </a:cubicBezTo>
                  <a:lnTo>
                    <a:pt x="619" y="481"/>
                  </a:lnTo>
                  <a:cubicBezTo>
                    <a:pt x="832" y="310"/>
                    <a:pt x="1061" y="155"/>
                    <a:pt x="1270" y="0"/>
                  </a:cubicBezTo>
                  <a:close/>
                  <a:moveTo>
                    <a:pt x="439" y="625"/>
                  </a:moveTo>
                  <a:cubicBezTo>
                    <a:pt x="272" y="766"/>
                    <a:pt x="122" y="919"/>
                    <a:pt x="1" y="1086"/>
                  </a:cubicBezTo>
                  <a:lnTo>
                    <a:pt x="1" y="1089"/>
                  </a:lnTo>
                  <a:cubicBezTo>
                    <a:pt x="122" y="919"/>
                    <a:pt x="275" y="766"/>
                    <a:pt x="439" y="625"/>
                  </a:cubicBezTo>
                  <a:close/>
                </a:path>
              </a:pathLst>
            </a:custGeom>
            <a:solidFill>
              <a:srgbClr val="F6DADB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05;p37"/>
            <p:cNvSpPr/>
            <p:nvPr/>
          </p:nvSpPr>
          <p:spPr>
            <a:xfrm flipH="1">
              <a:off x="7248474" y="3241487"/>
              <a:ext cx="13232" cy="10806"/>
            </a:xfrm>
            <a:custGeom>
              <a:avLst/>
              <a:gdLst/>
              <a:ahLst/>
              <a:cxnLst/>
              <a:rect l="l" t="t" r="r" b="b"/>
              <a:pathLst>
                <a:path w="180" h="147" extrusionOk="0">
                  <a:moveTo>
                    <a:pt x="180" y="0"/>
                  </a:moveTo>
                  <a:cubicBezTo>
                    <a:pt x="118" y="49"/>
                    <a:pt x="60" y="98"/>
                    <a:pt x="1" y="146"/>
                  </a:cubicBezTo>
                  <a:lnTo>
                    <a:pt x="1" y="146"/>
                  </a:lnTo>
                  <a:cubicBezTo>
                    <a:pt x="60" y="98"/>
                    <a:pt x="118" y="49"/>
                    <a:pt x="180" y="3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47373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06;p37"/>
            <p:cNvSpPr/>
            <p:nvPr/>
          </p:nvSpPr>
          <p:spPr>
            <a:xfrm flipH="1">
              <a:off x="7301989" y="3299342"/>
              <a:ext cx="19113" cy="76453"/>
            </a:xfrm>
            <a:custGeom>
              <a:avLst/>
              <a:gdLst/>
              <a:ahLst/>
              <a:cxnLst/>
              <a:rect l="l" t="t" r="r" b="b"/>
              <a:pathLst>
                <a:path w="260" h="1040" extrusionOk="0">
                  <a:moveTo>
                    <a:pt x="259" y="1"/>
                  </a:moveTo>
                  <a:cubicBezTo>
                    <a:pt x="246" y="20"/>
                    <a:pt x="233" y="43"/>
                    <a:pt x="223" y="66"/>
                  </a:cubicBezTo>
                  <a:cubicBezTo>
                    <a:pt x="76" y="364"/>
                    <a:pt x="0" y="710"/>
                    <a:pt x="24" y="1040"/>
                  </a:cubicBezTo>
                  <a:cubicBezTo>
                    <a:pt x="0" y="710"/>
                    <a:pt x="76" y="364"/>
                    <a:pt x="223" y="66"/>
                  </a:cubicBezTo>
                  <a:cubicBezTo>
                    <a:pt x="233" y="43"/>
                    <a:pt x="246" y="20"/>
                    <a:pt x="259" y="1"/>
                  </a:cubicBezTo>
                  <a:close/>
                </a:path>
              </a:pathLst>
            </a:custGeom>
            <a:solidFill>
              <a:srgbClr val="F6DADB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07;p37"/>
            <p:cNvSpPr/>
            <p:nvPr/>
          </p:nvSpPr>
          <p:spPr>
            <a:xfrm flipH="1">
              <a:off x="7293903" y="3286109"/>
              <a:ext cx="8160" cy="13306"/>
            </a:xfrm>
            <a:custGeom>
              <a:avLst/>
              <a:gdLst/>
              <a:ahLst/>
              <a:cxnLst/>
              <a:rect l="l" t="t" r="r" b="b"/>
              <a:pathLst>
                <a:path w="111" h="181" extrusionOk="0">
                  <a:moveTo>
                    <a:pt x="111" y="1"/>
                  </a:moveTo>
                  <a:cubicBezTo>
                    <a:pt x="69" y="60"/>
                    <a:pt x="32" y="119"/>
                    <a:pt x="0" y="181"/>
                  </a:cubicBezTo>
                  <a:cubicBezTo>
                    <a:pt x="32" y="119"/>
                    <a:pt x="72" y="60"/>
                    <a:pt x="111" y="4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rgbClr val="47373F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08;p37"/>
            <p:cNvSpPr/>
            <p:nvPr/>
          </p:nvSpPr>
          <p:spPr>
            <a:xfrm flipH="1">
              <a:off x="7078592" y="3427621"/>
              <a:ext cx="223911" cy="53223"/>
            </a:xfrm>
            <a:custGeom>
              <a:avLst/>
              <a:gdLst/>
              <a:ahLst/>
              <a:cxnLst/>
              <a:rect l="l" t="t" r="r" b="b"/>
              <a:pathLst>
                <a:path w="3046" h="724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48"/>
                    <a:pt x="69" y="90"/>
                    <a:pt x="104" y="135"/>
                  </a:cubicBezTo>
                  <a:cubicBezTo>
                    <a:pt x="111" y="142"/>
                    <a:pt x="118" y="148"/>
                    <a:pt x="124" y="155"/>
                  </a:cubicBezTo>
                  <a:lnTo>
                    <a:pt x="124" y="155"/>
                  </a:lnTo>
                  <a:cubicBezTo>
                    <a:pt x="117" y="147"/>
                    <a:pt x="111" y="140"/>
                    <a:pt x="104" y="132"/>
                  </a:cubicBezTo>
                  <a:cubicBezTo>
                    <a:pt x="69" y="90"/>
                    <a:pt x="33" y="48"/>
                    <a:pt x="1" y="0"/>
                  </a:cubicBezTo>
                  <a:close/>
                  <a:moveTo>
                    <a:pt x="124" y="155"/>
                  </a:moveTo>
                  <a:lnTo>
                    <a:pt x="124" y="155"/>
                  </a:lnTo>
                  <a:cubicBezTo>
                    <a:pt x="145" y="177"/>
                    <a:pt x="167" y="198"/>
                    <a:pt x="189" y="220"/>
                  </a:cubicBezTo>
                  <a:cubicBezTo>
                    <a:pt x="166" y="197"/>
                    <a:pt x="146" y="176"/>
                    <a:pt x="124" y="155"/>
                  </a:cubicBezTo>
                  <a:close/>
                  <a:moveTo>
                    <a:pt x="1503" y="671"/>
                  </a:moveTo>
                  <a:lnTo>
                    <a:pt x="1503" y="671"/>
                  </a:lnTo>
                  <a:cubicBezTo>
                    <a:pt x="1508" y="671"/>
                    <a:pt x="1513" y="672"/>
                    <a:pt x="1519" y="673"/>
                  </a:cubicBezTo>
                  <a:lnTo>
                    <a:pt x="1519" y="673"/>
                  </a:lnTo>
                  <a:cubicBezTo>
                    <a:pt x="1514" y="672"/>
                    <a:pt x="1508" y="671"/>
                    <a:pt x="1503" y="671"/>
                  </a:cubicBezTo>
                  <a:close/>
                  <a:moveTo>
                    <a:pt x="1519" y="673"/>
                  </a:moveTo>
                  <a:cubicBezTo>
                    <a:pt x="1530" y="675"/>
                    <a:pt x="1541" y="677"/>
                    <a:pt x="1551" y="677"/>
                  </a:cubicBezTo>
                  <a:lnTo>
                    <a:pt x="1551" y="677"/>
                  </a:lnTo>
                  <a:cubicBezTo>
                    <a:pt x="1540" y="676"/>
                    <a:pt x="1529" y="675"/>
                    <a:pt x="1519" y="673"/>
                  </a:cubicBezTo>
                  <a:close/>
                  <a:moveTo>
                    <a:pt x="1551" y="677"/>
                  </a:moveTo>
                  <a:cubicBezTo>
                    <a:pt x="1575" y="680"/>
                    <a:pt x="1600" y="682"/>
                    <a:pt x="1624" y="684"/>
                  </a:cubicBezTo>
                  <a:cubicBezTo>
                    <a:pt x="1601" y="681"/>
                    <a:pt x="1581" y="681"/>
                    <a:pt x="1559" y="678"/>
                  </a:cubicBezTo>
                  <a:cubicBezTo>
                    <a:pt x="1556" y="678"/>
                    <a:pt x="1553" y="678"/>
                    <a:pt x="1551" y="677"/>
                  </a:cubicBezTo>
                  <a:close/>
                  <a:moveTo>
                    <a:pt x="3042" y="710"/>
                  </a:moveTo>
                  <a:cubicBezTo>
                    <a:pt x="2879" y="720"/>
                    <a:pt x="2707" y="723"/>
                    <a:pt x="2541" y="723"/>
                  </a:cubicBezTo>
                  <a:lnTo>
                    <a:pt x="2541" y="723"/>
                  </a:lnTo>
                  <a:cubicBezTo>
                    <a:pt x="2435" y="723"/>
                    <a:pt x="2332" y="720"/>
                    <a:pt x="2233" y="720"/>
                  </a:cubicBezTo>
                  <a:lnTo>
                    <a:pt x="2233" y="720"/>
                  </a:lnTo>
                  <a:cubicBezTo>
                    <a:pt x="2333" y="720"/>
                    <a:pt x="2435" y="723"/>
                    <a:pt x="2539" y="723"/>
                  </a:cubicBezTo>
                  <a:cubicBezTo>
                    <a:pt x="2540" y="723"/>
                    <a:pt x="2540" y="723"/>
                    <a:pt x="2541" y="723"/>
                  </a:cubicBezTo>
                  <a:lnTo>
                    <a:pt x="2541" y="723"/>
                  </a:lnTo>
                  <a:cubicBezTo>
                    <a:pt x="2541" y="723"/>
                    <a:pt x="2542" y="723"/>
                    <a:pt x="2542" y="723"/>
                  </a:cubicBezTo>
                  <a:cubicBezTo>
                    <a:pt x="2708" y="723"/>
                    <a:pt x="2879" y="720"/>
                    <a:pt x="3046" y="710"/>
                  </a:cubicBezTo>
                  <a:close/>
                </a:path>
              </a:pathLst>
            </a:custGeom>
            <a:solidFill>
              <a:srgbClr val="F6DADB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09;p37"/>
            <p:cNvSpPr/>
            <p:nvPr/>
          </p:nvSpPr>
          <p:spPr>
            <a:xfrm flipH="1">
              <a:off x="6032398" y="2060656"/>
              <a:ext cx="1427344" cy="1420188"/>
            </a:xfrm>
            <a:custGeom>
              <a:avLst/>
              <a:gdLst/>
              <a:ahLst/>
              <a:cxnLst/>
              <a:rect l="l" t="t" r="r" b="b"/>
              <a:pathLst>
                <a:path w="19417" h="19319" extrusionOk="0">
                  <a:moveTo>
                    <a:pt x="10103" y="0"/>
                  </a:moveTo>
                  <a:cubicBezTo>
                    <a:pt x="9636" y="0"/>
                    <a:pt x="9165" y="26"/>
                    <a:pt x="8698" y="85"/>
                  </a:cubicBezTo>
                  <a:cubicBezTo>
                    <a:pt x="6603" y="337"/>
                    <a:pt x="4541" y="1150"/>
                    <a:pt x="2952" y="2513"/>
                  </a:cubicBezTo>
                  <a:cubicBezTo>
                    <a:pt x="2472" y="2925"/>
                    <a:pt x="2034" y="3385"/>
                    <a:pt x="1651" y="3895"/>
                  </a:cubicBezTo>
                  <a:cubicBezTo>
                    <a:pt x="1547" y="4040"/>
                    <a:pt x="1446" y="4183"/>
                    <a:pt x="1348" y="4331"/>
                  </a:cubicBezTo>
                  <a:cubicBezTo>
                    <a:pt x="1305" y="4399"/>
                    <a:pt x="1263" y="4468"/>
                    <a:pt x="1220" y="4536"/>
                  </a:cubicBezTo>
                  <a:cubicBezTo>
                    <a:pt x="1093" y="4742"/>
                    <a:pt x="975" y="4951"/>
                    <a:pt x="867" y="5167"/>
                  </a:cubicBezTo>
                  <a:cubicBezTo>
                    <a:pt x="756" y="5393"/>
                    <a:pt x="655" y="5618"/>
                    <a:pt x="566" y="5853"/>
                  </a:cubicBezTo>
                  <a:cubicBezTo>
                    <a:pt x="446" y="6161"/>
                    <a:pt x="344" y="6477"/>
                    <a:pt x="263" y="6801"/>
                  </a:cubicBezTo>
                  <a:cubicBezTo>
                    <a:pt x="213" y="7001"/>
                    <a:pt x="171" y="7200"/>
                    <a:pt x="138" y="7402"/>
                  </a:cubicBezTo>
                  <a:cubicBezTo>
                    <a:pt x="135" y="7409"/>
                    <a:pt x="135" y="7416"/>
                    <a:pt x="135" y="7419"/>
                  </a:cubicBezTo>
                  <a:cubicBezTo>
                    <a:pt x="21" y="8099"/>
                    <a:pt x="1" y="8791"/>
                    <a:pt x="67" y="9474"/>
                  </a:cubicBezTo>
                  <a:cubicBezTo>
                    <a:pt x="295" y="11873"/>
                    <a:pt x="1563" y="14181"/>
                    <a:pt x="3534" y="15576"/>
                  </a:cubicBezTo>
                  <a:lnTo>
                    <a:pt x="3534" y="15579"/>
                  </a:lnTo>
                  <a:cubicBezTo>
                    <a:pt x="3322" y="15736"/>
                    <a:pt x="3090" y="15893"/>
                    <a:pt x="2874" y="16066"/>
                  </a:cubicBezTo>
                  <a:cubicBezTo>
                    <a:pt x="2812" y="16112"/>
                    <a:pt x="2753" y="16161"/>
                    <a:pt x="2694" y="16210"/>
                  </a:cubicBezTo>
                  <a:cubicBezTo>
                    <a:pt x="2530" y="16351"/>
                    <a:pt x="2377" y="16504"/>
                    <a:pt x="2256" y="16674"/>
                  </a:cubicBezTo>
                  <a:cubicBezTo>
                    <a:pt x="2217" y="16730"/>
                    <a:pt x="2177" y="16789"/>
                    <a:pt x="2145" y="16851"/>
                  </a:cubicBezTo>
                  <a:cubicBezTo>
                    <a:pt x="2132" y="16870"/>
                    <a:pt x="2119" y="16893"/>
                    <a:pt x="2109" y="16916"/>
                  </a:cubicBezTo>
                  <a:cubicBezTo>
                    <a:pt x="1962" y="17214"/>
                    <a:pt x="1886" y="17560"/>
                    <a:pt x="1910" y="17890"/>
                  </a:cubicBezTo>
                  <a:cubicBezTo>
                    <a:pt x="1926" y="18145"/>
                    <a:pt x="2001" y="18386"/>
                    <a:pt x="2138" y="18593"/>
                  </a:cubicBezTo>
                  <a:cubicBezTo>
                    <a:pt x="2171" y="18641"/>
                    <a:pt x="2207" y="18684"/>
                    <a:pt x="2243" y="18727"/>
                  </a:cubicBezTo>
                  <a:cubicBezTo>
                    <a:pt x="2269" y="18759"/>
                    <a:pt x="2298" y="18786"/>
                    <a:pt x="2328" y="18815"/>
                  </a:cubicBezTo>
                  <a:cubicBezTo>
                    <a:pt x="2390" y="18867"/>
                    <a:pt x="2455" y="18916"/>
                    <a:pt x="2527" y="18955"/>
                  </a:cubicBezTo>
                  <a:cubicBezTo>
                    <a:pt x="2570" y="18982"/>
                    <a:pt x="2616" y="19007"/>
                    <a:pt x="2661" y="19030"/>
                  </a:cubicBezTo>
                  <a:cubicBezTo>
                    <a:pt x="2821" y="19106"/>
                    <a:pt x="2995" y="19158"/>
                    <a:pt x="3171" y="19194"/>
                  </a:cubicBezTo>
                  <a:cubicBezTo>
                    <a:pt x="3283" y="19220"/>
                    <a:pt x="3396" y="19237"/>
                    <a:pt x="3508" y="19249"/>
                  </a:cubicBezTo>
                  <a:cubicBezTo>
                    <a:pt x="3527" y="19253"/>
                    <a:pt x="3544" y="19256"/>
                    <a:pt x="3560" y="19256"/>
                  </a:cubicBezTo>
                  <a:cubicBezTo>
                    <a:pt x="3589" y="19259"/>
                    <a:pt x="3616" y="19262"/>
                    <a:pt x="3642" y="19266"/>
                  </a:cubicBezTo>
                  <a:cubicBezTo>
                    <a:pt x="3681" y="19273"/>
                    <a:pt x="3723" y="19276"/>
                    <a:pt x="3763" y="19279"/>
                  </a:cubicBezTo>
                  <a:cubicBezTo>
                    <a:pt x="3782" y="19279"/>
                    <a:pt x="3805" y="19282"/>
                    <a:pt x="3828" y="19285"/>
                  </a:cubicBezTo>
                  <a:cubicBezTo>
                    <a:pt x="3985" y="19298"/>
                    <a:pt x="4171" y="19308"/>
                    <a:pt x="4367" y="19315"/>
                  </a:cubicBezTo>
                  <a:cubicBezTo>
                    <a:pt x="4469" y="19315"/>
                    <a:pt x="4573" y="19318"/>
                    <a:pt x="4678" y="19318"/>
                  </a:cubicBezTo>
                  <a:cubicBezTo>
                    <a:pt x="4844" y="19318"/>
                    <a:pt x="5018" y="19315"/>
                    <a:pt x="5181" y="19305"/>
                  </a:cubicBezTo>
                  <a:cubicBezTo>
                    <a:pt x="4903" y="19214"/>
                    <a:pt x="4648" y="19077"/>
                    <a:pt x="4449" y="18864"/>
                  </a:cubicBezTo>
                  <a:cubicBezTo>
                    <a:pt x="4047" y="18429"/>
                    <a:pt x="3785" y="17560"/>
                    <a:pt x="3799" y="16965"/>
                  </a:cubicBezTo>
                  <a:cubicBezTo>
                    <a:pt x="3825" y="15396"/>
                    <a:pt x="4541" y="14138"/>
                    <a:pt x="5191" y="12707"/>
                  </a:cubicBezTo>
                  <a:cubicBezTo>
                    <a:pt x="5714" y="11566"/>
                    <a:pt x="6436" y="10494"/>
                    <a:pt x="7139" y="9435"/>
                  </a:cubicBezTo>
                  <a:cubicBezTo>
                    <a:pt x="6793" y="8625"/>
                    <a:pt x="6488" y="7794"/>
                    <a:pt x="6266" y="6948"/>
                  </a:cubicBezTo>
                  <a:cubicBezTo>
                    <a:pt x="6142" y="6491"/>
                    <a:pt x="6047" y="6030"/>
                    <a:pt x="5978" y="5559"/>
                  </a:cubicBezTo>
                  <a:cubicBezTo>
                    <a:pt x="5949" y="5363"/>
                    <a:pt x="5926" y="5154"/>
                    <a:pt x="5926" y="4948"/>
                  </a:cubicBezTo>
                  <a:cubicBezTo>
                    <a:pt x="5926" y="4719"/>
                    <a:pt x="5953" y="4494"/>
                    <a:pt x="6031" y="4284"/>
                  </a:cubicBezTo>
                  <a:cubicBezTo>
                    <a:pt x="6073" y="4141"/>
                    <a:pt x="6135" y="4007"/>
                    <a:pt x="6224" y="3886"/>
                  </a:cubicBezTo>
                  <a:cubicBezTo>
                    <a:pt x="6250" y="3850"/>
                    <a:pt x="6276" y="3817"/>
                    <a:pt x="6306" y="3782"/>
                  </a:cubicBezTo>
                  <a:cubicBezTo>
                    <a:pt x="6553" y="3503"/>
                    <a:pt x="6930" y="3340"/>
                    <a:pt x="7306" y="3275"/>
                  </a:cubicBezTo>
                  <a:cubicBezTo>
                    <a:pt x="7495" y="3242"/>
                    <a:pt x="7688" y="3229"/>
                    <a:pt x="7881" y="3229"/>
                  </a:cubicBezTo>
                  <a:cubicBezTo>
                    <a:pt x="8204" y="3229"/>
                    <a:pt x="8528" y="3262"/>
                    <a:pt x="8844" y="3287"/>
                  </a:cubicBezTo>
                  <a:cubicBezTo>
                    <a:pt x="10430" y="3409"/>
                    <a:pt x="12146" y="3788"/>
                    <a:pt x="13342" y="4860"/>
                  </a:cubicBezTo>
                  <a:cubicBezTo>
                    <a:pt x="13080" y="5233"/>
                    <a:pt x="12805" y="5595"/>
                    <a:pt x="12525" y="5948"/>
                  </a:cubicBezTo>
                  <a:cubicBezTo>
                    <a:pt x="12107" y="6468"/>
                    <a:pt x="11668" y="6968"/>
                    <a:pt x="11208" y="7445"/>
                  </a:cubicBezTo>
                  <a:cubicBezTo>
                    <a:pt x="11649" y="7458"/>
                    <a:pt x="12090" y="7494"/>
                    <a:pt x="12499" y="7523"/>
                  </a:cubicBezTo>
                  <a:cubicBezTo>
                    <a:pt x="14780" y="7696"/>
                    <a:pt x="17385" y="7739"/>
                    <a:pt x="19404" y="8723"/>
                  </a:cubicBezTo>
                  <a:cubicBezTo>
                    <a:pt x="19417" y="8386"/>
                    <a:pt x="19411" y="8046"/>
                    <a:pt x="19385" y="7710"/>
                  </a:cubicBezTo>
                  <a:cubicBezTo>
                    <a:pt x="19349" y="7223"/>
                    <a:pt x="19270" y="6743"/>
                    <a:pt x="19159" y="6268"/>
                  </a:cubicBezTo>
                  <a:cubicBezTo>
                    <a:pt x="19061" y="5873"/>
                    <a:pt x="18937" y="5494"/>
                    <a:pt x="18783" y="5131"/>
                  </a:cubicBezTo>
                  <a:cubicBezTo>
                    <a:pt x="18519" y="4830"/>
                    <a:pt x="18083" y="4746"/>
                    <a:pt x="17845" y="4415"/>
                  </a:cubicBezTo>
                  <a:cubicBezTo>
                    <a:pt x="17950" y="4275"/>
                    <a:pt x="18061" y="4138"/>
                    <a:pt x="18185" y="4007"/>
                  </a:cubicBezTo>
                  <a:cubicBezTo>
                    <a:pt x="17198" y="2491"/>
                    <a:pt x="15682" y="1373"/>
                    <a:pt x="13973" y="709"/>
                  </a:cubicBezTo>
                  <a:cubicBezTo>
                    <a:pt x="13024" y="343"/>
                    <a:pt x="12018" y="115"/>
                    <a:pt x="11009" y="36"/>
                  </a:cubicBezTo>
                  <a:cubicBezTo>
                    <a:pt x="10707" y="10"/>
                    <a:pt x="10407" y="0"/>
                    <a:pt x="10103" y="0"/>
                  </a:cubicBezTo>
                  <a:close/>
                </a:path>
              </a:pathLst>
            </a:custGeom>
            <a:solidFill>
              <a:srgbClr val="F6939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10;p37"/>
            <p:cNvSpPr/>
            <p:nvPr/>
          </p:nvSpPr>
          <p:spPr>
            <a:xfrm flipH="1">
              <a:off x="7263102" y="3374324"/>
              <a:ext cx="17642" cy="85348"/>
            </a:xfrm>
            <a:custGeom>
              <a:avLst/>
              <a:gdLst/>
              <a:ahLst/>
              <a:cxnLst/>
              <a:rect l="l" t="t" r="r" b="b"/>
              <a:pathLst>
                <a:path w="240" h="1161" extrusionOk="0">
                  <a:moveTo>
                    <a:pt x="177" y="1"/>
                  </a:moveTo>
                  <a:cubicBezTo>
                    <a:pt x="153" y="1"/>
                    <a:pt x="130" y="16"/>
                    <a:pt x="122" y="39"/>
                  </a:cubicBezTo>
                  <a:cubicBezTo>
                    <a:pt x="8" y="376"/>
                    <a:pt x="1" y="742"/>
                    <a:pt x="92" y="1085"/>
                  </a:cubicBezTo>
                  <a:cubicBezTo>
                    <a:pt x="135" y="1112"/>
                    <a:pt x="181" y="1137"/>
                    <a:pt x="226" y="1160"/>
                  </a:cubicBezTo>
                  <a:cubicBezTo>
                    <a:pt x="115" y="810"/>
                    <a:pt x="109" y="425"/>
                    <a:pt x="226" y="75"/>
                  </a:cubicBezTo>
                  <a:cubicBezTo>
                    <a:pt x="240" y="46"/>
                    <a:pt x="223" y="14"/>
                    <a:pt x="193" y="3"/>
                  </a:cubicBezTo>
                  <a:cubicBezTo>
                    <a:pt x="188" y="2"/>
                    <a:pt x="182" y="1"/>
                    <a:pt x="177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11;p37"/>
            <p:cNvSpPr/>
            <p:nvPr/>
          </p:nvSpPr>
          <p:spPr>
            <a:xfrm flipH="1">
              <a:off x="7187901" y="3396378"/>
              <a:ext cx="27713" cy="81084"/>
            </a:xfrm>
            <a:custGeom>
              <a:avLst/>
              <a:gdLst/>
              <a:ahLst/>
              <a:cxnLst/>
              <a:rect l="l" t="t" r="r" b="b"/>
              <a:pathLst>
                <a:path w="377" h="1103" extrusionOk="0">
                  <a:moveTo>
                    <a:pt x="68" y="0"/>
                  </a:moveTo>
                  <a:cubicBezTo>
                    <a:pt x="40" y="0"/>
                    <a:pt x="16" y="26"/>
                    <a:pt x="13" y="56"/>
                  </a:cubicBezTo>
                  <a:cubicBezTo>
                    <a:pt x="1" y="412"/>
                    <a:pt x="79" y="772"/>
                    <a:pt x="239" y="1086"/>
                  </a:cubicBezTo>
                  <a:cubicBezTo>
                    <a:pt x="288" y="1092"/>
                    <a:pt x="334" y="1099"/>
                    <a:pt x="377" y="1103"/>
                  </a:cubicBezTo>
                  <a:cubicBezTo>
                    <a:pt x="197" y="789"/>
                    <a:pt x="108" y="423"/>
                    <a:pt x="125" y="59"/>
                  </a:cubicBezTo>
                  <a:cubicBezTo>
                    <a:pt x="128" y="30"/>
                    <a:pt x="102" y="5"/>
                    <a:pt x="72" y="1"/>
                  </a:cubicBezTo>
                  <a:cubicBezTo>
                    <a:pt x="71" y="0"/>
                    <a:pt x="69" y="0"/>
                    <a:pt x="68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12;p37"/>
            <p:cNvSpPr/>
            <p:nvPr/>
          </p:nvSpPr>
          <p:spPr>
            <a:xfrm flipH="1">
              <a:off x="5683519" y="2607221"/>
              <a:ext cx="1497987" cy="943386"/>
            </a:xfrm>
            <a:custGeom>
              <a:avLst/>
              <a:gdLst/>
              <a:ahLst/>
              <a:cxnLst/>
              <a:rect l="l" t="t" r="r" b="b"/>
              <a:pathLst>
                <a:path w="20378" h="12833" extrusionOk="0">
                  <a:moveTo>
                    <a:pt x="7000" y="1"/>
                  </a:moveTo>
                  <a:cubicBezTo>
                    <a:pt x="5739" y="1"/>
                    <a:pt x="4506" y="220"/>
                    <a:pt x="3877" y="1203"/>
                  </a:cubicBezTo>
                  <a:cubicBezTo>
                    <a:pt x="3027" y="2523"/>
                    <a:pt x="2059" y="3843"/>
                    <a:pt x="1406" y="5272"/>
                  </a:cubicBezTo>
                  <a:cubicBezTo>
                    <a:pt x="756" y="6703"/>
                    <a:pt x="40" y="7961"/>
                    <a:pt x="14" y="9530"/>
                  </a:cubicBezTo>
                  <a:cubicBezTo>
                    <a:pt x="0" y="10125"/>
                    <a:pt x="262" y="10994"/>
                    <a:pt x="664" y="11429"/>
                  </a:cubicBezTo>
                  <a:cubicBezTo>
                    <a:pt x="1082" y="11877"/>
                    <a:pt x="1746" y="11981"/>
                    <a:pt x="2353" y="12063"/>
                  </a:cubicBezTo>
                  <a:cubicBezTo>
                    <a:pt x="4099" y="12295"/>
                    <a:pt x="5844" y="12524"/>
                    <a:pt x="7592" y="12755"/>
                  </a:cubicBezTo>
                  <a:cubicBezTo>
                    <a:pt x="7893" y="12795"/>
                    <a:pt x="8201" y="12833"/>
                    <a:pt x="8505" y="12833"/>
                  </a:cubicBezTo>
                  <a:cubicBezTo>
                    <a:pt x="8759" y="12833"/>
                    <a:pt x="9011" y="12806"/>
                    <a:pt x="9250" y="12729"/>
                  </a:cubicBezTo>
                  <a:cubicBezTo>
                    <a:pt x="9286" y="12720"/>
                    <a:pt x="9322" y="12707"/>
                    <a:pt x="9354" y="12693"/>
                  </a:cubicBezTo>
                  <a:cubicBezTo>
                    <a:pt x="9384" y="12681"/>
                    <a:pt x="9410" y="12671"/>
                    <a:pt x="9439" y="12657"/>
                  </a:cubicBezTo>
                  <a:cubicBezTo>
                    <a:pt x="9661" y="12556"/>
                    <a:pt x="9857" y="12387"/>
                    <a:pt x="9995" y="12184"/>
                  </a:cubicBezTo>
                  <a:cubicBezTo>
                    <a:pt x="10021" y="12147"/>
                    <a:pt x="10043" y="12112"/>
                    <a:pt x="10063" y="12076"/>
                  </a:cubicBezTo>
                  <a:cubicBezTo>
                    <a:pt x="10230" y="11779"/>
                    <a:pt x="10275" y="11429"/>
                    <a:pt x="10109" y="11132"/>
                  </a:cubicBezTo>
                  <a:cubicBezTo>
                    <a:pt x="11197" y="11060"/>
                    <a:pt x="12345" y="10883"/>
                    <a:pt x="13432" y="10759"/>
                  </a:cubicBezTo>
                  <a:cubicBezTo>
                    <a:pt x="13449" y="10759"/>
                    <a:pt x="13469" y="10755"/>
                    <a:pt x="13485" y="10752"/>
                  </a:cubicBezTo>
                  <a:lnTo>
                    <a:pt x="13485" y="10752"/>
                  </a:lnTo>
                  <a:cubicBezTo>
                    <a:pt x="13472" y="10818"/>
                    <a:pt x="13465" y="10883"/>
                    <a:pt x="13462" y="10948"/>
                  </a:cubicBezTo>
                  <a:cubicBezTo>
                    <a:pt x="13446" y="11334"/>
                    <a:pt x="13636" y="11700"/>
                    <a:pt x="13933" y="11955"/>
                  </a:cubicBezTo>
                  <a:cubicBezTo>
                    <a:pt x="13965" y="11984"/>
                    <a:pt x="13998" y="12010"/>
                    <a:pt x="14034" y="12034"/>
                  </a:cubicBezTo>
                  <a:cubicBezTo>
                    <a:pt x="14047" y="12046"/>
                    <a:pt x="14060" y="12056"/>
                    <a:pt x="14073" y="12063"/>
                  </a:cubicBezTo>
                  <a:cubicBezTo>
                    <a:pt x="14357" y="12256"/>
                    <a:pt x="14684" y="12363"/>
                    <a:pt x="15024" y="12422"/>
                  </a:cubicBezTo>
                  <a:cubicBezTo>
                    <a:pt x="15060" y="12432"/>
                    <a:pt x="15099" y="12438"/>
                    <a:pt x="15135" y="12442"/>
                  </a:cubicBezTo>
                  <a:cubicBezTo>
                    <a:pt x="15283" y="12465"/>
                    <a:pt x="15426" y="12481"/>
                    <a:pt x="15570" y="12488"/>
                  </a:cubicBezTo>
                  <a:cubicBezTo>
                    <a:pt x="15746" y="12500"/>
                    <a:pt x="15923" y="12506"/>
                    <a:pt x="16100" y="12506"/>
                  </a:cubicBezTo>
                  <a:cubicBezTo>
                    <a:pt x="17039" y="12506"/>
                    <a:pt x="17978" y="12338"/>
                    <a:pt x="18858" y="12014"/>
                  </a:cubicBezTo>
                  <a:cubicBezTo>
                    <a:pt x="19387" y="11814"/>
                    <a:pt x="19936" y="11527"/>
                    <a:pt x="20191" y="11023"/>
                  </a:cubicBezTo>
                  <a:cubicBezTo>
                    <a:pt x="20365" y="10677"/>
                    <a:pt x="20377" y="10272"/>
                    <a:pt x="20371" y="9886"/>
                  </a:cubicBezTo>
                  <a:cubicBezTo>
                    <a:pt x="20303" y="7135"/>
                    <a:pt x="19161" y="4422"/>
                    <a:pt x="17244" y="2445"/>
                  </a:cubicBezTo>
                  <a:cubicBezTo>
                    <a:pt x="15175" y="317"/>
                    <a:pt x="11675" y="314"/>
                    <a:pt x="8714" y="88"/>
                  </a:cubicBezTo>
                  <a:cubicBezTo>
                    <a:pt x="8175" y="48"/>
                    <a:pt x="7584" y="1"/>
                    <a:pt x="7000" y="1"/>
                  </a:cubicBezTo>
                  <a:close/>
                </a:path>
              </a:pathLst>
            </a:custGeom>
            <a:solidFill>
              <a:srgbClr val="FFA8AB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13;p37"/>
            <p:cNvSpPr/>
            <p:nvPr/>
          </p:nvSpPr>
          <p:spPr>
            <a:xfrm flipH="1">
              <a:off x="6478971" y="2297954"/>
              <a:ext cx="547576" cy="529143"/>
            </a:xfrm>
            <a:custGeom>
              <a:avLst/>
              <a:gdLst/>
              <a:ahLst/>
              <a:cxnLst/>
              <a:rect l="l" t="t" r="r" b="b"/>
              <a:pathLst>
                <a:path w="7449" h="7198" extrusionOk="0">
                  <a:moveTo>
                    <a:pt x="1998" y="1"/>
                  </a:moveTo>
                  <a:cubicBezTo>
                    <a:pt x="1802" y="1"/>
                    <a:pt x="1606" y="13"/>
                    <a:pt x="1413" y="47"/>
                  </a:cubicBezTo>
                  <a:cubicBezTo>
                    <a:pt x="1037" y="112"/>
                    <a:pt x="660" y="275"/>
                    <a:pt x="413" y="554"/>
                  </a:cubicBezTo>
                  <a:cubicBezTo>
                    <a:pt x="383" y="589"/>
                    <a:pt x="357" y="622"/>
                    <a:pt x="331" y="658"/>
                  </a:cubicBezTo>
                  <a:cubicBezTo>
                    <a:pt x="1" y="1115"/>
                    <a:pt x="33" y="1723"/>
                    <a:pt x="115" y="2246"/>
                  </a:cubicBezTo>
                  <a:cubicBezTo>
                    <a:pt x="184" y="2717"/>
                    <a:pt x="278" y="3177"/>
                    <a:pt x="402" y="3635"/>
                  </a:cubicBezTo>
                  <a:cubicBezTo>
                    <a:pt x="707" y="4792"/>
                    <a:pt x="1161" y="5913"/>
                    <a:pt x="1671" y="6998"/>
                  </a:cubicBezTo>
                  <a:cubicBezTo>
                    <a:pt x="1704" y="7067"/>
                    <a:pt x="1733" y="7129"/>
                    <a:pt x="1766" y="7197"/>
                  </a:cubicBezTo>
                  <a:cubicBezTo>
                    <a:pt x="1772" y="7191"/>
                    <a:pt x="1778" y="7185"/>
                    <a:pt x="1785" y="7181"/>
                  </a:cubicBezTo>
                  <a:cubicBezTo>
                    <a:pt x="2573" y="6645"/>
                    <a:pt x="3318" y="6067"/>
                    <a:pt x="4021" y="5449"/>
                  </a:cubicBezTo>
                  <a:cubicBezTo>
                    <a:pt x="4971" y="4616"/>
                    <a:pt x="5841" y="3704"/>
                    <a:pt x="6632" y="2720"/>
                  </a:cubicBezTo>
                  <a:cubicBezTo>
                    <a:pt x="6912" y="2367"/>
                    <a:pt x="7187" y="2005"/>
                    <a:pt x="7449" y="1632"/>
                  </a:cubicBezTo>
                  <a:cubicBezTo>
                    <a:pt x="6253" y="560"/>
                    <a:pt x="4537" y="181"/>
                    <a:pt x="2951" y="59"/>
                  </a:cubicBezTo>
                  <a:cubicBezTo>
                    <a:pt x="2638" y="33"/>
                    <a:pt x="2317" y="1"/>
                    <a:pt x="1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14;p37"/>
            <p:cNvSpPr/>
            <p:nvPr/>
          </p:nvSpPr>
          <p:spPr>
            <a:xfrm flipH="1">
              <a:off x="5694105" y="2208857"/>
              <a:ext cx="453924" cy="518043"/>
            </a:xfrm>
            <a:custGeom>
              <a:avLst/>
              <a:gdLst/>
              <a:ahLst/>
              <a:cxnLst/>
              <a:rect l="l" t="t" r="r" b="b"/>
              <a:pathLst>
                <a:path w="6175" h="7047" extrusionOk="0">
                  <a:moveTo>
                    <a:pt x="4740" y="0"/>
                  </a:moveTo>
                  <a:cubicBezTo>
                    <a:pt x="4378" y="0"/>
                    <a:pt x="4020" y="94"/>
                    <a:pt x="3668" y="170"/>
                  </a:cubicBezTo>
                  <a:cubicBezTo>
                    <a:pt x="2400" y="445"/>
                    <a:pt x="861" y="1229"/>
                    <a:pt x="1" y="2399"/>
                  </a:cubicBezTo>
                  <a:cubicBezTo>
                    <a:pt x="246" y="2739"/>
                    <a:pt x="697" y="2821"/>
                    <a:pt x="959" y="3138"/>
                  </a:cubicBezTo>
                  <a:cubicBezTo>
                    <a:pt x="1423" y="3700"/>
                    <a:pt x="1910" y="4229"/>
                    <a:pt x="2420" y="4730"/>
                  </a:cubicBezTo>
                  <a:lnTo>
                    <a:pt x="2423" y="4733"/>
                  </a:lnTo>
                  <a:cubicBezTo>
                    <a:pt x="3309" y="5596"/>
                    <a:pt x="4266" y="6363"/>
                    <a:pt x="5286" y="7033"/>
                  </a:cubicBezTo>
                  <a:cubicBezTo>
                    <a:pt x="5292" y="7036"/>
                    <a:pt x="5298" y="7044"/>
                    <a:pt x="5306" y="7047"/>
                  </a:cubicBezTo>
                  <a:cubicBezTo>
                    <a:pt x="5325" y="6982"/>
                    <a:pt x="5345" y="6913"/>
                    <a:pt x="5364" y="6847"/>
                  </a:cubicBezTo>
                  <a:cubicBezTo>
                    <a:pt x="5671" y="5727"/>
                    <a:pt x="5926" y="4585"/>
                    <a:pt x="6063" y="3425"/>
                  </a:cubicBezTo>
                  <a:cubicBezTo>
                    <a:pt x="6119" y="2965"/>
                    <a:pt x="6152" y="2501"/>
                    <a:pt x="6161" y="2033"/>
                  </a:cubicBezTo>
                  <a:cubicBezTo>
                    <a:pt x="6175" y="1517"/>
                    <a:pt x="6146" y="915"/>
                    <a:pt x="5835" y="497"/>
                  </a:cubicBezTo>
                  <a:cubicBezTo>
                    <a:pt x="5796" y="442"/>
                    <a:pt x="5749" y="389"/>
                    <a:pt x="5698" y="347"/>
                  </a:cubicBezTo>
                  <a:cubicBezTo>
                    <a:pt x="5688" y="337"/>
                    <a:pt x="5681" y="330"/>
                    <a:pt x="5668" y="321"/>
                  </a:cubicBezTo>
                  <a:cubicBezTo>
                    <a:pt x="5452" y="131"/>
                    <a:pt x="5178" y="33"/>
                    <a:pt x="4906" y="7"/>
                  </a:cubicBezTo>
                  <a:cubicBezTo>
                    <a:pt x="4851" y="2"/>
                    <a:pt x="4796" y="0"/>
                    <a:pt x="4740" y="0"/>
                  </a:cubicBezTo>
                  <a:close/>
                </a:path>
              </a:pathLst>
            </a:custGeom>
            <a:solidFill>
              <a:srgbClr val="FFA8AB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15;p37"/>
            <p:cNvSpPr/>
            <p:nvPr/>
          </p:nvSpPr>
          <p:spPr>
            <a:xfrm flipH="1">
              <a:off x="6605555" y="2344855"/>
              <a:ext cx="422903" cy="488491"/>
            </a:xfrm>
            <a:custGeom>
              <a:avLst/>
              <a:gdLst/>
              <a:ahLst/>
              <a:cxnLst/>
              <a:rect l="l" t="t" r="r" b="b"/>
              <a:pathLst>
                <a:path w="5753" h="6645" extrusionOk="0">
                  <a:moveTo>
                    <a:pt x="412" y="0"/>
                  </a:moveTo>
                  <a:cubicBezTo>
                    <a:pt x="383" y="33"/>
                    <a:pt x="353" y="69"/>
                    <a:pt x="330" y="101"/>
                  </a:cubicBezTo>
                  <a:cubicBezTo>
                    <a:pt x="0" y="563"/>
                    <a:pt x="33" y="1171"/>
                    <a:pt x="111" y="1693"/>
                  </a:cubicBezTo>
                  <a:cubicBezTo>
                    <a:pt x="180" y="2164"/>
                    <a:pt x="275" y="2625"/>
                    <a:pt x="399" y="3082"/>
                  </a:cubicBezTo>
                  <a:cubicBezTo>
                    <a:pt x="703" y="4239"/>
                    <a:pt x="1157" y="5360"/>
                    <a:pt x="1667" y="6445"/>
                  </a:cubicBezTo>
                  <a:cubicBezTo>
                    <a:pt x="1700" y="6514"/>
                    <a:pt x="1730" y="6576"/>
                    <a:pt x="1762" y="6645"/>
                  </a:cubicBezTo>
                  <a:cubicBezTo>
                    <a:pt x="1769" y="6638"/>
                    <a:pt x="1778" y="6631"/>
                    <a:pt x="1784" y="6628"/>
                  </a:cubicBezTo>
                  <a:cubicBezTo>
                    <a:pt x="2569" y="6092"/>
                    <a:pt x="3314" y="5514"/>
                    <a:pt x="4017" y="4896"/>
                  </a:cubicBezTo>
                  <a:cubicBezTo>
                    <a:pt x="4674" y="4079"/>
                    <a:pt x="5252" y="3200"/>
                    <a:pt x="5753" y="2275"/>
                  </a:cubicBezTo>
                  <a:cubicBezTo>
                    <a:pt x="4357" y="863"/>
                    <a:pt x="2392" y="33"/>
                    <a:pt x="412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16;p37"/>
            <p:cNvSpPr/>
            <p:nvPr/>
          </p:nvSpPr>
          <p:spPr>
            <a:xfrm flipH="1">
              <a:off x="5694105" y="2234292"/>
              <a:ext cx="276104" cy="492607"/>
            </a:xfrm>
            <a:custGeom>
              <a:avLst/>
              <a:gdLst/>
              <a:ahLst/>
              <a:cxnLst/>
              <a:rect l="l" t="t" r="r" b="b"/>
              <a:pathLst>
                <a:path w="3756" h="6701" extrusionOk="0">
                  <a:moveTo>
                    <a:pt x="3279" y="1"/>
                  </a:moveTo>
                  <a:cubicBezTo>
                    <a:pt x="1844" y="1165"/>
                    <a:pt x="703" y="2684"/>
                    <a:pt x="1" y="4384"/>
                  </a:cubicBezTo>
                  <a:lnTo>
                    <a:pt x="4" y="4387"/>
                  </a:lnTo>
                  <a:cubicBezTo>
                    <a:pt x="890" y="5250"/>
                    <a:pt x="1847" y="6017"/>
                    <a:pt x="2867" y="6687"/>
                  </a:cubicBezTo>
                  <a:cubicBezTo>
                    <a:pt x="2873" y="6690"/>
                    <a:pt x="2879" y="6698"/>
                    <a:pt x="2887" y="6701"/>
                  </a:cubicBezTo>
                  <a:cubicBezTo>
                    <a:pt x="2906" y="6636"/>
                    <a:pt x="2926" y="6567"/>
                    <a:pt x="2945" y="6501"/>
                  </a:cubicBezTo>
                  <a:cubicBezTo>
                    <a:pt x="3252" y="5381"/>
                    <a:pt x="3507" y="4239"/>
                    <a:pt x="3644" y="3079"/>
                  </a:cubicBezTo>
                  <a:cubicBezTo>
                    <a:pt x="3700" y="2619"/>
                    <a:pt x="3733" y="2155"/>
                    <a:pt x="3742" y="1687"/>
                  </a:cubicBezTo>
                  <a:cubicBezTo>
                    <a:pt x="3756" y="1171"/>
                    <a:pt x="3727" y="569"/>
                    <a:pt x="3416" y="151"/>
                  </a:cubicBezTo>
                  <a:cubicBezTo>
                    <a:pt x="3377" y="96"/>
                    <a:pt x="3330" y="43"/>
                    <a:pt x="3279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17;p37"/>
            <p:cNvSpPr/>
            <p:nvPr/>
          </p:nvSpPr>
          <p:spPr>
            <a:xfrm flipH="1">
              <a:off x="6605555" y="2344855"/>
              <a:ext cx="418639" cy="488491"/>
            </a:xfrm>
            <a:custGeom>
              <a:avLst/>
              <a:gdLst/>
              <a:ahLst/>
              <a:cxnLst/>
              <a:rect l="l" t="t" r="r" b="b"/>
              <a:pathLst>
                <a:path w="5695" h="6645" extrusionOk="0">
                  <a:moveTo>
                    <a:pt x="354" y="0"/>
                  </a:moveTo>
                  <a:cubicBezTo>
                    <a:pt x="325" y="33"/>
                    <a:pt x="295" y="69"/>
                    <a:pt x="272" y="101"/>
                  </a:cubicBezTo>
                  <a:cubicBezTo>
                    <a:pt x="64" y="389"/>
                    <a:pt x="1" y="735"/>
                    <a:pt x="1" y="1082"/>
                  </a:cubicBezTo>
                  <a:cubicBezTo>
                    <a:pt x="1" y="1288"/>
                    <a:pt x="24" y="1497"/>
                    <a:pt x="53" y="1693"/>
                  </a:cubicBezTo>
                  <a:cubicBezTo>
                    <a:pt x="122" y="2164"/>
                    <a:pt x="217" y="2625"/>
                    <a:pt x="341" y="3082"/>
                  </a:cubicBezTo>
                  <a:cubicBezTo>
                    <a:pt x="645" y="4239"/>
                    <a:pt x="1099" y="5360"/>
                    <a:pt x="1609" y="6445"/>
                  </a:cubicBezTo>
                  <a:cubicBezTo>
                    <a:pt x="1642" y="6514"/>
                    <a:pt x="1672" y="6576"/>
                    <a:pt x="1704" y="6645"/>
                  </a:cubicBezTo>
                  <a:cubicBezTo>
                    <a:pt x="1711" y="6638"/>
                    <a:pt x="1720" y="6631"/>
                    <a:pt x="1726" y="6628"/>
                  </a:cubicBezTo>
                  <a:cubicBezTo>
                    <a:pt x="2511" y="6092"/>
                    <a:pt x="3256" y="5514"/>
                    <a:pt x="3959" y="4896"/>
                  </a:cubicBezTo>
                  <a:cubicBezTo>
                    <a:pt x="4616" y="4079"/>
                    <a:pt x="5194" y="3200"/>
                    <a:pt x="5695" y="2275"/>
                  </a:cubicBezTo>
                  <a:cubicBezTo>
                    <a:pt x="4299" y="863"/>
                    <a:pt x="2334" y="33"/>
                    <a:pt x="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18;p37"/>
            <p:cNvSpPr/>
            <p:nvPr/>
          </p:nvSpPr>
          <p:spPr>
            <a:xfrm flipH="1">
              <a:off x="5694766" y="2234292"/>
              <a:ext cx="275442" cy="492607"/>
            </a:xfrm>
            <a:custGeom>
              <a:avLst/>
              <a:gdLst/>
              <a:ahLst/>
              <a:cxnLst/>
              <a:rect l="l" t="t" r="r" b="b"/>
              <a:pathLst>
                <a:path w="3747" h="6701" extrusionOk="0">
                  <a:moveTo>
                    <a:pt x="3279" y="1"/>
                  </a:moveTo>
                  <a:cubicBezTo>
                    <a:pt x="1844" y="1165"/>
                    <a:pt x="703" y="2684"/>
                    <a:pt x="1" y="4384"/>
                  </a:cubicBezTo>
                  <a:lnTo>
                    <a:pt x="4" y="4387"/>
                  </a:lnTo>
                  <a:cubicBezTo>
                    <a:pt x="890" y="5250"/>
                    <a:pt x="1847" y="6017"/>
                    <a:pt x="2867" y="6687"/>
                  </a:cubicBezTo>
                  <a:cubicBezTo>
                    <a:pt x="2873" y="6690"/>
                    <a:pt x="2879" y="6698"/>
                    <a:pt x="2887" y="6701"/>
                  </a:cubicBezTo>
                  <a:cubicBezTo>
                    <a:pt x="2906" y="6636"/>
                    <a:pt x="2926" y="6567"/>
                    <a:pt x="2945" y="6501"/>
                  </a:cubicBezTo>
                  <a:cubicBezTo>
                    <a:pt x="3252" y="5381"/>
                    <a:pt x="3507" y="4239"/>
                    <a:pt x="3644" y="3079"/>
                  </a:cubicBezTo>
                  <a:cubicBezTo>
                    <a:pt x="3700" y="2619"/>
                    <a:pt x="3733" y="2155"/>
                    <a:pt x="3742" y="1687"/>
                  </a:cubicBezTo>
                  <a:cubicBezTo>
                    <a:pt x="3746" y="1628"/>
                    <a:pt x="3746" y="1569"/>
                    <a:pt x="3746" y="1511"/>
                  </a:cubicBezTo>
                  <a:cubicBezTo>
                    <a:pt x="3746" y="1037"/>
                    <a:pt x="3690" y="521"/>
                    <a:pt x="3416" y="151"/>
                  </a:cubicBezTo>
                  <a:cubicBezTo>
                    <a:pt x="3377" y="96"/>
                    <a:pt x="3330" y="43"/>
                    <a:pt x="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19;p37"/>
            <p:cNvSpPr/>
            <p:nvPr/>
          </p:nvSpPr>
          <p:spPr>
            <a:xfrm flipH="1">
              <a:off x="5705205" y="2328168"/>
              <a:ext cx="1277383" cy="964705"/>
            </a:xfrm>
            <a:custGeom>
              <a:avLst/>
              <a:gdLst/>
              <a:ahLst/>
              <a:cxnLst/>
              <a:rect l="l" t="t" r="r" b="b"/>
              <a:pathLst>
                <a:path w="17377" h="13123" extrusionOk="0">
                  <a:moveTo>
                    <a:pt x="9414" y="1"/>
                  </a:moveTo>
                  <a:cubicBezTo>
                    <a:pt x="9186" y="1"/>
                    <a:pt x="8951" y="8"/>
                    <a:pt x="8710" y="21"/>
                  </a:cubicBezTo>
                  <a:cubicBezTo>
                    <a:pt x="8599" y="25"/>
                    <a:pt x="8485" y="34"/>
                    <a:pt x="8370" y="41"/>
                  </a:cubicBezTo>
                  <a:cubicBezTo>
                    <a:pt x="6511" y="191"/>
                    <a:pt x="5067" y="704"/>
                    <a:pt x="3942" y="1417"/>
                  </a:cubicBezTo>
                  <a:cubicBezTo>
                    <a:pt x="3586" y="1642"/>
                    <a:pt x="3266" y="1884"/>
                    <a:pt x="2975" y="2143"/>
                  </a:cubicBezTo>
                  <a:cubicBezTo>
                    <a:pt x="1089" y="3802"/>
                    <a:pt x="400" y="6068"/>
                    <a:pt x="145" y="7551"/>
                  </a:cubicBezTo>
                  <a:cubicBezTo>
                    <a:pt x="109" y="7774"/>
                    <a:pt x="79" y="7979"/>
                    <a:pt x="59" y="8163"/>
                  </a:cubicBezTo>
                  <a:cubicBezTo>
                    <a:pt x="7" y="8629"/>
                    <a:pt x="0" y="8953"/>
                    <a:pt x="0" y="9054"/>
                  </a:cubicBezTo>
                  <a:cubicBezTo>
                    <a:pt x="0" y="9077"/>
                    <a:pt x="4" y="9097"/>
                    <a:pt x="11" y="9120"/>
                  </a:cubicBezTo>
                  <a:cubicBezTo>
                    <a:pt x="128" y="9504"/>
                    <a:pt x="1426" y="13123"/>
                    <a:pt x="7872" y="13123"/>
                  </a:cubicBezTo>
                  <a:cubicBezTo>
                    <a:pt x="8404" y="13123"/>
                    <a:pt x="8970" y="13098"/>
                    <a:pt x="9573" y="13045"/>
                  </a:cubicBezTo>
                  <a:cubicBezTo>
                    <a:pt x="16122" y="12470"/>
                    <a:pt x="17279" y="7564"/>
                    <a:pt x="17368" y="7123"/>
                  </a:cubicBezTo>
                  <a:cubicBezTo>
                    <a:pt x="17374" y="7100"/>
                    <a:pt x="17377" y="7080"/>
                    <a:pt x="17374" y="7057"/>
                  </a:cubicBezTo>
                  <a:cubicBezTo>
                    <a:pt x="17345" y="6718"/>
                    <a:pt x="17024" y="3718"/>
                    <a:pt x="14698" y="1740"/>
                  </a:cubicBezTo>
                  <a:cubicBezTo>
                    <a:pt x="13526" y="740"/>
                    <a:pt x="11837" y="1"/>
                    <a:pt x="9414" y="1"/>
                  </a:cubicBezTo>
                  <a:close/>
                </a:path>
              </a:pathLst>
            </a:custGeom>
            <a:solidFill>
              <a:srgbClr val="FFA8AB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20;p37"/>
            <p:cNvSpPr/>
            <p:nvPr/>
          </p:nvSpPr>
          <p:spPr>
            <a:xfrm flipH="1">
              <a:off x="5761881" y="2979930"/>
              <a:ext cx="1218281" cy="307723"/>
            </a:xfrm>
            <a:custGeom>
              <a:avLst/>
              <a:gdLst/>
              <a:ahLst/>
              <a:cxnLst/>
              <a:rect l="l" t="t" r="r" b="b"/>
              <a:pathLst>
                <a:path w="16573" h="4186" extrusionOk="0">
                  <a:moveTo>
                    <a:pt x="58" y="1"/>
                  </a:moveTo>
                  <a:cubicBezTo>
                    <a:pt x="49" y="1"/>
                    <a:pt x="41" y="3"/>
                    <a:pt x="33" y="9"/>
                  </a:cubicBezTo>
                  <a:cubicBezTo>
                    <a:pt x="10" y="22"/>
                    <a:pt x="0" y="54"/>
                    <a:pt x="17" y="77"/>
                  </a:cubicBezTo>
                  <a:cubicBezTo>
                    <a:pt x="899" y="1486"/>
                    <a:pt x="2304" y="2646"/>
                    <a:pt x="3964" y="3349"/>
                  </a:cubicBezTo>
                  <a:cubicBezTo>
                    <a:pt x="5272" y="3901"/>
                    <a:pt x="6769" y="4186"/>
                    <a:pt x="8334" y="4186"/>
                  </a:cubicBezTo>
                  <a:cubicBezTo>
                    <a:pt x="8573" y="4186"/>
                    <a:pt x="8814" y="4179"/>
                    <a:pt x="9060" y="4166"/>
                  </a:cubicBezTo>
                  <a:cubicBezTo>
                    <a:pt x="10631" y="4077"/>
                    <a:pt x="12057" y="3724"/>
                    <a:pt x="13298" y="3116"/>
                  </a:cubicBezTo>
                  <a:cubicBezTo>
                    <a:pt x="14687" y="2437"/>
                    <a:pt x="15815" y="1443"/>
                    <a:pt x="16557" y="244"/>
                  </a:cubicBezTo>
                  <a:cubicBezTo>
                    <a:pt x="16573" y="221"/>
                    <a:pt x="16567" y="188"/>
                    <a:pt x="16544" y="175"/>
                  </a:cubicBezTo>
                  <a:cubicBezTo>
                    <a:pt x="16535" y="171"/>
                    <a:pt x="16526" y="169"/>
                    <a:pt x="16517" y="169"/>
                  </a:cubicBezTo>
                  <a:cubicBezTo>
                    <a:pt x="16499" y="169"/>
                    <a:pt x="16484" y="177"/>
                    <a:pt x="16475" y="192"/>
                  </a:cubicBezTo>
                  <a:cubicBezTo>
                    <a:pt x="15743" y="1375"/>
                    <a:pt x="14629" y="2356"/>
                    <a:pt x="13256" y="3029"/>
                  </a:cubicBezTo>
                  <a:cubicBezTo>
                    <a:pt x="12027" y="3630"/>
                    <a:pt x="10612" y="3979"/>
                    <a:pt x="9053" y="4068"/>
                  </a:cubicBezTo>
                  <a:cubicBezTo>
                    <a:pt x="8812" y="4081"/>
                    <a:pt x="8572" y="4088"/>
                    <a:pt x="8334" y="4088"/>
                  </a:cubicBezTo>
                  <a:cubicBezTo>
                    <a:pt x="6782" y="4088"/>
                    <a:pt x="5298" y="3804"/>
                    <a:pt x="4004" y="3258"/>
                  </a:cubicBezTo>
                  <a:cubicBezTo>
                    <a:pt x="2360" y="2564"/>
                    <a:pt x="975" y="1414"/>
                    <a:pt x="98" y="25"/>
                  </a:cubicBezTo>
                  <a:cubicBezTo>
                    <a:pt x="90" y="10"/>
                    <a:pt x="74" y="1"/>
                    <a:pt x="58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21;p37"/>
            <p:cNvSpPr/>
            <p:nvPr/>
          </p:nvSpPr>
          <p:spPr>
            <a:xfrm flipH="1">
              <a:off x="5892067" y="2328168"/>
              <a:ext cx="450543" cy="264571"/>
            </a:xfrm>
            <a:custGeom>
              <a:avLst/>
              <a:gdLst/>
              <a:ahLst/>
              <a:cxnLst/>
              <a:rect l="l" t="t" r="r" b="b"/>
              <a:pathLst>
                <a:path w="6129" h="3599" extrusionOk="0">
                  <a:moveTo>
                    <a:pt x="708" y="1"/>
                  </a:moveTo>
                  <a:cubicBezTo>
                    <a:pt x="480" y="1"/>
                    <a:pt x="245" y="8"/>
                    <a:pt x="4" y="21"/>
                  </a:cubicBezTo>
                  <a:cubicBezTo>
                    <a:pt x="1" y="34"/>
                    <a:pt x="1" y="54"/>
                    <a:pt x="1" y="70"/>
                  </a:cubicBezTo>
                  <a:cubicBezTo>
                    <a:pt x="1" y="796"/>
                    <a:pt x="334" y="1518"/>
                    <a:pt x="824" y="2045"/>
                  </a:cubicBezTo>
                  <a:cubicBezTo>
                    <a:pt x="1501" y="2770"/>
                    <a:pt x="2446" y="3185"/>
                    <a:pt x="3403" y="3437"/>
                  </a:cubicBezTo>
                  <a:cubicBezTo>
                    <a:pt x="3745" y="3527"/>
                    <a:pt x="4100" y="3599"/>
                    <a:pt x="4453" y="3599"/>
                  </a:cubicBezTo>
                  <a:cubicBezTo>
                    <a:pt x="4583" y="3599"/>
                    <a:pt x="4713" y="3589"/>
                    <a:pt x="4841" y="3567"/>
                  </a:cubicBezTo>
                  <a:cubicBezTo>
                    <a:pt x="5318" y="3489"/>
                    <a:pt x="5785" y="3208"/>
                    <a:pt x="5985" y="2766"/>
                  </a:cubicBezTo>
                  <a:cubicBezTo>
                    <a:pt x="6129" y="2437"/>
                    <a:pt x="6109" y="2080"/>
                    <a:pt x="5992" y="1740"/>
                  </a:cubicBezTo>
                  <a:cubicBezTo>
                    <a:pt x="4820" y="740"/>
                    <a:pt x="3131" y="1"/>
                    <a:pt x="708" y="1"/>
                  </a:cubicBezTo>
                  <a:close/>
                </a:path>
              </a:pathLst>
            </a:custGeom>
            <a:solidFill>
              <a:srgbClr val="F2E4D7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22;p37"/>
            <p:cNvSpPr/>
            <p:nvPr/>
          </p:nvSpPr>
          <p:spPr>
            <a:xfrm flipH="1">
              <a:off x="6360767" y="2432335"/>
              <a:ext cx="617484" cy="620519"/>
            </a:xfrm>
            <a:custGeom>
              <a:avLst/>
              <a:gdLst/>
              <a:ahLst/>
              <a:cxnLst/>
              <a:rect l="l" t="t" r="r" b="b"/>
              <a:pathLst>
                <a:path w="8400" h="8441" extrusionOk="0">
                  <a:moveTo>
                    <a:pt x="3883" y="0"/>
                  </a:moveTo>
                  <a:cubicBezTo>
                    <a:pt x="3527" y="225"/>
                    <a:pt x="3207" y="467"/>
                    <a:pt x="2916" y="726"/>
                  </a:cubicBezTo>
                  <a:cubicBezTo>
                    <a:pt x="1030" y="2385"/>
                    <a:pt x="341" y="4651"/>
                    <a:pt x="86" y="6134"/>
                  </a:cubicBezTo>
                  <a:cubicBezTo>
                    <a:pt x="50" y="6357"/>
                    <a:pt x="20" y="6562"/>
                    <a:pt x="0" y="6746"/>
                  </a:cubicBezTo>
                  <a:cubicBezTo>
                    <a:pt x="89" y="6863"/>
                    <a:pt x="190" y="6971"/>
                    <a:pt x="298" y="7085"/>
                  </a:cubicBezTo>
                  <a:cubicBezTo>
                    <a:pt x="723" y="7514"/>
                    <a:pt x="1232" y="7859"/>
                    <a:pt x="1795" y="8092"/>
                  </a:cubicBezTo>
                  <a:cubicBezTo>
                    <a:pt x="2362" y="8326"/>
                    <a:pt x="2975" y="8440"/>
                    <a:pt x="3589" y="8440"/>
                  </a:cubicBezTo>
                  <a:cubicBezTo>
                    <a:pt x="4036" y="8440"/>
                    <a:pt x="4484" y="8380"/>
                    <a:pt x="4916" y="8262"/>
                  </a:cubicBezTo>
                  <a:cubicBezTo>
                    <a:pt x="5827" y="8010"/>
                    <a:pt x="6677" y="7500"/>
                    <a:pt x="7266" y="6758"/>
                  </a:cubicBezTo>
                  <a:cubicBezTo>
                    <a:pt x="8194" y="5601"/>
                    <a:pt x="8400" y="3918"/>
                    <a:pt x="7808" y="2559"/>
                  </a:cubicBezTo>
                  <a:cubicBezTo>
                    <a:pt x="7216" y="1199"/>
                    <a:pt x="5860" y="209"/>
                    <a:pt x="4389" y="32"/>
                  </a:cubicBezTo>
                  <a:cubicBezTo>
                    <a:pt x="4219" y="10"/>
                    <a:pt x="4050" y="0"/>
                    <a:pt x="3883" y="0"/>
                  </a:cubicBezTo>
                  <a:close/>
                </a:path>
              </a:pathLst>
            </a:custGeom>
            <a:solidFill>
              <a:srgbClr val="F2E4D7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23;p37"/>
            <p:cNvSpPr/>
            <p:nvPr/>
          </p:nvSpPr>
          <p:spPr>
            <a:xfrm flipH="1">
              <a:off x="6524621" y="2763362"/>
              <a:ext cx="139448" cy="139380"/>
            </a:xfrm>
            <a:custGeom>
              <a:avLst/>
              <a:gdLst/>
              <a:ahLst/>
              <a:cxnLst/>
              <a:rect l="l" t="t" r="r" b="b"/>
              <a:pathLst>
                <a:path w="1897" h="1896" extrusionOk="0">
                  <a:moveTo>
                    <a:pt x="949" y="0"/>
                  </a:moveTo>
                  <a:cubicBezTo>
                    <a:pt x="426" y="0"/>
                    <a:pt x="1" y="425"/>
                    <a:pt x="1" y="948"/>
                  </a:cubicBezTo>
                  <a:cubicBezTo>
                    <a:pt x="1" y="1471"/>
                    <a:pt x="426" y="1896"/>
                    <a:pt x="949" y="1896"/>
                  </a:cubicBezTo>
                  <a:cubicBezTo>
                    <a:pt x="1472" y="1896"/>
                    <a:pt x="1897" y="1471"/>
                    <a:pt x="1897" y="948"/>
                  </a:cubicBezTo>
                  <a:cubicBezTo>
                    <a:pt x="1897" y="425"/>
                    <a:pt x="1472" y="0"/>
                    <a:pt x="9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24;p37"/>
            <p:cNvSpPr/>
            <p:nvPr/>
          </p:nvSpPr>
          <p:spPr>
            <a:xfrm flipH="1">
              <a:off x="5988586" y="2715799"/>
              <a:ext cx="139228" cy="139159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9" y="0"/>
                  </a:moveTo>
                  <a:cubicBezTo>
                    <a:pt x="426" y="0"/>
                    <a:pt x="0" y="422"/>
                    <a:pt x="0" y="944"/>
                  </a:cubicBezTo>
                  <a:cubicBezTo>
                    <a:pt x="0" y="1468"/>
                    <a:pt x="426" y="1893"/>
                    <a:pt x="949" y="1893"/>
                  </a:cubicBezTo>
                  <a:cubicBezTo>
                    <a:pt x="1471" y="1893"/>
                    <a:pt x="1893" y="1468"/>
                    <a:pt x="1893" y="944"/>
                  </a:cubicBezTo>
                  <a:cubicBezTo>
                    <a:pt x="1893" y="422"/>
                    <a:pt x="1471" y="0"/>
                    <a:pt x="9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25;p37"/>
            <p:cNvSpPr/>
            <p:nvPr/>
          </p:nvSpPr>
          <p:spPr>
            <a:xfrm flipH="1">
              <a:off x="6198824" y="2886495"/>
              <a:ext cx="143565" cy="81378"/>
            </a:xfrm>
            <a:custGeom>
              <a:avLst/>
              <a:gdLst/>
              <a:ahLst/>
              <a:cxnLst/>
              <a:rect l="l" t="t" r="r" b="b"/>
              <a:pathLst>
                <a:path w="1953" h="1107" extrusionOk="0">
                  <a:moveTo>
                    <a:pt x="1188" y="1"/>
                  </a:moveTo>
                  <a:cubicBezTo>
                    <a:pt x="1147" y="1"/>
                    <a:pt x="1105" y="3"/>
                    <a:pt x="1064" y="5"/>
                  </a:cubicBezTo>
                  <a:cubicBezTo>
                    <a:pt x="913" y="19"/>
                    <a:pt x="770" y="48"/>
                    <a:pt x="625" y="87"/>
                  </a:cubicBezTo>
                  <a:cubicBezTo>
                    <a:pt x="524" y="117"/>
                    <a:pt x="426" y="149"/>
                    <a:pt x="331" y="188"/>
                  </a:cubicBezTo>
                  <a:cubicBezTo>
                    <a:pt x="240" y="224"/>
                    <a:pt x="148" y="263"/>
                    <a:pt x="79" y="332"/>
                  </a:cubicBezTo>
                  <a:cubicBezTo>
                    <a:pt x="44" y="364"/>
                    <a:pt x="17" y="407"/>
                    <a:pt x="11" y="456"/>
                  </a:cubicBezTo>
                  <a:cubicBezTo>
                    <a:pt x="1" y="521"/>
                    <a:pt x="34" y="587"/>
                    <a:pt x="83" y="633"/>
                  </a:cubicBezTo>
                  <a:cubicBezTo>
                    <a:pt x="129" y="678"/>
                    <a:pt x="191" y="705"/>
                    <a:pt x="250" y="734"/>
                  </a:cubicBezTo>
                  <a:cubicBezTo>
                    <a:pt x="488" y="848"/>
                    <a:pt x="726" y="953"/>
                    <a:pt x="962" y="1070"/>
                  </a:cubicBezTo>
                  <a:cubicBezTo>
                    <a:pt x="990" y="1083"/>
                    <a:pt x="1018" y="1106"/>
                    <a:pt x="1049" y="1106"/>
                  </a:cubicBezTo>
                  <a:cubicBezTo>
                    <a:pt x="1058" y="1106"/>
                    <a:pt x="1067" y="1104"/>
                    <a:pt x="1076" y="1100"/>
                  </a:cubicBezTo>
                  <a:cubicBezTo>
                    <a:pt x="1106" y="1084"/>
                    <a:pt x="1132" y="1061"/>
                    <a:pt x="1155" y="1034"/>
                  </a:cubicBezTo>
                  <a:cubicBezTo>
                    <a:pt x="1181" y="1008"/>
                    <a:pt x="1210" y="986"/>
                    <a:pt x="1240" y="963"/>
                  </a:cubicBezTo>
                  <a:cubicBezTo>
                    <a:pt x="1302" y="910"/>
                    <a:pt x="1367" y="862"/>
                    <a:pt x="1429" y="809"/>
                  </a:cubicBezTo>
                  <a:cubicBezTo>
                    <a:pt x="1580" y="685"/>
                    <a:pt x="1740" y="574"/>
                    <a:pt x="1868" y="423"/>
                  </a:cubicBezTo>
                  <a:cubicBezTo>
                    <a:pt x="1894" y="394"/>
                    <a:pt x="1919" y="361"/>
                    <a:pt x="1936" y="322"/>
                  </a:cubicBezTo>
                  <a:cubicBezTo>
                    <a:pt x="1949" y="286"/>
                    <a:pt x="1952" y="241"/>
                    <a:pt x="1933" y="204"/>
                  </a:cubicBezTo>
                  <a:cubicBezTo>
                    <a:pt x="1900" y="146"/>
                    <a:pt x="1821" y="117"/>
                    <a:pt x="1763" y="97"/>
                  </a:cubicBezTo>
                  <a:cubicBezTo>
                    <a:pt x="1687" y="67"/>
                    <a:pt x="1613" y="48"/>
                    <a:pt x="1537" y="31"/>
                  </a:cubicBezTo>
                  <a:cubicBezTo>
                    <a:pt x="1439" y="12"/>
                    <a:pt x="1338" y="2"/>
                    <a:pt x="1240" y="2"/>
                  </a:cubicBezTo>
                  <a:cubicBezTo>
                    <a:pt x="1223" y="1"/>
                    <a:pt x="1206" y="1"/>
                    <a:pt x="1188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26;p37"/>
            <p:cNvSpPr/>
            <p:nvPr/>
          </p:nvSpPr>
          <p:spPr>
            <a:xfrm flipH="1">
              <a:off x="6259397" y="2955744"/>
              <a:ext cx="132686" cy="107990"/>
            </a:xfrm>
            <a:custGeom>
              <a:avLst/>
              <a:gdLst/>
              <a:ahLst/>
              <a:cxnLst/>
              <a:rect l="l" t="t" r="r" b="b"/>
              <a:pathLst>
                <a:path w="1805" h="1469" extrusionOk="0">
                  <a:moveTo>
                    <a:pt x="1720" y="1"/>
                  </a:moveTo>
                  <a:cubicBezTo>
                    <a:pt x="1689" y="1"/>
                    <a:pt x="1662" y="22"/>
                    <a:pt x="1651" y="53"/>
                  </a:cubicBezTo>
                  <a:cubicBezTo>
                    <a:pt x="1635" y="106"/>
                    <a:pt x="1618" y="161"/>
                    <a:pt x="1599" y="217"/>
                  </a:cubicBezTo>
                  <a:cubicBezTo>
                    <a:pt x="1520" y="492"/>
                    <a:pt x="1435" y="772"/>
                    <a:pt x="1282" y="1005"/>
                  </a:cubicBezTo>
                  <a:cubicBezTo>
                    <a:pt x="1158" y="1194"/>
                    <a:pt x="929" y="1321"/>
                    <a:pt x="713" y="1321"/>
                  </a:cubicBezTo>
                  <a:cubicBezTo>
                    <a:pt x="595" y="1321"/>
                    <a:pt x="432" y="1285"/>
                    <a:pt x="315" y="1106"/>
                  </a:cubicBezTo>
                  <a:cubicBezTo>
                    <a:pt x="200" y="929"/>
                    <a:pt x="334" y="727"/>
                    <a:pt x="485" y="554"/>
                  </a:cubicBezTo>
                  <a:cubicBezTo>
                    <a:pt x="511" y="521"/>
                    <a:pt x="507" y="475"/>
                    <a:pt x="475" y="449"/>
                  </a:cubicBezTo>
                  <a:cubicBezTo>
                    <a:pt x="462" y="437"/>
                    <a:pt x="445" y="431"/>
                    <a:pt x="429" y="431"/>
                  </a:cubicBezTo>
                  <a:cubicBezTo>
                    <a:pt x="408" y="431"/>
                    <a:pt x="388" y="440"/>
                    <a:pt x="373" y="459"/>
                  </a:cubicBezTo>
                  <a:cubicBezTo>
                    <a:pt x="262" y="590"/>
                    <a:pt x="1" y="893"/>
                    <a:pt x="194" y="1187"/>
                  </a:cubicBezTo>
                  <a:cubicBezTo>
                    <a:pt x="311" y="1371"/>
                    <a:pt x="494" y="1469"/>
                    <a:pt x="710" y="1469"/>
                  </a:cubicBezTo>
                  <a:cubicBezTo>
                    <a:pt x="743" y="1469"/>
                    <a:pt x="772" y="1469"/>
                    <a:pt x="802" y="1465"/>
                  </a:cubicBezTo>
                  <a:cubicBezTo>
                    <a:pt x="1037" y="1436"/>
                    <a:pt x="1272" y="1288"/>
                    <a:pt x="1406" y="1086"/>
                  </a:cubicBezTo>
                  <a:cubicBezTo>
                    <a:pt x="1569" y="834"/>
                    <a:pt x="1657" y="543"/>
                    <a:pt x="1743" y="259"/>
                  </a:cubicBezTo>
                  <a:cubicBezTo>
                    <a:pt x="1759" y="204"/>
                    <a:pt x="1775" y="148"/>
                    <a:pt x="1791" y="96"/>
                  </a:cubicBezTo>
                  <a:cubicBezTo>
                    <a:pt x="1805" y="57"/>
                    <a:pt x="1782" y="14"/>
                    <a:pt x="1743" y="4"/>
                  </a:cubicBezTo>
                  <a:cubicBezTo>
                    <a:pt x="1735" y="2"/>
                    <a:pt x="1728" y="1"/>
                    <a:pt x="1720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27;p37"/>
            <p:cNvSpPr/>
            <p:nvPr/>
          </p:nvSpPr>
          <p:spPr>
            <a:xfrm flipH="1">
              <a:off x="6134430" y="2956038"/>
              <a:ext cx="139448" cy="86230"/>
            </a:xfrm>
            <a:custGeom>
              <a:avLst/>
              <a:gdLst/>
              <a:ahLst/>
              <a:cxnLst/>
              <a:rect l="l" t="t" r="r" b="b"/>
              <a:pathLst>
                <a:path w="1897" h="1173" extrusionOk="0">
                  <a:moveTo>
                    <a:pt x="81" y="0"/>
                  </a:moveTo>
                  <a:cubicBezTo>
                    <a:pt x="68" y="0"/>
                    <a:pt x="55" y="3"/>
                    <a:pt x="43" y="10"/>
                  </a:cubicBezTo>
                  <a:cubicBezTo>
                    <a:pt x="10" y="33"/>
                    <a:pt x="1" y="76"/>
                    <a:pt x="20" y="112"/>
                  </a:cubicBezTo>
                  <a:cubicBezTo>
                    <a:pt x="63" y="183"/>
                    <a:pt x="105" y="255"/>
                    <a:pt x="147" y="331"/>
                  </a:cubicBezTo>
                  <a:cubicBezTo>
                    <a:pt x="292" y="592"/>
                    <a:pt x="445" y="863"/>
                    <a:pt x="700" y="1040"/>
                  </a:cubicBezTo>
                  <a:cubicBezTo>
                    <a:pt x="825" y="1126"/>
                    <a:pt x="988" y="1173"/>
                    <a:pt x="1147" y="1173"/>
                  </a:cubicBezTo>
                  <a:cubicBezTo>
                    <a:pt x="1180" y="1173"/>
                    <a:pt x="1213" y="1171"/>
                    <a:pt x="1245" y="1167"/>
                  </a:cubicBezTo>
                  <a:cubicBezTo>
                    <a:pt x="1295" y="1161"/>
                    <a:pt x="1344" y="1151"/>
                    <a:pt x="1390" y="1135"/>
                  </a:cubicBezTo>
                  <a:cubicBezTo>
                    <a:pt x="1583" y="1073"/>
                    <a:pt x="1723" y="935"/>
                    <a:pt x="1785" y="755"/>
                  </a:cubicBezTo>
                  <a:cubicBezTo>
                    <a:pt x="1896" y="432"/>
                    <a:pt x="1579" y="206"/>
                    <a:pt x="1442" y="108"/>
                  </a:cubicBezTo>
                  <a:cubicBezTo>
                    <a:pt x="1430" y="100"/>
                    <a:pt x="1416" y="96"/>
                    <a:pt x="1402" y="96"/>
                  </a:cubicBezTo>
                  <a:cubicBezTo>
                    <a:pt x="1379" y="96"/>
                    <a:pt x="1355" y="107"/>
                    <a:pt x="1340" y="128"/>
                  </a:cubicBezTo>
                  <a:cubicBezTo>
                    <a:pt x="1318" y="160"/>
                    <a:pt x="1324" y="206"/>
                    <a:pt x="1357" y="229"/>
                  </a:cubicBezTo>
                  <a:cubicBezTo>
                    <a:pt x="1536" y="357"/>
                    <a:pt x="1713" y="513"/>
                    <a:pt x="1648" y="706"/>
                  </a:cubicBezTo>
                  <a:cubicBezTo>
                    <a:pt x="1598" y="844"/>
                    <a:pt x="1491" y="948"/>
                    <a:pt x="1344" y="997"/>
                  </a:cubicBezTo>
                  <a:cubicBezTo>
                    <a:pt x="1280" y="1017"/>
                    <a:pt x="1214" y="1027"/>
                    <a:pt x="1147" y="1027"/>
                  </a:cubicBezTo>
                  <a:cubicBezTo>
                    <a:pt x="1016" y="1027"/>
                    <a:pt x="886" y="990"/>
                    <a:pt x="782" y="919"/>
                  </a:cubicBezTo>
                  <a:cubicBezTo>
                    <a:pt x="556" y="762"/>
                    <a:pt x="412" y="504"/>
                    <a:pt x="275" y="259"/>
                  </a:cubicBezTo>
                  <a:cubicBezTo>
                    <a:pt x="233" y="180"/>
                    <a:pt x="191" y="108"/>
                    <a:pt x="144" y="37"/>
                  </a:cubicBezTo>
                  <a:cubicBezTo>
                    <a:pt x="131" y="13"/>
                    <a:pt x="107" y="0"/>
                    <a:pt x="81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628;p37"/>
            <p:cNvSpPr/>
            <p:nvPr/>
          </p:nvSpPr>
          <p:spPr>
            <a:xfrm flipH="1">
              <a:off x="5575901" y="2759907"/>
              <a:ext cx="340939" cy="107843"/>
            </a:xfrm>
            <a:custGeom>
              <a:avLst/>
              <a:gdLst/>
              <a:ahLst/>
              <a:cxnLst/>
              <a:rect l="l" t="t" r="r" b="b"/>
              <a:pathLst>
                <a:path w="4638" h="1467" extrusionOk="0">
                  <a:moveTo>
                    <a:pt x="4582" y="0"/>
                  </a:moveTo>
                  <a:cubicBezTo>
                    <a:pt x="4578" y="0"/>
                    <a:pt x="4574" y="1"/>
                    <a:pt x="4569" y="2"/>
                  </a:cubicBezTo>
                  <a:lnTo>
                    <a:pt x="40" y="1371"/>
                  </a:lnTo>
                  <a:cubicBezTo>
                    <a:pt x="13" y="1377"/>
                    <a:pt x="0" y="1403"/>
                    <a:pt x="7" y="1430"/>
                  </a:cubicBezTo>
                  <a:cubicBezTo>
                    <a:pt x="13" y="1453"/>
                    <a:pt x="33" y="1466"/>
                    <a:pt x="52" y="1466"/>
                  </a:cubicBezTo>
                  <a:cubicBezTo>
                    <a:pt x="59" y="1466"/>
                    <a:pt x="62" y="1466"/>
                    <a:pt x="69" y="1462"/>
                  </a:cubicBezTo>
                  <a:lnTo>
                    <a:pt x="4598" y="97"/>
                  </a:lnTo>
                  <a:cubicBezTo>
                    <a:pt x="4624" y="90"/>
                    <a:pt x="4638" y="60"/>
                    <a:pt x="4631" y="35"/>
                  </a:cubicBezTo>
                  <a:cubicBezTo>
                    <a:pt x="4623" y="12"/>
                    <a:pt x="4604" y="0"/>
                    <a:pt x="4582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629;p37"/>
            <p:cNvSpPr/>
            <p:nvPr/>
          </p:nvSpPr>
          <p:spPr>
            <a:xfrm flipH="1">
              <a:off x="5564360" y="2871646"/>
              <a:ext cx="357553" cy="39991"/>
            </a:xfrm>
            <a:custGeom>
              <a:avLst/>
              <a:gdLst/>
              <a:ahLst/>
              <a:cxnLst/>
              <a:rect l="l" t="t" r="r" b="b"/>
              <a:pathLst>
                <a:path w="4864" h="544" extrusionOk="0">
                  <a:moveTo>
                    <a:pt x="4813" y="1"/>
                  </a:moveTo>
                  <a:cubicBezTo>
                    <a:pt x="4811" y="1"/>
                    <a:pt x="4810" y="1"/>
                    <a:pt x="4808" y="1"/>
                  </a:cubicBezTo>
                  <a:lnTo>
                    <a:pt x="50" y="446"/>
                  </a:lnTo>
                  <a:cubicBezTo>
                    <a:pt x="23" y="446"/>
                    <a:pt x="0" y="472"/>
                    <a:pt x="4" y="498"/>
                  </a:cubicBezTo>
                  <a:cubicBezTo>
                    <a:pt x="7" y="524"/>
                    <a:pt x="30" y="544"/>
                    <a:pt x="53" y="544"/>
                  </a:cubicBezTo>
                  <a:lnTo>
                    <a:pt x="59" y="544"/>
                  </a:lnTo>
                  <a:lnTo>
                    <a:pt x="4818" y="99"/>
                  </a:lnTo>
                  <a:cubicBezTo>
                    <a:pt x="4844" y="96"/>
                    <a:pt x="4863" y="73"/>
                    <a:pt x="4860" y="44"/>
                  </a:cubicBezTo>
                  <a:cubicBezTo>
                    <a:pt x="4860" y="19"/>
                    <a:pt x="4838" y="1"/>
                    <a:pt x="4813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630;p37"/>
            <p:cNvSpPr/>
            <p:nvPr/>
          </p:nvSpPr>
          <p:spPr>
            <a:xfrm flipH="1">
              <a:off x="5599644" y="2951480"/>
              <a:ext cx="321092" cy="37050"/>
            </a:xfrm>
            <a:custGeom>
              <a:avLst/>
              <a:gdLst/>
              <a:ahLst/>
              <a:cxnLst/>
              <a:rect l="l" t="t" r="r" b="b"/>
              <a:pathLst>
                <a:path w="4368" h="504" extrusionOk="0">
                  <a:moveTo>
                    <a:pt x="57" y="1"/>
                  </a:moveTo>
                  <a:cubicBezTo>
                    <a:pt x="30" y="1"/>
                    <a:pt x="4" y="20"/>
                    <a:pt x="4" y="46"/>
                  </a:cubicBezTo>
                  <a:cubicBezTo>
                    <a:pt x="1" y="72"/>
                    <a:pt x="20" y="99"/>
                    <a:pt x="46" y="99"/>
                  </a:cubicBezTo>
                  <a:lnTo>
                    <a:pt x="4312" y="503"/>
                  </a:lnTo>
                  <a:lnTo>
                    <a:pt x="4315" y="503"/>
                  </a:lnTo>
                  <a:cubicBezTo>
                    <a:pt x="4341" y="503"/>
                    <a:pt x="4363" y="484"/>
                    <a:pt x="4363" y="461"/>
                  </a:cubicBezTo>
                  <a:cubicBezTo>
                    <a:pt x="4367" y="432"/>
                    <a:pt x="4348" y="409"/>
                    <a:pt x="4321" y="40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31;p37"/>
            <p:cNvSpPr/>
            <p:nvPr/>
          </p:nvSpPr>
          <p:spPr>
            <a:xfrm flipH="1">
              <a:off x="6629814" y="2943027"/>
              <a:ext cx="378503" cy="35948"/>
            </a:xfrm>
            <a:custGeom>
              <a:avLst/>
              <a:gdLst/>
              <a:ahLst/>
              <a:cxnLst/>
              <a:rect l="l" t="t" r="r" b="b"/>
              <a:pathLst>
                <a:path w="5149" h="489" extrusionOk="0">
                  <a:moveTo>
                    <a:pt x="56" y="1"/>
                  </a:moveTo>
                  <a:cubicBezTo>
                    <a:pt x="27" y="1"/>
                    <a:pt x="5" y="21"/>
                    <a:pt x="5" y="46"/>
                  </a:cubicBezTo>
                  <a:cubicBezTo>
                    <a:pt x="1" y="76"/>
                    <a:pt x="20" y="99"/>
                    <a:pt x="47" y="99"/>
                  </a:cubicBezTo>
                  <a:lnTo>
                    <a:pt x="5093" y="488"/>
                  </a:lnTo>
                  <a:lnTo>
                    <a:pt x="5096" y="488"/>
                  </a:lnTo>
                  <a:cubicBezTo>
                    <a:pt x="5122" y="488"/>
                    <a:pt x="5145" y="468"/>
                    <a:pt x="5145" y="442"/>
                  </a:cubicBezTo>
                  <a:cubicBezTo>
                    <a:pt x="5148" y="416"/>
                    <a:pt x="5129" y="393"/>
                    <a:pt x="5099" y="390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32;p37"/>
            <p:cNvSpPr/>
            <p:nvPr/>
          </p:nvSpPr>
          <p:spPr>
            <a:xfrm flipH="1">
              <a:off x="6616141" y="3013672"/>
              <a:ext cx="383502" cy="49106"/>
            </a:xfrm>
            <a:custGeom>
              <a:avLst/>
              <a:gdLst/>
              <a:ahLst/>
              <a:cxnLst/>
              <a:rect l="l" t="t" r="r" b="b"/>
              <a:pathLst>
                <a:path w="5217" h="668" extrusionOk="0">
                  <a:moveTo>
                    <a:pt x="5167" y="0"/>
                  </a:moveTo>
                  <a:cubicBezTo>
                    <a:pt x="5165" y="0"/>
                    <a:pt x="5163" y="1"/>
                    <a:pt x="5161" y="1"/>
                  </a:cubicBezTo>
                  <a:lnTo>
                    <a:pt x="47" y="569"/>
                  </a:lnTo>
                  <a:cubicBezTo>
                    <a:pt x="20" y="573"/>
                    <a:pt x="0" y="595"/>
                    <a:pt x="4" y="622"/>
                  </a:cubicBezTo>
                  <a:cubicBezTo>
                    <a:pt x="7" y="648"/>
                    <a:pt x="27" y="668"/>
                    <a:pt x="53" y="668"/>
                  </a:cubicBezTo>
                  <a:lnTo>
                    <a:pt x="56" y="668"/>
                  </a:lnTo>
                  <a:lnTo>
                    <a:pt x="5171" y="99"/>
                  </a:lnTo>
                  <a:cubicBezTo>
                    <a:pt x="5197" y="96"/>
                    <a:pt x="5216" y="73"/>
                    <a:pt x="5213" y="43"/>
                  </a:cubicBezTo>
                  <a:cubicBezTo>
                    <a:pt x="5210" y="19"/>
                    <a:pt x="5190" y="0"/>
                    <a:pt x="5167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33;p37"/>
            <p:cNvSpPr/>
            <p:nvPr/>
          </p:nvSpPr>
          <p:spPr>
            <a:xfrm flipH="1">
              <a:off x="6607981" y="3060352"/>
              <a:ext cx="333735" cy="102550"/>
            </a:xfrm>
            <a:custGeom>
              <a:avLst/>
              <a:gdLst/>
              <a:ahLst/>
              <a:cxnLst/>
              <a:rect l="l" t="t" r="r" b="b"/>
              <a:pathLst>
                <a:path w="4540" h="1395" extrusionOk="0">
                  <a:moveTo>
                    <a:pt x="4486" y="0"/>
                  </a:moveTo>
                  <a:cubicBezTo>
                    <a:pt x="4481" y="0"/>
                    <a:pt x="4476" y="1"/>
                    <a:pt x="4471" y="3"/>
                  </a:cubicBezTo>
                  <a:lnTo>
                    <a:pt x="40" y="1297"/>
                  </a:lnTo>
                  <a:cubicBezTo>
                    <a:pt x="13" y="1307"/>
                    <a:pt x="1" y="1333"/>
                    <a:pt x="7" y="1360"/>
                  </a:cubicBezTo>
                  <a:cubicBezTo>
                    <a:pt x="13" y="1382"/>
                    <a:pt x="33" y="1395"/>
                    <a:pt x="52" y="1395"/>
                  </a:cubicBezTo>
                  <a:cubicBezTo>
                    <a:pt x="59" y="1395"/>
                    <a:pt x="63" y="1395"/>
                    <a:pt x="69" y="1392"/>
                  </a:cubicBezTo>
                  <a:lnTo>
                    <a:pt x="4497" y="98"/>
                  </a:lnTo>
                  <a:cubicBezTo>
                    <a:pt x="4523" y="88"/>
                    <a:pt x="4540" y="62"/>
                    <a:pt x="4530" y="36"/>
                  </a:cubicBezTo>
                  <a:cubicBezTo>
                    <a:pt x="4524" y="15"/>
                    <a:pt x="4507" y="0"/>
                    <a:pt x="4486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34;p37"/>
            <p:cNvSpPr/>
            <p:nvPr/>
          </p:nvSpPr>
          <p:spPr>
            <a:xfrm flipH="1">
              <a:off x="5952125" y="3270966"/>
              <a:ext cx="241995" cy="141144"/>
            </a:xfrm>
            <a:custGeom>
              <a:avLst/>
              <a:gdLst/>
              <a:ahLst/>
              <a:cxnLst/>
              <a:rect l="l" t="t" r="r" b="b"/>
              <a:pathLst>
                <a:path w="3292" h="1920" extrusionOk="0">
                  <a:moveTo>
                    <a:pt x="2889" y="1"/>
                  </a:moveTo>
                  <a:cubicBezTo>
                    <a:pt x="2295" y="1"/>
                    <a:pt x="1703" y="164"/>
                    <a:pt x="1193" y="471"/>
                  </a:cubicBezTo>
                  <a:cubicBezTo>
                    <a:pt x="690" y="776"/>
                    <a:pt x="275" y="1213"/>
                    <a:pt x="0" y="1730"/>
                  </a:cubicBezTo>
                  <a:cubicBezTo>
                    <a:pt x="17" y="1730"/>
                    <a:pt x="37" y="1726"/>
                    <a:pt x="53" y="1723"/>
                  </a:cubicBezTo>
                  <a:lnTo>
                    <a:pt x="53" y="1723"/>
                  </a:lnTo>
                  <a:cubicBezTo>
                    <a:pt x="40" y="1789"/>
                    <a:pt x="33" y="1854"/>
                    <a:pt x="30" y="1919"/>
                  </a:cubicBezTo>
                  <a:cubicBezTo>
                    <a:pt x="291" y="1361"/>
                    <a:pt x="720" y="883"/>
                    <a:pt x="1252" y="566"/>
                  </a:cubicBezTo>
                  <a:cubicBezTo>
                    <a:pt x="1747" y="268"/>
                    <a:pt x="2317" y="110"/>
                    <a:pt x="2891" y="110"/>
                  </a:cubicBezTo>
                  <a:cubicBezTo>
                    <a:pt x="3004" y="110"/>
                    <a:pt x="3117" y="116"/>
                    <a:pt x="3230" y="128"/>
                  </a:cubicBezTo>
                  <a:cubicBezTo>
                    <a:pt x="3233" y="129"/>
                    <a:pt x="3236" y="130"/>
                    <a:pt x="3239" y="130"/>
                  </a:cubicBezTo>
                  <a:cubicBezTo>
                    <a:pt x="3264" y="130"/>
                    <a:pt x="3286" y="109"/>
                    <a:pt x="3292" y="83"/>
                  </a:cubicBezTo>
                  <a:cubicBezTo>
                    <a:pt x="3292" y="53"/>
                    <a:pt x="3272" y="24"/>
                    <a:pt x="3243" y="20"/>
                  </a:cubicBezTo>
                  <a:cubicBezTo>
                    <a:pt x="3125" y="7"/>
                    <a:pt x="3007" y="1"/>
                    <a:pt x="2889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35;p37"/>
            <p:cNvSpPr/>
            <p:nvPr/>
          </p:nvSpPr>
          <p:spPr>
            <a:xfrm flipH="1">
              <a:off x="6100836" y="3384469"/>
              <a:ext cx="56529" cy="107402"/>
            </a:xfrm>
            <a:custGeom>
              <a:avLst/>
              <a:gdLst/>
              <a:ahLst/>
              <a:cxnLst/>
              <a:rect l="l" t="t" r="r" b="b"/>
              <a:pathLst>
                <a:path w="769" h="1461" extrusionOk="0">
                  <a:moveTo>
                    <a:pt x="711" y="0"/>
                  </a:moveTo>
                  <a:cubicBezTo>
                    <a:pt x="696" y="0"/>
                    <a:pt x="680" y="7"/>
                    <a:pt x="668" y="19"/>
                  </a:cubicBezTo>
                  <a:cubicBezTo>
                    <a:pt x="315" y="392"/>
                    <a:pt x="82" y="876"/>
                    <a:pt x="1" y="1382"/>
                  </a:cubicBezTo>
                  <a:cubicBezTo>
                    <a:pt x="33" y="1411"/>
                    <a:pt x="66" y="1437"/>
                    <a:pt x="102" y="1461"/>
                  </a:cubicBezTo>
                  <a:cubicBezTo>
                    <a:pt x="170" y="954"/>
                    <a:pt x="399" y="467"/>
                    <a:pt x="749" y="94"/>
                  </a:cubicBezTo>
                  <a:cubicBezTo>
                    <a:pt x="769" y="72"/>
                    <a:pt x="769" y="36"/>
                    <a:pt x="746" y="16"/>
                  </a:cubicBezTo>
                  <a:cubicBezTo>
                    <a:pt x="737" y="5"/>
                    <a:pt x="724" y="0"/>
                    <a:pt x="711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36;p37"/>
            <p:cNvSpPr/>
            <p:nvPr/>
          </p:nvSpPr>
          <p:spPr>
            <a:xfrm flipH="1">
              <a:off x="6032839" y="3409243"/>
              <a:ext cx="44327" cy="112621"/>
            </a:xfrm>
            <a:custGeom>
              <a:avLst/>
              <a:gdLst/>
              <a:ahLst/>
              <a:cxnLst/>
              <a:rect l="l" t="t" r="r" b="b"/>
              <a:pathLst>
                <a:path w="603" h="1532" extrusionOk="0">
                  <a:moveTo>
                    <a:pt x="538" y="0"/>
                  </a:moveTo>
                  <a:cubicBezTo>
                    <a:pt x="520" y="0"/>
                    <a:pt x="503" y="9"/>
                    <a:pt x="495" y="26"/>
                  </a:cubicBezTo>
                  <a:cubicBezTo>
                    <a:pt x="197" y="460"/>
                    <a:pt x="24" y="983"/>
                    <a:pt x="1" y="1512"/>
                  </a:cubicBezTo>
                  <a:cubicBezTo>
                    <a:pt x="37" y="1522"/>
                    <a:pt x="76" y="1528"/>
                    <a:pt x="112" y="1532"/>
                  </a:cubicBezTo>
                  <a:cubicBezTo>
                    <a:pt x="129" y="1019"/>
                    <a:pt x="295" y="512"/>
                    <a:pt x="583" y="88"/>
                  </a:cubicBezTo>
                  <a:cubicBezTo>
                    <a:pt x="603" y="61"/>
                    <a:pt x="596" y="26"/>
                    <a:pt x="570" y="9"/>
                  </a:cubicBezTo>
                  <a:cubicBezTo>
                    <a:pt x="560" y="3"/>
                    <a:pt x="549" y="0"/>
                    <a:pt x="538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37;p37"/>
            <p:cNvSpPr/>
            <p:nvPr/>
          </p:nvSpPr>
          <p:spPr>
            <a:xfrm flipH="1">
              <a:off x="6433762" y="3278170"/>
              <a:ext cx="508469" cy="147099"/>
            </a:xfrm>
            <a:custGeom>
              <a:avLst/>
              <a:gdLst/>
              <a:ahLst/>
              <a:cxnLst/>
              <a:rect l="l" t="t" r="r" b="b"/>
              <a:pathLst>
                <a:path w="6917" h="2001" extrusionOk="0">
                  <a:moveTo>
                    <a:pt x="3191" y="1"/>
                  </a:moveTo>
                  <a:cubicBezTo>
                    <a:pt x="2228" y="1"/>
                    <a:pt x="1179" y="245"/>
                    <a:pt x="4" y="743"/>
                  </a:cubicBezTo>
                  <a:cubicBezTo>
                    <a:pt x="0" y="743"/>
                    <a:pt x="0" y="746"/>
                    <a:pt x="0" y="750"/>
                  </a:cubicBezTo>
                  <a:cubicBezTo>
                    <a:pt x="0" y="753"/>
                    <a:pt x="4" y="753"/>
                    <a:pt x="8" y="753"/>
                  </a:cubicBezTo>
                  <a:cubicBezTo>
                    <a:pt x="1182" y="258"/>
                    <a:pt x="2228" y="14"/>
                    <a:pt x="3188" y="14"/>
                  </a:cubicBezTo>
                  <a:cubicBezTo>
                    <a:pt x="3382" y="14"/>
                    <a:pt x="3572" y="24"/>
                    <a:pt x="3759" y="44"/>
                  </a:cubicBezTo>
                  <a:cubicBezTo>
                    <a:pt x="5145" y="190"/>
                    <a:pt x="6347" y="939"/>
                    <a:pt x="6903" y="1998"/>
                  </a:cubicBezTo>
                  <a:cubicBezTo>
                    <a:pt x="6906" y="2001"/>
                    <a:pt x="6906" y="2001"/>
                    <a:pt x="6910" y="2001"/>
                  </a:cubicBezTo>
                  <a:lnTo>
                    <a:pt x="6913" y="2001"/>
                  </a:lnTo>
                  <a:cubicBezTo>
                    <a:pt x="6913" y="1998"/>
                    <a:pt x="6916" y="1994"/>
                    <a:pt x="6913" y="1991"/>
                  </a:cubicBezTo>
                  <a:cubicBezTo>
                    <a:pt x="6357" y="929"/>
                    <a:pt x="5148" y="177"/>
                    <a:pt x="3762" y="30"/>
                  </a:cubicBezTo>
                  <a:cubicBezTo>
                    <a:pt x="3575" y="11"/>
                    <a:pt x="3385" y="1"/>
                    <a:pt x="3191" y="1"/>
                  </a:cubicBezTo>
                  <a:close/>
                </a:path>
              </a:pathLst>
            </a:custGeom>
            <a:solidFill>
              <a:srgbClr val="4A404A"/>
            </a:solidFill>
            <a:ln w="9525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38;p37"/>
            <p:cNvSpPr/>
            <p:nvPr/>
          </p:nvSpPr>
          <p:spPr>
            <a:xfrm flipH="1">
              <a:off x="6493894" y="3462907"/>
              <a:ext cx="63733" cy="80129"/>
            </a:xfrm>
            <a:custGeom>
              <a:avLst/>
              <a:gdLst/>
              <a:ahLst/>
              <a:cxnLst/>
              <a:rect l="l" t="t" r="r" b="b"/>
              <a:pathLst>
                <a:path w="867" h="1090" extrusionOk="0">
                  <a:moveTo>
                    <a:pt x="66" y="1"/>
                  </a:moveTo>
                  <a:cubicBezTo>
                    <a:pt x="50" y="1"/>
                    <a:pt x="32" y="8"/>
                    <a:pt x="21" y="24"/>
                  </a:cubicBezTo>
                  <a:cubicBezTo>
                    <a:pt x="1" y="44"/>
                    <a:pt x="7" y="80"/>
                    <a:pt x="31" y="100"/>
                  </a:cubicBezTo>
                  <a:cubicBezTo>
                    <a:pt x="357" y="358"/>
                    <a:pt x="612" y="704"/>
                    <a:pt x="763" y="1089"/>
                  </a:cubicBezTo>
                  <a:cubicBezTo>
                    <a:pt x="799" y="1080"/>
                    <a:pt x="835" y="1067"/>
                    <a:pt x="867" y="1053"/>
                  </a:cubicBezTo>
                  <a:cubicBezTo>
                    <a:pt x="710" y="645"/>
                    <a:pt x="442" y="282"/>
                    <a:pt x="96" y="11"/>
                  </a:cubicBezTo>
                  <a:cubicBezTo>
                    <a:pt x="88" y="4"/>
                    <a:pt x="77" y="1"/>
                    <a:pt x="66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39;p37"/>
            <p:cNvSpPr/>
            <p:nvPr/>
          </p:nvSpPr>
          <p:spPr>
            <a:xfrm flipH="1">
              <a:off x="6441775" y="3433281"/>
              <a:ext cx="55721" cy="69616"/>
            </a:xfrm>
            <a:custGeom>
              <a:avLst/>
              <a:gdLst/>
              <a:ahLst/>
              <a:cxnLst/>
              <a:rect l="l" t="t" r="r" b="b"/>
              <a:pathLst>
                <a:path w="758" h="947" extrusionOk="0">
                  <a:moveTo>
                    <a:pt x="62" y="1"/>
                  </a:moveTo>
                  <a:cubicBezTo>
                    <a:pt x="46" y="1"/>
                    <a:pt x="30" y="6"/>
                    <a:pt x="20" y="19"/>
                  </a:cubicBezTo>
                  <a:cubicBezTo>
                    <a:pt x="0" y="41"/>
                    <a:pt x="6" y="77"/>
                    <a:pt x="26" y="97"/>
                  </a:cubicBezTo>
                  <a:cubicBezTo>
                    <a:pt x="301" y="329"/>
                    <a:pt x="530" y="623"/>
                    <a:pt x="690" y="947"/>
                  </a:cubicBezTo>
                  <a:cubicBezTo>
                    <a:pt x="716" y="910"/>
                    <a:pt x="738" y="875"/>
                    <a:pt x="758" y="839"/>
                  </a:cubicBezTo>
                  <a:cubicBezTo>
                    <a:pt x="595" y="522"/>
                    <a:pt x="370" y="241"/>
                    <a:pt x="101" y="12"/>
                  </a:cubicBezTo>
                  <a:cubicBezTo>
                    <a:pt x="89" y="5"/>
                    <a:pt x="75" y="1"/>
                    <a:pt x="62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40;p37"/>
            <p:cNvSpPr/>
            <p:nvPr/>
          </p:nvSpPr>
          <p:spPr>
            <a:xfrm flipH="1">
              <a:off x="6945245" y="2775050"/>
              <a:ext cx="243906" cy="710792"/>
            </a:xfrm>
            <a:custGeom>
              <a:avLst/>
              <a:gdLst/>
              <a:ahLst/>
              <a:cxnLst/>
              <a:rect l="l" t="t" r="r" b="b"/>
              <a:pathLst>
                <a:path w="3318" h="9669" extrusionOk="0">
                  <a:moveTo>
                    <a:pt x="3262" y="0"/>
                  </a:moveTo>
                  <a:cubicBezTo>
                    <a:pt x="3246" y="0"/>
                    <a:pt x="3230" y="7"/>
                    <a:pt x="3222" y="21"/>
                  </a:cubicBezTo>
                  <a:cubicBezTo>
                    <a:pt x="2353" y="1315"/>
                    <a:pt x="1575" y="2684"/>
                    <a:pt x="905" y="4087"/>
                  </a:cubicBezTo>
                  <a:cubicBezTo>
                    <a:pt x="611" y="4701"/>
                    <a:pt x="320" y="5368"/>
                    <a:pt x="166" y="6060"/>
                  </a:cubicBezTo>
                  <a:cubicBezTo>
                    <a:pt x="0" y="6825"/>
                    <a:pt x="26" y="7551"/>
                    <a:pt x="242" y="8158"/>
                  </a:cubicBezTo>
                  <a:cubicBezTo>
                    <a:pt x="497" y="8875"/>
                    <a:pt x="1026" y="9437"/>
                    <a:pt x="1664" y="9665"/>
                  </a:cubicBezTo>
                  <a:cubicBezTo>
                    <a:pt x="1670" y="9668"/>
                    <a:pt x="1676" y="9668"/>
                    <a:pt x="1683" y="9668"/>
                  </a:cubicBezTo>
                  <a:cubicBezTo>
                    <a:pt x="1703" y="9668"/>
                    <a:pt x="1723" y="9656"/>
                    <a:pt x="1729" y="9636"/>
                  </a:cubicBezTo>
                  <a:cubicBezTo>
                    <a:pt x="1739" y="9610"/>
                    <a:pt x="1723" y="9584"/>
                    <a:pt x="1700" y="9574"/>
                  </a:cubicBezTo>
                  <a:cubicBezTo>
                    <a:pt x="1088" y="9355"/>
                    <a:pt x="578" y="8813"/>
                    <a:pt x="333" y="8126"/>
                  </a:cubicBezTo>
                  <a:cubicBezTo>
                    <a:pt x="124" y="7535"/>
                    <a:pt x="98" y="6829"/>
                    <a:pt x="264" y="6080"/>
                  </a:cubicBezTo>
                  <a:cubicBezTo>
                    <a:pt x="415" y="5398"/>
                    <a:pt x="703" y="4740"/>
                    <a:pt x="994" y="4132"/>
                  </a:cubicBezTo>
                  <a:cubicBezTo>
                    <a:pt x="1664" y="2731"/>
                    <a:pt x="2438" y="1368"/>
                    <a:pt x="3304" y="76"/>
                  </a:cubicBezTo>
                  <a:cubicBezTo>
                    <a:pt x="3317" y="54"/>
                    <a:pt x="3311" y="25"/>
                    <a:pt x="3291" y="8"/>
                  </a:cubicBezTo>
                  <a:cubicBezTo>
                    <a:pt x="3282" y="3"/>
                    <a:pt x="3272" y="0"/>
                    <a:pt x="3262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41;p37"/>
            <p:cNvSpPr/>
            <p:nvPr/>
          </p:nvSpPr>
          <p:spPr>
            <a:xfrm flipH="1">
              <a:off x="7155704" y="2654490"/>
              <a:ext cx="174513" cy="514514"/>
            </a:xfrm>
            <a:custGeom>
              <a:avLst/>
              <a:gdLst/>
              <a:ahLst/>
              <a:cxnLst/>
              <a:rect l="l" t="t" r="r" b="b"/>
              <a:pathLst>
                <a:path w="2374" h="6999" extrusionOk="0">
                  <a:moveTo>
                    <a:pt x="549" y="1"/>
                  </a:moveTo>
                  <a:cubicBezTo>
                    <a:pt x="526" y="1"/>
                    <a:pt x="504" y="16"/>
                    <a:pt x="497" y="40"/>
                  </a:cubicBezTo>
                  <a:cubicBezTo>
                    <a:pt x="1" y="2410"/>
                    <a:pt x="684" y="5070"/>
                    <a:pt x="2281" y="6979"/>
                  </a:cubicBezTo>
                  <a:cubicBezTo>
                    <a:pt x="2292" y="6991"/>
                    <a:pt x="2305" y="6998"/>
                    <a:pt x="2318" y="6998"/>
                  </a:cubicBezTo>
                  <a:cubicBezTo>
                    <a:pt x="2331" y="6998"/>
                    <a:pt x="2340" y="6991"/>
                    <a:pt x="2350" y="6985"/>
                  </a:cubicBezTo>
                  <a:cubicBezTo>
                    <a:pt x="2370" y="6969"/>
                    <a:pt x="2373" y="6936"/>
                    <a:pt x="2357" y="6916"/>
                  </a:cubicBezTo>
                  <a:cubicBezTo>
                    <a:pt x="779" y="5027"/>
                    <a:pt x="102" y="2403"/>
                    <a:pt x="592" y="60"/>
                  </a:cubicBezTo>
                  <a:cubicBezTo>
                    <a:pt x="599" y="33"/>
                    <a:pt x="583" y="7"/>
                    <a:pt x="556" y="1"/>
                  </a:cubicBezTo>
                  <a:cubicBezTo>
                    <a:pt x="554" y="1"/>
                    <a:pt x="551" y="1"/>
                    <a:pt x="549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42;p37"/>
            <p:cNvSpPr/>
            <p:nvPr/>
          </p:nvSpPr>
          <p:spPr>
            <a:xfrm flipH="1">
              <a:off x="7279201" y="2969785"/>
              <a:ext cx="116072" cy="150921"/>
            </a:xfrm>
            <a:custGeom>
              <a:avLst/>
              <a:gdLst/>
              <a:ahLst/>
              <a:cxnLst/>
              <a:rect l="l" t="t" r="r" b="b"/>
              <a:pathLst>
                <a:path w="1579" h="2053" extrusionOk="0">
                  <a:moveTo>
                    <a:pt x="55" y="0"/>
                  </a:moveTo>
                  <a:cubicBezTo>
                    <a:pt x="47" y="0"/>
                    <a:pt x="40" y="2"/>
                    <a:pt x="33" y="6"/>
                  </a:cubicBezTo>
                  <a:cubicBezTo>
                    <a:pt x="6" y="19"/>
                    <a:pt x="0" y="49"/>
                    <a:pt x="9" y="72"/>
                  </a:cubicBezTo>
                  <a:cubicBezTo>
                    <a:pt x="398" y="803"/>
                    <a:pt x="896" y="1464"/>
                    <a:pt x="1490" y="2036"/>
                  </a:cubicBezTo>
                  <a:cubicBezTo>
                    <a:pt x="1500" y="2046"/>
                    <a:pt x="1513" y="2052"/>
                    <a:pt x="1523" y="2052"/>
                  </a:cubicBezTo>
                  <a:cubicBezTo>
                    <a:pt x="1536" y="2052"/>
                    <a:pt x="1549" y="2046"/>
                    <a:pt x="1559" y="2036"/>
                  </a:cubicBezTo>
                  <a:cubicBezTo>
                    <a:pt x="1578" y="2016"/>
                    <a:pt x="1578" y="1984"/>
                    <a:pt x="1559" y="1967"/>
                  </a:cubicBezTo>
                  <a:cubicBezTo>
                    <a:pt x="970" y="1399"/>
                    <a:pt x="480" y="748"/>
                    <a:pt x="98" y="26"/>
                  </a:cubicBezTo>
                  <a:cubicBezTo>
                    <a:pt x="89" y="10"/>
                    <a:pt x="72" y="0"/>
                    <a:pt x="55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643;p37"/>
            <p:cNvSpPr/>
            <p:nvPr/>
          </p:nvSpPr>
          <p:spPr>
            <a:xfrm flipH="1">
              <a:off x="6080179" y="3204216"/>
              <a:ext cx="10585" cy="8454"/>
            </a:xfrm>
            <a:custGeom>
              <a:avLst/>
              <a:gdLst/>
              <a:ahLst/>
              <a:cxnLst/>
              <a:rect l="l" t="t" r="r" b="b"/>
              <a:pathLst>
                <a:path w="144" h="115" extrusionOk="0">
                  <a:moveTo>
                    <a:pt x="62" y="0"/>
                  </a:moveTo>
                  <a:cubicBezTo>
                    <a:pt x="42" y="23"/>
                    <a:pt x="20" y="50"/>
                    <a:pt x="0" y="72"/>
                  </a:cubicBezTo>
                  <a:cubicBezTo>
                    <a:pt x="29" y="85"/>
                    <a:pt x="56" y="102"/>
                    <a:pt x="82" y="115"/>
                  </a:cubicBezTo>
                  <a:cubicBezTo>
                    <a:pt x="101" y="92"/>
                    <a:pt x="124" y="65"/>
                    <a:pt x="144" y="43"/>
                  </a:cubicBezTo>
                  <a:cubicBezTo>
                    <a:pt x="115" y="30"/>
                    <a:pt x="88" y="14"/>
                    <a:pt x="62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644;p37"/>
            <p:cNvSpPr/>
            <p:nvPr/>
          </p:nvSpPr>
          <p:spPr>
            <a:xfrm flipH="1">
              <a:off x="6025194" y="3234945"/>
              <a:ext cx="10585" cy="8454"/>
            </a:xfrm>
            <a:custGeom>
              <a:avLst/>
              <a:gdLst/>
              <a:ahLst/>
              <a:cxnLst/>
              <a:rect l="l" t="t" r="r" b="b"/>
              <a:pathLst>
                <a:path w="144" h="115" extrusionOk="0">
                  <a:moveTo>
                    <a:pt x="65" y="0"/>
                  </a:moveTo>
                  <a:cubicBezTo>
                    <a:pt x="43" y="24"/>
                    <a:pt x="23" y="47"/>
                    <a:pt x="0" y="69"/>
                  </a:cubicBezTo>
                  <a:cubicBezTo>
                    <a:pt x="26" y="83"/>
                    <a:pt x="53" y="98"/>
                    <a:pt x="79" y="115"/>
                  </a:cubicBezTo>
                  <a:cubicBezTo>
                    <a:pt x="98" y="92"/>
                    <a:pt x="121" y="69"/>
                    <a:pt x="144" y="50"/>
                  </a:cubicBezTo>
                  <a:cubicBezTo>
                    <a:pt x="118" y="30"/>
                    <a:pt x="92" y="14"/>
                    <a:pt x="65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645;p37"/>
            <p:cNvSpPr/>
            <p:nvPr/>
          </p:nvSpPr>
          <p:spPr>
            <a:xfrm flipH="1">
              <a:off x="6050849" y="3172974"/>
              <a:ext cx="11100" cy="8233"/>
            </a:xfrm>
            <a:custGeom>
              <a:avLst/>
              <a:gdLst/>
              <a:ahLst/>
              <a:cxnLst/>
              <a:rect l="l" t="t" r="r" b="b"/>
              <a:pathLst>
                <a:path w="151" h="112" extrusionOk="0">
                  <a:moveTo>
                    <a:pt x="65" y="0"/>
                  </a:moveTo>
                  <a:cubicBezTo>
                    <a:pt x="43" y="24"/>
                    <a:pt x="20" y="46"/>
                    <a:pt x="0" y="69"/>
                  </a:cubicBezTo>
                  <a:cubicBezTo>
                    <a:pt x="26" y="83"/>
                    <a:pt x="56" y="95"/>
                    <a:pt x="85" y="112"/>
                  </a:cubicBezTo>
                  <a:cubicBezTo>
                    <a:pt x="105" y="89"/>
                    <a:pt x="127" y="66"/>
                    <a:pt x="151" y="46"/>
                  </a:cubicBezTo>
                  <a:cubicBezTo>
                    <a:pt x="121" y="30"/>
                    <a:pt x="92" y="14"/>
                    <a:pt x="65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646;p37"/>
            <p:cNvSpPr/>
            <p:nvPr/>
          </p:nvSpPr>
          <p:spPr>
            <a:xfrm flipH="1">
              <a:off x="5993437" y="3205172"/>
              <a:ext cx="11100" cy="8233"/>
            </a:xfrm>
            <a:custGeom>
              <a:avLst/>
              <a:gdLst/>
              <a:ahLst/>
              <a:cxnLst/>
              <a:rect l="l" t="t" r="r" b="b"/>
              <a:pathLst>
                <a:path w="151" h="112" extrusionOk="0">
                  <a:moveTo>
                    <a:pt x="69" y="1"/>
                  </a:moveTo>
                  <a:cubicBezTo>
                    <a:pt x="46" y="23"/>
                    <a:pt x="23" y="43"/>
                    <a:pt x="0" y="63"/>
                  </a:cubicBezTo>
                  <a:cubicBezTo>
                    <a:pt x="26" y="79"/>
                    <a:pt x="52" y="96"/>
                    <a:pt x="82" y="111"/>
                  </a:cubicBezTo>
                  <a:cubicBezTo>
                    <a:pt x="105" y="89"/>
                    <a:pt x="127" y="69"/>
                    <a:pt x="150" y="49"/>
                  </a:cubicBezTo>
                  <a:cubicBezTo>
                    <a:pt x="124" y="33"/>
                    <a:pt x="98" y="17"/>
                    <a:pt x="69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647;p37"/>
            <p:cNvSpPr/>
            <p:nvPr/>
          </p:nvSpPr>
          <p:spPr>
            <a:xfrm flipH="1">
              <a:off x="6013873" y="3140996"/>
              <a:ext cx="12276" cy="8013"/>
            </a:xfrm>
            <a:custGeom>
              <a:avLst/>
              <a:gdLst/>
              <a:ahLst/>
              <a:cxnLst/>
              <a:rect l="l" t="t" r="r" b="b"/>
              <a:pathLst>
                <a:path w="167" h="109" extrusionOk="0">
                  <a:moveTo>
                    <a:pt x="79" y="1"/>
                  </a:moveTo>
                  <a:cubicBezTo>
                    <a:pt x="52" y="20"/>
                    <a:pt x="26" y="40"/>
                    <a:pt x="0" y="63"/>
                  </a:cubicBezTo>
                  <a:cubicBezTo>
                    <a:pt x="29" y="76"/>
                    <a:pt x="62" y="92"/>
                    <a:pt x="91" y="109"/>
                  </a:cubicBezTo>
                  <a:cubicBezTo>
                    <a:pt x="115" y="86"/>
                    <a:pt x="141" y="67"/>
                    <a:pt x="167" y="47"/>
                  </a:cubicBezTo>
                  <a:cubicBezTo>
                    <a:pt x="138" y="30"/>
                    <a:pt x="108" y="14"/>
                    <a:pt x="79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648;p37"/>
            <p:cNvSpPr/>
            <p:nvPr/>
          </p:nvSpPr>
          <p:spPr>
            <a:xfrm flipH="1">
              <a:off x="5955433" y="3176135"/>
              <a:ext cx="11615" cy="8160"/>
            </a:xfrm>
            <a:custGeom>
              <a:avLst/>
              <a:gdLst/>
              <a:ahLst/>
              <a:cxnLst/>
              <a:rect l="l" t="t" r="r" b="b"/>
              <a:pathLst>
                <a:path w="158" h="111" extrusionOk="0">
                  <a:moveTo>
                    <a:pt x="76" y="0"/>
                  </a:moveTo>
                  <a:cubicBezTo>
                    <a:pt x="52" y="20"/>
                    <a:pt x="23" y="36"/>
                    <a:pt x="0" y="55"/>
                  </a:cubicBezTo>
                  <a:cubicBezTo>
                    <a:pt x="26" y="72"/>
                    <a:pt x="52" y="91"/>
                    <a:pt x="79" y="111"/>
                  </a:cubicBezTo>
                  <a:cubicBezTo>
                    <a:pt x="105" y="91"/>
                    <a:pt x="130" y="72"/>
                    <a:pt x="157" y="55"/>
                  </a:cubicBezTo>
                  <a:cubicBezTo>
                    <a:pt x="130" y="36"/>
                    <a:pt x="105" y="16"/>
                    <a:pt x="76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649;p37"/>
            <p:cNvSpPr/>
            <p:nvPr/>
          </p:nvSpPr>
          <p:spPr>
            <a:xfrm flipH="1">
              <a:off x="5977339" y="3115046"/>
              <a:ext cx="12791" cy="7792"/>
            </a:xfrm>
            <a:custGeom>
              <a:avLst/>
              <a:gdLst/>
              <a:ahLst/>
              <a:cxnLst/>
              <a:rect l="l" t="t" r="r" b="b"/>
              <a:pathLst>
                <a:path w="174" h="106" extrusionOk="0">
                  <a:moveTo>
                    <a:pt x="85" y="1"/>
                  </a:moveTo>
                  <a:cubicBezTo>
                    <a:pt x="56" y="20"/>
                    <a:pt x="26" y="40"/>
                    <a:pt x="1" y="56"/>
                  </a:cubicBezTo>
                  <a:cubicBezTo>
                    <a:pt x="30" y="73"/>
                    <a:pt x="59" y="89"/>
                    <a:pt x="88" y="106"/>
                  </a:cubicBezTo>
                  <a:cubicBezTo>
                    <a:pt x="118" y="89"/>
                    <a:pt x="147" y="70"/>
                    <a:pt x="174" y="53"/>
                  </a:cubicBezTo>
                  <a:cubicBezTo>
                    <a:pt x="147" y="34"/>
                    <a:pt x="118" y="17"/>
                    <a:pt x="85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650;p37"/>
            <p:cNvSpPr/>
            <p:nvPr/>
          </p:nvSpPr>
          <p:spPr>
            <a:xfrm flipH="1">
              <a:off x="5916546" y="3152317"/>
              <a:ext cx="12570" cy="7719"/>
            </a:xfrm>
            <a:custGeom>
              <a:avLst/>
              <a:gdLst/>
              <a:ahLst/>
              <a:cxnLst/>
              <a:rect l="l" t="t" r="r" b="b"/>
              <a:pathLst>
                <a:path w="171" h="105" extrusionOk="0">
                  <a:moveTo>
                    <a:pt x="89" y="0"/>
                  </a:moveTo>
                  <a:cubicBezTo>
                    <a:pt x="56" y="17"/>
                    <a:pt x="30" y="33"/>
                    <a:pt x="0" y="50"/>
                  </a:cubicBezTo>
                  <a:cubicBezTo>
                    <a:pt x="26" y="66"/>
                    <a:pt x="53" y="89"/>
                    <a:pt x="82" y="105"/>
                  </a:cubicBezTo>
                  <a:cubicBezTo>
                    <a:pt x="112" y="92"/>
                    <a:pt x="141" y="76"/>
                    <a:pt x="171" y="59"/>
                  </a:cubicBezTo>
                  <a:cubicBezTo>
                    <a:pt x="141" y="36"/>
                    <a:pt x="115" y="17"/>
                    <a:pt x="89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651;p37"/>
            <p:cNvSpPr/>
            <p:nvPr/>
          </p:nvSpPr>
          <p:spPr>
            <a:xfrm flipH="1">
              <a:off x="5414693" y="3513484"/>
              <a:ext cx="174954" cy="162169"/>
            </a:xfrm>
            <a:custGeom>
              <a:avLst/>
              <a:gdLst/>
              <a:ahLst/>
              <a:cxnLst/>
              <a:rect l="l" t="t" r="r" b="b"/>
              <a:pathLst>
                <a:path w="2380" h="2206" extrusionOk="0">
                  <a:moveTo>
                    <a:pt x="1181" y="1"/>
                  </a:moveTo>
                  <a:cubicBezTo>
                    <a:pt x="629" y="1"/>
                    <a:pt x="0" y="468"/>
                    <a:pt x="13" y="1016"/>
                  </a:cubicBezTo>
                  <a:cubicBezTo>
                    <a:pt x="20" y="1281"/>
                    <a:pt x="177" y="1516"/>
                    <a:pt x="354" y="1718"/>
                  </a:cubicBezTo>
                  <a:cubicBezTo>
                    <a:pt x="553" y="1951"/>
                    <a:pt x="811" y="2169"/>
                    <a:pt x="1118" y="2202"/>
                  </a:cubicBezTo>
                  <a:cubicBezTo>
                    <a:pt x="1142" y="2205"/>
                    <a:pt x="1166" y="2206"/>
                    <a:pt x="1189" y="2206"/>
                  </a:cubicBezTo>
                  <a:cubicBezTo>
                    <a:pt x="1375" y="2206"/>
                    <a:pt x="1559" y="2139"/>
                    <a:pt x="1710" y="2032"/>
                  </a:cubicBezTo>
                  <a:cubicBezTo>
                    <a:pt x="2380" y="1561"/>
                    <a:pt x="2278" y="493"/>
                    <a:pt x="1576" y="98"/>
                  </a:cubicBezTo>
                  <a:cubicBezTo>
                    <a:pt x="1457" y="31"/>
                    <a:pt x="1321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652;p37"/>
            <p:cNvSpPr/>
            <p:nvPr/>
          </p:nvSpPr>
          <p:spPr>
            <a:xfrm flipH="1">
              <a:off x="5630886" y="3028375"/>
              <a:ext cx="601385" cy="601112"/>
            </a:xfrm>
            <a:custGeom>
              <a:avLst/>
              <a:gdLst/>
              <a:ahLst/>
              <a:cxnLst/>
              <a:rect l="l" t="t" r="r" b="b"/>
              <a:pathLst>
                <a:path w="8181" h="8177" extrusionOk="0">
                  <a:moveTo>
                    <a:pt x="4088" y="0"/>
                  </a:moveTo>
                  <a:cubicBezTo>
                    <a:pt x="3317" y="0"/>
                    <a:pt x="2601" y="213"/>
                    <a:pt x="1987" y="582"/>
                  </a:cubicBezTo>
                  <a:cubicBezTo>
                    <a:pt x="1951" y="602"/>
                    <a:pt x="1919" y="624"/>
                    <a:pt x="1886" y="647"/>
                  </a:cubicBezTo>
                  <a:cubicBezTo>
                    <a:pt x="1738" y="739"/>
                    <a:pt x="1595" y="843"/>
                    <a:pt x="1464" y="955"/>
                  </a:cubicBezTo>
                  <a:cubicBezTo>
                    <a:pt x="1438" y="980"/>
                    <a:pt x="1409" y="1003"/>
                    <a:pt x="1382" y="1026"/>
                  </a:cubicBezTo>
                  <a:cubicBezTo>
                    <a:pt x="1248" y="1144"/>
                    <a:pt x="1124" y="1268"/>
                    <a:pt x="1007" y="1402"/>
                  </a:cubicBezTo>
                  <a:cubicBezTo>
                    <a:pt x="984" y="1428"/>
                    <a:pt x="964" y="1454"/>
                    <a:pt x="945" y="1481"/>
                  </a:cubicBezTo>
                  <a:cubicBezTo>
                    <a:pt x="847" y="1595"/>
                    <a:pt x="758" y="1716"/>
                    <a:pt x="676" y="1840"/>
                  </a:cubicBezTo>
                  <a:cubicBezTo>
                    <a:pt x="657" y="1866"/>
                    <a:pt x="640" y="1893"/>
                    <a:pt x="625" y="1922"/>
                  </a:cubicBezTo>
                  <a:cubicBezTo>
                    <a:pt x="228" y="2549"/>
                    <a:pt x="0" y="3291"/>
                    <a:pt x="0" y="4089"/>
                  </a:cubicBezTo>
                  <a:cubicBezTo>
                    <a:pt x="0" y="4340"/>
                    <a:pt x="26" y="4585"/>
                    <a:pt x="68" y="4824"/>
                  </a:cubicBezTo>
                  <a:lnTo>
                    <a:pt x="68" y="4830"/>
                  </a:lnTo>
                  <a:cubicBezTo>
                    <a:pt x="85" y="4925"/>
                    <a:pt x="105" y="5014"/>
                    <a:pt x="127" y="5105"/>
                  </a:cubicBezTo>
                  <a:lnTo>
                    <a:pt x="127" y="5109"/>
                  </a:lnTo>
                  <a:cubicBezTo>
                    <a:pt x="213" y="5438"/>
                    <a:pt x="337" y="5752"/>
                    <a:pt x="500" y="6046"/>
                  </a:cubicBezTo>
                  <a:cubicBezTo>
                    <a:pt x="527" y="6095"/>
                    <a:pt x="552" y="6141"/>
                    <a:pt x="581" y="6187"/>
                  </a:cubicBezTo>
                  <a:lnTo>
                    <a:pt x="581" y="6190"/>
                  </a:lnTo>
                  <a:cubicBezTo>
                    <a:pt x="693" y="6379"/>
                    <a:pt x="824" y="6556"/>
                    <a:pt x="964" y="6723"/>
                  </a:cubicBezTo>
                  <a:cubicBezTo>
                    <a:pt x="990" y="6756"/>
                    <a:pt x="1017" y="6788"/>
                    <a:pt x="1046" y="6818"/>
                  </a:cubicBezTo>
                  <a:cubicBezTo>
                    <a:pt x="1111" y="6889"/>
                    <a:pt x="1177" y="6961"/>
                    <a:pt x="1248" y="7026"/>
                  </a:cubicBezTo>
                  <a:cubicBezTo>
                    <a:pt x="1275" y="7053"/>
                    <a:pt x="1301" y="7079"/>
                    <a:pt x="1327" y="7102"/>
                  </a:cubicBezTo>
                  <a:cubicBezTo>
                    <a:pt x="2056" y="7771"/>
                    <a:pt x="3023" y="8177"/>
                    <a:pt x="4088" y="8177"/>
                  </a:cubicBezTo>
                  <a:cubicBezTo>
                    <a:pt x="5088" y="8177"/>
                    <a:pt x="6007" y="7818"/>
                    <a:pt x="6716" y="7219"/>
                  </a:cubicBezTo>
                  <a:cubicBezTo>
                    <a:pt x="6743" y="7200"/>
                    <a:pt x="6765" y="7180"/>
                    <a:pt x="6788" y="7160"/>
                  </a:cubicBezTo>
                  <a:cubicBezTo>
                    <a:pt x="6860" y="7098"/>
                    <a:pt x="6932" y="7030"/>
                    <a:pt x="6997" y="6961"/>
                  </a:cubicBezTo>
                  <a:cubicBezTo>
                    <a:pt x="7023" y="6935"/>
                    <a:pt x="7046" y="6913"/>
                    <a:pt x="7069" y="6889"/>
                  </a:cubicBezTo>
                  <a:cubicBezTo>
                    <a:pt x="7194" y="6759"/>
                    <a:pt x="7307" y="6618"/>
                    <a:pt x="7412" y="6471"/>
                  </a:cubicBezTo>
                  <a:cubicBezTo>
                    <a:pt x="7432" y="6442"/>
                    <a:pt x="7452" y="6415"/>
                    <a:pt x="7471" y="6386"/>
                  </a:cubicBezTo>
                  <a:cubicBezTo>
                    <a:pt x="7572" y="6239"/>
                    <a:pt x="7660" y="6085"/>
                    <a:pt x="7743" y="5925"/>
                  </a:cubicBezTo>
                  <a:cubicBezTo>
                    <a:pt x="7758" y="5893"/>
                    <a:pt x="7775" y="5860"/>
                    <a:pt x="7791" y="5824"/>
                  </a:cubicBezTo>
                  <a:cubicBezTo>
                    <a:pt x="8040" y="5298"/>
                    <a:pt x="8180" y="4709"/>
                    <a:pt x="8180" y="4089"/>
                  </a:cubicBezTo>
                  <a:cubicBezTo>
                    <a:pt x="8180" y="3236"/>
                    <a:pt x="7919" y="2445"/>
                    <a:pt x="7471" y="1791"/>
                  </a:cubicBezTo>
                  <a:cubicBezTo>
                    <a:pt x="7452" y="1759"/>
                    <a:pt x="7429" y="1729"/>
                    <a:pt x="7405" y="1700"/>
                  </a:cubicBezTo>
                  <a:cubicBezTo>
                    <a:pt x="7219" y="1435"/>
                    <a:pt x="6994" y="1193"/>
                    <a:pt x="6746" y="984"/>
                  </a:cubicBezTo>
                  <a:cubicBezTo>
                    <a:pt x="6716" y="955"/>
                    <a:pt x="6684" y="928"/>
                    <a:pt x="6651" y="902"/>
                  </a:cubicBezTo>
                  <a:cubicBezTo>
                    <a:pt x="6383" y="686"/>
                    <a:pt x="6082" y="500"/>
                    <a:pt x="5762" y="356"/>
                  </a:cubicBezTo>
                  <a:lnTo>
                    <a:pt x="5758" y="356"/>
                  </a:lnTo>
                  <a:cubicBezTo>
                    <a:pt x="5710" y="333"/>
                    <a:pt x="5660" y="311"/>
                    <a:pt x="5608" y="291"/>
                  </a:cubicBezTo>
                  <a:cubicBezTo>
                    <a:pt x="5405" y="209"/>
                    <a:pt x="5193" y="144"/>
                    <a:pt x="4974" y="98"/>
                  </a:cubicBezTo>
                  <a:lnTo>
                    <a:pt x="4971" y="98"/>
                  </a:lnTo>
                  <a:cubicBezTo>
                    <a:pt x="4886" y="75"/>
                    <a:pt x="4801" y="59"/>
                    <a:pt x="4716" y="49"/>
                  </a:cubicBezTo>
                  <a:lnTo>
                    <a:pt x="4713" y="49"/>
                  </a:lnTo>
                  <a:cubicBezTo>
                    <a:pt x="4510" y="17"/>
                    <a:pt x="4301" y="0"/>
                    <a:pt x="4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653;p37"/>
            <p:cNvSpPr/>
            <p:nvPr/>
          </p:nvSpPr>
          <p:spPr>
            <a:xfrm flipH="1">
              <a:off x="5866853" y="3031977"/>
              <a:ext cx="360420" cy="371679"/>
            </a:xfrm>
            <a:custGeom>
              <a:avLst/>
              <a:gdLst/>
              <a:ahLst/>
              <a:cxnLst/>
              <a:rect l="l" t="t" r="r" b="b"/>
              <a:pathLst>
                <a:path w="4903" h="5056" extrusionOk="0">
                  <a:moveTo>
                    <a:pt x="4645" y="0"/>
                  </a:moveTo>
                  <a:cubicBezTo>
                    <a:pt x="3929" y="141"/>
                    <a:pt x="3246" y="415"/>
                    <a:pt x="2631" y="804"/>
                  </a:cubicBezTo>
                  <a:cubicBezTo>
                    <a:pt x="2599" y="820"/>
                    <a:pt x="2569" y="840"/>
                    <a:pt x="2537" y="863"/>
                  </a:cubicBezTo>
                  <a:cubicBezTo>
                    <a:pt x="2396" y="954"/>
                    <a:pt x="2259" y="1052"/>
                    <a:pt x="2125" y="1161"/>
                  </a:cubicBezTo>
                  <a:cubicBezTo>
                    <a:pt x="2099" y="1180"/>
                    <a:pt x="2073" y="1203"/>
                    <a:pt x="2047" y="1222"/>
                  </a:cubicBezTo>
                  <a:cubicBezTo>
                    <a:pt x="1899" y="1343"/>
                    <a:pt x="1759" y="1471"/>
                    <a:pt x="1625" y="1608"/>
                  </a:cubicBezTo>
                  <a:cubicBezTo>
                    <a:pt x="1602" y="1628"/>
                    <a:pt x="1576" y="1651"/>
                    <a:pt x="1557" y="1677"/>
                  </a:cubicBezTo>
                  <a:cubicBezTo>
                    <a:pt x="1494" y="1739"/>
                    <a:pt x="1435" y="1804"/>
                    <a:pt x="1376" y="1870"/>
                  </a:cubicBezTo>
                  <a:cubicBezTo>
                    <a:pt x="1328" y="1925"/>
                    <a:pt x="1285" y="1977"/>
                    <a:pt x="1239" y="2033"/>
                  </a:cubicBezTo>
                  <a:cubicBezTo>
                    <a:pt x="1219" y="2055"/>
                    <a:pt x="1197" y="2082"/>
                    <a:pt x="1177" y="2108"/>
                  </a:cubicBezTo>
                  <a:cubicBezTo>
                    <a:pt x="566" y="2879"/>
                    <a:pt x="164" y="3808"/>
                    <a:pt x="0" y="4775"/>
                  </a:cubicBezTo>
                  <a:lnTo>
                    <a:pt x="0" y="4781"/>
                  </a:lnTo>
                  <a:cubicBezTo>
                    <a:pt x="17" y="4876"/>
                    <a:pt x="37" y="4965"/>
                    <a:pt x="59" y="5056"/>
                  </a:cubicBezTo>
                  <a:cubicBezTo>
                    <a:pt x="190" y="4001"/>
                    <a:pt x="608" y="2971"/>
                    <a:pt x="1266" y="2144"/>
                  </a:cubicBezTo>
                  <a:cubicBezTo>
                    <a:pt x="1285" y="2118"/>
                    <a:pt x="1305" y="2092"/>
                    <a:pt x="1324" y="2069"/>
                  </a:cubicBezTo>
                  <a:cubicBezTo>
                    <a:pt x="1364" y="2023"/>
                    <a:pt x="1403" y="1974"/>
                    <a:pt x="1442" y="1928"/>
                  </a:cubicBezTo>
                  <a:cubicBezTo>
                    <a:pt x="1507" y="1856"/>
                    <a:pt x="1576" y="1785"/>
                    <a:pt x="1644" y="1713"/>
                  </a:cubicBezTo>
                  <a:cubicBezTo>
                    <a:pt x="1667" y="1690"/>
                    <a:pt x="1690" y="1667"/>
                    <a:pt x="1717" y="1644"/>
                  </a:cubicBezTo>
                  <a:cubicBezTo>
                    <a:pt x="1851" y="1510"/>
                    <a:pt x="1994" y="1382"/>
                    <a:pt x="2141" y="1265"/>
                  </a:cubicBezTo>
                  <a:cubicBezTo>
                    <a:pt x="2168" y="1245"/>
                    <a:pt x="2197" y="1222"/>
                    <a:pt x="2223" y="1203"/>
                  </a:cubicBezTo>
                  <a:cubicBezTo>
                    <a:pt x="2357" y="1099"/>
                    <a:pt x="2498" y="1001"/>
                    <a:pt x="2645" y="909"/>
                  </a:cubicBezTo>
                  <a:cubicBezTo>
                    <a:pt x="2674" y="889"/>
                    <a:pt x="2706" y="870"/>
                    <a:pt x="2736" y="850"/>
                  </a:cubicBezTo>
                  <a:cubicBezTo>
                    <a:pt x="3400" y="448"/>
                    <a:pt x="4141" y="170"/>
                    <a:pt x="4903" y="49"/>
                  </a:cubicBezTo>
                  <a:cubicBezTo>
                    <a:pt x="4818" y="26"/>
                    <a:pt x="4733" y="10"/>
                    <a:pt x="4648" y="0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654;p37"/>
            <p:cNvSpPr/>
            <p:nvPr/>
          </p:nvSpPr>
          <p:spPr>
            <a:xfrm flipH="1">
              <a:off x="5808927" y="3049767"/>
              <a:ext cx="386663" cy="433503"/>
            </a:xfrm>
            <a:custGeom>
              <a:avLst/>
              <a:gdLst/>
              <a:ahLst/>
              <a:cxnLst/>
              <a:rect l="l" t="t" r="r" b="b"/>
              <a:pathLst>
                <a:path w="5260" h="5897" extrusionOk="0">
                  <a:moveTo>
                    <a:pt x="5109" y="0"/>
                  </a:moveTo>
                  <a:cubicBezTo>
                    <a:pt x="4318" y="157"/>
                    <a:pt x="3560" y="457"/>
                    <a:pt x="2880" y="889"/>
                  </a:cubicBezTo>
                  <a:cubicBezTo>
                    <a:pt x="2851" y="908"/>
                    <a:pt x="2821" y="928"/>
                    <a:pt x="2796" y="944"/>
                  </a:cubicBezTo>
                  <a:cubicBezTo>
                    <a:pt x="2655" y="1039"/>
                    <a:pt x="2518" y="1137"/>
                    <a:pt x="2384" y="1242"/>
                  </a:cubicBezTo>
                  <a:cubicBezTo>
                    <a:pt x="2357" y="1261"/>
                    <a:pt x="2331" y="1281"/>
                    <a:pt x="2305" y="1304"/>
                  </a:cubicBezTo>
                  <a:cubicBezTo>
                    <a:pt x="2158" y="1421"/>
                    <a:pt x="2017" y="1546"/>
                    <a:pt x="1883" y="1676"/>
                  </a:cubicBezTo>
                  <a:cubicBezTo>
                    <a:pt x="1861" y="1700"/>
                    <a:pt x="1838" y="1722"/>
                    <a:pt x="1818" y="1745"/>
                  </a:cubicBezTo>
                  <a:cubicBezTo>
                    <a:pt x="1782" y="1778"/>
                    <a:pt x="1749" y="1810"/>
                    <a:pt x="1720" y="1843"/>
                  </a:cubicBezTo>
                  <a:cubicBezTo>
                    <a:pt x="1639" y="1925"/>
                    <a:pt x="1560" y="2013"/>
                    <a:pt x="1488" y="2101"/>
                  </a:cubicBezTo>
                  <a:cubicBezTo>
                    <a:pt x="1468" y="2124"/>
                    <a:pt x="1446" y="2151"/>
                    <a:pt x="1426" y="2173"/>
                  </a:cubicBezTo>
                  <a:cubicBezTo>
                    <a:pt x="599" y="3183"/>
                    <a:pt x="96" y="4454"/>
                    <a:pt x="1" y="5755"/>
                  </a:cubicBezTo>
                  <a:cubicBezTo>
                    <a:pt x="28" y="5804"/>
                    <a:pt x="53" y="5850"/>
                    <a:pt x="82" y="5896"/>
                  </a:cubicBezTo>
                  <a:cubicBezTo>
                    <a:pt x="151" y="4559"/>
                    <a:pt x="658" y="3249"/>
                    <a:pt x="1508" y="2216"/>
                  </a:cubicBezTo>
                  <a:cubicBezTo>
                    <a:pt x="1527" y="2193"/>
                    <a:pt x="1550" y="2166"/>
                    <a:pt x="1570" y="2144"/>
                  </a:cubicBezTo>
                  <a:cubicBezTo>
                    <a:pt x="1639" y="2062"/>
                    <a:pt x="1710" y="1984"/>
                    <a:pt x="1785" y="1905"/>
                  </a:cubicBezTo>
                  <a:cubicBezTo>
                    <a:pt x="1824" y="1866"/>
                    <a:pt x="1864" y="1824"/>
                    <a:pt x="1903" y="1788"/>
                  </a:cubicBezTo>
                  <a:cubicBezTo>
                    <a:pt x="1923" y="1765"/>
                    <a:pt x="1945" y="1742"/>
                    <a:pt x="1969" y="1722"/>
                  </a:cubicBezTo>
                  <a:cubicBezTo>
                    <a:pt x="2106" y="1588"/>
                    <a:pt x="2250" y="1464"/>
                    <a:pt x="2396" y="1350"/>
                  </a:cubicBezTo>
                  <a:cubicBezTo>
                    <a:pt x="2420" y="1327"/>
                    <a:pt x="2446" y="1308"/>
                    <a:pt x="2472" y="1288"/>
                  </a:cubicBezTo>
                  <a:cubicBezTo>
                    <a:pt x="2606" y="1183"/>
                    <a:pt x="2743" y="1088"/>
                    <a:pt x="2883" y="994"/>
                  </a:cubicBezTo>
                  <a:cubicBezTo>
                    <a:pt x="2913" y="977"/>
                    <a:pt x="2942" y="958"/>
                    <a:pt x="2969" y="941"/>
                  </a:cubicBezTo>
                  <a:cubicBezTo>
                    <a:pt x="3665" y="504"/>
                    <a:pt x="4449" y="206"/>
                    <a:pt x="5259" y="65"/>
                  </a:cubicBezTo>
                  <a:cubicBezTo>
                    <a:pt x="5211" y="42"/>
                    <a:pt x="5161" y="20"/>
                    <a:pt x="5109" y="0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655;p37"/>
            <p:cNvSpPr/>
            <p:nvPr/>
          </p:nvSpPr>
          <p:spPr>
            <a:xfrm flipH="1">
              <a:off x="5736373" y="3094683"/>
              <a:ext cx="425035" cy="434900"/>
            </a:xfrm>
            <a:custGeom>
              <a:avLst/>
              <a:gdLst/>
              <a:ahLst/>
              <a:cxnLst/>
              <a:rect l="l" t="t" r="r" b="b"/>
              <a:pathLst>
                <a:path w="5782" h="5916" extrusionOk="0">
                  <a:moveTo>
                    <a:pt x="5687" y="0"/>
                  </a:moveTo>
                  <a:cubicBezTo>
                    <a:pt x="4840" y="98"/>
                    <a:pt x="4000" y="366"/>
                    <a:pt x="3249" y="784"/>
                  </a:cubicBezTo>
                  <a:cubicBezTo>
                    <a:pt x="3216" y="801"/>
                    <a:pt x="3190" y="817"/>
                    <a:pt x="3160" y="834"/>
                  </a:cubicBezTo>
                  <a:cubicBezTo>
                    <a:pt x="3010" y="922"/>
                    <a:pt x="2863" y="1013"/>
                    <a:pt x="2720" y="1108"/>
                  </a:cubicBezTo>
                  <a:cubicBezTo>
                    <a:pt x="2696" y="1128"/>
                    <a:pt x="2667" y="1144"/>
                    <a:pt x="2644" y="1163"/>
                  </a:cubicBezTo>
                  <a:cubicBezTo>
                    <a:pt x="2491" y="1271"/>
                    <a:pt x="2347" y="1386"/>
                    <a:pt x="2203" y="1504"/>
                  </a:cubicBezTo>
                  <a:cubicBezTo>
                    <a:pt x="2180" y="1526"/>
                    <a:pt x="2157" y="1546"/>
                    <a:pt x="2134" y="1566"/>
                  </a:cubicBezTo>
                  <a:cubicBezTo>
                    <a:pt x="2033" y="1653"/>
                    <a:pt x="1938" y="1742"/>
                    <a:pt x="1847" y="1837"/>
                  </a:cubicBezTo>
                  <a:cubicBezTo>
                    <a:pt x="1821" y="1860"/>
                    <a:pt x="1798" y="1883"/>
                    <a:pt x="1774" y="1908"/>
                  </a:cubicBezTo>
                  <a:cubicBezTo>
                    <a:pt x="1752" y="1932"/>
                    <a:pt x="1732" y="1955"/>
                    <a:pt x="1709" y="1977"/>
                  </a:cubicBezTo>
                  <a:cubicBezTo>
                    <a:pt x="739" y="3014"/>
                    <a:pt x="127" y="4406"/>
                    <a:pt x="0" y="5821"/>
                  </a:cubicBezTo>
                  <a:cubicBezTo>
                    <a:pt x="26" y="5854"/>
                    <a:pt x="53" y="5886"/>
                    <a:pt x="82" y="5916"/>
                  </a:cubicBezTo>
                  <a:cubicBezTo>
                    <a:pt x="190" y="4484"/>
                    <a:pt x="807" y="3069"/>
                    <a:pt x="1788" y="2023"/>
                  </a:cubicBezTo>
                  <a:cubicBezTo>
                    <a:pt x="1807" y="2000"/>
                    <a:pt x="1830" y="1977"/>
                    <a:pt x="1853" y="1958"/>
                  </a:cubicBezTo>
                  <a:cubicBezTo>
                    <a:pt x="1869" y="1938"/>
                    <a:pt x="1889" y="1919"/>
                    <a:pt x="1909" y="1899"/>
                  </a:cubicBezTo>
                  <a:cubicBezTo>
                    <a:pt x="2007" y="1801"/>
                    <a:pt x="2112" y="1706"/>
                    <a:pt x="2216" y="1614"/>
                  </a:cubicBezTo>
                  <a:cubicBezTo>
                    <a:pt x="2239" y="1592"/>
                    <a:pt x="2261" y="1572"/>
                    <a:pt x="2284" y="1552"/>
                  </a:cubicBezTo>
                  <a:cubicBezTo>
                    <a:pt x="2425" y="1435"/>
                    <a:pt x="2572" y="1324"/>
                    <a:pt x="2723" y="1219"/>
                  </a:cubicBezTo>
                  <a:cubicBezTo>
                    <a:pt x="2749" y="1199"/>
                    <a:pt x="2774" y="1180"/>
                    <a:pt x="2801" y="1163"/>
                  </a:cubicBezTo>
                  <a:cubicBezTo>
                    <a:pt x="2945" y="1065"/>
                    <a:pt x="3092" y="977"/>
                    <a:pt x="3242" y="889"/>
                  </a:cubicBezTo>
                  <a:cubicBezTo>
                    <a:pt x="3272" y="876"/>
                    <a:pt x="3301" y="860"/>
                    <a:pt x="3331" y="843"/>
                  </a:cubicBezTo>
                  <a:cubicBezTo>
                    <a:pt x="4088" y="428"/>
                    <a:pt x="4928" y="167"/>
                    <a:pt x="5782" y="82"/>
                  </a:cubicBezTo>
                  <a:cubicBezTo>
                    <a:pt x="5752" y="53"/>
                    <a:pt x="5720" y="26"/>
                    <a:pt x="5687" y="0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656;p37"/>
            <p:cNvSpPr/>
            <p:nvPr/>
          </p:nvSpPr>
          <p:spPr>
            <a:xfrm flipH="1">
              <a:off x="5683005" y="3153272"/>
              <a:ext cx="457526" cy="397188"/>
            </a:xfrm>
            <a:custGeom>
              <a:avLst/>
              <a:gdLst/>
              <a:ahLst/>
              <a:cxnLst/>
              <a:rect l="l" t="t" r="r" b="b"/>
              <a:pathLst>
                <a:path w="6224" h="5403" extrusionOk="0">
                  <a:moveTo>
                    <a:pt x="6157" y="1"/>
                  </a:moveTo>
                  <a:cubicBezTo>
                    <a:pt x="5314" y="20"/>
                    <a:pt x="4475" y="206"/>
                    <a:pt x="3706" y="547"/>
                  </a:cubicBezTo>
                  <a:cubicBezTo>
                    <a:pt x="3674" y="559"/>
                    <a:pt x="3641" y="576"/>
                    <a:pt x="3612" y="589"/>
                  </a:cubicBezTo>
                  <a:cubicBezTo>
                    <a:pt x="3451" y="664"/>
                    <a:pt x="3291" y="743"/>
                    <a:pt x="3138" y="831"/>
                  </a:cubicBezTo>
                  <a:cubicBezTo>
                    <a:pt x="3109" y="847"/>
                    <a:pt x="3083" y="864"/>
                    <a:pt x="3053" y="880"/>
                  </a:cubicBezTo>
                  <a:cubicBezTo>
                    <a:pt x="2899" y="971"/>
                    <a:pt x="2749" y="1069"/>
                    <a:pt x="2602" y="1170"/>
                  </a:cubicBezTo>
                  <a:cubicBezTo>
                    <a:pt x="2579" y="1187"/>
                    <a:pt x="2553" y="1206"/>
                    <a:pt x="2527" y="1226"/>
                  </a:cubicBezTo>
                  <a:cubicBezTo>
                    <a:pt x="2399" y="1321"/>
                    <a:pt x="2272" y="1419"/>
                    <a:pt x="2151" y="1523"/>
                  </a:cubicBezTo>
                  <a:cubicBezTo>
                    <a:pt x="2145" y="1527"/>
                    <a:pt x="2141" y="1533"/>
                    <a:pt x="2134" y="1537"/>
                  </a:cubicBezTo>
                  <a:cubicBezTo>
                    <a:pt x="2112" y="1556"/>
                    <a:pt x="2089" y="1576"/>
                    <a:pt x="2066" y="1598"/>
                  </a:cubicBezTo>
                  <a:cubicBezTo>
                    <a:pt x="974" y="2559"/>
                    <a:pt x="239" y="3893"/>
                    <a:pt x="0" y="5327"/>
                  </a:cubicBezTo>
                  <a:cubicBezTo>
                    <a:pt x="27" y="5354"/>
                    <a:pt x="53" y="5380"/>
                    <a:pt x="79" y="5403"/>
                  </a:cubicBezTo>
                  <a:cubicBezTo>
                    <a:pt x="308" y="3962"/>
                    <a:pt x="1039" y="2615"/>
                    <a:pt x="2141" y="1651"/>
                  </a:cubicBezTo>
                  <a:cubicBezTo>
                    <a:pt x="2164" y="1631"/>
                    <a:pt x="2187" y="1612"/>
                    <a:pt x="2210" y="1592"/>
                  </a:cubicBezTo>
                  <a:lnTo>
                    <a:pt x="2210" y="1589"/>
                  </a:lnTo>
                  <a:cubicBezTo>
                    <a:pt x="2337" y="1481"/>
                    <a:pt x="2468" y="1377"/>
                    <a:pt x="2605" y="1282"/>
                  </a:cubicBezTo>
                  <a:cubicBezTo>
                    <a:pt x="2632" y="1262"/>
                    <a:pt x="2658" y="1242"/>
                    <a:pt x="2680" y="1226"/>
                  </a:cubicBezTo>
                  <a:cubicBezTo>
                    <a:pt x="2828" y="1125"/>
                    <a:pt x="2974" y="1030"/>
                    <a:pt x="3128" y="942"/>
                  </a:cubicBezTo>
                  <a:cubicBezTo>
                    <a:pt x="3157" y="926"/>
                    <a:pt x="3187" y="909"/>
                    <a:pt x="3213" y="896"/>
                  </a:cubicBezTo>
                  <a:cubicBezTo>
                    <a:pt x="3370" y="808"/>
                    <a:pt x="3527" y="726"/>
                    <a:pt x="3691" y="654"/>
                  </a:cubicBezTo>
                  <a:cubicBezTo>
                    <a:pt x="3720" y="641"/>
                    <a:pt x="3752" y="625"/>
                    <a:pt x="3785" y="612"/>
                  </a:cubicBezTo>
                  <a:cubicBezTo>
                    <a:pt x="4549" y="278"/>
                    <a:pt x="5383" y="99"/>
                    <a:pt x="6223" y="92"/>
                  </a:cubicBezTo>
                  <a:cubicBezTo>
                    <a:pt x="6204" y="60"/>
                    <a:pt x="6181" y="30"/>
                    <a:pt x="6157" y="1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657;p37"/>
            <p:cNvSpPr/>
            <p:nvPr/>
          </p:nvSpPr>
          <p:spPr>
            <a:xfrm flipH="1">
              <a:off x="6129872" y="3163638"/>
              <a:ext cx="56529" cy="26023"/>
            </a:xfrm>
            <a:custGeom>
              <a:avLst/>
              <a:gdLst/>
              <a:ahLst/>
              <a:cxnLst/>
              <a:rect l="l" t="t" r="r" b="b"/>
              <a:pathLst>
                <a:path w="769" h="354" extrusionOk="0">
                  <a:moveTo>
                    <a:pt x="52" y="0"/>
                  </a:moveTo>
                  <a:cubicBezTo>
                    <a:pt x="33" y="26"/>
                    <a:pt x="16" y="53"/>
                    <a:pt x="1" y="82"/>
                  </a:cubicBezTo>
                  <a:cubicBezTo>
                    <a:pt x="209" y="151"/>
                    <a:pt x="419" y="232"/>
                    <a:pt x="621" y="317"/>
                  </a:cubicBezTo>
                  <a:cubicBezTo>
                    <a:pt x="651" y="327"/>
                    <a:pt x="680" y="340"/>
                    <a:pt x="710" y="353"/>
                  </a:cubicBezTo>
                  <a:cubicBezTo>
                    <a:pt x="729" y="327"/>
                    <a:pt x="749" y="301"/>
                    <a:pt x="768" y="278"/>
                  </a:cubicBezTo>
                  <a:cubicBezTo>
                    <a:pt x="742" y="264"/>
                    <a:pt x="713" y="252"/>
                    <a:pt x="683" y="242"/>
                  </a:cubicBezTo>
                  <a:cubicBezTo>
                    <a:pt x="474" y="154"/>
                    <a:pt x="265" y="75"/>
                    <a:pt x="52" y="0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658;p37"/>
            <p:cNvSpPr/>
            <p:nvPr/>
          </p:nvSpPr>
          <p:spPr>
            <a:xfrm flipH="1">
              <a:off x="5733212" y="3266187"/>
              <a:ext cx="255447" cy="292947"/>
            </a:xfrm>
            <a:custGeom>
              <a:avLst/>
              <a:gdLst/>
              <a:ahLst/>
              <a:cxnLst/>
              <a:rect l="l" t="t" r="r" b="b"/>
              <a:pathLst>
                <a:path w="3475" h="3985" extrusionOk="0">
                  <a:moveTo>
                    <a:pt x="68" y="1"/>
                  </a:moveTo>
                  <a:cubicBezTo>
                    <a:pt x="46" y="20"/>
                    <a:pt x="23" y="40"/>
                    <a:pt x="0" y="62"/>
                  </a:cubicBezTo>
                  <a:cubicBezTo>
                    <a:pt x="26" y="79"/>
                    <a:pt x="52" y="99"/>
                    <a:pt x="75" y="115"/>
                  </a:cubicBezTo>
                  <a:cubicBezTo>
                    <a:pt x="1471" y="1118"/>
                    <a:pt x="2621" y="2445"/>
                    <a:pt x="3402" y="3984"/>
                  </a:cubicBezTo>
                  <a:cubicBezTo>
                    <a:pt x="3429" y="3965"/>
                    <a:pt x="3451" y="3945"/>
                    <a:pt x="3474" y="3925"/>
                  </a:cubicBezTo>
                  <a:cubicBezTo>
                    <a:pt x="2690" y="2390"/>
                    <a:pt x="1539" y="1059"/>
                    <a:pt x="144" y="53"/>
                  </a:cubicBezTo>
                  <a:cubicBezTo>
                    <a:pt x="118" y="33"/>
                    <a:pt x="95" y="17"/>
                    <a:pt x="68" y="1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659;p37"/>
            <p:cNvSpPr/>
            <p:nvPr/>
          </p:nvSpPr>
          <p:spPr>
            <a:xfrm flipH="1">
              <a:off x="6101056" y="3131439"/>
              <a:ext cx="61822" cy="26465"/>
            </a:xfrm>
            <a:custGeom>
              <a:avLst/>
              <a:gdLst/>
              <a:ahLst/>
              <a:cxnLst/>
              <a:rect l="l" t="t" r="r" b="b"/>
              <a:pathLst>
                <a:path w="841" h="360" extrusionOk="0">
                  <a:moveTo>
                    <a:pt x="63" y="0"/>
                  </a:moveTo>
                  <a:cubicBezTo>
                    <a:pt x="40" y="26"/>
                    <a:pt x="20" y="52"/>
                    <a:pt x="1" y="79"/>
                  </a:cubicBezTo>
                  <a:cubicBezTo>
                    <a:pt x="230" y="150"/>
                    <a:pt x="458" y="232"/>
                    <a:pt x="681" y="324"/>
                  </a:cubicBezTo>
                  <a:cubicBezTo>
                    <a:pt x="710" y="334"/>
                    <a:pt x="739" y="346"/>
                    <a:pt x="768" y="360"/>
                  </a:cubicBezTo>
                  <a:cubicBezTo>
                    <a:pt x="791" y="337"/>
                    <a:pt x="814" y="314"/>
                    <a:pt x="841" y="291"/>
                  </a:cubicBezTo>
                  <a:cubicBezTo>
                    <a:pt x="811" y="278"/>
                    <a:pt x="779" y="265"/>
                    <a:pt x="749" y="255"/>
                  </a:cubicBezTo>
                  <a:cubicBezTo>
                    <a:pt x="524" y="160"/>
                    <a:pt x="295" y="75"/>
                    <a:pt x="63" y="0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660;p37"/>
            <p:cNvSpPr/>
            <p:nvPr/>
          </p:nvSpPr>
          <p:spPr>
            <a:xfrm flipH="1">
              <a:off x="5712629" y="3239282"/>
              <a:ext cx="242215" cy="300887"/>
            </a:xfrm>
            <a:custGeom>
              <a:avLst/>
              <a:gdLst/>
              <a:ahLst/>
              <a:cxnLst/>
              <a:rect l="l" t="t" r="r" b="b"/>
              <a:pathLst>
                <a:path w="3295" h="4093" extrusionOk="0">
                  <a:moveTo>
                    <a:pt x="76" y="0"/>
                  </a:moveTo>
                  <a:cubicBezTo>
                    <a:pt x="53" y="17"/>
                    <a:pt x="27" y="36"/>
                    <a:pt x="1" y="56"/>
                  </a:cubicBezTo>
                  <a:cubicBezTo>
                    <a:pt x="27" y="72"/>
                    <a:pt x="53" y="92"/>
                    <a:pt x="79" y="112"/>
                  </a:cubicBezTo>
                  <a:cubicBezTo>
                    <a:pt x="435" y="380"/>
                    <a:pt x="775" y="671"/>
                    <a:pt x="1092" y="985"/>
                  </a:cubicBezTo>
                  <a:cubicBezTo>
                    <a:pt x="1994" y="1873"/>
                    <a:pt x="2720" y="2932"/>
                    <a:pt x="3223" y="4092"/>
                  </a:cubicBezTo>
                  <a:cubicBezTo>
                    <a:pt x="3249" y="4066"/>
                    <a:pt x="3272" y="4044"/>
                    <a:pt x="3295" y="4020"/>
                  </a:cubicBezTo>
                  <a:cubicBezTo>
                    <a:pt x="2785" y="2863"/>
                    <a:pt x="2059" y="1808"/>
                    <a:pt x="1157" y="919"/>
                  </a:cubicBezTo>
                  <a:cubicBezTo>
                    <a:pt x="844" y="608"/>
                    <a:pt x="507" y="321"/>
                    <a:pt x="154" y="56"/>
                  </a:cubicBezTo>
                  <a:cubicBezTo>
                    <a:pt x="132" y="36"/>
                    <a:pt x="106" y="17"/>
                    <a:pt x="76" y="0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661;p37"/>
            <p:cNvSpPr/>
            <p:nvPr/>
          </p:nvSpPr>
          <p:spPr>
            <a:xfrm flipH="1">
              <a:off x="6063787" y="3098505"/>
              <a:ext cx="66894" cy="26465"/>
            </a:xfrm>
            <a:custGeom>
              <a:avLst/>
              <a:gdLst/>
              <a:ahLst/>
              <a:cxnLst/>
              <a:rect l="l" t="t" r="r" b="b"/>
              <a:pathLst>
                <a:path w="910" h="360" extrusionOk="0">
                  <a:moveTo>
                    <a:pt x="82" y="1"/>
                  </a:moveTo>
                  <a:cubicBezTo>
                    <a:pt x="56" y="26"/>
                    <a:pt x="27" y="49"/>
                    <a:pt x="0" y="72"/>
                  </a:cubicBezTo>
                  <a:cubicBezTo>
                    <a:pt x="246" y="141"/>
                    <a:pt x="490" y="223"/>
                    <a:pt x="733" y="317"/>
                  </a:cubicBezTo>
                  <a:cubicBezTo>
                    <a:pt x="765" y="334"/>
                    <a:pt x="795" y="347"/>
                    <a:pt x="827" y="360"/>
                  </a:cubicBezTo>
                  <a:cubicBezTo>
                    <a:pt x="854" y="340"/>
                    <a:pt x="883" y="317"/>
                    <a:pt x="909" y="298"/>
                  </a:cubicBezTo>
                  <a:cubicBezTo>
                    <a:pt x="876" y="281"/>
                    <a:pt x="843" y="268"/>
                    <a:pt x="811" y="256"/>
                  </a:cubicBezTo>
                  <a:cubicBezTo>
                    <a:pt x="569" y="157"/>
                    <a:pt x="327" y="72"/>
                    <a:pt x="82" y="1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662;p37"/>
            <p:cNvSpPr/>
            <p:nvPr/>
          </p:nvSpPr>
          <p:spPr>
            <a:xfrm flipH="1">
              <a:off x="5683005" y="3214288"/>
              <a:ext cx="233174" cy="289786"/>
            </a:xfrm>
            <a:custGeom>
              <a:avLst/>
              <a:gdLst/>
              <a:ahLst/>
              <a:cxnLst/>
              <a:rect l="l" t="t" r="r" b="b"/>
              <a:pathLst>
                <a:path w="3172" h="3942" extrusionOk="0">
                  <a:moveTo>
                    <a:pt x="86" y="1"/>
                  </a:moveTo>
                  <a:cubicBezTo>
                    <a:pt x="57" y="17"/>
                    <a:pt x="31" y="34"/>
                    <a:pt x="1" y="50"/>
                  </a:cubicBezTo>
                  <a:cubicBezTo>
                    <a:pt x="27" y="70"/>
                    <a:pt x="53" y="89"/>
                    <a:pt x="76" y="112"/>
                  </a:cubicBezTo>
                  <a:cubicBezTo>
                    <a:pt x="387" y="367"/>
                    <a:pt x="687" y="648"/>
                    <a:pt x="975" y="952"/>
                  </a:cubicBezTo>
                  <a:cubicBezTo>
                    <a:pt x="1749" y="1765"/>
                    <a:pt x="2446" y="2733"/>
                    <a:pt x="3112" y="3942"/>
                  </a:cubicBezTo>
                  <a:cubicBezTo>
                    <a:pt x="3132" y="3913"/>
                    <a:pt x="3152" y="3886"/>
                    <a:pt x="3171" y="3857"/>
                  </a:cubicBezTo>
                  <a:cubicBezTo>
                    <a:pt x="2504" y="2661"/>
                    <a:pt x="1815" y="1700"/>
                    <a:pt x="1043" y="889"/>
                  </a:cubicBezTo>
                  <a:cubicBezTo>
                    <a:pt x="759" y="592"/>
                    <a:pt x="465" y="314"/>
                    <a:pt x="161" y="66"/>
                  </a:cubicBezTo>
                  <a:cubicBezTo>
                    <a:pt x="138" y="43"/>
                    <a:pt x="112" y="23"/>
                    <a:pt x="86" y="1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663;p37"/>
            <p:cNvSpPr/>
            <p:nvPr/>
          </p:nvSpPr>
          <p:spPr>
            <a:xfrm flipH="1">
              <a:off x="6026076" y="3071159"/>
              <a:ext cx="67629" cy="27641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02" y="0"/>
                  </a:moveTo>
                  <a:cubicBezTo>
                    <a:pt x="66" y="20"/>
                    <a:pt x="34" y="42"/>
                    <a:pt x="1" y="65"/>
                  </a:cubicBezTo>
                  <a:cubicBezTo>
                    <a:pt x="242" y="140"/>
                    <a:pt x="485" y="225"/>
                    <a:pt x="720" y="330"/>
                  </a:cubicBezTo>
                  <a:cubicBezTo>
                    <a:pt x="755" y="343"/>
                    <a:pt x="791" y="356"/>
                    <a:pt x="828" y="376"/>
                  </a:cubicBezTo>
                  <a:cubicBezTo>
                    <a:pt x="857" y="356"/>
                    <a:pt x="889" y="337"/>
                    <a:pt x="919" y="317"/>
                  </a:cubicBezTo>
                  <a:cubicBezTo>
                    <a:pt x="886" y="300"/>
                    <a:pt x="850" y="284"/>
                    <a:pt x="814" y="271"/>
                  </a:cubicBezTo>
                  <a:cubicBezTo>
                    <a:pt x="579" y="169"/>
                    <a:pt x="340" y="78"/>
                    <a:pt x="102" y="0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664;p37"/>
            <p:cNvSpPr/>
            <p:nvPr/>
          </p:nvSpPr>
          <p:spPr>
            <a:xfrm flipH="1">
              <a:off x="5659482" y="3193410"/>
              <a:ext cx="215531" cy="270600"/>
            </a:xfrm>
            <a:custGeom>
              <a:avLst/>
              <a:gdLst/>
              <a:ahLst/>
              <a:cxnLst/>
              <a:rect l="l" t="t" r="r" b="b"/>
              <a:pathLst>
                <a:path w="2932" h="3681" extrusionOk="0">
                  <a:moveTo>
                    <a:pt x="94" y="1"/>
                  </a:moveTo>
                  <a:cubicBezTo>
                    <a:pt x="62" y="13"/>
                    <a:pt x="29" y="30"/>
                    <a:pt x="0" y="43"/>
                  </a:cubicBezTo>
                  <a:cubicBezTo>
                    <a:pt x="26" y="63"/>
                    <a:pt x="52" y="85"/>
                    <a:pt x="79" y="108"/>
                  </a:cubicBezTo>
                  <a:cubicBezTo>
                    <a:pt x="343" y="327"/>
                    <a:pt x="598" y="565"/>
                    <a:pt x="843" y="820"/>
                  </a:cubicBezTo>
                  <a:cubicBezTo>
                    <a:pt x="1621" y="1624"/>
                    <a:pt x="2304" y="2582"/>
                    <a:pt x="2883" y="3680"/>
                  </a:cubicBezTo>
                  <a:cubicBezTo>
                    <a:pt x="2898" y="3648"/>
                    <a:pt x="2915" y="3615"/>
                    <a:pt x="2931" y="3579"/>
                  </a:cubicBezTo>
                  <a:cubicBezTo>
                    <a:pt x="2359" y="2500"/>
                    <a:pt x="1679" y="1553"/>
                    <a:pt x="908" y="758"/>
                  </a:cubicBezTo>
                  <a:cubicBezTo>
                    <a:pt x="673" y="514"/>
                    <a:pt x="424" y="281"/>
                    <a:pt x="173" y="66"/>
                  </a:cubicBezTo>
                  <a:cubicBezTo>
                    <a:pt x="147" y="46"/>
                    <a:pt x="121" y="20"/>
                    <a:pt x="94" y="1"/>
                  </a:cubicBezTo>
                  <a:close/>
                </a:path>
              </a:pathLst>
            </a:custGeom>
            <a:solidFill>
              <a:srgbClr val="3B2F8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665;p37"/>
            <p:cNvSpPr/>
            <p:nvPr/>
          </p:nvSpPr>
          <p:spPr>
            <a:xfrm flipH="1">
              <a:off x="5402932" y="3448645"/>
              <a:ext cx="920933" cy="303827"/>
            </a:xfrm>
            <a:custGeom>
              <a:avLst/>
              <a:gdLst/>
              <a:ahLst/>
              <a:cxnLst/>
              <a:rect l="l" t="t" r="r" b="b"/>
              <a:pathLst>
                <a:path w="12528" h="4133" extrusionOk="0">
                  <a:moveTo>
                    <a:pt x="2625" y="2277"/>
                  </a:moveTo>
                  <a:cubicBezTo>
                    <a:pt x="2871" y="2294"/>
                    <a:pt x="3082" y="2545"/>
                    <a:pt x="3082" y="2813"/>
                  </a:cubicBezTo>
                  <a:cubicBezTo>
                    <a:pt x="3082" y="3058"/>
                    <a:pt x="2933" y="3309"/>
                    <a:pt x="2687" y="3466"/>
                  </a:cubicBezTo>
                  <a:cubicBezTo>
                    <a:pt x="2628" y="3502"/>
                    <a:pt x="2566" y="3535"/>
                    <a:pt x="2501" y="3564"/>
                  </a:cubicBezTo>
                  <a:cubicBezTo>
                    <a:pt x="2426" y="3509"/>
                    <a:pt x="2364" y="3451"/>
                    <a:pt x="2308" y="3385"/>
                  </a:cubicBezTo>
                  <a:cubicBezTo>
                    <a:pt x="2132" y="3179"/>
                    <a:pt x="2056" y="2921"/>
                    <a:pt x="2109" y="2698"/>
                  </a:cubicBezTo>
                  <a:cubicBezTo>
                    <a:pt x="2165" y="2460"/>
                    <a:pt x="2380" y="2277"/>
                    <a:pt x="2599" y="2277"/>
                  </a:cubicBezTo>
                  <a:close/>
                  <a:moveTo>
                    <a:pt x="2248" y="1"/>
                  </a:moveTo>
                  <a:cubicBezTo>
                    <a:pt x="2235" y="1"/>
                    <a:pt x="2220" y="8"/>
                    <a:pt x="2213" y="19"/>
                  </a:cubicBezTo>
                  <a:cubicBezTo>
                    <a:pt x="1988" y="378"/>
                    <a:pt x="1645" y="647"/>
                    <a:pt x="1314" y="905"/>
                  </a:cubicBezTo>
                  <a:cubicBezTo>
                    <a:pt x="1165" y="1022"/>
                    <a:pt x="1008" y="1143"/>
                    <a:pt x="867" y="1270"/>
                  </a:cubicBezTo>
                  <a:cubicBezTo>
                    <a:pt x="409" y="1679"/>
                    <a:pt x="1" y="2333"/>
                    <a:pt x="216" y="2941"/>
                  </a:cubicBezTo>
                  <a:cubicBezTo>
                    <a:pt x="325" y="3244"/>
                    <a:pt x="583" y="3502"/>
                    <a:pt x="922" y="3643"/>
                  </a:cubicBezTo>
                  <a:cubicBezTo>
                    <a:pt x="1147" y="3734"/>
                    <a:pt x="1399" y="3779"/>
                    <a:pt x="1690" y="3779"/>
                  </a:cubicBezTo>
                  <a:cubicBezTo>
                    <a:pt x="1764" y="3779"/>
                    <a:pt x="1840" y="3777"/>
                    <a:pt x="1919" y="3771"/>
                  </a:cubicBezTo>
                  <a:cubicBezTo>
                    <a:pt x="2138" y="3751"/>
                    <a:pt x="2328" y="3715"/>
                    <a:pt x="2488" y="3653"/>
                  </a:cubicBezTo>
                  <a:cubicBezTo>
                    <a:pt x="2602" y="3735"/>
                    <a:pt x="2743" y="3810"/>
                    <a:pt x="2906" y="3878"/>
                  </a:cubicBezTo>
                  <a:cubicBezTo>
                    <a:pt x="3318" y="4048"/>
                    <a:pt x="3769" y="4133"/>
                    <a:pt x="4217" y="4133"/>
                  </a:cubicBezTo>
                  <a:cubicBezTo>
                    <a:pt x="4563" y="4133"/>
                    <a:pt x="4910" y="4081"/>
                    <a:pt x="5239" y="3980"/>
                  </a:cubicBezTo>
                  <a:cubicBezTo>
                    <a:pt x="5726" y="3826"/>
                    <a:pt x="6171" y="3561"/>
                    <a:pt x="6606" y="3306"/>
                  </a:cubicBezTo>
                  <a:cubicBezTo>
                    <a:pt x="6851" y="3163"/>
                    <a:pt x="7106" y="3012"/>
                    <a:pt x="7364" y="2885"/>
                  </a:cubicBezTo>
                  <a:cubicBezTo>
                    <a:pt x="7694" y="2722"/>
                    <a:pt x="8223" y="2514"/>
                    <a:pt x="8771" y="2514"/>
                  </a:cubicBezTo>
                  <a:cubicBezTo>
                    <a:pt x="9057" y="2514"/>
                    <a:pt x="9349" y="2571"/>
                    <a:pt x="9619" y="2721"/>
                  </a:cubicBezTo>
                  <a:cubicBezTo>
                    <a:pt x="9818" y="2833"/>
                    <a:pt x="9995" y="2989"/>
                    <a:pt x="10165" y="3143"/>
                  </a:cubicBezTo>
                  <a:cubicBezTo>
                    <a:pt x="10240" y="3208"/>
                    <a:pt x="10318" y="3277"/>
                    <a:pt x="10396" y="3342"/>
                  </a:cubicBezTo>
                  <a:cubicBezTo>
                    <a:pt x="10714" y="3604"/>
                    <a:pt x="11008" y="3732"/>
                    <a:pt x="11287" y="3732"/>
                  </a:cubicBezTo>
                  <a:cubicBezTo>
                    <a:pt x="11301" y="3732"/>
                    <a:pt x="11315" y="3732"/>
                    <a:pt x="11328" y="3731"/>
                  </a:cubicBezTo>
                  <a:cubicBezTo>
                    <a:pt x="11848" y="3706"/>
                    <a:pt x="12214" y="3258"/>
                    <a:pt x="12518" y="2839"/>
                  </a:cubicBezTo>
                  <a:cubicBezTo>
                    <a:pt x="12528" y="2819"/>
                    <a:pt x="12524" y="2796"/>
                    <a:pt x="12508" y="2784"/>
                  </a:cubicBezTo>
                  <a:cubicBezTo>
                    <a:pt x="12500" y="2778"/>
                    <a:pt x="12491" y="2776"/>
                    <a:pt x="12482" y="2776"/>
                  </a:cubicBezTo>
                  <a:cubicBezTo>
                    <a:pt x="12471" y="2776"/>
                    <a:pt x="12460" y="2781"/>
                    <a:pt x="12452" y="2790"/>
                  </a:cubicBezTo>
                  <a:cubicBezTo>
                    <a:pt x="12161" y="3196"/>
                    <a:pt x="11808" y="3627"/>
                    <a:pt x="11325" y="3650"/>
                  </a:cubicBezTo>
                  <a:cubicBezTo>
                    <a:pt x="11309" y="3651"/>
                    <a:pt x="11293" y="3651"/>
                    <a:pt x="11277" y="3651"/>
                  </a:cubicBezTo>
                  <a:cubicBezTo>
                    <a:pt x="11020" y="3651"/>
                    <a:pt x="10747" y="3526"/>
                    <a:pt x="10446" y="3280"/>
                  </a:cubicBezTo>
                  <a:cubicBezTo>
                    <a:pt x="10367" y="3218"/>
                    <a:pt x="10292" y="3149"/>
                    <a:pt x="10217" y="3084"/>
                  </a:cubicBezTo>
                  <a:cubicBezTo>
                    <a:pt x="10044" y="2927"/>
                    <a:pt x="9864" y="2767"/>
                    <a:pt x="9658" y="2653"/>
                  </a:cubicBezTo>
                  <a:cubicBezTo>
                    <a:pt x="9374" y="2495"/>
                    <a:pt x="9068" y="2436"/>
                    <a:pt x="8769" y="2436"/>
                  </a:cubicBezTo>
                  <a:cubicBezTo>
                    <a:pt x="8207" y="2436"/>
                    <a:pt x="7668" y="2646"/>
                    <a:pt x="7331" y="2813"/>
                  </a:cubicBezTo>
                  <a:cubicBezTo>
                    <a:pt x="7070" y="2944"/>
                    <a:pt x="6812" y="3094"/>
                    <a:pt x="6563" y="3238"/>
                  </a:cubicBezTo>
                  <a:cubicBezTo>
                    <a:pt x="6135" y="3493"/>
                    <a:pt x="5694" y="3751"/>
                    <a:pt x="5213" y="3905"/>
                  </a:cubicBezTo>
                  <a:cubicBezTo>
                    <a:pt x="4894" y="4006"/>
                    <a:pt x="4556" y="4056"/>
                    <a:pt x="4218" y="4056"/>
                  </a:cubicBezTo>
                  <a:cubicBezTo>
                    <a:pt x="3780" y="4056"/>
                    <a:pt x="3341" y="3971"/>
                    <a:pt x="2939" y="3804"/>
                  </a:cubicBezTo>
                  <a:cubicBezTo>
                    <a:pt x="2798" y="3748"/>
                    <a:pt x="2678" y="3686"/>
                    <a:pt x="2576" y="3617"/>
                  </a:cubicBezTo>
                  <a:cubicBezTo>
                    <a:pt x="2628" y="3591"/>
                    <a:pt x="2681" y="3564"/>
                    <a:pt x="2729" y="3532"/>
                  </a:cubicBezTo>
                  <a:cubicBezTo>
                    <a:pt x="2998" y="3362"/>
                    <a:pt x="3161" y="3084"/>
                    <a:pt x="3161" y="2813"/>
                  </a:cubicBezTo>
                  <a:cubicBezTo>
                    <a:pt x="3161" y="2499"/>
                    <a:pt x="2919" y="2218"/>
                    <a:pt x="2631" y="2199"/>
                  </a:cubicBezTo>
                  <a:cubicBezTo>
                    <a:pt x="2620" y="2198"/>
                    <a:pt x="2608" y="2198"/>
                    <a:pt x="2597" y="2198"/>
                  </a:cubicBezTo>
                  <a:cubicBezTo>
                    <a:pt x="2339" y="2198"/>
                    <a:pt x="2096" y="2404"/>
                    <a:pt x="2031" y="2679"/>
                  </a:cubicBezTo>
                  <a:cubicBezTo>
                    <a:pt x="1975" y="2927"/>
                    <a:pt x="2053" y="3211"/>
                    <a:pt x="2249" y="3437"/>
                  </a:cubicBezTo>
                  <a:cubicBezTo>
                    <a:pt x="2298" y="3493"/>
                    <a:pt x="2351" y="3549"/>
                    <a:pt x="2413" y="3597"/>
                  </a:cubicBezTo>
                  <a:cubicBezTo>
                    <a:pt x="2269" y="3643"/>
                    <a:pt x="2106" y="3676"/>
                    <a:pt x="1913" y="3692"/>
                  </a:cubicBezTo>
                  <a:cubicBezTo>
                    <a:pt x="1836" y="3698"/>
                    <a:pt x="1761" y="3701"/>
                    <a:pt x="1689" y="3701"/>
                  </a:cubicBezTo>
                  <a:cubicBezTo>
                    <a:pt x="1410" y="3701"/>
                    <a:pt x="1168" y="3657"/>
                    <a:pt x="952" y="3571"/>
                  </a:cubicBezTo>
                  <a:cubicBezTo>
                    <a:pt x="631" y="3437"/>
                    <a:pt x="390" y="3199"/>
                    <a:pt x="289" y="2914"/>
                  </a:cubicBezTo>
                  <a:cubicBezTo>
                    <a:pt x="86" y="2342"/>
                    <a:pt x="481" y="1721"/>
                    <a:pt x="919" y="1329"/>
                  </a:cubicBezTo>
                  <a:cubicBezTo>
                    <a:pt x="1060" y="1202"/>
                    <a:pt x="1213" y="1084"/>
                    <a:pt x="1361" y="967"/>
                  </a:cubicBezTo>
                  <a:cubicBezTo>
                    <a:pt x="1700" y="705"/>
                    <a:pt x="2050" y="431"/>
                    <a:pt x="2278" y="61"/>
                  </a:cubicBezTo>
                  <a:cubicBezTo>
                    <a:pt x="2292" y="42"/>
                    <a:pt x="2285" y="19"/>
                    <a:pt x="2266" y="6"/>
                  </a:cubicBezTo>
                  <a:cubicBezTo>
                    <a:pt x="2261" y="2"/>
                    <a:pt x="2254" y="1"/>
                    <a:pt x="2248" y="1"/>
                  </a:cubicBezTo>
                  <a:close/>
                </a:path>
              </a:pathLst>
            </a:custGeom>
            <a:solidFill>
              <a:srgbClr val="7B6DCC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666;p37"/>
            <p:cNvSpPr/>
            <p:nvPr/>
          </p:nvSpPr>
          <p:spPr>
            <a:xfrm flipH="1">
              <a:off x="6757824" y="1595575"/>
              <a:ext cx="362625" cy="348229"/>
            </a:xfrm>
            <a:custGeom>
              <a:avLst/>
              <a:gdLst/>
              <a:ahLst/>
              <a:cxnLst/>
              <a:rect l="l" t="t" r="r" b="b"/>
              <a:pathLst>
                <a:path w="4933" h="4737" extrusionOk="0">
                  <a:moveTo>
                    <a:pt x="2220" y="1"/>
                  </a:moveTo>
                  <a:cubicBezTo>
                    <a:pt x="2161" y="1"/>
                    <a:pt x="2108" y="64"/>
                    <a:pt x="2076" y="189"/>
                  </a:cubicBezTo>
                  <a:lnTo>
                    <a:pt x="1785" y="1326"/>
                  </a:lnTo>
                  <a:cubicBezTo>
                    <a:pt x="1723" y="1561"/>
                    <a:pt x="1497" y="1842"/>
                    <a:pt x="1279" y="1950"/>
                  </a:cubicBezTo>
                  <a:lnTo>
                    <a:pt x="217" y="2489"/>
                  </a:lnTo>
                  <a:cubicBezTo>
                    <a:pt x="1" y="2601"/>
                    <a:pt x="13" y="2734"/>
                    <a:pt x="249" y="2790"/>
                  </a:cubicBezTo>
                  <a:lnTo>
                    <a:pt x="1399" y="3061"/>
                  </a:lnTo>
                  <a:cubicBezTo>
                    <a:pt x="1635" y="3117"/>
                    <a:pt x="1916" y="3336"/>
                    <a:pt x="2024" y="3548"/>
                  </a:cubicBezTo>
                  <a:lnTo>
                    <a:pt x="2550" y="4587"/>
                  </a:lnTo>
                  <a:cubicBezTo>
                    <a:pt x="2601" y="4687"/>
                    <a:pt x="2658" y="4737"/>
                    <a:pt x="2711" y="4737"/>
                  </a:cubicBezTo>
                  <a:cubicBezTo>
                    <a:pt x="2770" y="4737"/>
                    <a:pt x="2824" y="4674"/>
                    <a:pt x="2857" y="4551"/>
                  </a:cubicBezTo>
                  <a:lnTo>
                    <a:pt x="3148" y="3411"/>
                  </a:lnTo>
                  <a:cubicBezTo>
                    <a:pt x="3210" y="3179"/>
                    <a:pt x="3436" y="2898"/>
                    <a:pt x="3651" y="2787"/>
                  </a:cubicBezTo>
                  <a:lnTo>
                    <a:pt x="4713" y="2248"/>
                  </a:lnTo>
                  <a:cubicBezTo>
                    <a:pt x="4932" y="2139"/>
                    <a:pt x="4916" y="2002"/>
                    <a:pt x="4680" y="1947"/>
                  </a:cubicBezTo>
                  <a:lnTo>
                    <a:pt x="3534" y="1679"/>
                  </a:lnTo>
                  <a:cubicBezTo>
                    <a:pt x="3298" y="1623"/>
                    <a:pt x="3018" y="1405"/>
                    <a:pt x="2909" y="1192"/>
                  </a:cubicBezTo>
                  <a:lnTo>
                    <a:pt x="2380" y="150"/>
                  </a:lnTo>
                  <a:cubicBezTo>
                    <a:pt x="2329" y="50"/>
                    <a:pt x="2273" y="1"/>
                    <a:pt x="2220" y="1"/>
                  </a:cubicBezTo>
                  <a:close/>
                </a:path>
              </a:pathLst>
            </a:custGeom>
            <a:solidFill>
              <a:srgbClr val="F2D15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667;p37"/>
            <p:cNvSpPr/>
            <p:nvPr/>
          </p:nvSpPr>
          <p:spPr>
            <a:xfrm rot="-3167042" flipH="1">
              <a:off x="6535654" y="1393548"/>
              <a:ext cx="306460" cy="292067"/>
            </a:xfrm>
            <a:custGeom>
              <a:avLst/>
              <a:gdLst/>
              <a:ahLst/>
              <a:cxnLst/>
              <a:rect l="l" t="t" r="r" b="b"/>
              <a:pathLst>
                <a:path w="4169" h="3973" extrusionOk="0">
                  <a:moveTo>
                    <a:pt x="2561" y="1"/>
                  </a:moveTo>
                  <a:cubicBezTo>
                    <a:pt x="2518" y="1"/>
                    <a:pt x="2467" y="38"/>
                    <a:pt x="2416" y="113"/>
                  </a:cubicBezTo>
                  <a:lnTo>
                    <a:pt x="1841" y="943"/>
                  </a:lnTo>
                  <a:cubicBezTo>
                    <a:pt x="1723" y="1113"/>
                    <a:pt x="1459" y="1273"/>
                    <a:pt x="1253" y="1299"/>
                  </a:cubicBezTo>
                  <a:lnTo>
                    <a:pt x="236" y="1417"/>
                  </a:lnTo>
                  <a:cubicBezTo>
                    <a:pt x="27" y="1443"/>
                    <a:pt x="1" y="1554"/>
                    <a:pt x="174" y="1668"/>
                  </a:cubicBezTo>
                  <a:lnTo>
                    <a:pt x="1020" y="2228"/>
                  </a:lnTo>
                  <a:cubicBezTo>
                    <a:pt x="1194" y="2342"/>
                    <a:pt x="1354" y="2603"/>
                    <a:pt x="1377" y="2806"/>
                  </a:cubicBezTo>
                  <a:lnTo>
                    <a:pt x="1494" y="3800"/>
                  </a:lnTo>
                  <a:cubicBezTo>
                    <a:pt x="1509" y="3913"/>
                    <a:pt x="1552" y="3972"/>
                    <a:pt x="1607" y="3972"/>
                  </a:cubicBezTo>
                  <a:cubicBezTo>
                    <a:pt x="1650" y="3972"/>
                    <a:pt x="1701" y="3936"/>
                    <a:pt x="1753" y="3862"/>
                  </a:cubicBezTo>
                  <a:lnTo>
                    <a:pt x="2325" y="3029"/>
                  </a:lnTo>
                  <a:cubicBezTo>
                    <a:pt x="2443" y="2858"/>
                    <a:pt x="2710" y="2698"/>
                    <a:pt x="2916" y="2676"/>
                  </a:cubicBezTo>
                  <a:lnTo>
                    <a:pt x="3933" y="2554"/>
                  </a:lnTo>
                  <a:cubicBezTo>
                    <a:pt x="4138" y="2531"/>
                    <a:pt x="4168" y="2417"/>
                    <a:pt x="3995" y="2303"/>
                  </a:cubicBezTo>
                  <a:lnTo>
                    <a:pt x="3148" y="1744"/>
                  </a:lnTo>
                  <a:cubicBezTo>
                    <a:pt x="2975" y="1629"/>
                    <a:pt x="2815" y="1371"/>
                    <a:pt x="2788" y="1169"/>
                  </a:cubicBezTo>
                  <a:lnTo>
                    <a:pt x="2671" y="172"/>
                  </a:lnTo>
                  <a:cubicBezTo>
                    <a:pt x="2658" y="59"/>
                    <a:pt x="2616" y="1"/>
                    <a:pt x="2561" y="1"/>
                  </a:cubicBezTo>
                  <a:close/>
                </a:path>
              </a:pathLst>
            </a:custGeom>
            <a:solidFill>
              <a:srgbClr val="F2D154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4775">
            <a:solidFill>
              <a:srgbClr val="E61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6A1FE394-1E25-45B4-8C38-117C9C5E9A4F}"/>
              </a:ext>
            </a:extLst>
          </p:cNvPr>
          <p:cNvGrpSpPr/>
          <p:nvPr/>
        </p:nvGrpSpPr>
        <p:grpSpPr>
          <a:xfrm>
            <a:off x="2" y="213435"/>
            <a:ext cx="11887199" cy="6198643"/>
            <a:chOff x="3" y="477135"/>
            <a:chExt cx="11543106" cy="59351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62CA5C34-AEAB-4565-8553-966BFF95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5209" y="477135"/>
              <a:ext cx="0" cy="4873075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EB320C04-AD47-41B4-9088-8E72BA6F5A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5209" y="477135"/>
              <a:ext cx="7307900" cy="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D3A7F5A2-C864-49B7-A535-F494A9B12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516048"/>
              <a:ext cx="0" cy="5896218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56E35D2B-BC4C-4889-BE5E-FA96991814A0}"/>
                </a:ext>
              </a:extLst>
            </p:cNvPr>
            <p:cNvCxnSpPr>
              <a:cxnSpLocks/>
              <a:endCxn id="4" idx="144"/>
            </p:cNvCxnSpPr>
            <p:nvPr/>
          </p:nvCxnSpPr>
          <p:spPr>
            <a:xfrm flipH="1">
              <a:off x="2901869" y="6392850"/>
              <a:ext cx="8641238" cy="9094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DB375BFD-436D-4602-937E-73C14D4F7F32}"/>
                </a:ext>
              </a:extLst>
            </p:cNvPr>
            <p:cNvCxnSpPr>
              <a:cxnSpLocks/>
              <a:stCxn id="4" idx="26"/>
            </p:cNvCxnSpPr>
            <p:nvPr/>
          </p:nvCxnSpPr>
          <p:spPr>
            <a:xfrm flipH="1" flipV="1">
              <a:off x="3" y="6378951"/>
              <a:ext cx="1538042" cy="2325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837C386-A900-4691-B1C5-EE765A4FE47A}"/>
              </a:ext>
            </a:extLst>
          </p:cNvPr>
          <p:cNvSpPr/>
          <p:nvPr/>
        </p:nvSpPr>
        <p:spPr>
          <a:xfrm>
            <a:off x="4139150" y="1311740"/>
            <a:ext cx="444614" cy="42777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6A7C010-FFE9-4891-8E03-FF5B046CE149}"/>
              </a:ext>
            </a:extLst>
          </p:cNvPr>
          <p:cNvSpPr/>
          <p:nvPr/>
        </p:nvSpPr>
        <p:spPr>
          <a:xfrm>
            <a:off x="4116868" y="3111932"/>
            <a:ext cx="444614" cy="42777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D3576D67-CAA0-47FD-83DB-6412997A7313}"/>
              </a:ext>
            </a:extLst>
          </p:cNvPr>
          <p:cNvSpPr/>
          <p:nvPr/>
        </p:nvSpPr>
        <p:spPr>
          <a:xfrm>
            <a:off x="4109582" y="3819241"/>
            <a:ext cx="444614" cy="42777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F79786C-1663-4AFA-9A78-37E50541B0BD}"/>
              </a:ext>
            </a:extLst>
          </p:cNvPr>
          <p:cNvSpPr/>
          <p:nvPr/>
        </p:nvSpPr>
        <p:spPr>
          <a:xfrm>
            <a:off x="4128632" y="4432750"/>
            <a:ext cx="444614" cy="42777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24EFAAD-5F8C-4244-996D-C1659974DF40}"/>
              </a:ext>
            </a:extLst>
          </p:cNvPr>
          <p:cNvGrpSpPr/>
          <p:nvPr/>
        </p:nvGrpSpPr>
        <p:grpSpPr>
          <a:xfrm>
            <a:off x="4969437" y="1248057"/>
            <a:ext cx="5332978" cy="646331"/>
            <a:chOff x="5616952" y="2519949"/>
            <a:chExt cx="5332978" cy="646331"/>
          </a:xfrm>
          <a:noFill/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5861935-F6C4-4A6D-A239-543D81D96B11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F029466-16C1-4B83-AB9C-EC98A357CB3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87A9044-8B52-4999-B326-63DE0253407F}"/>
              </a:ext>
            </a:extLst>
          </p:cNvPr>
          <p:cNvGrpSpPr/>
          <p:nvPr/>
        </p:nvGrpSpPr>
        <p:grpSpPr>
          <a:xfrm>
            <a:off x="4969437" y="1855709"/>
            <a:ext cx="5332978" cy="646331"/>
            <a:chOff x="5616952" y="2519949"/>
            <a:chExt cx="5332978" cy="646331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DE94692-3BD3-4B13-BB12-F84784F56C50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3"/>
                  </a:solidFill>
                  <a:cs typeface="Arial" pitchFamily="34" charset="0"/>
                </a:rPr>
                <a:t>USER LEVELS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4850FEB-59A2-4EA4-835B-DE31E2460462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15777F4-5665-4C9B-8381-AC27DD6AABD3}"/>
              </a:ext>
            </a:extLst>
          </p:cNvPr>
          <p:cNvGrpSpPr/>
          <p:nvPr/>
        </p:nvGrpSpPr>
        <p:grpSpPr>
          <a:xfrm>
            <a:off x="4837493" y="2439513"/>
            <a:ext cx="6573671" cy="1034247"/>
            <a:chOff x="5616952" y="2519949"/>
            <a:chExt cx="5332978" cy="1034247"/>
          </a:xfrm>
          <a:noFill/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9228DAC-88D5-4F00-A86B-1FBD3AB53B93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92333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1"/>
                  </a:solidFill>
                  <a:cs typeface="Arial" pitchFamily="34" charset="0"/>
                </a:rPr>
                <a:t>FUNCTIONAL REQUIREMENTS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CD72E3A-52DD-48C9-A5A1-C6D6ACF3E228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92D36A9-1C47-4932-8482-D050CB88687A}"/>
              </a:ext>
            </a:extLst>
          </p:cNvPr>
          <p:cNvGrpSpPr/>
          <p:nvPr/>
        </p:nvGrpSpPr>
        <p:grpSpPr>
          <a:xfrm>
            <a:off x="4837493" y="3053836"/>
            <a:ext cx="6441727" cy="1034247"/>
            <a:chOff x="5616952" y="2519949"/>
            <a:chExt cx="5332978" cy="1034247"/>
          </a:xfrm>
          <a:noFill/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7E29DD7-F577-440F-BECD-2887DE489B8E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92333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3"/>
                  </a:solidFill>
                  <a:cs typeface="Arial" pitchFamily="34" charset="0"/>
                </a:rPr>
                <a:t>SYSTEM ANALYSIS &amp; DESIGN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F95FCD6-4471-4DB4-B1CB-370565320CD2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" name="Graphic 1">
            <a:extLst>
              <a:ext uri="{FF2B5EF4-FFF2-40B4-BE49-F238E27FC236}">
                <a16:creationId xmlns:a16="http://schemas.microsoft.com/office/drawing/2014/main" xmlns="" id="{D0CD6368-2F30-482E-A881-EC53FC1EF706}"/>
              </a:ext>
            </a:extLst>
          </p:cNvPr>
          <p:cNvSpPr/>
          <p:nvPr/>
        </p:nvSpPr>
        <p:spPr>
          <a:xfrm>
            <a:off x="1012805" y="239558"/>
            <a:ext cx="2055726" cy="6172520"/>
          </a:xfrm>
          <a:custGeom>
            <a:avLst/>
            <a:gdLst>
              <a:gd name="connsiteX0" fmla="*/ 1616869 w 2419350"/>
              <a:gd name="connsiteY0" fmla="*/ 6188326 h 6248400"/>
              <a:gd name="connsiteX1" fmla="*/ 1569244 w 2419350"/>
              <a:gd name="connsiteY1" fmla="*/ 5871144 h 6248400"/>
              <a:gd name="connsiteX2" fmla="*/ 1516856 w 2419350"/>
              <a:gd name="connsiteY2" fmla="*/ 5754939 h 6248400"/>
              <a:gd name="connsiteX3" fmla="*/ 1487329 w 2419350"/>
              <a:gd name="connsiteY3" fmla="*/ 5746366 h 6248400"/>
              <a:gd name="connsiteX4" fmla="*/ 1428274 w 2419350"/>
              <a:gd name="connsiteY4" fmla="*/ 5517766 h 6248400"/>
              <a:gd name="connsiteX5" fmla="*/ 1421606 w 2419350"/>
              <a:gd name="connsiteY5" fmla="*/ 5484428 h 6248400"/>
              <a:gd name="connsiteX6" fmla="*/ 1373981 w 2419350"/>
              <a:gd name="connsiteY6" fmla="*/ 5171056 h 6248400"/>
              <a:gd name="connsiteX7" fmla="*/ 1364456 w 2419350"/>
              <a:gd name="connsiteY7" fmla="*/ 5141528 h 6248400"/>
              <a:gd name="connsiteX8" fmla="*/ 1277779 w 2419350"/>
              <a:gd name="connsiteY8" fmla="*/ 4721476 h 6248400"/>
              <a:gd name="connsiteX9" fmla="*/ 1272064 w 2419350"/>
              <a:gd name="connsiteY9" fmla="*/ 4690044 h 6248400"/>
              <a:gd name="connsiteX10" fmla="*/ 1262539 w 2419350"/>
              <a:gd name="connsiteY10" fmla="*/ 4628131 h 6248400"/>
              <a:gd name="connsiteX11" fmla="*/ 1220629 w 2419350"/>
              <a:gd name="connsiteY11" fmla="*/ 4311901 h 6248400"/>
              <a:gd name="connsiteX12" fmla="*/ 1154906 w 2419350"/>
              <a:gd name="connsiteY12" fmla="*/ 3894706 h 6248400"/>
              <a:gd name="connsiteX13" fmla="*/ 1126331 w 2419350"/>
              <a:gd name="connsiteY13" fmla="*/ 3940426 h 6248400"/>
              <a:gd name="connsiteX14" fmla="*/ 1109186 w 2419350"/>
              <a:gd name="connsiteY14" fmla="*/ 4152833 h 6248400"/>
              <a:gd name="connsiteX15" fmla="*/ 1110139 w 2419350"/>
              <a:gd name="connsiteY15" fmla="*/ 4317616 h 6248400"/>
              <a:gd name="connsiteX16" fmla="*/ 1067276 w 2419350"/>
              <a:gd name="connsiteY16" fmla="*/ 4646228 h 6248400"/>
              <a:gd name="connsiteX17" fmla="*/ 1063466 w 2419350"/>
              <a:gd name="connsiteY17" fmla="*/ 5118669 h 6248400"/>
              <a:gd name="connsiteX18" fmla="*/ 1055846 w 2419350"/>
              <a:gd name="connsiteY18" fmla="*/ 5326314 h 6248400"/>
              <a:gd name="connsiteX19" fmla="*/ 1072039 w 2419350"/>
              <a:gd name="connsiteY19" fmla="*/ 5501573 h 6248400"/>
              <a:gd name="connsiteX20" fmla="*/ 1078706 w 2419350"/>
              <a:gd name="connsiteY20" fmla="*/ 5531101 h 6248400"/>
              <a:gd name="connsiteX21" fmla="*/ 1086326 w 2419350"/>
              <a:gd name="connsiteY21" fmla="*/ 5559676 h 6248400"/>
              <a:gd name="connsiteX22" fmla="*/ 1092994 w 2419350"/>
              <a:gd name="connsiteY22" fmla="*/ 5956869 h 6248400"/>
              <a:gd name="connsiteX23" fmla="*/ 1075849 w 2419350"/>
              <a:gd name="connsiteY23" fmla="*/ 5986396 h 6248400"/>
              <a:gd name="connsiteX24" fmla="*/ 1016794 w 2419350"/>
              <a:gd name="connsiteY24" fmla="*/ 6187373 h 6248400"/>
              <a:gd name="connsiteX25" fmla="*/ 1531144 w 2419350"/>
              <a:gd name="connsiteY25" fmla="*/ 6177848 h 6248400"/>
              <a:gd name="connsiteX26" fmla="*/ 636746 w 2419350"/>
              <a:gd name="connsiteY26" fmla="*/ 6177848 h 6248400"/>
              <a:gd name="connsiteX27" fmla="*/ 659606 w 2419350"/>
              <a:gd name="connsiteY27" fmla="*/ 6088314 h 6248400"/>
              <a:gd name="connsiteX28" fmla="*/ 675799 w 2419350"/>
              <a:gd name="connsiteY28" fmla="*/ 5969251 h 6248400"/>
              <a:gd name="connsiteX29" fmla="*/ 591979 w 2419350"/>
              <a:gd name="connsiteY29" fmla="*/ 5503478 h 6248400"/>
              <a:gd name="connsiteX30" fmla="*/ 591026 w 2419350"/>
              <a:gd name="connsiteY30" fmla="*/ 5496811 h 6248400"/>
              <a:gd name="connsiteX31" fmla="*/ 562451 w 2419350"/>
              <a:gd name="connsiteY31" fmla="*/ 5056756 h 6248400"/>
              <a:gd name="connsiteX32" fmla="*/ 519589 w 2419350"/>
              <a:gd name="connsiteY32" fmla="*/ 4753861 h 6248400"/>
              <a:gd name="connsiteX33" fmla="*/ 441484 w 2419350"/>
              <a:gd name="connsiteY33" fmla="*/ 4308091 h 6248400"/>
              <a:gd name="connsiteX34" fmla="*/ 419576 w 2419350"/>
              <a:gd name="connsiteY34" fmla="*/ 3916614 h 6248400"/>
              <a:gd name="connsiteX35" fmla="*/ 381476 w 2419350"/>
              <a:gd name="connsiteY35" fmla="*/ 3476558 h 6248400"/>
              <a:gd name="connsiteX36" fmla="*/ 377666 w 2419350"/>
              <a:gd name="connsiteY36" fmla="*/ 3347018 h 6248400"/>
              <a:gd name="connsiteX37" fmla="*/ 364331 w 2419350"/>
              <a:gd name="connsiteY37" fmla="*/ 3262246 h 6248400"/>
              <a:gd name="connsiteX38" fmla="*/ 334804 w 2419350"/>
              <a:gd name="connsiteY38" fmla="*/ 3227003 h 6248400"/>
              <a:gd name="connsiteX39" fmla="*/ 260509 w 2419350"/>
              <a:gd name="connsiteY39" fmla="*/ 3167949 h 6248400"/>
              <a:gd name="connsiteX40" fmla="*/ 225266 w 2419350"/>
              <a:gd name="connsiteY40" fmla="*/ 3123181 h 6248400"/>
              <a:gd name="connsiteX41" fmla="*/ 140494 w 2419350"/>
              <a:gd name="connsiteY41" fmla="*/ 2957446 h 6248400"/>
              <a:gd name="connsiteX42" fmla="*/ 128111 w 2419350"/>
              <a:gd name="connsiteY42" fmla="*/ 2769803 h 6248400"/>
              <a:gd name="connsiteX43" fmla="*/ 127159 w 2419350"/>
              <a:gd name="connsiteY43" fmla="*/ 2750753 h 6248400"/>
              <a:gd name="connsiteX44" fmla="*/ 74771 w 2419350"/>
              <a:gd name="connsiteY44" fmla="*/ 2556443 h 6248400"/>
              <a:gd name="connsiteX45" fmla="*/ 74771 w 2419350"/>
              <a:gd name="connsiteY45" fmla="*/ 2556443 h 6248400"/>
              <a:gd name="connsiteX46" fmla="*/ 74771 w 2419350"/>
              <a:gd name="connsiteY46" fmla="*/ 2556443 h 6248400"/>
              <a:gd name="connsiteX47" fmla="*/ 74771 w 2419350"/>
              <a:gd name="connsiteY47" fmla="*/ 2556443 h 6248400"/>
              <a:gd name="connsiteX48" fmla="*/ 35719 w 2419350"/>
              <a:gd name="connsiteY48" fmla="*/ 2211638 h 6248400"/>
              <a:gd name="connsiteX49" fmla="*/ 49054 w 2419350"/>
              <a:gd name="connsiteY49" fmla="*/ 2104006 h 6248400"/>
              <a:gd name="connsiteX50" fmla="*/ 90964 w 2419350"/>
              <a:gd name="connsiteY50" fmla="*/ 1915411 h 6248400"/>
              <a:gd name="connsiteX51" fmla="*/ 191929 w 2419350"/>
              <a:gd name="connsiteY51" fmla="*/ 1143886 h 6248400"/>
              <a:gd name="connsiteX52" fmla="*/ 240506 w 2419350"/>
              <a:gd name="connsiteY52" fmla="*/ 1099118 h 6248400"/>
              <a:gd name="connsiteX53" fmla="*/ 681514 w 2419350"/>
              <a:gd name="connsiteY53" fmla="*/ 954338 h 6248400"/>
              <a:gd name="connsiteX54" fmla="*/ 746284 w 2419350"/>
              <a:gd name="connsiteY54" fmla="*/ 921001 h 6248400"/>
              <a:gd name="connsiteX55" fmla="*/ 808196 w 2419350"/>
              <a:gd name="connsiteY55" fmla="*/ 881948 h 6248400"/>
              <a:gd name="connsiteX56" fmla="*/ 887254 w 2419350"/>
              <a:gd name="connsiteY56" fmla="*/ 700021 h 6248400"/>
              <a:gd name="connsiteX57" fmla="*/ 880586 w 2419350"/>
              <a:gd name="connsiteY57" fmla="*/ 621916 h 6248400"/>
              <a:gd name="connsiteX58" fmla="*/ 860584 w 2419350"/>
              <a:gd name="connsiteY58" fmla="*/ 532381 h 6248400"/>
              <a:gd name="connsiteX59" fmla="*/ 844391 w 2419350"/>
              <a:gd name="connsiteY59" fmla="*/ 402841 h 6248400"/>
              <a:gd name="connsiteX60" fmla="*/ 845344 w 2419350"/>
              <a:gd name="connsiteY60" fmla="*/ 399983 h 6248400"/>
              <a:gd name="connsiteX61" fmla="*/ 867251 w 2419350"/>
              <a:gd name="connsiteY61" fmla="*/ 377123 h 6248400"/>
              <a:gd name="connsiteX62" fmla="*/ 884396 w 2419350"/>
              <a:gd name="connsiteY62" fmla="*/ 396173 h 6248400"/>
              <a:gd name="connsiteX63" fmla="*/ 883444 w 2419350"/>
              <a:gd name="connsiteY63" fmla="*/ 360931 h 6248400"/>
              <a:gd name="connsiteX64" fmla="*/ 884396 w 2419350"/>
              <a:gd name="connsiteY64" fmla="*/ 318068 h 6248400"/>
              <a:gd name="connsiteX65" fmla="*/ 892016 w 2419350"/>
              <a:gd name="connsiteY65" fmla="*/ 284731 h 6248400"/>
              <a:gd name="connsiteX66" fmla="*/ 897731 w 2419350"/>
              <a:gd name="connsiteY66" fmla="*/ 264728 h 6248400"/>
              <a:gd name="connsiteX67" fmla="*/ 901541 w 2419350"/>
              <a:gd name="connsiteY67" fmla="*/ 244726 h 6248400"/>
              <a:gd name="connsiteX68" fmla="*/ 907256 w 2419350"/>
              <a:gd name="connsiteY68" fmla="*/ 224723 h 6248400"/>
              <a:gd name="connsiteX69" fmla="*/ 913924 w 2419350"/>
              <a:gd name="connsiteY69" fmla="*/ 204721 h 6248400"/>
              <a:gd name="connsiteX70" fmla="*/ 921544 w 2419350"/>
              <a:gd name="connsiteY70" fmla="*/ 179956 h 6248400"/>
              <a:gd name="connsiteX71" fmla="*/ 933926 w 2419350"/>
              <a:gd name="connsiteY71" fmla="*/ 164716 h 6248400"/>
              <a:gd name="connsiteX72" fmla="*/ 949166 w 2419350"/>
              <a:gd name="connsiteY72" fmla="*/ 144713 h 6248400"/>
              <a:gd name="connsiteX73" fmla="*/ 965359 w 2419350"/>
              <a:gd name="connsiteY73" fmla="*/ 127568 h 6248400"/>
              <a:gd name="connsiteX74" fmla="*/ 981551 w 2419350"/>
              <a:gd name="connsiteY74" fmla="*/ 114233 h 6248400"/>
              <a:gd name="connsiteX75" fmla="*/ 996791 w 2419350"/>
              <a:gd name="connsiteY75" fmla="*/ 98041 h 6248400"/>
              <a:gd name="connsiteX76" fmla="*/ 1013936 w 2419350"/>
              <a:gd name="connsiteY76" fmla="*/ 80896 h 6248400"/>
              <a:gd name="connsiteX77" fmla="*/ 1032986 w 2419350"/>
              <a:gd name="connsiteY77" fmla="*/ 77086 h 6248400"/>
              <a:gd name="connsiteX78" fmla="*/ 1062514 w 2419350"/>
              <a:gd name="connsiteY78" fmla="*/ 64703 h 6248400"/>
              <a:gd name="connsiteX79" fmla="*/ 1093946 w 2419350"/>
              <a:gd name="connsiteY79" fmla="*/ 55178 h 6248400"/>
              <a:gd name="connsiteX80" fmla="*/ 1126331 w 2419350"/>
              <a:gd name="connsiteY80" fmla="*/ 48511 h 6248400"/>
              <a:gd name="connsiteX81" fmla="*/ 1158716 w 2419350"/>
              <a:gd name="connsiteY81" fmla="*/ 42796 h 6248400"/>
              <a:gd name="connsiteX82" fmla="*/ 1192054 w 2419350"/>
              <a:gd name="connsiteY82" fmla="*/ 38986 h 6248400"/>
              <a:gd name="connsiteX83" fmla="*/ 1225391 w 2419350"/>
              <a:gd name="connsiteY83" fmla="*/ 38033 h 6248400"/>
              <a:gd name="connsiteX84" fmla="*/ 1244441 w 2419350"/>
              <a:gd name="connsiteY84" fmla="*/ 38986 h 6248400"/>
              <a:gd name="connsiteX85" fmla="*/ 1264444 w 2419350"/>
              <a:gd name="connsiteY85" fmla="*/ 44701 h 6248400"/>
              <a:gd name="connsiteX86" fmla="*/ 1283494 w 2419350"/>
              <a:gd name="connsiteY86" fmla="*/ 51368 h 6248400"/>
              <a:gd name="connsiteX87" fmla="*/ 1293019 w 2419350"/>
              <a:gd name="connsiteY87" fmla="*/ 41843 h 6248400"/>
              <a:gd name="connsiteX88" fmla="*/ 1298734 w 2419350"/>
              <a:gd name="connsiteY88" fmla="*/ 64703 h 6248400"/>
              <a:gd name="connsiteX89" fmla="*/ 1320641 w 2419350"/>
              <a:gd name="connsiteY89" fmla="*/ 79943 h 6248400"/>
              <a:gd name="connsiteX90" fmla="*/ 1344454 w 2419350"/>
              <a:gd name="connsiteY90" fmla="*/ 105661 h 6248400"/>
              <a:gd name="connsiteX91" fmla="*/ 1364456 w 2419350"/>
              <a:gd name="connsiteY91" fmla="*/ 127568 h 6248400"/>
              <a:gd name="connsiteX92" fmla="*/ 1381601 w 2419350"/>
              <a:gd name="connsiteY92" fmla="*/ 144713 h 6248400"/>
              <a:gd name="connsiteX93" fmla="*/ 1398746 w 2419350"/>
              <a:gd name="connsiteY93" fmla="*/ 164716 h 6248400"/>
              <a:gd name="connsiteX94" fmla="*/ 1413986 w 2419350"/>
              <a:gd name="connsiteY94" fmla="*/ 186623 h 6248400"/>
              <a:gd name="connsiteX95" fmla="*/ 1427321 w 2419350"/>
              <a:gd name="connsiteY95" fmla="*/ 206626 h 6248400"/>
              <a:gd name="connsiteX96" fmla="*/ 1437799 w 2419350"/>
              <a:gd name="connsiteY96" fmla="*/ 233296 h 6248400"/>
              <a:gd name="connsiteX97" fmla="*/ 1443514 w 2419350"/>
              <a:gd name="connsiteY97" fmla="*/ 253298 h 6248400"/>
              <a:gd name="connsiteX98" fmla="*/ 1447324 w 2419350"/>
              <a:gd name="connsiteY98" fmla="*/ 268538 h 6248400"/>
              <a:gd name="connsiteX99" fmla="*/ 1451134 w 2419350"/>
              <a:gd name="connsiteY99" fmla="*/ 306638 h 6248400"/>
              <a:gd name="connsiteX100" fmla="*/ 1448276 w 2419350"/>
              <a:gd name="connsiteY100" fmla="*/ 347596 h 6248400"/>
              <a:gd name="connsiteX101" fmla="*/ 1453991 w 2419350"/>
              <a:gd name="connsiteY101" fmla="*/ 422843 h 6248400"/>
              <a:gd name="connsiteX102" fmla="*/ 1453991 w 2419350"/>
              <a:gd name="connsiteY102" fmla="*/ 422843 h 6248400"/>
              <a:gd name="connsiteX103" fmla="*/ 1498759 w 2419350"/>
              <a:gd name="connsiteY103" fmla="*/ 439988 h 6248400"/>
              <a:gd name="connsiteX104" fmla="*/ 1485424 w 2419350"/>
              <a:gd name="connsiteY104" fmla="*/ 523808 h 6248400"/>
              <a:gd name="connsiteX105" fmla="*/ 1470184 w 2419350"/>
              <a:gd name="connsiteY105" fmla="*/ 543811 h 6248400"/>
              <a:gd name="connsiteX106" fmla="*/ 1352074 w 2419350"/>
              <a:gd name="connsiteY106" fmla="*/ 770506 h 6248400"/>
              <a:gd name="connsiteX107" fmla="*/ 1474946 w 2419350"/>
              <a:gd name="connsiteY107" fmla="*/ 983866 h 6248400"/>
              <a:gd name="connsiteX108" fmla="*/ 1837849 w 2419350"/>
              <a:gd name="connsiteY108" fmla="*/ 1107691 h 6248400"/>
              <a:gd name="connsiteX109" fmla="*/ 1915954 w 2419350"/>
              <a:gd name="connsiteY109" fmla="*/ 1210561 h 6248400"/>
              <a:gd name="connsiteX110" fmla="*/ 1939766 w 2419350"/>
              <a:gd name="connsiteY110" fmla="*/ 1421063 h 6248400"/>
              <a:gd name="connsiteX111" fmla="*/ 2010251 w 2419350"/>
              <a:gd name="connsiteY111" fmla="*/ 2038283 h 6248400"/>
              <a:gd name="connsiteX112" fmla="*/ 2022634 w 2419350"/>
              <a:gd name="connsiteY112" fmla="*/ 2154488 h 6248400"/>
              <a:gd name="connsiteX113" fmla="*/ 2051209 w 2419350"/>
              <a:gd name="connsiteY113" fmla="*/ 2234499 h 6248400"/>
              <a:gd name="connsiteX114" fmla="*/ 2066449 w 2419350"/>
              <a:gd name="connsiteY114" fmla="*/ 2302126 h 6248400"/>
              <a:gd name="connsiteX115" fmla="*/ 2063591 w 2419350"/>
              <a:gd name="connsiteY115" fmla="*/ 2470718 h 6248400"/>
              <a:gd name="connsiteX116" fmla="*/ 2071211 w 2419350"/>
              <a:gd name="connsiteY116" fmla="*/ 2532631 h 6248400"/>
              <a:gd name="connsiteX117" fmla="*/ 2095024 w 2419350"/>
              <a:gd name="connsiteY117" fmla="*/ 3065078 h 6248400"/>
              <a:gd name="connsiteX118" fmla="*/ 2085499 w 2419350"/>
              <a:gd name="connsiteY118" fmla="*/ 3180331 h 6248400"/>
              <a:gd name="connsiteX119" fmla="*/ 2075974 w 2419350"/>
              <a:gd name="connsiteY119" fmla="*/ 3283201 h 6248400"/>
              <a:gd name="connsiteX120" fmla="*/ 2098834 w 2419350"/>
              <a:gd name="connsiteY120" fmla="*/ 3372736 h 6248400"/>
              <a:gd name="connsiteX121" fmla="*/ 2089309 w 2419350"/>
              <a:gd name="connsiteY121" fmla="*/ 3472749 h 6248400"/>
              <a:gd name="connsiteX122" fmla="*/ 2075974 w 2419350"/>
              <a:gd name="connsiteY122" fmla="*/ 3672774 h 6248400"/>
              <a:gd name="connsiteX123" fmla="*/ 2164556 w 2419350"/>
              <a:gd name="connsiteY123" fmla="*/ 3915661 h 6248400"/>
              <a:gd name="connsiteX124" fmla="*/ 2227421 w 2419350"/>
              <a:gd name="connsiteY124" fmla="*/ 3938521 h 6248400"/>
              <a:gd name="connsiteX125" fmla="*/ 2270284 w 2419350"/>
              <a:gd name="connsiteY125" fmla="*/ 4039486 h 6248400"/>
              <a:gd name="connsiteX126" fmla="*/ 2360771 w 2419350"/>
              <a:gd name="connsiteY126" fmla="*/ 4259514 h 6248400"/>
              <a:gd name="connsiteX127" fmla="*/ 2371249 w 2419350"/>
              <a:gd name="connsiteY127" fmla="*/ 4398578 h 6248400"/>
              <a:gd name="connsiteX128" fmla="*/ 2378869 w 2419350"/>
              <a:gd name="connsiteY128" fmla="*/ 4691949 h 6248400"/>
              <a:gd name="connsiteX129" fmla="*/ 2365534 w 2419350"/>
              <a:gd name="connsiteY129" fmla="*/ 4836728 h 6248400"/>
              <a:gd name="connsiteX130" fmla="*/ 2283619 w 2419350"/>
              <a:gd name="connsiteY130" fmla="*/ 4939598 h 6248400"/>
              <a:gd name="connsiteX131" fmla="*/ 2136934 w 2419350"/>
              <a:gd name="connsiteY131" fmla="*/ 4949123 h 6248400"/>
              <a:gd name="connsiteX132" fmla="*/ 2074069 w 2419350"/>
              <a:gd name="connsiteY132" fmla="*/ 4942456 h 6248400"/>
              <a:gd name="connsiteX133" fmla="*/ 1953101 w 2419350"/>
              <a:gd name="connsiteY133" fmla="*/ 4931978 h 6248400"/>
              <a:gd name="connsiteX134" fmla="*/ 1962626 w 2419350"/>
              <a:gd name="connsiteY134" fmla="*/ 5309169 h 6248400"/>
              <a:gd name="connsiteX135" fmla="*/ 1970246 w 2419350"/>
              <a:gd name="connsiteY135" fmla="*/ 5373939 h 6248400"/>
              <a:gd name="connsiteX136" fmla="*/ 1974056 w 2419350"/>
              <a:gd name="connsiteY136" fmla="*/ 5405371 h 6248400"/>
              <a:gd name="connsiteX137" fmla="*/ 2018824 w 2419350"/>
              <a:gd name="connsiteY137" fmla="*/ 5731126 h 6248400"/>
              <a:gd name="connsiteX138" fmla="*/ 1967389 w 2419350"/>
              <a:gd name="connsiteY138" fmla="*/ 5767321 h 6248400"/>
              <a:gd name="connsiteX139" fmla="*/ 2010251 w 2419350"/>
              <a:gd name="connsiteY139" fmla="*/ 5815898 h 6248400"/>
              <a:gd name="connsiteX140" fmla="*/ 2022634 w 2419350"/>
              <a:gd name="connsiteY140" fmla="*/ 5842569 h 6248400"/>
              <a:gd name="connsiteX141" fmla="*/ 2045494 w 2419350"/>
              <a:gd name="connsiteY141" fmla="*/ 5929246 h 6248400"/>
              <a:gd name="connsiteX142" fmla="*/ 2163604 w 2419350"/>
              <a:gd name="connsiteY142" fmla="*/ 6074978 h 6248400"/>
              <a:gd name="connsiteX143" fmla="*/ 2248376 w 2419350"/>
              <a:gd name="connsiteY143" fmla="*/ 6122603 h 6248400"/>
              <a:gd name="connsiteX144" fmla="*/ 2293144 w 2419350"/>
              <a:gd name="connsiteY144" fmla="*/ 6215948 h 6248400"/>
              <a:gd name="connsiteX145" fmla="*/ 2011204 w 2419350"/>
              <a:gd name="connsiteY145" fmla="*/ 3803266 h 6248400"/>
              <a:gd name="connsiteX146" fmla="*/ 1959769 w 2419350"/>
              <a:gd name="connsiteY146" fmla="*/ 3670868 h 6248400"/>
              <a:gd name="connsiteX147" fmla="*/ 1949291 w 2419350"/>
              <a:gd name="connsiteY147" fmla="*/ 3671821 h 6248400"/>
              <a:gd name="connsiteX148" fmla="*/ 1936909 w 2419350"/>
              <a:gd name="connsiteY148" fmla="*/ 3808028 h 6248400"/>
              <a:gd name="connsiteX149" fmla="*/ 2011204 w 2419350"/>
              <a:gd name="connsiteY149" fmla="*/ 3803266 h 6248400"/>
              <a:gd name="connsiteX150" fmla="*/ 2011204 w 2419350"/>
              <a:gd name="connsiteY150" fmla="*/ 3803266 h 6248400"/>
              <a:gd name="connsiteX151" fmla="*/ 2011204 w 2419350"/>
              <a:gd name="connsiteY151" fmla="*/ 3803266 h 6248400"/>
              <a:gd name="connsiteX152" fmla="*/ 2011204 w 2419350"/>
              <a:gd name="connsiteY152" fmla="*/ 3803266 h 6248400"/>
              <a:gd name="connsiteX153" fmla="*/ 1865471 w 2419350"/>
              <a:gd name="connsiteY153" fmla="*/ 3193666 h 6248400"/>
              <a:gd name="connsiteX154" fmla="*/ 2041684 w 2419350"/>
              <a:gd name="connsiteY154" fmla="*/ 3193666 h 6248400"/>
              <a:gd name="connsiteX155" fmla="*/ 2005489 w 2419350"/>
              <a:gd name="connsiteY155" fmla="*/ 3108893 h 6248400"/>
              <a:gd name="connsiteX156" fmla="*/ 1853089 w 2419350"/>
              <a:gd name="connsiteY156" fmla="*/ 3125086 h 6248400"/>
              <a:gd name="connsiteX157" fmla="*/ 1865471 w 2419350"/>
              <a:gd name="connsiteY157" fmla="*/ 3193666 h 6248400"/>
              <a:gd name="connsiteX158" fmla="*/ 1865471 w 2419350"/>
              <a:gd name="connsiteY158" fmla="*/ 3193666 h 6248400"/>
              <a:gd name="connsiteX159" fmla="*/ 1865471 w 2419350"/>
              <a:gd name="connsiteY159" fmla="*/ 3193666 h 6248400"/>
              <a:gd name="connsiteX160" fmla="*/ 1865471 w 2419350"/>
              <a:gd name="connsiteY160" fmla="*/ 3193666 h 6248400"/>
              <a:gd name="connsiteX161" fmla="*/ 1823561 w 2419350"/>
              <a:gd name="connsiteY161" fmla="*/ 3418456 h 6248400"/>
              <a:gd name="connsiteX162" fmla="*/ 1839754 w 2419350"/>
              <a:gd name="connsiteY162" fmla="*/ 3211764 h 6248400"/>
              <a:gd name="connsiteX163" fmla="*/ 1759744 w 2419350"/>
              <a:gd name="connsiteY163" fmla="*/ 3060316 h 6248400"/>
              <a:gd name="connsiteX164" fmla="*/ 1823561 w 2419350"/>
              <a:gd name="connsiteY164" fmla="*/ 3418456 h 6248400"/>
              <a:gd name="connsiteX165" fmla="*/ 1823561 w 2419350"/>
              <a:gd name="connsiteY165" fmla="*/ 3418456 h 6248400"/>
              <a:gd name="connsiteX166" fmla="*/ 1823561 w 2419350"/>
              <a:gd name="connsiteY166" fmla="*/ 3418456 h 6248400"/>
              <a:gd name="connsiteX167" fmla="*/ 1823561 w 2419350"/>
              <a:gd name="connsiteY167" fmla="*/ 3418456 h 6248400"/>
              <a:gd name="connsiteX168" fmla="*/ 1312069 w 2419350"/>
              <a:gd name="connsiteY168" fmla="*/ 1409633 h 6248400"/>
              <a:gd name="connsiteX169" fmla="*/ 1314926 w 2419350"/>
              <a:gd name="connsiteY169" fmla="*/ 1086736 h 6248400"/>
              <a:gd name="connsiteX170" fmla="*/ 1242536 w 2419350"/>
              <a:gd name="connsiteY170" fmla="*/ 1191511 h 6248400"/>
              <a:gd name="connsiteX171" fmla="*/ 1225391 w 2419350"/>
              <a:gd name="connsiteY171" fmla="*/ 1165793 h 6248400"/>
              <a:gd name="connsiteX172" fmla="*/ 1204436 w 2419350"/>
              <a:gd name="connsiteY172" fmla="*/ 1138171 h 6248400"/>
              <a:gd name="connsiteX173" fmla="*/ 1194911 w 2419350"/>
              <a:gd name="connsiteY173" fmla="*/ 1142933 h 6248400"/>
              <a:gd name="connsiteX174" fmla="*/ 1312069 w 2419350"/>
              <a:gd name="connsiteY174" fmla="*/ 1409633 h 6248400"/>
              <a:gd name="connsiteX175" fmla="*/ 1228249 w 2419350"/>
              <a:gd name="connsiteY175" fmla="*/ 1165793 h 6248400"/>
              <a:gd name="connsiteX176" fmla="*/ 1314926 w 2419350"/>
              <a:gd name="connsiteY176" fmla="*/ 1040063 h 6248400"/>
              <a:gd name="connsiteX177" fmla="*/ 1315879 w 2419350"/>
              <a:gd name="connsiteY177" fmla="*/ 892426 h 6248400"/>
              <a:gd name="connsiteX178" fmla="*/ 1158716 w 2419350"/>
              <a:gd name="connsiteY178" fmla="*/ 1001011 h 6248400"/>
              <a:gd name="connsiteX179" fmla="*/ 1228249 w 2419350"/>
              <a:gd name="connsiteY179" fmla="*/ 1165793 h 6248400"/>
              <a:gd name="connsiteX180" fmla="*/ 1228249 w 2419350"/>
              <a:gd name="connsiteY180" fmla="*/ 1165793 h 6248400"/>
              <a:gd name="connsiteX181" fmla="*/ 1228249 w 2419350"/>
              <a:gd name="connsiteY181" fmla="*/ 1165793 h 6248400"/>
              <a:gd name="connsiteX182" fmla="*/ 1228249 w 2419350"/>
              <a:gd name="connsiteY182" fmla="*/ 1165793 h 6248400"/>
              <a:gd name="connsiteX183" fmla="*/ 1070134 w 2419350"/>
              <a:gd name="connsiteY183" fmla="*/ 1442971 h 6248400"/>
              <a:gd name="connsiteX184" fmla="*/ 1098709 w 2419350"/>
              <a:gd name="connsiteY184" fmla="*/ 1151506 h 6248400"/>
              <a:gd name="connsiteX185" fmla="*/ 1077754 w 2419350"/>
              <a:gd name="connsiteY185" fmla="*/ 1146743 h 6248400"/>
              <a:gd name="connsiteX186" fmla="*/ 1038701 w 2419350"/>
              <a:gd name="connsiteY186" fmla="*/ 1203893 h 6248400"/>
              <a:gd name="connsiteX187" fmla="*/ 972979 w 2419350"/>
              <a:gd name="connsiteY187" fmla="*/ 1138171 h 6248400"/>
              <a:gd name="connsiteX188" fmla="*/ 1070134 w 2419350"/>
              <a:gd name="connsiteY188" fmla="*/ 1442971 h 6248400"/>
              <a:gd name="connsiteX189" fmla="*/ 1035844 w 2419350"/>
              <a:gd name="connsiteY189" fmla="*/ 1173413 h 6248400"/>
              <a:gd name="connsiteX190" fmla="*/ 1116806 w 2419350"/>
              <a:gd name="connsiteY190" fmla="*/ 1004821 h 6248400"/>
              <a:gd name="connsiteX191" fmla="*/ 896779 w 2419350"/>
              <a:gd name="connsiteY191" fmla="*/ 842896 h 6248400"/>
              <a:gd name="connsiteX192" fmla="*/ 1035844 w 2419350"/>
              <a:gd name="connsiteY192" fmla="*/ 1173413 h 6248400"/>
              <a:gd name="connsiteX193" fmla="*/ 1035844 w 2419350"/>
              <a:gd name="connsiteY193" fmla="*/ 1173413 h 6248400"/>
              <a:gd name="connsiteX194" fmla="*/ 1035844 w 2419350"/>
              <a:gd name="connsiteY194" fmla="*/ 1173413 h 6248400"/>
              <a:gd name="connsiteX195" fmla="*/ 1035844 w 2419350"/>
              <a:gd name="connsiteY195" fmla="*/ 1173413 h 6248400"/>
              <a:gd name="connsiteX196" fmla="*/ 344329 w 2419350"/>
              <a:gd name="connsiteY196" fmla="*/ 3195571 h 6248400"/>
              <a:gd name="connsiteX197" fmla="*/ 510064 w 2419350"/>
              <a:gd name="connsiteY197" fmla="*/ 2988878 h 6248400"/>
              <a:gd name="connsiteX198" fmla="*/ 298609 w 2419350"/>
              <a:gd name="connsiteY198" fmla="*/ 3164139 h 6248400"/>
              <a:gd name="connsiteX199" fmla="*/ 344329 w 2419350"/>
              <a:gd name="connsiteY199" fmla="*/ 3195571 h 6248400"/>
              <a:gd name="connsiteX200" fmla="*/ 344329 w 2419350"/>
              <a:gd name="connsiteY200" fmla="*/ 3195571 h 6248400"/>
              <a:gd name="connsiteX201" fmla="*/ 344329 w 2419350"/>
              <a:gd name="connsiteY201" fmla="*/ 3195571 h 6248400"/>
              <a:gd name="connsiteX202" fmla="*/ 344329 w 2419350"/>
              <a:gd name="connsiteY202" fmla="*/ 3195571 h 624840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495425 w 2352349"/>
              <a:gd name="connsiteY25" fmla="*/ 6142130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243595"/>
              <a:gd name="connsiteX1" fmla="*/ 1533525 w 2352349"/>
              <a:gd name="connsiteY1" fmla="*/ 5835426 h 6243595"/>
              <a:gd name="connsiteX2" fmla="*/ 1481137 w 2352349"/>
              <a:gd name="connsiteY2" fmla="*/ 5719221 h 6243595"/>
              <a:gd name="connsiteX3" fmla="*/ 1451610 w 2352349"/>
              <a:gd name="connsiteY3" fmla="*/ 5710648 h 6243595"/>
              <a:gd name="connsiteX4" fmla="*/ 1392555 w 2352349"/>
              <a:gd name="connsiteY4" fmla="*/ 5482048 h 6243595"/>
              <a:gd name="connsiteX5" fmla="*/ 1385887 w 2352349"/>
              <a:gd name="connsiteY5" fmla="*/ 5448710 h 6243595"/>
              <a:gd name="connsiteX6" fmla="*/ 1338262 w 2352349"/>
              <a:gd name="connsiteY6" fmla="*/ 5135338 h 6243595"/>
              <a:gd name="connsiteX7" fmla="*/ 1328737 w 2352349"/>
              <a:gd name="connsiteY7" fmla="*/ 5105810 h 6243595"/>
              <a:gd name="connsiteX8" fmla="*/ 1242060 w 2352349"/>
              <a:gd name="connsiteY8" fmla="*/ 4685758 h 6243595"/>
              <a:gd name="connsiteX9" fmla="*/ 1236345 w 2352349"/>
              <a:gd name="connsiteY9" fmla="*/ 4654326 h 6243595"/>
              <a:gd name="connsiteX10" fmla="*/ 1226820 w 2352349"/>
              <a:gd name="connsiteY10" fmla="*/ 4592413 h 6243595"/>
              <a:gd name="connsiteX11" fmla="*/ 1184910 w 2352349"/>
              <a:gd name="connsiteY11" fmla="*/ 4276183 h 6243595"/>
              <a:gd name="connsiteX12" fmla="*/ 1119187 w 2352349"/>
              <a:gd name="connsiteY12" fmla="*/ 3858988 h 6243595"/>
              <a:gd name="connsiteX13" fmla="*/ 1090612 w 2352349"/>
              <a:gd name="connsiteY13" fmla="*/ 3904708 h 6243595"/>
              <a:gd name="connsiteX14" fmla="*/ 1073467 w 2352349"/>
              <a:gd name="connsiteY14" fmla="*/ 4117115 h 6243595"/>
              <a:gd name="connsiteX15" fmla="*/ 1074420 w 2352349"/>
              <a:gd name="connsiteY15" fmla="*/ 4281898 h 6243595"/>
              <a:gd name="connsiteX16" fmla="*/ 1031557 w 2352349"/>
              <a:gd name="connsiteY16" fmla="*/ 4610510 h 6243595"/>
              <a:gd name="connsiteX17" fmla="*/ 1027747 w 2352349"/>
              <a:gd name="connsiteY17" fmla="*/ 5082951 h 6243595"/>
              <a:gd name="connsiteX18" fmla="*/ 1020127 w 2352349"/>
              <a:gd name="connsiteY18" fmla="*/ 5290596 h 6243595"/>
              <a:gd name="connsiteX19" fmla="*/ 1036320 w 2352349"/>
              <a:gd name="connsiteY19" fmla="*/ 5465855 h 6243595"/>
              <a:gd name="connsiteX20" fmla="*/ 1042987 w 2352349"/>
              <a:gd name="connsiteY20" fmla="*/ 5495383 h 6243595"/>
              <a:gd name="connsiteX21" fmla="*/ 1050607 w 2352349"/>
              <a:gd name="connsiteY21" fmla="*/ 5523958 h 6243595"/>
              <a:gd name="connsiteX22" fmla="*/ 1057275 w 2352349"/>
              <a:gd name="connsiteY22" fmla="*/ 5921151 h 6243595"/>
              <a:gd name="connsiteX23" fmla="*/ 1040130 w 2352349"/>
              <a:gd name="connsiteY23" fmla="*/ 5950678 h 6243595"/>
              <a:gd name="connsiteX24" fmla="*/ 981075 w 2352349"/>
              <a:gd name="connsiteY24" fmla="*/ 6142063 h 6243595"/>
              <a:gd name="connsiteX25" fmla="*/ 1495425 w 2352349"/>
              <a:gd name="connsiteY25" fmla="*/ 6142130 h 6243595"/>
              <a:gd name="connsiteX26" fmla="*/ 601027 w 2352349"/>
              <a:gd name="connsiteY26" fmla="*/ 6142130 h 6243595"/>
              <a:gd name="connsiteX27" fmla="*/ 623887 w 2352349"/>
              <a:gd name="connsiteY27" fmla="*/ 6052596 h 6243595"/>
              <a:gd name="connsiteX28" fmla="*/ 640080 w 2352349"/>
              <a:gd name="connsiteY28" fmla="*/ 5933533 h 6243595"/>
              <a:gd name="connsiteX29" fmla="*/ 556260 w 2352349"/>
              <a:gd name="connsiteY29" fmla="*/ 5467760 h 6243595"/>
              <a:gd name="connsiteX30" fmla="*/ 555307 w 2352349"/>
              <a:gd name="connsiteY30" fmla="*/ 5461093 h 6243595"/>
              <a:gd name="connsiteX31" fmla="*/ 526732 w 2352349"/>
              <a:gd name="connsiteY31" fmla="*/ 5021038 h 6243595"/>
              <a:gd name="connsiteX32" fmla="*/ 483870 w 2352349"/>
              <a:gd name="connsiteY32" fmla="*/ 4718143 h 6243595"/>
              <a:gd name="connsiteX33" fmla="*/ 405765 w 2352349"/>
              <a:gd name="connsiteY33" fmla="*/ 4272373 h 6243595"/>
              <a:gd name="connsiteX34" fmla="*/ 383857 w 2352349"/>
              <a:gd name="connsiteY34" fmla="*/ 3880896 h 6243595"/>
              <a:gd name="connsiteX35" fmla="*/ 345757 w 2352349"/>
              <a:gd name="connsiteY35" fmla="*/ 3440840 h 6243595"/>
              <a:gd name="connsiteX36" fmla="*/ 341947 w 2352349"/>
              <a:gd name="connsiteY36" fmla="*/ 3311300 h 6243595"/>
              <a:gd name="connsiteX37" fmla="*/ 328612 w 2352349"/>
              <a:gd name="connsiteY37" fmla="*/ 3226528 h 6243595"/>
              <a:gd name="connsiteX38" fmla="*/ 299085 w 2352349"/>
              <a:gd name="connsiteY38" fmla="*/ 3191285 h 6243595"/>
              <a:gd name="connsiteX39" fmla="*/ 224790 w 2352349"/>
              <a:gd name="connsiteY39" fmla="*/ 3132231 h 6243595"/>
              <a:gd name="connsiteX40" fmla="*/ 189547 w 2352349"/>
              <a:gd name="connsiteY40" fmla="*/ 3087463 h 6243595"/>
              <a:gd name="connsiteX41" fmla="*/ 104775 w 2352349"/>
              <a:gd name="connsiteY41" fmla="*/ 2921728 h 6243595"/>
              <a:gd name="connsiteX42" fmla="*/ 92392 w 2352349"/>
              <a:gd name="connsiteY42" fmla="*/ 2734085 h 6243595"/>
              <a:gd name="connsiteX43" fmla="*/ 91440 w 2352349"/>
              <a:gd name="connsiteY43" fmla="*/ 2715035 h 6243595"/>
              <a:gd name="connsiteX44" fmla="*/ 39052 w 2352349"/>
              <a:gd name="connsiteY44" fmla="*/ 2520725 h 6243595"/>
              <a:gd name="connsiteX45" fmla="*/ 39052 w 2352349"/>
              <a:gd name="connsiteY45" fmla="*/ 2520725 h 6243595"/>
              <a:gd name="connsiteX46" fmla="*/ 39052 w 2352349"/>
              <a:gd name="connsiteY46" fmla="*/ 2520725 h 6243595"/>
              <a:gd name="connsiteX47" fmla="*/ 39052 w 2352349"/>
              <a:gd name="connsiteY47" fmla="*/ 2520725 h 6243595"/>
              <a:gd name="connsiteX48" fmla="*/ 0 w 2352349"/>
              <a:gd name="connsiteY48" fmla="*/ 2175920 h 6243595"/>
              <a:gd name="connsiteX49" fmla="*/ 13335 w 2352349"/>
              <a:gd name="connsiteY49" fmla="*/ 2068288 h 6243595"/>
              <a:gd name="connsiteX50" fmla="*/ 55245 w 2352349"/>
              <a:gd name="connsiteY50" fmla="*/ 1879693 h 6243595"/>
              <a:gd name="connsiteX51" fmla="*/ 156210 w 2352349"/>
              <a:gd name="connsiteY51" fmla="*/ 1108168 h 6243595"/>
              <a:gd name="connsiteX52" fmla="*/ 204787 w 2352349"/>
              <a:gd name="connsiteY52" fmla="*/ 1063400 h 6243595"/>
              <a:gd name="connsiteX53" fmla="*/ 645795 w 2352349"/>
              <a:gd name="connsiteY53" fmla="*/ 918620 h 6243595"/>
              <a:gd name="connsiteX54" fmla="*/ 710565 w 2352349"/>
              <a:gd name="connsiteY54" fmla="*/ 885283 h 6243595"/>
              <a:gd name="connsiteX55" fmla="*/ 772477 w 2352349"/>
              <a:gd name="connsiteY55" fmla="*/ 846230 h 6243595"/>
              <a:gd name="connsiteX56" fmla="*/ 851535 w 2352349"/>
              <a:gd name="connsiteY56" fmla="*/ 664303 h 6243595"/>
              <a:gd name="connsiteX57" fmla="*/ 844867 w 2352349"/>
              <a:gd name="connsiteY57" fmla="*/ 586198 h 6243595"/>
              <a:gd name="connsiteX58" fmla="*/ 824865 w 2352349"/>
              <a:gd name="connsiteY58" fmla="*/ 496663 h 6243595"/>
              <a:gd name="connsiteX59" fmla="*/ 808672 w 2352349"/>
              <a:gd name="connsiteY59" fmla="*/ 367123 h 6243595"/>
              <a:gd name="connsiteX60" fmla="*/ 809625 w 2352349"/>
              <a:gd name="connsiteY60" fmla="*/ 364265 h 6243595"/>
              <a:gd name="connsiteX61" fmla="*/ 831532 w 2352349"/>
              <a:gd name="connsiteY61" fmla="*/ 341405 h 6243595"/>
              <a:gd name="connsiteX62" fmla="*/ 848677 w 2352349"/>
              <a:gd name="connsiteY62" fmla="*/ 360455 h 6243595"/>
              <a:gd name="connsiteX63" fmla="*/ 847725 w 2352349"/>
              <a:gd name="connsiteY63" fmla="*/ 325213 h 6243595"/>
              <a:gd name="connsiteX64" fmla="*/ 848677 w 2352349"/>
              <a:gd name="connsiteY64" fmla="*/ 282350 h 6243595"/>
              <a:gd name="connsiteX65" fmla="*/ 856297 w 2352349"/>
              <a:gd name="connsiteY65" fmla="*/ 249013 h 6243595"/>
              <a:gd name="connsiteX66" fmla="*/ 862012 w 2352349"/>
              <a:gd name="connsiteY66" fmla="*/ 229010 h 6243595"/>
              <a:gd name="connsiteX67" fmla="*/ 865822 w 2352349"/>
              <a:gd name="connsiteY67" fmla="*/ 209008 h 6243595"/>
              <a:gd name="connsiteX68" fmla="*/ 871537 w 2352349"/>
              <a:gd name="connsiteY68" fmla="*/ 189005 h 6243595"/>
              <a:gd name="connsiteX69" fmla="*/ 878205 w 2352349"/>
              <a:gd name="connsiteY69" fmla="*/ 169003 h 6243595"/>
              <a:gd name="connsiteX70" fmla="*/ 885825 w 2352349"/>
              <a:gd name="connsiteY70" fmla="*/ 144238 h 6243595"/>
              <a:gd name="connsiteX71" fmla="*/ 898207 w 2352349"/>
              <a:gd name="connsiteY71" fmla="*/ 128998 h 6243595"/>
              <a:gd name="connsiteX72" fmla="*/ 913447 w 2352349"/>
              <a:gd name="connsiteY72" fmla="*/ 108995 h 6243595"/>
              <a:gd name="connsiteX73" fmla="*/ 929640 w 2352349"/>
              <a:gd name="connsiteY73" fmla="*/ 91850 h 6243595"/>
              <a:gd name="connsiteX74" fmla="*/ 945832 w 2352349"/>
              <a:gd name="connsiteY74" fmla="*/ 78515 h 6243595"/>
              <a:gd name="connsiteX75" fmla="*/ 961072 w 2352349"/>
              <a:gd name="connsiteY75" fmla="*/ 62323 h 6243595"/>
              <a:gd name="connsiteX76" fmla="*/ 978217 w 2352349"/>
              <a:gd name="connsiteY76" fmla="*/ 45178 h 6243595"/>
              <a:gd name="connsiteX77" fmla="*/ 997267 w 2352349"/>
              <a:gd name="connsiteY77" fmla="*/ 41368 h 6243595"/>
              <a:gd name="connsiteX78" fmla="*/ 1026795 w 2352349"/>
              <a:gd name="connsiteY78" fmla="*/ 28985 h 6243595"/>
              <a:gd name="connsiteX79" fmla="*/ 1058227 w 2352349"/>
              <a:gd name="connsiteY79" fmla="*/ 19460 h 6243595"/>
              <a:gd name="connsiteX80" fmla="*/ 1090612 w 2352349"/>
              <a:gd name="connsiteY80" fmla="*/ 12793 h 6243595"/>
              <a:gd name="connsiteX81" fmla="*/ 1122997 w 2352349"/>
              <a:gd name="connsiteY81" fmla="*/ 7078 h 6243595"/>
              <a:gd name="connsiteX82" fmla="*/ 1156335 w 2352349"/>
              <a:gd name="connsiteY82" fmla="*/ 3268 h 6243595"/>
              <a:gd name="connsiteX83" fmla="*/ 1189672 w 2352349"/>
              <a:gd name="connsiteY83" fmla="*/ 2315 h 6243595"/>
              <a:gd name="connsiteX84" fmla="*/ 1208722 w 2352349"/>
              <a:gd name="connsiteY84" fmla="*/ 3268 h 6243595"/>
              <a:gd name="connsiteX85" fmla="*/ 1228725 w 2352349"/>
              <a:gd name="connsiteY85" fmla="*/ 8983 h 6243595"/>
              <a:gd name="connsiteX86" fmla="*/ 1247775 w 2352349"/>
              <a:gd name="connsiteY86" fmla="*/ 15650 h 6243595"/>
              <a:gd name="connsiteX87" fmla="*/ 1257300 w 2352349"/>
              <a:gd name="connsiteY87" fmla="*/ 6125 h 6243595"/>
              <a:gd name="connsiteX88" fmla="*/ 1263015 w 2352349"/>
              <a:gd name="connsiteY88" fmla="*/ 28985 h 6243595"/>
              <a:gd name="connsiteX89" fmla="*/ 1284922 w 2352349"/>
              <a:gd name="connsiteY89" fmla="*/ 44225 h 6243595"/>
              <a:gd name="connsiteX90" fmla="*/ 1308735 w 2352349"/>
              <a:gd name="connsiteY90" fmla="*/ 69943 h 6243595"/>
              <a:gd name="connsiteX91" fmla="*/ 1328737 w 2352349"/>
              <a:gd name="connsiteY91" fmla="*/ 91850 h 6243595"/>
              <a:gd name="connsiteX92" fmla="*/ 1345882 w 2352349"/>
              <a:gd name="connsiteY92" fmla="*/ 108995 h 6243595"/>
              <a:gd name="connsiteX93" fmla="*/ 1363027 w 2352349"/>
              <a:gd name="connsiteY93" fmla="*/ 128998 h 6243595"/>
              <a:gd name="connsiteX94" fmla="*/ 1378267 w 2352349"/>
              <a:gd name="connsiteY94" fmla="*/ 150905 h 6243595"/>
              <a:gd name="connsiteX95" fmla="*/ 1391602 w 2352349"/>
              <a:gd name="connsiteY95" fmla="*/ 170908 h 6243595"/>
              <a:gd name="connsiteX96" fmla="*/ 1402080 w 2352349"/>
              <a:gd name="connsiteY96" fmla="*/ 197578 h 6243595"/>
              <a:gd name="connsiteX97" fmla="*/ 1407795 w 2352349"/>
              <a:gd name="connsiteY97" fmla="*/ 217580 h 6243595"/>
              <a:gd name="connsiteX98" fmla="*/ 1411605 w 2352349"/>
              <a:gd name="connsiteY98" fmla="*/ 232820 h 6243595"/>
              <a:gd name="connsiteX99" fmla="*/ 1415415 w 2352349"/>
              <a:gd name="connsiteY99" fmla="*/ 270920 h 6243595"/>
              <a:gd name="connsiteX100" fmla="*/ 1412557 w 2352349"/>
              <a:gd name="connsiteY100" fmla="*/ 311878 h 6243595"/>
              <a:gd name="connsiteX101" fmla="*/ 1418272 w 2352349"/>
              <a:gd name="connsiteY101" fmla="*/ 387125 h 6243595"/>
              <a:gd name="connsiteX102" fmla="*/ 1418272 w 2352349"/>
              <a:gd name="connsiteY102" fmla="*/ 387125 h 6243595"/>
              <a:gd name="connsiteX103" fmla="*/ 1463040 w 2352349"/>
              <a:gd name="connsiteY103" fmla="*/ 404270 h 6243595"/>
              <a:gd name="connsiteX104" fmla="*/ 1449705 w 2352349"/>
              <a:gd name="connsiteY104" fmla="*/ 488090 h 6243595"/>
              <a:gd name="connsiteX105" fmla="*/ 1434465 w 2352349"/>
              <a:gd name="connsiteY105" fmla="*/ 508093 h 6243595"/>
              <a:gd name="connsiteX106" fmla="*/ 1316355 w 2352349"/>
              <a:gd name="connsiteY106" fmla="*/ 734788 h 6243595"/>
              <a:gd name="connsiteX107" fmla="*/ 1439227 w 2352349"/>
              <a:gd name="connsiteY107" fmla="*/ 948148 h 6243595"/>
              <a:gd name="connsiteX108" fmla="*/ 1802130 w 2352349"/>
              <a:gd name="connsiteY108" fmla="*/ 1071973 h 6243595"/>
              <a:gd name="connsiteX109" fmla="*/ 1880235 w 2352349"/>
              <a:gd name="connsiteY109" fmla="*/ 1174843 h 6243595"/>
              <a:gd name="connsiteX110" fmla="*/ 1904047 w 2352349"/>
              <a:gd name="connsiteY110" fmla="*/ 1385345 h 6243595"/>
              <a:gd name="connsiteX111" fmla="*/ 1974532 w 2352349"/>
              <a:gd name="connsiteY111" fmla="*/ 2002565 h 6243595"/>
              <a:gd name="connsiteX112" fmla="*/ 1986915 w 2352349"/>
              <a:gd name="connsiteY112" fmla="*/ 2118770 h 6243595"/>
              <a:gd name="connsiteX113" fmla="*/ 2015490 w 2352349"/>
              <a:gd name="connsiteY113" fmla="*/ 2198781 h 6243595"/>
              <a:gd name="connsiteX114" fmla="*/ 2030730 w 2352349"/>
              <a:gd name="connsiteY114" fmla="*/ 2266408 h 6243595"/>
              <a:gd name="connsiteX115" fmla="*/ 2027872 w 2352349"/>
              <a:gd name="connsiteY115" fmla="*/ 2435000 h 6243595"/>
              <a:gd name="connsiteX116" fmla="*/ 2035492 w 2352349"/>
              <a:gd name="connsiteY116" fmla="*/ 2496913 h 6243595"/>
              <a:gd name="connsiteX117" fmla="*/ 2059305 w 2352349"/>
              <a:gd name="connsiteY117" fmla="*/ 3029360 h 6243595"/>
              <a:gd name="connsiteX118" fmla="*/ 2049780 w 2352349"/>
              <a:gd name="connsiteY118" fmla="*/ 3144613 h 6243595"/>
              <a:gd name="connsiteX119" fmla="*/ 2040255 w 2352349"/>
              <a:gd name="connsiteY119" fmla="*/ 3247483 h 6243595"/>
              <a:gd name="connsiteX120" fmla="*/ 2063115 w 2352349"/>
              <a:gd name="connsiteY120" fmla="*/ 3337018 h 6243595"/>
              <a:gd name="connsiteX121" fmla="*/ 2053590 w 2352349"/>
              <a:gd name="connsiteY121" fmla="*/ 3437031 h 6243595"/>
              <a:gd name="connsiteX122" fmla="*/ 2040255 w 2352349"/>
              <a:gd name="connsiteY122" fmla="*/ 3637056 h 6243595"/>
              <a:gd name="connsiteX123" fmla="*/ 2128837 w 2352349"/>
              <a:gd name="connsiteY123" fmla="*/ 3879943 h 6243595"/>
              <a:gd name="connsiteX124" fmla="*/ 2191702 w 2352349"/>
              <a:gd name="connsiteY124" fmla="*/ 3902803 h 6243595"/>
              <a:gd name="connsiteX125" fmla="*/ 2234565 w 2352349"/>
              <a:gd name="connsiteY125" fmla="*/ 4003768 h 6243595"/>
              <a:gd name="connsiteX126" fmla="*/ 2325052 w 2352349"/>
              <a:gd name="connsiteY126" fmla="*/ 4223796 h 6243595"/>
              <a:gd name="connsiteX127" fmla="*/ 2335530 w 2352349"/>
              <a:gd name="connsiteY127" fmla="*/ 4362860 h 6243595"/>
              <a:gd name="connsiteX128" fmla="*/ 2343150 w 2352349"/>
              <a:gd name="connsiteY128" fmla="*/ 4656231 h 6243595"/>
              <a:gd name="connsiteX129" fmla="*/ 2329815 w 2352349"/>
              <a:gd name="connsiteY129" fmla="*/ 4801010 h 6243595"/>
              <a:gd name="connsiteX130" fmla="*/ 2247900 w 2352349"/>
              <a:gd name="connsiteY130" fmla="*/ 4903880 h 6243595"/>
              <a:gd name="connsiteX131" fmla="*/ 2101215 w 2352349"/>
              <a:gd name="connsiteY131" fmla="*/ 4913405 h 6243595"/>
              <a:gd name="connsiteX132" fmla="*/ 2038350 w 2352349"/>
              <a:gd name="connsiteY132" fmla="*/ 4906738 h 6243595"/>
              <a:gd name="connsiteX133" fmla="*/ 1917382 w 2352349"/>
              <a:gd name="connsiteY133" fmla="*/ 4896260 h 6243595"/>
              <a:gd name="connsiteX134" fmla="*/ 1926907 w 2352349"/>
              <a:gd name="connsiteY134" fmla="*/ 5273451 h 6243595"/>
              <a:gd name="connsiteX135" fmla="*/ 1934527 w 2352349"/>
              <a:gd name="connsiteY135" fmla="*/ 5338221 h 6243595"/>
              <a:gd name="connsiteX136" fmla="*/ 1938337 w 2352349"/>
              <a:gd name="connsiteY136" fmla="*/ 5369653 h 6243595"/>
              <a:gd name="connsiteX137" fmla="*/ 1983105 w 2352349"/>
              <a:gd name="connsiteY137" fmla="*/ 5695408 h 6243595"/>
              <a:gd name="connsiteX138" fmla="*/ 1931670 w 2352349"/>
              <a:gd name="connsiteY138" fmla="*/ 5731603 h 6243595"/>
              <a:gd name="connsiteX139" fmla="*/ 1974532 w 2352349"/>
              <a:gd name="connsiteY139" fmla="*/ 5780180 h 6243595"/>
              <a:gd name="connsiteX140" fmla="*/ 1986915 w 2352349"/>
              <a:gd name="connsiteY140" fmla="*/ 5806851 h 6243595"/>
              <a:gd name="connsiteX141" fmla="*/ 2009775 w 2352349"/>
              <a:gd name="connsiteY141" fmla="*/ 5893528 h 6243595"/>
              <a:gd name="connsiteX142" fmla="*/ 2127885 w 2352349"/>
              <a:gd name="connsiteY142" fmla="*/ 6039260 h 6243595"/>
              <a:gd name="connsiteX143" fmla="*/ 2212657 w 2352349"/>
              <a:gd name="connsiteY143" fmla="*/ 6086885 h 6243595"/>
              <a:gd name="connsiteX144" fmla="*/ 2257425 w 2352349"/>
              <a:gd name="connsiteY144" fmla="*/ 6180230 h 6243595"/>
              <a:gd name="connsiteX145" fmla="*/ 1975485 w 2352349"/>
              <a:gd name="connsiteY145" fmla="*/ 3767548 h 6243595"/>
              <a:gd name="connsiteX146" fmla="*/ 1924050 w 2352349"/>
              <a:gd name="connsiteY146" fmla="*/ 3635150 h 6243595"/>
              <a:gd name="connsiteX147" fmla="*/ 1913572 w 2352349"/>
              <a:gd name="connsiteY147" fmla="*/ 3636103 h 6243595"/>
              <a:gd name="connsiteX148" fmla="*/ 1901190 w 2352349"/>
              <a:gd name="connsiteY148" fmla="*/ 3772310 h 6243595"/>
              <a:gd name="connsiteX149" fmla="*/ 1975485 w 2352349"/>
              <a:gd name="connsiteY149" fmla="*/ 3767548 h 6243595"/>
              <a:gd name="connsiteX150" fmla="*/ 1975485 w 2352349"/>
              <a:gd name="connsiteY150" fmla="*/ 3767548 h 6243595"/>
              <a:gd name="connsiteX151" fmla="*/ 1975485 w 2352349"/>
              <a:gd name="connsiteY151" fmla="*/ 3767548 h 6243595"/>
              <a:gd name="connsiteX152" fmla="*/ 1975485 w 2352349"/>
              <a:gd name="connsiteY152" fmla="*/ 3767548 h 6243595"/>
              <a:gd name="connsiteX153" fmla="*/ 1829752 w 2352349"/>
              <a:gd name="connsiteY153" fmla="*/ 3157948 h 6243595"/>
              <a:gd name="connsiteX154" fmla="*/ 2005965 w 2352349"/>
              <a:gd name="connsiteY154" fmla="*/ 3157948 h 6243595"/>
              <a:gd name="connsiteX155" fmla="*/ 1969770 w 2352349"/>
              <a:gd name="connsiteY155" fmla="*/ 3073175 h 6243595"/>
              <a:gd name="connsiteX156" fmla="*/ 1817370 w 2352349"/>
              <a:gd name="connsiteY156" fmla="*/ 3089368 h 6243595"/>
              <a:gd name="connsiteX157" fmla="*/ 1829752 w 2352349"/>
              <a:gd name="connsiteY157" fmla="*/ 3157948 h 6243595"/>
              <a:gd name="connsiteX158" fmla="*/ 1829752 w 2352349"/>
              <a:gd name="connsiteY158" fmla="*/ 3157948 h 6243595"/>
              <a:gd name="connsiteX159" fmla="*/ 1829752 w 2352349"/>
              <a:gd name="connsiteY159" fmla="*/ 3157948 h 6243595"/>
              <a:gd name="connsiteX160" fmla="*/ 1829752 w 2352349"/>
              <a:gd name="connsiteY160" fmla="*/ 3157948 h 6243595"/>
              <a:gd name="connsiteX161" fmla="*/ 1787842 w 2352349"/>
              <a:gd name="connsiteY161" fmla="*/ 3382738 h 6243595"/>
              <a:gd name="connsiteX162" fmla="*/ 1804035 w 2352349"/>
              <a:gd name="connsiteY162" fmla="*/ 3176046 h 6243595"/>
              <a:gd name="connsiteX163" fmla="*/ 1724025 w 2352349"/>
              <a:gd name="connsiteY163" fmla="*/ 3024598 h 6243595"/>
              <a:gd name="connsiteX164" fmla="*/ 1787842 w 2352349"/>
              <a:gd name="connsiteY164" fmla="*/ 3382738 h 6243595"/>
              <a:gd name="connsiteX165" fmla="*/ 1787842 w 2352349"/>
              <a:gd name="connsiteY165" fmla="*/ 3382738 h 6243595"/>
              <a:gd name="connsiteX166" fmla="*/ 1787842 w 2352349"/>
              <a:gd name="connsiteY166" fmla="*/ 3382738 h 6243595"/>
              <a:gd name="connsiteX167" fmla="*/ 1787842 w 2352349"/>
              <a:gd name="connsiteY167" fmla="*/ 3382738 h 6243595"/>
              <a:gd name="connsiteX168" fmla="*/ 1276350 w 2352349"/>
              <a:gd name="connsiteY168" fmla="*/ 1373915 h 6243595"/>
              <a:gd name="connsiteX169" fmla="*/ 1279207 w 2352349"/>
              <a:gd name="connsiteY169" fmla="*/ 1051018 h 6243595"/>
              <a:gd name="connsiteX170" fmla="*/ 1206817 w 2352349"/>
              <a:gd name="connsiteY170" fmla="*/ 1155793 h 6243595"/>
              <a:gd name="connsiteX171" fmla="*/ 1189672 w 2352349"/>
              <a:gd name="connsiteY171" fmla="*/ 1130075 h 6243595"/>
              <a:gd name="connsiteX172" fmla="*/ 1168717 w 2352349"/>
              <a:gd name="connsiteY172" fmla="*/ 1102453 h 6243595"/>
              <a:gd name="connsiteX173" fmla="*/ 1159192 w 2352349"/>
              <a:gd name="connsiteY173" fmla="*/ 1107215 h 6243595"/>
              <a:gd name="connsiteX174" fmla="*/ 1276350 w 2352349"/>
              <a:gd name="connsiteY174" fmla="*/ 1373915 h 6243595"/>
              <a:gd name="connsiteX175" fmla="*/ 1192530 w 2352349"/>
              <a:gd name="connsiteY175" fmla="*/ 1130075 h 6243595"/>
              <a:gd name="connsiteX176" fmla="*/ 1279207 w 2352349"/>
              <a:gd name="connsiteY176" fmla="*/ 1004345 h 6243595"/>
              <a:gd name="connsiteX177" fmla="*/ 1280160 w 2352349"/>
              <a:gd name="connsiteY177" fmla="*/ 856708 h 6243595"/>
              <a:gd name="connsiteX178" fmla="*/ 1122997 w 2352349"/>
              <a:gd name="connsiteY178" fmla="*/ 965293 h 6243595"/>
              <a:gd name="connsiteX179" fmla="*/ 1192530 w 2352349"/>
              <a:gd name="connsiteY179" fmla="*/ 1130075 h 6243595"/>
              <a:gd name="connsiteX180" fmla="*/ 1192530 w 2352349"/>
              <a:gd name="connsiteY180" fmla="*/ 1130075 h 6243595"/>
              <a:gd name="connsiteX181" fmla="*/ 1192530 w 2352349"/>
              <a:gd name="connsiteY181" fmla="*/ 1130075 h 6243595"/>
              <a:gd name="connsiteX182" fmla="*/ 1192530 w 2352349"/>
              <a:gd name="connsiteY182" fmla="*/ 1130075 h 6243595"/>
              <a:gd name="connsiteX183" fmla="*/ 1034415 w 2352349"/>
              <a:gd name="connsiteY183" fmla="*/ 1407253 h 6243595"/>
              <a:gd name="connsiteX184" fmla="*/ 1062990 w 2352349"/>
              <a:gd name="connsiteY184" fmla="*/ 1115788 h 6243595"/>
              <a:gd name="connsiteX185" fmla="*/ 1042035 w 2352349"/>
              <a:gd name="connsiteY185" fmla="*/ 1111025 h 6243595"/>
              <a:gd name="connsiteX186" fmla="*/ 1002982 w 2352349"/>
              <a:gd name="connsiteY186" fmla="*/ 1168175 h 6243595"/>
              <a:gd name="connsiteX187" fmla="*/ 937260 w 2352349"/>
              <a:gd name="connsiteY187" fmla="*/ 1102453 h 6243595"/>
              <a:gd name="connsiteX188" fmla="*/ 1034415 w 2352349"/>
              <a:gd name="connsiteY188" fmla="*/ 1407253 h 6243595"/>
              <a:gd name="connsiteX189" fmla="*/ 1000125 w 2352349"/>
              <a:gd name="connsiteY189" fmla="*/ 1137695 h 6243595"/>
              <a:gd name="connsiteX190" fmla="*/ 1081087 w 2352349"/>
              <a:gd name="connsiteY190" fmla="*/ 969103 h 6243595"/>
              <a:gd name="connsiteX191" fmla="*/ 861060 w 2352349"/>
              <a:gd name="connsiteY191" fmla="*/ 807178 h 6243595"/>
              <a:gd name="connsiteX192" fmla="*/ 1000125 w 2352349"/>
              <a:gd name="connsiteY192" fmla="*/ 1137695 h 6243595"/>
              <a:gd name="connsiteX193" fmla="*/ 1000125 w 2352349"/>
              <a:gd name="connsiteY193" fmla="*/ 1137695 h 6243595"/>
              <a:gd name="connsiteX194" fmla="*/ 1000125 w 2352349"/>
              <a:gd name="connsiteY194" fmla="*/ 1137695 h 6243595"/>
              <a:gd name="connsiteX195" fmla="*/ 1000125 w 2352349"/>
              <a:gd name="connsiteY195" fmla="*/ 1137695 h 6243595"/>
              <a:gd name="connsiteX196" fmla="*/ 308610 w 2352349"/>
              <a:gd name="connsiteY196" fmla="*/ 3159853 h 6243595"/>
              <a:gd name="connsiteX197" fmla="*/ 474345 w 2352349"/>
              <a:gd name="connsiteY197" fmla="*/ 2953160 h 6243595"/>
              <a:gd name="connsiteX198" fmla="*/ 262890 w 2352349"/>
              <a:gd name="connsiteY198" fmla="*/ 3128421 h 6243595"/>
              <a:gd name="connsiteX199" fmla="*/ 308610 w 2352349"/>
              <a:gd name="connsiteY199" fmla="*/ 3159853 h 6243595"/>
              <a:gd name="connsiteX200" fmla="*/ 308610 w 2352349"/>
              <a:gd name="connsiteY200" fmla="*/ 3159853 h 6243595"/>
              <a:gd name="connsiteX201" fmla="*/ 308610 w 2352349"/>
              <a:gd name="connsiteY201" fmla="*/ 3159853 h 6243595"/>
              <a:gd name="connsiteX202" fmla="*/ 308610 w 2352349"/>
              <a:gd name="connsiteY202" fmla="*/ 3159853 h 6243595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495425 w 2352349"/>
              <a:gd name="connsiteY25" fmla="*/ 6142130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584946 w 2352349"/>
              <a:gd name="connsiteY25" fmla="*/ 6148524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80230"/>
              <a:gd name="connsiteX1" fmla="*/ 1533525 w 2352349"/>
              <a:gd name="connsiteY1" fmla="*/ 5835426 h 6180230"/>
              <a:gd name="connsiteX2" fmla="*/ 1481137 w 2352349"/>
              <a:gd name="connsiteY2" fmla="*/ 5719221 h 6180230"/>
              <a:gd name="connsiteX3" fmla="*/ 1451610 w 2352349"/>
              <a:gd name="connsiteY3" fmla="*/ 5710648 h 6180230"/>
              <a:gd name="connsiteX4" fmla="*/ 1392555 w 2352349"/>
              <a:gd name="connsiteY4" fmla="*/ 5482048 h 6180230"/>
              <a:gd name="connsiteX5" fmla="*/ 1385887 w 2352349"/>
              <a:gd name="connsiteY5" fmla="*/ 5448710 h 6180230"/>
              <a:gd name="connsiteX6" fmla="*/ 1338262 w 2352349"/>
              <a:gd name="connsiteY6" fmla="*/ 5135338 h 6180230"/>
              <a:gd name="connsiteX7" fmla="*/ 1328737 w 2352349"/>
              <a:gd name="connsiteY7" fmla="*/ 5105810 h 6180230"/>
              <a:gd name="connsiteX8" fmla="*/ 1242060 w 2352349"/>
              <a:gd name="connsiteY8" fmla="*/ 4685758 h 6180230"/>
              <a:gd name="connsiteX9" fmla="*/ 1236345 w 2352349"/>
              <a:gd name="connsiteY9" fmla="*/ 4654326 h 6180230"/>
              <a:gd name="connsiteX10" fmla="*/ 1226820 w 2352349"/>
              <a:gd name="connsiteY10" fmla="*/ 4592413 h 6180230"/>
              <a:gd name="connsiteX11" fmla="*/ 1184910 w 2352349"/>
              <a:gd name="connsiteY11" fmla="*/ 4276183 h 6180230"/>
              <a:gd name="connsiteX12" fmla="*/ 1119187 w 2352349"/>
              <a:gd name="connsiteY12" fmla="*/ 3858988 h 6180230"/>
              <a:gd name="connsiteX13" fmla="*/ 1090612 w 2352349"/>
              <a:gd name="connsiteY13" fmla="*/ 3904708 h 6180230"/>
              <a:gd name="connsiteX14" fmla="*/ 1073467 w 2352349"/>
              <a:gd name="connsiteY14" fmla="*/ 4117115 h 6180230"/>
              <a:gd name="connsiteX15" fmla="*/ 1074420 w 2352349"/>
              <a:gd name="connsiteY15" fmla="*/ 4281898 h 6180230"/>
              <a:gd name="connsiteX16" fmla="*/ 1031557 w 2352349"/>
              <a:gd name="connsiteY16" fmla="*/ 4610510 h 6180230"/>
              <a:gd name="connsiteX17" fmla="*/ 1027747 w 2352349"/>
              <a:gd name="connsiteY17" fmla="*/ 5082951 h 6180230"/>
              <a:gd name="connsiteX18" fmla="*/ 1020127 w 2352349"/>
              <a:gd name="connsiteY18" fmla="*/ 5290596 h 6180230"/>
              <a:gd name="connsiteX19" fmla="*/ 1036320 w 2352349"/>
              <a:gd name="connsiteY19" fmla="*/ 5465855 h 6180230"/>
              <a:gd name="connsiteX20" fmla="*/ 1042987 w 2352349"/>
              <a:gd name="connsiteY20" fmla="*/ 5495383 h 6180230"/>
              <a:gd name="connsiteX21" fmla="*/ 1050607 w 2352349"/>
              <a:gd name="connsiteY21" fmla="*/ 5523958 h 6180230"/>
              <a:gd name="connsiteX22" fmla="*/ 1057275 w 2352349"/>
              <a:gd name="connsiteY22" fmla="*/ 5921151 h 6180230"/>
              <a:gd name="connsiteX23" fmla="*/ 1040130 w 2352349"/>
              <a:gd name="connsiteY23" fmla="*/ 5950678 h 6180230"/>
              <a:gd name="connsiteX24" fmla="*/ 981075 w 2352349"/>
              <a:gd name="connsiteY24" fmla="*/ 6142063 h 6180230"/>
              <a:gd name="connsiteX25" fmla="*/ 1600932 w 2352349"/>
              <a:gd name="connsiteY25" fmla="*/ 6148524 h 6180230"/>
              <a:gd name="connsiteX26" fmla="*/ 601027 w 2352349"/>
              <a:gd name="connsiteY26" fmla="*/ 6142130 h 6180230"/>
              <a:gd name="connsiteX27" fmla="*/ 623887 w 2352349"/>
              <a:gd name="connsiteY27" fmla="*/ 6052596 h 6180230"/>
              <a:gd name="connsiteX28" fmla="*/ 640080 w 2352349"/>
              <a:gd name="connsiteY28" fmla="*/ 5933533 h 6180230"/>
              <a:gd name="connsiteX29" fmla="*/ 556260 w 2352349"/>
              <a:gd name="connsiteY29" fmla="*/ 5467760 h 6180230"/>
              <a:gd name="connsiteX30" fmla="*/ 555307 w 2352349"/>
              <a:gd name="connsiteY30" fmla="*/ 5461093 h 6180230"/>
              <a:gd name="connsiteX31" fmla="*/ 526732 w 2352349"/>
              <a:gd name="connsiteY31" fmla="*/ 5021038 h 6180230"/>
              <a:gd name="connsiteX32" fmla="*/ 483870 w 2352349"/>
              <a:gd name="connsiteY32" fmla="*/ 4718143 h 6180230"/>
              <a:gd name="connsiteX33" fmla="*/ 405765 w 2352349"/>
              <a:gd name="connsiteY33" fmla="*/ 4272373 h 6180230"/>
              <a:gd name="connsiteX34" fmla="*/ 383857 w 2352349"/>
              <a:gd name="connsiteY34" fmla="*/ 3880896 h 6180230"/>
              <a:gd name="connsiteX35" fmla="*/ 345757 w 2352349"/>
              <a:gd name="connsiteY35" fmla="*/ 3440840 h 6180230"/>
              <a:gd name="connsiteX36" fmla="*/ 341947 w 2352349"/>
              <a:gd name="connsiteY36" fmla="*/ 3311300 h 6180230"/>
              <a:gd name="connsiteX37" fmla="*/ 328612 w 2352349"/>
              <a:gd name="connsiteY37" fmla="*/ 3226528 h 6180230"/>
              <a:gd name="connsiteX38" fmla="*/ 299085 w 2352349"/>
              <a:gd name="connsiteY38" fmla="*/ 3191285 h 6180230"/>
              <a:gd name="connsiteX39" fmla="*/ 224790 w 2352349"/>
              <a:gd name="connsiteY39" fmla="*/ 3132231 h 6180230"/>
              <a:gd name="connsiteX40" fmla="*/ 189547 w 2352349"/>
              <a:gd name="connsiteY40" fmla="*/ 3087463 h 6180230"/>
              <a:gd name="connsiteX41" fmla="*/ 104775 w 2352349"/>
              <a:gd name="connsiteY41" fmla="*/ 2921728 h 6180230"/>
              <a:gd name="connsiteX42" fmla="*/ 92392 w 2352349"/>
              <a:gd name="connsiteY42" fmla="*/ 2734085 h 6180230"/>
              <a:gd name="connsiteX43" fmla="*/ 91440 w 2352349"/>
              <a:gd name="connsiteY43" fmla="*/ 2715035 h 6180230"/>
              <a:gd name="connsiteX44" fmla="*/ 39052 w 2352349"/>
              <a:gd name="connsiteY44" fmla="*/ 2520725 h 6180230"/>
              <a:gd name="connsiteX45" fmla="*/ 39052 w 2352349"/>
              <a:gd name="connsiteY45" fmla="*/ 2520725 h 6180230"/>
              <a:gd name="connsiteX46" fmla="*/ 39052 w 2352349"/>
              <a:gd name="connsiteY46" fmla="*/ 2520725 h 6180230"/>
              <a:gd name="connsiteX47" fmla="*/ 39052 w 2352349"/>
              <a:gd name="connsiteY47" fmla="*/ 2520725 h 6180230"/>
              <a:gd name="connsiteX48" fmla="*/ 0 w 2352349"/>
              <a:gd name="connsiteY48" fmla="*/ 2175920 h 6180230"/>
              <a:gd name="connsiteX49" fmla="*/ 13335 w 2352349"/>
              <a:gd name="connsiteY49" fmla="*/ 2068288 h 6180230"/>
              <a:gd name="connsiteX50" fmla="*/ 55245 w 2352349"/>
              <a:gd name="connsiteY50" fmla="*/ 1879693 h 6180230"/>
              <a:gd name="connsiteX51" fmla="*/ 156210 w 2352349"/>
              <a:gd name="connsiteY51" fmla="*/ 1108168 h 6180230"/>
              <a:gd name="connsiteX52" fmla="*/ 204787 w 2352349"/>
              <a:gd name="connsiteY52" fmla="*/ 1063400 h 6180230"/>
              <a:gd name="connsiteX53" fmla="*/ 645795 w 2352349"/>
              <a:gd name="connsiteY53" fmla="*/ 918620 h 6180230"/>
              <a:gd name="connsiteX54" fmla="*/ 710565 w 2352349"/>
              <a:gd name="connsiteY54" fmla="*/ 885283 h 6180230"/>
              <a:gd name="connsiteX55" fmla="*/ 772477 w 2352349"/>
              <a:gd name="connsiteY55" fmla="*/ 846230 h 6180230"/>
              <a:gd name="connsiteX56" fmla="*/ 851535 w 2352349"/>
              <a:gd name="connsiteY56" fmla="*/ 664303 h 6180230"/>
              <a:gd name="connsiteX57" fmla="*/ 844867 w 2352349"/>
              <a:gd name="connsiteY57" fmla="*/ 586198 h 6180230"/>
              <a:gd name="connsiteX58" fmla="*/ 824865 w 2352349"/>
              <a:gd name="connsiteY58" fmla="*/ 496663 h 6180230"/>
              <a:gd name="connsiteX59" fmla="*/ 808672 w 2352349"/>
              <a:gd name="connsiteY59" fmla="*/ 367123 h 6180230"/>
              <a:gd name="connsiteX60" fmla="*/ 809625 w 2352349"/>
              <a:gd name="connsiteY60" fmla="*/ 364265 h 6180230"/>
              <a:gd name="connsiteX61" fmla="*/ 831532 w 2352349"/>
              <a:gd name="connsiteY61" fmla="*/ 341405 h 6180230"/>
              <a:gd name="connsiteX62" fmla="*/ 848677 w 2352349"/>
              <a:gd name="connsiteY62" fmla="*/ 360455 h 6180230"/>
              <a:gd name="connsiteX63" fmla="*/ 847725 w 2352349"/>
              <a:gd name="connsiteY63" fmla="*/ 325213 h 6180230"/>
              <a:gd name="connsiteX64" fmla="*/ 848677 w 2352349"/>
              <a:gd name="connsiteY64" fmla="*/ 282350 h 6180230"/>
              <a:gd name="connsiteX65" fmla="*/ 856297 w 2352349"/>
              <a:gd name="connsiteY65" fmla="*/ 249013 h 6180230"/>
              <a:gd name="connsiteX66" fmla="*/ 862012 w 2352349"/>
              <a:gd name="connsiteY66" fmla="*/ 229010 h 6180230"/>
              <a:gd name="connsiteX67" fmla="*/ 865822 w 2352349"/>
              <a:gd name="connsiteY67" fmla="*/ 209008 h 6180230"/>
              <a:gd name="connsiteX68" fmla="*/ 871537 w 2352349"/>
              <a:gd name="connsiteY68" fmla="*/ 189005 h 6180230"/>
              <a:gd name="connsiteX69" fmla="*/ 878205 w 2352349"/>
              <a:gd name="connsiteY69" fmla="*/ 169003 h 6180230"/>
              <a:gd name="connsiteX70" fmla="*/ 885825 w 2352349"/>
              <a:gd name="connsiteY70" fmla="*/ 144238 h 6180230"/>
              <a:gd name="connsiteX71" fmla="*/ 898207 w 2352349"/>
              <a:gd name="connsiteY71" fmla="*/ 128998 h 6180230"/>
              <a:gd name="connsiteX72" fmla="*/ 913447 w 2352349"/>
              <a:gd name="connsiteY72" fmla="*/ 108995 h 6180230"/>
              <a:gd name="connsiteX73" fmla="*/ 929640 w 2352349"/>
              <a:gd name="connsiteY73" fmla="*/ 91850 h 6180230"/>
              <a:gd name="connsiteX74" fmla="*/ 945832 w 2352349"/>
              <a:gd name="connsiteY74" fmla="*/ 78515 h 6180230"/>
              <a:gd name="connsiteX75" fmla="*/ 961072 w 2352349"/>
              <a:gd name="connsiteY75" fmla="*/ 62323 h 6180230"/>
              <a:gd name="connsiteX76" fmla="*/ 978217 w 2352349"/>
              <a:gd name="connsiteY76" fmla="*/ 45178 h 6180230"/>
              <a:gd name="connsiteX77" fmla="*/ 997267 w 2352349"/>
              <a:gd name="connsiteY77" fmla="*/ 41368 h 6180230"/>
              <a:gd name="connsiteX78" fmla="*/ 1026795 w 2352349"/>
              <a:gd name="connsiteY78" fmla="*/ 28985 h 6180230"/>
              <a:gd name="connsiteX79" fmla="*/ 1058227 w 2352349"/>
              <a:gd name="connsiteY79" fmla="*/ 19460 h 6180230"/>
              <a:gd name="connsiteX80" fmla="*/ 1090612 w 2352349"/>
              <a:gd name="connsiteY80" fmla="*/ 12793 h 6180230"/>
              <a:gd name="connsiteX81" fmla="*/ 1122997 w 2352349"/>
              <a:gd name="connsiteY81" fmla="*/ 7078 h 6180230"/>
              <a:gd name="connsiteX82" fmla="*/ 1156335 w 2352349"/>
              <a:gd name="connsiteY82" fmla="*/ 3268 h 6180230"/>
              <a:gd name="connsiteX83" fmla="*/ 1189672 w 2352349"/>
              <a:gd name="connsiteY83" fmla="*/ 2315 h 6180230"/>
              <a:gd name="connsiteX84" fmla="*/ 1208722 w 2352349"/>
              <a:gd name="connsiteY84" fmla="*/ 3268 h 6180230"/>
              <a:gd name="connsiteX85" fmla="*/ 1228725 w 2352349"/>
              <a:gd name="connsiteY85" fmla="*/ 8983 h 6180230"/>
              <a:gd name="connsiteX86" fmla="*/ 1247775 w 2352349"/>
              <a:gd name="connsiteY86" fmla="*/ 15650 h 6180230"/>
              <a:gd name="connsiteX87" fmla="*/ 1257300 w 2352349"/>
              <a:gd name="connsiteY87" fmla="*/ 6125 h 6180230"/>
              <a:gd name="connsiteX88" fmla="*/ 1263015 w 2352349"/>
              <a:gd name="connsiteY88" fmla="*/ 28985 h 6180230"/>
              <a:gd name="connsiteX89" fmla="*/ 1284922 w 2352349"/>
              <a:gd name="connsiteY89" fmla="*/ 44225 h 6180230"/>
              <a:gd name="connsiteX90" fmla="*/ 1308735 w 2352349"/>
              <a:gd name="connsiteY90" fmla="*/ 69943 h 6180230"/>
              <a:gd name="connsiteX91" fmla="*/ 1328737 w 2352349"/>
              <a:gd name="connsiteY91" fmla="*/ 91850 h 6180230"/>
              <a:gd name="connsiteX92" fmla="*/ 1345882 w 2352349"/>
              <a:gd name="connsiteY92" fmla="*/ 108995 h 6180230"/>
              <a:gd name="connsiteX93" fmla="*/ 1363027 w 2352349"/>
              <a:gd name="connsiteY93" fmla="*/ 128998 h 6180230"/>
              <a:gd name="connsiteX94" fmla="*/ 1378267 w 2352349"/>
              <a:gd name="connsiteY94" fmla="*/ 150905 h 6180230"/>
              <a:gd name="connsiteX95" fmla="*/ 1391602 w 2352349"/>
              <a:gd name="connsiteY95" fmla="*/ 170908 h 6180230"/>
              <a:gd name="connsiteX96" fmla="*/ 1402080 w 2352349"/>
              <a:gd name="connsiteY96" fmla="*/ 197578 h 6180230"/>
              <a:gd name="connsiteX97" fmla="*/ 1407795 w 2352349"/>
              <a:gd name="connsiteY97" fmla="*/ 217580 h 6180230"/>
              <a:gd name="connsiteX98" fmla="*/ 1411605 w 2352349"/>
              <a:gd name="connsiteY98" fmla="*/ 232820 h 6180230"/>
              <a:gd name="connsiteX99" fmla="*/ 1415415 w 2352349"/>
              <a:gd name="connsiteY99" fmla="*/ 270920 h 6180230"/>
              <a:gd name="connsiteX100" fmla="*/ 1412557 w 2352349"/>
              <a:gd name="connsiteY100" fmla="*/ 311878 h 6180230"/>
              <a:gd name="connsiteX101" fmla="*/ 1418272 w 2352349"/>
              <a:gd name="connsiteY101" fmla="*/ 387125 h 6180230"/>
              <a:gd name="connsiteX102" fmla="*/ 1418272 w 2352349"/>
              <a:gd name="connsiteY102" fmla="*/ 387125 h 6180230"/>
              <a:gd name="connsiteX103" fmla="*/ 1463040 w 2352349"/>
              <a:gd name="connsiteY103" fmla="*/ 404270 h 6180230"/>
              <a:gd name="connsiteX104" fmla="*/ 1449705 w 2352349"/>
              <a:gd name="connsiteY104" fmla="*/ 488090 h 6180230"/>
              <a:gd name="connsiteX105" fmla="*/ 1434465 w 2352349"/>
              <a:gd name="connsiteY105" fmla="*/ 508093 h 6180230"/>
              <a:gd name="connsiteX106" fmla="*/ 1316355 w 2352349"/>
              <a:gd name="connsiteY106" fmla="*/ 734788 h 6180230"/>
              <a:gd name="connsiteX107" fmla="*/ 1439227 w 2352349"/>
              <a:gd name="connsiteY107" fmla="*/ 948148 h 6180230"/>
              <a:gd name="connsiteX108" fmla="*/ 1802130 w 2352349"/>
              <a:gd name="connsiteY108" fmla="*/ 1071973 h 6180230"/>
              <a:gd name="connsiteX109" fmla="*/ 1880235 w 2352349"/>
              <a:gd name="connsiteY109" fmla="*/ 1174843 h 6180230"/>
              <a:gd name="connsiteX110" fmla="*/ 1904047 w 2352349"/>
              <a:gd name="connsiteY110" fmla="*/ 1385345 h 6180230"/>
              <a:gd name="connsiteX111" fmla="*/ 1974532 w 2352349"/>
              <a:gd name="connsiteY111" fmla="*/ 2002565 h 6180230"/>
              <a:gd name="connsiteX112" fmla="*/ 1986915 w 2352349"/>
              <a:gd name="connsiteY112" fmla="*/ 2118770 h 6180230"/>
              <a:gd name="connsiteX113" fmla="*/ 2015490 w 2352349"/>
              <a:gd name="connsiteY113" fmla="*/ 2198781 h 6180230"/>
              <a:gd name="connsiteX114" fmla="*/ 2030730 w 2352349"/>
              <a:gd name="connsiteY114" fmla="*/ 2266408 h 6180230"/>
              <a:gd name="connsiteX115" fmla="*/ 2027872 w 2352349"/>
              <a:gd name="connsiteY115" fmla="*/ 2435000 h 6180230"/>
              <a:gd name="connsiteX116" fmla="*/ 2035492 w 2352349"/>
              <a:gd name="connsiteY116" fmla="*/ 2496913 h 6180230"/>
              <a:gd name="connsiteX117" fmla="*/ 2059305 w 2352349"/>
              <a:gd name="connsiteY117" fmla="*/ 3029360 h 6180230"/>
              <a:gd name="connsiteX118" fmla="*/ 2049780 w 2352349"/>
              <a:gd name="connsiteY118" fmla="*/ 3144613 h 6180230"/>
              <a:gd name="connsiteX119" fmla="*/ 2040255 w 2352349"/>
              <a:gd name="connsiteY119" fmla="*/ 3247483 h 6180230"/>
              <a:gd name="connsiteX120" fmla="*/ 2063115 w 2352349"/>
              <a:gd name="connsiteY120" fmla="*/ 3337018 h 6180230"/>
              <a:gd name="connsiteX121" fmla="*/ 2053590 w 2352349"/>
              <a:gd name="connsiteY121" fmla="*/ 3437031 h 6180230"/>
              <a:gd name="connsiteX122" fmla="*/ 2040255 w 2352349"/>
              <a:gd name="connsiteY122" fmla="*/ 3637056 h 6180230"/>
              <a:gd name="connsiteX123" fmla="*/ 2128837 w 2352349"/>
              <a:gd name="connsiteY123" fmla="*/ 3879943 h 6180230"/>
              <a:gd name="connsiteX124" fmla="*/ 2191702 w 2352349"/>
              <a:gd name="connsiteY124" fmla="*/ 3902803 h 6180230"/>
              <a:gd name="connsiteX125" fmla="*/ 2234565 w 2352349"/>
              <a:gd name="connsiteY125" fmla="*/ 4003768 h 6180230"/>
              <a:gd name="connsiteX126" fmla="*/ 2325052 w 2352349"/>
              <a:gd name="connsiteY126" fmla="*/ 4223796 h 6180230"/>
              <a:gd name="connsiteX127" fmla="*/ 2335530 w 2352349"/>
              <a:gd name="connsiteY127" fmla="*/ 4362860 h 6180230"/>
              <a:gd name="connsiteX128" fmla="*/ 2343150 w 2352349"/>
              <a:gd name="connsiteY128" fmla="*/ 4656231 h 6180230"/>
              <a:gd name="connsiteX129" fmla="*/ 2329815 w 2352349"/>
              <a:gd name="connsiteY129" fmla="*/ 4801010 h 6180230"/>
              <a:gd name="connsiteX130" fmla="*/ 2247900 w 2352349"/>
              <a:gd name="connsiteY130" fmla="*/ 4903880 h 6180230"/>
              <a:gd name="connsiteX131" fmla="*/ 2101215 w 2352349"/>
              <a:gd name="connsiteY131" fmla="*/ 4913405 h 6180230"/>
              <a:gd name="connsiteX132" fmla="*/ 2038350 w 2352349"/>
              <a:gd name="connsiteY132" fmla="*/ 4906738 h 6180230"/>
              <a:gd name="connsiteX133" fmla="*/ 1917382 w 2352349"/>
              <a:gd name="connsiteY133" fmla="*/ 4896260 h 6180230"/>
              <a:gd name="connsiteX134" fmla="*/ 1926907 w 2352349"/>
              <a:gd name="connsiteY134" fmla="*/ 5273451 h 6180230"/>
              <a:gd name="connsiteX135" fmla="*/ 1934527 w 2352349"/>
              <a:gd name="connsiteY135" fmla="*/ 5338221 h 6180230"/>
              <a:gd name="connsiteX136" fmla="*/ 1938337 w 2352349"/>
              <a:gd name="connsiteY136" fmla="*/ 5369653 h 6180230"/>
              <a:gd name="connsiteX137" fmla="*/ 1983105 w 2352349"/>
              <a:gd name="connsiteY137" fmla="*/ 5695408 h 6180230"/>
              <a:gd name="connsiteX138" fmla="*/ 1931670 w 2352349"/>
              <a:gd name="connsiteY138" fmla="*/ 5731603 h 6180230"/>
              <a:gd name="connsiteX139" fmla="*/ 1974532 w 2352349"/>
              <a:gd name="connsiteY139" fmla="*/ 5780180 h 6180230"/>
              <a:gd name="connsiteX140" fmla="*/ 1986915 w 2352349"/>
              <a:gd name="connsiteY140" fmla="*/ 5806851 h 6180230"/>
              <a:gd name="connsiteX141" fmla="*/ 2009775 w 2352349"/>
              <a:gd name="connsiteY141" fmla="*/ 5893528 h 6180230"/>
              <a:gd name="connsiteX142" fmla="*/ 2127885 w 2352349"/>
              <a:gd name="connsiteY142" fmla="*/ 6039260 h 6180230"/>
              <a:gd name="connsiteX143" fmla="*/ 2212657 w 2352349"/>
              <a:gd name="connsiteY143" fmla="*/ 6086885 h 6180230"/>
              <a:gd name="connsiteX144" fmla="*/ 2257425 w 2352349"/>
              <a:gd name="connsiteY144" fmla="*/ 6180230 h 6180230"/>
              <a:gd name="connsiteX145" fmla="*/ 1975485 w 2352349"/>
              <a:gd name="connsiteY145" fmla="*/ 3767548 h 6180230"/>
              <a:gd name="connsiteX146" fmla="*/ 1924050 w 2352349"/>
              <a:gd name="connsiteY146" fmla="*/ 3635150 h 6180230"/>
              <a:gd name="connsiteX147" fmla="*/ 1913572 w 2352349"/>
              <a:gd name="connsiteY147" fmla="*/ 3636103 h 6180230"/>
              <a:gd name="connsiteX148" fmla="*/ 1901190 w 2352349"/>
              <a:gd name="connsiteY148" fmla="*/ 3772310 h 6180230"/>
              <a:gd name="connsiteX149" fmla="*/ 1975485 w 2352349"/>
              <a:gd name="connsiteY149" fmla="*/ 3767548 h 6180230"/>
              <a:gd name="connsiteX150" fmla="*/ 1975485 w 2352349"/>
              <a:gd name="connsiteY150" fmla="*/ 3767548 h 6180230"/>
              <a:gd name="connsiteX151" fmla="*/ 1975485 w 2352349"/>
              <a:gd name="connsiteY151" fmla="*/ 3767548 h 6180230"/>
              <a:gd name="connsiteX152" fmla="*/ 1975485 w 2352349"/>
              <a:gd name="connsiteY152" fmla="*/ 3767548 h 6180230"/>
              <a:gd name="connsiteX153" fmla="*/ 1829752 w 2352349"/>
              <a:gd name="connsiteY153" fmla="*/ 3157948 h 6180230"/>
              <a:gd name="connsiteX154" fmla="*/ 2005965 w 2352349"/>
              <a:gd name="connsiteY154" fmla="*/ 3157948 h 6180230"/>
              <a:gd name="connsiteX155" fmla="*/ 1969770 w 2352349"/>
              <a:gd name="connsiteY155" fmla="*/ 3073175 h 6180230"/>
              <a:gd name="connsiteX156" fmla="*/ 1817370 w 2352349"/>
              <a:gd name="connsiteY156" fmla="*/ 3089368 h 6180230"/>
              <a:gd name="connsiteX157" fmla="*/ 1829752 w 2352349"/>
              <a:gd name="connsiteY157" fmla="*/ 3157948 h 6180230"/>
              <a:gd name="connsiteX158" fmla="*/ 1829752 w 2352349"/>
              <a:gd name="connsiteY158" fmla="*/ 3157948 h 6180230"/>
              <a:gd name="connsiteX159" fmla="*/ 1829752 w 2352349"/>
              <a:gd name="connsiteY159" fmla="*/ 3157948 h 6180230"/>
              <a:gd name="connsiteX160" fmla="*/ 1829752 w 2352349"/>
              <a:gd name="connsiteY160" fmla="*/ 3157948 h 6180230"/>
              <a:gd name="connsiteX161" fmla="*/ 1787842 w 2352349"/>
              <a:gd name="connsiteY161" fmla="*/ 3382738 h 6180230"/>
              <a:gd name="connsiteX162" fmla="*/ 1804035 w 2352349"/>
              <a:gd name="connsiteY162" fmla="*/ 3176046 h 6180230"/>
              <a:gd name="connsiteX163" fmla="*/ 1724025 w 2352349"/>
              <a:gd name="connsiteY163" fmla="*/ 3024598 h 6180230"/>
              <a:gd name="connsiteX164" fmla="*/ 1787842 w 2352349"/>
              <a:gd name="connsiteY164" fmla="*/ 3382738 h 6180230"/>
              <a:gd name="connsiteX165" fmla="*/ 1787842 w 2352349"/>
              <a:gd name="connsiteY165" fmla="*/ 3382738 h 6180230"/>
              <a:gd name="connsiteX166" fmla="*/ 1787842 w 2352349"/>
              <a:gd name="connsiteY166" fmla="*/ 3382738 h 6180230"/>
              <a:gd name="connsiteX167" fmla="*/ 1787842 w 2352349"/>
              <a:gd name="connsiteY167" fmla="*/ 3382738 h 6180230"/>
              <a:gd name="connsiteX168" fmla="*/ 1276350 w 2352349"/>
              <a:gd name="connsiteY168" fmla="*/ 1373915 h 6180230"/>
              <a:gd name="connsiteX169" fmla="*/ 1279207 w 2352349"/>
              <a:gd name="connsiteY169" fmla="*/ 1051018 h 6180230"/>
              <a:gd name="connsiteX170" fmla="*/ 1206817 w 2352349"/>
              <a:gd name="connsiteY170" fmla="*/ 1155793 h 6180230"/>
              <a:gd name="connsiteX171" fmla="*/ 1189672 w 2352349"/>
              <a:gd name="connsiteY171" fmla="*/ 1130075 h 6180230"/>
              <a:gd name="connsiteX172" fmla="*/ 1168717 w 2352349"/>
              <a:gd name="connsiteY172" fmla="*/ 1102453 h 6180230"/>
              <a:gd name="connsiteX173" fmla="*/ 1159192 w 2352349"/>
              <a:gd name="connsiteY173" fmla="*/ 1107215 h 6180230"/>
              <a:gd name="connsiteX174" fmla="*/ 1276350 w 2352349"/>
              <a:gd name="connsiteY174" fmla="*/ 1373915 h 6180230"/>
              <a:gd name="connsiteX175" fmla="*/ 1192530 w 2352349"/>
              <a:gd name="connsiteY175" fmla="*/ 1130075 h 6180230"/>
              <a:gd name="connsiteX176" fmla="*/ 1279207 w 2352349"/>
              <a:gd name="connsiteY176" fmla="*/ 1004345 h 6180230"/>
              <a:gd name="connsiteX177" fmla="*/ 1280160 w 2352349"/>
              <a:gd name="connsiteY177" fmla="*/ 856708 h 6180230"/>
              <a:gd name="connsiteX178" fmla="*/ 1122997 w 2352349"/>
              <a:gd name="connsiteY178" fmla="*/ 965293 h 6180230"/>
              <a:gd name="connsiteX179" fmla="*/ 1192530 w 2352349"/>
              <a:gd name="connsiteY179" fmla="*/ 1130075 h 6180230"/>
              <a:gd name="connsiteX180" fmla="*/ 1192530 w 2352349"/>
              <a:gd name="connsiteY180" fmla="*/ 1130075 h 6180230"/>
              <a:gd name="connsiteX181" fmla="*/ 1192530 w 2352349"/>
              <a:gd name="connsiteY181" fmla="*/ 1130075 h 6180230"/>
              <a:gd name="connsiteX182" fmla="*/ 1192530 w 2352349"/>
              <a:gd name="connsiteY182" fmla="*/ 1130075 h 6180230"/>
              <a:gd name="connsiteX183" fmla="*/ 1034415 w 2352349"/>
              <a:gd name="connsiteY183" fmla="*/ 1407253 h 6180230"/>
              <a:gd name="connsiteX184" fmla="*/ 1062990 w 2352349"/>
              <a:gd name="connsiteY184" fmla="*/ 1115788 h 6180230"/>
              <a:gd name="connsiteX185" fmla="*/ 1042035 w 2352349"/>
              <a:gd name="connsiteY185" fmla="*/ 1111025 h 6180230"/>
              <a:gd name="connsiteX186" fmla="*/ 1002982 w 2352349"/>
              <a:gd name="connsiteY186" fmla="*/ 1168175 h 6180230"/>
              <a:gd name="connsiteX187" fmla="*/ 937260 w 2352349"/>
              <a:gd name="connsiteY187" fmla="*/ 1102453 h 6180230"/>
              <a:gd name="connsiteX188" fmla="*/ 1034415 w 2352349"/>
              <a:gd name="connsiteY188" fmla="*/ 1407253 h 6180230"/>
              <a:gd name="connsiteX189" fmla="*/ 1000125 w 2352349"/>
              <a:gd name="connsiteY189" fmla="*/ 1137695 h 6180230"/>
              <a:gd name="connsiteX190" fmla="*/ 1081087 w 2352349"/>
              <a:gd name="connsiteY190" fmla="*/ 969103 h 6180230"/>
              <a:gd name="connsiteX191" fmla="*/ 861060 w 2352349"/>
              <a:gd name="connsiteY191" fmla="*/ 807178 h 6180230"/>
              <a:gd name="connsiteX192" fmla="*/ 1000125 w 2352349"/>
              <a:gd name="connsiteY192" fmla="*/ 1137695 h 6180230"/>
              <a:gd name="connsiteX193" fmla="*/ 1000125 w 2352349"/>
              <a:gd name="connsiteY193" fmla="*/ 1137695 h 6180230"/>
              <a:gd name="connsiteX194" fmla="*/ 1000125 w 2352349"/>
              <a:gd name="connsiteY194" fmla="*/ 1137695 h 6180230"/>
              <a:gd name="connsiteX195" fmla="*/ 1000125 w 2352349"/>
              <a:gd name="connsiteY195" fmla="*/ 1137695 h 6180230"/>
              <a:gd name="connsiteX196" fmla="*/ 308610 w 2352349"/>
              <a:gd name="connsiteY196" fmla="*/ 3159853 h 6180230"/>
              <a:gd name="connsiteX197" fmla="*/ 474345 w 2352349"/>
              <a:gd name="connsiteY197" fmla="*/ 2953160 h 6180230"/>
              <a:gd name="connsiteX198" fmla="*/ 262890 w 2352349"/>
              <a:gd name="connsiteY198" fmla="*/ 3128421 h 6180230"/>
              <a:gd name="connsiteX199" fmla="*/ 308610 w 2352349"/>
              <a:gd name="connsiteY199" fmla="*/ 3159853 h 6180230"/>
              <a:gd name="connsiteX200" fmla="*/ 308610 w 2352349"/>
              <a:gd name="connsiteY200" fmla="*/ 3159853 h 6180230"/>
              <a:gd name="connsiteX201" fmla="*/ 308610 w 2352349"/>
              <a:gd name="connsiteY201" fmla="*/ 3159853 h 6180230"/>
              <a:gd name="connsiteX202" fmla="*/ 308610 w 2352349"/>
              <a:gd name="connsiteY202" fmla="*/ 3159853 h 6180230"/>
              <a:gd name="connsiteX0" fmla="*/ 1581150 w 2352349"/>
              <a:gd name="connsiteY0" fmla="*/ 6152608 h 6152608"/>
              <a:gd name="connsiteX1" fmla="*/ 1533525 w 2352349"/>
              <a:gd name="connsiteY1" fmla="*/ 5835426 h 6152608"/>
              <a:gd name="connsiteX2" fmla="*/ 1481137 w 2352349"/>
              <a:gd name="connsiteY2" fmla="*/ 5719221 h 6152608"/>
              <a:gd name="connsiteX3" fmla="*/ 1451610 w 2352349"/>
              <a:gd name="connsiteY3" fmla="*/ 5710648 h 6152608"/>
              <a:gd name="connsiteX4" fmla="*/ 1392555 w 2352349"/>
              <a:gd name="connsiteY4" fmla="*/ 5482048 h 6152608"/>
              <a:gd name="connsiteX5" fmla="*/ 1385887 w 2352349"/>
              <a:gd name="connsiteY5" fmla="*/ 5448710 h 6152608"/>
              <a:gd name="connsiteX6" fmla="*/ 1338262 w 2352349"/>
              <a:gd name="connsiteY6" fmla="*/ 5135338 h 6152608"/>
              <a:gd name="connsiteX7" fmla="*/ 1328737 w 2352349"/>
              <a:gd name="connsiteY7" fmla="*/ 5105810 h 6152608"/>
              <a:gd name="connsiteX8" fmla="*/ 1242060 w 2352349"/>
              <a:gd name="connsiteY8" fmla="*/ 4685758 h 6152608"/>
              <a:gd name="connsiteX9" fmla="*/ 1236345 w 2352349"/>
              <a:gd name="connsiteY9" fmla="*/ 4654326 h 6152608"/>
              <a:gd name="connsiteX10" fmla="*/ 1226820 w 2352349"/>
              <a:gd name="connsiteY10" fmla="*/ 4592413 h 6152608"/>
              <a:gd name="connsiteX11" fmla="*/ 1184910 w 2352349"/>
              <a:gd name="connsiteY11" fmla="*/ 4276183 h 6152608"/>
              <a:gd name="connsiteX12" fmla="*/ 1119187 w 2352349"/>
              <a:gd name="connsiteY12" fmla="*/ 3858988 h 6152608"/>
              <a:gd name="connsiteX13" fmla="*/ 1090612 w 2352349"/>
              <a:gd name="connsiteY13" fmla="*/ 3904708 h 6152608"/>
              <a:gd name="connsiteX14" fmla="*/ 1073467 w 2352349"/>
              <a:gd name="connsiteY14" fmla="*/ 4117115 h 6152608"/>
              <a:gd name="connsiteX15" fmla="*/ 1074420 w 2352349"/>
              <a:gd name="connsiteY15" fmla="*/ 4281898 h 6152608"/>
              <a:gd name="connsiteX16" fmla="*/ 1031557 w 2352349"/>
              <a:gd name="connsiteY16" fmla="*/ 4610510 h 6152608"/>
              <a:gd name="connsiteX17" fmla="*/ 1027747 w 2352349"/>
              <a:gd name="connsiteY17" fmla="*/ 5082951 h 6152608"/>
              <a:gd name="connsiteX18" fmla="*/ 1020127 w 2352349"/>
              <a:gd name="connsiteY18" fmla="*/ 5290596 h 6152608"/>
              <a:gd name="connsiteX19" fmla="*/ 1036320 w 2352349"/>
              <a:gd name="connsiteY19" fmla="*/ 5465855 h 6152608"/>
              <a:gd name="connsiteX20" fmla="*/ 1042987 w 2352349"/>
              <a:gd name="connsiteY20" fmla="*/ 5495383 h 6152608"/>
              <a:gd name="connsiteX21" fmla="*/ 1050607 w 2352349"/>
              <a:gd name="connsiteY21" fmla="*/ 5523958 h 6152608"/>
              <a:gd name="connsiteX22" fmla="*/ 1057275 w 2352349"/>
              <a:gd name="connsiteY22" fmla="*/ 5921151 h 6152608"/>
              <a:gd name="connsiteX23" fmla="*/ 1040130 w 2352349"/>
              <a:gd name="connsiteY23" fmla="*/ 5950678 h 6152608"/>
              <a:gd name="connsiteX24" fmla="*/ 981075 w 2352349"/>
              <a:gd name="connsiteY24" fmla="*/ 6142063 h 6152608"/>
              <a:gd name="connsiteX25" fmla="*/ 1600932 w 2352349"/>
              <a:gd name="connsiteY25" fmla="*/ 6148524 h 6152608"/>
              <a:gd name="connsiteX26" fmla="*/ 601027 w 2352349"/>
              <a:gd name="connsiteY26" fmla="*/ 6142130 h 6152608"/>
              <a:gd name="connsiteX27" fmla="*/ 623887 w 2352349"/>
              <a:gd name="connsiteY27" fmla="*/ 6052596 h 6152608"/>
              <a:gd name="connsiteX28" fmla="*/ 640080 w 2352349"/>
              <a:gd name="connsiteY28" fmla="*/ 5933533 h 6152608"/>
              <a:gd name="connsiteX29" fmla="*/ 556260 w 2352349"/>
              <a:gd name="connsiteY29" fmla="*/ 5467760 h 6152608"/>
              <a:gd name="connsiteX30" fmla="*/ 555307 w 2352349"/>
              <a:gd name="connsiteY30" fmla="*/ 5461093 h 6152608"/>
              <a:gd name="connsiteX31" fmla="*/ 526732 w 2352349"/>
              <a:gd name="connsiteY31" fmla="*/ 5021038 h 6152608"/>
              <a:gd name="connsiteX32" fmla="*/ 483870 w 2352349"/>
              <a:gd name="connsiteY32" fmla="*/ 4718143 h 6152608"/>
              <a:gd name="connsiteX33" fmla="*/ 405765 w 2352349"/>
              <a:gd name="connsiteY33" fmla="*/ 4272373 h 6152608"/>
              <a:gd name="connsiteX34" fmla="*/ 383857 w 2352349"/>
              <a:gd name="connsiteY34" fmla="*/ 3880896 h 6152608"/>
              <a:gd name="connsiteX35" fmla="*/ 345757 w 2352349"/>
              <a:gd name="connsiteY35" fmla="*/ 3440840 h 6152608"/>
              <a:gd name="connsiteX36" fmla="*/ 341947 w 2352349"/>
              <a:gd name="connsiteY36" fmla="*/ 3311300 h 6152608"/>
              <a:gd name="connsiteX37" fmla="*/ 328612 w 2352349"/>
              <a:gd name="connsiteY37" fmla="*/ 3226528 h 6152608"/>
              <a:gd name="connsiteX38" fmla="*/ 299085 w 2352349"/>
              <a:gd name="connsiteY38" fmla="*/ 3191285 h 6152608"/>
              <a:gd name="connsiteX39" fmla="*/ 224790 w 2352349"/>
              <a:gd name="connsiteY39" fmla="*/ 3132231 h 6152608"/>
              <a:gd name="connsiteX40" fmla="*/ 189547 w 2352349"/>
              <a:gd name="connsiteY40" fmla="*/ 3087463 h 6152608"/>
              <a:gd name="connsiteX41" fmla="*/ 104775 w 2352349"/>
              <a:gd name="connsiteY41" fmla="*/ 2921728 h 6152608"/>
              <a:gd name="connsiteX42" fmla="*/ 92392 w 2352349"/>
              <a:gd name="connsiteY42" fmla="*/ 2734085 h 6152608"/>
              <a:gd name="connsiteX43" fmla="*/ 91440 w 2352349"/>
              <a:gd name="connsiteY43" fmla="*/ 2715035 h 6152608"/>
              <a:gd name="connsiteX44" fmla="*/ 39052 w 2352349"/>
              <a:gd name="connsiteY44" fmla="*/ 2520725 h 6152608"/>
              <a:gd name="connsiteX45" fmla="*/ 39052 w 2352349"/>
              <a:gd name="connsiteY45" fmla="*/ 2520725 h 6152608"/>
              <a:gd name="connsiteX46" fmla="*/ 39052 w 2352349"/>
              <a:gd name="connsiteY46" fmla="*/ 2520725 h 6152608"/>
              <a:gd name="connsiteX47" fmla="*/ 39052 w 2352349"/>
              <a:gd name="connsiteY47" fmla="*/ 2520725 h 6152608"/>
              <a:gd name="connsiteX48" fmla="*/ 0 w 2352349"/>
              <a:gd name="connsiteY48" fmla="*/ 2175920 h 6152608"/>
              <a:gd name="connsiteX49" fmla="*/ 13335 w 2352349"/>
              <a:gd name="connsiteY49" fmla="*/ 2068288 h 6152608"/>
              <a:gd name="connsiteX50" fmla="*/ 55245 w 2352349"/>
              <a:gd name="connsiteY50" fmla="*/ 1879693 h 6152608"/>
              <a:gd name="connsiteX51" fmla="*/ 156210 w 2352349"/>
              <a:gd name="connsiteY51" fmla="*/ 1108168 h 6152608"/>
              <a:gd name="connsiteX52" fmla="*/ 204787 w 2352349"/>
              <a:gd name="connsiteY52" fmla="*/ 1063400 h 6152608"/>
              <a:gd name="connsiteX53" fmla="*/ 645795 w 2352349"/>
              <a:gd name="connsiteY53" fmla="*/ 918620 h 6152608"/>
              <a:gd name="connsiteX54" fmla="*/ 710565 w 2352349"/>
              <a:gd name="connsiteY54" fmla="*/ 885283 h 6152608"/>
              <a:gd name="connsiteX55" fmla="*/ 772477 w 2352349"/>
              <a:gd name="connsiteY55" fmla="*/ 846230 h 6152608"/>
              <a:gd name="connsiteX56" fmla="*/ 851535 w 2352349"/>
              <a:gd name="connsiteY56" fmla="*/ 664303 h 6152608"/>
              <a:gd name="connsiteX57" fmla="*/ 844867 w 2352349"/>
              <a:gd name="connsiteY57" fmla="*/ 586198 h 6152608"/>
              <a:gd name="connsiteX58" fmla="*/ 824865 w 2352349"/>
              <a:gd name="connsiteY58" fmla="*/ 496663 h 6152608"/>
              <a:gd name="connsiteX59" fmla="*/ 808672 w 2352349"/>
              <a:gd name="connsiteY59" fmla="*/ 367123 h 6152608"/>
              <a:gd name="connsiteX60" fmla="*/ 809625 w 2352349"/>
              <a:gd name="connsiteY60" fmla="*/ 364265 h 6152608"/>
              <a:gd name="connsiteX61" fmla="*/ 831532 w 2352349"/>
              <a:gd name="connsiteY61" fmla="*/ 341405 h 6152608"/>
              <a:gd name="connsiteX62" fmla="*/ 848677 w 2352349"/>
              <a:gd name="connsiteY62" fmla="*/ 360455 h 6152608"/>
              <a:gd name="connsiteX63" fmla="*/ 847725 w 2352349"/>
              <a:gd name="connsiteY63" fmla="*/ 325213 h 6152608"/>
              <a:gd name="connsiteX64" fmla="*/ 848677 w 2352349"/>
              <a:gd name="connsiteY64" fmla="*/ 282350 h 6152608"/>
              <a:gd name="connsiteX65" fmla="*/ 856297 w 2352349"/>
              <a:gd name="connsiteY65" fmla="*/ 249013 h 6152608"/>
              <a:gd name="connsiteX66" fmla="*/ 862012 w 2352349"/>
              <a:gd name="connsiteY66" fmla="*/ 229010 h 6152608"/>
              <a:gd name="connsiteX67" fmla="*/ 865822 w 2352349"/>
              <a:gd name="connsiteY67" fmla="*/ 209008 h 6152608"/>
              <a:gd name="connsiteX68" fmla="*/ 871537 w 2352349"/>
              <a:gd name="connsiteY68" fmla="*/ 189005 h 6152608"/>
              <a:gd name="connsiteX69" fmla="*/ 878205 w 2352349"/>
              <a:gd name="connsiteY69" fmla="*/ 169003 h 6152608"/>
              <a:gd name="connsiteX70" fmla="*/ 885825 w 2352349"/>
              <a:gd name="connsiteY70" fmla="*/ 144238 h 6152608"/>
              <a:gd name="connsiteX71" fmla="*/ 898207 w 2352349"/>
              <a:gd name="connsiteY71" fmla="*/ 128998 h 6152608"/>
              <a:gd name="connsiteX72" fmla="*/ 913447 w 2352349"/>
              <a:gd name="connsiteY72" fmla="*/ 108995 h 6152608"/>
              <a:gd name="connsiteX73" fmla="*/ 929640 w 2352349"/>
              <a:gd name="connsiteY73" fmla="*/ 91850 h 6152608"/>
              <a:gd name="connsiteX74" fmla="*/ 945832 w 2352349"/>
              <a:gd name="connsiteY74" fmla="*/ 78515 h 6152608"/>
              <a:gd name="connsiteX75" fmla="*/ 961072 w 2352349"/>
              <a:gd name="connsiteY75" fmla="*/ 62323 h 6152608"/>
              <a:gd name="connsiteX76" fmla="*/ 978217 w 2352349"/>
              <a:gd name="connsiteY76" fmla="*/ 45178 h 6152608"/>
              <a:gd name="connsiteX77" fmla="*/ 997267 w 2352349"/>
              <a:gd name="connsiteY77" fmla="*/ 41368 h 6152608"/>
              <a:gd name="connsiteX78" fmla="*/ 1026795 w 2352349"/>
              <a:gd name="connsiteY78" fmla="*/ 28985 h 6152608"/>
              <a:gd name="connsiteX79" fmla="*/ 1058227 w 2352349"/>
              <a:gd name="connsiteY79" fmla="*/ 19460 h 6152608"/>
              <a:gd name="connsiteX80" fmla="*/ 1090612 w 2352349"/>
              <a:gd name="connsiteY80" fmla="*/ 12793 h 6152608"/>
              <a:gd name="connsiteX81" fmla="*/ 1122997 w 2352349"/>
              <a:gd name="connsiteY81" fmla="*/ 7078 h 6152608"/>
              <a:gd name="connsiteX82" fmla="*/ 1156335 w 2352349"/>
              <a:gd name="connsiteY82" fmla="*/ 3268 h 6152608"/>
              <a:gd name="connsiteX83" fmla="*/ 1189672 w 2352349"/>
              <a:gd name="connsiteY83" fmla="*/ 2315 h 6152608"/>
              <a:gd name="connsiteX84" fmla="*/ 1208722 w 2352349"/>
              <a:gd name="connsiteY84" fmla="*/ 3268 h 6152608"/>
              <a:gd name="connsiteX85" fmla="*/ 1228725 w 2352349"/>
              <a:gd name="connsiteY85" fmla="*/ 8983 h 6152608"/>
              <a:gd name="connsiteX86" fmla="*/ 1247775 w 2352349"/>
              <a:gd name="connsiteY86" fmla="*/ 15650 h 6152608"/>
              <a:gd name="connsiteX87" fmla="*/ 1257300 w 2352349"/>
              <a:gd name="connsiteY87" fmla="*/ 6125 h 6152608"/>
              <a:gd name="connsiteX88" fmla="*/ 1263015 w 2352349"/>
              <a:gd name="connsiteY88" fmla="*/ 28985 h 6152608"/>
              <a:gd name="connsiteX89" fmla="*/ 1284922 w 2352349"/>
              <a:gd name="connsiteY89" fmla="*/ 44225 h 6152608"/>
              <a:gd name="connsiteX90" fmla="*/ 1308735 w 2352349"/>
              <a:gd name="connsiteY90" fmla="*/ 69943 h 6152608"/>
              <a:gd name="connsiteX91" fmla="*/ 1328737 w 2352349"/>
              <a:gd name="connsiteY91" fmla="*/ 91850 h 6152608"/>
              <a:gd name="connsiteX92" fmla="*/ 1345882 w 2352349"/>
              <a:gd name="connsiteY92" fmla="*/ 108995 h 6152608"/>
              <a:gd name="connsiteX93" fmla="*/ 1363027 w 2352349"/>
              <a:gd name="connsiteY93" fmla="*/ 128998 h 6152608"/>
              <a:gd name="connsiteX94" fmla="*/ 1378267 w 2352349"/>
              <a:gd name="connsiteY94" fmla="*/ 150905 h 6152608"/>
              <a:gd name="connsiteX95" fmla="*/ 1391602 w 2352349"/>
              <a:gd name="connsiteY95" fmla="*/ 170908 h 6152608"/>
              <a:gd name="connsiteX96" fmla="*/ 1402080 w 2352349"/>
              <a:gd name="connsiteY96" fmla="*/ 197578 h 6152608"/>
              <a:gd name="connsiteX97" fmla="*/ 1407795 w 2352349"/>
              <a:gd name="connsiteY97" fmla="*/ 217580 h 6152608"/>
              <a:gd name="connsiteX98" fmla="*/ 1411605 w 2352349"/>
              <a:gd name="connsiteY98" fmla="*/ 232820 h 6152608"/>
              <a:gd name="connsiteX99" fmla="*/ 1415415 w 2352349"/>
              <a:gd name="connsiteY99" fmla="*/ 270920 h 6152608"/>
              <a:gd name="connsiteX100" fmla="*/ 1412557 w 2352349"/>
              <a:gd name="connsiteY100" fmla="*/ 311878 h 6152608"/>
              <a:gd name="connsiteX101" fmla="*/ 1418272 w 2352349"/>
              <a:gd name="connsiteY101" fmla="*/ 387125 h 6152608"/>
              <a:gd name="connsiteX102" fmla="*/ 1418272 w 2352349"/>
              <a:gd name="connsiteY102" fmla="*/ 387125 h 6152608"/>
              <a:gd name="connsiteX103" fmla="*/ 1463040 w 2352349"/>
              <a:gd name="connsiteY103" fmla="*/ 404270 h 6152608"/>
              <a:gd name="connsiteX104" fmla="*/ 1449705 w 2352349"/>
              <a:gd name="connsiteY104" fmla="*/ 488090 h 6152608"/>
              <a:gd name="connsiteX105" fmla="*/ 1434465 w 2352349"/>
              <a:gd name="connsiteY105" fmla="*/ 508093 h 6152608"/>
              <a:gd name="connsiteX106" fmla="*/ 1316355 w 2352349"/>
              <a:gd name="connsiteY106" fmla="*/ 734788 h 6152608"/>
              <a:gd name="connsiteX107" fmla="*/ 1439227 w 2352349"/>
              <a:gd name="connsiteY107" fmla="*/ 948148 h 6152608"/>
              <a:gd name="connsiteX108" fmla="*/ 1802130 w 2352349"/>
              <a:gd name="connsiteY108" fmla="*/ 1071973 h 6152608"/>
              <a:gd name="connsiteX109" fmla="*/ 1880235 w 2352349"/>
              <a:gd name="connsiteY109" fmla="*/ 1174843 h 6152608"/>
              <a:gd name="connsiteX110" fmla="*/ 1904047 w 2352349"/>
              <a:gd name="connsiteY110" fmla="*/ 1385345 h 6152608"/>
              <a:gd name="connsiteX111" fmla="*/ 1974532 w 2352349"/>
              <a:gd name="connsiteY111" fmla="*/ 2002565 h 6152608"/>
              <a:gd name="connsiteX112" fmla="*/ 1986915 w 2352349"/>
              <a:gd name="connsiteY112" fmla="*/ 2118770 h 6152608"/>
              <a:gd name="connsiteX113" fmla="*/ 2015490 w 2352349"/>
              <a:gd name="connsiteY113" fmla="*/ 2198781 h 6152608"/>
              <a:gd name="connsiteX114" fmla="*/ 2030730 w 2352349"/>
              <a:gd name="connsiteY114" fmla="*/ 2266408 h 6152608"/>
              <a:gd name="connsiteX115" fmla="*/ 2027872 w 2352349"/>
              <a:gd name="connsiteY115" fmla="*/ 2435000 h 6152608"/>
              <a:gd name="connsiteX116" fmla="*/ 2035492 w 2352349"/>
              <a:gd name="connsiteY116" fmla="*/ 2496913 h 6152608"/>
              <a:gd name="connsiteX117" fmla="*/ 2059305 w 2352349"/>
              <a:gd name="connsiteY117" fmla="*/ 3029360 h 6152608"/>
              <a:gd name="connsiteX118" fmla="*/ 2049780 w 2352349"/>
              <a:gd name="connsiteY118" fmla="*/ 3144613 h 6152608"/>
              <a:gd name="connsiteX119" fmla="*/ 2040255 w 2352349"/>
              <a:gd name="connsiteY119" fmla="*/ 3247483 h 6152608"/>
              <a:gd name="connsiteX120" fmla="*/ 2063115 w 2352349"/>
              <a:gd name="connsiteY120" fmla="*/ 3337018 h 6152608"/>
              <a:gd name="connsiteX121" fmla="*/ 2053590 w 2352349"/>
              <a:gd name="connsiteY121" fmla="*/ 3437031 h 6152608"/>
              <a:gd name="connsiteX122" fmla="*/ 2040255 w 2352349"/>
              <a:gd name="connsiteY122" fmla="*/ 3637056 h 6152608"/>
              <a:gd name="connsiteX123" fmla="*/ 2128837 w 2352349"/>
              <a:gd name="connsiteY123" fmla="*/ 3879943 h 6152608"/>
              <a:gd name="connsiteX124" fmla="*/ 2191702 w 2352349"/>
              <a:gd name="connsiteY124" fmla="*/ 3902803 h 6152608"/>
              <a:gd name="connsiteX125" fmla="*/ 2234565 w 2352349"/>
              <a:gd name="connsiteY125" fmla="*/ 4003768 h 6152608"/>
              <a:gd name="connsiteX126" fmla="*/ 2325052 w 2352349"/>
              <a:gd name="connsiteY126" fmla="*/ 4223796 h 6152608"/>
              <a:gd name="connsiteX127" fmla="*/ 2335530 w 2352349"/>
              <a:gd name="connsiteY127" fmla="*/ 4362860 h 6152608"/>
              <a:gd name="connsiteX128" fmla="*/ 2343150 w 2352349"/>
              <a:gd name="connsiteY128" fmla="*/ 4656231 h 6152608"/>
              <a:gd name="connsiteX129" fmla="*/ 2329815 w 2352349"/>
              <a:gd name="connsiteY129" fmla="*/ 4801010 h 6152608"/>
              <a:gd name="connsiteX130" fmla="*/ 2247900 w 2352349"/>
              <a:gd name="connsiteY130" fmla="*/ 4903880 h 6152608"/>
              <a:gd name="connsiteX131" fmla="*/ 2101215 w 2352349"/>
              <a:gd name="connsiteY131" fmla="*/ 4913405 h 6152608"/>
              <a:gd name="connsiteX132" fmla="*/ 2038350 w 2352349"/>
              <a:gd name="connsiteY132" fmla="*/ 4906738 h 6152608"/>
              <a:gd name="connsiteX133" fmla="*/ 1917382 w 2352349"/>
              <a:gd name="connsiteY133" fmla="*/ 4896260 h 6152608"/>
              <a:gd name="connsiteX134" fmla="*/ 1926907 w 2352349"/>
              <a:gd name="connsiteY134" fmla="*/ 5273451 h 6152608"/>
              <a:gd name="connsiteX135" fmla="*/ 1934527 w 2352349"/>
              <a:gd name="connsiteY135" fmla="*/ 5338221 h 6152608"/>
              <a:gd name="connsiteX136" fmla="*/ 1938337 w 2352349"/>
              <a:gd name="connsiteY136" fmla="*/ 5369653 h 6152608"/>
              <a:gd name="connsiteX137" fmla="*/ 1983105 w 2352349"/>
              <a:gd name="connsiteY137" fmla="*/ 5695408 h 6152608"/>
              <a:gd name="connsiteX138" fmla="*/ 1931670 w 2352349"/>
              <a:gd name="connsiteY138" fmla="*/ 5731603 h 6152608"/>
              <a:gd name="connsiteX139" fmla="*/ 1974532 w 2352349"/>
              <a:gd name="connsiteY139" fmla="*/ 5780180 h 6152608"/>
              <a:gd name="connsiteX140" fmla="*/ 1986915 w 2352349"/>
              <a:gd name="connsiteY140" fmla="*/ 5806851 h 6152608"/>
              <a:gd name="connsiteX141" fmla="*/ 2009775 w 2352349"/>
              <a:gd name="connsiteY141" fmla="*/ 5893528 h 6152608"/>
              <a:gd name="connsiteX142" fmla="*/ 2127885 w 2352349"/>
              <a:gd name="connsiteY142" fmla="*/ 6039260 h 6152608"/>
              <a:gd name="connsiteX143" fmla="*/ 2212657 w 2352349"/>
              <a:gd name="connsiteY143" fmla="*/ 6086885 h 6152608"/>
              <a:gd name="connsiteX144" fmla="*/ 2260623 w 2352349"/>
              <a:gd name="connsiteY144" fmla="*/ 6141863 h 6152608"/>
              <a:gd name="connsiteX145" fmla="*/ 1975485 w 2352349"/>
              <a:gd name="connsiteY145" fmla="*/ 3767548 h 6152608"/>
              <a:gd name="connsiteX146" fmla="*/ 1924050 w 2352349"/>
              <a:gd name="connsiteY146" fmla="*/ 3635150 h 6152608"/>
              <a:gd name="connsiteX147" fmla="*/ 1913572 w 2352349"/>
              <a:gd name="connsiteY147" fmla="*/ 3636103 h 6152608"/>
              <a:gd name="connsiteX148" fmla="*/ 1901190 w 2352349"/>
              <a:gd name="connsiteY148" fmla="*/ 3772310 h 6152608"/>
              <a:gd name="connsiteX149" fmla="*/ 1975485 w 2352349"/>
              <a:gd name="connsiteY149" fmla="*/ 3767548 h 6152608"/>
              <a:gd name="connsiteX150" fmla="*/ 1975485 w 2352349"/>
              <a:gd name="connsiteY150" fmla="*/ 3767548 h 6152608"/>
              <a:gd name="connsiteX151" fmla="*/ 1975485 w 2352349"/>
              <a:gd name="connsiteY151" fmla="*/ 3767548 h 6152608"/>
              <a:gd name="connsiteX152" fmla="*/ 1975485 w 2352349"/>
              <a:gd name="connsiteY152" fmla="*/ 3767548 h 6152608"/>
              <a:gd name="connsiteX153" fmla="*/ 1829752 w 2352349"/>
              <a:gd name="connsiteY153" fmla="*/ 3157948 h 6152608"/>
              <a:gd name="connsiteX154" fmla="*/ 2005965 w 2352349"/>
              <a:gd name="connsiteY154" fmla="*/ 3157948 h 6152608"/>
              <a:gd name="connsiteX155" fmla="*/ 1969770 w 2352349"/>
              <a:gd name="connsiteY155" fmla="*/ 3073175 h 6152608"/>
              <a:gd name="connsiteX156" fmla="*/ 1817370 w 2352349"/>
              <a:gd name="connsiteY156" fmla="*/ 3089368 h 6152608"/>
              <a:gd name="connsiteX157" fmla="*/ 1829752 w 2352349"/>
              <a:gd name="connsiteY157" fmla="*/ 3157948 h 6152608"/>
              <a:gd name="connsiteX158" fmla="*/ 1829752 w 2352349"/>
              <a:gd name="connsiteY158" fmla="*/ 3157948 h 6152608"/>
              <a:gd name="connsiteX159" fmla="*/ 1829752 w 2352349"/>
              <a:gd name="connsiteY159" fmla="*/ 3157948 h 6152608"/>
              <a:gd name="connsiteX160" fmla="*/ 1829752 w 2352349"/>
              <a:gd name="connsiteY160" fmla="*/ 3157948 h 6152608"/>
              <a:gd name="connsiteX161" fmla="*/ 1787842 w 2352349"/>
              <a:gd name="connsiteY161" fmla="*/ 3382738 h 6152608"/>
              <a:gd name="connsiteX162" fmla="*/ 1804035 w 2352349"/>
              <a:gd name="connsiteY162" fmla="*/ 3176046 h 6152608"/>
              <a:gd name="connsiteX163" fmla="*/ 1724025 w 2352349"/>
              <a:gd name="connsiteY163" fmla="*/ 3024598 h 6152608"/>
              <a:gd name="connsiteX164" fmla="*/ 1787842 w 2352349"/>
              <a:gd name="connsiteY164" fmla="*/ 3382738 h 6152608"/>
              <a:gd name="connsiteX165" fmla="*/ 1787842 w 2352349"/>
              <a:gd name="connsiteY165" fmla="*/ 3382738 h 6152608"/>
              <a:gd name="connsiteX166" fmla="*/ 1787842 w 2352349"/>
              <a:gd name="connsiteY166" fmla="*/ 3382738 h 6152608"/>
              <a:gd name="connsiteX167" fmla="*/ 1787842 w 2352349"/>
              <a:gd name="connsiteY167" fmla="*/ 3382738 h 6152608"/>
              <a:gd name="connsiteX168" fmla="*/ 1276350 w 2352349"/>
              <a:gd name="connsiteY168" fmla="*/ 1373915 h 6152608"/>
              <a:gd name="connsiteX169" fmla="*/ 1279207 w 2352349"/>
              <a:gd name="connsiteY169" fmla="*/ 1051018 h 6152608"/>
              <a:gd name="connsiteX170" fmla="*/ 1206817 w 2352349"/>
              <a:gd name="connsiteY170" fmla="*/ 1155793 h 6152608"/>
              <a:gd name="connsiteX171" fmla="*/ 1189672 w 2352349"/>
              <a:gd name="connsiteY171" fmla="*/ 1130075 h 6152608"/>
              <a:gd name="connsiteX172" fmla="*/ 1168717 w 2352349"/>
              <a:gd name="connsiteY172" fmla="*/ 1102453 h 6152608"/>
              <a:gd name="connsiteX173" fmla="*/ 1159192 w 2352349"/>
              <a:gd name="connsiteY173" fmla="*/ 1107215 h 6152608"/>
              <a:gd name="connsiteX174" fmla="*/ 1276350 w 2352349"/>
              <a:gd name="connsiteY174" fmla="*/ 1373915 h 6152608"/>
              <a:gd name="connsiteX175" fmla="*/ 1192530 w 2352349"/>
              <a:gd name="connsiteY175" fmla="*/ 1130075 h 6152608"/>
              <a:gd name="connsiteX176" fmla="*/ 1279207 w 2352349"/>
              <a:gd name="connsiteY176" fmla="*/ 1004345 h 6152608"/>
              <a:gd name="connsiteX177" fmla="*/ 1280160 w 2352349"/>
              <a:gd name="connsiteY177" fmla="*/ 856708 h 6152608"/>
              <a:gd name="connsiteX178" fmla="*/ 1122997 w 2352349"/>
              <a:gd name="connsiteY178" fmla="*/ 965293 h 6152608"/>
              <a:gd name="connsiteX179" fmla="*/ 1192530 w 2352349"/>
              <a:gd name="connsiteY179" fmla="*/ 1130075 h 6152608"/>
              <a:gd name="connsiteX180" fmla="*/ 1192530 w 2352349"/>
              <a:gd name="connsiteY180" fmla="*/ 1130075 h 6152608"/>
              <a:gd name="connsiteX181" fmla="*/ 1192530 w 2352349"/>
              <a:gd name="connsiteY181" fmla="*/ 1130075 h 6152608"/>
              <a:gd name="connsiteX182" fmla="*/ 1192530 w 2352349"/>
              <a:gd name="connsiteY182" fmla="*/ 1130075 h 6152608"/>
              <a:gd name="connsiteX183" fmla="*/ 1034415 w 2352349"/>
              <a:gd name="connsiteY183" fmla="*/ 1407253 h 6152608"/>
              <a:gd name="connsiteX184" fmla="*/ 1062990 w 2352349"/>
              <a:gd name="connsiteY184" fmla="*/ 1115788 h 6152608"/>
              <a:gd name="connsiteX185" fmla="*/ 1042035 w 2352349"/>
              <a:gd name="connsiteY185" fmla="*/ 1111025 h 6152608"/>
              <a:gd name="connsiteX186" fmla="*/ 1002982 w 2352349"/>
              <a:gd name="connsiteY186" fmla="*/ 1168175 h 6152608"/>
              <a:gd name="connsiteX187" fmla="*/ 937260 w 2352349"/>
              <a:gd name="connsiteY187" fmla="*/ 1102453 h 6152608"/>
              <a:gd name="connsiteX188" fmla="*/ 1034415 w 2352349"/>
              <a:gd name="connsiteY188" fmla="*/ 1407253 h 6152608"/>
              <a:gd name="connsiteX189" fmla="*/ 1000125 w 2352349"/>
              <a:gd name="connsiteY189" fmla="*/ 1137695 h 6152608"/>
              <a:gd name="connsiteX190" fmla="*/ 1081087 w 2352349"/>
              <a:gd name="connsiteY190" fmla="*/ 969103 h 6152608"/>
              <a:gd name="connsiteX191" fmla="*/ 861060 w 2352349"/>
              <a:gd name="connsiteY191" fmla="*/ 807178 h 6152608"/>
              <a:gd name="connsiteX192" fmla="*/ 1000125 w 2352349"/>
              <a:gd name="connsiteY192" fmla="*/ 1137695 h 6152608"/>
              <a:gd name="connsiteX193" fmla="*/ 1000125 w 2352349"/>
              <a:gd name="connsiteY193" fmla="*/ 1137695 h 6152608"/>
              <a:gd name="connsiteX194" fmla="*/ 1000125 w 2352349"/>
              <a:gd name="connsiteY194" fmla="*/ 1137695 h 6152608"/>
              <a:gd name="connsiteX195" fmla="*/ 1000125 w 2352349"/>
              <a:gd name="connsiteY195" fmla="*/ 1137695 h 6152608"/>
              <a:gd name="connsiteX196" fmla="*/ 308610 w 2352349"/>
              <a:gd name="connsiteY196" fmla="*/ 3159853 h 6152608"/>
              <a:gd name="connsiteX197" fmla="*/ 474345 w 2352349"/>
              <a:gd name="connsiteY197" fmla="*/ 2953160 h 6152608"/>
              <a:gd name="connsiteX198" fmla="*/ 262890 w 2352349"/>
              <a:gd name="connsiteY198" fmla="*/ 3128421 h 6152608"/>
              <a:gd name="connsiteX199" fmla="*/ 308610 w 2352349"/>
              <a:gd name="connsiteY199" fmla="*/ 3159853 h 6152608"/>
              <a:gd name="connsiteX200" fmla="*/ 308610 w 2352349"/>
              <a:gd name="connsiteY200" fmla="*/ 3159853 h 6152608"/>
              <a:gd name="connsiteX201" fmla="*/ 308610 w 2352349"/>
              <a:gd name="connsiteY201" fmla="*/ 3159853 h 6152608"/>
              <a:gd name="connsiteX202" fmla="*/ 308610 w 2352349"/>
              <a:gd name="connsiteY202" fmla="*/ 3159853 h 615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2352349" h="6152608">
                <a:moveTo>
                  <a:pt x="1581150" y="6152608"/>
                </a:moveTo>
                <a:cubicBezTo>
                  <a:pt x="1573530" y="6065930"/>
                  <a:pt x="1534477" y="5923055"/>
                  <a:pt x="1533525" y="5835426"/>
                </a:cubicBezTo>
                <a:cubicBezTo>
                  <a:pt x="1532572" y="5783038"/>
                  <a:pt x="1523047" y="5738271"/>
                  <a:pt x="1481137" y="5719221"/>
                </a:cubicBezTo>
                <a:cubicBezTo>
                  <a:pt x="1471612" y="5715410"/>
                  <a:pt x="1463992" y="5712553"/>
                  <a:pt x="1451610" y="5710648"/>
                </a:cubicBezTo>
                <a:cubicBezTo>
                  <a:pt x="1424940" y="5635401"/>
                  <a:pt x="1408747" y="5558248"/>
                  <a:pt x="1392555" y="5482048"/>
                </a:cubicBezTo>
                <a:cubicBezTo>
                  <a:pt x="1389697" y="5471571"/>
                  <a:pt x="1386840" y="5460141"/>
                  <a:pt x="1385887" y="5448710"/>
                </a:cubicBezTo>
                <a:cubicBezTo>
                  <a:pt x="1382077" y="5342030"/>
                  <a:pt x="1366837" y="5236303"/>
                  <a:pt x="1338262" y="5135338"/>
                </a:cubicBezTo>
                <a:cubicBezTo>
                  <a:pt x="1335405" y="5125813"/>
                  <a:pt x="1332547" y="5115335"/>
                  <a:pt x="1328737" y="5105810"/>
                </a:cubicBezTo>
                <a:cubicBezTo>
                  <a:pt x="1302067" y="4954363"/>
                  <a:pt x="1302067" y="4819108"/>
                  <a:pt x="1242060" y="4685758"/>
                </a:cubicBezTo>
                <a:cubicBezTo>
                  <a:pt x="1241107" y="4676233"/>
                  <a:pt x="1239202" y="4665756"/>
                  <a:pt x="1236345" y="4654326"/>
                </a:cubicBezTo>
                <a:cubicBezTo>
                  <a:pt x="1233487" y="4634323"/>
                  <a:pt x="1229677" y="4612416"/>
                  <a:pt x="1226820" y="4592413"/>
                </a:cubicBezTo>
                <a:cubicBezTo>
                  <a:pt x="1210627" y="4486685"/>
                  <a:pt x="1184910" y="4381910"/>
                  <a:pt x="1184910" y="4276183"/>
                </a:cubicBezTo>
                <a:cubicBezTo>
                  <a:pt x="1185862" y="4133308"/>
                  <a:pt x="1139190" y="3999006"/>
                  <a:pt x="1119187" y="3858988"/>
                </a:cubicBezTo>
                <a:cubicBezTo>
                  <a:pt x="1103947" y="3872323"/>
                  <a:pt x="1096327" y="3887563"/>
                  <a:pt x="1090612" y="3904708"/>
                </a:cubicBezTo>
                <a:cubicBezTo>
                  <a:pt x="1068705" y="3975193"/>
                  <a:pt x="1064895" y="4044725"/>
                  <a:pt x="1073467" y="4117115"/>
                </a:cubicBezTo>
                <a:cubicBezTo>
                  <a:pt x="1079182" y="4171408"/>
                  <a:pt x="1080135" y="4227606"/>
                  <a:pt x="1074420" y="4281898"/>
                </a:cubicBezTo>
                <a:cubicBezTo>
                  <a:pt x="1062037" y="4391435"/>
                  <a:pt x="1036320" y="4500973"/>
                  <a:pt x="1031557" y="4610510"/>
                </a:cubicBezTo>
                <a:cubicBezTo>
                  <a:pt x="1023937" y="4768626"/>
                  <a:pt x="1030605" y="4926741"/>
                  <a:pt x="1027747" y="5082951"/>
                </a:cubicBezTo>
                <a:cubicBezTo>
                  <a:pt x="1026795" y="5151530"/>
                  <a:pt x="1018222" y="5222016"/>
                  <a:pt x="1020127" y="5290596"/>
                </a:cubicBezTo>
                <a:cubicBezTo>
                  <a:pt x="1021080" y="5349651"/>
                  <a:pt x="1025842" y="5407753"/>
                  <a:pt x="1036320" y="5465855"/>
                </a:cubicBezTo>
                <a:cubicBezTo>
                  <a:pt x="1037272" y="5475380"/>
                  <a:pt x="1040130" y="5485858"/>
                  <a:pt x="1042987" y="5495383"/>
                </a:cubicBezTo>
                <a:cubicBezTo>
                  <a:pt x="1045845" y="5504908"/>
                  <a:pt x="1048702" y="5515385"/>
                  <a:pt x="1050607" y="5523958"/>
                </a:cubicBezTo>
                <a:cubicBezTo>
                  <a:pt x="1042987" y="5653498"/>
                  <a:pt x="1082040" y="5789705"/>
                  <a:pt x="1057275" y="5921151"/>
                </a:cubicBezTo>
                <a:cubicBezTo>
                  <a:pt x="1051560" y="5930676"/>
                  <a:pt x="1044892" y="5941153"/>
                  <a:pt x="1040130" y="5950678"/>
                </a:cubicBezTo>
                <a:cubicBezTo>
                  <a:pt x="1021080" y="5979253"/>
                  <a:pt x="980662" y="6075262"/>
                  <a:pt x="981075" y="6142063"/>
                </a:cubicBezTo>
                <a:lnTo>
                  <a:pt x="1600932" y="6148524"/>
                </a:lnTo>
                <a:moveTo>
                  <a:pt x="601027" y="6142130"/>
                </a:moveTo>
                <a:cubicBezTo>
                  <a:pt x="604837" y="6112603"/>
                  <a:pt x="610552" y="6080218"/>
                  <a:pt x="623887" y="6052596"/>
                </a:cubicBezTo>
                <a:cubicBezTo>
                  <a:pt x="643890" y="6013543"/>
                  <a:pt x="646747" y="5975443"/>
                  <a:pt x="640080" y="5933533"/>
                </a:cubicBezTo>
                <a:cubicBezTo>
                  <a:pt x="611505" y="5778276"/>
                  <a:pt x="584835" y="5623971"/>
                  <a:pt x="556260" y="5467760"/>
                </a:cubicBezTo>
                <a:cubicBezTo>
                  <a:pt x="556260" y="5464903"/>
                  <a:pt x="555307" y="5463951"/>
                  <a:pt x="555307" y="5461093"/>
                </a:cubicBezTo>
                <a:cubicBezTo>
                  <a:pt x="544830" y="5315360"/>
                  <a:pt x="533400" y="5166771"/>
                  <a:pt x="526732" y="5021038"/>
                </a:cubicBezTo>
                <a:cubicBezTo>
                  <a:pt x="521017" y="4918168"/>
                  <a:pt x="510540" y="4820060"/>
                  <a:pt x="483870" y="4718143"/>
                </a:cubicBezTo>
                <a:cubicBezTo>
                  <a:pt x="444817" y="4572410"/>
                  <a:pt x="408622" y="4423821"/>
                  <a:pt x="405765" y="4272373"/>
                </a:cubicBezTo>
                <a:cubicBezTo>
                  <a:pt x="402907" y="4142833"/>
                  <a:pt x="393382" y="4010435"/>
                  <a:pt x="383857" y="3880896"/>
                </a:cubicBezTo>
                <a:cubicBezTo>
                  <a:pt x="373380" y="3735163"/>
                  <a:pt x="358140" y="3587525"/>
                  <a:pt x="345757" y="3440840"/>
                </a:cubicBezTo>
                <a:cubicBezTo>
                  <a:pt x="341947" y="3397978"/>
                  <a:pt x="344805" y="3354163"/>
                  <a:pt x="341947" y="3311300"/>
                </a:cubicBezTo>
                <a:cubicBezTo>
                  <a:pt x="340995" y="3282725"/>
                  <a:pt x="336232" y="3253198"/>
                  <a:pt x="328612" y="3226528"/>
                </a:cubicBezTo>
                <a:cubicBezTo>
                  <a:pt x="324802" y="3213193"/>
                  <a:pt x="309562" y="3191285"/>
                  <a:pt x="299085" y="3191285"/>
                </a:cubicBezTo>
                <a:cubicBezTo>
                  <a:pt x="253365" y="3191285"/>
                  <a:pt x="243840" y="3158900"/>
                  <a:pt x="224790" y="3132231"/>
                </a:cubicBezTo>
                <a:cubicBezTo>
                  <a:pt x="214312" y="3116038"/>
                  <a:pt x="204787" y="3099846"/>
                  <a:pt x="189547" y="3087463"/>
                </a:cubicBezTo>
                <a:cubicBezTo>
                  <a:pt x="135255" y="3044600"/>
                  <a:pt x="111442" y="2986498"/>
                  <a:pt x="104775" y="2921728"/>
                </a:cubicBezTo>
                <a:cubicBezTo>
                  <a:pt x="97155" y="2859815"/>
                  <a:pt x="73342" y="2797903"/>
                  <a:pt x="92392" y="2734085"/>
                </a:cubicBezTo>
                <a:cubicBezTo>
                  <a:pt x="93345" y="2727418"/>
                  <a:pt x="92392" y="2721703"/>
                  <a:pt x="91440" y="2715035"/>
                </a:cubicBezTo>
                <a:cubicBezTo>
                  <a:pt x="68580" y="2651218"/>
                  <a:pt x="52387" y="2585496"/>
                  <a:pt x="39052" y="2520725"/>
                </a:cubicBezTo>
                <a:lnTo>
                  <a:pt x="39052" y="2520725"/>
                </a:lnTo>
                <a:lnTo>
                  <a:pt x="39052" y="2520725"/>
                </a:lnTo>
                <a:lnTo>
                  <a:pt x="39052" y="2520725"/>
                </a:lnTo>
                <a:cubicBezTo>
                  <a:pt x="39052" y="2405473"/>
                  <a:pt x="0" y="2291173"/>
                  <a:pt x="0" y="2175920"/>
                </a:cubicBezTo>
                <a:cubicBezTo>
                  <a:pt x="3810" y="2140678"/>
                  <a:pt x="7620" y="2102578"/>
                  <a:pt x="13335" y="2068288"/>
                </a:cubicBezTo>
                <a:cubicBezTo>
                  <a:pt x="20002" y="2026378"/>
                  <a:pt x="52387" y="1899695"/>
                  <a:pt x="55245" y="1879693"/>
                </a:cubicBezTo>
                <a:cubicBezTo>
                  <a:pt x="91440" y="1625375"/>
                  <a:pt x="65722" y="1353913"/>
                  <a:pt x="156210" y="1108168"/>
                </a:cubicBezTo>
                <a:cubicBezTo>
                  <a:pt x="171450" y="1091023"/>
                  <a:pt x="187642" y="1076735"/>
                  <a:pt x="204787" y="1063400"/>
                </a:cubicBezTo>
                <a:cubicBezTo>
                  <a:pt x="324802" y="975770"/>
                  <a:pt x="513397" y="988153"/>
                  <a:pt x="645795" y="918620"/>
                </a:cubicBezTo>
                <a:cubicBezTo>
                  <a:pt x="667702" y="909095"/>
                  <a:pt x="690562" y="898618"/>
                  <a:pt x="710565" y="885283"/>
                </a:cubicBezTo>
                <a:cubicBezTo>
                  <a:pt x="730567" y="872900"/>
                  <a:pt x="752475" y="860518"/>
                  <a:pt x="772477" y="846230"/>
                </a:cubicBezTo>
                <a:cubicBezTo>
                  <a:pt x="835342" y="798605"/>
                  <a:pt x="867727" y="743360"/>
                  <a:pt x="851535" y="664303"/>
                </a:cubicBezTo>
                <a:cubicBezTo>
                  <a:pt x="845820" y="638585"/>
                  <a:pt x="848677" y="611915"/>
                  <a:pt x="844867" y="586198"/>
                </a:cubicBezTo>
                <a:cubicBezTo>
                  <a:pt x="839152" y="556670"/>
                  <a:pt x="835342" y="524285"/>
                  <a:pt x="824865" y="496663"/>
                </a:cubicBezTo>
                <a:cubicBezTo>
                  <a:pt x="805815" y="450943"/>
                  <a:pt x="798195" y="409033"/>
                  <a:pt x="808672" y="367123"/>
                </a:cubicBezTo>
                <a:lnTo>
                  <a:pt x="809625" y="364265"/>
                </a:lnTo>
                <a:cubicBezTo>
                  <a:pt x="816292" y="338548"/>
                  <a:pt x="831532" y="341405"/>
                  <a:pt x="831532" y="341405"/>
                </a:cubicBezTo>
                <a:cubicBezTo>
                  <a:pt x="839152" y="347120"/>
                  <a:pt x="848677" y="360455"/>
                  <a:pt x="848677" y="360455"/>
                </a:cubicBezTo>
                <a:cubicBezTo>
                  <a:pt x="848360" y="348708"/>
                  <a:pt x="848042" y="336960"/>
                  <a:pt x="847725" y="325213"/>
                </a:cubicBezTo>
                <a:cubicBezTo>
                  <a:pt x="848042" y="310925"/>
                  <a:pt x="848360" y="296638"/>
                  <a:pt x="848677" y="282350"/>
                </a:cubicBezTo>
                <a:cubicBezTo>
                  <a:pt x="851535" y="279493"/>
                  <a:pt x="854392" y="260443"/>
                  <a:pt x="856297" y="249013"/>
                </a:cubicBezTo>
                <a:cubicBezTo>
                  <a:pt x="857250" y="233773"/>
                  <a:pt x="860107" y="251870"/>
                  <a:pt x="862012" y="229010"/>
                </a:cubicBezTo>
                <a:cubicBezTo>
                  <a:pt x="862965" y="223295"/>
                  <a:pt x="864870" y="223295"/>
                  <a:pt x="865822" y="209008"/>
                </a:cubicBezTo>
                <a:cubicBezTo>
                  <a:pt x="866775" y="179480"/>
                  <a:pt x="868680" y="189958"/>
                  <a:pt x="871537" y="189005"/>
                </a:cubicBezTo>
                <a:cubicBezTo>
                  <a:pt x="872490" y="147095"/>
                  <a:pt x="875347" y="143285"/>
                  <a:pt x="878205" y="169003"/>
                </a:cubicBezTo>
                <a:cubicBezTo>
                  <a:pt x="881062" y="162335"/>
                  <a:pt x="883920" y="156620"/>
                  <a:pt x="885825" y="144238"/>
                </a:cubicBezTo>
                <a:cubicBezTo>
                  <a:pt x="889635" y="130903"/>
                  <a:pt x="892492" y="122330"/>
                  <a:pt x="898207" y="128998"/>
                </a:cubicBezTo>
                <a:cubicBezTo>
                  <a:pt x="903922" y="145190"/>
                  <a:pt x="907732" y="109948"/>
                  <a:pt x="913447" y="108995"/>
                </a:cubicBezTo>
                <a:cubicBezTo>
                  <a:pt x="919162" y="115663"/>
                  <a:pt x="923925" y="59465"/>
                  <a:pt x="929640" y="91850"/>
                </a:cubicBezTo>
                <a:cubicBezTo>
                  <a:pt x="935355" y="104233"/>
                  <a:pt x="940117" y="69943"/>
                  <a:pt x="945832" y="78515"/>
                </a:cubicBezTo>
                <a:cubicBezTo>
                  <a:pt x="948690" y="75658"/>
                  <a:pt x="955357" y="78515"/>
                  <a:pt x="961072" y="62323"/>
                </a:cubicBezTo>
                <a:cubicBezTo>
                  <a:pt x="967740" y="59465"/>
                  <a:pt x="973455" y="42320"/>
                  <a:pt x="978217" y="45178"/>
                </a:cubicBezTo>
                <a:cubicBezTo>
                  <a:pt x="984885" y="48035"/>
                  <a:pt x="991552" y="34700"/>
                  <a:pt x="997267" y="41368"/>
                </a:cubicBezTo>
                <a:cubicBezTo>
                  <a:pt x="1006792" y="18508"/>
                  <a:pt x="1016317" y="38510"/>
                  <a:pt x="1026795" y="28985"/>
                </a:cubicBezTo>
                <a:cubicBezTo>
                  <a:pt x="1037272" y="18508"/>
                  <a:pt x="1046797" y="6125"/>
                  <a:pt x="1058227" y="19460"/>
                </a:cubicBezTo>
                <a:cubicBezTo>
                  <a:pt x="1068705" y="410"/>
                  <a:pt x="1078230" y="26128"/>
                  <a:pt x="1090612" y="12793"/>
                </a:cubicBezTo>
                <a:cubicBezTo>
                  <a:pt x="1101090" y="13745"/>
                  <a:pt x="1112520" y="4220"/>
                  <a:pt x="1122997" y="7078"/>
                </a:cubicBezTo>
                <a:cubicBezTo>
                  <a:pt x="1135380" y="410"/>
                  <a:pt x="1144905" y="33748"/>
                  <a:pt x="1156335" y="3268"/>
                </a:cubicBezTo>
                <a:cubicBezTo>
                  <a:pt x="1168717" y="3268"/>
                  <a:pt x="1178242" y="-3400"/>
                  <a:pt x="1189672" y="2315"/>
                </a:cubicBezTo>
                <a:cubicBezTo>
                  <a:pt x="1196340" y="8030"/>
                  <a:pt x="1203007" y="18508"/>
                  <a:pt x="1208722" y="3268"/>
                </a:cubicBezTo>
                <a:cubicBezTo>
                  <a:pt x="1215390" y="6125"/>
                  <a:pt x="1223962" y="13745"/>
                  <a:pt x="1228725" y="8983"/>
                </a:cubicBezTo>
                <a:cubicBezTo>
                  <a:pt x="1235392" y="14698"/>
                  <a:pt x="1242060" y="22318"/>
                  <a:pt x="1247775" y="15650"/>
                </a:cubicBezTo>
                <a:cubicBezTo>
                  <a:pt x="1250632" y="8983"/>
                  <a:pt x="1254442" y="5173"/>
                  <a:pt x="1257300" y="6125"/>
                </a:cubicBezTo>
                <a:cubicBezTo>
                  <a:pt x="1260157" y="7078"/>
                  <a:pt x="1260157" y="15650"/>
                  <a:pt x="1263015" y="28985"/>
                </a:cubicBezTo>
                <a:cubicBezTo>
                  <a:pt x="1270635" y="35653"/>
                  <a:pt x="1279207" y="44225"/>
                  <a:pt x="1284922" y="44225"/>
                </a:cubicBezTo>
                <a:cubicBezTo>
                  <a:pt x="1295400" y="63275"/>
                  <a:pt x="1301115" y="70895"/>
                  <a:pt x="1308735" y="69943"/>
                </a:cubicBezTo>
                <a:cubicBezTo>
                  <a:pt x="1316355" y="87088"/>
                  <a:pt x="1323975" y="70895"/>
                  <a:pt x="1328737" y="91850"/>
                </a:cubicBezTo>
                <a:cubicBezTo>
                  <a:pt x="1335405" y="78515"/>
                  <a:pt x="1342072" y="105185"/>
                  <a:pt x="1345882" y="108995"/>
                </a:cubicBezTo>
                <a:cubicBezTo>
                  <a:pt x="1352550" y="108043"/>
                  <a:pt x="1358265" y="128998"/>
                  <a:pt x="1363027" y="128998"/>
                </a:cubicBezTo>
                <a:cubicBezTo>
                  <a:pt x="1368742" y="120425"/>
                  <a:pt x="1373505" y="148048"/>
                  <a:pt x="1378267" y="150905"/>
                </a:cubicBezTo>
                <a:cubicBezTo>
                  <a:pt x="1383982" y="176623"/>
                  <a:pt x="1387792" y="142333"/>
                  <a:pt x="1391602" y="170908"/>
                </a:cubicBezTo>
                <a:cubicBezTo>
                  <a:pt x="1395412" y="145190"/>
                  <a:pt x="1399222" y="188053"/>
                  <a:pt x="1402080" y="197578"/>
                </a:cubicBezTo>
                <a:cubicBezTo>
                  <a:pt x="1403032" y="187100"/>
                  <a:pt x="1405890" y="210913"/>
                  <a:pt x="1407795" y="217580"/>
                </a:cubicBezTo>
                <a:cubicBezTo>
                  <a:pt x="1408747" y="224248"/>
                  <a:pt x="1410652" y="229963"/>
                  <a:pt x="1411605" y="232820"/>
                </a:cubicBezTo>
                <a:cubicBezTo>
                  <a:pt x="1414462" y="245203"/>
                  <a:pt x="1415415" y="257585"/>
                  <a:pt x="1415415" y="270920"/>
                </a:cubicBezTo>
                <a:cubicBezTo>
                  <a:pt x="1415415" y="284255"/>
                  <a:pt x="1415415" y="297590"/>
                  <a:pt x="1412557" y="311878"/>
                </a:cubicBezTo>
                <a:cubicBezTo>
                  <a:pt x="1408747" y="337595"/>
                  <a:pt x="1409700" y="363313"/>
                  <a:pt x="1418272" y="387125"/>
                </a:cubicBezTo>
                <a:lnTo>
                  <a:pt x="1418272" y="387125"/>
                </a:lnTo>
                <a:cubicBezTo>
                  <a:pt x="1418272" y="387125"/>
                  <a:pt x="1456372" y="380458"/>
                  <a:pt x="1463040" y="404270"/>
                </a:cubicBezTo>
                <a:cubicBezTo>
                  <a:pt x="1463040" y="404270"/>
                  <a:pt x="1472565" y="447133"/>
                  <a:pt x="1449705" y="488090"/>
                </a:cubicBezTo>
                <a:cubicBezTo>
                  <a:pt x="1446847" y="494758"/>
                  <a:pt x="1442085" y="501425"/>
                  <a:pt x="1434465" y="508093"/>
                </a:cubicBezTo>
                <a:cubicBezTo>
                  <a:pt x="1369695" y="571910"/>
                  <a:pt x="1336357" y="653825"/>
                  <a:pt x="1316355" y="734788"/>
                </a:cubicBezTo>
                <a:cubicBezTo>
                  <a:pt x="1289685" y="837658"/>
                  <a:pt x="1293495" y="905285"/>
                  <a:pt x="1439227" y="948148"/>
                </a:cubicBezTo>
                <a:cubicBezTo>
                  <a:pt x="1557337" y="984343"/>
                  <a:pt x="1686877" y="1028158"/>
                  <a:pt x="1802130" y="1071973"/>
                </a:cubicBezTo>
                <a:cubicBezTo>
                  <a:pt x="1849755" y="1089118"/>
                  <a:pt x="1879282" y="1123408"/>
                  <a:pt x="1880235" y="1174843"/>
                </a:cubicBezTo>
                <a:cubicBezTo>
                  <a:pt x="1881187" y="1246280"/>
                  <a:pt x="1886902" y="1314860"/>
                  <a:pt x="1904047" y="1385345"/>
                </a:cubicBezTo>
                <a:cubicBezTo>
                  <a:pt x="1924050" y="1463450"/>
                  <a:pt x="1982152" y="1873978"/>
                  <a:pt x="1974532" y="2002565"/>
                </a:cubicBezTo>
                <a:cubicBezTo>
                  <a:pt x="1971675" y="2040665"/>
                  <a:pt x="1980247" y="2079718"/>
                  <a:pt x="1986915" y="2118770"/>
                </a:cubicBezTo>
                <a:cubicBezTo>
                  <a:pt x="1992630" y="2145440"/>
                  <a:pt x="2005965" y="2171158"/>
                  <a:pt x="2015490" y="2198781"/>
                </a:cubicBezTo>
                <a:cubicBezTo>
                  <a:pt x="2022157" y="2220688"/>
                  <a:pt x="2038350" y="2250215"/>
                  <a:pt x="2030730" y="2266408"/>
                </a:cubicBezTo>
                <a:cubicBezTo>
                  <a:pt x="2002155" y="2324510"/>
                  <a:pt x="2025015" y="2379756"/>
                  <a:pt x="2027872" y="2435000"/>
                </a:cubicBezTo>
                <a:cubicBezTo>
                  <a:pt x="2028825" y="2455003"/>
                  <a:pt x="2034540" y="2475958"/>
                  <a:pt x="2035492" y="2496913"/>
                </a:cubicBezTo>
                <a:cubicBezTo>
                  <a:pt x="2041207" y="2651218"/>
                  <a:pt x="2059305" y="3004596"/>
                  <a:pt x="2059305" y="3029360"/>
                </a:cubicBezTo>
                <a:cubicBezTo>
                  <a:pt x="2059305" y="3067460"/>
                  <a:pt x="2063115" y="3109371"/>
                  <a:pt x="2049780" y="3144613"/>
                </a:cubicBezTo>
                <a:cubicBezTo>
                  <a:pt x="2036445" y="3179856"/>
                  <a:pt x="2033587" y="3212240"/>
                  <a:pt x="2040255" y="3247483"/>
                </a:cubicBezTo>
                <a:cubicBezTo>
                  <a:pt x="2046922" y="3277010"/>
                  <a:pt x="2055495" y="3308443"/>
                  <a:pt x="2063115" y="3337018"/>
                </a:cubicBezTo>
                <a:cubicBezTo>
                  <a:pt x="2075497" y="3372260"/>
                  <a:pt x="2068830" y="3401788"/>
                  <a:pt x="2053590" y="3437031"/>
                </a:cubicBezTo>
                <a:cubicBezTo>
                  <a:pt x="2026920" y="3500848"/>
                  <a:pt x="2005965" y="3565618"/>
                  <a:pt x="2040255" y="3637056"/>
                </a:cubicBezTo>
                <a:cubicBezTo>
                  <a:pt x="2075497" y="3712303"/>
                  <a:pt x="2098357" y="3793265"/>
                  <a:pt x="2128837" y="3879943"/>
                </a:cubicBezTo>
                <a:cubicBezTo>
                  <a:pt x="2145030" y="3886610"/>
                  <a:pt x="2168842" y="3895183"/>
                  <a:pt x="2191702" y="3902803"/>
                </a:cubicBezTo>
                <a:cubicBezTo>
                  <a:pt x="2207895" y="3938998"/>
                  <a:pt x="2215515" y="3974240"/>
                  <a:pt x="2234565" y="4003768"/>
                </a:cubicBezTo>
                <a:cubicBezTo>
                  <a:pt x="2279332" y="4071396"/>
                  <a:pt x="2306955" y="4148548"/>
                  <a:pt x="2325052" y="4223796"/>
                </a:cubicBezTo>
                <a:cubicBezTo>
                  <a:pt x="2335530" y="4269516"/>
                  <a:pt x="2322195" y="4317141"/>
                  <a:pt x="2335530" y="4362860"/>
                </a:cubicBezTo>
                <a:cubicBezTo>
                  <a:pt x="2364105" y="4460016"/>
                  <a:pt x="2348865" y="4557171"/>
                  <a:pt x="2343150" y="4656231"/>
                </a:cubicBezTo>
                <a:cubicBezTo>
                  <a:pt x="2340292" y="4704808"/>
                  <a:pt x="2342197" y="4753385"/>
                  <a:pt x="2329815" y="4801010"/>
                </a:cubicBezTo>
                <a:cubicBezTo>
                  <a:pt x="2319337" y="4846730"/>
                  <a:pt x="2300287" y="4891498"/>
                  <a:pt x="2247900" y="4903880"/>
                </a:cubicBezTo>
                <a:cubicBezTo>
                  <a:pt x="2199322" y="4913405"/>
                  <a:pt x="2149792" y="4917216"/>
                  <a:pt x="2101215" y="4913405"/>
                </a:cubicBezTo>
                <a:cubicBezTo>
                  <a:pt x="2081212" y="4912453"/>
                  <a:pt x="2058352" y="4907691"/>
                  <a:pt x="2038350" y="4906738"/>
                </a:cubicBezTo>
                <a:cubicBezTo>
                  <a:pt x="1993582" y="4896260"/>
                  <a:pt x="1928812" y="4883878"/>
                  <a:pt x="1917382" y="4896260"/>
                </a:cubicBezTo>
                <a:cubicBezTo>
                  <a:pt x="1839277" y="5006751"/>
                  <a:pt x="1917382" y="5142005"/>
                  <a:pt x="1926907" y="5273451"/>
                </a:cubicBezTo>
                <a:cubicBezTo>
                  <a:pt x="1929765" y="5295358"/>
                  <a:pt x="1932622" y="5316313"/>
                  <a:pt x="1934527" y="5338221"/>
                </a:cubicBezTo>
                <a:cubicBezTo>
                  <a:pt x="1935480" y="5347746"/>
                  <a:pt x="1937385" y="5358223"/>
                  <a:pt x="1938337" y="5369653"/>
                </a:cubicBezTo>
                <a:cubicBezTo>
                  <a:pt x="1944052" y="5473476"/>
                  <a:pt x="1994535" y="5583966"/>
                  <a:pt x="1983105" y="5695408"/>
                </a:cubicBezTo>
                <a:cubicBezTo>
                  <a:pt x="1983105" y="5720173"/>
                  <a:pt x="1957387" y="5731603"/>
                  <a:pt x="1931670" y="5731603"/>
                </a:cubicBezTo>
                <a:cubicBezTo>
                  <a:pt x="1945005" y="5743985"/>
                  <a:pt x="1957387" y="5756368"/>
                  <a:pt x="1974532" y="5780180"/>
                </a:cubicBezTo>
                <a:cubicBezTo>
                  <a:pt x="1980247" y="5788753"/>
                  <a:pt x="1984057" y="5797326"/>
                  <a:pt x="1986915" y="5806851"/>
                </a:cubicBezTo>
                <a:cubicBezTo>
                  <a:pt x="1997392" y="5833521"/>
                  <a:pt x="2003107" y="5864001"/>
                  <a:pt x="2009775" y="5893528"/>
                </a:cubicBezTo>
                <a:cubicBezTo>
                  <a:pt x="2026920" y="5959251"/>
                  <a:pt x="2065020" y="6006876"/>
                  <a:pt x="2127885" y="6039260"/>
                </a:cubicBezTo>
                <a:cubicBezTo>
                  <a:pt x="2156460" y="6054501"/>
                  <a:pt x="2190534" y="6069785"/>
                  <a:pt x="2212657" y="6086885"/>
                </a:cubicBezTo>
                <a:cubicBezTo>
                  <a:pt x="2234780" y="6103985"/>
                  <a:pt x="2270148" y="6094238"/>
                  <a:pt x="2260623" y="6141863"/>
                </a:cubicBezTo>
                <a:moveTo>
                  <a:pt x="1975485" y="3767548"/>
                </a:moveTo>
                <a:cubicBezTo>
                  <a:pt x="1958340" y="3719923"/>
                  <a:pt x="1942147" y="3678013"/>
                  <a:pt x="1924050" y="3635150"/>
                </a:cubicBezTo>
                <a:cubicBezTo>
                  <a:pt x="1920240" y="3635150"/>
                  <a:pt x="1916430" y="3635150"/>
                  <a:pt x="1913572" y="3636103"/>
                </a:cubicBezTo>
                <a:cubicBezTo>
                  <a:pt x="1909762" y="3680871"/>
                  <a:pt x="1905952" y="3725638"/>
                  <a:pt x="1901190" y="3772310"/>
                </a:cubicBezTo>
                <a:cubicBezTo>
                  <a:pt x="1929765" y="3769453"/>
                  <a:pt x="1949767" y="3769453"/>
                  <a:pt x="1975485" y="3767548"/>
                </a:cubicBezTo>
                <a:lnTo>
                  <a:pt x="1975485" y="3767548"/>
                </a:lnTo>
                <a:lnTo>
                  <a:pt x="1975485" y="3767548"/>
                </a:lnTo>
                <a:lnTo>
                  <a:pt x="1975485" y="3767548"/>
                </a:lnTo>
                <a:close/>
                <a:moveTo>
                  <a:pt x="1829752" y="3157948"/>
                </a:moveTo>
                <a:lnTo>
                  <a:pt x="2005965" y="3157948"/>
                </a:lnTo>
                <a:cubicBezTo>
                  <a:pt x="2027872" y="3096035"/>
                  <a:pt x="2023110" y="3087463"/>
                  <a:pt x="1969770" y="3073175"/>
                </a:cubicBezTo>
                <a:cubicBezTo>
                  <a:pt x="1918335" y="3057935"/>
                  <a:pt x="1872615" y="3062698"/>
                  <a:pt x="1817370" y="3089368"/>
                </a:cubicBezTo>
                <a:cubicBezTo>
                  <a:pt x="1820227" y="3114133"/>
                  <a:pt x="1825942" y="3138898"/>
                  <a:pt x="1829752" y="3157948"/>
                </a:cubicBezTo>
                <a:lnTo>
                  <a:pt x="1829752" y="3157948"/>
                </a:lnTo>
                <a:lnTo>
                  <a:pt x="1829752" y="3157948"/>
                </a:lnTo>
                <a:lnTo>
                  <a:pt x="1829752" y="3157948"/>
                </a:lnTo>
                <a:close/>
                <a:moveTo>
                  <a:pt x="1787842" y="3382738"/>
                </a:moveTo>
                <a:cubicBezTo>
                  <a:pt x="1791652" y="3349400"/>
                  <a:pt x="1809750" y="3185571"/>
                  <a:pt x="1804035" y="3176046"/>
                </a:cubicBezTo>
                <a:cubicBezTo>
                  <a:pt x="1784032" y="3141756"/>
                  <a:pt x="1760220" y="3063650"/>
                  <a:pt x="1724025" y="3024598"/>
                </a:cubicBezTo>
                <a:cubicBezTo>
                  <a:pt x="1694497" y="3091273"/>
                  <a:pt x="1741170" y="3283678"/>
                  <a:pt x="1787842" y="3382738"/>
                </a:cubicBezTo>
                <a:lnTo>
                  <a:pt x="1787842" y="3382738"/>
                </a:lnTo>
                <a:lnTo>
                  <a:pt x="1787842" y="3382738"/>
                </a:lnTo>
                <a:lnTo>
                  <a:pt x="1787842" y="3382738"/>
                </a:lnTo>
                <a:close/>
                <a:moveTo>
                  <a:pt x="1276350" y="1373915"/>
                </a:moveTo>
                <a:cubicBezTo>
                  <a:pt x="1287780" y="1283428"/>
                  <a:pt x="1291590" y="1130075"/>
                  <a:pt x="1279207" y="1051018"/>
                </a:cubicBezTo>
                <a:cubicBezTo>
                  <a:pt x="1278255" y="1047208"/>
                  <a:pt x="1230630" y="1131028"/>
                  <a:pt x="1206817" y="1155793"/>
                </a:cubicBezTo>
                <a:cubicBezTo>
                  <a:pt x="1199197" y="1145315"/>
                  <a:pt x="1193482" y="1136743"/>
                  <a:pt x="1189672" y="1130075"/>
                </a:cubicBezTo>
                <a:cubicBezTo>
                  <a:pt x="1179195" y="1119598"/>
                  <a:pt x="1179195" y="1112930"/>
                  <a:pt x="1168717" y="1102453"/>
                </a:cubicBezTo>
                <a:cubicBezTo>
                  <a:pt x="1165860" y="1103405"/>
                  <a:pt x="1159192" y="1107215"/>
                  <a:pt x="1159192" y="1107215"/>
                </a:cubicBezTo>
                <a:cubicBezTo>
                  <a:pt x="1193482" y="1192940"/>
                  <a:pt x="1237297" y="1325338"/>
                  <a:pt x="1276350" y="1373915"/>
                </a:cubicBezTo>
                <a:close/>
                <a:moveTo>
                  <a:pt x="1192530" y="1130075"/>
                </a:moveTo>
                <a:cubicBezTo>
                  <a:pt x="1255395" y="1110073"/>
                  <a:pt x="1270635" y="1054828"/>
                  <a:pt x="1279207" y="1004345"/>
                </a:cubicBezTo>
                <a:cubicBezTo>
                  <a:pt x="1288732" y="961483"/>
                  <a:pt x="1280160" y="914810"/>
                  <a:pt x="1280160" y="856708"/>
                </a:cubicBezTo>
                <a:cubicBezTo>
                  <a:pt x="1223962" y="894808"/>
                  <a:pt x="1164907" y="936718"/>
                  <a:pt x="1122997" y="965293"/>
                </a:cubicBezTo>
                <a:cubicBezTo>
                  <a:pt x="1144905" y="1028158"/>
                  <a:pt x="1173480" y="1073878"/>
                  <a:pt x="1192530" y="1130075"/>
                </a:cubicBezTo>
                <a:lnTo>
                  <a:pt x="1192530" y="1130075"/>
                </a:lnTo>
                <a:lnTo>
                  <a:pt x="1192530" y="1130075"/>
                </a:lnTo>
                <a:lnTo>
                  <a:pt x="1192530" y="1130075"/>
                </a:lnTo>
                <a:close/>
                <a:moveTo>
                  <a:pt x="1034415" y="1407253"/>
                </a:moveTo>
                <a:cubicBezTo>
                  <a:pt x="1037272" y="1406300"/>
                  <a:pt x="1054417" y="1210085"/>
                  <a:pt x="1062990" y="1115788"/>
                </a:cubicBezTo>
                <a:cubicBezTo>
                  <a:pt x="1055370" y="1113883"/>
                  <a:pt x="1049655" y="1114835"/>
                  <a:pt x="1042035" y="1111025"/>
                </a:cubicBezTo>
                <a:cubicBezTo>
                  <a:pt x="1031557" y="1123408"/>
                  <a:pt x="1019175" y="1144363"/>
                  <a:pt x="1002982" y="1168175"/>
                </a:cubicBezTo>
                <a:cubicBezTo>
                  <a:pt x="985837" y="1154840"/>
                  <a:pt x="978217" y="1141505"/>
                  <a:pt x="937260" y="1102453"/>
                </a:cubicBezTo>
                <a:cubicBezTo>
                  <a:pt x="962977" y="1184368"/>
                  <a:pt x="1034415" y="1407253"/>
                  <a:pt x="1034415" y="1407253"/>
                </a:cubicBezTo>
                <a:close/>
                <a:moveTo>
                  <a:pt x="1000125" y="1137695"/>
                </a:moveTo>
                <a:cubicBezTo>
                  <a:pt x="1025842" y="1082450"/>
                  <a:pt x="1051560" y="1030063"/>
                  <a:pt x="1081087" y="969103"/>
                </a:cubicBezTo>
                <a:cubicBezTo>
                  <a:pt x="1005840" y="913858"/>
                  <a:pt x="932497" y="861470"/>
                  <a:pt x="861060" y="807178"/>
                </a:cubicBezTo>
                <a:cubicBezTo>
                  <a:pt x="832485" y="870043"/>
                  <a:pt x="903922" y="1041493"/>
                  <a:pt x="1000125" y="1137695"/>
                </a:cubicBezTo>
                <a:lnTo>
                  <a:pt x="1000125" y="1137695"/>
                </a:lnTo>
                <a:lnTo>
                  <a:pt x="1000125" y="1137695"/>
                </a:lnTo>
                <a:lnTo>
                  <a:pt x="1000125" y="1137695"/>
                </a:lnTo>
                <a:close/>
                <a:moveTo>
                  <a:pt x="308610" y="3159853"/>
                </a:moveTo>
                <a:cubicBezTo>
                  <a:pt x="363855" y="3091273"/>
                  <a:pt x="418147" y="3026503"/>
                  <a:pt x="474345" y="2953160"/>
                </a:cubicBezTo>
                <a:cubicBezTo>
                  <a:pt x="357187" y="2966496"/>
                  <a:pt x="311467" y="3043648"/>
                  <a:pt x="262890" y="3128421"/>
                </a:cubicBezTo>
                <a:cubicBezTo>
                  <a:pt x="280035" y="3139850"/>
                  <a:pt x="292417" y="3149375"/>
                  <a:pt x="308610" y="3159853"/>
                </a:cubicBezTo>
                <a:lnTo>
                  <a:pt x="308610" y="3159853"/>
                </a:lnTo>
                <a:lnTo>
                  <a:pt x="308610" y="3159853"/>
                </a:lnTo>
                <a:lnTo>
                  <a:pt x="308610" y="315985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44450" cap="flat">
            <a:solidFill>
              <a:srgbClr val="E6106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94E821A-1C0D-4A42-90B0-FB7F10C0DD2F}"/>
              </a:ext>
            </a:extLst>
          </p:cNvPr>
          <p:cNvSpPr txBox="1"/>
          <p:nvPr/>
        </p:nvSpPr>
        <p:spPr>
          <a:xfrm>
            <a:off x="5794723" y="324727"/>
            <a:ext cx="48301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A92D36A9-1C47-4932-8482-D050CB88687A}"/>
              </a:ext>
            </a:extLst>
          </p:cNvPr>
          <p:cNvGrpSpPr/>
          <p:nvPr/>
        </p:nvGrpSpPr>
        <p:grpSpPr>
          <a:xfrm>
            <a:off x="4969437" y="4940273"/>
            <a:ext cx="5822388" cy="646331"/>
            <a:chOff x="5616952" y="2519949"/>
            <a:chExt cx="5822388" cy="646331"/>
          </a:xfrm>
          <a:noFill/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67E29DD7-F577-440F-BECD-2887DE489B8E}"/>
                </a:ext>
              </a:extLst>
            </p:cNvPr>
            <p:cNvSpPr txBox="1"/>
            <p:nvPr/>
          </p:nvSpPr>
          <p:spPr>
            <a:xfrm>
              <a:off x="6442238" y="2630866"/>
              <a:ext cx="4997102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3"/>
                  </a:solidFill>
                  <a:cs typeface="Arial" pitchFamily="34" charset="0"/>
                </a:rPr>
                <a:t>TEAM MEMBERS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6F95FCD6-4471-4DB4-B1CB-370565320CD2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accent3"/>
                  </a:solidFill>
                  <a:cs typeface="Arial" pitchFamily="34" charset="0"/>
                </a:rPr>
                <a:t>07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1F79786C-1663-4AFA-9A78-37E50541B0BD}"/>
              </a:ext>
            </a:extLst>
          </p:cNvPr>
          <p:cNvSpPr/>
          <p:nvPr/>
        </p:nvSpPr>
        <p:spPr>
          <a:xfrm>
            <a:off x="4109582" y="5011003"/>
            <a:ext cx="444614" cy="42777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A92D36A9-1C47-4932-8482-D050CB88687A}"/>
              </a:ext>
            </a:extLst>
          </p:cNvPr>
          <p:cNvGrpSpPr/>
          <p:nvPr/>
        </p:nvGrpSpPr>
        <p:grpSpPr>
          <a:xfrm>
            <a:off x="4969437" y="3730431"/>
            <a:ext cx="5332978" cy="646331"/>
            <a:chOff x="5616952" y="2519949"/>
            <a:chExt cx="5332978" cy="646331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7E29DD7-F577-440F-BECD-2887DE489B8E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accent3"/>
                  </a:solidFill>
                  <a:cs typeface="Arial" pitchFamily="34" charset="0"/>
                </a:rPr>
                <a:t>SOFTWARE TESTING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F95FCD6-4471-4DB4-B1CB-370565320CD2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accent3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A92D36A9-1C47-4932-8482-D050CB88687A}"/>
              </a:ext>
            </a:extLst>
          </p:cNvPr>
          <p:cNvGrpSpPr/>
          <p:nvPr/>
        </p:nvGrpSpPr>
        <p:grpSpPr>
          <a:xfrm>
            <a:off x="4969437" y="4321833"/>
            <a:ext cx="5332978" cy="646331"/>
            <a:chOff x="5616952" y="2519949"/>
            <a:chExt cx="5332978" cy="646331"/>
          </a:xfrm>
          <a:noFill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67E29DD7-F577-440F-BECD-2887DE489B8E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DEMONSTRATION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95FCD6-4471-4DB4-B1CB-370565320CD2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accent3"/>
                  </a:solidFill>
                  <a:cs typeface="Arial" pitchFamily="34" charset="0"/>
                </a:rPr>
                <a:t>06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A837C386-A900-4691-B1C5-EE765A4FE47A}"/>
              </a:ext>
            </a:extLst>
          </p:cNvPr>
          <p:cNvSpPr/>
          <p:nvPr/>
        </p:nvSpPr>
        <p:spPr>
          <a:xfrm>
            <a:off x="4116868" y="2501670"/>
            <a:ext cx="444614" cy="42777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A837C386-A900-4691-B1C5-EE765A4FE47A}"/>
              </a:ext>
            </a:extLst>
          </p:cNvPr>
          <p:cNvSpPr/>
          <p:nvPr/>
        </p:nvSpPr>
        <p:spPr>
          <a:xfrm>
            <a:off x="4139150" y="1894388"/>
            <a:ext cx="444614" cy="427772"/>
          </a:xfrm>
          <a:prstGeom prst="ellipse">
            <a:avLst/>
          </a:prstGeom>
          <a:solidFill>
            <a:schemeClr val="accent2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A9EF98-61CE-480C-B970-4FAA2CE21173}"/>
              </a:ext>
            </a:extLst>
          </p:cNvPr>
          <p:cNvSpPr txBox="1"/>
          <p:nvPr/>
        </p:nvSpPr>
        <p:spPr>
          <a:xfrm>
            <a:off x="104773" y="1339921"/>
            <a:ext cx="1219200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600" dirty="0" smtClean="0">
                <a:latin typeface="Broadway" pitchFamily="82" charset="0"/>
                <a:cs typeface="Arial" pitchFamily="34" charset="0"/>
              </a:rPr>
              <a:t>INTRODUCTION</a:t>
            </a:r>
            <a:endParaRPr lang="ko-KR" altLang="en-US" sz="9600" dirty="0">
              <a:latin typeface="Broadway" pitchFamily="82" charset="0"/>
              <a:cs typeface="Arial" pitchFamily="34" charset="0"/>
            </a:endParaRPr>
          </a:p>
        </p:txBody>
      </p:sp>
      <p:grpSp>
        <p:nvGrpSpPr>
          <p:cNvPr id="11" name="Google Shape;1344;p35"/>
          <p:cNvGrpSpPr/>
          <p:nvPr/>
        </p:nvGrpSpPr>
        <p:grpSpPr>
          <a:xfrm flipH="1">
            <a:off x="7958057" y="3981450"/>
            <a:ext cx="3944924" cy="2784105"/>
            <a:chOff x="719992" y="1778988"/>
            <a:chExt cx="3176142" cy="2101215"/>
          </a:xfrm>
        </p:grpSpPr>
        <p:sp>
          <p:nvSpPr>
            <p:cNvPr id="12" name="Google Shape;1345;p35"/>
            <p:cNvSpPr/>
            <p:nvPr/>
          </p:nvSpPr>
          <p:spPr>
            <a:xfrm>
              <a:off x="960133" y="3263803"/>
              <a:ext cx="1802475" cy="565691"/>
            </a:xfrm>
            <a:custGeom>
              <a:avLst/>
              <a:gdLst/>
              <a:ahLst/>
              <a:cxnLst/>
              <a:rect l="l" t="t" r="r" b="b"/>
              <a:pathLst>
                <a:path w="23531" h="7385" extrusionOk="0">
                  <a:moveTo>
                    <a:pt x="11006" y="1"/>
                  </a:moveTo>
                  <a:cubicBezTo>
                    <a:pt x="7088" y="1"/>
                    <a:pt x="3176" y="1356"/>
                    <a:pt x="105" y="3791"/>
                  </a:cubicBezTo>
                  <a:cubicBezTo>
                    <a:pt x="10" y="3867"/>
                    <a:pt x="0" y="4013"/>
                    <a:pt x="88" y="4099"/>
                  </a:cubicBezTo>
                  <a:cubicBezTo>
                    <a:pt x="1853" y="5772"/>
                    <a:pt x="4255" y="6585"/>
                    <a:pt x="6667" y="6958"/>
                  </a:cubicBezTo>
                  <a:cubicBezTo>
                    <a:pt x="8478" y="7239"/>
                    <a:pt x="10316" y="7385"/>
                    <a:pt x="12155" y="7385"/>
                  </a:cubicBezTo>
                  <a:cubicBezTo>
                    <a:pt x="16038" y="7385"/>
                    <a:pt x="19920" y="6735"/>
                    <a:pt x="23531" y="5347"/>
                  </a:cubicBezTo>
                  <a:cubicBezTo>
                    <a:pt x="20511" y="2275"/>
                    <a:pt x="16232" y="265"/>
                    <a:pt x="11932" y="26"/>
                  </a:cubicBezTo>
                  <a:cubicBezTo>
                    <a:pt x="11623" y="9"/>
                    <a:pt x="11315" y="1"/>
                    <a:pt x="11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6;p35"/>
            <p:cNvSpPr/>
            <p:nvPr/>
          </p:nvSpPr>
          <p:spPr>
            <a:xfrm>
              <a:off x="719992" y="2182134"/>
              <a:ext cx="3176142" cy="1698069"/>
            </a:xfrm>
            <a:custGeom>
              <a:avLst/>
              <a:gdLst/>
              <a:ahLst/>
              <a:cxnLst/>
              <a:rect l="l" t="t" r="r" b="b"/>
              <a:pathLst>
                <a:path w="41464" h="22168" extrusionOk="0">
                  <a:moveTo>
                    <a:pt x="9139" y="11294"/>
                  </a:moveTo>
                  <a:lnTo>
                    <a:pt x="8769" y="11951"/>
                  </a:lnTo>
                  <a:lnTo>
                    <a:pt x="8299" y="12239"/>
                  </a:lnTo>
                  <a:lnTo>
                    <a:pt x="8386" y="12386"/>
                  </a:lnTo>
                  <a:lnTo>
                    <a:pt x="8524" y="12467"/>
                  </a:lnTo>
                  <a:cubicBezTo>
                    <a:pt x="8998" y="12755"/>
                    <a:pt x="9439" y="13036"/>
                    <a:pt x="9874" y="13327"/>
                  </a:cubicBezTo>
                  <a:lnTo>
                    <a:pt x="10246" y="13579"/>
                  </a:lnTo>
                  <a:lnTo>
                    <a:pt x="10619" y="13324"/>
                  </a:lnTo>
                  <a:cubicBezTo>
                    <a:pt x="10700" y="13268"/>
                    <a:pt x="10779" y="13212"/>
                    <a:pt x="10857" y="13157"/>
                  </a:cubicBezTo>
                  <a:lnTo>
                    <a:pt x="11864" y="12445"/>
                  </a:lnTo>
                  <a:lnTo>
                    <a:pt x="10714" y="12000"/>
                  </a:lnTo>
                  <a:cubicBezTo>
                    <a:pt x="10155" y="11784"/>
                    <a:pt x="9626" y="11549"/>
                    <a:pt x="9139" y="11294"/>
                  </a:cubicBezTo>
                  <a:close/>
                  <a:moveTo>
                    <a:pt x="30524" y="1322"/>
                  </a:moveTo>
                  <a:cubicBezTo>
                    <a:pt x="30639" y="1322"/>
                    <a:pt x="30756" y="1327"/>
                    <a:pt x="30875" y="1336"/>
                  </a:cubicBezTo>
                  <a:cubicBezTo>
                    <a:pt x="31999" y="1424"/>
                    <a:pt x="32218" y="1928"/>
                    <a:pt x="32283" y="2356"/>
                  </a:cubicBezTo>
                  <a:lnTo>
                    <a:pt x="32286" y="2372"/>
                  </a:lnTo>
                  <a:cubicBezTo>
                    <a:pt x="32290" y="2402"/>
                    <a:pt x="32294" y="2435"/>
                    <a:pt x="32297" y="2474"/>
                  </a:cubicBezTo>
                  <a:lnTo>
                    <a:pt x="32300" y="2483"/>
                  </a:lnTo>
                  <a:cubicBezTo>
                    <a:pt x="32359" y="3206"/>
                    <a:pt x="32048" y="4242"/>
                    <a:pt x="31421" y="5405"/>
                  </a:cubicBezTo>
                  <a:lnTo>
                    <a:pt x="29384" y="9183"/>
                  </a:lnTo>
                  <a:lnTo>
                    <a:pt x="32463" y="6192"/>
                  </a:lnTo>
                  <a:cubicBezTo>
                    <a:pt x="33404" y="5281"/>
                    <a:pt x="34414" y="4497"/>
                    <a:pt x="35463" y="3866"/>
                  </a:cubicBezTo>
                  <a:cubicBezTo>
                    <a:pt x="35499" y="3846"/>
                    <a:pt x="35535" y="3823"/>
                    <a:pt x="35575" y="3803"/>
                  </a:cubicBezTo>
                  <a:lnTo>
                    <a:pt x="35597" y="3791"/>
                  </a:lnTo>
                  <a:cubicBezTo>
                    <a:pt x="35698" y="3735"/>
                    <a:pt x="35787" y="3690"/>
                    <a:pt x="35872" y="3646"/>
                  </a:cubicBezTo>
                  <a:cubicBezTo>
                    <a:pt x="36145" y="3520"/>
                    <a:pt x="36377" y="3457"/>
                    <a:pt x="36566" y="3457"/>
                  </a:cubicBezTo>
                  <a:cubicBezTo>
                    <a:pt x="36670" y="3457"/>
                    <a:pt x="36762" y="3476"/>
                    <a:pt x="36839" y="3516"/>
                  </a:cubicBezTo>
                  <a:lnTo>
                    <a:pt x="36843" y="3516"/>
                  </a:lnTo>
                  <a:cubicBezTo>
                    <a:pt x="36885" y="3539"/>
                    <a:pt x="36921" y="3565"/>
                    <a:pt x="36953" y="3598"/>
                  </a:cubicBezTo>
                  <a:lnTo>
                    <a:pt x="36957" y="3604"/>
                  </a:lnTo>
                  <a:cubicBezTo>
                    <a:pt x="36976" y="3621"/>
                    <a:pt x="36983" y="3631"/>
                    <a:pt x="36983" y="3631"/>
                  </a:cubicBezTo>
                  <a:lnTo>
                    <a:pt x="37003" y="3657"/>
                  </a:lnTo>
                  <a:cubicBezTo>
                    <a:pt x="37176" y="3882"/>
                    <a:pt x="37215" y="4293"/>
                    <a:pt x="37091" y="4614"/>
                  </a:cubicBezTo>
                  <a:lnTo>
                    <a:pt x="37091" y="4617"/>
                  </a:lnTo>
                  <a:cubicBezTo>
                    <a:pt x="36885" y="5153"/>
                    <a:pt x="36378" y="5581"/>
                    <a:pt x="35878" y="5974"/>
                  </a:cubicBezTo>
                  <a:cubicBezTo>
                    <a:pt x="35846" y="5996"/>
                    <a:pt x="35813" y="6023"/>
                    <a:pt x="35784" y="6046"/>
                  </a:cubicBezTo>
                  <a:cubicBezTo>
                    <a:pt x="35718" y="6094"/>
                    <a:pt x="35659" y="6141"/>
                    <a:pt x="35600" y="6183"/>
                  </a:cubicBezTo>
                  <a:lnTo>
                    <a:pt x="35542" y="6232"/>
                  </a:lnTo>
                  <a:cubicBezTo>
                    <a:pt x="35522" y="6248"/>
                    <a:pt x="35499" y="6265"/>
                    <a:pt x="35476" y="6284"/>
                  </a:cubicBezTo>
                  <a:lnTo>
                    <a:pt x="35398" y="6340"/>
                  </a:lnTo>
                  <a:cubicBezTo>
                    <a:pt x="34356" y="7121"/>
                    <a:pt x="33244" y="7836"/>
                    <a:pt x="32097" y="8467"/>
                  </a:cubicBezTo>
                  <a:cubicBezTo>
                    <a:pt x="32078" y="8477"/>
                    <a:pt x="32058" y="8490"/>
                    <a:pt x="32039" y="8500"/>
                  </a:cubicBezTo>
                  <a:lnTo>
                    <a:pt x="31891" y="8578"/>
                  </a:lnTo>
                  <a:cubicBezTo>
                    <a:pt x="31862" y="8595"/>
                    <a:pt x="31835" y="8607"/>
                    <a:pt x="31810" y="8621"/>
                  </a:cubicBezTo>
                  <a:cubicBezTo>
                    <a:pt x="31787" y="8637"/>
                    <a:pt x="31764" y="8647"/>
                    <a:pt x="31737" y="8660"/>
                  </a:cubicBezTo>
                  <a:lnTo>
                    <a:pt x="31734" y="8660"/>
                  </a:lnTo>
                  <a:lnTo>
                    <a:pt x="31591" y="8735"/>
                  </a:lnTo>
                  <a:cubicBezTo>
                    <a:pt x="31035" y="9029"/>
                    <a:pt x="30525" y="9278"/>
                    <a:pt x="30035" y="9497"/>
                  </a:cubicBezTo>
                  <a:cubicBezTo>
                    <a:pt x="29930" y="9542"/>
                    <a:pt x="29823" y="9598"/>
                    <a:pt x="29692" y="9660"/>
                  </a:cubicBezTo>
                  <a:lnTo>
                    <a:pt x="29126" y="9945"/>
                  </a:lnTo>
                  <a:lnTo>
                    <a:pt x="29188" y="10085"/>
                  </a:lnTo>
                  <a:lnTo>
                    <a:pt x="28675" y="10131"/>
                  </a:lnTo>
                  <a:lnTo>
                    <a:pt x="28600" y="10157"/>
                  </a:lnTo>
                  <a:cubicBezTo>
                    <a:pt x="28541" y="10176"/>
                    <a:pt x="28499" y="10189"/>
                    <a:pt x="28460" y="10200"/>
                  </a:cubicBezTo>
                  <a:lnTo>
                    <a:pt x="25139" y="11098"/>
                  </a:lnTo>
                  <a:lnTo>
                    <a:pt x="28555" y="11497"/>
                  </a:lnTo>
                  <a:cubicBezTo>
                    <a:pt x="28940" y="11539"/>
                    <a:pt x="29316" y="11641"/>
                    <a:pt x="29544" y="11755"/>
                  </a:cubicBezTo>
                  <a:cubicBezTo>
                    <a:pt x="29555" y="11761"/>
                    <a:pt x="29571" y="11772"/>
                    <a:pt x="29588" y="11781"/>
                  </a:cubicBezTo>
                  <a:lnTo>
                    <a:pt x="29921" y="11964"/>
                  </a:lnTo>
                  <a:lnTo>
                    <a:pt x="30247" y="11772"/>
                  </a:lnTo>
                  <a:cubicBezTo>
                    <a:pt x="31313" y="11131"/>
                    <a:pt x="32701" y="10651"/>
                    <a:pt x="33718" y="10298"/>
                  </a:cubicBezTo>
                  <a:lnTo>
                    <a:pt x="33721" y="10294"/>
                  </a:lnTo>
                  <a:cubicBezTo>
                    <a:pt x="33819" y="10262"/>
                    <a:pt x="33914" y="10229"/>
                    <a:pt x="34009" y="10196"/>
                  </a:cubicBezTo>
                  <a:lnTo>
                    <a:pt x="34012" y="10196"/>
                  </a:lnTo>
                  <a:lnTo>
                    <a:pt x="34101" y="10167"/>
                  </a:lnTo>
                  <a:cubicBezTo>
                    <a:pt x="34160" y="10147"/>
                    <a:pt x="34225" y="10128"/>
                    <a:pt x="34290" y="10108"/>
                  </a:cubicBezTo>
                  <a:cubicBezTo>
                    <a:pt x="35757" y="9651"/>
                    <a:pt x="37225" y="9392"/>
                    <a:pt x="38653" y="9343"/>
                  </a:cubicBezTo>
                  <a:cubicBezTo>
                    <a:pt x="38695" y="9340"/>
                    <a:pt x="38738" y="9340"/>
                    <a:pt x="38780" y="9340"/>
                  </a:cubicBezTo>
                  <a:lnTo>
                    <a:pt x="38807" y="9340"/>
                  </a:lnTo>
                  <a:cubicBezTo>
                    <a:pt x="38908" y="9340"/>
                    <a:pt x="39015" y="9343"/>
                    <a:pt x="39117" y="9349"/>
                  </a:cubicBezTo>
                  <a:cubicBezTo>
                    <a:pt x="39584" y="9379"/>
                    <a:pt x="39892" y="9500"/>
                    <a:pt x="40029" y="9699"/>
                  </a:cubicBezTo>
                  <a:lnTo>
                    <a:pt x="40029" y="9702"/>
                  </a:lnTo>
                  <a:cubicBezTo>
                    <a:pt x="40055" y="9738"/>
                    <a:pt x="40074" y="9781"/>
                    <a:pt x="40088" y="9827"/>
                  </a:cubicBezTo>
                  <a:lnTo>
                    <a:pt x="40088" y="9833"/>
                  </a:lnTo>
                  <a:cubicBezTo>
                    <a:pt x="40094" y="9856"/>
                    <a:pt x="40098" y="9866"/>
                    <a:pt x="40098" y="9869"/>
                  </a:cubicBezTo>
                  <a:lnTo>
                    <a:pt x="40101" y="9899"/>
                  </a:lnTo>
                  <a:cubicBezTo>
                    <a:pt x="40147" y="10183"/>
                    <a:pt x="39980" y="10562"/>
                    <a:pt x="39715" y="10784"/>
                  </a:cubicBezTo>
                  <a:cubicBezTo>
                    <a:pt x="39277" y="11157"/>
                    <a:pt x="38627" y="11284"/>
                    <a:pt x="37996" y="11386"/>
                  </a:cubicBezTo>
                  <a:cubicBezTo>
                    <a:pt x="37957" y="11392"/>
                    <a:pt x="37917" y="11399"/>
                    <a:pt x="37878" y="11405"/>
                  </a:cubicBezTo>
                  <a:cubicBezTo>
                    <a:pt x="37800" y="11415"/>
                    <a:pt x="37728" y="11428"/>
                    <a:pt x="37653" y="11438"/>
                  </a:cubicBezTo>
                  <a:lnTo>
                    <a:pt x="37581" y="11451"/>
                  </a:lnTo>
                  <a:cubicBezTo>
                    <a:pt x="37555" y="11455"/>
                    <a:pt x="37525" y="11458"/>
                    <a:pt x="37496" y="11464"/>
                  </a:cubicBezTo>
                  <a:lnTo>
                    <a:pt x="37401" y="11477"/>
                  </a:lnTo>
                  <a:cubicBezTo>
                    <a:pt x="36117" y="11654"/>
                    <a:pt x="34803" y="11745"/>
                    <a:pt x="33499" y="11745"/>
                  </a:cubicBezTo>
                  <a:lnTo>
                    <a:pt x="33414" y="11745"/>
                  </a:lnTo>
                  <a:lnTo>
                    <a:pt x="33159" y="11742"/>
                  </a:lnTo>
                  <a:lnTo>
                    <a:pt x="33074" y="11742"/>
                  </a:lnTo>
                  <a:lnTo>
                    <a:pt x="33071" y="11739"/>
                  </a:lnTo>
                  <a:lnTo>
                    <a:pt x="32911" y="11735"/>
                  </a:lnTo>
                  <a:cubicBezTo>
                    <a:pt x="32574" y="11729"/>
                    <a:pt x="32215" y="11713"/>
                    <a:pt x="31813" y="11690"/>
                  </a:cubicBezTo>
                  <a:lnTo>
                    <a:pt x="31627" y="12994"/>
                  </a:lnTo>
                  <a:cubicBezTo>
                    <a:pt x="31914" y="13059"/>
                    <a:pt x="32192" y="13134"/>
                    <a:pt x="32450" y="13216"/>
                  </a:cubicBezTo>
                  <a:cubicBezTo>
                    <a:pt x="34603" y="13889"/>
                    <a:pt x="36447" y="15235"/>
                    <a:pt x="37588" y="16951"/>
                  </a:cubicBezTo>
                  <a:cubicBezTo>
                    <a:pt x="34714" y="18283"/>
                    <a:pt x="31667" y="18966"/>
                    <a:pt x="28651" y="18966"/>
                  </a:cubicBezTo>
                  <a:cubicBezTo>
                    <a:pt x="27966" y="18966"/>
                    <a:pt x="27282" y="18931"/>
                    <a:pt x="26603" y="18860"/>
                  </a:cubicBezTo>
                  <a:lnTo>
                    <a:pt x="26446" y="18843"/>
                  </a:lnTo>
                  <a:lnTo>
                    <a:pt x="26300" y="18899"/>
                  </a:lnTo>
                  <a:cubicBezTo>
                    <a:pt x="22886" y="20191"/>
                    <a:pt x="19154" y="20847"/>
                    <a:pt x="15302" y="20847"/>
                  </a:cubicBezTo>
                  <a:cubicBezTo>
                    <a:pt x="13522" y="20847"/>
                    <a:pt x="11716" y="20707"/>
                    <a:pt x="9903" y="20425"/>
                  </a:cubicBezTo>
                  <a:cubicBezTo>
                    <a:pt x="7455" y="20046"/>
                    <a:pt x="5501" y="19265"/>
                    <a:pt x="4086" y="18098"/>
                  </a:cubicBezTo>
                  <a:cubicBezTo>
                    <a:pt x="5347" y="17164"/>
                    <a:pt x="6746" y="16409"/>
                    <a:pt x="8253" y="15850"/>
                  </a:cubicBezTo>
                  <a:lnTo>
                    <a:pt x="8658" y="15700"/>
                  </a:lnTo>
                  <a:lnTo>
                    <a:pt x="8681" y="15327"/>
                  </a:lnTo>
                  <a:cubicBezTo>
                    <a:pt x="8720" y="15216"/>
                    <a:pt x="8750" y="15102"/>
                    <a:pt x="8769" y="14984"/>
                  </a:cubicBezTo>
                  <a:lnTo>
                    <a:pt x="8877" y="14386"/>
                  </a:lnTo>
                  <a:lnTo>
                    <a:pt x="8874" y="14383"/>
                  </a:lnTo>
                  <a:lnTo>
                    <a:pt x="9851" y="13794"/>
                  </a:lnTo>
                  <a:lnTo>
                    <a:pt x="8096" y="13494"/>
                  </a:lnTo>
                  <a:cubicBezTo>
                    <a:pt x="7753" y="13438"/>
                    <a:pt x="7419" y="13376"/>
                    <a:pt x="7109" y="13318"/>
                  </a:cubicBezTo>
                  <a:cubicBezTo>
                    <a:pt x="7011" y="13298"/>
                    <a:pt x="6906" y="13278"/>
                    <a:pt x="6808" y="13259"/>
                  </a:cubicBezTo>
                  <a:lnTo>
                    <a:pt x="6802" y="13259"/>
                  </a:lnTo>
                  <a:cubicBezTo>
                    <a:pt x="6772" y="13252"/>
                    <a:pt x="6743" y="13245"/>
                    <a:pt x="6713" y="13239"/>
                  </a:cubicBezTo>
                  <a:cubicBezTo>
                    <a:pt x="6651" y="13226"/>
                    <a:pt x="6586" y="13212"/>
                    <a:pt x="6517" y="13200"/>
                  </a:cubicBezTo>
                  <a:cubicBezTo>
                    <a:pt x="5021" y="12867"/>
                    <a:pt x="3615" y="12360"/>
                    <a:pt x="2351" y="11696"/>
                  </a:cubicBezTo>
                  <a:cubicBezTo>
                    <a:pt x="2315" y="11677"/>
                    <a:pt x="2276" y="11657"/>
                    <a:pt x="2239" y="11637"/>
                  </a:cubicBezTo>
                  <a:lnTo>
                    <a:pt x="2217" y="11624"/>
                  </a:lnTo>
                  <a:cubicBezTo>
                    <a:pt x="2128" y="11572"/>
                    <a:pt x="2037" y="11520"/>
                    <a:pt x="1949" y="11461"/>
                  </a:cubicBezTo>
                  <a:cubicBezTo>
                    <a:pt x="1559" y="11203"/>
                    <a:pt x="1354" y="10948"/>
                    <a:pt x="1334" y="10706"/>
                  </a:cubicBezTo>
                  <a:lnTo>
                    <a:pt x="1334" y="10702"/>
                  </a:lnTo>
                  <a:cubicBezTo>
                    <a:pt x="1331" y="10657"/>
                    <a:pt x="1334" y="10611"/>
                    <a:pt x="1347" y="10565"/>
                  </a:cubicBezTo>
                  <a:lnTo>
                    <a:pt x="1347" y="10559"/>
                  </a:lnTo>
                  <a:cubicBezTo>
                    <a:pt x="1354" y="10533"/>
                    <a:pt x="1357" y="10523"/>
                    <a:pt x="1357" y="10523"/>
                  </a:cubicBezTo>
                  <a:lnTo>
                    <a:pt x="1370" y="10494"/>
                  </a:lnTo>
                  <a:cubicBezTo>
                    <a:pt x="1472" y="10226"/>
                    <a:pt x="1805" y="9980"/>
                    <a:pt x="2141" y="9918"/>
                  </a:cubicBezTo>
                  <a:lnTo>
                    <a:pt x="2145" y="9918"/>
                  </a:lnTo>
                  <a:cubicBezTo>
                    <a:pt x="2248" y="9899"/>
                    <a:pt x="2352" y="9891"/>
                    <a:pt x="2459" y="9891"/>
                  </a:cubicBezTo>
                  <a:cubicBezTo>
                    <a:pt x="2938" y="9891"/>
                    <a:pt x="3446" y="10064"/>
                    <a:pt x="3935" y="10248"/>
                  </a:cubicBezTo>
                  <a:cubicBezTo>
                    <a:pt x="3971" y="10262"/>
                    <a:pt x="4011" y="10278"/>
                    <a:pt x="4047" y="10291"/>
                  </a:cubicBezTo>
                  <a:cubicBezTo>
                    <a:pt x="4122" y="10320"/>
                    <a:pt x="4190" y="10346"/>
                    <a:pt x="4259" y="10372"/>
                  </a:cubicBezTo>
                  <a:lnTo>
                    <a:pt x="4327" y="10399"/>
                  </a:lnTo>
                  <a:cubicBezTo>
                    <a:pt x="4354" y="10408"/>
                    <a:pt x="4380" y="10419"/>
                    <a:pt x="4406" y="10428"/>
                  </a:cubicBezTo>
                  <a:lnTo>
                    <a:pt x="4498" y="10464"/>
                  </a:lnTo>
                  <a:cubicBezTo>
                    <a:pt x="5004" y="10670"/>
                    <a:pt x="5514" y="10892"/>
                    <a:pt x="6021" y="11131"/>
                  </a:cubicBezTo>
                  <a:lnTo>
                    <a:pt x="5811" y="11268"/>
                  </a:lnTo>
                  <a:lnTo>
                    <a:pt x="6822" y="11526"/>
                  </a:lnTo>
                  <a:cubicBezTo>
                    <a:pt x="7112" y="11673"/>
                    <a:pt x="7400" y="11827"/>
                    <a:pt x="7688" y="11987"/>
                  </a:cubicBezTo>
                  <a:lnTo>
                    <a:pt x="7805" y="11788"/>
                  </a:lnTo>
                  <a:cubicBezTo>
                    <a:pt x="7959" y="11820"/>
                    <a:pt x="8145" y="11853"/>
                    <a:pt x="8361" y="11889"/>
                  </a:cubicBezTo>
                  <a:lnTo>
                    <a:pt x="8514" y="11088"/>
                  </a:lnTo>
                  <a:cubicBezTo>
                    <a:pt x="8557" y="11062"/>
                    <a:pt x="8596" y="11036"/>
                    <a:pt x="8638" y="11010"/>
                  </a:cubicBezTo>
                  <a:lnTo>
                    <a:pt x="9492" y="10451"/>
                  </a:lnTo>
                  <a:lnTo>
                    <a:pt x="8750" y="9840"/>
                  </a:lnTo>
                  <a:cubicBezTo>
                    <a:pt x="8671" y="9778"/>
                    <a:pt x="8593" y="9709"/>
                    <a:pt x="8514" y="9644"/>
                  </a:cubicBezTo>
                  <a:lnTo>
                    <a:pt x="8508" y="9640"/>
                  </a:lnTo>
                  <a:cubicBezTo>
                    <a:pt x="8485" y="9621"/>
                    <a:pt x="8462" y="9601"/>
                    <a:pt x="8439" y="9582"/>
                  </a:cubicBezTo>
                  <a:cubicBezTo>
                    <a:pt x="8390" y="9539"/>
                    <a:pt x="8341" y="9494"/>
                    <a:pt x="8288" y="9451"/>
                  </a:cubicBezTo>
                  <a:cubicBezTo>
                    <a:pt x="7139" y="8438"/>
                    <a:pt x="6151" y="7317"/>
                    <a:pt x="5364" y="6124"/>
                  </a:cubicBezTo>
                  <a:cubicBezTo>
                    <a:pt x="5341" y="6088"/>
                    <a:pt x="5321" y="6055"/>
                    <a:pt x="5295" y="6016"/>
                  </a:cubicBezTo>
                  <a:lnTo>
                    <a:pt x="5282" y="5993"/>
                  </a:lnTo>
                  <a:cubicBezTo>
                    <a:pt x="5229" y="5908"/>
                    <a:pt x="5178" y="5814"/>
                    <a:pt x="5128" y="5722"/>
                  </a:cubicBezTo>
                  <a:cubicBezTo>
                    <a:pt x="4913" y="5307"/>
                    <a:pt x="4854" y="4987"/>
                    <a:pt x="4955" y="4764"/>
                  </a:cubicBezTo>
                  <a:lnTo>
                    <a:pt x="4955" y="4761"/>
                  </a:lnTo>
                  <a:cubicBezTo>
                    <a:pt x="4975" y="4719"/>
                    <a:pt x="4998" y="4683"/>
                    <a:pt x="5030" y="4646"/>
                  </a:cubicBezTo>
                  <a:lnTo>
                    <a:pt x="5037" y="4643"/>
                  </a:lnTo>
                  <a:cubicBezTo>
                    <a:pt x="5053" y="4624"/>
                    <a:pt x="5063" y="4617"/>
                    <a:pt x="5063" y="4617"/>
                  </a:cubicBezTo>
                  <a:lnTo>
                    <a:pt x="5086" y="4598"/>
                  </a:lnTo>
                  <a:cubicBezTo>
                    <a:pt x="5230" y="4475"/>
                    <a:pt x="5457" y="4409"/>
                    <a:pt x="5689" y="4409"/>
                  </a:cubicBezTo>
                  <a:cubicBezTo>
                    <a:pt x="5810" y="4409"/>
                    <a:pt x="5932" y="4427"/>
                    <a:pt x="6044" y="4464"/>
                  </a:cubicBezTo>
                  <a:lnTo>
                    <a:pt x="6044" y="4467"/>
                  </a:lnTo>
                  <a:cubicBezTo>
                    <a:pt x="6590" y="4646"/>
                    <a:pt x="7037" y="5134"/>
                    <a:pt x="7452" y="5621"/>
                  </a:cubicBezTo>
                  <a:cubicBezTo>
                    <a:pt x="7478" y="5650"/>
                    <a:pt x="7504" y="5679"/>
                    <a:pt x="7531" y="5712"/>
                  </a:cubicBezTo>
                  <a:cubicBezTo>
                    <a:pt x="7579" y="5771"/>
                    <a:pt x="7629" y="5830"/>
                    <a:pt x="7674" y="5886"/>
                  </a:cubicBezTo>
                  <a:lnTo>
                    <a:pt x="7724" y="5941"/>
                  </a:lnTo>
                  <a:cubicBezTo>
                    <a:pt x="7739" y="5964"/>
                    <a:pt x="7759" y="5984"/>
                    <a:pt x="7779" y="6007"/>
                  </a:cubicBezTo>
                  <a:lnTo>
                    <a:pt x="7837" y="6082"/>
                  </a:lnTo>
                  <a:cubicBezTo>
                    <a:pt x="8053" y="6343"/>
                    <a:pt x="8273" y="6624"/>
                    <a:pt x="8514" y="6945"/>
                  </a:cubicBezTo>
                  <a:lnTo>
                    <a:pt x="9341" y="8039"/>
                  </a:lnTo>
                  <a:lnTo>
                    <a:pt x="10050" y="9196"/>
                  </a:lnTo>
                  <a:cubicBezTo>
                    <a:pt x="10057" y="9209"/>
                    <a:pt x="10067" y="9222"/>
                    <a:pt x="10077" y="9239"/>
                  </a:cubicBezTo>
                  <a:cubicBezTo>
                    <a:pt x="10080" y="9242"/>
                    <a:pt x="10083" y="9248"/>
                    <a:pt x="10086" y="9255"/>
                  </a:cubicBezTo>
                  <a:lnTo>
                    <a:pt x="10442" y="9833"/>
                  </a:lnTo>
                  <a:lnTo>
                    <a:pt x="11753" y="8984"/>
                  </a:lnTo>
                  <a:lnTo>
                    <a:pt x="11106" y="8405"/>
                  </a:lnTo>
                  <a:cubicBezTo>
                    <a:pt x="11100" y="8399"/>
                    <a:pt x="11092" y="8396"/>
                    <a:pt x="11086" y="8389"/>
                  </a:cubicBezTo>
                  <a:lnTo>
                    <a:pt x="11057" y="8360"/>
                  </a:lnTo>
                  <a:lnTo>
                    <a:pt x="9939" y="7346"/>
                  </a:lnTo>
                  <a:lnTo>
                    <a:pt x="9681" y="6376"/>
                  </a:lnTo>
                  <a:cubicBezTo>
                    <a:pt x="9678" y="6366"/>
                    <a:pt x="9674" y="6356"/>
                    <a:pt x="9671" y="6346"/>
                  </a:cubicBezTo>
                  <a:lnTo>
                    <a:pt x="9671" y="6340"/>
                  </a:lnTo>
                  <a:cubicBezTo>
                    <a:pt x="9661" y="6304"/>
                    <a:pt x="9648" y="6258"/>
                    <a:pt x="9641" y="6215"/>
                  </a:cubicBezTo>
                  <a:lnTo>
                    <a:pt x="9638" y="6212"/>
                  </a:lnTo>
                  <a:cubicBezTo>
                    <a:pt x="9534" y="5719"/>
                    <a:pt x="9583" y="5232"/>
                    <a:pt x="9779" y="4872"/>
                  </a:cubicBezTo>
                  <a:cubicBezTo>
                    <a:pt x="10086" y="4310"/>
                    <a:pt x="10747" y="4065"/>
                    <a:pt x="11260" y="4023"/>
                  </a:cubicBezTo>
                  <a:cubicBezTo>
                    <a:pt x="11339" y="4016"/>
                    <a:pt x="11420" y="4013"/>
                    <a:pt x="11500" y="4013"/>
                  </a:cubicBezTo>
                  <a:cubicBezTo>
                    <a:pt x="12115" y="4013"/>
                    <a:pt x="12756" y="4188"/>
                    <a:pt x="13377" y="4356"/>
                  </a:cubicBezTo>
                  <a:lnTo>
                    <a:pt x="14155" y="4565"/>
                  </a:lnTo>
                  <a:lnTo>
                    <a:pt x="14210" y="3761"/>
                  </a:lnTo>
                  <a:cubicBezTo>
                    <a:pt x="14263" y="2987"/>
                    <a:pt x="14920" y="2199"/>
                    <a:pt x="15649" y="2038"/>
                  </a:cubicBezTo>
                  <a:cubicBezTo>
                    <a:pt x="15742" y="2018"/>
                    <a:pt x="15837" y="2008"/>
                    <a:pt x="15932" y="2008"/>
                  </a:cubicBezTo>
                  <a:cubicBezTo>
                    <a:pt x="16536" y="2008"/>
                    <a:pt x="17164" y="2401"/>
                    <a:pt x="17443" y="2993"/>
                  </a:cubicBezTo>
                  <a:lnTo>
                    <a:pt x="17818" y="3784"/>
                  </a:lnTo>
                  <a:lnTo>
                    <a:pt x="18476" y="3209"/>
                  </a:lnTo>
                  <a:cubicBezTo>
                    <a:pt x="19038" y="2719"/>
                    <a:pt x="19773" y="2382"/>
                    <a:pt x="20348" y="2352"/>
                  </a:cubicBezTo>
                  <a:lnTo>
                    <a:pt x="20364" y="2352"/>
                  </a:lnTo>
                  <a:cubicBezTo>
                    <a:pt x="20382" y="2351"/>
                    <a:pt x="20400" y="2351"/>
                    <a:pt x="20419" y="2351"/>
                  </a:cubicBezTo>
                  <a:cubicBezTo>
                    <a:pt x="20457" y="2351"/>
                    <a:pt x="20495" y="2352"/>
                    <a:pt x="20528" y="2352"/>
                  </a:cubicBezTo>
                  <a:cubicBezTo>
                    <a:pt x="20646" y="2359"/>
                    <a:pt x="20744" y="2379"/>
                    <a:pt x="20838" y="2415"/>
                  </a:cubicBezTo>
                  <a:lnTo>
                    <a:pt x="20842" y="2418"/>
                  </a:lnTo>
                  <a:cubicBezTo>
                    <a:pt x="21319" y="2591"/>
                    <a:pt x="21708" y="3186"/>
                    <a:pt x="21793" y="3866"/>
                  </a:cubicBezTo>
                  <a:cubicBezTo>
                    <a:pt x="21848" y="4310"/>
                    <a:pt x="21796" y="4791"/>
                    <a:pt x="21636" y="5333"/>
                  </a:cubicBezTo>
                  <a:lnTo>
                    <a:pt x="21462" y="5928"/>
                  </a:lnTo>
                  <a:lnTo>
                    <a:pt x="22044" y="6141"/>
                  </a:lnTo>
                  <a:cubicBezTo>
                    <a:pt x="23058" y="6509"/>
                    <a:pt x="24067" y="7069"/>
                    <a:pt x="25038" y="7811"/>
                  </a:cubicBezTo>
                  <a:lnTo>
                    <a:pt x="25244" y="7967"/>
                  </a:lnTo>
                  <a:lnTo>
                    <a:pt x="25434" y="7948"/>
                  </a:lnTo>
                  <a:lnTo>
                    <a:pt x="25921" y="8013"/>
                  </a:lnTo>
                  <a:lnTo>
                    <a:pt x="26087" y="7483"/>
                  </a:lnTo>
                  <a:cubicBezTo>
                    <a:pt x="26208" y="7098"/>
                    <a:pt x="26280" y="6699"/>
                    <a:pt x="26345" y="6323"/>
                  </a:cubicBezTo>
                  <a:cubicBezTo>
                    <a:pt x="26499" y="5421"/>
                    <a:pt x="26698" y="4699"/>
                    <a:pt x="26969" y="4058"/>
                  </a:cubicBezTo>
                  <a:cubicBezTo>
                    <a:pt x="27045" y="3882"/>
                    <a:pt x="27129" y="3709"/>
                    <a:pt x="27218" y="3539"/>
                  </a:cubicBezTo>
                  <a:lnTo>
                    <a:pt x="27221" y="3539"/>
                  </a:lnTo>
                  <a:cubicBezTo>
                    <a:pt x="27607" y="2803"/>
                    <a:pt x="28306" y="1849"/>
                    <a:pt x="29431" y="1486"/>
                  </a:cubicBezTo>
                  <a:cubicBezTo>
                    <a:pt x="29766" y="1378"/>
                    <a:pt x="30133" y="1322"/>
                    <a:pt x="30524" y="1322"/>
                  </a:cubicBezTo>
                  <a:close/>
                  <a:moveTo>
                    <a:pt x="30528" y="1"/>
                  </a:moveTo>
                  <a:cubicBezTo>
                    <a:pt x="29999" y="1"/>
                    <a:pt x="29495" y="77"/>
                    <a:pt x="29025" y="228"/>
                  </a:cubicBezTo>
                  <a:cubicBezTo>
                    <a:pt x="27799" y="623"/>
                    <a:pt x="26773" y="1555"/>
                    <a:pt x="26051" y="2921"/>
                  </a:cubicBezTo>
                  <a:cubicBezTo>
                    <a:pt x="25943" y="3121"/>
                    <a:pt x="25845" y="3330"/>
                    <a:pt x="25754" y="3539"/>
                  </a:cubicBezTo>
                  <a:cubicBezTo>
                    <a:pt x="25440" y="4281"/>
                    <a:pt x="25215" y="5094"/>
                    <a:pt x="25041" y="6101"/>
                  </a:cubicBezTo>
                  <a:cubicBezTo>
                    <a:pt x="25038" y="6130"/>
                    <a:pt x="25031" y="6156"/>
                    <a:pt x="25028" y="6183"/>
                  </a:cubicBezTo>
                  <a:cubicBezTo>
                    <a:pt x="24378" y="5758"/>
                    <a:pt x="23717" y="5399"/>
                    <a:pt x="23048" y="5114"/>
                  </a:cubicBezTo>
                  <a:cubicBezTo>
                    <a:pt x="23143" y="4621"/>
                    <a:pt x="23159" y="4156"/>
                    <a:pt x="23103" y="3705"/>
                  </a:cubicBezTo>
                  <a:cubicBezTo>
                    <a:pt x="22956" y="2516"/>
                    <a:pt x="22247" y="1522"/>
                    <a:pt x="21296" y="1176"/>
                  </a:cubicBezTo>
                  <a:cubicBezTo>
                    <a:pt x="21084" y="1094"/>
                    <a:pt x="20848" y="1049"/>
                    <a:pt x="20603" y="1032"/>
                  </a:cubicBezTo>
                  <a:lnTo>
                    <a:pt x="20597" y="1032"/>
                  </a:lnTo>
                  <a:cubicBezTo>
                    <a:pt x="20548" y="1030"/>
                    <a:pt x="20489" y="1029"/>
                    <a:pt x="20425" y="1029"/>
                  </a:cubicBezTo>
                  <a:cubicBezTo>
                    <a:pt x="20377" y="1029"/>
                    <a:pt x="20328" y="1029"/>
                    <a:pt x="20276" y="1032"/>
                  </a:cubicBezTo>
                  <a:cubicBezTo>
                    <a:pt x="19607" y="1068"/>
                    <a:pt x="18868" y="1333"/>
                    <a:pt x="18204" y="1761"/>
                  </a:cubicBezTo>
                  <a:cubicBezTo>
                    <a:pt x="17949" y="1460"/>
                    <a:pt x="17632" y="1205"/>
                    <a:pt x="17276" y="1019"/>
                  </a:cubicBezTo>
                  <a:cubicBezTo>
                    <a:pt x="16853" y="799"/>
                    <a:pt x="16392" y="685"/>
                    <a:pt x="15939" y="685"/>
                  </a:cubicBezTo>
                  <a:cubicBezTo>
                    <a:pt x="15745" y="685"/>
                    <a:pt x="15552" y="706"/>
                    <a:pt x="15364" y="748"/>
                  </a:cubicBezTo>
                  <a:cubicBezTo>
                    <a:pt x="14319" y="976"/>
                    <a:pt x="13410" y="1859"/>
                    <a:pt x="13047" y="2905"/>
                  </a:cubicBezTo>
                  <a:cubicBezTo>
                    <a:pt x="12556" y="2786"/>
                    <a:pt x="12034" y="2692"/>
                    <a:pt x="11495" y="2692"/>
                  </a:cubicBezTo>
                  <a:cubicBezTo>
                    <a:pt x="11381" y="2692"/>
                    <a:pt x="11266" y="2696"/>
                    <a:pt x="11151" y="2705"/>
                  </a:cubicBezTo>
                  <a:cubicBezTo>
                    <a:pt x="10044" y="2797"/>
                    <a:pt x="9096" y="3369"/>
                    <a:pt x="8619" y="4239"/>
                  </a:cubicBezTo>
                  <a:cubicBezTo>
                    <a:pt x="8537" y="4388"/>
                    <a:pt x="8469" y="4548"/>
                    <a:pt x="8416" y="4712"/>
                  </a:cubicBezTo>
                  <a:cubicBezTo>
                    <a:pt x="7913" y="4127"/>
                    <a:pt x="7305" y="3493"/>
                    <a:pt x="6462" y="3212"/>
                  </a:cubicBezTo>
                  <a:cubicBezTo>
                    <a:pt x="6216" y="3128"/>
                    <a:pt x="5953" y="3086"/>
                    <a:pt x="5688" y="3086"/>
                  </a:cubicBezTo>
                  <a:cubicBezTo>
                    <a:pt x="5564" y="3086"/>
                    <a:pt x="5439" y="3095"/>
                    <a:pt x="5315" y="3114"/>
                  </a:cubicBezTo>
                  <a:cubicBezTo>
                    <a:pt x="4903" y="3176"/>
                    <a:pt x="4537" y="3337"/>
                    <a:pt x="4246" y="3578"/>
                  </a:cubicBezTo>
                  <a:cubicBezTo>
                    <a:pt x="4184" y="3624"/>
                    <a:pt x="4125" y="3679"/>
                    <a:pt x="4066" y="3744"/>
                  </a:cubicBezTo>
                  <a:cubicBezTo>
                    <a:pt x="3932" y="3886"/>
                    <a:pt x="3828" y="4046"/>
                    <a:pt x="3749" y="4219"/>
                  </a:cubicBezTo>
                  <a:cubicBezTo>
                    <a:pt x="3475" y="4830"/>
                    <a:pt x="3543" y="5542"/>
                    <a:pt x="3955" y="6337"/>
                  </a:cubicBezTo>
                  <a:lnTo>
                    <a:pt x="3959" y="6337"/>
                  </a:lnTo>
                  <a:cubicBezTo>
                    <a:pt x="3991" y="6402"/>
                    <a:pt x="4027" y="6464"/>
                    <a:pt x="4060" y="6526"/>
                  </a:cubicBezTo>
                  <a:lnTo>
                    <a:pt x="4063" y="6539"/>
                  </a:lnTo>
                  <a:lnTo>
                    <a:pt x="4158" y="6693"/>
                  </a:lnTo>
                  <a:cubicBezTo>
                    <a:pt x="4194" y="6745"/>
                    <a:pt x="4226" y="6797"/>
                    <a:pt x="4262" y="6853"/>
                  </a:cubicBezTo>
                  <a:cubicBezTo>
                    <a:pt x="5057" y="8055"/>
                    <a:pt x="6030" y="9186"/>
                    <a:pt x="7164" y="10219"/>
                  </a:cubicBezTo>
                  <a:cubicBezTo>
                    <a:pt x="6511" y="9892"/>
                    <a:pt x="5851" y="9592"/>
                    <a:pt x="5194" y="9320"/>
                  </a:cubicBezTo>
                  <a:lnTo>
                    <a:pt x="5181" y="9301"/>
                  </a:lnTo>
                  <a:lnTo>
                    <a:pt x="4959" y="9222"/>
                  </a:lnTo>
                  <a:cubicBezTo>
                    <a:pt x="4903" y="9203"/>
                    <a:pt x="4847" y="9183"/>
                    <a:pt x="4792" y="9160"/>
                  </a:cubicBezTo>
                  <a:lnTo>
                    <a:pt x="4743" y="9144"/>
                  </a:lnTo>
                  <a:cubicBezTo>
                    <a:pt x="4668" y="9114"/>
                    <a:pt x="4593" y="9085"/>
                    <a:pt x="4520" y="9055"/>
                  </a:cubicBezTo>
                  <a:cubicBezTo>
                    <a:pt x="4481" y="9043"/>
                    <a:pt x="4445" y="9029"/>
                    <a:pt x="4410" y="9013"/>
                  </a:cubicBezTo>
                  <a:lnTo>
                    <a:pt x="4403" y="9013"/>
                  </a:lnTo>
                  <a:cubicBezTo>
                    <a:pt x="3820" y="8793"/>
                    <a:pt x="3156" y="8568"/>
                    <a:pt x="2458" y="8568"/>
                  </a:cubicBezTo>
                  <a:cubicBezTo>
                    <a:pt x="2276" y="8568"/>
                    <a:pt x="2092" y="8583"/>
                    <a:pt x="1906" y="8618"/>
                  </a:cubicBezTo>
                  <a:cubicBezTo>
                    <a:pt x="1527" y="8686"/>
                    <a:pt x="1164" y="8850"/>
                    <a:pt x="850" y="9088"/>
                  </a:cubicBezTo>
                  <a:cubicBezTo>
                    <a:pt x="523" y="9340"/>
                    <a:pt x="279" y="9657"/>
                    <a:pt x="141" y="10010"/>
                  </a:cubicBezTo>
                  <a:cubicBezTo>
                    <a:pt x="112" y="10078"/>
                    <a:pt x="86" y="10157"/>
                    <a:pt x="63" y="10242"/>
                  </a:cubicBezTo>
                  <a:cubicBezTo>
                    <a:pt x="17" y="10431"/>
                    <a:pt x="1" y="10621"/>
                    <a:pt x="17" y="10811"/>
                  </a:cubicBezTo>
                  <a:cubicBezTo>
                    <a:pt x="69" y="11477"/>
                    <a:pt x="475" y="12069"/>
                    <a:pt x="1220" y="12562"/>
                  </a:cubicBezTo>
                  <a:lnTo>
                    <a:pt x="1223" y="12565"/>
                  </a:lnTo>
                  <a:cubicBezTo>
                    <a:pt x="1285" y="12605"/>
                    <a:pt x="1347" y="12644"/>
                    <a:pt x="1406" y="12680"/>
                  </a:cubicBezTo>
                  <a:lnTo>
                    <a:pt x="1413" y="12693"/>
                  </a:lnTo>
                  <a:lnTo>
                    <a:pt x="1567" y="12778"/>
                  </a:lnTo>
                  <a:cubicBezTo>
                    <a:pt x="1618" y="12804"/>
                    <a:pt x="1677" y="12837"/>
                    <a:pt x="1736" y="12867"/>
                  </a:cubicBezTo>
                  <a:cubicBezTo>
                    <a:pt x="3109" y="13588"/>
                    <a:pt x="4625" y="14134"/>
                    <a:pt x="6243" y="14490"/>
                  </a:cubicBezTo>
                  <a:lnTo>
                    <a:pt x="6256" y="14494"/>
                  </a:lnTo>
                  <a:cubicBezTo>
                    <a:pt x="6315" y="14503"/>
                    <a:pt x="6371" y="14517"/>
                    <a:pt x="6433" y="14529"/>
                  </a:cubicBezTo>
                  <a:cubicBezTo>
                    <a:pt x="6462" y="14536"/>
                    <a:pt x="6491" y="14543"/>
                    <a:pt x="6520" y="14549"/>
                  </a:cubicBezTo>
                  <a:lnTo>
                    <a:pt x="6540" y="14553"/>
                  </a:lnTo>
                  <a:cubicBezTo>
                    <a:pt x="6641" y="14576"/>
                    <a:pt x="6746" y="14595"/>
                    <a:pt x="6841" y="14612"/>
                  </a:cubicBezTo>
                  <a:cubicBezTo>
                    <a:pt x="6831" y="14736"/>
                    <a:pt x="6851" y="14856"/>
                    <a:pt x="6900" y="14968"/>
                  </a:cubicBezTo>
                  <a:cubicBezTo>
                    <a:pt x="5429" y="15602"/>
                    <a:pt x="4063" y="16416"/>
                    <a:pt x="2828" y="17396"/>
                  </a:cubicBezTo>
                  <a:cubicBezTo>
                    <a:pt x="2632" y="17549"/>
                    <a:pt x="2514" y="17784"/>
                    <a:pt x="2501" y="18033"/>
                  </a:cubicBezTo>
                  <a:cubicBezTo>
                    <a:pt x="2491" y="18285"/>
                    <a:pt x="2589" y="18526"/>
                    <a:pt x="2769" y="18697"/>
                  </a:cubicBezTo>
                  <a:cubicBezTo>
                    <a:pt x="3654" y="19537"/>
                    <a:pt x="4746" y="20229"/>
                    <a:pt x="6021" y="20749"/>
                  </a:cubicBezTo>
                  <a:cubicBezTo>
                    <a:pt x="7099" y="21190"/>
                    <a:pt x="8338" y="21520"/>
                    <a:pt x="9700" y="21733"/>
                  </a:cubicBezTo>
                  <a:cubicBezTo>
                    <a:pt x="11560" y="22020"/>
                    <a:pt x="13426" y="22167"/>
                    <a:pt x="15276" y="22167"/>
                  </a:cubicBezTo>
                  <a:cubicBezTo>
                    <a:pt x="16302" y="22167"/>
                    <a:pt x="17325" y="22122"/>
                    <a:pt x="18338" y="22033"/>
                  </a:cubicBezTo>
                  <a:cubicBezTo>
                    <a:pt x="21240" y="21775"/>
                    <a:pt x="24025" y="21157"/>
                    <a:pt x="26623" y="20190"/>
                  </a:cubicBezTo>
                  <a:cubicBezTo>
                    <a:pt x="27296" y="20255"/>
                    <a:pt x="27976" y="20288"/>
                    <a:pt x="28656" y="20288"/>
                  </a:cubicBezTo>
                  <a:cubicBezTo>
                    <a:pt x="32028" y="20288"/>
                    <a:pt x="35437" y="19484"/>
                    <a:pt x="38623" y="17922"/>
                  </a:cubicBezTo>
                  <a:cubicBezTo>
                    <a:pt x="38839" y="17817"/>
                    <a:pt x="39000" y="17624"/>
                    <a:pt x="39071" y="17396"/>
                  </a:cubicBezTo>
                  <a:cubicBezTo>
                    <a:pt x="39140" y="17170"/>
                    <a:pt x="39110" y="16922"/>
                    <a:pt x="38993" y="16716"/>
                  </a:cubicBezTo>
                  <a:cubicBezTo>
                    <a:pt x="38346" y="15588"/>
                    <a:pt x="37457" y="14595"/>
                    <a:pt x="36359" y="13758"/>
                  </a:cubicBezTo>
                  <a:cubicBezTo>
                    <a:pt x="36006" y="13490"/>
                    <a:pt x="35633" y="13242"/>
                    <a:pt x="35244" y="13016"/>
                  </a:cubicBezTo>
                  <a:cubicBezTo>
                    <a:pt x="35953" y="12974"/>
                    <a:pt x="36662" y="12909"/>
                    <a:pt x="37362" y="12817"/>
                  </a:cubicBezTo>
                  <a:lnTo>
                    <a:pt x="37385" y="12827"/>
                  </a:lnTo>
                  <a:lnTo>
                    <a:pt x="37617" y="12784"/>
                  </a:lnTo>
                  <a:cubicBezTo>
                    <a:pt x="37676" y="12775"/>
                    <a:pt x="37731" y="12765"/>
                    <a:pt x="37793" y="12755"/>
                  </a:cubicBezTo>
                  <a:lnTo>
                    <a:pt x="37843" y="12745"/>
                  </a:lnTo>
                  <a:cubicBezTo>
                    <a:pt x="37924" y="12736"/>
                    <a:pt x="38003" y="12722"/>
                    <a:pt x="38081" y="12710"/>
                  </a:cubicBezTo>
                  <a:cubicBezTo>
                    <a:pt x="38121" y="12706"/>
                    <a:pt x="38160" y="12699"/>
                    <a:pt x="38196" y="12693"/>
                  </a:cubicBezTo>
                  <a:lnTo>
                    <a:pt x="38202" y="12693"/>
                  </a:lnTo>
                  <a:cubicBezTo>
                    <a:pt x="38980" y="12568"/>
                    <a:pt x="39869" y="12386"/>
                    <a:pt x="40565" y="11797"/>
                  </a:cubicBezTo>
                  <a:cubicBezTo>
                    <a:pt x="40863" y="11549"/>
                    <a:pt x="41098" y="11229"/>
                    <a:pt x="41248" y="10866"/>
                  </a:cubicBezTo>
                  <a:cubicBezTo>
                    <a:pt x="41408" y="10484"/>
                    <a:pt x="41463" y="10085"/>
                    <a:pt x="41412" y="9713"/>
                  </a:cubicBezTo>
                  <a:cubicBezTo>
                    <a:pt x="41401" y="9634"/>
                    <a:pt x="41385" y="9556"/>
                    <a:pt x="41359" y="9470"/>
                  </a:cubicBezTo>
                  <a:cubicBezTo>
                    <a:pt x="41307" y="9284"/>
                    <a:pt x="41228" y="9111"/>
                    <a:pt x="41121" y="8954"/>
                  </a:cubicBezTo>
                  <a:cubicBezTo>
                    <a:pt x="40741" y="8402"/>
                    <a:pt x="40098" y="8091"/>
                    <a:pt x="39205" y="8029"/>
                  </a:cubicBezTo>
                  <a:lnTo>
                    <a:pt x="39202" y="8029"/>
                  </a:lnTo>
                  <a:cubicBezTo>
                    <a:pt x="39130" y="8023"/>
                    <a:pt x="39055" y="8023"/>
                    <a:pt x="38986" y="8019"/>
                  </a:cubicBezTo>
                  <a:lnTo>
                    <a:pt x="38973" y="8013"/>
                  </a:lnTo>
                  <a:lnTo>
                    <a:pt x="38797" y="8016"/>
                  </a:lnTo>
                  <a:cubicBezTo>
                    <a:pt x="38735" y="8016"/>
                    <a:pt x="38673" y="8019"/>
                    <a:pt x="38608" y="8019"/>
                  </a:cubicBezTo>
                  <a:cubicBezTo>
                    <a:pt x="37169" y="8072"/>
                    <a:pt x="35698" y="8317"/>
                    <a:pt x="34231" y="8745"/>
                  </a:cubicBezTo>
                  <a:cubicBezTo>
                    <a:pt x="34843" y="8360"/>
                    <a:pt x="35437" y="7954"/>
                    <a:pt x="36012" y="7529"/>
                  </a:cubicBezTo>
                  <a:lnTo>
                    <a:pt x="36035" y="7529"/>
                  </a:lnTo>
                  <a:lnTo>
                    <a:pt x="36218" y="7382"/>
                  </a:lnTo>
                  <a:cubicBezTo>
                    <a:pt x="36264" y="7343"/>
                    <a:pt x="36309" y="7307"/>
                    <a:pt x="36359" y="7271"/>
                  </a:cubicBezTo>
                  <a:lnTo>
                    <a:pt x="36398" y="7239"/>
                  </a:lnTo>
                  <a:cubicBezTo>
                    <a:pt x="36463" y="7189"/>
                    <a:pt x="36529" y="7141"/>
                    <a:pt x="36591" y="7091"/>
                  </a:cubicBezTo>
                  <a:cubicBezTo>
                    <a:pt x="36620" y="7069"/>
                    <a:pt x="36653" y="7046"/>
                    <a:pt x="36682" y="7023"/>
                  </a:cubicBezTo>
                  <a:lnTo>
                    <a:pt x="36689" y="7016"/>
                  </a:lnTo>
                  <a:cubicBezTo>
                    <a:pt x="37309" y="6533"/>
                    <a:pt x="38000" y="5945"/>
                    <a:pt x="38326" y="5091"/>
                  </a:cubicBezTo>
                  <a:cubicBezTo>
                    <a:pt x="38463" y="4732"/>
                    <a:pt x="38516" y="4337"/>
                    <a:pt x="38473" y="3948"/>
                  </a:cubicBezTo>
                  <a:cubicBezTo>
                    <a:pt x="38427" y="3536"/>
                    <a:pt x="38284" y="3160"/>
                    <a:pt x="38055" y="2859"/>
                  </a:cubicBezTo>
                  <a:cubicBezTo>
                    <a:pt x="38012" y="2797"/>
                    <a:pt x="37961" y="2735"/>
                    <a:pt x="37895" y="2673"/>
                  </a:cubicBezTo>
                  <a:cubicBezTo>
                    <a:pt x="37761" y="2536"/>
                    <a:pt x="37608" y="2421"/>
                    <a:pt x="37437" y="2337"/>
                  </a:cubicBezTo>
                  <a:cubicBezTo>
                    <a:pt x="37172" y="2201"/>
                    <a:pt x="36883" y="2134"/>
                    <a:pt x="36573" y="2134"/>
                  </a:cubicBezTo>
                  <a:cubicBezTo>
                    <a:pt x="36185" y="2134"/>
                    <a:pt x="35764" y="2240"/>
                    <a:pt x="35313" y="2450"/>
                  </a:cubicBezTo>
                  <a:lnTo>
                    <a:pt x="35309" y="2450"/>
                  </a:lnTo>
                  <a:cubicBezTo>
                    <a:pt x="35244" y="2483"/>
                    <a:pt x="35179" y="2516"/>
                    <a:pt x="35117" y="2548"/>
                  </a:cubicBezTo>
                  <a:lnTo>
                    <a:pt x="35104" y="2548"/>
                  </a:lnTo>
                  <a:lnTo>
                    <a:pt x="34947" y="2637"/>
                  </a:lnTo>
                  <a:cubicBezTo>
                    <a:pt x="34894" y="2670"/>
                    <a:pt x="34839" y="2699"/>
                    <a:pt x="34784" y="2732"/>
                  </a:cubicBezTo>
                  <a:cubicBezTo>
                    <a:pt x="34359" y="2987"/>
                    <a:pt x="33944" y="3264"/>
                    <a:pt x="33532" y="3562"/>
                  </a:cubicBezTo>
                  <a:cubicBezTo>
                    <a:pt x="33614" y="3163"/>
                    <a:pt x="33647" y="2761"/>
                    <a:pt x="33617" y="2379"/>
                  </a:cubicBezTo>
                  <a:cubicBezTo>
                    <a:pt x="33610" y="2297"/>
                    <a:pt x="33600" y="2222"/>
                    <a:pt x="33588" y="2150"/>
                  </a:cubicBezTo>
                  <a:cubicBezTo>
                    <a:pt x="33476" y="1418"/>
                    <a:pt x="32986" y="176"/>
                    <a:pt x="30976" y="19"/>
                  </a:cubicBezTo>
                  <a:cubicBezTo>
                    <a:pt x="30825" y="7"/>
                    <a:pt x="30675" y="1"/>
                    <a:pt x="30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47;p35"/>
            <p:cNvSpPr/>
            <p:nvPr/>
          </p:nvSpPr>
          <p:spPr>
            <a:xfrm>
              <a:off x="2907688" y="1778988"/>
              <a:ext cx="487789" cy="461438"/>
            </a:xfrm>
            <a:custGeom>
              <a:avLst/>
              <a:gdLst/>
              <a:ahLst/>
              <a:cxnLst/>
              <a:rect l="l" t="t" r="r" b="b"/>
              <a:pathLst>
                <a:path w="6368" h="6024" extrusionOk="0">
                  <a:moveTo>
                    <a:pt x="1701" y="908"/>
                  </a:moveTo>
                  <a:cubicBezTo>
                    <a:pt x="1959" y="908"/>
                    <a:pt x="2189" y="1004"/>
                    <a:pt x="2393" y="1203"/>
                  </a:cubicBezTo>
                  <a:cubicBezTo>
                    <a:pt x="2592" y="1396"/>
                    <a:pt x="2717" y="1631"/>
                    <a:pt x="2753" y="1733"/>
                  </a:cubicBezTo>
                  <a:lnTo>
                    <a:pt x="3086" y="2602"/>
                  </a:lnTo>
                  <a:lnTo>
                    <a:pt x="3566" y="1805"/>
                  </a:lnTo>
                  <a:cubicBezTo>
                    <a:pt x="3572" y="1797"/>
                    <a:pt x="3991" y="1197"/>
                    <a:pt x="4644" y="1197"/>
                  </a:cubicBezTo>
                  <a:cubicBezTo>
                    <a:pt x="4749" y="1197"/>
                    <a:pt x="4861" y="1213"/>
                    <a:pt x="4978" y="1249"/>
                  </a:cubicBezTo>
                  <a:cubicBezTo>
                    <a:pt x="5452" y="1396"/>
                    <a:pt x="5325" y="2050"/>
                    <a:pt x="5295" y="2177"/>
                  </a:cubicBezTo>
                  <a:cubicBezTo>
                    <a:pt x="5145" y="2811"/>
                    <a:pt x="4714" y="3432"/>
                    <a:pt x="4017" y="4021"/>
                  </a:cubicBezTo>
                  <a:cubicBezTo>
                    <a:pt x="3723" y="4269"/>
                    <a:pt x="3348" y="4566"/>
                    <a:pt x="2939" y="4763"/>
                  </a:cubicBezTo>
                  <a:cubicBezTo>
                    <a:pt x="2566" y="4504"/>
                    <a:pt x="2239" y="4144"/>
                    <a:pt x="1988" y="3850"/>
                  </a:cubicBezTo>
                  <a:cubicBezTo>
                    <a:pt x="1577" y="3364"/>
                    <a:pt x="1020" y="2628"/>
                    <a:pt x="965" y="1827"/>
                  </a:cubicBezTo>
                  <a:cubicBezTo>
                    <a:pt x="942" y="1497"/>
                    <a:pt x="1109" y="978"/>
                    <a:pt x="1544" y="919"/>
                  </a:cubicBezTo>
                  <a:cubicBezTo>
                    <a:pt x="1597" y="912"/>
                    <a:pt x="1650" y="908"/>
                    <a:pt x="1701" y="908"/>
                  </a:cubicBezTo>
                  <a:close/>
                  <a:moveTo>
                    <a:pt x="1701" y="0"/>
                  </a:moveTo>
                  <a:cubicBezTo>
                    <a:pt x="1607" y="0"/>
                    <a:pt x="1512" y="7"/>
                    <a:pt x="1416" y="20"/>
                  </a:cubicBezTo>
                  <a:cubicBezTo>
                    <a:pt x="494" y="148"/>
                    <a:pt x="1" y="1073"/>
                    <a:pt x="60" y="1893"/>
                  </a:cubicBezTo>
                  <a:cubicBezTo>
                    <a:pt x="132" y="2958"/>
                    <a:pt x="802" y="3857"/>
                    <a:pt x="1298" y="4439"/>
                  </a:cubicBezTo>
                  <a:cubicBezTo>
                    <a:pt x="1586" y="4776"/>
                    <a:pt x="1962" y="5184"/>
                    <a:pt x="2413" y="5501"/>
                  </a:cubicBezTo>
                  <a:lnTo>
                    <a:pt x="2381" y="5956"/>
                  </a:lnTo>
                  <a:lnTo>
                    <a:pt x="2861" y="5776"/>
                  </a:lnTo>
                  <a:lnTo>
                    <a:pt x="3292" y="6024"/>
                  </a:lnTo>
                  <a:lnTo>
                    <a:pt x="3331" y="5583"/>
                  </a:lnTo>
                  <a:cubicBezTo>
                    <a:pt x="3828" y="5345"/>
                    <a:pt x="4266" y="5001"/>
                    <a:pt x="4603" y="4717"/>
                  </a:cubicBezTo>
                  <a:cubicBezTo>
                    <a:pt x="5452" y="3998"/>
                    <a:pt x="5982" y="3217"/>
                    <a:pt x="6178" y="2387"/>
                  </a:cubicBezTo>
                  <a:cubicBezTo>
                    <a:pt x="6367" y="1592"/>
                    <a:pt x="6152" y="664"/>
                    <a:pt x="5250" y="383"/>
                  </a:cubicBezTo>
                  <a:cubicBezTo>
                    <a:pt x="5046" y="319"/>
                    <a:pt x="4842" y="288"/>
                    <a:pt x="4640" y="288"/>
                  </a:cubicBezTo>
                  <a:cubicBezTo>
                    <a:pt x="4263" y="288"/>
                    <a:pt x="3891" y="398"/>
                    <a:pt x="3541" y="615"/>
                  </a:cubicBezTo>
                  <a:cubicBezTo>
                    <a:pt x="3439" y="681"/>
                    <a:pt x="3345" y="749"/>
                    <a:pt x="3263" y="818"/>
                  </a:cubicBezTo>
                  <a:cubicBezTo>
                    <a:pt x="3194" y="729"/>
                    <a:pt x="3115" y="638"/>
                    <a:pt x="3024" y="550"/>
                  </a:cubicBezTo>
                  <a:cubicBezTo>
                    <a:pt x="2648" y="187"/>
                    <a:pt x="2195" y="0"/>
                    <a:pt x="1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48;p35"/>
            <p:cNvSpPr/>
            <p:nvPr/>
          </p:nvSpPr>
          <p:spPr>
            <a:xfrm>
              <a:off x="2102392" y="3102866"/>
              <a:ext cx="1565168" cy="582773"/>
            </a:xfrm>
            <a:custGeom>
              <a:avLst/>
              <a:gdLst/>
              <a:ahLst/>
              <a:cxnLst/>
              <a:rect l="l" t="t" r="r" b="b"/>
              <a:pathLst>
                <a:path w="20433" h="7608" extrusionOk="0">
                  <a:moveTo>
                    <a:pt x="10763" y="1"/>
                  </a:moveTo>
                  <a:cubicBezTo>
                    <a:pt x="9502" y="1"/>
                    <a:pt x="8237" y="166"/>
                    <a:pt x="7011" y="464"/>
                  </a:cubicBezTo>
                  <a:cubicBezTo>
                    <a:pt x="4521" y="1068"/>
                    <a:pt x="2187" y="2196"/>
                    <a:pt x="0" y="3533"/>
                  </a:cubicBezTo>
                  <a:cubicBezTo>
                    <a:pt x="2324" y="5029"/>
                    <a:pt x="4984" y="7010"/>
                    <a:pt x="7720" y="7402"/>
                  </a:cubicBezTo>
                  <a:cubicBezTo>
                    <a:pt x="8682" y="7540"/>
                    <a:pt x="9646" y="7607"/>
                    <a:pt x="10608" y="7607"/>
                  </a:cubicBezTo>
                  <a:cubicBezTo>
                    <a:pt x="13950" y="7607"/>
                    <a:pt x="17256" y="6794"/>
                    <a:pt x="20286" y="5307"/>
                  </a:cubicBezTo>
                  <a:cubicBezTo>
                    <a:pt x="20390" y="5259"/>
                    <a:pt x="20433" y="5128"/>
                    <a:pt x="20374" y="5026"/>
                  </a:cubicBezTo>
                  <a:cubicBezTo>
                    <a:pt x="19132" y="2872"/>
                    <a:pt x="16975" y="1307"/>
                    <a:pt x="14600" y="565"/>
                  </a:cubicBezTo>
                  <a:cubicBezTo>
                    <a:pt x="13358" y="177"/>
                    <a:pt x="12063" y="1"/>
                    <a:pt x="10763" y="1"/>
                  </a:cubicBezTo>
                  <a:close/>
                </a:path>
              </a:pathLst>
            </a:custGeom>
            <a:solidFill>
              <a:srgbClr val="E8C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49;p35"/>
            <p:cNvSpPr/>
            <p:nvPr/>
          </p:nvSpPr>
          <p:spPr>
            <a:xfrm>
              <a:off x="995808" y="3260553"/>
              <a:ext cx="1802475" cy="565691"/>
            </a:xfrm>
            <a:custGeom>
              <a:avLst/>
              <a:gdLst/>
              <a:ahLst/>
              <a:cxnLst/>
              <a:rect l="l" t="t" r="r" b="b"/>
              <a:pathLst>
                <a:path w="23531" h="7385" extrusionOk="0">
                  <a:moveTo>
                    <a:pt x="11006" y="1"/>
                  </a:moveTo>
                  <a:cubicBezTo>
                    <a:pt x="7088" y="1"/>
                    <a:pt x="3176" y="1356"/>
                    <a:pt x="105" y="3791"/>
                  </a:cubicBezTo>
                  <a:cubicBezTo>
                    <a:pt x="10" y="3867"/>
                    <a:pt x="0" y="4013"/>
                    <a:pt x="88" y="4099"/>
                  </a:cubicBezTo>
                  <a:cubicBezTo>
                    <a:pt x="1853" y="5772"/>
                    <a:pt x="4255" y="6585"/>
                    <a:pt x="6667" y="6958"/>
                  </a:cubicBezTo>
                  <a:cubicBezTo>
                    <a:pt x="8478" y="7239"/>
                    <a:pt x="10316" y="7385"/>
                    <a:pt x="12155" y="7385"/>
                  </a:cubicBezTo>
                  <a:cubicBezTo>
                    <a:pt x="16038" y="7385"/>
                    <a:pt x="19920" y="6735"/>
                    <a:pt x="23531" y="5347"/>
                  </a:cubicBezTo>
                  <a:cubicBezTo>
                    <a:pt x="20511" y="2275"/>
                    <a:pt x="16232" y="265"/>
                    <a:pt x="11932" y="26"/>
                  </a:cubicBezTo>
                  <a:cubicBezTo>
                    <a:pt x="11623" y="9"/>
                    <a:pt x="11315" y="1"/>
                    <a:pt x="11006" y="1"/>
                  </a:cubicBezTo>
                  <a:close/>
                </a:path>
              </a:pathLst>
            </a:custGeom>
            <a:solidFill>
              <a:srgbClr val="E1737C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50;p35"/>
            <p:cNvSpPr/>
            <p:nvPr/>
          </p:nvSpPr>
          <p:spPr>
            <a:xfrm>
              <a:off x="2025800" y="3102875"/>
              <a:ext cx="1641740" cy="582773"/>
            </a:xfrm>
            <a:custGeom>
              <a:avLst/>
              <a:gdLst/>
              <a:ahLst/>
              <a:cxnLst/>
              <a:rect l="l" t="t" r="r" b="b"/>
              <a:pathLst>
                <a:path w="20433" h="7608" extrusionOk="0">
                  <a:moveTo>
                    <a:pt x="10763" y="1"/>
                  </a:moveTo>
                  <a:cubicBezTo>
                    <a:pt x="9502" y="1"/>
                    <a:pt x="8237" y="166"/>
                    <a:pt x="7011" y="464"/>
                  </a:cubicBezTo>
                  <a:cubicBezTo>
                    <a:pt x="4521" y="1068"/>
                    <a:pt x="2187" y="2196"/>
                    <a:pt x="0" y="3533"/>
                  </a:cubicBezTo>
                  <a:cubicBezTo>
                    <a:pt x="2324" y="5029"/>
                    <a:pt x="4984" y="7010"/>
                    <a:pt x="7720" y="7402"/>
                  </a:cubicBezTo>
                  <a:cubicBezTo>
                    <a:pt x="8682" y="7540"/>
                    <a:pt x="9646" y="7607"/>
                    <a:pt x="10608" y="7607"/>
                  </a:cubicBezTo>
                  <a:cubicBezTo>
                    <a:pt x="13950" y="7607"/>
                    <a:pt x="17256" y="6794"/>
                    <a:pt x="20286" y="5307"/>
                  </a:cubicBezTo>
                  <a:cubicBezTo>
                    <a:pt x="20390" y="5259"/>
                    <a:pt x="20433" y="5128"/>
                    <a:pt x="20374" y="5026"/>
                  </a:cubicBezTo>
                  <a:cubicBezTo>
                    <a:pt x="19132" y="2872"/>
                    <a:pt x="16975" y="1307"/>
                    <a:pt x="14600" y="565"/>
                  </a:cubicBezTo>
                  <a:cubicBezTo>
                    <a:pt x="13358" y="177"/>
                    <a:pt x="12063" y="1"/>
                    <a:pt x="10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51;p35"/>
            <p:cNvSpPr/>
            <p:nvPr/>
          </p:nvSpPr>
          <p:spPr>
            <a:xfrm>
              <a:off x="3481275" y="3424514"/>
              <a:ext cx="52624" cy="27806"/>
            </a:xfrm>
            <a:custGeom>
              <a:avLst/>
              <a:gdLst/>
              <a:ahLst/>
              <a:cxnLst/>
              <a:rect l="l" t="t" r="r" b="b"/>
              <a:pathLst>
                <a:path w="687" h="363" extrusionOk="0">
                  <a:moveTo>
                    <a:pt x="494" y="0"/>
                  </a:moveTo>
                  <a:cubicBezTo>
                    <a:pt x="435" y="0"/>
                    <a:pt x="366" y="12"/>
                    <a:pt x="294" y="36"/>
                  </a:cubicBezTo>
                  <a:cubicBezTo>
                    <a:pt x="118" y="98"/>
                    <a:pt x="0" y="210"/>
                    <a:pt x="29" y="291"/>
                  </a:cubicBezTo>
                  <a:cubicBezTo>
                    <a:pt x="45" y="337"/>
                    <a:pt x="107" y="362"/>
                    <a:pt x="192" y="362"/>
                  </a:cubicBezTo>
                  <a:cubicBezTo>
                    <a:pt x="251" y="362"/>
                    <a:pt x="321" y="350"/>
                    <a:pt x="392" y="324"/>
                  </a:cubicBezTo>
                  <a:cubicBezTo>
                    <a:pt x="566" y="266"/>
                    <a:pt x="686" y="151"/>
                    <a:pt x="657" y="73"/>
                  </a:cubicBezTo>
                  <a:cubicBezTo>
                    <a:pt x="641" y="25"/>
                    <a:pt x="579" y="0"/>
                    <a:pt x="4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52;p35"/>
            <p:cNvSpPr/>
            <p:nvPr/>
          </p:nvSpPr>
          <p:spPr>
            <a:xfrm>
              <a:off x="3473768" y="3461742"/>
              <a:ext cx="49637" cy="26044"/>
            </a:xfrm>
            <a:custGeom>
              <a:avLst/>
              <a:gdLst/>
              <a:ahLst/>
              <a:cxnLst/>
              <a:rect l="l" t="t" r="r" b="b"/>
              <a:pathLst>
                <a:path w="648" h="340" extrusionOk="0">
                  <a:moveTo>
                    <a:pt x="467" y="0"/>
                  </a:moveTo>
                  <a:cubicBezTo>
                    <a:pt x="411" y="0"/>
                    <a:pt x="345" y="11"/>
                    <a:pt x="278" y="34"/>
                  </a:cubicBezTo>
                  <a:cubicBezTo>
                    <a:pt x="115" y="93"/>
                    <a:pt x="0" y="198"/>
                    <a:pt x="26" y="273"/>
                  </a:cubicBezTo>
                  <a:cubicBezTo>
                    <a:pt x="42" y="317"/>
                    <a:pt x="101" y="340"/>
                    <a:pt x="180" y="340"/>
                  </a:cubicBezTo>
                  <a:cubicBezTo>
                    <a:pt x="236" y="340"/>
                    <a:pt x="302" y="328"/>
                    <a:pt x="369" y="306"/>
                  </a:cubicBezTo>
                  <a:cubicBezTo>
                    <a:pt x="533" y="250"/>
                    <a:pt x="647" y="142"/>
                    <a:pt x="621" y="67"/>
                  </a:cubicBezTo>
                  <a:cubicBezTo>
                    <a:pt x="606" y="23"/>
                    <a:pt x="546" y="0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53;p35"/>
            <p:cNvSpPr/>
            <p:nvPr/>
          </p:nvSpPr>
          <p:spPr>
            <a:xfrm>
              <a:off x="3421680" y="3450022"/>
              <a:ext cx="52624" cy="27653"/>
            </a:xfrm>
            <a:custGeom>
              <a:avLst/>
              <a:gdLst/>
              <a:ahLst/>
              <a:cxnLst/>
              <a:rect l="l" t="t" r="r" b="b"/>
              <a:pathLst>
                <a:path w="687" h="361" extrusionOk="0">
                  <a:moveTo>
                    <a:pt x="496" y="0"/>
                  </a:moveTo>
                  <a:cubicBezTo>
                    <a:pt x="437" y="0"/>
                    <a:pt x="366" y="12"/>
                    <a:pt x="294" y="37"/>
                  </a:cubicBezTo>
                  <a:cubicBezTo>
                    <a:pt x="121" y="99"/>
                    <a:pt x="0" y="210"/>
                    <a:pt x="30" y="289"/>
                  </a:cubicBezTo>
                  <a:cubicBezTo>
                    <a:pt x="45" y="337"/>
                    <a:pt x="108" y="361"/>
                    <a:pt x="192" y="361"/>
                  </a:cubicBezTo>
                  <a:cubicBezTo>
                    <a:pt x="251" y="361"/>
                    <a:pt x="321" y="349"/>
                    <a:pt x="392" y="325"/>
                  </a:cubicBezTo>
                  <a:cubicBezTo>
                    <a:pt x="569" y="263"/>
                    <a:pt x="686" y="151"/>
                    <a:pt x="660" y="70"/>
                  </a:cubicBezTo>
                  <a:cubicBezTo>
                    <a:pt x="643" y="24"/>
                    <a:pt x="580" y="0"/>
                    <a:pt x="4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4;p35"/>
            <p:cNvSpPr/>
            <p:nvPr/>
          </p:nvSpPr>
          <p:spPr>
            <a:xfrm>
              <a:off x="1224369" y="3503714"/>
              <a:ext cx="49637" cy="26121"/>
            </a:xfrm>
            <a:custGeom>
              <a:avLst/>
              <a:gdLst/>
              <a:ahLst/>
              <a:cxnLst/>
              <a:rect l="l" t="t" r="r" b="b"/>
              <a:pathLst>
                <a:path w="648" h="341" extrusionOk="0">
                  <a:moveTo>
                    <a:pt x="467" y="1"/>
                  </a:moveTo>
                  <a:cubicBezTo>
                    <a:pt x="412" y="1"/>
                    <a:pt x="346" y="12"/>
                    <a:pt x="278" y="35"/>
                  </a:cubicBezTo>
                  <a:cubicBezTo>
                    <a:pt x="115" y="94"/>
                    <a:pt x="1" y="198"/>
                    <a:pt x="27" y="273"/>
                  </a:cubicBezTo>
                  <a:cubicBezTo>
                    <a:pt x="42" y="318"/>
                    <a:pt x="102" y="340"/>
                    <a:pt x="181" y="340"/>
                  </a:cubicBezTo>
                  <a:cubicBezTo>
                    <a:pt x="237" y="340"/>
                    <a:pt x="303" y="329"/>
                    <a:pt x="370" y="306"/>
                  </a:cubicBezTo>
                  <a:cubicBezTo>
                    <a:pt x="536" y="251"/>
                    <a:pt x="648" y="143"/>
                    <a:pt x="622" y="68"/>
                  </a:cubicBezTo>
                  <a:cubicBezTo>
                    <a:pt x="606" y="24"/>
                    <a:pt x="547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55;p35"/>
            <p:cNvSpPr/>
            <p:nvPr/>
          </p:nvSpPr>
          <p:spPr>
            <a:xfrm>
              <a:off x="1217628" y="3540252"/>
              <a:ext cx="49407" cy="26121"/>
            </a:xfrm>
            <a:custGeom>
              <a:avLst/>
              <a:gdLst/>
              <a:ahLst/>
              <a:cxnLst/>
              <a:rect l="l" t="t" r="r" b="b"/>
              <a:pathLst>
                <a:path w="645" h="341" extrusionOk="0">
                  <a:moveTo>
                    <a:pt x="464" y="1"/>
                  </a:moveTo>
                  <a:cubicBezTo>
                    <a:pt x="408" y="1"/>
                    <a:pt x="343" y="12"/>
                    <a:pt x="275" y="35"/>
                  </a:cubicBezTo>
                  <a:cubicBezTo>
                    <a:pt x="111" y="90"/>
                    <a:pt x="1" y="199"/>
                    <a:pt x="27" y="274"/>
                  </a:cubicBezTo>
                  <a:cubicBezTo>
                    <a:pt x="40" y="318"/>
                    <a:pt x="100" y="340"/>
                    <a:pt x="180" y="340"/>
                  </a:cubicBezTo>
                  <a:cubicBezTo>
                    <a:pt x="236" y="340"/>
                    <a:pt x="302" y="329"/>
                    <a:pt x="369" y="306"/>
                  </a:cubicBezTo>
                  <a:cubicBezTo>
                    <a:pt x="533" y="247"/>
                    <a:pt x="644" y="143"/>
                    <a:pt x="618" y="68"/>
                  </a:cubicBezTo>
                  <a:cubicBezTo>
                    <a:pt x="603" y="24"/>
                    <a:pt x="544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56;p35"/>
            <p:cNvSpPr/>
            <p:nvPr/>
          </p:nvSpPr>
          <p:spPr>
            <a:xfrm>
              <a:off x="1168604" y="3527766"/>
              <a:ext cx="49330" cy="26121"/>
            </a:xfrm>
            <a:custGeom>
              <a:avLst/>
              <a:gdLst/>
              <a:ahLst/>
              <a:cxnLst/>
              <a:rect l="l" t="t" r="r" b="b"/>
              <a:pathLst>
                <a:path w="644" h="341" extrusionOk="0">
                  <a:moveTo>
                    <a:pt x="463" y="0"/>
                  </a:moveTo>
                  <a:cubicBezTo>
                    <a:pt x="407" y="0"/>
                    <a:pt x="342" y="12"/>
                    <a:pt x="275" y="35"/>
                  </a:cubicBezTo>
                  <a:cubicBezTo>
                    <a:pt x="111" y="93"/>
                    <a:pt x="0" y="198"/>
                    <a:pt x="26" y="273"/>
                  </a:cubicBezTo>
                  <a:cubicBezTo>
                    <a:pt x="42" y="317"/>
                    <a:pt x="101" y="340"/>
                    <a:pt x="180" y="340"/>
                  </a:cubicBezTo>
                  <a:cubicBezTo>
                    <a:pt x="236" y="340"/>
                    <a:pt x="302" y="329"/>
                    <a:pt x="369" y="306"/>
                  </a:cubicBezTo>
                  <a:cubicBezTo>
                    <a:pt x="533" y="247"/>
                    <a:pt x="644" y="143"/>
                    <a:pt x="617" y="68"/>
                  </a:cubicBezTo>
                  <a:cubicBezTo>
                    <a:pt x="602" y="23"/>
                    <a:pt x="543" y="0"/>
                    <a:pt x="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57;p35"/>
            <p:cNvSpPr/>
            <p:nvPr/>
          </p:nvSpPr>
          <p:spPr>
            <a:xfrm>
              <a:off x="1398974" y="2288608"/>
              <a:ext cx="1048960" cy="749608"/>
            </a:xfrm>
            <a:custGeom>
              <a:avLst/>
              <a:gdLst/>
              <a:ahLst/>
              <a:cxnLst/>
              <a:rect l="l" t="t" r="r" b="b"/>
              <a:pathLst>
                <a:path w="13694" h="9786" extrusionOk="0">
                  <a:moveTo>
                    <a:pt x="7075" y="1"/>
                  </a:moveTo>
                  <a:cubicBezTo>
                    <a:pt x="6931" y="1"/>
                    <a:pt x="6787" y="16"/>
                    <a:pt x="6644" y="48"/>
                  </a:cubicBezTo>
                  <a:cubicBezTo>
                    <a:pt x="5660" y="263"/>
                    <a:pt x="4762" y="1286"/>
                    <a:pt x="4687" y="2371"/>
                  </a:cubicBezTo>
                  <a:cubicBezTo>
                    <a:pt x="4013" y="2188"/>
                    <a:pt x="3327" y="2007"/>
                    <a:pt x="2635" y="2007"/>
                  </a:cubicBezTo>
                  <a:cubicBezTo>
                    <a:pt x="2538" y="2007"/>
                    <a:pt x="2440" y="2010"/>
                    <a:pt x="2343" y="2018"/>
                  </a:cubicBezTo>
                  <a:cubicBezTo>
                    <a:pt x="1552" y="2084"/>
                    <a:pt x="742" y="2472"/>
                    <a:pt x="337" y="3211"/>
                  </a:cubicBezTo>
                  <a:cubicBezTo>
                    <a:pt x="46" y="3744"/>
                    <a:pt x="0" y="4401"/>
                    <a:pt x="130" y="5006"/>
                  </a:cubicBezTo>
                  <a:cubicBezTo>
                    <a:pt x="144" y="5057"/>
                    <a:pt x="157" y="5110"/>
                    <a:pt x="170" y="5162"/>
                  </a:cubicBezTo>
                  <a:cubicBezTo>
                    <a:pt x="173" y="5175"/>
                    <a:pt x="177" y="5188"/>
                    <a:pt x="180" y="5202"/>
                  </a:cubicBezTo>
                  <a:cubicBezTo>
                    <a:pt x="366" y="5855"/>
                    <a:pt x="745" y="6430"/>
                    <a:pt x="1180" y="6927"/>
                  </a:cubicBezTo>
                  <a:cubicBezTo>
                    <a:pt x="2268" y="8166"/>
                    <a:pt x="3752" y="8992"/>
                    <a:pt x="5317" y="9225"/>
                  </a:cubicBezTo>
                  <a:cubicBezTo>
                    <a:pt x="6026" y="9327"/>
                    <a:pt x="6904" y="9785"/>
                    <a:pt x="7656" y="9785"/>
                  </a:cubicBezTo>
                  <a:cubicBezTo>
                    <a:pt x="7813" y="9785"/>
                    <a:pt x="7965" y="9765"/>
                    <a:pt x="8108" y="9718"/>
                  </a:cubicBezTo>
                  <a:cubicBezTo>
                    <a:pt x="10288" y="8986"/>
                    <a:pt x="12158" y="7217"/>
                    <a:pt x="13118" y="4976"/>
                  </a:cubicBezTo>
                  <a:cubicBezTo>
                    <a:pt x="13461" y="4185"/>
                    <a:pt x="13693" y="3306"/>
                    <a:pt x="13586" y="2440"/>
                  </a:cubicBezTo>
                  <a:cubicBezTo>
                    <a:pt x="13478" y="1574"/>
                    <a:pt x="12971" y="727"/>
                    <a:pt x="12206" y="449"/>
                  </a:cubicBezTo>
                  <a:cubicBezTo>
                    <a:pt x="12046" y="390"/>
                    <a:pt x="11876" y="358"/>
                    <a:pt x="11703" y="348"/>
                  </a:cubicBezTo>
                  <a:cubicBezTo>
                    <a:pt x="11656" y="346"/>
                    <a:pt x="11609" y="344"/>
                    <a:pt x="11561" y="344"/>
                  </a:cubicBezTo>
                  <a:cubicBezTo>
                    <a:pt x="11526" y="344"/>
                    <a:pt x="11491" y="345"/>
                    <a:pt x="11455" y="348"/>
                  </a:cubicBezTo>
                  <a:cubicBezTo>
                    <a:pt x="10648" y="387"/>
                    <a:pt x="9778" y="841"/>
                    <a:pt x="9180" y="1365"/>
                  </a:cubicBezTo>
                  <a:cubicBezTo>
                    <a:pt x="8785" y="537"/>
                    <a:pt x="7932" y="1"/>
                    <a:pt x="7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58;p35"/>
            <p:cNvSpPr/>
            <p:nvPr/>
          </p:nvSpPr>
          <p:spPr>
            <a:xfrm>
              <a:off x="1408932" y="2605043"/>
              <a:ext cx="876074" cy="246958"/>
            </a:xfrm>
            <a:custGeom>
              <a:avLst/>
              <a:gdLst/>
              <a:ahLst/>
              <a:cxnLst/>
              <a:rect l="l" t="t" r="r" b="b"/>
              <a:pathLst>
                <a:path w="11437" h="3224" extrusionOk="0">
                  <a:moveTo>
                    <a:pt x="2462" y="1"/>
                  </a:moveTo>
                  <a:cubicBezTo>
                    <a:pt x="2432" y="1"/>
                    <a:pt x="2403" y="1"/>
                    <a:pt x="2373" y="2"/>
                  </a:cubicBezTo>
                  <a:cubicBezTo>
                    <a:pt x="1530" y="18"/>
                    <a:pt x="694" y="312"/>
                    <a:pt x="0" y="831"/>
                  </a:cubicBezTo>
                  <a:cubicBezTo>
                    <a:pt x="11" y="884"/>
                    <a:pt x="24" y="937"/>
                    <a:pt x="36" y="985"/>
                  </a:cubicBezTo>
                  <a:cubicBezTo>
                    <a:pt x="716" y="466"/>
                    <a:pt x="1543" y="169"/>
                    <a:pt x="2377" y="152"/>
                  </a:cubicBezTo>
                  <a:cubicBezTo>
                    <a:pt x="2404" y="152"/>
                    <a:pt x="2431" y="151"/>
                    <a:pt x="2458" y="151"/>
                  </a:cubicBezTo>
                  <a:cubicBezTo>
                    <a:pt x="3476" y="151"/>
                    <a:pt x="4476" y="567"/>
                    <a:pt x="5233" y="1296"/>
                  </a:cubicBezTo>
                  <a:cubicBezTo>
                    <a:pt x="5247" y="1309"/>
                    <a:pt x="5264" y="1316"/>
                    <a:pt x="5281" y="1316"/>
                  </a:cubicBezTo>
                  <a:cubicBezTo>
                    <a:pt x="5296" y="1316"/>
                    <a:pt x="5312" y="1310"/>
                    <a:pt x="5325" y="1299"/>
                  </a:cubicBezTo>
                  <a:cubicBezTo>
                    <a:pt x="5994" y="700"/>
                    <a:pt x="6856" y="380"/>
                    <a:pt x="7726" y="380"/>
                  </a:cubicBezTo>
                  <a:cubicBezTo>
                    <a:pt x="8075" y="380"/>
                    <a:pt x="8426" y="432"/>
                    <a:pt x="8765" y="537"/>
                  </a:cubicBezTo>
                  <a:cubicBezTo>
                    <a:pt x="9939" y="904"/>
                    <a:pt x="10910" y="1914"/>
                    <a:pt x="11292" y="3172"/>
                  </a:cubicBezTo>
                  <a:cubicBezTo>
                    <a:pt x="11302" y="3204"/>
                    <a:pt x="11331" y="3224"/>
                    <a:pt x="11358" y="3224"/>
                  </a:cubicBezTo>
                  <a:cubicBezTo>
                    <a:pt x="11364" y="3224"/>
                    <a:pt x="11373" y="3224"/>
                    <a:pt x="11381" y="3221"/>
                  </a:cubicBezTo>
                  <a:cubicBezTo>
                    <a:pt x="11417" y="3208"/>
                    <a:pt x="11436" y="3165"/>
                    <a:pt x="11426" y="3123"/>
                  </a:cubicBezTo>
                  <a:cubicBezTo>
                    <a:pt x="11028" y="1819"/>
                    <a:pt x="10020" y="777"/>
                    <a:pt x="8805" y="394"/>
                  </a:cubicBezTo>
                  <a:cubicBezTo>
                    <a:pt x="8613" y="335"/>
                    <a:pt x="8420" y="293"/>
                    <a:pt x="8224" y="267"/>
                  </a:cubicBezTo>
                  <a:cubicBezTo>
                    <a:pt x="8174" y="256"/>
                    <a:pt x="8129" y="253"/>
                    <a:pt x="8079" y="250"/>
                  </a:cubicBezTo>
                  <a:cubicBezTo>
                    <a:pt x="7960" y="239"/>
                    <a:pt x="7841" y="233"/>
                    <a:pt x="7722" y="233"/>
                  </a:cubicBezTo>
                  <a:cubicBezTo>
                    <a:pt x="6843" y="233"/>
                    <a:pt x="5966" y="549"/>
                    <a:pt x="5279" y="1142"/>
                  </a:cubicBezTo>
                  <a:cubicBezTo>
                    <a:pt x="4946" y="828"/>
                    <a:pt x="4569" y="573"/>
                    <a:pt x="4164" y="384"/>
                  </a:cubicBezTo>
                  <a:cubicBezTo>
                    <a:pt x="4118" y="365"/>
                    <a:pt x="4073" y="345"/>
                    <a:pt x="4027" y="326"/>
                  </a:cubicBezTo>
                  <a:cubicBezTo>
                    <a:pt x="3528" y="114"/>
                    <a:pt x="2997" y="1"/>
                    <a:pt x="24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59;p35"/>
            <p:cNvSpPr/>
            <p:nvPr/>
          </p:nvSpPr>
          <p:spPr>
            <a:xfrm>
              <a:off x="2025792" y="2311435"/>
              <a:ext cx="269402" cy="324554"/>
            </a:xfrm>
            <a:custGeom>
              <a:avLst/>
              <a:gdLst/>
              <a:ahLst/>
              <a:cxnLst/>
              <a:rect l="l" t="t" r="r" b="b"/>
              <a:pathLst>
                <a:path w="3517" h="4237" extrusionOk="0">
                  <a:moveTo>
                    <a:pt x="3372" y="1"/>
                  </a:moveTo>
                  <a:cubicBezTo>
                    <a:pt x="3338" y="1"/>
                    <a:pt x="3304" y="2"/>
                    <a:pt x="3269" y="5"/>
                  </a:cubicBezTo>
                  <a:cubicBezTo>
                    <a:pt x="2687" y="462"/>
                    <a:pt x="2258" y="1151"/>
                    <a:pt x="2112" y="1923"/>
                  </a:cubicBezTo>
                  <a:cubicBezTo>
                    <a:pt x="1752" y="2011"/>
                    <a:pt x="1415" y="2178"/>
                    <a:pt x="1115" y="2409"/>
                  </a:cubicBezTo>
                  <a:cubicBezTo>
                    <a:pt x="1076" y="2436"/>
                    <a:pt x="1040" y="2468"/>
                    <a:pt x="1003" y="2504"/>
                  </a:cubicBezTo>
                  <a:cubicBezTo>
                    <a:pt x="536" y="2900"/>
                    <a:pt x="183" y="3456"/>
                    <a:pt x="26" y="4083"/>
                  </a:cubicBezTo>
                  <a:cubicBezTo>
                    <a:pt x="20" y="4103"/>
                    <a:pt x="17" y="4122"/>
                    <a:pt x="10" y="4142"/>
                  </a:cubicBezTo>
                  <a:cubicBezTo>
                    <a:pt x="0" y="4181"/>
                    <a:pt x="26" y="4224"/>
                    <a:pt x="62" y="4233"/>
                  </a:cubicBezTo>
                  <a:cubicBezTo>
                    <a:pt x="69" y="4233"/>
                    <a:pt x="76" y="4237"/>
                    <a:pt x="79" y="4237"/>
                  </a:cubicBezTo>
                  <a:cubicBezTo>
                    <a:pt x="112" y="4237"/>
                    <a:pt x="138" y="4213"/>
                    <a:pt x="148" y="4178"/>
                  </a:cubicBezTo>
                  <a:cubicBezTo>
                    <a:pt x="151" y="4151"/>
                    <a:pt x="160" y="4126"/>
                    <a:pt x="171" y="4100"/>
                  </a:cubicBezTo>
                  <a:cubicBezTo>
                    <a:pt x="317" y="3518"/>
                    <a:pt x="644" y="3002"/>
                    <a:pt x="1079" y="2629"/>
                  </a:cubicBezTo>
                  <a:cubicBezTo>
                    <a:pt x="1109" y="2602"/>
                    <a:pt x="1134" y="2580"/>
                    <a:pt x="1163" y="2557"/>
                  </a:cubicBezTo>
                  <a:cubicBezTo>
                    <a:pt x="1465" y="2318"/>
                    <a:pt x="1815" y="2142"/>
                    <a:pt x="2187" y="2060"/>
                  </a:cubicBezTo>
                  <a:cubicBezTo>
                    <a:pt x="2213" y="2053"/>
                    <a:pt x="2236" y="2031"/>
                    <a:pt x="2242" y="2002"/>
                  </a:cubicBezTo>
                  <a:cubicBezTo>
                    <a:pt x="2383" y="1174"/>
                    <a:pt x="2866" y="442"/>
                    <a:pt x="3517" y="5"/>
                  </a:cubicBezTo>
                  <a:cubicBezTo>
                    <a:pt x="3469" y="3"/>
                    <a:pt x="3421" y="1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60;p35"/>
            <p:cNvSpPr/>
            <p:nvPr/>
          </p:nvSpPr>
          <p:spPr>
            <a:xfrm>
              <a:off x="1716328" y="2428020"/>
              <a:ext cx="399163" cy="212718"/>
            </a:xfrm>
            <a:custGeom>
              <a:avLst/>
              <a:gdLst/>
              <a:ahLst/>
              <a:cxnLst/>
              <a:rect l="l" t="t" r="r" b="b"/>
              <a:pathLst>
                <a:path w="5211" h="2777" extrusionOk="0">
                  <a:moveTo>
                    <a:pt x="2973" y="0"/>
                  </a:moveTo>
                  <a:cubicBezTo>
                    <a:pt x="2881" y="0"/>
                    <a:pt x="2790" y="13"/>
                    <a:pt x="2701" y="41"/>
                  </a:cubicBezTo>
                  <a:cubicBezTo>
                    <a:pt x="2246" y="189"/>
                    <a:pt x="1916" y="786"/>
                    <a:pt x="1959" y="1335"/>
                  </a:cubicBezTo>
                  <a:cubicBezTo>
                    <a:pt x="1777" y="1245"/>
                    <a:pt x="1579" y="1199"/>
                    <a:pt x="1380" y="1199"/>
                  </a:cubicBezTo>
                  <a:cubicBezTo>
                    <a:pt x="1143" y="1199"/>
                    <a:pt x="905" y="1264"/>
                    <a:pt x="697" y="1394"/>
                  </a:cubicBezTo>
                  <a:cubicBezTo>
                    <a:pt x="272" y="1659"/>
                    <a:pt x="1" y="2172"/>
                    <a:pt x="11" y="2702"/>
                  </a:cubicBezTo>
                  <a:cubicBezTo>
                    <a:pt x="11" y="2744"/>
                    <a:pt x="43" y="2777"/>
                    <a:pt x="79" y="2777"/>
                  </a:cubicBezTo>
                  <a:cubicBezTo>
                    <a:pt x="119" y="2777"/>
                    <a:pt x="151" y="2741"/>
                    <a:pt x="148" y="2702"/>
                  </a:cubicBezTo>
                  <a:cubicBezTo>
                    <a:pt x="141" y="2231"/>
                    <a:pt x="390" y="1757"/>
                    <a:pt x="766" y="1525"/>
                  </a:cubicBezTo>
                  <a:cubicBezTo>
                    <a:pt x="950" y="1410"/>
                    <a:pt x="1164" y="1353"/>
                    <a:pt x="1379" y="1353"/>
                  </a:cubicBezTo>
                  <a:cubicBezTo>
                    <a:pt x="1602" y="1353"/>
                    <a:pt x="1826" y="1415"/>
                    <a:pt x="2014" y="1538"/>
                  </a:cubicBezTo>
                  <a:cubicBezTo>
                    <a:pt x="2026" y="1545"/>
                    <a:pt x="2038" y="1549"/>
                    <a:pt x="2050" y="1549"/>
                  </a:cubicBezTo>
                  <a:cubicBezTo>
                    <a:pt x="2065" y="1549"/>
                    <a:pt x="2080" y="1544"/>
                    <a:pt x="2093" y="1535"/>
                  </a:cubicBezTo>
                  <a:cubicBezTo>
                    <a:pt x="2115" y="1515"/>
                    <a:pt x="2125" y="1486"/>
                    <a:pt x="2119" y="1456"/>
                  </a:cubicBezTo>
                  <a:cubicBezTo>
                    <a:pt x="2004" y="943"/>
                    <a:pt x="2308" y="326"/>
                    <a:pt x="2743" y="185"/>
                  </a:cubicBezTo>
                  <a:cubicBezTo>
                    <a:pt x="2820" y="161"/>
                    <a:pt x="2899" y="150"/>
                    <a:pt x="2979" y="150"/>
                  </a:cubicBezTo>
                  <a:cubicBezTo>
                    <a:pt x="3362" y="150"/>
                    <a:pt x="3750" y="418"/>
                    <a:pt x="3877" y="816"/>
                  </a:cubicBezTo>
                  <a:cubicBezTo>
                    <a:pt x="3887" y="842"/>
                    <a:pt x="3909" y="862"/>
                    <a:pt x="3936" y="865"/>
                  </a:cubicBezTo>
                  <a:cubicBezTo>
                    <a:pt x="3939" y="865"/>
                    <a:pt x="3941" y="865"/>
                    <a:pt x="3944" y="865"/>
                  </a:cubicBezTo>
                  <a:cubicBezTo>
                    <a:pt x="3967" y="865"/>
                    <a:pt x="3989" y="853"/>
                    <a:pt x="4001" y="833"/>
                  </a:cubicBezTo>
                  <a:cubicBezTo>
                    <a:pt x="4101" y="667"/>
                    <a:pt x="4280" y="571"/>
                    <a:pt x="4479" y="571"/>
                  </a:cubicBezTo>
                  <a:cubicBezTo>
                    <a:pt x="4515" y="571"/>
                    <a:pt x="4552" y="574"/>
                    <a:pt x="4589" y="581"/>
                  </a:cubicBezTo>
                  <a:cubicBezTo>
                    <a:pt x="4811" y="620"/>
                    <a:pt x="5007" y="813"/>
                    <a:pt x="5063" y="1051"/>
                  </a:cubicBezTo>
                  <a:cubicBezTo>
                    <a:pt x="5072" y="1084"/>
                    <a:pt x="5101" y="1106"/>
                    <a:pt x="5131" y="1106"/>
                  </a:cubicBezTo>
                  <a:cubicBezTo>
                    <a:pt x="5137" y="1106"/>
                    <a:pt x="5143" y="1105"/>
                    <a:pt x="5149" y="1103"/>
                  </a:cubicBezTo>
                  <a:cubicBezTo>
                    <a:pt x="5188" y="1094"/>
                    <a:pt x="5211" y="1054"/>
                    <a:pt x="5200" y="1012"/>
                  </a:cubicBezTo>
                  <a:cubicBezTo>
                    <a:pt x="5129" y="721"/>
                    <a:pt x="4887" y="483"/>
                    <a:pt x="4612" y="433"/>
                  </a:cubicBezTo>
                  <a:cubicBezTo>
                    <a:pt x="4567" y="425"/>
                    <a:pt x="4522" y="421"/>
                    <a:pt x="4478" y="421"/>
                  </a:cubicBezTo>
                  <a:cubicBezTo>
                    <a:pt x="4276" y="421"/>
                    <a:pt x="4091" y="504"/>
                    <a:pt x="3962" y="646"/>
                  </a:cubicBezTo>
                  <a:cubicBezTo>
                    <a:pt x="3781" y="255"/>
                    <a:pt x="3376" y="0"/>
                    <a:pt x="2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61;p35"/>
            <p:cNvSpPr/>
            <p:nvPr/>
          </p:nvSpPr>
          <p:spPr>
            <a:xfrm>
              <a:off x="2876971" y="2396308"/>
              <a:ext cx="747080" cy="621686"/>
            </a:xfrm>
            <a:custGeom>
              <a:avLst/>
              <a:gdLst/>
              <a:ahLst/>
              <a:cxnLst/>
              <a:rect l="l" t="t" r="r" b="b"/>
              <a:pathLst>
                <a:path w="9753" h="8116" extrusionOk="0">
                  <a:moveTo>
                    <a:pt x="8409" y="0"/>
                  </a:moveTo>
                  <a:cubicBezTo>
                    <a:pt x="8085" y="0"/>
                    <a:pt x="7750" y="106"/>
                    <a:pt x="7435" y="253"/>
                  </a:cubicBezTo>
                  <a:cubicBezTo>
                    <a:pt x="7327" y="305"/>
                    <a:pt x="7223" y="357"/>
                    <a:pt x="7125" y="413"/>
                  </a:cubicBezTo>
                  <a:lnTo>
                    <a:pt x="7121" y="413"/>
                  </a:lnTo>
                  <a:cubicBezTo>
                    <a:pt x="7069" y="443"/>
                    <a:pt x="7017" y="475"/>
                    <a:pt x="6965" y="505"/>
                  </a:cubicBezTo>
                  <a:cubicBezTo>
                    <a:pt x="5641" y="1298"/>
                    <a:pt x="4438" y="2282"/>
                    <a:pt x="3373" y="3396"/>
                  </a:cubicBezTo>
                  <a:cubicBezTo>
                    <a:pt x="3307" y="3465"/>
                    <a:pt x="3239" y="3534"/>
                    <a:pt x="3174" y="3606"/>
                  </a:cubicBezTo>
                  <a:lnTo>
                    <a:pt x="3170" y="3609"/>
                  </a:lnTo>
                  <a:cubicBezTo>
                    <a:pt x="3098" y="3687"/>
                    <a:pt x="3026" y="3766"/>
                    <a:pt x="2954" y="3847"/>
                  </a:cubicBezTo>
                  <a:cubicBezTo>
                    <a:pt x="1909" y="5011"/>
                    <a:pt x="500" y="6580"/>
                    <a:pt x="10" y="8083"/>
                  </a:cubicBezTo>
                  <a:cubicBezTo>
                    <a:pt x="7" y="8093"/>
                    <a:pt x="3" y="8106"/>
                    <a:pt x="0" y="8116"/>
                  </a:cubicBezTo>
                  <a:cubicBezTo>
                    <a:pt x="68" y="8116"/>
                    <a:pt x="137" y="8110"/>
                    <a:pt x="209" y="8099"/>
                  </a:cubicBezTo>
                  <a:cubicBezTo>
                    <a:pt x="836" y="8012"/>
                    <a:pt x="1608" y="7547"/>
                    <a:pt x="2147" y="7302"/>
                  </a:cubicBezTo>
                  <a:cubicBezTo>
                    <a:pt x="2687" y="7060"/>
                    <a:pt x="3213" y="6802"/>
                    <a:pt x="3738" y="6528"/>
                  </a:cubicBezTo>
                  <a:lnTo>
                    <a:pt x="3746" y="6528"/>
                  </a:lnTo>
                  <a:cubicBezTo>
                    <a:pt x="3847" y="6475"/>
                    <a:pt x="3945" y="6419"/>
                    <a:pt x="4046" y="6364"/>
                  </a:cubicBezTo>
                  <a:cubicBezTo>
                    <a:pt x="4115" y="6328"/>
                    <a:pt x="4183" y="6289"/>
                    <a:pt x="4252" y="6253"/>
                  </a:cubicBezTo>
                  <a:cubicBezTo>
                    <a:pt x="5429" y="5606"/>
                    <a:pt x="6559" y="4877"/>
                    <a:pt x="7634" y="4073"/>
                  </a:cubicBezTo>
                  <a:lnTo>
                    <a:pt x="7641" y="4073"/>
                  </a:lnTo>
                  <a:cubicBezTo>
                    <a:pt x="7710" y="4021"/>
                    <a:pt x="7772" y="3972"/>
                    <a:pt x="7837" y="3920"/>
                  </a:cubicBezTo>
                  <a:cubicBezTo>
                    <a:pt x="7932" y="3847"/>
                    <a:pt x="8027" y="3772"/>
                    <a:pt x="8121" y="3701"/>
                  </a:cubicBezTo>
                  <a:cubicBezTo>
                    <a:pt x="8703" y="3250"/>
                    <a:pt x="9288" y="2743"/>
                    <a:pt x="9550" y="2057"/>
                  </a:cubicBezTo>
                  <a:cubicBezTo>
                    <a:pt x="9752" y="1534"/>
                    <a:pt x="9693" y="880"/>
                    <a:pt x="9366" y="455"/>
                  </a:cubicBezTo>
                  <a:cubicBezTo>
                    <a:pt x="9337" y="416"/>
                    <a:pt x="9304" y="377"/>
                    <a:pt x="9265" y="341"/>
                  </a:cubicBezTo>
                  <a:cubicBezTo>
                    <a:pt x="9183" y="256"/>
                    <a:pt x="9089" y="184"/>
                    <a:pt x="8981" y="132"/>
                  </a:cubicBezTo>
                  <a:cubicBezTo>
                    <a:pt x="8798" y="39"/>
                    <a:pt x="8605" y="0"/>
                    <a:pt x="84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62;p35"/>
            <p:cNvSpPr/>
            <p:nvPr/>
          </p:nvSpPr>
          <p:spPr>
            <a:xfrm>
              <a:off x="2866937" y="2422352"/>
              <a:ext cx="727547" cy="612187"/>
            </a:xfrm>
            <a:custGeom>
              <a:avLst/>
              <a:gdLst/>
              <a:ahLst/>
              <a:cxnLst/>
              <a:rect l="l" t="t" r="r" b="b"/>
              <a:pathLst>
                <a:path w="9498" h="7992" extrusionOk="0">
                  <a:moveTo>
                    <a:pt x="9396" y="1"/>
                  </a:moveTo>
                  <a:cubicBezTo>
                    <a:pt x="8331" y="730"/>
                    <a:pt x="7285" y="1491"/>
                    <a:pt x="6266" y="2285"/>
                  </a:cubicBezTo>
                  <a:lnTo>
                    <a:pt x="6266" y="2289"/>
                  </a:lnTo>
                  <a:cubicBezTo>
                    <a:pt x="6207" y="2334"/>
                    <a:pt x="6151" y="2377"/>
                    <a:pt x="6092" y="2423"/>
                  </a:cubicBezTo>
                  <a:cubicBezTo>
                    <a:pt x="5161" y="3154"/>
                    <a:pt x="4249" y="3913"/>
                    <a:pt x="3360" y="4697"/>
                  </a:cubicBezTo>
                  <a:cubicBezTo>
                    <a:pt x="3311" y="4740"/>
                    <a:pt x="3266" y="4782"/>
                    <a:pt x="3216" y="4824"/>
                  </a:cubicBezTo>
                  <a:cubicBezTo>
                    <a:pt x="2157" y="5762"/>
                    <a:pt x="1131" y="6737"/>
                    <a:pt x="141" y="7743"/>
                  </a:cubicBezTo>
                  <a:cubicBezTo>
                    <a:pt x="95" y="7792"/>
                    <a:pt x="46" y="7838"/>
                    <a:pt x="0" y="7887"/>
                  </a:cubicBezTo>
                  <a:lnTo>
                    <a:pt x="108" y="7992"/>
                  </a:lnTo>
                  <a:cubicBezTo>
                    <a:pt x="187" y="7913"/>
                    <a:pt x="261" y="7838"/>
                    <a:pt x="340" y="7759"/>
                  </a:cubicBezTo>
                  <a:cubicBezTo>
                    <a:pt x="916" y="7174"/>
                    <a:pt x="1504" y="6602"/>
                    <a:pt x="2105" y="6044"/>
                  </a:cubicBezTo>
                  <a:cubicBezTo>
                    <a:pt x="2151" y="5998"/>
                    <a:pt x="2196" y="5955"/>
                    <a:pt x="2242" y="5913"/>
                  </a:cubicBezTo>
                  <a:cubicBezTo>
                    <a:pt x="3160" y="5057"/>
                    <a:pt x="4105" y="4233"/>
                    <a:pt x="5073" y="3436"/>
                  </a:cubicBezTo>
                  <a:cubicBezTo>
                    <a:pt x="5121" y="3397"/>
                    <a:pt x="5168" y="3358"/>
                    <a:pt x="5216" y="3318"/>
                  </a:cubicBezTo>
                  <a:cubicBezTo>
                    <a:pt x="6595" y="2187"/>
                    <a:pt x="8023" y="1118"/>
                    <a:pt x="9497" y="115"/>
                  </a:cubicBezTo>
                  <a:cubicBezTo>
                    <a:pt x="9468" y="76"/>
                    <a:pt x="9435" y="37"/>
                    <a:pt x="9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63;p35"/>
            <p:cNvSpPr/>
            <p:nvPr/>
          </p:nvSpPr>
          <p:spPr>
            <a:xfrm>
              <a:off x="3332052" y="2415611"/>
              <a:ext cx="114517" cy="194870"/>
            </a:xfrm>
            <a:custGeom>
              <a:avLst/>
              <a:gdLst/>
              <a:ahLst/>
              <a:cxnLst/>
              <a:rect l="l" t="t" r="r" b="b"/>
              <a:pathLst>
                <a:path w="1495" h="2544" extrusionOk="0">
                  <a:moveTo>
                    <a:pt x="1494" y="1"/>
                  </a:moveTo>
                  <a:lnTo>
                    <a:pt x="1494" y="1"/>
                  </a:lnTo>
                  <a:cubicBezTo>
                    <a:pt x="1386" y="53"/>
                    <a:pt x="1282" y="105"/>
                    <a:pt x="1184" y="161"/>
                  </a:cubicBezTo>
                  <a:lnTo>
                    <a:pt x="1180" y="161"/>
                  </a:lnTo>
                  <a:cubicBezTo>
                    <a:pt x="602" y="942"/>
                    <a:pt x="206" y="1726"/>
                    <a:pt x="1" y="2504"/>
                  </a:cubicBezTo>
                  <a:lnTo>
                    <a:pt x="20" y="2511"/>
                  </a:lnTo>
                  <a:lnTo>
                    <a:pt x="144" y="2544"/>
                  </a:lnTo>
                  <a:cubicBezTo>
                    <a:pt x="161" y="2488"/>
                    <a:pt x="177" y="2432"/>
                    <a:pt x="194" y="2373"/>
                  </a:cubicBezTo>
                  <a:cubicBezTo>
                    <a:pt x="432" y="1589"/>
                    <a:pt x="867" y="79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64;p35"/>
            <p:cNvSpPr/>
            <p:nvPr/>
          </p:nvSpPr>
          <p:spPr>
            <a:xfrm>
              <a:off x="3255222" y="2674672"/>
              <a:ext cx="222063" cy="33704"/>
            </a:xfrm>
            <a:custGeom>
              <a:avLst/>
              <a:gdLst/>
              <a:ahLst/>
              <a:cxnLst/>
              <a:rect l="l" t="t" r="r" b="b"/>
              <a:pathLst>
                <a:path w="2899" h="440" extrusionOk="0">
                  <a:moveTo>
                    <a:pt x="33" y="1"/>
                  </a:moveTo>
                  <a:lnTo>
                    <a:pt x="4" y="142"/>
                  </a:lnTo>
                  <a:lnTo>
                    <a:pt x="1" y="148"/>
                  </a:lnTo>
                  <a:cubicBezTo>
                    <a:pt x="873" y="344"/>
                    <a:pt x="1758" y="439"/>
                    <a:pt x="2644" y="439"/>
                  </a:cubicBezTo>
                  <a:lnTo>
                    <a:pt x="2703" y="439"/>
                  </a:lnTo>
                  <a:cubicBezTo>
                    <a:pt x="2772" y="387"/>
                    <a:pt x="2834" y="338"/>
                    <a:pt x="2899" y="286"/>
                  </a:cubicBezTo>
                  <a:lnTo>
                    <a:pt x="2899" y="286"/>
                  </a:lnTo>
                  <a:cubicBezTo>
                    <a:pt x="2815" y="287"/>
                    <a:pt x="2731" y="288"/>
                    <a:pt x="2648" y="288"/>
                  </a:cubicBezTo>
                  <a:cubicBezTo>
                    <a:pt x="1810" y="288"/>
                    <a:pt x="973" y="199"/>
                    <a:pt x="147" y="24"/>
                  </a:cubicBezTo>
                  <a:cubicBezTo>
                    <a:pt x="111" y="17"/>
                    <a:pt x="72" y="8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65;p35"/>
            <p:cNvSpPr/>
            <p:nvPr/>
          </p:nvSpPr>
          <p:spPr>
            <a:xfrm>
              <a:off x="3109988" y="2656441"/>
              <a:ext cx="25355" cy="138493"/>
            </a:xfrm>
            <a:custGeom>
              <a:avLst/>
              <a:gdLst/>
              <a:ahLst/>
              <a:cxnLst/>
              <a:rect l="l" t="t" r="r" b="b"/>
              <a:pathLst>
                <a:path w="331" h="1808" extrusionOk="0">
                  <a:moveTo>
                    <a:pt x="331" y="0"/>
                  </a:moveTo>
                  <a:lnTo>
                    <a:pt x="331" y="0"/>
                  </a:lnTo>
                  <a:cubicBezTo>
                    <a:pt x="265" y="69"/>
                    <a:pt x="197" y="138"/>
                    <a:pt x="132" y="210"/>
                  </a:cubicBezTo>
                  <a:lnTo>
                    <a:pt x="128" y="213"/>
                  </a:lnTo>
                  <a:cubicBezTo>
                    <a:pt x="34" y="723"/>
                    <a:pt x="1" y="1252"/>
                    <a:pt x="43" y="1768"/>
                  </a:cubicBezTo>
                  <a:lnTo>
                    <a:pt x="43" y="1808"/>
                  </a:lnTo>
                  <a:lnTo>
                    <a:pt x="197" y="1795"/>
                  </a:lnTo>
                  <a:cubicBezTo>
                    <a:pt x="194" y="1742"/>
                    <a:pt x="187" y="1694"/>
                    <a:pt x="187" y="1641"/>
                  </a:cubicBezTo>
                  <a:cubicBezTo>
                    <a:pt x="154" y="1092"/>
                    <a:pt x="203" y="537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66;p35"/>
            <p:cNvSpPr/>
            <p:nvPr/>
          </p:nvSpPr>
          <p:spPr>
            <a:xfrm>
              <a:off x="3026648" y="2873526"/>
              <a:ext cx="160247" cy="22827"/>
            </a:xfrm>
            <a:custGeom>
              <a:avLst/>
              <a:gdLst/>
              <a:ahLst/>
              <a:cxnLst/>
              <a:rect l="l" t="t" r="r" b="b"/>
              <a:pathLst>
                <a:path w="2092" h="298" extrusionOk="0">
                  <a:moveTo>
                    <a:pt x="27" y="0"/>
                  </a:moveTo>
                  <a:lnTo>
                    <a:pt x="0" y="150"/>
                  </a:lnTo>
                  <a:cubicBezTo>
                    <a:pt x="7" y="154"/>
                    <a:pt x="13" y="154"/>
                    <a:pt x="20" y="154"/>
                  </a:cubicBezTo>
                  <a:cubicBezTo>
                    <a:pt x="553" y="252"/>
                    <a:pt x="1089" y="298"/>
                    <a:pt x="1635" y="298"/>
                  </a:cubicBezTo>
                  <a:lnTo>
                    <a:pt x="1792" y="298"/>
                  </a:lnTo>
                  <a:cubicBezTo>
                    <a:pt x="1893" y="245"/>
                    <a:pt x="1991" y="189"/>
                    <a:pt x="2092" y="134"/>
                  </a:cubicBezTo>
                  <a:lnTo>
                    <a:pt x="2092" y="134"/>
                  </a:lnTo>
                  <a:cubicBezTo>
                    <a:pt x="1934" y="143"/>
                    <a:pt x="1777" y="147"/>
                    <a:pt x="1621" y="147"/>
                  </a:cubicBezTo>
                  <a:cubicBezTo>
                    <a:pt x="1126" y="147"/>
                    <a:pt x="640" y="105"/>
                    <a:pt x="157" y="23"/>
                  </a:cubicBezTo>
                  <a:cubicBezTo>
                    <a:pt x="115" y="17"/>
                    <a:pt x="72" y="1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67;p35"/>
            <p:cNvSpPr/>
            <p:nvPr/>
          </p:nvSpPr>
          <p:spPr>
            <a:xfrm>
              <a:off x="2930208" y="2846716"/>
              <a:ext cx="917821" cy="285718"/>
            </a:xfrm>
            <a:custGeom>
              <a:avLst/>
              <a:gdLst/>
              <a:ahLst/>
              <a:cxnLst/>
              <a:rect l="l" t="t" r="r" b="b"/>
              <a:pathLst>
                <a:path w="11982" h="3730" extrusionOk="0">
                  <a:moveTo>
                    <a:pt x="9956" y="0"/>
                  </a:moveTo>
                  <a:cubicBezTo>
                    <a:pt x="9897" y="4"/>
                    <a:pt x="9835" y="4"/>
                    <a:pt x="9776" y="7"/>
                  </a:cubicBezTo>
                  <a:cubicBezTo>
                    <a:pt x="8230" y="62"/>
                    <a:pt x="6704" y="343"/>
                    <a:pt x="5230" y="801"/>
                  </a:cubicBezTo>
                  <a:cubicBezTo>
                    <a:pt x="5142" y="833"/>
                    <a:pt x="5051" y="860"/>
                    <a:pt x="4956" y="889"/>
                  </a:cubicBezTo>
                  <a:cubicBezTo>
                    <a:pt x="4855" y="925"/>
                    <a:pt x="4749" y="961"/>
                    <a:pt x="4648" y="997"/>
                  </a:cubicBezTo>
                  <a:cubicBezTo>
                    <a:pt x="3171" y="1510"/>
                    <a:pt x="1181" y="2203"/>
                    <a:pt x="24" y="3285"/>
                  </a:cubicBezTo>
                  <a:cubicBezTo>
                    <a:pt x="17" y="3292"/>
                    <a:pt x="11" y="3298"/>
                    <a:pt x="1" y="3304"/>
                  </a:cubicBezTo>
                  <a:cubicBezTo>
                    <a:pt x="60" y="3337"/>
                    <a:pt x="122" y="3367"/>
                    <a:pt x="194" y="3393"/>
                  </a:cubicBezTo>
                  <a:cubicBezTo>
                    <a:pt x="785" y="3618"/>
                    <a:pt x="1681" y="3586"/>
                    <a:pt x="2272" y="3631"/>
                  </a:cubicBezTo>
                  <a:cubicBezTo>
                    <a:pt x="2861" y="3681"/>
                    <a:pt x="3449" y="3707"/>
                    <a:pt x="4040" y="3720"/>
                  </a:cubicBezTo>
                  <a:lnTo>
                    <a:pt x="4047" y="3723"/>
                  </a:lnTo>
                  <a:cubicBezTo>
                    <a:pt x="4161" y="3726"/>
                    <a:pt x="4273" y="3726"/>
                    <a:pt x="4387" y="3726"/>
                  </a:cubicBezTo>
                  <a:lnTo>
                    <a:pt x="4390" y="3729"/>
                  </a:lnTo>
                  <a:lnTo>
                    <a:pt x="4622" y="3729"/>
                  </a:lnTo>
                  <a:cubicBezTo>
                    <a:pt x="5965" y="3729"/>
                    <a:pt x="7309" y="3638"/>
                    <a:pt x="8639" y="3455"/>
                  </a:cubicBezTo>
                  <a:lnTo>
                    <a:pt x="8642" y="3458"/>
                  </a:lnTo>
                  <a:cubicBezTo>
                    <a:pt x="8727" y="3441"/>
                    <a:pt x="8805" y="3432"/>
                    <a:pt x="8891" y="3416"/>
                  </a:cubicBezTo>
                  <a:cubicBezTo>
                    <a:pt x="9008" y="3399"/>
                    <a:pt x="9126" y="3383"/>
                    <a:pt x="9244" y="3363"/>
                  </a:cubicBezTo>
                  <a:cubicBezTo>
                    <a:pt x="9969" y="3249"/>
                    <a:pt x="10727" y="3088"/>
                    <a:pt x="11286" y="2615"/>
                  </a:cubicBezTo>
                  <a:cubicBezTo>
                    <a:pt x="11718" y="2255"/>
                    <a:pt x="11982" y="1654"/>
                    <a:pt x="11900" y="1121"/>
                  </a:cubicBezTo>
                  <a:cubicBezTo>
                    <a:pt x="11897" y="1073"/>
                    <a:pt x="11884" y="1023"/>
                    <a:pt x="11871" y="975"/>
                  </a:cubicBezTo>
                  <a:cubicBezTo>
                    <a:pt x="11838" y="860"/>
                    <a:pt x="11789" y="752"/>
                    <a:pt x="11721" y="651"/>
                  </a:cubicBezTo>
                  <a:cubicBezTo>
                    <a:pt x="11416" y="206"/>
                    <a:pt x="10864" y="49"/>
                    <a:pt x="10306" y="14"/>
                  </a:cubicBezTo>
                  <a:cubicBezTo>
                    <a:pt x="10188" y="4"/>
                    <a:pt x="10074" y="4"/>
                    <a:pt x="9959" y="4"/>
                  </a:cubicBezTo>
                  <a:lnTo>
                    <a:pt x="99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68;p35"/>
            <p:cNvSpPr/>
            <p:nvPr/>
          </p:nvSpPr>
          <p:spPr>
            <a:xfrm>
              <a:off x="2917263" y="2921324"/>
              <a:ext cx="924562" cy="192343"/>
            </a:xfrm>
            <a:custGeom>
              <a:avLst/>
              <a:gdLst/>
              <a:ahLst/>
              <a:cxnLst/>
              <a:rect l="l" t="t" r="r" b="b"/>
              <a:pathLst>
                <a:path w="12070" h="2511" extrusionOk="0">
                  <a:moveTo>
                    <a:pt x="12040" y="1"/>
                  </a:moveTo>
                  <a:cubicBezTo>
                    <a:pt x="10752" y="121"/>
                    <a:pt x="9468" y="285"/>
                    <a:pt x="8190" y="491"/>
                  </a:cubicBezTo>
                  <a:cubicBezTo>
                    <a:pt x="8119" y="500"/>
                    <a:pt x="8046" y="514"/>
                    <a:pt x="7974" y="523"/>
                  </a:cubicBezTo>
                  <a:cubicBezTo>
                    <a:pt x="6805" y="716"/>
                    <a:pt x="5641" y="938"/>
                    <a:pt x="4481" y="1197"/>
                  </a:cubicBezTo>
                  <a:cubicBezTo>
                    <a:pt x="4419" y="1209"/>
                    <a:pt x="4360" y="1223"/>
                    <a:pt x="4295" y="1239"/>
                  </a:cubicBezTo>
                  <a:cubicBezTo>
                    <a:pt x="2915" y="1550"/>
                    <a:pt x="1550" y="1906"/>
                    <a:pt x="193" y="2311"/>
                  </a:cubicBezTo>
                  <a:cubicBezTo>
                    <a:pt x="131" y="2327"/>
                    <a:pt x="66" y="2347"/>
                    <a:pt x="1" y="2366"/>
                  </a:cubicBezTo>
                  <a:lnTo>
                    <a:pt x="46" y="2511"/>
                  </a:lnTo>
                  <a:cubicBezTo>
                    <a:pt x="150" y="2481"/>
                    <a:pt x="255" y="2448"/>
                    <a:pt x="363" y="2419"/>
                  </a:cubicBezTo>
                  <a:cubicBezTo>
                    <a:pt x="1144" y="2184"/>
                    <a:pt x="1938" y="1968"/>
                    <a:pt x="2732" y="1769"/>
                  </a:cubicBezTo>
                  <a:cubicBezTo>
                    <a:pt x="2794" y="1752"/>
                    <a:pt x="2856" y="1736"/>
                    <a:pt x="2918" y="1722"/>
                  </a:cubicBezTo>
                  <a:cubicBezTo>
                    <a:pt x="4134" y="1416"/>
                    <a:pt x="5360" y="1147"/>
                    <a:pt x="6592" y="918"/>
                  </a:cubicBezTo>
                  <a:cubicBezTo>
                    <a:pt x="6654" y="909"/>
                    <a:pt x="6713" y="896"/>
                    <a:pt x="6775" y="886"/>
                  </a:cubicBezTo>
                  <a:cubicBezTo>
                    <a:pt x="8530" y="562"/>
                    <a:pt x="10298" y="318"/>
                    <a:pt x="12069" y="147"/>
                  </a:cubicBezTo>
                  <a:cubicBezTo>
                    <a:pt x="12066" y="99"/>
                    <a:pt x="12053" y="49"/>
                    <a:pt x="12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69;p35"/>
            <p:cNvSpPr/>
            <p:nvPr/>
          </p:nvSpPr>
          <p:spPr>
            <a:xfrm>
              <a:off x="3526769" y="2846716"/>
              <a:ext cx="192879" cy="121717"/>
            </a:xfrm>
            <a:custGeom>
              <a:avLst/>
              <a:gdLst/>
              <a:ahLst/>
              <a:cxnLst/>
              <a:rect l="l" t="t" r="r" b="b"/>
              <a:pathLst>
                <a:path w="2518" h="1589" extrusionOk="0">
                  <a:moveTo>
                    <a:pt x="2168" y="0"/>
                  </a:moveTo>
                  <a:cubicBezTo>
                    <a:pt x="1286" y="406"/>
                    <a:pt x="560" y="902"/>
                    <a:pt x="1" y="1484"/>
                  </a:cubicBezTo>
                  <a:lnTo>
                    <a:pt x="17" y="1497"/>
                  </a:lnTo>
                  <a:lnTo>
                    <a:pt x="109" y="1589"/>
                  </a:lnTo>
                  <a:cubicBezTo>
                    <a:pt x="151" y="1546"/>
                    <a:pt x="194" y="1504"/>
                    <a:pt x="233" y="1465"/>
                  </a:cubicBezTo>
                  <a:cubicBezTo>
                    <a:pt x="824" y="889"/>
                    <a:pt x="1589" y="402"/>
                    <a:pt x="2518" y="14"/>
                  </a:cubicBezTo>
                  <a:cubicBezTo>
                    <a:pt x="2400" y="4"/>
                    <a:pt x="2286" y="4"/>
                    <a:pt x="2171" y="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70;p35"/>
            <p:cNvSpPr/>
            <p:nvPr/>
          </p:nvSpPr>
          <p:spPr>
            <a:xfrm>
              <a:off x="3421674" y="2983370"/>
              <a:ext cx="189585" cy="128228"/>
            </a:xfrm>
            <a:custGeom>
              <a:avLst/>
              <a:gdLst/>
              <a:ahLst/>
              <a:cxnLst/>
              <a:rect l="l" t="t" r="r" b="b"/>
              <a:pathLst>
                <a:path w="2475" h="1674" extrusionOk="0">
                  <a:moveTo>
                    <a:pt x="102" y="1"/>
                  </a:moveTo>
                  <a:lnTo>
                    <a:pt x="7" y="108"/>
                  </a:lnTo>
                  <a:lnTo>
                    <a:pt x="0" y="115"/>
                  </a:lnTo>
                  <a:cubicBezTo>
                    <a:pt x="671" y="707"/>
                    <a:pt x="1399" y="1217"/>
                    <a:pt x="2177" y="1645"/>
                  </a:cubicBezTo>
                  <a:lnTo>
                    <a:pt x="2226" y="1674"/>
                  </a:lnTo>
                  <a:cubicBezTo>
                    <a:pt x="2311" y="1657"/>
                    <a:pt x="2389" y="1648"/>
                    <a:pt x="2475" y="1632"/>
                  </a:cubicBezTo>
                  <a:cubicBezTo>
                    <a:pt x="1658" y="1203"/>
                    <a:pt x="893" y="684"/>
                    <a:pt x="190" y="76"/>
                  </a:cubicBezTo>
                  <a:cubicBezTo>
                    <a:pt x="161" y="50"/>
                    <a:pt x="131" y="24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1;p35"/>
            <p:cNvSpPr/>
            <p:nvPr/>
          </p:nvSpPr>
          <p:spPr>
            <a:xfrm>
              <a:off x="3244958" y="2908072"/>
              <a:ext cx="85945" cy="115513"/>
            </a:xfrm>
            <a:custGeom>
              <a:avLst/>
              <a:gdLst/>
              <a:ahLst/>
              <a:cxnLst/>
              <a:rect l="l" t="t" r="r" b="b"/>
              <a:pathLst>
                <a:path w="1122" h="1508" extrusionOk="0">
                  <a:moveTo>
                    <a:pt x="1121" y="0"/>
                  </a:moveTo>
                  <a:cubicBezTo>
                    <a:pt x="1033" y="32"/>
                    <a:pt x="942" y="59"/>
                    <a:pt x="847" y="88"/>
                  </a:cubicBezTo>
                  <a:cubicBezTo>
                    <a:pt x="513" y="491"/>
                    <a:pt x="233" y="938"/>
                    <a:pt x="17" y="1412"/>
                  </a:cubicBezTo>
                  <a:cubicBezTo>
                    <a:pt x="10" y="1422"/>
                    <a:pt x="4" y="1435"/>
                    <a:pt x="0" y="1448"/>
                  </a:cubicBezTo>
                  <a:lnTo>
                    <a:pt x="141" y="1507"/>
                  </a:lnTo>
                  <a:cubicBezTo>
                    <a:pt x="160" y="1461"/>
                    <a:pt x="180" y="1415"/>
                    <a:pt x="203" y="1370"/>
                  </a:cubicBezTo>
                  <a:cubicBezTo>
                    <a:pt x="441" y="873"/>
                    <a:pt x="752" y="409"/>
                    <a:pt x="1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2;p35"/>
            <p:cNvSpPr/>
            <p:nvPr/>
          </p:nvSpPr>
          <p:spPr>
            <a:xfrm>
              <a:off x="3125538" y="3046718"/>
              <a:ext cx="140791" cy="85486"/>
            </a:xfrm>
            <a:custGeom>
              <a:avLst/>
              <a:gdLst/>
              <a:ahLst/>
              <a:cxnLst/>
              <a:rect l="l" t="t" r="r" b="b"/>
              <a:pathLst>
                <a:path w="1838" h="1116" extrusionOk="0">
                  <a:moveTo>
                    <a:pt x="95" y="1"/>
                  </a:moveTo>
                  <a:lnTo>
                    <a:pt x="0" y="121"/>
                  </a:lnTo>
                  <a:cubicBezTo>
                    <a:pt x="3" y="125"/>
                    <a:pt x="10" y="128"/>
                    <a:pt x="13" y="132"/>
                  </a:cubicBezTo>
                  <a:cubicBezTo>
                    <a:pt x="431" y="474"/>
                    <a:pt x="879" y="776"/>
                    <a:pt x="1360" y="1040"/>
                  </a:cubicBezTo>
                  <a:cubicBezTo>
                    <a:pt x="1403" y="1063"/>
                    <a:pt x="1445" y="1085"/>
                    <a:pt x="1490" y="1109"/>
                  </a:cubicBezTo>
                  <a:lnTo>
                    <a:pt x="1497" y="1112"/>
                  </a:lnTo>
                  <a:cubicBezTo>
                    <a:pt x="1611" y="1115"/>
                    <a:pt x="1723" y="1115"/>
                    <a:pt x="1837" y="1115"/>
                  </a:cubicBezTo>
                  <a:cubicBezTo>
                    <a:pt x="1243" y="827"/>
                    <a:pt x="703" y="485"/>
                    <a:pt x="199" y="85"/>
                  </a:cubicBezTo>
                  <a:cubicBezTo>
                    <a:pt x="164" y="59"/>
                    <a:pt x="128" y="30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73;p35"/>
            <p:cNvSpPr/>
            <p:nvPr/>
          </p:nvSpPr>
          <p:spPr>
            <a:xfrm>
              <a:off x="770854" y="2889075"/>
              <a:ext cx="881206" cy="397860"/>
            </a:xfrm>
            <a:custGeom>
              <a:avLst/>
              <a:gdLst/>
              <a:ahLst/>
              <a:cxnLst/>
              <a:rect l="l" t="t" r="r" b="b"/>
              <a:pathLst>
                <a:path w="11504" h="5194" extrusionOk="0">
                  <a:moveTo>
                    <a:pt x="1791" y="0"/>
                  </a:moveTo>
                  <a:cubicBezTo>
                    <a:pt x="1647" y="0"/>
                    <a:pt x="1503" y="12"/>
                    <a:pt x="1360" y="39"/>
                  </a:cubicBezTo>
                  <a:cubicBezTo>
                    <a:pt x="811" y="137"/>
                    <a:pt x="281" y="526"/>
                    <a:pt x="88" y="1030"/>
                  </a:cubicBezTo>
                  <a:cubicBezTo>
                    <a:pt x="69" y="1075"/>
                    <a:pt x="52" y="1124"/>
                    <a:pt x="43" y="1173"/>
                  </a:cubicBezTo>
                  <a:cubicBezTo>
                    <a:pt x="13" y="1288"/>
                    <a:pt x="1" y="1405"/>
                    <a:pt x="10" y="1529"/>
                  </a:cubicBezTo>
                  <a:cubicBezTo>
                    <a:pt x="55" y="2065"/>
                    <a:pt x="458" y="2474"/>
                    <a:pt x="922" y="2784"/>
                  </a:cubicBezTo>
                  <a:cubicBezTo>
                    <a:pt x="1020" y="2849"/>
                    <a:pt x="1121" y="2908"/>
                    <a:pt x="1219" y="2967"/>
                  </a:cubicBezTo>
                  <a:cubicBezTo>
                    <a:pt x="1275" y="2997"/>
                    <a:pt x="1327" y="3026"/>
                    <a:pt x="1379" y="3052"/>
                  </a:cubicBezTo>
                  <a:cubicBezTo>
                    <a:pt x="2749" y="3771"/>
                    <a:pt x="4216" y="4285"/>
                    <a:pt x="5719" y="4618"/>
                  </a:cubicBezTo>
                  <a:cubicBezTo>
                    <a:pt x="5814" y="4634"/>
                    <a:pt x="5906" y="4657"/>
                    <a:pt x="6001" y="4677"/>
                  </a:cubicBezTo>
                  <a:lnTo>
                    <a:pt x="6004" y="4677"/>
                  </a:lnTo>
                  <a:cubicBezTo>
                    <a:pt x="6108" y="4696"/>
                    <a:pt x="6217" y="4719"/>
                    <a:pt x="6324" y="4739"/>
                  </a:cubicBezTo>
                  <a:cubicBezTo>
                    <a:pt x="7412" y="4942"/>
                    <a:pt x="8770" y="5194"/>
                    <a:pt x="10017" y="5194"/>
                  </a:cubicBezTo>
                  <a:cubicBezTo>
                    <a:pt x="10529" y="5194"/>
                    <a:pt x="11023" y="5151"/>
                    <a:pt x="11472" y="5045"/>
                  </a:cubicBezTo>
                  <a:cubicBezTo>
                    <a:pt x="11484" y="5042"/>
                    <a:pt x="11494" y="5039"/>
                    <a:pt x="11504" y="5036"/>
                  </a:cubicBezTo>
                  <a:cubicBezTo>
                    <a:pt x="11468" y="4977"/>
                    <a:pt x="11429" y="4921"/>
                    <a:pt x="11380" y="4866"/>
                  </a:cubicBezTo>
                  <a:cubicBezTo>
                    <a:pt x="10981" y="4376"/>
                    <a:pt x="10184" y="3961"/>
                    <a:pt x="9694" y="3627"/>
                  </a:cubicBezTo>
                  <a:cubicBezTo>
                    <a:pt x="9206" y="3291"/>
                    <a:pt x="8710" y="2977"/>
                    <a:pt x="8200" y="2673"/>
                  </a:cubicBezTo>
                  <a:lnTo>
                    <a:pt x="8197" y="2666"/>
                  </a:lnTo>
                  <a:cubicBezTo>
                    <a:pt x="8102" y="2608"/>
                    <a:pt x="8004" y="2552"/>
                    <a:pt x="7903" y="2493"/>
                  </a:cubicBezTo>
                  <a:cubicBezTo>
                    <a:pt x="7837" y="2454"/>
                    <a:pt x="7769" y="2418"/>
                    <a:pt x="7703" y="2375"/>
                  </a:cubicBezTo>
                  <a:cubicBezTo>
                    <a:pt x="6537" y="1709"/>
                    <a:pt x="5324" y="1121"/>
                    <a:pt x="4079" y="621"/>
                  </a:cubicBezTo>
                  <a:lnTo>
                    <a:pt x="4075" y="618"/>
                  </a:lnTo>
                  <a:cubicBezTo>
                    <a:pt x="3994" y="588"/>
                    <a:pt x="3918" y="562"/>
                    <a:pt x="3840" y="529"/>
                  </a:cubicBezTo>
                  <a:cubicBezTo>
                    <a:pt x="3732" y="487"/>
                    <a:pt x="3618" y="444"/>
                    <a:pt x="3507" y="402"/>
                  </a:cubicBezTo>
                  <a:cubicBezTo>
                    <a:pt x="2954" y="195"/>
                    <a:pt x="2372" y="0"/>
                    <a:pt x="1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74;p35"/>
            <p:cNvSpPr/>
            <p:nvPr/>
          </p:nvSpPr>
          <p:spPr>
            <a:xfrm>
              <a:off x="774071" y="2967897"/>
              <a:ext cx="893003" cy="311226"/>
            </a:xfrm>
            <a:custGeom>
              <a:avLst/>
              <a:gdLst/>
              <a:ahLst/>
              <a:cxnLst/>
              <a:rect l="l" t="t" r="r" b="b"/>
              <a:pathLst>
                <a:path w="11658" h="4063" extrusionOk="0">
                  <a:moveTo>
                    <a:pt x="46" y="1"/>
                  </a:moveTo>
                  <a:cubicBezTo>
                    <a:pt x="27" y="46"/>
                    <a:pt x="10" y="95"/>
                    <a:pt x="1" y="144"/>
                  </a:cubicBezTo>
                  <a:cubicBezTo>
                    <a:pt x="1177" y="677"/>
                    <a:pt x="2374" y="1173"/>
                    <a:pt x="3582" y="1628"/>
                  </a:cubicBezTo>
                  <a:lnTo>
                    <a:pt x="3586" y="1628"/>
                  </a:lnTo>
                  <a:cubicBezTo>
                    <a:pt x="3654" y="1654"/>
                    <a:pt x="3719" y="1680"/>
                    <a:pt x="3789" y="1706"/>
                  </a:cubicBezTo>
                  <a:cubicBezTo>
                    <a:pt x="4900" y="2118"/>
                    <a:pt x="6021" y="2503"/>
                    <a:pt x="7155" y="2853"/>
                  </a:cubicBezTo>
                  <a:cubicBezTo>
                    <a:pt x="7217" y="2873"/>
                    <a:pt x="7276" y="2892"/>
                    <a:pt x="7338" y="2909"/>
                  </a:cubicBezTo>
                  <a:cubicBezTo>
                    <a:pt x="8688" y="3327"/>
                    <a:pt x="10053" y="3693"/>
                    <a:pt x="11430" y="4016"/>
                  </a:cubicBezTo>
                  <a:cubicBezTo>
                    <a:pt x="11495" y="4030"/>
                    <a:pt x="11560" y="4046"/>
                    <a:pt x="11626" y="4063"/>
                  </a:cubicBezTo>
                  <a:lnTo>
                    <a:pt x="11658" y="3912"/>
                  </a:lnTo>
                  <a:cubicBezTo>
                    <a:pt x="11554" y="3889"/>
                    <a:pt x="11445" y="3863"/>
                    <a:pt x="11338" y="3837"/>
                  </a:cubicBezTo>
                  <a:cubicBezTo>
                    <a:pt x="10540" y="3651"/>
                    <a:pt x="9746" y="3445"/>
                    <a:pt x="8955" y="3226"/>
                  </a:cubicBezTo>
                  <a:cubicBezTo>
                    <a:pt x="8893" y="3209"/>
                    <a:pt x="8834" y="3193"/>
                    <a:pt x="8772" y="3173"/>
                  </a:cubicBezTo>
                  <a:cubicBezTo>
                    <a:pt x="7567" y="2837"/>
                    <a:pt x="6371" y="2461"/>
                    <a:pt x="5187" y="2049"/>
                  </a:cubicBezTo>
                  <a:cubicBezTo>
                    <a:pt x="5125" y="2027"/>
                    <a:pt x="5066" y="2010"/>
                    <a:pt x="5007" y="1987"/>
                  </a:cubicBezTo>
                  <a:cubicBezTo>
                    <a:pt x="3324" y="1399"/>
                    <a:pt x="1668" y="735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75;p35"/>
            <p:cNvSpPr/>
            <p:nvPr/>
          </p:nvSpPr>
          <p:spPr>
            <a:xfrm>
              <a:off x="841479" y="3089001"/>
              <a:ext cx="223289" cy="30180"/>
            </a:xfrm>
            <a:custGeom>
              <a:avLst/>
              <a:gdLst/>
              <a:ahLst/>
              <a:cxnLst/>
              <a:rect l="l" t="t" r="r" b="b"/>
              <a:pathLst>
                <a:path w="2915" h="394" extrusionOk="0">
                  <a:moveTo>
                    <a:pt x="2872" y="1"/>
                  </a:moveTo>
                  <a:cubicBezTo>
                    <a:pt x="2817" y="17"/>
                    <a:pt x="2758" y="31"/>
                    <a:pt x="2702" y="47"/>
                  </a:cubicBezTo>
                  <a:cubicBezTo>
                    <a:pt x="2200" y="176"/>
                    <a:pt x="1656" y="241"/>
                    <a:pt x="1071" y="241"/>
                  </a:cubicBezTo>
                  <a:cubicBezTo>
                    <a:pt x="728" y="241"/>
                    <a:pt x="370" y="219"/>
                    <a:pt x="0" y="174"/>
                  </a:cubicBezTo>
                  <a:lnTo>
                    <a:pt x="0" y="174"/>
                  </a:lnTo>
                  <a:cubicBezTo>
                    <a:pt x="98" y="239"/>
                    <a:pt x="199" y="298"/>
                    <a:pt x="297" y="357"/>
                  </a:cubicBezTo>
                  <a:cubicBezTo>
                    <a:pt x="565" y="381"/>
                    <a:pt x="826" y="394"/>
                    <a:pt x="1080" y="394"/>
                  </a:cubicBezTo>
                  <a:cubicBezTo>
                    <a:pt x="1743" y="394"/>
                    <a:pt x="2357" y="310"/>
                    <a:pt x="2915" y="145"/>
                  </a:cubicBezTo>
                  <a:lnTo>
                    <a:pt x="2909" y="125"/>
                  </a:lnTo>
                  <a:lnTo>
                    <a:pt x="28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76;p35"/>
            <p:cNvSpPr/>
            <p:nvPr/>
          </p:nvSpPr>
          <p:spPr>
            <a:xfrm>
              <a:off x="1064922" y="2929597"/>
              <a:ext cx="107087" cy="199083"/>
            </a:xfrm>
            <a:custGeom>
              <a:avLst/>
              <a:gdLst/>
              <a:ahLst/>
              <a:cxnLst/>
              <a:rect l="l" t="t" r="r" b="b"/>
              <a:pathLst>
                <a:path w="1398" h="2599" extrusionOk="0">
                  <a:moveTo>
                    <a:pt x="1" y="0"/>
                  </a:moveTo>
                  <a:cubicBezTo>
                    <a:pt x="498" y="778"/>
                    <a:pt x="903" y="1608"/>
                    <a:pt x="1210" y="2487"/>
                  </a:cubicBezTo>
                  <a:cubicBezTo>
                    <a:pt x="1224" y="2523"/>
                    <a:pt x="1236" y="2559"/>
                    <a:pt x="1250" y="2599"/>
                  </a:cubicBezTo>
                  <a:lnTo>
                    <a:pt x="1390" y="2549"/>
                  </a:lnTo>
                  <a:lnTo>
                    <a:pt x="1397" y="2546"/>
                  </a:lnTo>
                  <a:cubicBezTo>
                    <a:pt x="1106" y="1703"/>
                    <a:pt x="730" y="896"/>
                    <a:pt x="266" y="137"/>
                  </a:cubicBezTo>
                  <a:lnTo>
                    <a:pt x="236" y="89"/>
                  </a:lnTo>
                  <a:cubicBezTo>
                    <a:pt x="155" y="59"/>
                    <a:pt x="79" y="3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77;p35"/>
            <p:cNvSpPr/>
            <p:nvPr/>
          </p:nvSpPr>
          <p:spPr>
            <a:xfrm>
              <a:off x="1208930" y="3179926"/>
              <a:ext cx="129760" cy="67408"/>
            </a:xfrm>
            <a:custGeom>
              <a:avLst/>
              <a:gdLst/>
              <a:ahLst/>
              <a:cxnLst/>
              <a:rect l="l" t="t" r="r" b="b"/>
              <a:pathLst>
                <a:path w="1694" h="880" extrusionOk="0">
                  <a:moveTo>
                    <a:pt x="1602" y="1"/>
                  </a:moveTo>
                  <a:cubicBezTo>
                    <a:pt x="1563" y="30"/>
                    <a:pt x="1520" y="59"/>
                    <a:pt x="1478" y="85"/>
                  </a:cubicBezTo>
                  <a:cubicBezTo>
                    <a:pt x="1027" y="399"/>
                    <a:pt x="527" y="648"/>
                    <a:pt x="0" y="821"/>
                  </a:cubicBezTo>
                  <a:cubicBezTo>
                    <a:pt x="95" y="837"/>
                    <a:pt x="187" y="860"/>
                    <a:pt x="282" y="880"/>
                  </a:cubicBezTo>
                  <a:lnTo>
                    <a:pt x="285" y="880"/>
                  </a:lnTo>
                  <a:cubicBezTo>
                    <a:pt x="775" y="696"/>
                    <a:pt x="1239" y="448"/>
                    <a:pt x="1661" y="141"/>
                  </a:cubicBezTo>
                  <a:cubicBezTo>
                    <a:pt x="1670" y="138"/>
                    <a:pt x="1683" y="128"/>
                    <a:pt x="1694" y="121"/>
                  </a:cubicBezTo>
                  <a:lnTo>
                    <a:pt x="1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78;p35"/>
            <p:cNvSpPr/>
            <p:nvPr/>
          </p:nvSpPr>
          <p:spPr>
            <a:xfrm>
              <a:off x="1376147" y="3080039"/>
              <a:ext cx="84720" cy="140484"/>
            </a:xfrm>
            <a:custGeom>
              <a:avLst/>
              <a:gdLst/>
              <a:ahLst/>
              <a:cxnLst/>
              <a:rect l="l" t="t" r="r" b="b"/>
              <a:pathLst>
                <a:path w="1106" h="1834" extrusionOk="0">
                  <a:moveTo>
                    <a:pt x="1" y="0"/>
                  </a:moveTo>
                  <a:lnTo>
                    <a:pt x="1" y="0"/>
                  </a:lnTo>
                  <a:cubicBezTo>
                    <a:pt x="373" y="546"/>
                    <a:pt x="674" y="1115"/>
                    <a:pt x="912" y="1709"/>
                  </a:cubicBezTo>
                  <a:cubicBezTo>
                    <a:pt x="932" y="1752"/>
                    <a:pt x="948" y="1792"/>
                    <a:pt x="962" y="1834"/>
                  </a:cubicBezTo>
                  <a:lnTo>
                    <a:pt x="1105" y="1778"/>
                  </a:lnTo>
                  <a:cubicBezTo>
                    <a:pt x="1102" y="1772"/>
                    <a:pt x="1099" y="1768"/>
                    <a:pt x="1095" y="1762"/>
                  </a:cubicBezTo>
                  <a:cubicBezTo>
                    <a:pt x="903" y="1255"/>
                    <a:pt x="664" y="772"/>
                    <a:pt x="380" y="308"/>
                  </a:cubicBezTo>
                  <a:cubicBezTo>
                    <a:pt x="354" y="262"/>
                    <a:pt x="327" y="223"/>
                    <a:pt x="298" y="180"/>
                  </a:cubicBezTo>
                  <a:lnTo>
                    <a:pt x="295" y="173"/>
                  </a:lnTo>
                  <a:cubicBezTo>
                    <a:pt x="200" y="115"/>
                    <a:pt x="102" y="5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79;p35"/>
            <p:cNvSpPr/>
            <p:nvPr/>
          </p:nvSpPr>
          <p:spPr>
            <a:xfrm>
              <a:off x="1036197" y="2469154"/>
              <a:ext cx="658224" cy="717589"/>
            </a:xfrm>
            <a:custGeom>
              <a:avLst/>
              <a:gdLst/>
              <a:ahLst/>
              <a:cxnLst/>
              <a:rect l="l" t="t" r="r" b="b"/>
              <a:pathLst>
                <a:path w="8593" h="9368" extrusionOk="0">
                  <a:moveTo>
                    <a:pt x="1557" y="1"/>
                  </a:moveTo>
                  <a:cubicBezTo>
                    <a:pt x="1180" y="1"/>
                    <a:pt x="804" y="115"/>
                    <a:pt x="533" y="344"/>
                  </a:cubicBezTo>
                  <a:cubicBezTo>
                    <a:pt x="494" y="374"/>
                    <a:pt x="454" y="409"/>
                    <a:pt x="422" y="448"/>
                  </a:cubicBezTo>
                  <a:cubicBezTo>
                    <a:pt x="341" y="534"/>
                    <a:pt x="275" y="632"/>
                    <a:pt x="226" y="743"/>
                  </a:cubicBezTo>
                  <a:cubicBezTo>
                    <a:pt x="0" y="1237"/>
                    <a:pt x="157" y="1789"/>
                    <a:pt x="415" y="2282"/>
                  </a:cubicBezTo>
                  <a:cubicBezTo>
                    <a:pt x="471" y="2387"/>
                    <a:pt x="530" y="2488"/>
                    <a:pt x="588" y="2586"/>
                  </a:cubicBezTo>
                  <a:lnTo>
                    <a:pt x="588" y="2590"/>
                  </a:lnTo>
                  <a:cubicBezTo>
                    <a:pt x="621" y="2638"/>
                    <a:pt x="654" y="2691"/>
                    <a:pt x="683" y="2740"/>
                  </a:cubicBezTo>
                  <a:cubicBezTo>
                    <a:pt x="1537" y="4031"/>
                    <a:pt x="2572" y="5188"/>
                    <a:pt x="3729" y="6204"/>
                  </a:cubicBezTo>
                  <a:cubicBezTo>
                    <a:pt x="3804" y="6266"/>
                    <a:pt x="3876" y="6331"/>
                    <a:pt x="3949" y="6394"/>
                  </a:cubicBezTo>
                  <a:lnTo>
                    <a:pt x="3952" y="6397"/>
                  </a:lnTo>
                  <a:cubicBezTo>
                    <a:pt x="4033" y="6465"/>
                    <a:pt x="4118" y="6534"/>
                    <a:pt x="4200" y="6603"/>
                  </a:cubicBezTo>
                  <a:cubicBezTo>
                    <a:pt x="5406" y="7596"/>
                    <a:pt x="7037" y="8933"/>
                    <a:pt x="8560" y="9358"/>
                  </a:cubicBezTo>
                  <a:cubicBezTo>
                    <a:pt x="8572" y="9361"/>
                    <a:pt x="8583" y="9364"/>
                    <a:pt x="8592" y="9367"/>
                  </a:cubicBezTo>
                  <a:cubicBezTo>
                    <a:pt x="8589" y="9299"/>
                    <a:pt x="8583" y="9230"/>
                    <a:pt x="8566" y="9159"/>
                  </a:cubicBezTo>
                  <a:cubicBezTo>
                    <a:pt x="8452" y="8534"/>
                    <a:pt x="7955" y="7786"/>
                    <a:pt x="7687" y="7257"/>
                  </a:cubicBezTo>
                  <a:cubicBezTo>
                    <a:pt x="7423" y="6730"/>
                    <a:pt x="7138" y="6213"/>
                    <a:pt x="6841" y="5704"/>
                  </a:cubicBezTo>
                  <a:lnTo>
                    <a:pt x="6841" y="5697"/>
                  </a:lnTo>
                  <a:cubicBezTo>
                    <a:pt x="6785" y="5599"/>
                    <a:pt x="6726" y="5501"/>
                    <a:pt x="6667" y="5403"/>
                  </a:cubicBezTo>
                  <a:lnTo>
                    <a:pt x="6667" y="5400"/>
                  </a:lnTo>
                  <a:cubicBezTo>
                    <a:pt x="6628" y="5335"/>
                    <a:pt x="6586" y="5269"/>
                    <a:pt x="6546" y="5201"/>
                  </a:cubicBezTo>
                  <a:cubicBezTo>
                    <a:pt x="5851" y="4053"/>
                    <a:pt x="5073" y="2955"/>
                    <a:pt x="4223" y="1916"/>
                  </a:cubicBezTo>
                  <a:lnTo>
                    <a:pt x="4223" y="1910"/>
                  </a:lnTo>
                  <a:cubicBezTo>
                    <a:pt x="4164" y="1845"/>
                    <a:pt x="4115" y="1786"/>
                    <a:pt x="4059" y="1720"/>
                  </a:cubicBezTo>
                  <a:cubicBezTo>
                    <a:pt x="3984" y="1629"/>
                    <a:pt x="3906" y="1537"/>
                    <a:pt x="3827" y="1445"/>
                  </a:cubicBezTo>
                  <a:cubicBezTo>
                    <a:pt x="3350" y="887"/>
                    <a:pt x="2821" y="325"/>
                    <a:pt x="2125" y="92"/>
                  </a:cubicBezTo>
                  <a:cubicBezTo>
                    <a:pt x="1945" y="31"/>
                    <a:pt x="1751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80;p35"/>
            <p:cNvSpPr/>
            <p:nvPr/>
          </p:nvSpPr>
          <p:spPr>
            <a:xfrm>
              <a:off x="1068522" y="2495505"/>
              <a:ext cx="642674" cy="701043"/>
            </a:xfrm>
            <a:custGeom>
              <a:avLst/>
              <a:gdLst/>
              <a:ahLst/>
              <a:cxnLst/>
              <a:rect l="l" t="t" r="r" b="b"/>
              <a:pathLst>
                <a:path w="8390" h="9152" extrusionOk="0">
                  <a:moveTo>
                    <a:pt x="111" y="0"/>
                  </a:moveTo>
                  <a:cubicBezTo>
                    <a:pt x="72" y="30"/>
                    <a:pt x="32" y="65"/>
                    <a:pt x="0" y="104"/>
                  </a:cubicBezTo>
                  <a:cubicBezTo>
                    <a:pt x="774" y="1141"/>
                    <a:pt x="1581" y="2151"/>
                    <a:pt x="2421" y="3134"/>
                  </a:cubicBezTo>
                  <a:cubicBezTo>
                    <a:pt x="2471" y="3190"/>
                    <a:pt x="2516" y="3246"/>
                    <a:pt x="2562" y="3301"/>
                  </a:cubicBezTo>
                  <a:cubicBezTo>
                    <a:pt x="3337" y="4200"/>
                    <a:pt x="4135" y="5079"/>
                    <a:pt x="4958" y="5932"/>
                  </a:cubicBezTo>
                  <a:cubicBezTo>
                    <a:pt x="5000" y="5981"/>
                    <a:pt x="5043" y="6023"/>
                    <a:pt x="5088" y="6073"/>
                  </a:cubicBezTo>
                  <a:cubicBezTo>
                    <a:pt x="6072" y="7085"/>
                    <a:pt x="7088" y="8070"/>
                    <a:pt x="8138" y="9014"/>
                  </a:cubicBezTo>
                  <a:cubicBezTo>
                    <a:pt x="8186" y="9059"/>
                    <a:pt x="8239" y="9105"/>
                    <a:pt x="8288" y="9151"/>
                  </a:cubicBezTo>
                  <a:lnTo>
                    <a:pt x="8390" y="9037"/>
                  </a:lnTo>
                  <a:cubicBezTo>
                    <a:pt x="8307" y="8965"/>
                    <a:pt x="8226" y="8889"/>
                    <a:pt x="8144" y="8815"/>
                  </a:cubicBezTo>
                  <a:cubicBezTo>
                    <a:pt x="7536" y="8269"/>
                    <a:pt x="6942" y="7703"/>
                    <a:pt x="6353" y="7128"/>
                  </a:cubicBezTo>
                  <a:cubicBezTo>
                    <a:pt x="6307" y="7085"/>
                    <a:pt x="6262" y="7040"/>
                    <a:pt x="6219" y="6994"/>
                  </a:cubicBezTo>
                  <a:cubicBezTo>
                    <a:pt x="5324" y="6115"/>
                    <a:pt x="4458" y="5210"/>
                    <a:pt x="3621" y="4275"/>
                  </a:cubicBezTo>
                  <a:cubicBezTo>
                    <a:pt x="3578" y="4229"/>
                    <a:pt x="3536" y="4183"/>
                    <a:pt x="3497" y="4138"/>
                  </a:cubicBezTo>
                  <a:cubicBezTo>
                    <a:pt x="2307" y="2807"/>
                    <a:pt x="1177" y="1428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81;p35"/>
            <p:cNvSpPr/>
            <p:nvPr/>
          </p:nvSpPr>
          <p:spPr>
            <a:xfrm>
              <a:off x="1067986" y="2643955"/>
              <a:ext cx="199083" cy="106244"/>
            </a:xfrm>
            <a:custGeom>
              <a:avLst/>
              <a:gdLst/>
              <a:ahLst/>
              <a:cxnLst/>
              <a:rect l="l" t="t" r="r" b="b"/>
              <a:pathLst>
                <a:path w="2599" h="1387" extrusionOk="0">
                  <a:moveTo>
                    <a:pt x="0" y="0"/>
                  </a:moveTo>
                  <a:lnTo>
                    <a:pt x="0" y="0"/>
                  </a:lnTo>
                  <a:cubicBezTo>
                    <a:pt x="56" y="105"/>
                    <a:pt x="115" y="206"/>
                    <a:pt x="173" y="304"/>
                  </a:cubicBezTo>
                  <a:lnTo>
                    <a:pt x="173" y="308"/>
                  </a:lnTo>
                  <a:cubicBezTo>
                    <a:pt x="977" y="850"/>
                    <a:pt x="1778" y="1210"/>
                    <a:pt x="2566" y="1386"/>
                  </a:cubicBezTo>
                  <a:lnTo>
                    <a:pt x="2569" y="1363"/>
                  </a:lnTo>
                  <a:lnTo>
                    <a:pt x="2599" y="1239"/>
                  </a:lnTo>
                  <a:cubicBezTo>
                    <a:pt x="2543" y="1222"/>
                    <a:pt x="2484" y="1210"/>
                    <a:pt x="2428" y="1196"/>
                  </a:cubicBezTo>
                  <a:cubicBezTo>
                    <a:pt x="1632" y="994"/>
                    <a:pt x="817" y="59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82;p35"/>
            <p:cNvSpPr/>
            <p:nvPr/>
          </p:nvSpPr>
          <p:spPr>
            <a:xfrm>
              <a:off x="1334860" y="2600830"/>
              <a:ext cx="27882" cy="222446"/>
            </a:xfrm>
            <a:custGeom>
              <a:avLst/>
              <a:gdLst/>
              <a:ahLst/>
              <a:cxnLst/>
              <a:rect l="l" t="t" r="r" b="b"/>
              <a:pathLst>
                <a:path w="364" h="2904" extrusionOk="0">
                  <a:moveTo>
                    <a:pt x="160" y="1"/>
                  </a:moveTo>
                  <a:cubicBezTo>
                    <a:pt x="219" y="923"/>
                    <a:pt x="174" y="1844"/>
                    <a:pt x="20" y="2763"/>
                  </a:cubicBezTo>
                  <a:cubicBezTo>
                    <a:pt x="14" y="2799"/>
                    <a:pt x="7" y="2838"/>
                    <a:pt x="0" y="2877"/>
                  </a:cubicBezTo>
                  <a:lnTo>
                    <a:pt x="144" y="2900"/>
                  </a:lnTo>
                  <a:lnTo>
                    <a:pt x="151" y="2903"/>
                  </a:lnTo>
                  <a:cubicBezTo>
                    <a:pt x="308" y="2024"/>
                    <a:pt x="363" y="1135"/>
                    <a:pt x="327" y="250"/>
                  </a:cubicBezTo>
                  <a:lnTo>
                    <a:pt x="324" y="191"/>
                  </a:lnTo>
                  <a:cubicBezTo>
                    <a:pt x="265" y="126"/>
                    <a:pt x="216" y="67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83;p35"/>
            <p:cNvSpPr/>
            <p:nvPr/>
          </p:nvSpPr>
          <p:spPr>
            <a:xfrm>
              <a:off x="1321838" y="2944381"/>
              <a:ext cx="139489" cy="19533"/>
            </a:xfrm>
            <a:custGeom>
              <a:avLst/>
              <a:gdLst/>
              <a:ahLst/>
              <a:cxnLst/>
              <a:rect l="l" t="t" r="r" b="b"/>
              <a:pathLst>
                <a:path w="1821" h="255" extrusionOk="0">
                  <a:moveTo>
                    <a:pt x="0" y="0"/>
                  </a:moveTo>
                  <a:lnTo>
                    <a:pt x="0" y="0"/>
                  </a:lnTo>
                  <a:cubicBezTo>
                    <a:pt x="75" y="62"/>
                    <a:pt x="147" y="127"/>
                    <a:pt x="220" y="190"/>
                  </a:cubicBezTo>
                  <a:lnTo>
                    <a:pt x="223" y="193"/>
                  </a:lnTo>
                  <a:cubicBezTo>
                    <a:pt x="505" y="234"/>
                    <a:pt x="791" y="255"/>
                    <a:pt x="1076" y="255"/>
                  </a:cubicBezTo>
                  <a:cubicBezTo>
                    <a:pt x="1312" y="255"/>
                    <a:pt x="1548" y="241"/>
                    <a:pt x="1781" y="213"/>
                  </a:cubicBezTo>
                  <a:cubicBezTo>
                    <a:pt x="1795" y="209"/>
                    <a:pt x="1808" y="209"/>
                    <a:pt x="1821" y="206"/>
                  </a:cubicBezTo>
                  <a:lnTo>
                    <a:pt x="1801" y="56"/>
                  </a:lnTo>
                  <a:cubicBezTo>
                    <a:pt x="1749" y="62"/>
                    <a:pt x="1700" y="68"/>
                    <a:pt x="1651" y="72"/>
                  </a:cubicBezTo>
                  <a:cubicBezTo>
                    <a:pt x="1459" y="93"/>
                    <a:pt x="1266" y="103"/>
                    <a:pt x="1073" y="103"/>
                  </a:cubicBezTo>
                  <a:cubicBezTo>
                    <a:pt x="713" y="103"/>
                    <a:pt x="353" y="6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84;p35"/>
            <p:cNvSpPr/>
            <p:nvPr/>
          </p:nvSpPr>
          <p:spPr>
            <a:xfrm>
              <a:off x="1543595" y="2883024"/>
              <a:ext cx="19150" cy="160017"/>
            </a:xfrm>
            <a:custGeom>
              <a:avLst/>
              <a:gdLst/>
              <a:ahLst/>
              <a:cxnLst/>
              <a:rect l="l" t="t" r="r" b="b"/>
              <a:pathLst>
                <a:path w="250" h="2089" extrusionOk="0">
                  <a:moveTo>
                    <a:pt x="43" y="0"/>
                  </a:moveTo>
                  <a:cubicBezTo>
                    <a:pt x="105" y="658"/>
                    <a:pt x="96" y="1298"/>
                    <a:pt x="17" y="1935"/>
                  </a:cubicBezTo>
                  <a:cubicBezTo>
                    <a:pt x="14" y="1981"/>
                    <a:pt x="7" y="2023"/>
                    <a:pt x="1" y="2069"/>
                  </a:cubicBezTo>
                  <a:lnTo>
                    <a:pt x="151" y="2089"/>
                  </a:lnTo>
                  <a:lnTo>
                    <a:pt x="151" y="2069"/>
                  </a:lnTo>
                  <a:cubicBezTo>
                    <a:pt x="227" y="1533"/>
                    <a:pt x="250" y="994"/>
                    <a:pt x="227" y="448"/>
                  </a:cubicBezTo>
                  <a:cubicBezTo>
                    <a:pt x="223" y="399"/>
                    <a:pt x="223" y="350"/>
                    <a:pt x="217" y="301"/>
                  </a:cubicBezTo>
                  <a:lnTo>
                    <a:pt x="217" y="294"/>
                  </a:lnTo>
                  <a:cubicBezTo>
                    <a:pt x="161" y="196"/>
                    <a:pt x="102" y="98"/>
                    <a:pt x="43" y="0"/>
                  </a:cubicBezTo>
                  <a:close/>
                </a:path>
              </a:pathLst>
            </a:custGeom>
            <a:solidFill>
              <a:srgbClr val="FFE3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85;p35"/>
            <p:cNvSpPr/>
            <p:nvPr/>
          </p:nvSpPr>
          <p:spPr>
            <a:xfrm>
              <a:off x="1665083" y="3193177"/>
              <a:ext cx="375800" cy="144774"/>
            </a:xfrm>
            <a:custGeom>
              <a:avLst/>
              <a:gdLst/>
              <a:ahLst/>
              <a:cxnLst/>
              <a:rect l="l" t="t" r="r" b="b"/>
              <a:pathLst>
                <a:path w="4906" h="1890" extrusionOk="0">
                  <a:moveTo>
                    <a:pt x="0" y="1"/>
                  </a:moveTo>
                  <a:cubicBezTo>
                    <a:pt x="323" y="742"/>
                    <a:pt x="1039" y="1256"/>
                    <a:pt x="1801" y="1520"/>
                  </a:cubicBezTo>
                  <a:cubicBezTo>
                    <a:pt x="2566" y="1785"/>
                    <a:pt x="3382" y="1837"/>
                    <a:pt x="4190" y="1890"/>
                  </a:cubicBezTo>
                  <a:cubicBezTo>
                    <a:pt x="4379" y="1402"/>
                    <a:pt x="4650" y="919"/>
                    <a:pt x="4905" y="464"/>
                  </a:cubicBezTo>
                  <a:cubicBezTo>
                    <a:pt x="3268" y="239"/>
                    <a:pt x="1637" y="226"/>
                    <a:pt x="0" y="1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86;p35"/>
            <p:cNvSpPr/>
            <p:nvPr/>
          </p:nvSpPr>
          <p:spPr>
            <a:xfrm>
              <a:off x="2802822" y="2877126"/>
              <a:ext cx="218616" cy="141633"/>
            </a:xfrm>
            <a:custGeom>
              <a:avLst/>
              <a:gdLst/>
              <a:ahLst/>
              <a:cxnLst/>
              <a:rect l="l" t="t" r="r" b="b"/>
              <a:pathLst>
                <a:path w="2854" h="1849" extrusionOk="0">
                  <a:moveTo>
                    <a:pt x="1324" y="1"/>
                  </a:moveTo>
                  <a:cubicBezTo>
                    <a:pt x="1313" y="1"/>
                    <a:pt x="1302" y="1"/>
                    <a:pt x="1291" y="2"/>
                  </a:cubicBezTo>
                  <a:cubicBezTo>
                    <a:pt x="1131" y="15"/>
                    <a:pt x="994" y="127"/>
                    <a:pt x="887" y="247"/>
                  </a:cubicBezTo>
                  <a:cubicBezTo>
                    <a:pt x="677" y="476"/>
                    <a:pt x="0" y="1578"/>
                    <a:pt x="327" y="1809"/>
                  </a:cubicBezTo>
                  <a:cubicBezTo>
                    <a:pt x="368" y="1838"/>
                    <a:pt x="439" y="1849"/>
                    <a:pt x="526" y="1849"/>
                  </a:cubicBezTo>
                  <a:cubicBezTo>
                    <a:pt x="786" y="1849"/>
                    <a:pt x="1188" y="1750"/>
                    <a:pt x="1338" y="1738"/>
                  </a:cubicBezTo>
                  <a:cubicBezTo>
                    <a:pt x="1697" y="1702"/>
                    <a:pt x="2056" y="1669"/>
                    <a:pt x="2416" y="1637"/>
                  </a:cubicBezTo>
                  <a:cubicBezTo>
                    <a:pt x="2553" y="1623"/>
                    <a:pt x="2706" y="1600"/>
                    <a:pt x="2785" y="1489"/>
                  </a:cubicBezTo>
                  <a:cubicBezTo>
                    <a:pt x="2854" y="1394"/>
                    <a:pt x="2840" y="1260"/>
                    <a:pt x="2789" y="1156"/>
                  </a:cubicBezTo>
                  <a:cubicBezTo>
                    <a:pt x="2733" y="1051"/>
                    <a:pt x="2641" y="973"/>
                    <a:pt x="2553" y="895"/>
                  </a:cubicBezTo>
                  <a:cubicBezTo>
                    <a:pt x="2318" y="688"/>
                    <a:pt x="2083" y="480"/>
                    <a:pt x="1844" y="273"/>
                  </a:cubicBezTo>
                  <a:cubicBezTo>
                    <a:pt x="1695" y="140"/>
                    <a:pt x="1520" y="1"/>
                    <a:pt x="1324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87;p35"/>
            <p:cNvSpPr/>
            <p:nvPr/>
          </p:nvSpPr>
          <p:spPr>
            <a:xfrm>
              <a:off x="1289743" y="2562070"/>
              <a:ext cx="1421849" cy="522029"/>
            </a:xfrm>
            <a:custGeom>
              <a:avLst/>
              <a:gdLst/>
              <a:ahLst/>
              <a:cxnLst/>
              <a:rect l="l" t="t" r="r" b="b"/>
              <a:pathLst>
                <a:path w="18562" h="6815" extrusionOk="0">
                  <a:moveTo>
                    <a:pt x="11735" y="0"/>
                  </a:moveTo>
                  <a:cubicBezTo>
                    <a:pt x="11180" y="0"/>
                    <a:pt x="10627" y="61"/>
                    <a:pt x="10083" y="184"/>
                  </a:cubicBezTo>
                  <a:cubicBezTo>
                    <a:pt x="9567" y="301"/>
                    <a:pt x="9070" y="475"/>
                    <a:pt x="8587" y="687"/>
                  </a:cubicBezTo>
                  <a:cubicBezTo>
                    <a:pt x="8508" y="723"/>
                    <a:pt x="8426" y="759"/>
                    <a:pt x="8345" y="798"/>
                  </a:cubicBezTo>
                  <a:cubicBezTo>
                    <a:pt x="7737" y="1076"/>
                    <a:pt x="7152" y="1416"/>
                    <a:pt x="6580" y="1772"/>
                  </a:cubicBezTo>
                  <a:cubicBezTo>
                    <a:pt x="6364" y="1906"/>
                    <a:pt x="6149" y="2043"/>
                    <a:pt x="5933" y="2181"/>
                  </a:cubicBezTo>
                  <a:cubicBezTo>
                    <a:pt x="5808" y="2262"/>
                    <a:pt x="5684" y="2344"/>
                    <a:pt x="5560" y="2422"/>
                  </a:cubicBezTo>
                  <a:cubicBezTo>
                    <a:pt x="4410" y="3171"/>
                    <a:pt x="3256" y="3922"/>
                    <a:pt x="2105" y="4671"/>
                  </a:cubicBezTo>
                  <a:cubicBezTo>
                    <a:pt x="2004" y="4736"/>
                    <a:pt x="1903" y="4801"/>
                    <a:pt x="1799" y="4870"/>
                  </a:cubicBezTo>
                  <a:cubicBezTo>
                    <a:pt x="1200" y="5259"/>
                    <a:pt x="599" y="5651"/>
                    <a:pt x="1" y="6040"/>
                  </a:cubicBezTo>
                  <a:cubicBezTo>
                    <a:pt x="956" y="6282"/>
                    <a:pt x="1890" y="6465"/>
                    <a:pt x="2799" y="6593"/>
                  </a:cubicBezTo>
                  <a:cubicBezTo>
                    <a:pt x="2825" y="6596"/>
                    <a:pt x="2851" y="6599"/>
                    <a:pt x="2877" y="6602"/>
                  </a:cubicBezTo>
                  <a:cubicBezTo>
                    <a:pt x="3922" y="6746"/>
                    <a:pt x="4942" y="6815"/>
                    <a:pt x="5934" y="6815"/>
                  </a:cubicBezTo>
                  <a:cubicBezTo>
                    <a:pt x="5957" y="6815"/>
                    <a:pt x="5979" y="6815"/>
                    <a:pt x="6001" y="6815"/>
                  </a:cubicBezTo>
                  <a:lnTo>
                    <a:pt x="6208" y="6815"/>
                  </a:lnTo>
                  <a:cubicBezTo>
                    <a:pt x="7135" y="6801"/>
                    <a:pt x="8037" y="6730"/>
                    <a:pt x="8923" y="6602"/>
                  </a:cubicBezTo>
                  <a:cubicBezTo>
                    <a:pt x="8992" y="6593"/>
                    <a:pt x="9057" y="6583"/>
                    <a:pt x="9122" y="6569"/>
                  </a:cubicBezTo>
                  <a:cubicBezTo>
                    <a:pt x="10149" y="6412"/>
                    <a:pt x="11152" y="6181"/>
                    <a:pt x="12136" y="5873"/>
                  </a:cubicBezTo>
                  <a:cubicBezTo>
                    <a:pt x="12208" y="5854"/>
                    <a:pt x="12276" y="5831"/>
                    <a:pt x="12348" y="5804"/>
                  </a:cubicBezTo>
                  <a:cubicBezTo>
                    <a:pt x="13276" y="5510"/>
                    <a:pt x="14184" y="5151"/>
                    <a:pt x="15077" y="4730"/>
                  </a:cubicBezTo>
                  <a:cubicBezTo>
                    <a:pt x="15175" y="4684"/>
                    <a:pt x="15270" y="4638"/>
                    <a:pt x="15368" y="4593"/>
                  </a:cubicBezTo>
                  <a:cubicBezTo>
                    <a:pt x="16159" y="4207"/>
                    <a:pt x="16940" y="3778"/>
                    <a:pt x="17708" y="3308"/>
                  </a:cubicBezTo>
                  <a:cubicBezTo>
                    <a:pt x="17753" y="3282"/>
                    <a:pt x="17800" y="3255"/>
                    <a:pt x="17842" y="3226"/>
                  </a:cubicBezTo>
                  <a:cubicBezTo>
                    <a:pt x="18083" y="3076"/>
                    <a:pt x="18322" y="2926"/>
                    <a:pt x="18561" y="2769"/>
                  </a:cubicBezTo>
                  <a:cubicBezTo>
                    <a:pt x="17388" y="1785"/>
                    <a:pt x="16064" y="965"/>
                    <a:pt x="14613" y="478"/>
                  </a:cubicBezTo>
                  <a:cubicBezTo>
                    <a:pt x="13825" y="213"/>
                    <a:pt x="12998" y="50"/>
                    <a:pt x="12169" y="10"/>
                  </a:cubicBezTo>
                  <a:cubicBezTo>
                    <a:pt x="12103" y="4"/>
                    <a:pt x="12038" y="4"/>
                    <a:pt x="11973" y="4"/>
                  </a:cubicBezTo>
                  <a:cubicBezTo>
                    <a:pt x="11893" y="2"/>
                    <a:pt x="11814" y="0"/>
                    <a:pt x="117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88;p35"/>
            <p:cNvSpPr/>
            <p:nvPr/>
          </p:nvSpPr>
          <p:spPr>
            <a:xfrm>
              <a:off x="1427469" y="2761077"/>
              <a:ext cx="1228970" cy="323022"/>
            </a:xfrm>
            <a:custGeom>
              <a:avLst/>
              <a:gdLst/>
              <a:ahLst/>
              <a:cxnLst/>
              <a:rect l="l" t="t" r="r" b="b"/>
              <a:pathLst>
                <a:path w="16044" h="4217" extrusionOk="0">
                  <a:moveTo>
                    <a:pt x="15392" y="0"/>
                  </a:moveTo>
                  <a:cubicBezTo>
                    <a:pt x="15217" y="0"/>
                    <a:pt x="15021" y="72"/>
                    <a:pt x="14798" y="216"/>
                  </a:cubicBezTo>
                  <a:cubicBezTo>
                    <a:pt x="14178" y="622"/>
                    <a:pt x="13674" y="1272"/>
                    <a:pt x="13397" y="2020"/>
                  </a:cubicBezTo>
                  <a:cubicBezTo>
                    <a:pt x="13302" y="1785"/>
                    <a:pt x="13194" y="1550"/>
                    <a:pt x="13027" y="1348"/>
                  </a:cubicBezTo>
                  <a:cubicBezTo>
                    <a:pt x="12806" y="1078"/>
                    <a:pt x="12508" y="918"/>
                    <a:pt x="12219" y="918"/>
                  </a:cubicBezTo>
                  <a:cubicBezTo>
                    <a:pt x="12192" y="918"/>
                    <a:pt x="12165" y="920"/>
                    <a:pt x="12139" y="922"/>
                  </a:cubicBezTo>
                  <a:cubicBezTo>
                    <a:pt x="11756" y="955"/>
                    <a:pt x="11469" y="1249"/>
                    <a:pt x="11285" y="1468"/>
                  </a:cubicBezTo>
                  <a:cubicBezTo>
                    <a:pt x="10903" y="1916"/>
                    <a:pt x="10622" y="2449"/>
                    <a:pt x="10436" y="3050"/>
                  </a:cubicBezTo>
                  <a:cubicBezTo>
                    <a:pt x="10377" y="2818"/>
                    <a:pt x="10298" y="2589"/>
                    <a:pt x="10167" y="2380"/>
                  </a:cubicBezTo>
                  <a:cubicBezTo>
                    <a:pt x="9959" y="2043"/>
                    <a:pt x="9638" y="1834"/>
                    <a:pt x="9312" y="1824"/>
                  </a:cubicBezTo>
                  <a:cubicBezTo>
                    <a:pt x="9300" y="1824"/>
                    <a:pt x="9288" y="1824"/>
                    <a:pt x="9277" y="1824"/>
                  </a:cubicBezTo>
                  <a:cubicBezTo>
                    <a:pt x="9029" y="1824"/>
                    <a:pt x="8781" y="1926"/>
                    <a:pt x="8488" y="2141"/>
                  </a:cubicBezTo>
                  <a:cubicBezTo>
                    <a:pt x="7974" y="2524"/>
                    <a:pt x="7560" y="3050"/>
                    <a:pt x="7305" y="3612"/>
                  </a:cubicBezTo>
                  <a:cubicBezTo>
                    <a:pt x="7301" y="3488"/>
                    <a:pt x="7288" y="3367"/>
                    <a:pt x="7259" y="3246"/>
                  </a:cubicBezTo>
                  <a:cubicBezTo>
                    <a:pt x="7184" y="2936"/>
                    <a:pt x="6942" y="2592"/>
                    <a:pt x="6582" y="2527"/>
                  </a:cubicBezTo>
                  <a:cubicBezTo>
                    <a:pt x="6537" y="2519"/>
                    <a:pt x="6492" y="2515"/>
                    <a:pt x="6448" y="2515"/>
                  </a:cubicBezTo>
                  <a:cubicBezTo>
                    <a:pt x="6210" y="2515"/>
                    <a:pt x="5989" y="2622"/>
                    <a:pt x="5834" y="2710"/>
                  </a:cubicBezTo>
                  <a:cubicBezTo>
                    <a:pt x="5321" y="3004"/>
                    <a:pt x="4900" y="3422"/>
                    <a:pt x="4494" y="3883"/>
                  </a:cubicBezTo>
                  <a:cubicBezTo>
                    <a:pt x="4540" y="3746"/>
                    <a:pt x="4573" y="3603"/>
                    <a:pt x="4586" y="3458"/>
                  </a:cubicBezTo>
                  <a:cubicBezTo>
                    <a:pt x="4609" y="3112"/>
                    <a:pt x="4491" y="2802"/>
                    <a:pt x="4265" y="2625"/>
                  </a:cubicBezTo>
                  <a:cubicBezTo>
                    <a:pt x="4116" y="2509"/>
                    <a:pt x="3927" y="2451"/>
                    <a:pt x="3699" y="2451"/>
                  </a:cubicBezTo>
                  <a:cubicBezTo>
                    <a:pt x="3541" y="2451"/>
                    <a:pt x="3365" y="2479"/>
                    <a:pt x="3170" y="2533"/>
                  </a:cubicBezTo>
                  <a:cubicBezTo>
                    <a:pt x="2432" y="2740"/>
                    <a:pt x="1802" y="3086"/>
                    <a:pt x="1298" y="3563"/>
                  </a:cubicBezTo>
                  <a:cubicBezTo>
                    <a:pt x="1344" y="3442"/>
                    <a:pt x="1380" y="3318"/>
                    <a:pt x="1402" y="3187"/>
                  </a:cubicBezTo>
                  <a:cubicBezTo>
                    <a:pt x="1452" y="2864"/>
                    <a:pt x="1380" y="2563"/>
                    <a:pt x="1200" y="2360"/>
                  </a:cubicBezTo>
                  <a:cubicBezTo>
                    <a:pt x="998" y="2136"/>
                    <a:pt x="714" y="2067"/>
                    <a:pt x="449" y="2067"/>
                  </a:cubicBezTo>
                  <a:cubicBezTo>
                    <a:pt x="401" y="2067"/>
                    <a:pt x="354" y="2069"/>
                    <a:pt x="307" y="2073"/>
                  </a:cubicBezTo>
                  <a:cubicBezTo>
                    <a:pt x="206" y="2138"/>
                    <a:pt x="105" y="2203"/>
                    <a:pt x="1" y="2272"/>
                  </a:cubicBezTo>
                  <a:cubicBezTo>
                    <a:pt x="105" y="2247"/>
                    <a:pt x="262" y="2219"/>
                    <a:pt x="430" y="2219"/>
                  </a:cubicBezTo>
                  <a:cubicBezTo>
                    <a:pt x="662" y="2219"/>
                    <a:pt x="915" y="2273"/>
                    <a:pt x="1085" y="2461"/>
                  </a:cubicBezTo>
                  <a:cubicBezTo>
                    <a:pt x="1236" y="2628"/>
                    <a:pt x="1295" y="2886"/>
                    <a:pt x="1253" y="3164"/>
                  </a:cubicBezTo>
                  <a:cubicBezTo>
                    <a:pt x="1209" y="3422"/>
                    <a:pt x="1092" y="3668"/>
                    <a:pt x="981" y="3903"/>
                  </a:cubicBezTo>
                  <a:cubicBezTo>
                    <a:pt x="965" y="3936"/>
                    <a:pt x="971" y="3971"/>
                    <a:pt x="1001" y="3995"/>
                  </a:cubicBezTo>
                  <a:cubicBezTo>
                    <a:pt x="1004" y="3998"/>
                    <a:pt x="1004" y="3998"/>
                    <a:pt x="1007" y="4001"/>
                  </a:cubicBezTo>
                  <a:cubicBezTo>
                    <a:pt x="1020" y="4008"/>
                    <a:pt x="1034" y="4013"/>
                    <a:pt x="1047" y="4013"/>
                  </a:cubicBezTo>
                  <a:cubicBezTo>
                    <a:pt x="1058" y="4013"/>
                    <a:pt x="1069" y="4010"/>
                    <a:pt x="1079" y="4004"/>
                  </a:cubicBezTo>
                  <a:cubicBezTo>
                    <a:pt x="1089" y="4001"/>
                    <a:pt x="1099" y="3995"/>
                    <a:pt x="1105" y="3985"/>
                  </a:cubicBezTo>
                  <a:cubicBezTo>
                    <a:pt x="1635" y="3363"/>
                    <a:pt x="2344" y="2922"/>
                    <a:pt x="3210" y="2677"/>
                  </a:cubicBezTo>
                  <a:cubicBezTo>
                    <a:pt x="3390" y="2626"/>
                    <a:pt x="3553" y="2601"/>
                    <a:pt x="3695" y="2601"/>
                  </a:cubicBezTo>
                  <a:cubicBezTo>
                    <a:pt x="3891" y="2601"/>
                    <a:pt x="4050" y="2648"/>
                    <a:pt x="4170" y="2743"/>
                  </a:cubicBezTo>
                  <a:cubicBezTo>
                    <a:pt x="4354" y="2886"/>
                    <a:pt x="4455" y="3155"/>
                    <a:pt x="4435" y="3449"/>
                  </a:cubicBezTo>
                  <a:cubicBezTo>
                    <a:pt x="4413" y="3713"/>
                    <a:pt x="4308" y="3968"/>
                    <a:pt x="4203" y="4217"/>
                  </a:cubicBezTo>
                  <a:lnTo>
                    <a:pt x="4410" y="4217"/>
                  </a:lnTo>
                  <a:cubicBezTo>
                    <a:pt x="4867" y="3677"/>
                    <a:pt x="5331" y="3174"/>
                    <a:pt x="5909" y="2844"/>
                  </a:cubicBezTo>
                  <a:cubicBezTo>
                    <a:pt x="6119" y="2722"/>
                    <a:pt x="6294" y="2665"/>
                    <a:pt x="6450" y="2665"/>
                  </a:cubicBezTo>
                  <a:cubicBezTo>
                    <a:pt x="6487" y="2665"/>
                    <a:pt x="6522" y="2668"/>
                    <a:pt x="6556" y="2674"/>
                  </a:cubicBezTo>
                  <a:cubicBezTo>
                    <a:pt x="6850" y="2730"/>
                    <a:pt x="7047" y="3017"/>
                    <a:pt x="7112" y="3282"/>
                  </a:cubicBezTo>
                  <a:cubicBezTo>
                    <a:pt x="7170" y="3514"/>
                    <a:pt x="7158" y="3763"/>
                    <a:pt x="7125" y="4004"/>
                  </a:cubicBezTo>
                  <a:cubicBezTo>
                    <a:pt x="7194" y="3995"/>
                    <a:pt x="7259" y="3985"/>
                    <a:pt x="7324" y="3971"/>
                  </a:cubicBezTo>
                  <a:cubicBezTo>
                    <a:pt x="7543" y="3321"/>
                    <a:pt x="7998" y="2697"/>
                    <a:pt x="8576" y="2262"/>
                  </a:cubicBezTo>
                  <a:cubicBezTo>
                    <a:pt x="8844" y="2064"/>
                    <a:pt x="9066" y="1975"/>
                    <a:pt x="9280" y="1975"/>
                  </a:cubicBezTo>
                  <a:cubicBezTo>
                    <a:pt x="9288" y="1975"/>
                    <a:pt x="9297" y="1975"/>
                    <a:pt x="9305" y="1975"/>
                  </a:cubicBezTo>
                  <a:cubicBezTo>
                    <a:pt x="9582" y="1984"/>
                    <a:pt x="9854" y="2167"/>
                    <a:pt x="10040" y="2461"/>
                  </a:cubicBezTo>
                  <a:cubicBezTo>
                    <a:pt x="10190" y="2707"/>
                    <a:pt x="10269" y="2995"/>
                    <a:pt x="10338" y="3275"/>
                  </a:cubicBezTo>
                  <a:cubicBezTo>
                    <a:pt x="10410" y="3256"/>
                    <a:pt x="10478" y="3233"/>
                    <a:pt x="10550" y="3206"/>
                  </a:cubicBezTo>
                  <a:cubicBezTo>
                    <a:pt x="10727" y="2579"/>
                    <a:pt x="11011" y="2027"/>
                    <a:pt x="11400" y="1566"/>
                  </a:cubicBezTo>
                  <a:cubicBezTo>
                    <a:pt x="11665" y="1253"/>
                    <a:pt x="11903" y="1096"/>
                    <a:pt x="12151" y="1073"/>
                  </a:cubicBezTo>
                  <a:cubicBezTo>
                    <a:pt x="12170" y="1071"/>
                    <a:pt x="12189" y="1070"/>
                    <a:pt x="12208" y="1070"/>
                  </a:cubicBezTo>
                  <a:cubicBezTo>
                    <a:pt x="12455" y="1070"/>
                    <a:pt x="12719" y="1209"/>
                    <a:pt x="12910" y="1446"/>
                  </a:cubicBezTo>
                  <a:cubicBezTo>
                    <a:pt x="13077" y="1645"/>
                    <a:pt x="13181" y="1889"/>
                    <a:pt x="13279" y="2132"/>
                  </a:cubicBezTo>
                  <a:cubicBezTo>
                    <a:pt x="13377" y="2086"/>
                    <a:pt x="13472" y="2040"/>
                    <a:pt x="13570" y="1995"/>
                  </a:cubicBezTo>
                  <a:cubicBezTo>
                    <a:pt x="13837" y="1308"/>
                    <a:pt x="14308" y="716"/>
                    <a:pt x="14881" y="344"/>
                  </a:cubicBezTo>
                  <a:cubicBezTo>
                    <a:pt x="15077" y="217"/>
                    <a:pt x="15245" y="153"/>
                    <a:pt x="15391" y="153"/>
                  </a:cubicBezTo>
                  <a:cubicBezTo>
                    <a:pt x="15448" y="153"/>
                    <a:pt x="15503" y="163"/>
                    <a:pt x="15554" y="184"/>
                  </a:cubicBezTo>
                  <a:cubicBezTo>
                    <a:pt x="15724" y="245"/>
                    <a:pt x="15845" y="422"/>
                    <a:pt x="15910" y="710"/>
                  </a:cubicBezTo>
                  <a:cubicBezTo>
                    <a:pt x="15955" y="684"/>
                    <a:pt x="16002" y="657"/>
                    <a:pt x="16044" y="628"/>
                  </a:cubicBezTo>
                  <a:cubicBezTo>
                    <a:pt x="15962" y="315"/>
                    <a:pt x="15818" y="122"/>
                    <a:pt x="15606" y="40"/>
                  </a:cubicBezTo>
                  <a:cubicBezTo>
                    <a:pt x="15538" y="13"/>
                    <a:pt x="15467" y="0"/>
                    <a:pt x="15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89;p35"/>
            <p:cNvSpPr/>
            <p:nvPr/>
          </p:nvSpPr>
          <p:spPr>
            <a:xfrm>
              <a:off x="1699859" y="2693822"/>
              <a:ext cx="214863" cy="156417"/>
            </a:xfrm>
            <a:custGeom>
              <a:avLst/>
              <a:gdLst/>
              <a:ahLst/>
              <a:cxnLst/>
              <a:rect l="l" t="t" r="r" b="b"/>
              <a:pathLst>
                <a:path w="2805" h="2042" extrusionOk="0">
                  <a:moveTo>
                    <a:pt x="1611" y="150"/>
                  </a:moveTo>
                  <a:cubicBezTo>
                    <a:pt x="1827" y="150"/>
                    <a:pt x="2040" y="196"/>
                    <a:pt x="2213" y="268"/>
                  </a:cubicBezTo>
                  <a:cubicBezTo>
                    <a:pt x="2360" y="330"/>
                    <a:pt x="2468" y="405"/>
                    <a:pt x="2536" y="496"/>
                  </a:cubicBezTo>
                  <a:cubicBezTo>
                    <a:pt x="2618" y="601"/>
                    <a:pt x="2647" y="735"/>
                    <a:pt x="2608" y="840"/>
                  </a:cubicBezTo>
                  <a:cubicBezTo>
                    <a:pt x="2556" y="983"/>
                    <a:pt x="2396" y="1069"/>
                    <a:pt x="2236" y="1147"/>
                  </a:cubicBezTo>
                  <a:lnTo>
                    <a:pt x="938" y="1767"/>
                  </a:lnTo>
                  <a:cubicBezTo>
                    <a:pt x="798" y="1836"/>
                    <a:pt x="672" y="1891"/>
                    <a:pt x="550" y="1891"/>
                  </a:cubicBezTo>
                  <a:cubicBezTo>
                    <a:pt x="527" y="1891"/>
                    <a:pt x="504" y="1889"/>
                    <a:pt x="481" y="1885"/>
                  </a:cubicBezTo>
                  <a:cubicBezTo>
                    <a:pt x="308" y="1853"/>
                    <a:pt x="160" y="1669"/>
                    <a:pt x="151" y="1464"/>
                  </a:cubicBezTo>
                  <a:cubicBezTo>
                    <a:pt x="134" y="1167"/>
                    <a:pt x="409" y="781"/>
                    <a:pt x="912" y="369"/>
                  </a:cubicBezTo>
                  <a:cubicBezTo>
                    <a:pt x="1105" y="212"/>
                    <a:pt x="1359" y="150"/>
                    <a:pt x="1611" y="150"/>
                  </a:cubicBezTo>
                  <a:close/>
                  <a:moveTo>
                    <a:pt x="1620" y="1"/>
                  </a:moveTo>
                  <a:cubicBezTo>
                    <a:pt x="1488" y="1"/>
                    <a:pt x="1354" y="17"/>
                    <a:pt x="1226" y="52"/>
                  </a:cubicBezTo>
                  <a:cubicBezTo>
                    <a:pt x="1079" y="91"/>
                    <a:pt x="935" y="153"/>
                    <a:pt x="817" y="254"/>
                  </a:cubicBezTo>
                  <a:cubicBezTo>
                    <a:pt x="739" y="316"/>
                    <a:pt x="657" y="385"/>
                    <a:pt x="579" y="461"/>
                  </a:cubicBezTo>
                  <a:cubicBezTo>
                    <a:pt x="278" y="745"/>
                    <a:pt x="0" y="1098"/>
                    <a:pt x="0" y="1441"/>
                  </a:cubicBezTo>
                  <a:lnTo>
                    <a:pt x="0" y="1473"/>
                  </a:lnTo>
                  <a:cubicBezTo>
                    <a:pt x="14" y="1748"/>
                    <a:pt x="210" y="1990"/>
                    <a:pt x="454" y="2033"/>
                  </a:cubicBezTo>
                  <a:cubicBezTo>
                    <a:pt x="484" y="2039"/>
                    <a:pt x="516" y="2042"/>
                    <a:pt x="546" y="2042"/>
                  </a:cubicBezTo>
                  <a:cubicBezTo>
                    <a:pt x="716" y="2042"/>
                    <a:pt x="879" y="1964"/>
                    <a:pt x="1003" y="1905"/>
                  </a:cubicBezTo>
                  <a:lnTo>
                    <a:pt x="2305" y="1284"/>
                  </a:lnTo>
                  <a:cubicBezTo>
                    <a:pt x="2491" y="1193"/>
                    <a:pt x="2680" y="1088"/>
                    <a:pt x="2752" y="892"/>
                  </a:cubicBezTo>
                  <a:cubicBezTo>
                    <a:pt x="2804" y="738"/>
                    <a:pt x="2771" y="549"/>
                    <a:pt x="2658" y="405"/>
                  </a:cubicBezTo>
                  <a:cubicBezTo>
                    <a:pt x="2569" y="291"/>
                    <a:pt x="2445" y="202"/>
                    <a:pt x="2269" y="127"/>
                  </a:cubicBezTo>
                  <a:cubicBezTo>
                    <a:pt x="2083" y="50"/>
                    <a:pt x="1854" y="1"/>
                    <a:pt x="1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90;p35"/>
            <p:cNvSpPr/>
            <p:nvPr/>
          </p:nvSpPr>
          <p:spPr>
            <a:xfrm>
              <a:off x="2268384" y="2605043"/>
              <a:ext cx="182997" cy="116815"/>
            </a:xfrm>
            <a:custGeom>
              <a:avLst/>
              <a:gdLst/>
              <a:ahLst/>
              <a:cxnLst/>
              <a:rect l="l" t="t" r="r" b="b"/>
              <a:pathLst>
                <a:path w="2389" h="1525" extrusionOk="0">
                  <a:moveTo>
                    <a:pt x="1032" y="151"/>
                  </a:moveTo>
                  <a:cubicBezTo>
                    <a:pt x="1052" y="151"/>
                    <a:pt x="1072" y="153"/>
                    <a:pt x="1092" y="155"/>
                  </a:cubicBezTo>
                  <a:cubicBezTo>
                    <a:pt x="1363" y="191"/>
                    <a:pt x="1990" y="482"/>
                    <a:pt x="2173" y="831"/>
                  </a:cubicBezTo>
                  <a:cubicBezTo>
                    <a:pt x="2229" y="940"/>
                    <a:pt x="2232" y="1041"/>
                    <a:pt x="2183" y="1139"/>
                  </a:cubicBezTo>
                  <a:cubicBezTo>
                    <a:pt x="2102" y="1296"/>
                    <a:pt x="1870" y="1335"/>
                    <a:pt x="1706" y="1348"/>
                  </a:cubicBezTo>
                  <a:cubicBezTo>
                    <a:pt x="1524" y="1364"/>
                    <a:pt x="1341" y="1371"/>
                    <a:pt x="1159" y="1371"/>
                  </a:cubicBezTo>
                  <a:cubicBezTo>
                    <a:pt x="1009" y="1371"/>
                    <a:pt x="860" y="1367"/>
                    <a:pt x="713" y="1358"/>
                  </a:cubicBezTo>
                  <a:cubicBezTo>
                    <a:pt x="533" y="1345"/>
                    <a:pt x="337" y="1319"/>
                    <a:pt x="239" y="1188"/>
                  </a:cubicBezTo>
                  <a:cubicBezTo>
                    <a:pt x="95" y="1002"/>
                    <a:pt x="153" y="806"/>
                    <a:pt x="232" y="671"/>
                  </a:cubicBezTo>
                  <a:cubicBezTo>
                    <a:pt x="393" y="386"/>
                    <a:pt x="760" y="151"/>
                    <a:pt x="1032" y="151"/>
                  </a:cubicBezTo>
                  <a:close/>
                  <a:moveTo>
                    <a:pt x="1044" y="0"/>
                  </a:moveTo>
                  <a:cubicBezTo>
                    <a:pt x="717" y="0"/>
                    <a:pt x="293" y="262"/>
                    <a:pt x="102" y="596"/>
                  </a:cubicBezTo>
                  <a:cubicBezTo>
                    <a:pt x="33" y="714"/>
                    <a:pt x="1" y="831"/>
                    <a:pt x="1" y="943"/>
                  </a:cubicBezTo>
                  <a:cubicBezTo>
                    <a:pt x="1" y="1064"/>
                    <a:pt x="36" y="1181"/>
                    <a:pt x="118" y="1279"/>
                  </a:cubicBezTo>
                  <a:cubicBezTo>
                    <a:pt x="255" y="1456"/>
                    <a:pt x="491" y="1495"/>
                    <a:pt x="703" y="1508"/>
                  </a:cubicBezTo>
                  <a:cubicBezTo>
                    <a:pt x="847" y="1518"/>
                    <a:pt x="994" y="1525"/>
                    <a:pt x="1141" y="1525"/>
                  </a:cubicBezTo>
                  <a:cubicBezTo>
                    <a:pt x="1334" y="1525"/>
                    <a:pt x="1526" y="1515"/>
                    <a:pt x="1716" y="1498"/>
                  </a:cubicBezTo>
                  <a:cubicBezTo>
                    <a:pt x="1918" y="1482"/>
                    <a:pt x="2200" y="1433"/>
                    <a:pt x="2317" y="1208"/>
                  </a:cubicBezTo>
                  <a:cubicBezTo>
                    <a:pt x="2389" y="1071"/>
                    <a:pt x="2386" y="914"/>
                    <a:pt x="2307" y="760"/>
                  </a:cubicBezTo>
                  <a:cubicBezTo>
                    <a:pt x="2102" y="361"/>
                    <a:pt x="1415" y="47"/>
                    <a:pt x="1114" y="5"/>
                  </a:cubicBezTo>
                  <a:cubicBezTo>
                    <a:pt x="1091" y="2"/>
                    <a:pt x="1068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91;p35"/>
            <p:cNvSpPr/>
            <p:nvPr/>
          </p:nvSpPr>
          <p:spPr>
            <a:xfrm>
              <a:off x="1911888" y="2562376"/>
              <a:ext cx="322486" cy="184529"/>
            </a:xfrm>
            <a:custGeom>
              <a:avLst/>
              <a:gdLst/>
              <a:ahLst/>
              <a:cxnLst/>
              <a:rect l="l" t="t" r="r" b="b"/>
              <a:pathLst>
                <a:path w="4210" h="2409" extrusionOk="0">
                  <a:moveTo>
                    <a:pt x="3851" y="0"/>
                  </a:moveTo>
                  <a:cubicBezTo>
                    <a:pt x="3916" y="68"/>
                    <a:pt x="3964" y="150"/>
                    <a:pt x="3997" y="239"/>
                  </a:cubicBezTo>
                  <a:cubicBezTo>
                    <a:pt x="4036" y="343"/>
                    <a:pt x="4069" y="503"/>
                    <a:pt x="3991" y="667"/>
                  </a:cubicBezTo>
                  <a:cubicBezTo>
                    <a:pt x="3873" y="908"/>
                    <a:pt x="3605" y="1013"/>
                    <a:pt x="3314" y="1121"/>
                  </a:cubicBezTo>
                  <a:cubicBezTo>
                    <a:pt x="3229" y="1153"/>
                    <a:pt x="3145" y="1186"/>
                    <a:pt x="3062" y="1222"/>
                  </a:cubicBezTo>
                  <a:cubicBezTo>
                    <a:pt x="2798" y="1343"/>
                    <a:pt x="2563" y="1516"/>
                    <a:pt x="2337" y="1686"/>
                  </a:cubicBezTo>
                  <a:cubicBezTo>
                    <a:pt x="2196" y="1794"/>
                    <a:pt x="2047" y="1902"/>
                    <a:pt x="1896" y="1996"/>
                  </a:cubicBezTo>
                  <a:cubicBezTo>
                    <a:pt x="1615" y="2168"/>
                    <a:pt x="1331" y="2258"/>
                    <a:pt x="1079" y="2258"/>
                  </a:cubicBezTo>
                  <a:cubicBezTo>
                    <a:pt x="923" y="2258"/>
                    <a:pt x="780" y="2223"/>
                    <a:pt x="657" y="2153"/>
                  </a:cubicBezTo>
                  <a:cubicBezTo>
                    <a:pt x="337" y="1974"/>
                    <a:pt x="164" y="1533"/>
                    <a:pt x="258" y="1124"/>
                  </a:cubicBezTo>
                  <a:cubicBezTo>
                    <a:pt x="294" y="974"/>
                    <a:pt x="366" y="820"/>
                    <a:pt x="465" y="683"/>
                  </a:cubicBezTo>
                  <a:lnTo>
                    <a:pt x="465" y="683"/>
                  </a:lnTo>
                  <a:cubicBezTo>
                    <a:pt x="386" y="719"/>
                    <a:pt x="304" y="755"/>
                    <a:pt x="223" y="794"/>
                  </a:cubicBezTo>
                  <a:cubicBezTo>
                    <a:pt x="174" y="889"/>
                    <a:pt x="137" y="987"/>
                    <a:pt x="112" y="1091"/>
                  </a:cubicBezTo>
                  <a:cubicBezTo>
                    <a:pt x="0" y="1569"/>
                    <a:pt x="199" y="2072"/>
                    <a:pt x="585" y="2287"/>
                  </a:cubicBezTo>
                  <a:cubicBezTo>
                    <a:pt x="729" y="2369"/>
                    <a:pt x="896" y="2408"/>
                    <a:pt x="1079" y="2408"/>
                  </a:cubicBezTo>
                  <a:cubicBezTo>
                    <a:pt x="1360" y="2408"/>
                    <a:pt x="1670" y="2314"/>
                    <a:pt x="1978" y="2124"/>
                  </a:cubicBezTo>
                  <a:cubicBezTo>
                    <a:pt x="2131" y="2029"/>
                    <a:pt x="2282" y="1918"/>
                    <a:pt x="2429" y="1807"/>
                  </a:cubicBezTo>
                  <a:cubicBezTo>
                    <a:pt x="2658" y="1634"/>
                    <a:pt x="2873" y="1474"/>
                    <a:pt x="3125" y="1359"/>
                  </a:cubicBezTo>
                  <a:cubicBezTo>
                    <a:pt x="3203" y="1326"/>
                    <a:pt x="3285" y="1294"/>
                    <a:pt x="3370" y="1261"/>
                  </a:cubicBezTo>
                  <a:cubicBezTo>
                    <a:pt x="3674" y="1147"/>
                    <a:pt x="3984" y="1029"/>
                    <a:pt x="4128" y="732"/>
                  </a:cubicBezTo>
                  <a:cubicBezTo>
                    <a:pt x="4210" y="565"/>
                    <a:pt x="4210" y="376"/>
                    <a:pt x="4138" y="183"/>
                  </a:cubicBezTo>
                  <a:cubicBezTo>
                    <a:pt x="4115" y="121"/>
                    <a:pt x="4086" y="62"/>
                    <a:pt x="4047" y="6"/>
                  </a:cubicBezTo>
                  <a:cubicBezTo>
                    <a:pt x="3981" y="0"/>
                    <a:pt x="3916" y="0"/>
                    <a:pt x="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92;p35"/>
            <p:cNvSpPr/>
            <p:nvPr/>
          </p:nvSpPr>
          <p:spPr>
            <a:xfrm>
              <a:off x="1288747" y="2232767"/>
              <a:ext cx="1967241" cy="1024985"/>
            </a:xfrm>
            <a:custGeom>
              <a:avLst/>
              <a:gdLst/>
              <a:ahLst/>
              <a:cxnLst/>
              <a:rect l="l" t="t" r="r" b="b"/>
              <a:pathLst>
                <a:path w="25682" h="13381" extrusionOk="0">
                  <a:moveTo>
                    <a:pt x="23108" y="0"/>
                  </a:moveTo>
                  <a:cubicBezTo>
                    <a:pt x="22665" y="0"/>
                    <a:pt x="22224" y="58"/>
                    <a:pt x="21803" y="195"/>
                  </a:cubicBezTo>
                  <a:cubicBezTo>
                    <a:pt x="20629" y="574"/>
                    <a:pt x="19770" y="1505"/>
                    <a:pt x="19211" y="2567"/>
                  </a:cubicBezTo>
                  <a:cubicBezTo>
                    <a:pt x="19113" y="2754"/>
                    <a:pt x="19021" y="2943"/>
                    <a:pt x="18936" y="3139"/>
                  </a:cubicBezTo>
                  <a:cubicBezTo>
                    <a:pt x="18606" y="3914"/>
                    <a:pt x="18410" y="4721"/>
                    <a:pt x="18267" y="5551"/>
                  </a:cubicBezTo>
                  <a:cubicBezTo>
                    <a:pt x="18143" y="6299"/>
                    <a:pt x="17992" y="7110"/>
                    <a:pt x="17440" y="7672"/>
                  </a:cubicBezTo>
                  <a:cubicBezTo>
                    <a:pt x="17093" y="8019"/>
                    <a:pt x="16649" y="8245"/>
                    <a:pt x="16201" y="8444"/>
                  </a:cubicBezTo>
                  <a:cubicBezTo>
                    <a:pt x="14910" y="9012"/>
                    <a:pt x="13586" y="9512"/>
                    <a:pt x="12266" y="10012"/>
                  </a:cubicBezTo>
                  <a:cubicBezTo>
                    <a:pt x="10255" y="10774"/>
                    <a:pt x="8007" y="11010"/>
                    <a:pt x="5991" y="11010"/>
                  </a:cubicBezTo>
                  <a:cubicBezTo>
                    <a:pt x="2685" y="11010"/>
                    <a:pt x="1" y="10375"/>
                    <a:pt x="1" y="10375"/>
                  </a:cubicBezTo>
                  <a:lnTo>
                    <a:pt x="1" y="10375"/>
                  </a:lnTo>
                  <a:cubicBezTo>
                    <a:pt x="3508" y="12787"/>
                    <a:pt x="8099" y="13381"/>
                    <a:pt x="11688" y="13381"/>
                  </a:cubicBezTo>
                  <a:cubicBezTo>
                    <a:pt x="13020" y="13381"/>
                    <a:pt x="14213" y="13299"/>
                    <a:pt x="15162" y="13198"/>
                  </a:cubicBezTo>
                  <a:cubicBezTo>
                    <a:pt x="16354" y="13071"/>
                    <a:pt x="17158" y="12911"/>
                    <a:pt x="17368" y="12846"/>
                  </a:cubicBezTo>
                  <a:cubicBezTo>
                    <a:pt x="18116" y="12613"/>
                    <a:pt x="19966" y="10640"/>
                    <a:pt x="21999" y="8470"/>
                  </a:cubicBezTo>
                  <a:cubicBezTo>
                    <a:pt x="22205" y="8248"/>
                    <a:pt x="22417" y="8019"/>
                    <a:pt x="22626" y="7797"/>
                  </a:cubicBezTo>
                  <a:cubicBezTo>
                    <a:pt x="24100" y="6221"/>
                    <a:pt x="25682" y="3538"/>
                    <a:pt x="25531" y="1767"/>
                  </a:cubicBezTo>
                  <a:cubicBezTo>
                    <a:pt x="25528" y="1708"/>
                    <a:pt x="25522" y="1652"/>
                    <a:pt x="25512" y="1597"/>
                  </a:cubicBezTo>
                  <a:cubicBezTo>
                    <a:pt x="25382" y="730"/>
                    <a:pt x="24790" y="116"/>
                    <a:pt x="23502" y="15"/>
                  </a:cubicBezTo>
                  <a:cubicBezTo>
                    <a:pt x="23371" y="5"/>
                    <a:pt x="23240" y="0"/>
                    <a:pt x="23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93;p35"/>
            <p:cNvSpPr/>
            <p:nvPr/>
          </p:nvSpPr>
          <p:spPr>
            <a:xfrm>
              <a:off x="2450156" y="2792559"/>
              <a:ext cx="544243" cy="451251"/>
            </a:xfrm>
            <a:custGeom>
              <a:avLst/>
              <a:gdLst/>
              <a:ahLst/>
              <a:cxnLst/>
              <a:rect l="l" t="t" r="r" b="b"/>
              <a:pathLst>
                <a:path w="7105" h="5891" extrusionOk="0">
                  <a:moveTo>
                    <a:pt x="6227" y="0"/>
                  </a:moveTo>
                  <a:cubicBezTo>
                    <a:pt x="6166" y="0"/>
                    <a:pt x="6105" y="4"/>
                    <a:pt x="6046" y="11"/>
                  </a:cubicBezTo>
                  <a:cubicBezTo>
                    <a:pt x="5062" y="133"/>
                    <a:pt x="4222" y="773"/>
                    <a:pt x="3530" y="1478"/>
                  </a:cubicBezTo>
                  <a:cubicBezTo>
                    <a:pt x="2993" y="2028"/>
                    <a:pt x="2513" y="2626"/>
                    <a:pt x="2036" y="3224"/>
                  </a:cubicBezTo>
                  <a:cubicBezTo>
                    <a:pt x="1618" y="3750"/>
                    <a:pt x="1203" y="4276"/>
                    <a:pt x="752" y="4770"/>
                  </a:cubicBezTo>
                  <a:cubicBezTo>
                    <a:pt x="441" y="5113"/>
                    <a:pt x="75" y="5420"/>
                    <a:pt x="0" y="5890"/>
                  </a:cubicBezTo>
                  <a:cubicBezTo>
                    <a:pt x="1192" y="5763"/>
                    <a:pt x="1996" y="5603"/>
                    <a:pt x="2206" y="5538"/>
                  </a:cubicBezTo>
                  <a:cubicBezTo>
                    <a:pt x="2954" y="5305"/>
                    <a:pt x="4804" y="3332"/>
                    <a:pt x="6837" y="1162"/>
                  </a:cubicBezTo>
                  <a:cubicBezTo>
                    <a:pt x="6993" y="913"/>
                    <a:pt x="7105" y="632"/>
                    <a:pt x="6993" y="377"/>
                  </a:cubicBezTo>
                  <a:cubicBezTo>
                    <a:pt x="6868" y="99"/>
                    <a:pt x="6541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94;p35"/>
            <p:cNvSpPr/>
            <p:nvPr/>
          </p:nvSpPr>
          <p:spPr>
            <a:xfrm>
              <a:off x="2642652" y="3010333"/>
              <a:ext cx="538038" cy="389051"/>
            </a:xfrm>
            <a:custGeom>
              <a:avLst/>
              <a:gdLst/>
              <a:ahLst/>
              <a:cxnLst/>
              <a:rect l="l" t="t" r="r" b="b"/>
              <a:pathLst>
                <a:path w="7024" h="5079" extrusionOk="0">
                  <a:moveTo>
                    <a:pt x="3106" y="0"/>
                  </a:moveTo>
                  <a:cubicBezTo>
                    <a:pt x="2872" y="0"/>
                    <a:pt x="2694" y="31"/>
                    <a:pt x="2631" y="94"/>
                  </a:cubicBezTo>
                  <a:cubicBezTo>
                    <a:pt x="1735" y="989"/>
                    <a:pt x="1032" y="1548"/>
                    <a:pt x="0" y="2361"/>
                  </a:cubicBezTo>
                  <a:cubicBezTo>
                    <a:pt x="252" y="2469"/>
                    <a:pt x="513" y="2554"/>
                    <a:pt x="778" y="2613"/>
                  </a:cubicBezTo>
                  <a:cubicBezTo>
                    <a:pt x="1013" y="2664"/>
                    <a:pt x="1254" y="2693"/>
                    <a:pt x="1495" y="2693"/>
                  </a:cubicBezTo>
                  <a:cubicBezTo>
                    <a:pt x="1728" y="2693"/>
                    <a:pt x="1961" y="2666"/>
                    <a:pt x="2189" y="2607"/>
                  </a:cubicBezTo>
                  <a:cubicBezTo>
                    <a:pt x="2203" y="2604"/>
                    <a:pt x="2213" y="2604"/>
                    <a:pt x="2225" y="2596"/>
                  </a:cubicBezTo>
                  <a:cubicBezTo>
                    <a:pt x="2523" y="3531"/>
                    <a:pt x="3164" y="4355"/>
                    <a:pt x="3997" y="4874"/>
                  </a:cubicBezTo>
                  <a:cubicBezTo>
                    <a:pt x="4191" y="4993"/>
                    <a:pt x="4426" y="5079"/>
                    <a:pt x="4655" y="5079"/>
                  </a:cubicBezTo>
                  <a:cubicBezTo>
                    <a:pt x="4684" y="5079"/>
                    <a:pt x="4713" y="5077"/>
                    <a:pt x="4742" y="5074"/>
                  </a:cubicBezTo>
                  <a:cubicBezTo>
                    <a:pt x="4837" y="5064"/>
                    <a:pt x="4909" y="4989"/>
                    <a:pt x="4919" y="4894"/>
                  </a:cubicBezTo>
                  <a:cubicBezTo>
                    <a:pt x="4931" y="4806"/>
                    <a:pt x="4939" y="4714"/>
                    <a:pt x="4951" y="4630"/>
                  </a:cubicBezTo>
                  <a:cubicBezTo>
                    <a:pt x="5248" y="4757"/>
                    <a:pt x="5566" y="4819"/>
                    <a:pt x="5889" y="4832"/>
                  </a:cubicBezTo>
                  <a:cubicBezTo>
                    <a:pt x="5891" y="4832"/>
                    <a:pt x="5894" y="4832"/>
                    <a:pt x="5896" y="4832"/>
                  </a:cubicBezTo>
                  <a:cubicBezTo>
                    <a:pt x="5985" y="4832"/>
                    <a:pt x="6060" y="4771"/>
                    <a:pt x="6085" y="4685"/>
                  </a:cubicBezTo>
                  <a:cubicBezTo>
                    <a:pt x="6138" y="4528"/>
                    <a:pt x="6161" y="4361"/>
                    <a:pt x="6161" y="4195"/>
                  </a:cubicBezTo>
                  <a:cubicBezTo>
                    <a:pt x="6360" y="4234"/>
                    <a:pt x="6562" y="4263"/>
                    <a:pt x="6765" y="4296"/>
                  </a:cubicBezTo>
                  <a:cubicBezTo>
                    <a:pt x="6776" y="4298"/>
                    <a:pt x="6787" y="4299"/>
                    <a:pt x="6797" y="4299"/>
                  </a:cubicBezTo>
                  <a:cubicBezTo>
                    <a:pt x="6926" y="4299"/>
                    <a:pt x="7024" y="4174"/>
                    <a:pt x="6990" y="4044"/>
                  </a:cubicBezTo>
                  <a:cubicBezTo>
                    <a:pt x="6821" y="3378"/>
                    <a:pt x="6634" y="2714"/>
                    <a:pt x="6331" y="2097"/>
                  </a:cubicBezTo>
                  <a:cubicBezTo>
                    <a:pt x="5984" y="1388"/>
                    <a:pt x="5464" y="734"/>
                    <a:pt x="4765" y="364"/>
                  </a:cubicBezTo>
                  <a:cubicBezTo>
                    <a:pt x="4314" y="129"/>
                    <a:pt x="3590" y="0"/>
                    <a:pt x="3106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95;p35"/>
            <p:cNvSpPr/>
            <p:nvPr/>
          </p:nvSpPr>
          <p:spPr>
            <a:xfrm>
              <a:off x="2736257" y="3129599"/>
              <a:ext cx="81426" cy="87401"/>
            </a:xfrm>
            <a:custGeom>
              <a:avLst/>
              <a:gdLst/>
              <a:ahLst/>
              <a:cxnLst/>
              <a:rect l="l" t="t" r="r" b="b"/>
              <a:pathLst>
                <a:path w="1063" h="1141" extrusionOk="0">
                  <a:moveTo>
                    <a:pt x="889" y="0"/>
                  </a:moveTo>
                  <a:cubicBezTo>
                    <a:pt x="520" y="239"/>
                    <a:pt x="207" y="628"/>
                    <a:pt x="0" y="1101"/>
                  </a:cubicBezTo>
                  <a:cubicBezTo>
                    <a:pt x="129" y="1127"/>
                    <a:pt x="258" y="1141"/>
                    <a:pt x="386" y="1141"/>
                  </a:cubicBezTo>
                  <a:cubicBezTo>
                    <a:pt x="616" y="1141"/>
                    <a:pt x="844" y="1097"/>
                    <a:pt x="1062" y="1000"/>
                  </a:cubicBezTo>
                  <a:cubicBezTo>
                    <a:pt x="1014" y="664"/>
                    <a:pt x="964" y="324"/>
                    <a:pt x="889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96;p35"/>
            <p:cNvSpPr/>
            <p:nvPr/>
          </p:nvSpPr>
          <p:spPr>
            <a:xfrm>
              <a:off x="2923544" y="2315265"/>
              <a:ext cx="78132" cy="78132"/>
            </a:xfrm>
            <a:custGeom>
              <a:avLst/>
              <a:gdLst/>
              <a:ahLst/>
              <a:cxnLst/>
              <a:rect l="l" t="t" r="r" b="b"/>
              <a:pathLst>
                <a:path w="1020" h="1020" extrusionOk="0">
                  <a:moveTo>
                    <a:pt x="510" y="0"/>
                  </a:moveTo>
                  <a:cubicBezTo>
                    <a:pt x="228" y="0"/>
                    <a:pt x="0" y="229"/>
                    <a:pt x="0" y="510"/>
                  </a:cubicBezTo>
                  <a:cubicBezTo>
                    <a:pt x="0" y="791"/>
                    <a:pt x="228" y="1020"/>
                    <a:pt x="510" y="1020"/>
                  </a:cubicBezTo>
                  <a:cubicBezTo>
                    <a:pt x="791" y="1020"/>
                    <a:pt x="1020" y="791"/>
                    <a:pt x="1020" y="510"/>
                  </a:cubicBezTo>
                  <a:cubicBezTo>
                    <a:pt x="1020" y="229"/>
                    <a:pt x="791" y="0"/>
                    <a:pt x="510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97;p35"/>
            <p:cNvSpPr/>
            <p:nvPr/>
          </p:nvSpPr>
          <p:spPr>
            <a:xfrm>
              <a:off x="3007651" y="2352186"/>
              <a:ext cx="236847" cy="115053"/>
            </a:xfrm>
            <a:custGeom>
              <a:avLst/>
              <a:gdLst/>
              <a:ahLst/>
              <a:cxnLst/>
              <a:rect l="l" t="t" r="r" b="b"/>
              <a:pathLst>
                <a:path w="3092" h="1502" extrusionOk="0">
                  <a:moveTo>
                    <a:pt x="2831" y="0"/>
                  </a:moveTo>
                  <a:cubicBezTo>
                    <a:pt x="2556" y="0"/>
                    <a:pt x="2281" y="134"/>
                    <a:pt x="2082" y="293"/>
                  </a:cubicBezTo>
                  <a:cubicBezTo>
                    <a:pt x="1945" y="400"/>
                    <a:pt x="1824" y="524"/>
                    <a:pt x="1703" y="649"/>
                  </a:cubicBezTo>
                  <a:cubicBezTo>
                    <a:pt x="1572" y="783"/>
                    <a:pt x="1438" y="920"/>
                    <a:pt x="1284" y="1031"/>
                  </a:cubicBezTo>
                  <a:cubicBezTo>
                    <a:pt x="1000" y="1239"/>
                    <a:pt x="649" y="1351"/>
                    <a:pt x="296" y="1351"/>
                  </a:cubicBezTo>
                  <a:cubicBezTo>
                    <a:pt x="228" y="1351"/>
                    <a:pt x="159" y="1347"/>
                    <a:pt x="91" y="1339"/>
                  </a:cubicBezTo>
                  <a:cubicBezTo>
                    <a:pt x="87" y="1338"/>
                    <a:pt x="83" y="1338"/>
                    <a:pt x="80" y="1338"/>
                  </a:cubicBezTo>
                  <a:cubicBezTo>
                    <a:pt x="42" y="1338"/>
                    <a:pt x="9" y="1365"/>
                    <a:pt x="6" y="1404"/>
                  </a:cubicBezTo>
                  <a:cubicBezTo>
                    <a:pt x="0" y="1446"/>
                    <a:pt x="29" y="1485"/>
                    <a:pt x="72" y="1489"/>
                  </a:cubicBezTo>
                  <a:cubicBezTo>
                    <a:pt x="144" y="1499"/>
                    <a:pt x="219" y="1502"/>
                    <a:pt x="297" y="1502"/>
                  </a:cubicBezTo>
                  <a:cubicBezTo>
                    <a:pt x="679" y="1502"/>
                    <a:pt x="1062" y="1378"/>
                    <a:pt x="1373" y="1152"/>
                  </a:cubicBezTo>
                  <a:cubicBezTo>
                    <a:pt x="1536" y="1034"/>
                    <a:pt x="1676" y="894"/>
                    <a:pt x="1810" y="753"/>
                  </a:cubicBezTo>
                  <a:cubicBezTo>
                    <a:pt x="1928" y="636"/>
                    <a:pt x="2046" y="512"/>
                    <a:pt x="2177" y="411"/>
                  </a:cubicBezTo>
                  <a:cubicBezTo>
                    <a:pt x="2354" y="271"/>
                    <a:pt x="2596" y="151"/>
                    <a:pt x="2831" y="151"/>
                  </a:cubicBezTo>
                  <a:cubicBezTo>
                    <a:pt x="2920" y="151"/>
                    <a:pt x="3008" y="168"/>
                    <a:pt x="3091" y="208"/>
                  </a:cubicBezTo>
                  <a:cubicBezTo>
                    <a:pt x="3088" y="149"/>
                    <a:pt x="3082" y="93"/>
                    <a:pt x="3072" y="38"/>
                  </a:cubicBezTo>
                  <a:cubicBezTo>
                    <a:pt x="2993" y="12"/>
                    <a:pt x="2912" y="0"/>
                    <a:pt x="2831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98;p35"/>
            <p:cNvSpPr/>
            <p:nvPr/>
          </p:nvSpPr>
          <p:spPr>
            <a:xfrm>
              <a:off x="2756020" y="2378536"/>
              <a:ext cx="261972" cy="261972"/>
            </a:xfrm>
            <a:custGeom>
              <a:avLst/>
              <a:gdLst/>
              <a:ahLst/>
              <a:cxnLst/>
              <a:rect l="l" t="t" r="r" b="b"/>
              <a:pathLst>
                <a:path w="3420" h="3420" extrusionOk="0">
                  <a:moveTo>
                    <a:pt x="1709" y="1"/>
                  </a:moveTo>
                  <a:cubicBezTo>
                    <a:pt x="765" y="1"/>
                    <a:pt x="0" y="766"/>
                    <a:pt x="0" y="1710"/>
                  </a:cubicBezTo>
                  <a:cubicBezTo>
                    <a:pt x="0" y="2655"/>
                    <a:pt x="765" y="3420"/>
                    <a:pt x="1709" y="3420"/>
                  </a:cubicBezTo>
                  <a:cubicBezTo>
                    <a:pt x="2655" y="3420"/>
                    <a:pt x="3419" y="2655"/>
                    <a:pt x="3419" y="1710"/>
                  </a:cubicBezTo>
                  <a:cubicBezTo>
                    <a:pt x="3419" y="766"/>
                    <a:pt x="2655" y="1"/>
                    <a:pt x="1709" y="1"/>
                  </a:cubicBezTo>
                  <a:close/>
                </a:path>
              </a:pathLst>
            </a:custGeom>
            <a:solidFill>
              <a:srgbClr val="7B6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99;p35"/>
            <p:cNvSpPr/>
            <p:nvPr/>
          </p:nvSpPr>
          <p:spPr>
            <a:xfrm>
              <a:off x="2474132" y="2742003"/>
              <a:ext cx="199313" cy="185142"/>
            </a:xfrm>
            <a:custGeom>
              <a:avLst/>
              <a:gdLst/>
              <a:ahLst/>
              <a:cxnLst/>
              <a:rect l="l" t="t" r="r" b="b"/>
              <a:pathLst>
                <a:path w="2602" h="2417" extrusionOk="0">
                  <a:moveTo>
                    <a:pt x="2546" y="1"/>
                  </a:moveTo>
                  <a:cubicBezTo>
                    <a:pt x="2526" y="1"/>
                    <a:pt x="2508" y="11"/>
                    <a:pt x="2501" y="31"/>
                  </a:cubicBezTo>
                  <a:cubicBezTo>
                    <a:pt x="2024" y="1185"/>
                    <a:pt x="1220" y="1936"/>
                    <a:pt x="40" y="2322"/>
                  </a:cubicBezTo>
                  <a:cubicBezTo>
                    <a:pt x="13" y="2328"/>
                    <a:pt x="1" y="2357"/>
                    <a:pt x="7" y="2384"/>
                  </a:cubicBezTo>
                  <a:cubicBezTo>
                    <a:pt x="17" y="2404"/>
                    <a:pt x="33" y="2416"/>
                    <a:pt x="56" y="2416"/>
                  </a:cubicBezTo>
                  <a:lnTo>
                    <a:pt x="69" y="2416"/>
                  </a:lnTo>
                  <a:cubicBezTo>
                    <a:pt x="635" y="2230"/>
                    <a:pt x="1125" y="1956"/>
                    <a:pt x="1526" y="1600"/>
                  </a:cubicBezTo>
                  <a:cubicBezTo>
                    <a:pt x="1977" y="1200"/>
                    <a:pt x="2338" y="684"/>
                    <a:pt x="2592" y="67"/>
                  </a:cubicBezTo>
                  <a:cubicBezTo>
                    <a:pt x="2602" y="43"/>
                    <a:pt x="2589" y="14"/>
                    <a:pt x="2566" y="4"/>
                  </a:cubicBezTo>
                  <a:cubicBezTo>
                    <a:pt x="2559" y="2"/>
                    <a:pt x="2552" y="1"/>
                    <a:pt x="2546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00;p35"/>
            <p:cNvSpPr/>
            <p:nvPr/>
          </p:nvSpPr>
          <p:spPr>
            <a:xfrm>
              <a:off x="2798839" y="3122093"/>
              <a:ext cx="222140" cy="284186"/>
            </a:xfrm>
            <a:custGeom>
              <a:avLst/>
              <a:gdLst/>
              <a:ahLst/>
              <a:cxnLst/>
              <a:rect l="l" t="t" r="r" b="b"/>
              <a:pathLst>
                <a:path w="2900" h="3710" extrusionOk="0">
                  <a:moveTo>
                    <a:pt x="49" y="0"/>
                  </a:moveTo>
                  <a:cubicBezTo>
                    <a:pt x="23" y="3"/>
                    <a:pt x="1" y="27"/>
                    <a:pt x="4" y="53"/>
                  </a:cubicBezTo>
                  <a:cubicBezTo>
                    <a:pt x="40" y="1275"/>
                    <a:pt x="621" y="2474"/>
                    <a:pt x="1559" y="3262"/>
                  </a:cubicBezTo>
                  <a:cubicBezTo>
                    <a:pt x="1821" y="3481"/>
                    <a:pt x="2190" y="3709"/>
                    <a:pt x="2576" y="3709"/>
                  </a:cubicBezTo>
                  <a:cubicBezTo>
                    <a:pt x="2671" y="3709"/>
                    <a:pt x="2765" y="3697"/>
                    <a:pt x="2860" y="3667"/>
                  </a:cubicBezTo>
                  <a:cubicBezTo>
                    <a:pt x="2886" y="3658"/>
                    <a:pt x="2900" y="3631"/>
                    <a:pt x="2892" y="3605"/>
                  </a:cubicBezTo>
                  <a:cubicBezTo>
                    <a:pt x="2885" y="3584"/>
                    <a:pt x="2864" y="3569"/>
                    <a:pt x="2844" y="3569"/>
                  </a:cubicBezTo>
                  <a:cubicBezTo>
                    <a:pt x="2840" y="3569"/>
                    <a:pt x="2835" y="3570"/>
                    <a:pt x="2831" y="3572"/>
                  </a:cubicBezTo>
                  <a:cubicBezTo>
                    <a:pt x="2748" y="3600"/>
                    <a:pt x="2664" y="3612"/>
                    <a:pt x="2581" y="3612"/>
                  </a:cubicBezTo>
                  <a:cubicBezTo>
                    <a:pt x="2199" y="3612"/>
                    <a:pt x="1831" y="3358"/>
                    <a:pt x="1625" y="3184"/>
                  </a:cubicBezTo>
                  <a:cubicBezTo>
                    <a:pt x="706" y="2419"/>
                    <a:pt x="135" y="1246"/>
                    <a:pt x="102" y="50"/>
                  </a:cubicBezTo>
                  <a:cubicBezTo>
                    <a:pt x="102" y="23"/>
                    <a:pt x="79" y="0"/>
                    <a:pt x="49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01;p35"/>
            <p:cNvSpPr/>
            <p:nvPr/>
          </p:nvSpPr>
          <p:spPr>
            <a:xfrm>
              <a:off x="1923914" y="3057519"/>
              <a:ext cx="376336" cy="397860"/>
            </a:xfrm>
            <a:custGeom>
              <a:avLst/>
              <a:gdLst/>
              <a:ahLst/>
              <a:cxnLst/>
              <a:rect l="l" t="t" r="r" b="b"/>
              <a:pathLst>
                <a:path w="4913" h="5194" extrusionOk="0">
                  <a:moveTo>
                    <a:pt x="3975" y="1"/>
                  </a:moveTo>
                  <a:cubicBezTo>
                    <a:pt x="3260" y="1"/>
                    <a:pt x="2554" y="388"/>
                    <a:pt x="1994" y="863"/>
                  </a:cubicBezTo>
                  <a:cubicBezTo>
                    <a:pt x="1223" y="1517"/>
                    <a:pt x="605" y="2353"/>
                    <a:pt x="206" y="3285"/>
                  </a:cubicBezTo>
                  <a:cubicBezTo>
                    <a:pt x="95" y="3540"/>
                    <a:pt x="0" y="3811"/>
                    <a:pt x="33" y="4086"/>
                  </a:cubicBezTo>
                  <a:cubicBezTo>
                    <a:pt x="82" y="4527"/>
                    <a:pt x="454" y="4876"/>
                    <a:pt x="866" y="5033"/>
                  </a:cubicBezTo>
                  <a:cubicBezTo>
                    <a:pt x="1223" y="5170"/>
                    <a:pt x="1608" y="5190"/>
                    <a:pt x="1991" y="5193"/>
                  </a:cubicBezTo>
                  <a:cubicBezTo>
                    <a:pt x="1993" y="5193"/>
                    <a:pt x="1995" y="5193"/>
                    <a:pt x="1997" y="5193"/>
                  </a:cubicBezTo>
                  <a:cubicBezTo>
                    <a:pt x="2095" y="5193"/>
                    <a:pt x="2177" y="5119"/>
                    <a:pt x="2187" y="5020"/>
                  </a:cubicBezTo>
                  <a:cubicBezTo>
                    <a:pt x="2196" y="4948"/>
                    <a:pt x="2210" y="4879"/>
                    <a:pt x="2226" y="4807"/>
                  </a:cubicBezTo>
                  <a:cubicBezTo>
                    <a:pt x="2474" y="4896"/>
                    <a:pt x="2736" y="4974"/>
                    <a:pt x="2991" y="5059"/>
                  </a:cubicBezTo>
                  <a:cubicBezTo>
                    <a:pt x="3011" y="5066"/>
                    <a:pt x="3031" y="5069"/>
                    <a:pt x="3050" y="5069"/>
                  </a:cubicBezTo>
                  <a:cubicBezTo>
                    <a:pt x="3128" y="5069"/>
                    <a:pt x="3201" y="5020"/>
                    <a:pt x="3232" y="4941"/>
                  </a:cubicBezTo>
                  <a:cubicBezTo>
                    <a:pt x="3282" y="4824"/>
                    <a:pt x="3347" y="4709"/>
                    <a:pt x="3406" y="4605"/>
                  </a:cubicBezTo>
                  <a:cubicBezTo>
                    <a:pt x="3602" y="4716"/>
                    <a:pt x="3824" y="4798"/>
                    <a:pt x="4050" y="4843"/>
                  </a:cubicBezTo>
                  <a:cubicBezTo>
                    <a:pt x="4064" y="4846"/>
                    <a:pt x="4078" y="4848"/>
                    <a:pt x="4092" y="4848"/>
                  </a:cubicBezTo>
                  <a:cubicBezTo>
                    <a:pt x="4227" y="4848"/>
                    <a:pt x="4322" y="4709"/>
                    <a:pt x="4272" y="4572"/>
                  </a:cubicBezTo>
                  <a:cubicBezTo>
                    <a:pt x="4167" y="4282"/>
                    <a:pt x="4160" y="3952"/>
                    <a:pt x="4210" y="3647"/>
                  </a:cubicBezTo>
                  <a:cubicBezTo>
                    <a:pt x="4243" y="3454"/>
                    <a:pt x="4314" y="3272"/>
                    <a:pt x="4403" y="3098"/>
                  </a:cubicBezTo>
                  <a:cubicBezTo>
                    <a:pt x="4713" y="2490"/>
                    <a:pt x="4866" y="1814"/>
                    <a:pt x="4899" y="1137"/>
                  </a:cubicBezTo>
                  <a:cubicBezTo>
                    <a:pt x="4912" y="925"/>
                    <a:pt x="4909" y="709"/>
                    <a:pt x="4843" y="507"/>
                  </a:cubicBezTo>
                  <a:cubicBezTo>
                    <a:pt x="4765" y="265"/>
                    <a:pt x="4474" y="49"/>
                    <a:pt x="4223" y="16"/>
                  </a:cubicBezTo>
                  <a:cubicBezTo>
                    <a:pt x="4140" y="6"/>
                    <a:pt x="4058" y="1"/>
                    <a:pt x="3975" y="1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02;p35"/>
            <p:cNvSpPr/>
            <p:nvPr/>
          </p:nvSpPr>
          <p:spPr>
            <a:xfrm>
              <a:off x="1910126" y="3091299"/>
              <a:ext cx="184070" cy="303259"/>
            </a:xfrm>
            <a:custGeom>
              <a:avLst/>
              <a:gdLst/>
              <a:ahLst/>
              <a:cxnLst/>
              <a:rect l="l" t="t" r="r" b="b"/>
              <a:pathLst>
                <a:path w="2403" h="3959" extrusionOk="0">
                  <a:moveTo>
                    <a:pt x="2348" y="1"/>
                  </a:moveTo>
                  <a:cubicBezTo>
                    <a:pt x="2337" y="1"/>
                    <a:pt x="2326" y="5"/>
                    <a:pt x="2317" y="13"/>
                  </a:cubicBezTo>
                  <a:cubicBezTo>
                    <a:pt x="1435" y="732"/>
                    <a:pt x="739" y="1667"/>
                    <a:pt x="301" y="2713"/>
                  </a:cubicBezTo>
                  <a:cubicBezTo>
                    <a:pt x="160" y="3046"/>
                    <a:pt x="0" y="3536"/>
                    <a:pt x="229" y="3932"/>
                  </a:cubicBezTo>
                  <a:cubicBezTo>
                    <a:pt x="239" y="3948"/>
                    <a:pt x="255" y="3958"/>
                    <a:pt x="272" y="3958"/>
                  </a:cubicBezTo>
                  <a:cubicBezTo>
                    <a:pt x="281" y="3958"/>
                    <a:pt x="291" y="3955"/>
                    <a:pt x="298" y="3951"/>
                  </a:cubicBezTo>
                  <a:cubicBezTo>
                    <a:pt x="320" y="3935"/>
                    <a:pt x="331" y="3906"/>
                    <a:pt x="314" y="3883"/>
                  </a:cubicBezTo>
                  <a:cubicBezTo>
                    <a:pt x="157" y="3612"/>
                    <a:pt x="180" y="3253"/>
                    <a:pt x="389" y="2752"/>
                  </a:cubicBezTo>
                  <a:cubicBezTo>
                    <a:pt x="824" y="1719"/>
                    <a:pt x="1510" y="797"/>
                    <a:pt x="2379" y="88"/>
                  </a:cubicBezTo>
                  <a:cubicBezTo>
                    <a:pt x="2399" y="72"/>
                    <a:pt x="2403" y="40"/>
                    <a:pt x="2386" y="20"/>
                  </a:cubicBezTo>
                  <a:cubicBezTo>
                    <a:pt x="2377" y="7"/>
                    <a:pt x="2363" y="1"/>
                    <a:pt x="2348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03;p35"/>
            <p:cNvSpPr/>
            <p:nvPr/>
          </p:nvSpPr>
          <p:spPr>
            <a:xfrm>
              <a:off x="2234527" y="3047254"/>
              <a:ext cx="89775" cy="369825"/>
            </a:xfrm>
            <a:custGeom>
              <a:avLst/>
              <a:gdLst/>
              <a:ahLst/>
              <a:cxnLst/>
              <a:rect l="l" t="t" r="r" b="b"/>
              <a:pathLst>
                <a:path w="1172" h="4828" extrusionOk="0">
                  <a:moveTo>
                    <a:pt x="195" y="0"/>
                  </a:moveTo>
                  <a:cubicBezTo>
                    <a:pt x="175" y="0"/>
                    <a:pt x="156" y="12"/>
                    <a:pt x="148" y="30"/>
                  </a:cubicBezTo>
                  <a:cubicBezTo>
                    <a:pt x="138" y="56"/>
                    <a:pt x="152" y="85"/>
                    <a:pt x="177" y="95"/>
                  </a:cubicBezTo>
                  <a:cubicBezTo>
                    <a:pt x="583" y="262"/>
                    <a:pt x="815" y="470"/>
                    <a:pt x="890" y="739"/>
                  </a:cubicBezTo>
                  <a:cubicBezTo>
                    <a:pt x="1066" y="1357"/>
                    <a:pt x="782" y="1991"/>
                    <a:pt x="511" y="2602"/>
                  </a:cubicBezTo>
                  <a:cubicBezTo>
                    <a:pt x="410" y="2824"/>
                    <a:pt x="315" y="3033"/>
                    <a:pt x="246" y="3239"/>
                  </a:cubicBezTo>
                  <a:cubicBezTo>
                    <a:pt x="34" y="3850"/>
                    <a:pt x="1" y="4360"/>
                    <a:pt x="152" y="4795"/>
                  </a:cubicBezTo>
                  <a:cubicBezTo>
                    <a:pt x="158" y="4814"/>
                    <a:pt x="177" y="4828"/>
                    <a:pt x="197" y="4828"/>
                  </a:cubicBezTo>
                  <a:cubicBezTo>
                    <a:pt x="203" y="4828"/>
                    <a:pt x="207" y="4828"/>
                    <a:pt x="213" y="4824"/>
                  </a:cubicBezTo>
                  <a:cubicBezTo>
                    <a:pt x="239" y="4817"/>
                    <a:pt x="253" y="4788"/>
                    <a:pt x="243" y="4762"/>
                  </a:cubicBezTo>
                  <a:cubicBezTo>
                    <a:pt x="102" y="4350"/>
                    <a:pt x="135" y="3863"/>
                    <a:pt x="337" y="3271"/>
                  </a:cubicBezTo>
                  <a:cubicBezTo>
                    <a:pt x="410" y="3069"/>
                    <a:pt x="501" y="2860"/>
                    <a:pt x="599" y="2641"/>
                  </a:cubicBezTo>
                  <a:cubicBezTo>
                    <a:pt x="880" y="2013"/>
                    <a:pt x="1171" y="1366"/>
                    <a:pt x="988" y="713"/>
                  </a:cubicBezTo>
                  <a:cubicBezTo>
                    <a:pt x="903" y="412"/>
                    <a:pt x="648" y="180"/>
                    <a:pt x="213" y="4"/>
                  </a:cubicBezTo>
                  <a:cubicBezTo>
                    <a:pt x="207" y="1"/>
                    <a:pt x="201" y="0"/>
                    <a:pt x="195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04;p35"/>
            <p:cNvSpPr/>
            <p:nvPr/>
          </p:nvSpPr>
          <p:spPr>
            <a:xfrm>
              <a:off x="2381063" y="3155797"/>
              <a:ext cx="62582" cy="33091"/>
            </a:xfrm>
            <a:custGeom>
              <a:avLst/>
              <a:gdLst/>
              <a:ahLst/>
              <a:cxnLst/>
              <a:rect l="l" t="t" r="r" b="b"/>
              <a:pathLst>
                <a:path w="817" h="432" extrusionOk="0">
                  <a:moveTo>
                    <a:pt x="586" y="1"/>
                  </a:moveTo>
                  <a:cubicBezTo>
                    <a:pt x="516" y="1"/>
                    <a:pt x="433" y="15"/>
                    <a:pt x="349" y="44"/>
                  </a:cubicBezTo>
                  <a:cubicBezTo>
                    <a:pt x="141" y="116"/>
                    <a:pt x="0" y="254"/>
                    <a:pt x="32" y="348"/>
                  </a:cubicBezTo>
                  <a:cubicBezTo>
                    <a:pt x="52" y="403"/>
                    <a:pt x="126" y="432"/>
                    <a:pt x="226" y="432"/>
                  </a:cubicBezTo>
                  <a:cubicBezTo>
                    <a:pt x="297" y="432"/>
                    <a:pt x="381" y="417"/>
                    <a:pt x="467" y="387"/>
                  </a:cubicBezTo>
                  <a:cubicBezTo>
                    <a:pt x="676" y="316"/>
                    <a:pt x="817" y="181"/>
                    <a:pt x="785" y="86"/>
                  </a:cubicBezTo>
                  <a:cubicBezTo>
                    <a:pt x="765" y="30"/>
                    <a:pt x="688" y="1"/>
                    <a:pt x="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05;p35"/>
            <p:cNvSpPr/>
            <p:nvPr/>
          </p:nvSpPr>
          <p:spPr>
            <a:xfrm>
              <a:off x="2372024" y="3195705"/>
              <a:ext cx="49330" cy="26044"/>
            </a:xfrm>
            <a:custGeom>
              <a:avLst/>
              <a:gdLst/>
              <a:ahLst/>
              <a:cxnLst/>
              <a:rect l="l" t="t" r="r" b="b"/>
              <a:pathLst>
                <a:path w="644" h="340" extrusionOk="0">
                  <a:moveTo>
                    <a:pt x="464" y="0"/>
                  </a:moveTo>
                  <a:cubicBezTo>
                    <a:pt x="408" y="0"/>
                    <a:pt x="342" y="12"/>
                    <a:pt x="275" y="36"/>
                  </a:cubicBezTo>
                  <a:cubicBezTo>
                    <a:pt x="111" y="92"/>
                    <a:pt x="1" y="199"/>
                    <a:pt x="26" y="271"/>
                  </a:cubicBezTo>
                  <a:cubicBezTo>
                    <a:pt x="42" y="316"/>
                    <a:pt x="102" y="340"/>
                    <a:pt x="182" y="340"/>
                  </a:cubicBezTo>
                  <a:cubicBezTo>
                    <a:pt x="237" y="340"/>
                    <a:pt x="302" y="328"/>
                    <a:pt x="369" y="304"/>
                  </a:cubicBezTo>
                  <a:cubicBezTo>
                    <a:pt x="533" y="249"/>
                    <a:pt x="644" y="140"/>
                    <a:pt x="618" y="66"/>
                  </a:cubicBezTo>
                  <a:cubicBezTo>
                    <a:pt x="603" y="24"/>
                    <a:pt x="543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06;p35"/>
            <p:cNvSpPr/>
            <p:nvPr/>
          </p:nvSpPr>
          <p:spPr>
            <a:xfrm>
              <a:off x="2309901" y="3186283"/>
              <a:ext cx="62889" cy="33091"/>
            </a:xfrm>
            <a:custGeom>
              <a:avLst/>
              <a:gdLst/>
              <a:ahLst/>
              <a:cxnLst/>
              <a:rect l="l" t="t" r="r" b="b"/>
              <a:pathLst>
                <a:path w="821" h="432" extrusionOk="0">
                  <a:moveTo>
                    <a:pt x="594" y="0"/>
                  </a:moveTo>
                  <a:cubicBezTo>
                    <a:pt x="522" y="0"/>
                    <a:pt x="438" y="15"/>
                    <a:pt x="350" y="45"/>
                  </a:cubicBezTo>
                  <a:cubicBezTo>
                    <a:pt x="145" y="117"/>
                    <a:pt x="1" y="251"/>
                    <a:pt x="37" y="346"/>
                  </a:cubicBezTo>
                  <a:cubicBezTo>
                    <a:pt x="56" y="402"/>
                    <a:pt x="132" y="431"/>
                    <a:pt x="234" y="431"/>
                  </a:cubicBezTo>
                  <a:cubicBezTo>
                    <a:pt x="304" y="431"/>
                    <a:pt x="386" y="417"/>
                    <a:pt x="471" y="388"/>
                  </a:cubicBezTo>
                  <a:cubicBezTo>
                    <a:pt x="677" y="313"/>
                    <a:pt x="821" y="179"/>
                    <a:pt x="785" y="84"/>
                  </a:cubicBezTo>
                  <a:cubicBezTo>
                    <a:pt x="766" y="29"/>
                    <a:pt x="693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07;p35"/>
            <p:cNvSpPr/>
            <p:nvPr/>
          </p:nvSpPr>
          <p:spPr>
            <a:xfrm>
              <a:off x="1293802" y="3125080"/>
              <a:ext cx="517280" cy="272160"/>
            </a:xfrm>
            <a:custGeom>
              <a:avLst/>
              <a:gdLst/>
              <a:ahLst/>
              <a:cxnLst/>
              <a:rect l="l" t="t" r="r" b="b"/>
              <a:pathLst>
                <a:path w="6753" h="3553" extrusionOk="0">
                  <a:moveTo>
                    <a:pt x="3576" y="0"/>
                  </a:moveTo>
                  <a:cubicBezTo>
                    <a:pt x="2497" y="782"/>
                    <a:pt x="1357" y="1478"/>
                    <a:pt x="167" y="2076"/>
                  </a:cubicBezTo>
                  <a:cubicBezTo>
                    <a:pt x="1" y="2161"/>
                    <a:pt x="23" y="2406"/>
                    <a:pt x="206" y="2452"/>
                  </a:cubicBezTo>
                  <a:cubicBezTo>
                    <a:pt x="350" y="2488"/>
                    <a:pt x="491" y="2524"/>
                    <a:pt x="628" y="2560"/>
                  </a:cubicBezTo>
                  <a:cubicBezTo>
                    <a:pt x="608" y="2661"/>
                    <a:pt x="582" y="2762"/>
                    <a:pt x="546" y="2860"/>
                  </a:cubicBezTo>
                  <a:cubicBezTo>
                    <a:pt x="500" y="2984"/>
                    <a:pt x="579" y="3121"/>
                    <a:pt x="713" y="3135"/>
                  </a:cubicBezTo>
                  <a:cubicBezTo>
                    <a:pt x="877" y="3150"/>
                    <a:pt x="1045" y="3161"/>
                    <a:pt x="1210" y="3161"/>
                  </a:cubicBezTo>
                  <a:cubicBezTo>
                    <a:pt x="1262" y="3161"/>
                    <a:pt x="1313" y="3160"/>
                    <a:pt x="1363" y="3157"/>
                  </a:cubicBezTo>
                  <a:lnTo>
                    <a:pt x="1363" y="3157"/>
                  </a:lnTo>
                  <a:cubicBezTo>
                    <a:pt x="1343" y="3194"/>
                    <a:pt x="1327" y="3243"/>
                    <a:pt x="1314" y="3302"/>
                  </a:cubicBezTo>
                  <a:cubicBezTo>
                    <a:pt x="1284" y="3429"/>
                    <a:pt x="1379" y="3552"/>
                    <a:pt x="1507" y="3552"/>
                  </a:cubicBezTo>
                  <a:cubicBezTo>
                    <a:pt x="1518" y="3552"/>
                    <a:pt x="1529" y="3551"/>
                    <a:pt x="1539" y="3550"/>
                  </a:cubicBezTo>
                  <a:cubicBezTo>
                    <a:pt x="3441" y="3249"/>
                    <a:pt x="5262" y="2328"/>
                    <a:pt x="6752" y="1109"/>
                  </a:cubicBezTo>
                  <a:cubicBezTo>
                    <a:pt x="5723" y="560"/>
                    <a:pt x="4729" y="190"/>
                    <a:pt x="3576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08;p35"/>
            <p:cNvSpPr/>
            <p:nvPr/>
          </p:nvSpPr>
          <p:spPr>
            <a:xfrm>
              <a:off x="1295794" y="3086474"/>
              <a:ext cx="318273" cy="223212"/>
            </a:xfrm>
            <a:custGeom>
              <a:avLst/>
              <a:gdLst/>
              <a:ahLst/>
              <a:cxnLst/>
              <a:rect l="l" t="t" r="r" b="b"/>
              <a:pathLst>
                <a:path w="4155" h="2914" extrusionOk="0">
                  <a:moveTo>
                    <a:pt x="4100" y="0"/>
                  </a:moveTo>
                  <a:cubicBezTo>
                    <a:pt x="4089" y="0"/>
                    <a:pt x="4078" y="4"/>
                    <a:pt x="4070" y="11"/>
                  </a:cubicBezTo>
                  <a:cubicBezTo>
                    <a:pt x="3023" y="857"/>
                    <a:pt x="1893" y="1606"/>
                    <a:pt x="706" y="2237"/>
                  </a:cubicBezTo>
                  <a:cubicBezTo>
                    <a:pt x="448" y="2374"/>
                    <a:pt x="131" y="2544"/>
                    <a:pt x="11" y="2848"/>
                  </a:cubicBezTo>
                  <a:cubicBezTo>
                    <a:pt x="0" y="2871"/>
                    <a:pt x="14" y="2900"/>
                    <a:pt x="40" y="2910"/>
                  </a:cubicBezTo>
                  <a:cubicBezTo>
                    <a:pt x="46" y="2913"/>
                    <a:pt x="50" y="2913"/>
                    <a:pt x="56" y="2913"/>
                  </a:cubicBezTo>
                  <a:cubicBezTo>
                    <a:pt x="76" y="2913"/>
                    <a:pt x="95" y="2904"/>
                    <a:pt x="102" y="2884"/>
                  </a:cubicBezTo>
                  <a:cubicBezTo>
                    <a:pt x="210" y="2613"/>
                    <a:pt x="497" y="2459"/>
                    <a:pt x="752" y="2325"/>
                  </a:cubicBezTo>
                  <a:cubicBezTo>
                    <a:pt x="1945" y="1691"/>
                    <a:pt x="3082" y="939"/>
                    <a:pt x="4132" y="89"/>
                  </a:cubicBezTo>
                  <a:cubicBezTo>
                    <a:pt x="4151" y="70"/>
                    <a:pt x="4154" y="41"/>
                    <a:pt x="4138" y="17"/>
                  </a:cubicBezTo>
                  <a:cubicBezTo>
                    <a:pt x="4129" y="6"/>
                    <a:pt x="4114" y="0"/>
                    <a:pt x="4100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09;p35"/>
            <p:cNvSpPr/>
            <p:nvPr/>
          </p:nvSpPr>
          <p:spPr>
            <a:xfrm>
              <a:off x="1779217" y="3143694"/>
              <a:ext cx="85409" cy="91307"/>
            </a:xfrm>
            <a:custGeom>
              <a:avLst/>
              <a:gdLst/>
              <a:ahLst/>
              <a:cxnLst/>
              <a:rect l="l" t="t" r="r" b="b"/>
              <a:pathLst>
                <a:path w="1115" h="1192" extrusionOk="0">
                  <a:moveTo>
                    <a:pt x="1060" y="0"/>
                  </a:moveTo>
                  <a:cubicBezTo>
                    <a:pt x="1046" y="0"/>
                    <a:pt x="1033" y="5"/>
                    <a:pt x="1023" y="15"/>
                  </a:cubicBezTo>
                  <a:lnTo>
                    <a:pt x="20" y="1107"/>
                  </a:lnTo>
                  <a:cubicBezTo>
                    <a:pt x="0" y="1127"/>
                    <a:pt x="3" y="1160"/>
                    <a:pt x="23" y="1179"/>
                  </a:cubicBezTo>
                  <a:cubicBezTo>
                    <a:pt x="33" y="1186"/>
                    <a:pt x="43" y="1192"/>
                    <a:pt x="56" y="1192"/>
                  </a:cubicBezTo>
                  <a:cubicBezTo>
                    <a:pt x="69" y="1192"/>
                    <a:pt x="82" y="1186"/>
                    <a:pt x="92" y="1176"/>
                  </a:cubicBezTo>
                  <a:lnTo>
                    <a:pt x="1095" y="84"/>
                  </a:lnTo>
                  <a:cubicBezTo>
                    <a:pt x="1115" y="65"/>
                    <a:pt x="1115" y="32"/>
                    <a:pt x="1095" y="12"/>
                  </a:cubicBezTo>
                  <a:cubicBezTo>
                    <a:pt x="1084" y="4"/>
                    <a:pt x="1072" y="0"/>
                    <a:pt x="1060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10;p35"/>
            <p:cNvSpPr/>
            <p:nvPr/>
          </p:nvSpPr>
          <p:spPr>
            <a:xfrm>
              <a:off x="1398132" y="3245265"/>
              <a:ext cx="42743" cy="22444"/>
            </a:xfrm>
            <a:custGeom>
              <a:avLst/>
              <a:gdLst/>
              <a:ahLst/>
              <a:cxnLst/>
              <a:rect l="l" t="t" r="r" b="b"/>
              <a:pathLst>
                <a:path w="558" h="293" extrusionOk="0">
                  <a:moveTo>
                    <a:pt x="400" y="0"/>
                  </a:moveTo>
                  <a:cubicBezTo>
                    <a:pt x="353" y="0"/>
                    <a:pt x="297" y="10"/>
                    <a:pt x="239" y="30"/>
                  </a:cubicBezTo>
                  <a:cubicBezTo>
                    <a:pt x="96" y="79"/>
                    <a:pt x="1" y="170"/>
                    <a:pt x="24" y="235"/>
                  </a:cubicBezTo>
                  <a:cubicBezTo>
                    <a:pt x="37" y="274"/>
                    <a:pt x="87" y="293"/>
                    <a:pt x="153" y="293"/>
                  </a:cubicBezTo>
                  <a:cubicBezTo>
                    <a:pt x="201" y="293"/>
                    <a:pt x="259" y="283"/>
                    <a:pt x="318" y="262"/>
                  </a:cubicBezTo>
                  <a:cubicBezTo>
                    <a:pt x="459" y="213"/>
                    <a:pt x="557" y="121"/>
                    <a:pt x="534" y="59"/>
                  </a:cubicBezTo>
                  <a:cubicBezTo>
                    <a:pt x="520" y="20"/>
                    <a:pt x="469" y="0"/>
                    <a:pt x="400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11;p35"/>
            <p:cNvSpPr/>
            <p:nvPr/>
          </p:nvSpPr>
          <p:spPr>
            <a:xfrm>
              <a:off x="1392157" y="3276671"/>
              <a:ext cx="42666" cy="22520"/>
            </a:xfrm>
            <a:custGeom>
              <a:avLst/>
              <a:gdLst/>
              <a:ahLst/>
              <a:cxnLst/>
              <a:rect l="l" t="t" r="r" b="b"/>
              <a:pathLst>
                <a:path w="557" h="294" extrusionOk="0">
                  <a:moveTo>
                    <a:pt x="404" y="1"/>
                  </a:moveTo>
                  <a:cubicBezTo>
                    <a:pt x="356" y="1"/>
                    <a:pt x="298" y="11"/>
                    <a:pt x="239" y="32"/>
                  </a:cubicBezTo>
                  <a:cubicBezTo>
                    <a:pt x="95" y="80"/>
                    <a:pt x="1" y="172"/>
                    <a:pt x="23" y="234"/>
                  </a:cubicBezTo>
                  <a:cubicBezTo>
                    <a:pt x="37" y="273"/>
                    <a:pt x="89" y="293"/>
                    <a:pt x="158" y="293"/>
                  </a:cubicBezTo>
                  <a:cubicBezTo>
                    <a:pt x="205" y="293"/>
                    <a:pt x="260" y="284"/>
                    <a:pt x="317" y="264"/>
                  </a:cubicBezTo>
                  <a:cubicBezTo>
                    <a:pt x="459" y="214"/>
                    <a:pt x="557" y="123"/>
                    <a:pt x="533" y="58"/>
                  </a:cubicBezTo>
                  <a:cubicBezTo>
                    <a:pt x="520" y="20"/>
                    <a:pt x="471" y="1"/>
                    <a:pt x="404" y="1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12;p35"/>
            <p:cNvSpPr/>
            <p:nvPr/>
          </p:nvSpPr>
          <p:spPr>
            <a:xfrm>
              <a:off x="1349874" y="3265947"/>
              <a:ext cx="42590" cy="22444"/>
            </a:xfrm>
            <a:custGeom>
              <a:avLst/>
              <a:gdLst/>
              <a:ahLst/>
              <a:cxnLst/>
              <a:rect l="l" t="t" r="r" b="b"/>
              <a:pathLst>
                <a:path w="556" h="293" extrusionOk="0">
                  <a:moveTo>
                    <a:pt x="405" y="0"/>
                  </a:moveTo>
                  <a:cubicBezTo>
                    <a:pt x="356" y="0"/>
                    <a:pt x="298" y="10"/>
                    <a:pt x="239" y="31"/>
                  </a:cubicBezTo>
                  <a:cubicBezTo>
                    <a:pt x="98" y="80"/>
                    <a:pt x="0" y="172"/>
                    <a:pt x="23" y="234"/>
                  </a:cubicBezTo>
                  <a:cubicBezTo>
                    <a:pt x="37" y="272"/>
                    <a:pt x="89" y="293"/>
                    <a:pt x="159" y="293"/>
                  </a:cubicBezTo>
                  <a:cubicBezTo>
                    <a:pt x="207" y="293"/>
                    <a:pt x="263" y="283"/>
                    <a:pt x="320" y="263"/>
                  </a:cubicBezTo>
                  <a:cubicBezTo>
                    <a:pt x="462" y="214"/>
                    <a:pt x="556" y="122"/>
                    <a:pt x="533" y="57"/>
                  </a:cubicBezTo>
                  <a:cubicBezTo>
                    <a:pt x="522" y="20"/>
                    <a:pt x="472" y="0"/>
                    <a:pt x="405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13;p35"/>
            <p:cNvSpPr/>
            <p:nvPr/>
          </p:nvSpPr>
          <p:spPr>
            <a:xfrm>
              <a:off x="2458812" y="2641887"/>
              <a:ext cx="50709" cy="30563"/>
            </a:xfrm>
            <a:custGeom>
              <a:avLst/>
              <a:gdLst/>
              <a:ahLst/>
              <a:cxnLst/>
              <a:rect l="l" t="t" r="r" b="b"/>
              <a:pathLst>
                <a:path w="662" h="399" extrusionOk="0">
                  <a:moveTo>
                    <a:pt x="154" y="1"/>
                  </a:moveTo>
                  <a:cubicBezTo>
                    <a:pt x="149" y="1"/>
                    <a:pt x="143" y="1"/>
                    <a:pt x="138" y="1"/>
                  </a:cubicBezTo>
                  <a:cubicBezTo>
                    <a:pt x="47" y="11"/>
                    <a:pt x="1" y="112"/>
                    <a:pt x="53" y="184"/>
                  </a:cubicBezTo>
                  <a:cubicBezTo>
                    <a:pt x="79" y="220"/>
                    <a:pt x="119" y="243"/>
                    <a:pt x="158" y="263"/>
                  </a:cubicBezTo>
                  <a:cubicBezTo>
                    <a:pt x="269" y="325"/>
                    <a:pt x="387" y="383"/>
                    <a:pt x="515" y="397"/>
                  </a:cubicBezTo>
                  <a:cubicBezTo>
                    <a:pt x="525" y="398"/>
                    <a:pt x="537" y="399"/>
                    <a:pt x="548" y="399"/>
                  </a:cubicBezTo>
                  <a:cubicBezTo>
                    <a:pt x="564" y="399"/>
                    <a:pt x="581" y="397"/>
                    <a:pt x="596" y="394"/>
                  </a:cubicBezTo>
                  <a:cubicBezTo>
                    <a:pt x="622" y="383"/>
                    <a:pt x="645" y="361"/>
                    <a:pt x="652" y="335"/>
                  </a:cubicBezTo>
                  <a:cubicBezTo>
                    <a:pt x="661" y="299"/>
                    <a:pt x="642" y="266"/>
                    <a:pt x="619" y="237"/>
                  </a:cubicBezTo>
                  <a:cubicBezTo>
                    <a:pt x="530" y="128"/>
                    <a:pt x="397" y="70"/>
                    <a:pt x="263" y="24"/>
                  </a:cubicBezTo>
                  <a:cubicBezTo>
                    <a:pt x="228" y="12"/>
                    <a:pt x="192" y="1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14;p35"/>
            <p:cNvSpPr/>
            <p:nvPr/>
          </p:nvSpPr>
          <p:spPr>
            <a:xfrm>
              <a:off x="2521700" y="2677123"/>
              <a:ext cx="70625" cy="54309"/>
            </a:xfrm>
            <a:custGeom>
              <a:avLst/>
              <a:gdLst/>
              <a:ahLst/>
              <a:cxnLst/>
              <a:rect l="l" t="t" r="r" b="b"/>
              <a:pathLst>
                <a:path w="922" h="709" extrusionOk="0">
                  <a:moveTo>
                    <a:pt x="129" y="0"/>
                  </a:moveTo>
                  <a:cubicBezTo>
                    <a:pt x="105" y="0"/>
                    <a:pt x="82" y="5"/>
                    <a:pt x="62" y="18"/>
                  </a:cubicBezTo>
                  <a:cubicBezTo>
                    <a:pt x="0" y="61"/>
                    <a:pt x="17" y="156"/>
                    <a:pt x="53" y="211"/>
                  </a:cubicBezTo>
                  <a:cubicBezTo>
                    <a:pt x="89" y="267"/>
                    <a:pt x="145" y="306"/>
                    <a:pt x="200" y="341"/>
                  </a:cubicBezTo>
                  <a:cubicBezTo>
                    <a:pt x="360" y="447"/>
                    <a:pt x="517" y="551"/>
                    <a:pt x="677" y="655"/>
                  </a:cubicBezTo>
                  <a:cubicBezTo>
                    <a:pt x="706" y="675"/>
                    <a:pt x="739" y="698"/>
                    <a:pt x="775" y="705"/>
                  </a:cubicBezTo>
                  <a:cubicBezTo>
                    <a:pt x="784" y="707"/>
                    <a:pt x="794" y="708"/>
                    <a:pt x="804" y="708"/>
                  </a:cubicBezTo>
                  <a:cubicBezTo>
                    <a:pt x="832" y="708"/>
                    <a:pt x="860" y="698"/>
                    <a:pt x="880" y="679"/>
                  </a:cubicBezTo>
                  <a:cubicBezTo>
                    <a:pt x="922" y="626"/>
                    <a:pt x="886" y="548"/>
                    <a:pt x="844" y="492"/>
                  </a:cubicBezTo>
                  <a:cubicBezTo>
                    <a:pt x="690" y="299"/>
                    <a:pt x="491" y="142"/>
                    <a:pt x="269" y="38"/>
                  </a:cubicBezTo>
                  <a:cubicBezTo>
                    <a:pt x="229" y="21"/>
                    <a:pt x="177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15;p35"/>
            <p:cNvSpPr/>
            <p:nvPr/>
          </p:nvSpPr>
          <p:spPr>
            <a:xfrm>
              <a:off x="2941379" y="1812336"/>
              <a:ext cx="413334" cy="369748"/>
            </a:xfrm>
            <a:custGeom>
              <a:avLst/>
              <a:gdLst/>
              <a:ahLst/>
              <a:cxnLst/>
              <a:rect l="l" t="t" r="r" b="b"/>
              <a:pathLst>
                <a:path w="5396" h="4827" extrusionOk="0">
                  <a:moveTo>
                    <a:pt x="1227" y="1"/>
                  </a:moveTo>
                  <a:cubicBezTo>
                    <a:pt x="1157" y="1"/>
                    <a:pt x="1083" y="6"/>
                    <a:pt x="1008" y="16"/>
                  </a:cubicBezTo>
                  <a:cubicBezTo>
                    <a:pt x="321" y="114"/>
                    <a:pt x="0" y="840"/>
                    <a:pt x="40" y="1408"/>
                  </a:cubicBezTo>
                  <a:cubicBezTo>
                    <a:pt x="98" y="2271"/>
                    <a:pt x="615" y="3039"/>
                    <a:pt x="1174" y="3692"/>
                  </a:cubicBezTo>
                  <a:cubicBezTo>
                    <a:pt x="1527" y="4108"/>
                    <a:pt x="1939" y="4536"/>
                    <a:pt x="2415" y="4817"/>
                  </a:cubicBezTo>
                  <a:lnTo>
                    <a:pt x="2415" y="4827"/>
                  </a:lnTo>
                  <a:cubicBezTo>
                    <a:pt x="2419" y="4827"/>
                    <a:pt x="2426" y="4823"/>
                    <a:pt x="2429" y="4823"/>
                  </a:cubicBezTo>
                  <a:cubicBezTo>
                    <a:pt x="2945" y="4624"/>
                    <a:pt x="3423" y="4268"/>
                    <a:pt x="3841" y="3915"/>
                  </a:cubicBezTo>
                  <a:cubicBezTo>
                    <a:pt x="4494" y="3363"/>
                    <a:pt x="5067" y="2670"/>
                    <a:pt x="5266" y="1830"/>
                  </a:cubicBezTo>
                  <a:cubicBezTo>
                    <a:pt x="5396" y="1274"/>
                    <a:pt x="5305" y="571"/>
                    <a:pt x="4641" y="363"/>
                  </a:cubicBezTo>
                  <a:cubicBezTo>
                    <a:pt x="4478" y="312"/>
                    <a:pt x="4321" y="290"/>
                    <a:pt x="4174" y="290"/>
                  </a:cubicBezTo>
                  <a:cubicBezTo>
                    <a:pt x="3350" y="290"/>
                    <a:pt x="2796" y="970"/>
                    <a:pt x="2706" y="1117"/>
                  </a:cubicBezTo>
                  <a:cubicBezTo>
                    <a:pt x="2628" y="908"/>
                    <a:pt x="2177" y="1"/>
                    <a:pt x="1227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14425" y="3922633"/>
            <a:ext cx="14287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E6106D"/>
                </a:solidFill>
                <a:latin typeface="Broadway" pitchFamily="82" charset="0"/>
              </a:rPr>
              <a:t>1</a:t>
            </a:r>
            <a:endParaRPr lang="en-US" sz="15000" dirty="0">
              <a:solidFill>
                <a:srgbClr val="E6106D"/>
              </a:solidFill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r="32401"/>
          <a:stretch/>
        </p:blipFill>
        <p:spPr>
          <a:xfrm>
            <a:off x="-1" y="1"/>
            <a:ext cx="4857751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0D6F7A2-66A3-4BA0-8846-87A3D32F4950}"/>
              </a:ext>
            </a:extLst>
          </p:cNvPr>
          <p:cNvGrpSpPr/>
          <p:nvPr/>
        </p:nvGrpSpPr>
        <p:grpSpPr>
          <a:xfrm>
            <a:off x="4857750" y="219076"/>
            <a:ext cx="7334250" cy="6419850"/>
            <a:chOff x="5080208" y="642796"/>
            <a:chExt cx="6809716" cy="557240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xmlns="" id="{BF15EDF5-5B42-498E-A68D-9C9AC8466B66}"/>
                </a:ext>
              </a:extLst>
            </p:cNvPr>
            <p:cNvSpPr/>
            <p:nvPr/>
          </p:nvSpPr>
          <p:spPr>
            <a:xfrm>
              <a:off x="5433959" y="642796"/>
              <a:ext cx="5996086" cy="5572408"/>
            </a:xfrm>
            <a:prstGeom prst="frame">
              <a:avLst>
                <a:gd name="adj1" fmla="val 84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625BD1D9-88B9-4451-A9FD-CCA880B871AC}"/>
                </a:ext>
              </a:extLst>
            </p:cNvPr>
            <p:cNvGrpSpPr/>
            <p:nvPr/>
          </p:nvGrpSpPr>
          <p:grpSpPr>
            <a:xfrm>
              <a:off x="5080208" y="912892"/>
              <a:ext cx="1148868" cy="1050202"/>
              <a:chOff x="5080208" y="914399"/>
              <a:chExt cx="1148868" cy="10502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3F36217-EC50-476E-BEF1-34C17FA902DF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542BCEE2-22C7-438D-9078-0ADFFE47FEB3}"/>
                  </a:ext>
                </a:extLst>
              </p:cNvPr>
              <p:cNvSpPr/>
              <p:nvPr/>
            </p:nvSpPr>
            <p:spPr>
              <a:xfrm>
                <a:off x="5080208" y="955737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711E980-E0A2-45FA-9272-2D6B82F6E397}"/>
                </a:ext>
              </a:extLst>
            </p:cNvPr>
            <p:cNvGrpSpPr/>
            <p:nvPr/>
          </p:nvGrpSpPr>
          <p:grpSpPr>
            <a:xfrm rot="10800000">
              <a:off x="10741056" y="4720969"/>
              <a:ext cx="1148868" cy="1050202"/>
              <a:chOff x="4991770" y="1088337"/>
              <a:chExt cx="1148868" cy="10502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53FD185D-967A-482E-A979-AD7DA67AA014}"/>
                  </a:ext>
                </a:extLst>
              </p:cNvPr>
              <p:cNvSpPr/>
              <p:nvPr/>
            </p:nvSpPr>
            <p:spPr>
              <a:xfrm>
                <a:off x="4991770" y="1088337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7F7D585F-3694-482A-A01D-77646E46619A}"/>
                  </a:ext>
                </a:extLst>
              </p:cNvPr>
              <p:cNvSpPr/>
              <p:nvPr/>
            </p:nvSpPr>
            <p:spPr>
              <a:xfrm>
                <a:off x="5072189" y="1262274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34809C4-79EE-4C3A-A25F-AAA7738C4DE7}"/>
              </a:ext>
            </a:extLst>
          </p:cNvPr>
          <p:cNvSpPr txBox="1"/>
          <p:nvPr/>
        </p:nvSpPr>
        <p:spPr>
          <a:xfrm>
            <a:off x="5953124" y="530248"/>
            <a:ext cx="54529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b="1" dirty="0">
                <a:ln w="3175">
                  <a:noFill/>
                </a:ln>
                <a:latin typeface="Arial Narrow" pitchFamily="34" charset="0"/>
                <a:cs typeface="Times New Roman" pitchFamily="18" charset="0"/>
              </a:rPr>
              <a:t>We  </a:t>
            </a:r>
            <a:r>
              <a:rPr lang="en-US" b="1" dirty="0" smtClean="0">
                <a:ln w="3175">
                  <a:noFill/>
                </a:ln>
                <a:latin typeface="Arial Narrow" pitchFamily="34" charset="0"/>
                <a:cs typeface="Times New Roman" pitchFamily="18" charset="0"/>
              </a:rPr>
              <a:t>developed an </a:t>
            </a:r>
            <a:r>
              <a:rPr lang="en-US" b="1" dirty="0">
                <a:ln w="3175">
                  <a:noFill/>
                </a:ln>
                <a:latin typeface="Arial Narrow" pitchFamily="34" charset="0"/>
                <a:cs typeface="Times New Roman" pitchFamily="18" charset="0"/>
              </a:rPr>
              <a:t>online advertising web site for pets called “paw.lk</a:t>
            </a:r>
            <a:r>
              <a:rPr lang="en-US" b="1" dirty="0" smtClean="0">
                <a:ln w="3175">
                  <a:noFill/>
                </a:ln>
                <a:latin typeface="Arial Narrow" pitchFamily="34" charset="0"/>
                <a:cs typeface="Times New Roman" pitchFamily="18" charset="0"/>
              </a:rPr>
              <a:t>”.</a:t>
            </a:r>
          </a:p>
          <a:p>
            <a:pPr marL="285750" indent="-285750" algn="just">
              <a:buClr>
                <a:srgbClr val="E6106D"/>
              </a:buClr>
              <a:buFont typeface="Wingdings" pitchFamily="2" charset="2"/>
              <a:buChar char="q"/>
            </a:pPr>
            <a:endParaRPr lang="en-US" altLang="ko-KR" b="1" dirty="0" smtClean="0">
              <a:ln w="3175">
                <a:noFill/>
              </a:ln>
              <a:latin typeface="Arial Narrow" pitchFamily="34" charset="0"/>
              <a:cs typeface="Times New Roman" pitchFamily="18" charset="0"/>
            </a:endParaRPr>
          </a:p>
          <a:p>
            <a:pPr marL="285750" indent="-285750" algn="just">
              <a:buClr>
                <a:srgbClr val="E6106D"/>
              </a:buClr>
              <a:buFont typeface="Wingdings" pitchFamily="2" charset="2"/>
              <a:buChar char="q"/>
            </a:pPr>
            <a:r>
              <a:rPr lang="en-US" b="1" dirty="0">
                <a:latin typeface="Arial Narrow" pitchFamily="34" charset="0"/>
                <a:cs typeface="Times New Roman" pitchFamily="18" charset="0"/>
              </a:rPr>
              <a:t>Our Project is a Web Based Application in which Users can post ads of  pets or pet related products which they want to sell after being registered on the site. </a:t>
            </a:r>
            <a:endParaRPr lang="en-US" b="1" dirty="0" smtClean="0">
              <a:latin typeface="Arial Narrow" pitchFamily="34" charset="0"/>
              <a:cs typeface="Times New Roman" pitchFamily="18" charset="0"/>
            </a:endParaRPr>
          </a:p>
          <a:p>
            <a:pPr marL="285750" indent="-285750" algn="just">
              <a:buClr>
                <a:srgbClr val="E6106D"/>
              </a:buClr>
              <a:buFont typeface="Wingdings" pitchFamily="2" charset="2"/>
              <a:buChar char="q"/>
            </a:pPr>
            <a:endParaRPr lang="en-US" b="1" dirty="0">
              <a:latin typeface="Arial Narrow" pitchFamily="34" charset="0"/>
              <a:cs typeface="Times New Roman" pitchFamily="18" charset="0"/>
            </a:endParaRPr>
          </a:p>
          <a:p>
            <a:pPr marL="285750" indent="-285750" algn="just">
              <a:buClr>
                <a:srgbClr val="E6106D"/>
              </a:buClr>
              <a:buFont typeface="Wingdings" pitchFamily="2" charset="2"/>
              <a:buChar char="q"/>
            </a:pPr>
            <a:r>
              <a:rPr lang="en-US" b="1" dirty="0">
                <a:ln w="3175">
                  <a:noFill/>
                </a:ln>
                <a:latin typeface="Arial Narrow" pitchFamily="34" charset="0"/>
                <a:cs typeface="Times New Roman" pitchFamily="18" charset="0"/>
              </a:rPr>
              <a:t>This system provides the services for advertiser to introduce their pets and services into online market.</a:t>
            </a:r>
          </a:p>
          <a:p>
            <a:pPr marL="285750" indent="-285750" algn="just">
              <a:buClr>
                <a:srgbClr val="E6106D"/>
              </a:buClr>
              <a:buFont typeface="Wingdings" pitchFamily="2" charset="2"/>
              <a:buChar char="q"/>
            </a:pPr>
            <a:endParaRPr lang="en-US" b="1" dirty="0" smtClean="0">
              <a:latin typeface="Arial Narrow" pitchFamily="34" charset="0"/>
            </a:endParaRPr>
          </a:p>
          <a:p>
            <a:pPr marL="285750" indent="-285750" algn="just">
              <a:buClr>
                <a:srgbClr val="E6106D"/>
              </a:buClr>
              <a:buFont typeface="Wingdings" pitchFamily="2" charset="2"/>
              <a:buChar char="q"/>
            </a:pPr>
            <a:r>
              <a:rPr lang="en-US" b="1" dirty="0">
                <a:latin typeface="Arial Narrow" pitchFamily="34" charset="0"/>
                <a:cs typeface="Times New Roman" pitchFamily="18" charset="0"/>
              </a:rPr>
              <a:t>The overall aim of our system is to provide a platform for customers who want to advertise their pets on online website and provide an effective and efficient services to the customer</a:t>
            </a:r>
            <a:r>
              <a:rPr lang="en-US" b="1" dirty="0" smtClean="0">
                <a:latin typeface="Arial Narrow" pitchFamily="34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Clr>
                <a:srgbClr val="E6106D"/>
              </a:buClr>
              <a:buFont typeface="Wingdings" pitchFamily="2" charset="2"/>
              <a:buChar char="q"/>
            </a:pPr>
            <a:endParaRPr lang="en-US" b="1" dirty="0" smtClean="0">
              <a:latin typeface="Arial Narrow" pitchFamily="34" charset="0"/>
            </a:endParaRPr>
          </a:p>
          <a:p>
            <a:pPr marL="285750" indent="-285750" algn="just">
              <a:buClr>
                <a:srgbClr val="E6106D"/>
              </a:buClr>
              <a:buFont typeface="Wingdings" pitchFamily="2" charset="2"/>
              <a:buChar char="q"/>
            </a:pPr>
            <a:r>
              <a:rPr lang="en-US" b="1" dirty="0" smtClean="0">
                <a:latin typeface="Arial Narrow" pitchFamily="34" charset="0"/>
              </a:rPr>
              <a:t>Our </a:t>
            </a:r>
            <a:r>
              <a:rPr lang="en-US" b="1" dirty="0">
                <a:latin typeface="Arial Narrow" pitchFamily="34" charset="0"/>
              </a:rPr>
              <a:t>website will eliminate the disadvantages caused by current </a:t>
            </a:r>
            <a:r>
              <a:rPr lang="en-US" b="1" dirty="0" smtClean="0">
                <a:latin typeface="Arial Narrow" pitchFamily="34" charset="0"/>
              </a:rPr>
              <a:t>system. </a:t>
            </a:r>
          </a:p>
          <a:p>
            <a:pPr algn="just">
              <a:buClr>
                <a:srgbClr val="E6106D"/>
              </a:buClr>
            </a:pPr>
            <a:endParaRPr lang="en-US" b="1" dirty="0" smtClean="0">
              <a:latin typeface="Arial Narrow" pitchFamily="34" charset="0"/>
            </a:endParaRPr>
          </a:p>
          <a:p>
            <a:pPr marL="285750" indent="-285750" algn="just">
              <a:buClr>
                <a:srgbClr val="E6106D"/>
              </a:buClr>
              <a:buFont typeface="Wingdings" pitchFamily="2" charset="2"/>
              <a:buChar char="q"/>
            </a:pPr>
            <a:r>
              <a:rPr lang="en-US" b="1" dirty="0" smtClean="0">
                <a:latin typeface="Arial Narrow" pitchFamily="34" charset="0"/>
              </a:rPr>
              <a:t>Our </a:t>
            </a:r>
            <a:r>
              <a:rPr lang="en-US" b="1" dirty="0">
                <a:latin typeface="Arial Narrow" pitchFamily="34" charset="0"/>
              </a:rPr>
              <a:t>system ensures that everyone can use this system more easily, we focused everyone, and interface is more user friendly for all.</a:t>
            </a:r>
            <a:endParaRPr lang="en-US" b="1" dirty="0">
              <a:latin typeface="Arial Narrow" pitchFamily="34" charset="0"/>
              <a:cs typeface="Times New Roman" pitchFamily="18" charset="0"/>
            </a:endParaRPr>
          </a:p>
          <a:p>
            <a:endParaRPr lang="en-US" b="1" dirty="0">
              <a:latin typeface="Arial Narrow" pitchFamily="34" charset="0"/>
            </a:endParaRPr>
          </a:p>
          <a:p>
            <a:endParaRPr lang="en-US" altLang="ko-KR" b="1" dirty="0"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  <a:latin typeface="Arial Narrow" pitchFamily="34" charset="0"/>
              <a:cs typeface="Times New Roman" pitchFamily="18" charset="0"/>
            </a:endParaRPr>
          </a:p>
          <a:p>
            <a:endParaRPr lang="en-US" altLang="ko-KR" b="1" dirty="0"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A9EF98-61CE-480C-B970-4FAA2CE21173}"/>
              </a:ext>
            </a:extLst>
          </p:cNvPr>
          <p:cNvSpPr txBox="1"/>
          <p:nvPr/>
        </p:nvSpPr>
        <p:spPr>
          <a:xfrm>
            <a:off x="104773" y="1339921"/>
            <a:ext cx="1219200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600" dirty="0" smtClean="0">
                <a:latin typeface="Broadway" pitchFamily="82" charset="0"/>
                <a:cs typeface="Arial" pitchFamily="34" charset="0"/>
              </a:rPr>
              <a:t>User Levels</a:t>
            </a:r>
            <a:endParaRPr lang="ko-KR" altLang="en-US" sz="9600" dirty="0">
              <a:latin typeface="Broadway" pitchFamily="82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150" y="3859358"/>
            <a:ext cx="14287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E6106D"/>
                </a:solidFill>
                <a:latin typeface="Broadway" pitchFamily="82" charset="0"/>
              </a:rPr>
              <a:t>2</a:t>
            </a:r>
            <a:endParaRPr lang="en-US" sz="15000" dirty="0">
              <a:solidFill>
                <a:srgbClr val="E6106D"/>
              </a:solidFill>
              <a:latin typeface="Broadway" pitchFamily="82" charset="0"/>
            </a:endParaRPr>
          </a:p>
        </p:txBody>
      </p:sp>
      <p:grpSp>
        <p:nvGrpSpPr>
          <p:cNvPr id="89" name="Google Shape;1983;p44"/>
          <p:cNvGrpSpPr/>
          <p:nvPr/>
        </p:nvGrpSpPr>
        <p:grpSpPr>
          <a:xfrm>
            <a:off x="8478898" y="3982845"/>
            <a:ext cx="3127376" cy="2694179"/>
            <a:chOff x="5197680" y="1155370"/>
            <a:chExt cx="2474667" cy="2334727"/>
          </a:xfrm>
        </p:grpSpPr>
        <p:grpSp>
          <p:nvGrpSpPr>
            <p:cNvPr id="90" name="Google Shape;1984;p44"/>
            <p:cNvGrpSpPr/>
            <p:nvPr/>
          </p:nvGrpSpPr>
          <p:grpSpPr>
            <a:xfrm>
              <a:off x="5197680" y="1155370"/>
              <a:ext cx="2465042" cy="2334727"/>
              <a:chOff x="5359705" y="1307770"/>
              <a:chExt cx="2465042" cy="2334727"/>
            </a:xfrm>
          </p:grpSpPr>
          <p:sp>
            <p:nvSpPr>
              <p:cNvPr id="153" name="Google Shape;1985;p44"/>
              <p:cNvSpPr/>
              <p:nvPr/>
            </p:nvSpPr>
            <p:spPr>
              <a:xfrm>
                <a:off x="5872068" y="2143141"/>
                <a:ext cx="525711" cy="833574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9742" extrusionOk="0">
                    <a:moveTo>
                      <a:pt x="93" y="1"/>
                    </a:moveTo>
                    <a:cubicBezTo>
                      <a:pt x="83" y="1"/>
                      <a:pt x="72" y="3"/>
                      <a:pt x="62" y="6"/>
                    </a:cubicBezTo>
                    <a:cubicBezTo>
                      <a:pt x="20" y="26"/>
                      <a:pt x="0" y="75"/>
                      <a:pt x="20" y="118"/>
                    </a:cubicBezTo>
                    <a:cubicBezTo>
                      <a:pt x="79" y="261"/>
                      <a:pt x="144" y="405"/>
                      <a:pt x="206" y="549"/>
                    </a:cubicBezTo>
                    <a:cubicBezTo>
                      <a:pt x="255" y="667"/>
                      <a:pt x="307" y="785"/>
                      <a:pt x="359" y="902"/>
                    </a:cubicBezTo>
                    <a:cubicBezTo>
                      <a:pt x="464" y="1144"/>
                      <a:pt x="572" y="1379"/>
                      <a:pt x="679" y="1611"/>
                    </a:cubicBezTo>
                    <a:cubicBezTo>
                      <a:pt x="804" y="1883"/>
                      <a:pt x="928" y="2144"/>
                      <a:pt x="1052" y="2402"/>
                    </a:cubicBezTo>
                    <a:cubicBezTo>
                      <a:pt x="1075" y="2444"/>
                      <a:pt x="1094" y="2487"/>
                      <a:pt x="1118" y="2530"/>
                    </a:cubicBezTo>
                    <a:cubicBezTo>
                      <a:pt x="1133" y="2562"/>
                      <a:pt x="1150" y="2598"/>
                      <a:pt x="1166" y="2631"/>
                    </a:cubicBezTo>
                    <a:cubicBezTo>
                      <a:pt x="1170" y="2637"/>
                      <a:pt x="1170" y="2643"/>
                      <a:pt x="1177" y="2651"/>
                    </a:cubicBezTo>
                    <a:cubicBezTo>
                      <a:pt x="2461" y="5236"/>
                      <a:pt x="3850" y="7275"/>
                      <a:pt x="5987" y="9742"/>
                    </a:cubicBezTo>
                    <a:cubicBezTo>
                      <a:pt x="6040" y="9716"/>
                      <a:pt x="6091" y="9690"/>
                      <a:pt x="6144" y="9671"/>
                    </a:cubicBezTo>
                    <a:cubicBezTo>
                      <a:pt x="4569" y="7859"/>
                      <a:pt x="3402" y="6281"/>
                      <a:pt x="2385" y="4549"/>
                    </a:cubicBezTo>
                    <a:lnTo>
                      <a:pt x="2382" y="4546"/>
                    </a:lnTo>
                    <a:cubicBezTo>
                      <a:pt x="2366" y="4517"/>
                      <a:pt x="2349" y="4487"/>
                      <a:pt x="2334" y="4458"/>
                    </a:cubicBezTo>
                    <a:cubicBezTo>
                      <a:pt x="2290" y="4386"/>
                      <a:pt x="2248" y="4314"/>
                      <a:pt x="2206" y="4239"/>
                    </a:cubicBezTo>
                    <a:cubicBezTo>
                      <a:pt x="1722" y="3389"/>
                      <a:pt x="1268" y="2497"/>
                      <a:pt x="817" y="1516"/>
                    </a:cubicBezTo>
                    <a:cubicBezTo>
                      <a:pt x="719" y="1304"/>
                      <a:pt x="617" y="1082"/>
                      <a:pt x="519" y="856"/>
                    </a:cubicBezTo>
                    <a:cubicBezTo>
                      <a:pt x="467" y="741"/>
                      <a:pt x="415" y="624"/>
                      <a:pt x="366" y="503"/>
                    </a:cubicBezTo>
                    <a:cubicBezTo>
                      <a:pt x="300" y="356"/>
                      <a:pt x="235" y="206"/>
                      <a:pt x="170" y="52"/>
                    </a:cubicBezTo>
                    <a:cubicBezTo>
                      <a:pt x="157" y="20"/>
                      <a:pt x="126" y="1"/>
                      <a:pt x="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86;p44"/>
              <p:cNvSpPr/>
              <p:nvPr/>
            </p:nvSpPr>
            <p:spPr>
              <a:xfrm>
                <a:off x="5847169" y="2182843"/>
                <a:ext cx="120219" cy="100710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177" extrusionOk="0">
                    <a:moveTo>
                      <a:pt x="1038" y="0"/>
                    </a:moveTo>
                    <a:cubicBezTo>
                      <a:pt x="652" y="0"/>
                      <a:pt x="254" y="117"/>
                      <a:pt x="0" y="386"/>
                    </a:cubicBezTo>
                    <a:cubicBezTo>
                      <a:pt x="271" y="722"/>
                      <a:pt x="637" y="1000"/>
                      <a:pt x="1032" y="1176"/>
                    </a:cubicBezTo>
                    <a:cubicBezTo>
                      <a:pt x="1255" y="840"/>
                      <a:pt x="1382" y="441"/>
                      <a:pt x="1405" y="36"/>
                    </a:cubicBezTo>
                    <a:cubicBezTo>
                      <a:pt x="1287" y="13"/>
                      <a:pt x="1163" y="0"/>
                      <a:pt x="10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87;p44"/>
              <p:cNvSpPr/>
              <p:nvPr/>
            </p:nvSpPr>
            <p:spPr>
              <a:xfrm>
                <a:off x="5622304" y="1792924"/>
                <a:ext cx="469238" cy="430050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5026" extrusionOk="0">
                    <a:moveTo>
                      <a:pt x="2407" y="1"/>
                    </a:moveTo>
                    <a:cubicBezTo>
                      <a:pt x="2262" y="1"/>
                      <a:pt x="2120" y="32"/>
                      <a:pt x="1994" y="102"/>
                    </a:cubicBezTo>
                    <a:cubicBezTo>
                      <a:pt x="1710" y="262"/>
                      <a:pt x="1550" y="589"/>
                      <a:pt x="1517" y="913"/>
                    </a:cubicBezTo>
                    <a:cubicBezTo>
                      <a:pt x="1488" y="1237"/>
                      <a:pt x="1566" y="1560"/>
                      <a:pt x="1670" y="1870"/>
                    </a:cubicBezTo>
                    <a:cubicBezTo>
                      <a:pt x="1452" y="1756"/>
                      <a:pt x="1190" y="1674"/>
                      <a:pt x="945" y="1658"/>
                    </a:cubicBezTo>
                    <a:cubicBezTo>
                      <a:pt x="917" y="1656"/>
                      <a:pt x="889" y="1654"/>
                      <a:pt x="861" y="1654"/>
                    </a:cubicBezTo>
                    <a:cubicBezTo>
                      <a:pt x="641" y="1654"/>
                      <a:pt x="418" y="1724"/>
                      <a:pt x="262" y="1877"/>
                    </a:cubicBezTo>
                    <a:cubicBezTo>
                      <a:pt x="69" y="2066"/>
                      <a:pt x="1" y="2361"/>
                      <a:pt x="40" y="2626"/>
                    </a:cubicBezTo>
                    <a:cubicBezTo>
                      <a:pt x="72" y="2870"/>
                      <a:pt x="186" y="3099"/>
                      <a:pt x="324" y="3305"/>
                    </a:cubicBezTo>
                    <a:cubicBezTo>
                      <a:pt x="334" y="3325"/>
                      <a:pt x="346" y="3344"/>
                      <a:pt x="360" y="3364"/>
                    </a:cubicBezTo>
                    <a:cubicBezTo>
                      <a:pt x="379" y="3390"/>
                      <a:pt x="399" y="3419"/>
                      <a:pt x="419" y="3446"/>
                    </a:cubicBezTo>
                    <a:cubicBezTo>
                      <a:pt x="992" y="4232"/>
                      <a:pt x="2039" y="5026"/>
                      <a:pt x="2967" y="5026"/>
                    </a:cubicBezTo>
                    <a:cubicBezTo>
                      <a:pt x="3209" y="5026"/>
                      <a:pt x="3442" y="4972"/>
                      <a:pt x="3657" y="4851"/>
                    </a:cubicBezTo>
                    <a:cubicBezTo>
                      <a:pt x="4660" y="4285"/>
                      <a:pt x="5347" y="3211"/>
                      <a:pt x="5461" y="2066"/>
                    </a:cubicBezTo>
                    <a:cubicBezTo>
                      <a:pt x="5468" y="2011"/>
                      <a:pt x="5471" y="1952"/>
                      <a:pt x="5475" y="1893"/>
                    </a:cubicBezTo>
                    <a:cubicBezTo>
                      <a:pt x="5475" y="1867"/>
                      <a:pt x="5478" y="1838"/>
                      <a:pt x="5478" y="1815"/>
                    </a:cubicBezTo>
                    <a:cubicBezTo>
                      <a:pt x="5484" y="1560"/>
                      <a:pt x="5461" y="1305"/>
                      <a:pt x="5357" y="1077"/>
                    </a:cubicBezTo>
                    <a:cubicBezTo>
                      <a:pt x="5253" y="844"/>
                      <a:pt x="5053" y="651"/>
                      <a:pt x="4805" y="599"/>
                    </a:cubicBezTo>
                    <a:cubicBezTo>
                      <a:pt x="4761" y="590"/>
                      <a:pt x="4718" y="586"/>
                      <a:pt x="4675" y="586"/>
                    </a:cubicBezTo>
                    <a:cubicBezTo>
                      <a:pt x="4330" y="586"/>
                      <a:pt x="4016" y="851"/>
                      <a:pt x="3772" y="1116"/>
                    </a:cubicBezTo>
                    <a:cubicBezTo>
                      <a:pt x="3628" y="766"/>
                      <a:pt x="3373" y="439"/>
                      <a:pt x="3063" y="217"/>
                    </a:cubicBezTo>
                    <a:cubicBezTo>
                      <a:pt x="2875" y="82"/>
                      <a:pt x="2638" y="1"/>
                      <a:pt x="24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88;p44"/>
              <p:cNvSpPr/>
              <p:nvPr/>
            </p:nvSpPr>
            <p:spPr>
              <a:xfrm>
                <a:off x="5649941" y="1920501"/>
                <a:ext cx="440831" cy="167365"/>
              </a:xfrm>
              <a:custGeom>
                <a:avLst/>
                <a:gdLst/>
                <a:ahLst/>
                <a:cxnLst/>
                <a:rect l="l" t="t" r="r" b="b"/>
                <a:pathLst>
                  <a:path w="5152" h="1956" extrusionOk="0">
                    <a:moveTo>
                      <a:pt x="2679" y="1"/>
                    </a:moveTo>
                    <a:cubicBezTo>
                      <a:pt x="2558" y="1"/>
                      <a:pt x="2440" y="20"/>
                      <a:pt x="2331" y="59"/>
                    </a:cubicBezTo>
                    <a:cubicBezTo>
                      <a:pt x="2027" y="174"/>
                      <a:pt x="1776" y="445"/>
                      <a:pt x="1635" y="808"/>
                    </a:cubicBezTo>
                    <a:cubicBezTo>
                      <a:pt x="1537" y="1076"/>
                      <a:pt x="1504" y="1360"/>
                      <a:pt x="1494" y="1622"/>
                    </a:cubicBezTo>
                    <a:cubicBezTo>
                      <a:pt x="1314" y="1479"/>
                      <a:pt x="1086" y="1404"/>
                      <a:pt x="848" y="1404"/>
                    </a:cubicBezTo>
                    <a:cubicBezTo>
                      <a:pt x="736" y="1404"/>
                      <a:pt x="622" y="1420"/>
                      <a:pt x="510" y="1455"/>
                    </a:cubicBezTo>
                    <a:cubicBezTo>
                      <a:pt x="308" y="1517"/>
                      <a:pt x="132" y="1648"/>
                      <a:pt x="1" y="1814"/>
                    </a:cubicBezTo>
                    <a:cubicBezTo>
                      <a:pt x="11" y="1834"/>
                      <a:pt x="23" y="1853"/>
                      <a:pt x="37" y="1873"/>
                    </a:cubicBezTo>
                    <a:cubicBezTo>
                      <a:pt x="56" y="1899"/>
                      <a:pt x="76" y="1928"/>
                      <a:pt x="96" y="1955"/>
                    </a:cubicBezTo>
                    <a:cubicBezTo>
                      <a:pt x="207" y="1791"/>
                      <a:pt x="370" y="1664"/>
                      <a:pt x="560" y="1605"/>
                    </a:cubicBezTo>
                    <a:cubicBezTo>
                      <a:pt x="654" y="1576"/>
                      <a:pt x="750" y="1562"/>
                      <a:pt x="845" y="1562"/>
                    </a:cubicBezTo>
                    <a:cubicBezTo>
                      <a:pt x="1104" y="1562"/>
                      <a:pt x="1349" y="1667"/>
                      <a:pt x="1507" y="1857"/>
                    </a:cubicBezTo>
                    <a:cubicBezTo>
                      <a:pt x="1522" y="1876"/>
                      <a:pt x="1546" y="1887"/>
                      <a:pt x="1571" y="1887"/>
                    </a:cubicBezTo>
                    <a:cubicBezTo>
                      <a:pt x="1579" y="1887"/>
                      <a:pt x="1588" y="1885"/>
                      <a:pt x="1596" y="1883"/>
                    </a:cubicBezTo>
                    <a:cubicBezTo>
                      <a:pt x="1628" y="1870"/>
                      <a:pt x="1648" y="1844"/>
                      <a:pt x="1648" y="1808"/>
                    </a:cubicBezTo>
                    <a:cubicBezTo>
                      <a:pt x="1655" y="1514"/>
                      <a:pt x="1671" y="1174"/>
                      <a:pt x="1785" y="866"/>
                    </a:cubicBezTo>
                    <a:cubicBezTo>
                      <a:pt x="1906" y="543"/>
                      <a:pt x="2125" y="308"/>
                      <a:pt x="2387" y="213"/>
                    </a:cubicBezTo>
                    <a:cubicBezTo>
                      <a:pt x="2479" y="179"/>
                      <a:pt x="2579" y="162"/>
                      <a:pt x="2683" y="162"/>
                    </a:cubicBezTo>
                    <a:cubicBezTo>
                      <a:pt x="2886" y="162"/>
                      <a:pt x="3104" y="227"/>
                      <a:pt x="3311" y="350"/>
                    </a:cubicBezTo>
                    <a:cubicBezTo>
                      <a:pt x="3599" y="524"/>
                      <a:pt x="3854" y="798"/>
                      <a:pt x="4073" y="1043"/>
                    </a:cubicBezTo>
                    <a:cubicBezTo>
                      <a:pt x="4089" y="1062"/>
                      <a:pt x="4112" y="1070"/>
                      <a:pt x="4136" y="1070"/>
                    </a:cubicBezTo>
                    <a:cubicBezTo>
                      <a:pt x="4141" y="1070"/>
                      <a:pt x="4146" y="1069"/>
                      <a:pt x="4151" y="1069"/>
                    </a:cubicBezTo>
                    <a:cubicBezTo>
                      <a:pt x="4180" y="1059"/>
                      <a:pt x="4200" y="1040"/>
                      <a:pt x="4210" y="1010"/>
                    </a:cubicBezTo>
                    <a:cubicBezTo>
                      <a:pt x="4294" y="727"/>
                      <a:pt x="4578" y="516"/>
                      <a:pt x="4877" y="516"/>
                    </a:cubicBezTo>
                    <a:cubicBezTo>
                      <a:pt x="4882" y="516"/>
                      <a:pt x="4886" y="517"/>
                      <a:pt x="4890" y="517"/>
                    </a:cubicBezTo>
                    <a:cubicBezTo>
                      <a:pt x="4975" y="517"/>
                      <a:pt x="5060" y="539"/>
                      <a:pt x="5138" y="575"/>
                    </a:cubicBezTo>
                    <a:cubicBezTo>
                      <a:pt x="5145" y="520"/>
                      <a:pt x="5148" y="461"/>
                      <a:pt x="5152" y="402"/>
                    </a:cubicBezTo>
                    <a:cubicBezTo>
                      <a:pt x="5070" y="373"/>
                      <a:pt x="4984" y="357"/>
                      <a:pt x="4893" y="357"/>
                    </a:cubicBezTo>
                    <a:cubicBezTo>
                      <a:pt x="4888" y="356"/>
                      <a:pt x="4884" y="356"/>
                      <a:pt x="4879" y="356"/>
                    </a:cubicBezTo>
                    <a:cubicBezTo>
                      <a:pt x="4560" y="356"/>
                      <a:pt x="4247" y="554"/>
                      <a:pt x="4106" y="841"/>
                    </a:cubicBezTo>
                    <a:cubicBezTo>
                      <a:pt x="3897" y="615"/>
                      <a:pt x="3664" y="373"/>
                      <a:pt x="3393" y="210"/>
                    </a:cubicBezTo>
                    <a:cubicBezTo>
                      <a:pt x="3161" y="72"/>
                      <a:pt x="2913" y="1"/>
                      <a:pt x="26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89;p44"/>
              <p:cNvSpPr/>
              <p:nvPr/>
            </p:nvSpPr>
            <p:spPr>
              <a:xfrm>
                <a:off x="6949759" y="2064250"/>
                <a:ext cx="374775" cy="1075210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12566" extrusionOk="0">
                    <a:moveTo>
                      <a:pt x="4262" y="1"/>
                    </a:moveTo>
                    <a:cubicBezTo>
                      <a:pt x="1964" y="3781"/>
                      <a:pt x="490" y="8122"/>
                      <a:pt x="0" y="12553"/>
                    </a:cubicBezTo>
                    <a:lnTo>
                      <a:pt x="137" y="12566"/>
                    </a:lnTo>
                    <a:cubicBezTo>
                      <a:pt x="625" y="8158"/>
                      <a:pt x="2092" y="3834"/>
                      <a:pt x="4379" y="72"/>
                    </a:cubicBez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990;p44"/>
              <p:cNvSpPr/>
              <p:nvPr/>
            </p:nvSpPr>
            <p:spPr>
              <a:xfrm>
                <a:off x="7288083" y="1748858"/>
                <a:ext cx="298793" cy="350132"/>
              </a:xfrm>
              <a:custGeom>
                <a:avLst/>
                <a:gdLst/>
                <a:ahLst/>
                <a:cxnLst/>
                <a:rect l="l" t="t" r="r" b="b"/>
                <a:pathLst>
                  <a:path w="3492" h="4092" extrusionOk="0">
                    <a:moveTo>
                      <a:pt x="2270" y="1"/>
                    </a:moveTo>
                    <a:cubicBezTo>
                      <a:pt x="2129" y="1"/>
                      <a:pt x="1989" y="24"/>
                      <a:pt x="1850" y="65"/>
                    </a:cubicBezTo>
                    <a:cubicBezTo>
                      <a:pt x="1821" y="75"/>
                      <a:pt x="1795" y="82"/>
                      <a:pt x="1769" y="91"/>
                    </a:cubicBezTo>
                    <a:cubicBezTo>
                      <a:pt x="1609" y="147"/>
                      <a:pt x="1452" y="228"/>
                      <a:pt x="1305" y="323"/>
                    </a:cubicBezTo>
                    <a:cubicBezTo>
                      <a:pt x="1279" y="340"/>
                      <a:pt x="1256" y="356"/>
                      <a:pt x="1229" y="373"/>
                    </a:cubicBezTo>
                    <a:cubicBezTo>
                      <a:pt x="1167" y="418"/>
                      <a:pt x="1102" y="467"/>
                      <a:pt x="1040" y="519"/>
                    </a:cubicBezTo>
                    <a:cubicBezTo>
                      <a:pt x="1017" y="539"/>
                      <a:pt x="994" y="559"/>
                      <a:pt x="971" y="578"/>
                    </a:cubicBezTo>
                    <a:cubicBezTo>
                      <a:pt x="808" y="726"/>
                      <a:pt x="661" y="889"/>
                      <a:pt x="543" y="1059"/>
                    </a:cubicBezTo>
                    <a:cubicBezTo>
                      <a:pt x="520" y="1088"/>
                      <a:pt x="501" y="1121"/>
                      <a:pt x="481" y="1150"/>
                    </a:cubicBezTo>
                    <a:cubicBezTo>
                      <a:pt x="428" y="1228"/>
                      <a:pt x="386" y="1304"/>
                      <a:pt x="347" y="1382"/>
                    </a:cubicBezTo>
                    <a:cubicBezTo>
                      <a:pt x="282" y="1516"/>
                      <a:pt x="229" y="1654"/>
                      <a:pt x="184" y="1794"/>
                    </a:cubicBezTo>
                    <a:cubicBezTo>
                      <a:pt x="144" y="1925"/>
                      <a:pt x="112" y="2055"/>
                      <a:pt x="89" y="2189"/>
                    </a:cubicBezTo>
                    <a:cubicBezTo>
                      <a:pt x="75" y="2258"/>
                      <a:pt x="63" y="2330"/>
                      <a:pt x="56" y="2399"/>
                    </a:cubicBezTo>
                    <a:cubicBezTo>
                      <a:pt x="1" y="2863"/>
                      <a:pt x="24" y="3343"/>
                      <a:pt x="66" y="3820"/>
                    </a:cubicBezTo>
                    <a:cubicBezTo>
                      <a:pt x="72" y="3915"/>
                      <a:pt x="89" y="3987"/>
                      <a:pt x="125" y="4032"/>
                    </a:cubicBezTo>
                    <a:cubicBezTo>
                      <a:pt x="144" y="4059"/>
                      <a:pt x="167" y="4079"/>
                      <a:pt x="197" y="4085"/>
                    </a:cubicBezTo>
                    <a:cubicBezTo>
                      <a:pt x="211" y="4089"/>
                      <a:pt x="227" y="4091"/>
                      <a:pt x="244" y="4091"/>
                    </a:cubicBezTo>
                    <a:cubicBezTo>
                      <a:pt x="281" y="4091"/>
                      <a:pt x="325" y="4081"/>
                      <a:pt x="377" y="4059"/>
                    </a:cubicBezTo>
                    <a:cubicBezTo>
                      <a:pt x="801" y="3886"/>
                      <a:pt x="1226" y="3687"/>
                      <a:pt x="1635" y="3471"/>
                    </a:cubicBezTo>
                    <a:lnTo>
                      <a:pt x="1638" y="3471"/>
                    </a:lnTo>
                    <a:cubicBezTo>
                      <a:pt x="1687" y="3444"/>
                      <a:pt x="1736" y="3418"/>
                      <a:pt x="1785" y="3389"/>
                    </a:cubicBezTo>
                    <a:cubicBezTo>
                      <a:pt x="1805" y="3382"/>
                      <a:pt x="1821" y="3373"/>
                      <a:pt x="1840" y="3363"/>
                    </a:cubicBezTo>
                    <a:cubicBezTo>
                      <a:pt x="2213" y="3157"/>
                      <a:pt x="2579" y="2918"/>
                      <a:pt x="2876" y="2608"/>
                    </a:cubicBezTo>
                    <a:cubicBezTo>
                      <a:pt x="2903" y="2581"/>
                      <a:pt x="2932" y="2552"/>
                      <a:pt x="2955" y="2523"/>
                    </a:cubicBezTo>
                    <a:cubicBezTo>
                      <a:pt x="3014" y="2461"/>
                      <a:pt x="3069" y="2392"/>
                      <a:pt x="3122" y="2320"/>
                    </a:cubicBezTo>
                    <a:cubicBezTo>
                      <a:pt x="3240" y="2160"/>
                      <a:pt x="3334" y="1987"/>
                      <a:pt x="3400" y="1797"/>
                    </a:cubicBezTo>
                    <a:cubicBezTo>
                      <a:pt x="3406" y="1771"/>
                      <a:pt x="3416" y="1745"/>
                      <a:pt x="3425" y="1716"/>
                    </a:cubicBezTo>
                    <a:cubicBezTo>
                      <a:pt x="3465" y="1581"/>
                      <a:pt x="3484" y="1444"/>
                      <a:pt x="3487" y="1304"/>
                    </a:cubicBezTo>
                    <a:cubicBezTo>
                      <a:pt x="3491" y="1251"/>
                      <a:pt x="3487" y="1199"/>
                      <a:pt x="3484" y="1147"/>
                    </a:cubicBezTo>
                    <a:cubicBezTo>
                      <a:pt x="3481" y="1118"/>
                      <a:pt x="3478" y="1091"/>
                      <a:pt x="3472" y="1062"/>
                    </a:cubicBezTo>
                    <a:cubicBezTo>
                      <a:pt x="3425" y="758"/>
                      <a:pt x="3279" y="461"/>
                      <a:pt x="3036" y="271"/>
                    </a:cubicBezTo>
                    <a:cubicBezTo>
                      <a:pt x="3017" y="255"/>
                      <a:pt x="2994" y="239"/>
                      <a:pt x="2971" y="222"/>
                    </a:cubicBezTo>
                    <a:cubicBezTo>
                      <a:pt x="2945" y="202"/>
                      <a:pt x="2919" y="186"/>
                      <a:pt x="2893" y="173"/>
                    </a:cubicBezTo>
                    <a:cubicBezTo>
                      <a:pt x="2692" y="53"/>
                      <a:pt x="2482" y="1"/>
                      <a:pt x="22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991;p44"/>
              <p:cNvSpPr/>
              <p:nvPr/>
            </p:nvSpPr>
            <p:spPr>
              <a:xfrm>
                <a:off x="7293987" y="1763575"/>
                <a:ext cx="24839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4018" extrusionOk="0">
                    <a:moveTo>
                      <a:pt x="2824" y="1"/>
                    </a:moveTo>
                    <a:cubicBezTo>
                      <a:pt x="2552" y="177"/>
                      <a:pt x="2294" y="397"/>
                      <a:pt x="2046" y="645"/>
                    </a:cubicBezTo>
                    <a:cubicBezTo>
                      <a:pt x="2026" y="667"/>
                      <a:pt x="2003" y="687"/>
                      <a:pt x="1984" y="711"/>
                    </a:cubicBezTo>
                    <a:cubicBezTo>
                      <a:pt x="1876" y="821"/>
                      <a:pt x="1771" y="939"/>
                      <a:pt x="1670" y="1063"/>
                    </a:cubicBezTo>
                    <a:lnTo>
                      <a:pt x="1670" y="1067"/>
                    </a:lnTo>
                    <a:cubicBezTo>
                      <a:pt x="1650" y="1086"/>
                      <a:pt x="1634" y="1109"/>
                      <a:pt x="1614" y="1135"/>
                    </a:cubicBezTo>
                    <a:cubicBezTo>
                      <a:pt x="1575" y="1184"/>
                      <a:pt x="1533" y="1236"/>
                      <a:pt x="1494" y="1289"/>
                    </a:cubicBezTo>
                    <a:cubicBezTo>
                      <a:pt x="1477" y="1311"/>
                      <a:pt x="1457" y="1334"/>
                      <a:pt x="1442" y="1358"/>
                    </a:cubicBezTo>
                    <a:lnTo>
                      <a:pt x="1442" y="1361"/>
                    </a:lnTo>
                    <a:cubicBezTo>
                      <a:pt x="1367" y="1462"/>
                      <a:pt x="1291" y="1566"/>
                      <a:pt x="1219" y="1678"/>
                    </a:cubicBezTo>
                    <a:cubicBezTo>
                      <a:pt x="1154" y="1776"/>
                      <a:pt x="1089" y="1877"/>
                      <a:pt x="1026" y="1978"/>
                    </a:cubicBezTo>
                    <a:cubicBezTo>
                      <a:pt x="1010" y="2005"/>
                      <a:pt x="997" y="2031"/>
                      <a:pt x="981" y="2053"/>
                    </a:cubicBezTo>
                    <a:cubicBezTo>
                      <a:pt x="791" y="2370"/>
                      <a:pt x="618" y="2694"/>
                      <a:pt x="457" y="3024"/>
                    </a:cubicBezTo>
                    <a:cubicBezTo>
                      <a:pt x="442" y="3053"/>
                      <a:pt x="428" y="3083"/>
                      <a:pt x="415" y="3112"/>
                    </a:cubicBezTo>
                    <a:cubicBezTo>
                      <a:pt x="291" y="3361"/>
                      <a:pt x="174" y="3613"/>
                      <a:pt x="56" y="3860"/>
                    </a:cubicBezTo>
                    <a:cubicBezTo>
                      <a:pt x="36" y="3903"/>
                      <a:pt x="20" y="3939"/>
                      <a:pt x="0" y="3978"/>
                    </a:cubicBezTo>
                    <a:lnTo>
                      <a:pt x="79" y="4017"/>
                    </a:lnTo>
                    <a:cubicBezTo>
                      <a:pt x="95" y="3981"/>
                      <a:pt x="112" y="3946"/>
                      <a:pt x="128" y="3913"/>
                    </a:cubicBezTo>
                    <a:cubicBezTo>
                      <a:pt x="246" y="3658"/>
                      <a:pt x="366" y="3403"/>
                      <a:pt x="490" y="3151"/>
                    </a:cubicBezTo>
                    <a:cubicBezTo>
                      <a:pt x="504" y="3126"/>
                      <a:pt x="516" y="3099"/>
                      <a:pt x="530" y="3070"/>
                    </a:cubicBezTo>
                    <a:cubicBezTo>
                      <a:pt x="693" y="2743"/>
                      <a:pt x="863" y="2420"/>
                      <a:pt x="1050" y="2106"/>
                    </a:cubicBezTo>
                    <a:cubicBezTo>
                      <a:pt x="1065" y="2079"/>
                      <a:pt x="1079" y="2056"/>
                      <a:pt x="1095" y="2031"/>
                    </a:cubicBezTo>
                    <a:cubicBezTo>
                      <a:pt x="1157" y="1926"/>
                      <a:pt x="1222" y="1828"/>
                      <a:pt x="1288" y="1726"/>
                    </a:cubicBezTo>
                    <a:cubicBezTo>
                      <a:pt x="1415" y="1537"/>
                      <a:pt x="1543" y="1358"/>
                      <a:pt x="1677" y="1191"/>
                    </a:cubicBezTo>
                    <a:cubicBezTo>
                      <a:pt x="1697" y="1168"/>
                      <a:pt x="1716" y="1145"/>
                      <a:pt x="1736" y="1122"/>
                    </a:cubicBezTo>
                    <a:cubicBezTo>
                      <a:pt x="1840" y="994"/>
                      <a:pt x="1945" y="874"/>
                      <a:pt x="2053" y="762"/>
                    </a:cubicBezTo>
                    <a:lnTo>
                      <a:pt x="2056" y="762"/>
                    </a:lnTo>
                    <a:cubicBezTo>
                      <a:pt x="2079" y="736"/>
                      <a:pt x="2098" y="717"/>
                      <a:pt x="2121" y="694"/>
                    </a:cubicBezTo>
                    <a:cubicBezTo>
                      <a:pt x="2370" y="442"/>
                      <a:pt x="2631" y="227"/>
                      <a:pt x="2902" y="50"/>
                    </a:cubicBezTo>
                    <a:cubicBezTo>
                      <a:pt x="2876" y="30"/>
                      <a:pt x="2850" y="14"/>
                      <a:pt x="28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992;p44"/>
              <p:cNvSpPr/>
              <p:nvPr/>
            </p:nvSpPr>
            <p:spPr>
              <a:xfrm>
                <a:off x="7439362" y="1754419"/>
                <a:ext cx="146915" cy="92667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083" extrusionOk="0">
                    <a:moveTo>
                      <a:pt x="82" y="0"/>
                    </a:moveTo>
                    <a:cubicBezTo>
                      <a:pt x="53" y="10"/>
                      <a:pt x="27" y="17"/>
                      <a:pt x="1" y="26"/>
                    </a:cubicBezTo>
                    <a:cubicBezTo>
                      <a:pt x="66" y="301"/>
                      <a:pt x="161" y="566"/>
                      <a:pt x="285" y="818"/>
                    </a:cubicBezTo>
                    <a:cubicBezTo>
                      <a:pt x="285" y="824"/>
                      <a:pt x="292" y="830"/>
                      <a:pt x="292" y="837"/>
                    </a:cubicBezTo>
                    <a:lnTo>
                      <a:pt x="301" y="853"/>
                    </a:lnTo>
                    <a:lnTo>
                      <a:pt x="318" y="857"/>
                    </a:lnTo>
                    <a:cubicBezTo>
                      <a:pt x="331" y="863"/>
                      <a:pt x="344" y="866"/>
                      <a:pt x="354" y="869"/>
                    </a:cubicBezTo>
                    <a:lnTo>
                      <a:pt x="357" y="869"/>
                    </a:lnTo>
                    <a:cubicBezTo>
                      <a:pt x="803" y="1008"/>
                      <a:pt x="1249" y="1082"/>
                      <a:pt x="1666" y="1082"/>
                    </a:cubicBezTo>
                    <a:cubicBezTo>
                      <a:pt x="1683" y="1082"/>
                      <a:pt x="1699" y="1082"/>
                      <a:pt x="1716" y="1082"/>
                    </a:cubicBezTo>
                    <a:cubicBezTo>
                      <a:pt x="1713" y="1053"/>
                      <a:pt x="1710" y="1026"/>
                      <a:pt x="1704" y="997"/>
                    </a:cubicBezTo>
                    <a:cubicBezTo>
                      <a:pt x="1695" y="997"/>
                      <a:pt x="1686" y="997"/>
                      <a:pt x="1677" y="997"/>
                    </a:cubicBezTo>
                    <a:cubicBezTo>
                      <a:pt x="1279" y="997"/>
                      <a:pt x="851" y="928"/>
                      <a:pt x="422" y="801"/>
                    </a:cubicBezTo>
                    <a:cubicBezTo>
                      <a:pt x="402" y="794"/>
                      <a:pt x="383" y="788"/>
                      <a:pt x="360" y="781"/>
                    </a:cubicBezTo>
                    <a:cubicBezTo>
                      <a:pt x="357" y="771"/>
                      <a:pt x="351" y="762"/>
                      <a:pt x="347" y="752"/>
                    </a:cubicBezTo>
                    <a:cubicBezTo>
                      <a:pt x="236" y="510"/>
                      <a:pt x="144" y="258"/>
                      <a:pt x="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993;p44"/>
              <p:cNvSpPr/>
              <p:nvPr/>
            </p:nvSpPr>
            <p:spPr>
              <a:xfrm>
                <a:off x="7393243" y="1776495"/>
                <a:ext cx="187986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475" extrusionOk="0">
                    <a:moveTo>
                      <a:pt x="76" y="0"/>
                    </a:moveTo>
                    <a:cubicBezTo>
                      <a:pt x="50" y="17"/>
                      <a:pt x="27" y="33"/>
                      <a:pt x="0" y="50"/>
                    </a:cubicBezTo>
                    <a:cubicBezTo>
                      <a:pt x="115" y="376"/>
                      <a:pt x="265" y="690"/>
                      <a:pt x="454" y="984"/>
                    </a:cubicBezTo>
                    <a:cubicBezTo>
                      <a:pt x="461" y="994"/>
                      <a:pt x="468" y="1003"/>
                      <a:pt x="474" y="1014"/>
                    </a:cubicBezTo>
                    <a:lnTo>
                      <a:pt x="481" y="1026"/>
                    </a:lnTo>
                    <a:lnTo>
                      <a:pt x="494" y="1033"/>
                    </a:lnTo>
                    <a:cubicBezTo>
                      <a:pt x="501" y="1033"/>
                      <a:pt x="510" y="1036"/>
                      <a:pt x="517" y="1040"/>
                    </a:cubicBezTo>
                    <a:cubicBezTo>
                      <a:pt x="1050" y="1246"/>
                      <a:pt x="1611" y="1393"/>
                      <a:pt x="2171" y="1474"/>
                    </a:cubicBezTo>
                    <a:cubicBezTo>
                      <a:pt x="2177" y="1448"/>
                      <a:pt x="2187" y="1422"/>
                      <a:pt x="2196" y="1393"/>
                    </a:cubicBezTo>
                    <a:cubicBezTo>
                      <a:pt x="1651" y="1314"/>
                      <a:pt x="1095" y="1171"/>
                      <a:pt x="576" y="971"/>
                    </a:cubicBezTo>
                    <a:cubicBezTo>
                      <a:pt x="563" y="964"/>
                      <a:pt x="549" y="961"/>
                      <a:pt x="537" y="955"/>
                    </a:cubicBezTo>
                    <a:cubicBezTo>
                      <a:pt x="530" y="941"/>
                      <a:pt x="520" y="928"/>
                      <a:pt x="510" y="916"/>
                    </a:cubicBezTo>
                    <a:lnTo>
                      <a:pt x="510" y="912"/>
                    </a:lnTo>
                    <a:cubicBezTo>
                      <a:pt x="330" y="628"/>
                      <a:pt x="184" y="320"/>
                      <a:pt x="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994;p44"/>
              <p:cNvSpPr/>
              <p:nvPr/>
            </p:nvSpPr>
            <p:spPr>
              <a:xfrm>
                <a:off x="7329154" y="1839385"/>
                <a:ext cx="211773" cy="132711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1551" extrusionOk="0">
                    <a:moveTo>
                      <a:pt x="63" y="1"/>
                    </a:moveTo>
                    <a:cubicBezTo>
                      <a:pt x="40" y="30"/>
                      <a:pt x="21" y="63"/>
                      <a:pt x="1" y="92"/>
                    </a:cubicBezTo>
                    <a:cubicBezTo>
                      <a:pt x="119" y="484"/>
                      <a:pt x="315" y="854"/>
                      <a:pt x="570" y="1167"/>
                    </a:cubicBezTo>
                    <a:cubicBezTo>
                      <a:pt x="576" y="1178"/>
                      <a:pt x="586" y="1187"/>
                      <a:pt x="592" y="1197"/>
                    </a:cubicBezTo>
                    <a:lnTo>
                      <a:pt x="599" y="1207"/>
                    </a:lnTo>
                    <a:lnTo>
                      <a:pt x="612" y="1210"/>
                    </a:lnTo>
                    <a:cubicBezTo>
                      <a:pt x="619" y="1213"/>
                      <a:pt x="628" y="1217"/>
                      <a:pt x="639" y="1220"/>
                    </a:cubicBezTo>
                    <a:cubicBezTo>
                      <a:pt x="1207" y="1422"/>
                      <a:pt x="1805" y="1534"/>
                      <a:pt x="2396" y="1550"/>
                    </a:cubicBezTo>
                    <a:cubicBezTo>
                      <a:pt x="2423" y="1523"/>
                      <a:pt x="2452" y="1494"/>
                      <a:pt x="2475" y="1465"/>
                    </a:cubicBezTo>
                    <a:cubicBezTo>
                      <a:pt x="1874" y="1455"/>
                      <a:pt x="1262" y="1347"/>
                      <a:pt x="684" y="1145"/>
                    </a:cubicBezTo>
                    <a:cubicBezTo>
                      <a:pt x="674" y="1141"/>
                      <a:pt x="661" y="1138"/>
                      <a:pt x="651" y="1131"/>
                    </a:cubicBezTo>
                    <a:cubicBezTo>
                      <a:pt x="639" y="1119"/>
                      <a:pt x="628" y="1105"/>
                      <a:pt x="615" y="1092"/>
                    </a:cubicBezTo>
                    <a:cubicBezTo>
                      <a:pt x="364" y="772"/>
                      <a:pt x="174" y="396"/>
                      <a:pt x="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995;p44"/>
              <p:cNvSpPr/>
              <p:nvPr/>
            </p:nvSpPr>
            <p:spPr>
              <a:xfrm>
                <a:off x="7371167" y="1793266"/>
                <a:ext cx="54847" cy="90699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060" extrusionOk="0">
                    <a:moveTo>
                      <a:pt x="69" y="0"/>
                    </a:moveTo>
                    <a:cubicBezTo>
                      <a:pt x="46" y="20"/>
                      <a:pt x="23" y="40"/>
                      <a:pt x="0" y="59"/>
                    </a:cubicBezTo>
                    <a:cubicBezTo>
                      <a:pt x="141" y="399"/>
                      <a:pt x="320" y="720"/>
                      <a:pt x="540" y="1014"/>
                    </a:cubicBezTo>
                    <a:cubicBezTo>
                      <a:pt x="549" y="1030"/>
                      <a:pt x="563" y="1043"/>
                      <a:pt x="575" y="1059"/>
                    </a:cubicBezTo>
                    <a:lnTo>
                      <a:pt x="641" y="1007"/>
                    </a:lnTo>
                    <a:cubicBezTo>
                      <a:pt x="625" y="984"/>
                      <a:pt x="608" y="964"/>
                      <a:pt x="592" y="942"/>
                    </a:cubicBezTo>
                    <a:cubicBezTo>
                      <a:pt x="376" y="651"/>
                      <a:pt x="203" y="337"/>
                      <a:pt x="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996;p44"/>
              <p:cNvSpPr/>
              <p:nvPr/>
            </p:nvSpPr>
            <p:spPr>
              <a:xfrm>
                <a:off x="7292789" y="1936159"/>
                <a:ext cx="148113" cy="109694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282" extrusionOk="0">
                    <a:moveTo>
                      <a:pt x="34" y="0"/>
                    </a:moveTo>
                    <a:cubicBezTo>
                      <a:pt x="20" y="69"/>
                      <a:pt x="8" y="141"/>
                      <a:pt x="1" y="210"/>
                    </a:cubicBezTo>
                    <a:cubicBezTo>
                      <a:pt x="99" y="523"/>
                      <a:pt x="243" y="824"/>
                      <a:pt x="429" y="1095"/>
                    </a:cubicBezTo>
                    <a:cubicBezTo>
                      <a:pt x="429" y="1098"/>
                      <a:pt x="432" y="1105"/>
                      <a:pt x="436" y="1109"/>
                    </a:cubicBezTo>
                    <a:lnTo>
                      <a:pt x="446" y="1121"/>
                    </a:lnTo>
                    <a:lnTo>
                      <a:pt x="462" y="1125"/>
                    </a:lnTo>
                    <a:cubicBezTo>
                      <a:pt x="475" y="1128"/>
                      <a:pt x="491" y="1131"/>
                      <a:pt x="504" y="1134"/>
                    </a:cubicBezTo>
                    <a:cubicBezTo>
                      <a:pt x="868" y="1210"/>
                      <a:pt x="1227" y="1262"/>
                      <a:pt x="1580" y="1282"/>
                    </a:cubicBezTo>
                    <a:lnTo>
                      <a:pt x="1583" y="1282"/>
                    </a:lnTo>
                    <a:cubicBezTo>
                      <a:pt x="1632" y="1255"/>
                      <a:pt x="1681" y="1229"/>
                      <a:pt x="1730" y="1200"/>
                    </a:cubicBezTo>
                    <a:cubicBezTo>
                      <a:pt x="1341" y="1187"/>
                      <a:pt x="946" y="1141"/>
                      <a:pt x="544" y="1053"/>
                    </a:cubicBezTo>
                    <a:cubicBezTo>
                      <a:pt x="527" y="1053"/>
                      <a:pt x="515" y="1050"/>
                      <a:pt x="498" y="1047"/>
                    </a:cubicBezTo>
                    <a:cubicBezTo>
                      <a:pt x="488" y="1033"/>
                      <a:pt x="479" y="1020"/>
                      <a:pt x="471" y="1007"/>
                    </a:cubicBezTo>
                    <a:cubicBezTo>
                      <a:pt x="269" y="700"/>
                      <a:pt x="118" y="360"/>
                      <a:pt x="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997;p44"/>
              <p:cNvSpPr/>
              <p:nvPr/>
            </p:nvSpPr>
            <p:spPr>
              <a:xfrm>
                <a:off x="7158281" y="2177453"/>
                <a:ext cx="391631" cy="244374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2856" extrusionOk="0">
                    <a:moveTo>
                      <a:pt x="2887" y="1"/>
                    </a:moveTo>
                    <a:cubicBezTo>
                      <a:pt x="2805" y="4"/>
                      <a:pt x="2727" y="11"/>
                      <a:pt x="2648" y="20"/>
                    </a:cubicBezTo>
                    <a:cubicBezTo>
                      <a:pt x="2616" y="24"/>
                      <a:pt x="2586" y="31"/>
                      <a:pt x="2557" y="34"/>
                    </a:cubicBezTo>
                    <a:cubicBezTo>
                      <a:pt x="2342" y="66"/>
                      <a:pt x="2129" y="122"/>
                      <a:pt x="1939" y="200"/>
                    </a:cubicBezTo>
                    <a:cubicBezTo>
                      <a:pt x="1903" y="213"/>
                      <a:pt x="1871" y="227"/>
                      <a:pt x="1838" y="242"/>
                    </a:cubicBezTo>
                    <a:cubicBezTo>
                      <a:pt x="1753" y="278"/>
                      <a:pt x="1675" y="318"/>
                      <a:pt x="1603" y="364"/>
                    </a:cubicBezTo>
                    <a:cubicBezTo>
                      <a:pt x="1475" y="438"/>
                      <a:pt x="1354" y="524"/>
                      <a:pt x="1243" y="619"/>
                    </a:cubicBezTo>
                    <a:cubicBezTo>
                      <a:pt x="1141" y="704"/>
                      <a:pt x="1043" y="798"/>
                      <a:pt x="952" y="897"/>
                    </a:cubicBezTo>
                    <a:cubicBezTo>
                      <a:pt x="906" y="948"/>
                      <a:pt x="858" y="1001"/>
                      <a:pt x="815" y="1053"/>
                    </a:cubicBezTo>
                    <a:cubicBezTo>
                      <a:pt x="521" y="1413"/>
                      <a:pt x="286" y="1828"/>
                      <a:pt x="67" y="2250"/>
                    </a:cubicBezTo>
                    <a:cubicBezTo>
                      <a:pt x="24" y="2331"/>
                      <a:pt x="1" y="2403"/>
                      <a:pt x="4" y="2462"/>
                    </a:cubicBezTo>
                    <a:cubicBezTo>
                      <a:pt x="8" y="2491"/>
                      <a:pt x="17" y="2517"/>
                      <a:pt x="40" y="2541"/>
                    </a:cubicBezTo>
                    <a:cubicBezTo>
                      <a:pt x="70" y="2576"/>
                      <a:pt x="122" y="2603"/>
                      <a:pt x="204" y="2619"/>
                    </a:cubicBezTo>
                    <a:cubicBezTo>
                      <a:pt x="658" y="2707"/>
                      <a:pt x="1122" y="2772"/>
                      <a:pt x="1586" y="2815"/>
                    </a:cubicBezTo>
                    <a:cubicBezTo>
                      <a:pt x="1642" y="2821"/>
                      <a:pt x="1701" y="2828"/>
                      <a:pt x="1756" y="2831"/>
                    </a:cubicBezTo>
                    <a:cubicBezTo>
                      <a:pt x="1776" y="2835"/>
                      <a:pt x="1796" y="2835"/>
                      <a:pt x="1815" y="2835"/>
                    </a:cubicBezTo>
                    <a:cubicBezTo>
                      <a:pt x="1971" y="2848"/>
                      <a:pt x="2128" y="2855"/>
                      <a:pt x="2285" y="2855"/>
                    </a:cubicBezTo>
                    <a:cubicBezTo>
                      <a:pt x="2558" y="2855"/>
                      <a:pt x="2831" y="2832"/>
                      <a:pt x="3096" y="2772"/>
                    </a:cubicBezTo>
                    <a:cubicBezTo>
                      <a:pt x="3132" y="2766"/>
                      <a:pt x="3171" y="2756"/>
                      <a:pt x="3207" y="2746"/>
                    </a:cubicBezTo>
                    <a:cubicBezTo>
                      <a:pt x="3292" y="2723"/>
                      <a:pt x="3374" y="2697"/>
                      <a:pt x="3459" y="2664"/>
                    </a:cubicBezTo>
                    <a:cubicBezTo>
                      <a:pt x="3639" y="2595"/>
                      <a:pt x="3815" y="2501"/>
                      <a:pt x="3969" y="2380"/>
                    </a:cubicBezTo>
                    <a:cubicBezTo>
                      <a:pt x="3989" y="2364"/>
                      <a:pt x="4011" y="2344"/>
                      <a:pt x="4034" y="2325"/>
                    </a:cubicBezTo>
                    <a:cubicBezTo>
                      <a:pt x="4138" y="2236"/>
                      <a:pt x="4230" y="2132"/>
                      <a:pt x="4306" y="2017"/>
                    </a:cubicBezTo>
                    <a:cubicBezTo>
                      <a:pt x="4335" y="1975"/>
                      <a:pt x="4361" y="1929"/>
                      <a:pt x="4387" y="1883"/>
                    </a:cubicBezTo>
                    <a:cubicBezTo>
                      <a:pt x="4397" y="1857"/>
                      <a:pt x="4410" y="1831"/>
                      <a:pt x="4423" y="1805"/>
                    </a:cubicBezTo>
                    <a:cubicBezTo>
                      <a:pt x="4544" y="1524"/>
                      <a:pt x="4577" y="1194"/>
                      <a:pt x="4472" y="906"/>
                    </a:cubicBezTo>
                    <a:cubicBezTo>
                      <a:pt x="4462" y="880"/>
                      <a:pt x="4452" y="854"/>
                      <a:pt x="4443" y="828"/>
                    </a:cubicBezTo>
                    <a:cubicBezTo>
                      <a:pt x="4429" y="798"/>
                      <a:pt x="4416" y="769"/>
                      <a:pt x="4404" y="743"/>
                    </a:cubicBezTo>
                    <a:cubicBezTo>
                      <a:pt x="4224" y="396"/>
                      <a:pt x="3923" y="187"/>
                      <a:pt x="3573" y="82"/>
                    </a:cubicBezTo>
                    <a:cubicBezTo>
                      <a:pt x="3547" y="76"/>
                      <a:pt x="3521" y="66"/>
                      <a:pt x="3491" y="60"/>
                    </a:cubicBezTo>
                    <a:cubicBezTo>
                      <a:pt x="3325" y="20"/>
                      <a:pt x="3152" y="1"/>
                      <a:pt x="29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998;p44"/>
              <p:cNvSpPr/>
              <p:nvPr/>
            </p:nvSpPr>
            <p:spPr>
              <a:xfrm>
                <a:off x="7149382" y="2240942"/>
                <a:ext cx="389064" cy="159236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861" extrusionOk="0">
                    <a:moveTo>
                      <a:pt x="4508" y="1"/>
                    </a:moveTo>
                    <a:cubicBezTo>
                      <a:pt x="4184" y="4"/>
                      <a:pt x="3847" y="43"/>
                      <a:pt x="3504" y="115"/>
                    </a:cubicBezTo>
                    <a:cubicBezTo>
                      <a:pt x="3475" y="122"/>
                      <a:pt x="3446" y="128"/>
                      <a:pt x="3416" y="135"/>
                    </a:cubicBezTo>
                    <a:cubicBezTo>
                      <a:pt x="3265" y="171"/>
                      <a:pt x="3115" y="213"/>
                      <a:pt x="2965" y="259"/>
                    </a:cubicBezTo>
                    <a:lnTo>
                      <a:pt x="2962" y="262"/>
                    </a:lnTo>
                    <a:cubicBezTo>
                      <a:pt x="2936" y="269"/>
                      <a:pt x="2906" y="278"/>
                      <a:pt x="2877" y="289"/>
                    </a:cubicBezTo>
                    <a:cubicBezTo>
                      <a:pt x="2818" y="308"/>
                      <a:pt x="2755" y="328"/>
                      <a:pt x="2696" y="351"/>
                    </a:cubicBezTo>
                    <a:cubicBezTo>
                      <a:pt x="2667" y="360"/>
                      <a:pt x="2642" y="370"/>
                      <a:pt x="2612" y="380"/>
                    </a:cubicBezTo>
                    <a:lnTo>
                      <a:pt x="2612" y="383"/>
                    </a:lnTo>
                    <a:cubicBezTo>
                      <a:pt x="2494" y="426"/>
                      <a:pt x="2373" y="475"/>
                      <a:pt x="2253" y="527"/>
                    </a:cubicBezTo>
                    <a:cubicBezTo>
                      <a:pt x="2144" y="573"/>
                      <a:pt x="2040" y="622"/>
                      <a:pt x="1932" y="674"/>
                    </a:cubicBezTo>
                    <a:cubicBezTo>
                      <a:pt x="1906" y="687"/>
                      <a:pt x="1880" y="700"/>
                      <a:pt x="1853" y="713"/>
                    </a:cubicBezTo>
                    <a:cubicBezTo>
                      <a:pt x="1524" y="873"/>
                      <a:pt x="1206" y="1049"/>
                      <a:pt x="896" y="1236"/>
                    </a:cubicBezTo>
                    <a:cubicBezTo>
                      <a:pt x="867" y="1253"/>
                      <a:pt x="838" y="1269"/>
                      <a:pt x="811" y="1285"/>
                    </a:cubicBezTo>
                    <a:cubicBezTo>
                      <a:pt x="576" y="1426"/>
                      <a:pt x="340" y="1573"/>
                      <a:pt x="108" y="1720"/>
                    </a:cubicBezTo>
                    <a:cubicBezTo>
                      <a:pt x="73" y="1743"/>
                      <a:pt x="37" y="1762"/>
                      <a:pt x="1" y="1785"/>
                    </a:cubicBezTo>
                    <a:lnTo>
                      <a:pt x="46" y="1861"/>
                    </a:lnTo>
                    <a:cubicBezTo>
                      <a:pt x="79" y="1841"/>
                      <a:pt x="112" y="1818"/>
                      <a:pt x="144" y="1799"/>
                    </a:cubicBezTo>
                    <a:cubicBezTo>
                      <a:pt x="376" y="1651"/>
                      <a:pt x="615" y="1504"/>
                      <a:pt x="853" y="1360"/>
                    </a:cubicBezTo>
                    <a:cubicBezTo>
                      <a:pt x="880" y="1344"/>
                      <a:pt x="906" y="1331"/>
                      <a:pt x="932" y="1315"/>
                    </a:cubicBezTo>
                    <a:cubicBezTo>
                      <a:pt x="1242" y="1132"/>
                      <a:pt x="1559" y="951"/>
                      <a:pt x="1883" y="791"/>
                    </a:cubicBezTo>
                    <a:cubicBezTo>
                      <a:pt x="1909" y="779"/>
                      <a:pt x="1936" y="766"/>
                      <a:pt x="1962" y="752"/>
                    </a:cubicBezTo>
                    <a:cubicBezTo>
                      <a:pt x="2069" y="704"/>
                      <a:pt x="2177" y="654"/>
                      <a:pt x="2289" y="606"/>
                    </a:cubicBezTo>
                    <a:cubicBezTo>
                      <a:pt x="2494" y="517"/>
                      <a:pt x="2700" y="438"/>
                      <a:pt x="2903" y="370"/>
                    </a:cubicBezTo>
                    <a:cubicBezTo>
                      <a:pt x="2932" y="360"/>
                      <a:pt x="2958" y="354"/>
                      <a:pt x="2987" y="344"/>
                    </a:cubicBezTo>
                    <a:cubicBezTo>
                      <a:pt x="3144" y="295"/>
                      <a:pt x="3298" y="253"/>
                      <a:pt x="3449" y="216"/>
                    </a:cubicBezTo>
                    <a:cubicBezTo>
                      <a:pt x="3481" y="210"/>
                      <a:pt x="3511" y="203"/>
                      <a:pt x="3544" y="197"/>
                    </a:cubicBezTo>
                    <a:cubicBezTo>
                      <a:pt x="3886" y="125"/>
                      <a:pt x="4223" y="86"/>
                      <a:pt x="4547" y="86"/>
                    </a:cubicBezTo>
                    <a:cubicBezTo>
                      <a:pt x="4533" y="56"/>
                      <a:pt x="4520" y="27"/>
                      <a:pt x="4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999;p44"/>
              <p:cNvSpPr/>
              <p:nvPr/>
            </p:nvSpPr>
            <p:spPr>
              <a:xfrm>
                <a:off x="7441073" y="2182501"/>
                <a:ext cx="95747" cy="156156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825" extrusionOk="0">
                    <a:moveTo>
                      <a:pt x="186" y="1"/>
                    </a:moveTo>
                    <a:cubicBezTo>
                      <a:pt x="99" y="269"/>
                      <a:pt x="37" y="540"/>
                      <a:pt x="7" y="818"/>
                    </a:cubicBezTo>
                    <a:cubicBezTo>
                      <a:pt x="7" y="824"/>
                      <a:pt x="7" y="830"/>
                      <a:pt x="4" y="838"/>
                    </a:cubicBezTo>
                    <a:lnTo>
                      <a:pt x="0" y="857"/>
                    </a:lnTo>
                    <a:lnTo>
                      <a:pt x="13" y="870"/>
                    </a:lnTo>
                    <a:cubicBezTo>
                      <a:pt x="23" y="883"/>
                      <a:pt x="29" y="889"/>
                      <a:pt x="40" y="899"/>
                    </a:cubicBezTo>
                    <a:cubicBezTo>
                      <a:pt x="357" y="1278"/>
                      <a:pt x="713" y="1592"/>
                      <a:pt x="1082" y="1824"/>
                    </a:cubicBezTo>
                    <a:cubicBezTo>
                      <a:pt x="1092" y="1798"/>
                      <a:pt x="1105" y="1772"/>
                      <a:pt x="1118" y="1746"/>
                    </a:cubicBezTo>
                    <a:cubicBezTo>
                      <a:pt x="771" y="1527"/>
                      <a:pt x="435" y="1233"/>
                      <a:pt x="135" y="880"/>
                    </a:cubicBezTo>
                    <a:cubicBezTo>
                      <a:pt x="118" y="863"/>
                      <a:pt x="105" y="847"/>
                      <a:pt x="91" y="830"/>
                    </a:cubicBezTo>
                    <a:cubicBezTo>
                      <a:pt x="91" y="821"/>
                      <a:pt x="95" y="811"/>
                      <a:pt x="95" y="798"/>
                    </a:cubicBezTo>
                    <a:cubicBezTo>
                      <a:pt x="128" y="536"/>
                      <a:pt x="186" y="275"/>
                      <a:pt x="268" y="23"/>
                    </a:cubicBezTo>
                    <a:cubicBezTo>
                      <a:pt x="242" y="17"/>
                      <a:pt x="216" y="7"/>
                      <a:pt x="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00;p44"/>
              <p:cNvSpPr/>
              <p:nvPr/>
            </p:nvSpPr>
            <p:spPr>
              <a:xfrm>
                <a:off x="7395125" y="2177453"/>
                <a:ext cx="108411" cy="203645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380" extrusionOk="0">
                    <a:moveTo>
                      <a:pt x="119" y="1"/>
                    </a:moveTo>
                    <a:cubicBezTo>
                      <a:pt x="40" y="337"/>
                      <a:pt x="1" y="684"/>
                      <a:pt x="5" y="1031"/>
                    </a:cubicBezTo>
                    <a:cubicBezTo>
                      <a:pt x="5" y="1043"/>
                      <a:pt x="5" y="1057"/>
                      <a:pt x="8" y="1066"/>
                    </a:cubicBezTo>
                    <a:lnTo>
                      <a:pt x="8" y="1079"/>
                    </a:lnTo>
                    <a:lnTo>
                      <a:pt x="14" y="1093"/>
                    </a:lnTo>
                    <a:cubicBezTo>
                      <a:pt x="21" y="1099"/>
                      <a:pt x="25" y="1105"/>
                      <a:pt x="31" y="1112"/>
                    </a:cubicBezTo>
                    <a:cubicBezTo>
                      <a:pt x="370" y="1576"/>
                      <a:pt x="773" y="2007"/>
                      <a:pt x="1201" y="2380"/>
                    </a:cubicBezTo>
                    <a:cubicBezTo>
                      <a:pt x="1221" y="2364"/>
                      <a:pt x="1243" y="2344"/>
                      <a:pt x="1266" y="2325"/>
                    </a:cubicBezTo>
                    <a:cubicBezTo>
                      <a:pt x="844" y="1962"/>
                      <a:pt x="452" y="1537"/>
                      <a:pt x="115" y="1086"/>
                    </a:cubicBezTo>
                    <a:cubicBezTo>
                      <a:pt x="109" y="1076"/>
                      <a:pt x="99" y="1063"/>
                      <a:pt x="93" y="1053"/>
                    </a:cubicBezTo>
                    <a:cubicBezTo>
                      <a:pt x="93" y="1037"/>
                      <a:pt x="90" y="1020"/>
                      <a:pt x="90" y="1004"/>
                    </a:cubicBezTo>
                    <a:lnTo>
                      <a:pt x="93" y="1001"/>
                    </a:lnTo>
                    <a:cubicBezTo>
                      <a:pt x="90" y="664"/>
                      <a:pt x="129" y="328"/>
                      <a:pt x="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01;p44"/>
              <p:cNvSpPr/>
              <p:nvPr/>
            </p:nvSpPr>
            <p:spPr>
              <a:xfrm>
                <a:off x="7303485" y="2194566"/>
                <a:ext cx="129289" cy="220073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572" extrusionOk="0">
                    <a:moveTo>
                      <a:pt x="242" y="0"/>
                    </a:moveTo>
                    <a:lnTo>
                      <a:pt x="242" y="0"/>
                    </a:lnTo>
                    <a:cubicBezTo>
                      <a:pt x="206" y="13"/>
                      <a:pt x="174" y="27"/>
                      <a:pt x="141" y="42"/>
                    </a:cubicBezTo>
                    <a:cubicBezTo>
                      <a:pt x="33" y="435"/>
                      <a:pt x="1" y="850"/>
                      <a:pt x="52" y="1255"/>
                    </a:cubicBezTo>
                    <a:cubicBezTo>
                      <a:pt x="52" y="1265"/>
                      <a:pt x="56" y="1278"/>
                      <a:pt x="56" y="1291"/>
                    </a:cubicBezTo>
                    <a:lnTo>
                      <a:pt x="59" y="1301"/>
                    </a:lnTo>
                    <a:lnTo>
                      <a:pt x="66" y="1311"/>
                    </a:lnTo>
                    <a:cubicBezTo>
                      <a:pt x="69" y="1317"/>
                      <a:pt x="76" y="1327"/>
                      <a:pt x="82" y="1333"/>
                    </a:cubicBezTo>
                    <a:cubicBezTo>
                      <a:pt x="458" y="1814"/>
                      <a:pt x="906" y="2235"/>
                      <a:pt x="1399" y="2572"/>
                    </a:cubicBezTo>
                    <a:cubicBezTo>
                      <a:pt x="1435" y="2566"/>
                      <a:pt x="1474" y="2556"/>
                      <a:pt x="1510" y="2546"/>
                    </a:cubicBezTo>
                    <a:cubicBezTo>
                      <a:pt x="1004" y="2206"/>
                      <a:pt x="546" y="1781"/>
                      <a:pt x="161" y="1294"/>
                    </a:cubicBezTo>
                    <a:cubicBezTo>
                      <a:pt x="154" y="1288"/>
                      <a:pt x="147" y="1278"/>
                      <a:pt x="141" y="1268"/>
                    </a:cubicBezTo>
                    <a:cubicBezTo>
                      <a:pt x="138" y="1249"/>
                      <a:pt x="135" y="1232"/>
                      <a:pt x="131" y="1216"/>
                    </a:cubicBezTo>
                    <a:cubicBezTo>
                      <a:pt x="85" y="807"/>
                      <a:pt x="124" y="392"/>
                      <a:pt x="2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002;p44"/>
              <p:cNvSpPr/>
              <p:nvPr/>
            </p:nvSpPr>
            <p:spPr>
              <a:xfrm>
                <a:off x="7369969" y="2179164"/>
                <a:ext cx="14974" cy="9959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164" extrusionOk="0">
                    <a:moveTo>
                      <a:pt x="174" y="0"/>
                    </a:moveTo>
                    <a:lnTo>
                      <a:pt x="174" y="0"/>
                    </a:lnTo>
                    <a:cubicBezTo>
                      <a:pt x="142" y="4"/>
                      <a:pt x="112" y="11"/>
                      <a:pt x="83" y="14"/>
                    </a:cubicBezTo>
                    <a:cubicBezTo>
                      <a:pt x="20" y="373"/>
                      <a:pt x="1" y="739"/>
                      <a:pt x="34" y="1105"/>
                    </a:cubicBezTo>
                    <a:cubicBezTo>
                      <a:pt x="34" y="1124"/>
                      <a:pt x="37" y="1144"/>
                      <a:pt x="37" y="1164"/>
                    </a:cubicBezTo>
                    <a:lnTo>
                      <a:pt x="122" y="1157"/>
                    </a:lnTo>
                    <a:cubicBezTo>
                      <a:pt x="122" y="1128"/>
                      <a:pt x="118" y="1099"/>
                      <a:pt x="118" y="1073"/>
                    </a:cubicBezTo>
                    <a:cubicBezTo>
                      <a:pt x="89" y="713"/>
                      <a:pt x="106" y="353"/>
                      <a:pt x="1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003;p44"/>
              <p:cNvSpPr/>
              <p:nvPr/>
            </p:nvSpPr>
            <p:spPr>
              <a:xfrm>
                <a:off x="7217663" y="2254119"/>
                <a:ext cx="90956" cy="16556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935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12" y="52"/>
                      <a:pt x="164" y="105"/>
                      <a:pt x="121" y="157"/>
                    </a:cubicBezTo>
                    <a:cubicBezTo>
                      <a:pt x="36" y="474"/>
                      <a:pt x="0" y="804"/>
                      <a:pt x="13" y="1131"/>
                    </a:cubicBezTo>
                    <a:lnTo>
                      <a:pt x="13" y="1147"/>
                    </a:lnTo>
                    <a:lnTo>
                      <a:pt x="13" y="1164"/>
                    </a:lnTo>
                    <a:lnTo>
                      <a:pt x="26" y="1177"/>
                    </a:lnTo>
                    <a:lnTo>
                      <a:pt x="55" y="1206"/>
                    </a:lnTo>
                    <a:cubicBezTo>
                      <a:pt x="324" y="1471"/>
                      <a:pt x="604" y="1710"/>
                      <a:pt x="892" y="1919"/>
                    </a:cubicBezTo>
                    <a:cubicBezTo>
                      <a:pt x="948" y="1925"/>
                      <a:pt x="1007" y="1932"/>
                      <a:pt x="1062" y="1935"/>
                    </a:cubicBezTo>
                    <a:cubicBezTo>
                      <a:pt x="738" y="1710"/>
                      <a:pt x="428" y="1452"/>
                      <a:pt x="134" y="1161"/>
                    </a:cubicBezTo>
                    <a:cubicBezTo>
                      <a:pt x="121" y="1150"/>
                      <a:pt x="111" y="1141"/>
                      <a:pt x="98" y="1128"/>
                    </a:cubicBezTo>
                    <a:lnTo>
                      <a:pt x="98" y="1082"/>
                    </a:lnTo>
                    <a:cubicBezTo>
                      <a:pt x="85" y="716"/>
                      <a:pt x="141" y="346"/>
                      <a:pt x="2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004;p44"/>
              <p:cNvSpPr/>
              <p:nvPr/>
            </p:nvSpPr>
            <p:spPr>
              <a:xfrm>
                <a:off x="5665942" y="2460245"/>
                <a:ext cx="597672" cy="973216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11374" extrusionOk="0">
                    <a:moveTo>
                      <a:pt x="102" y="0"/>
                    </a:moveTo>
                    <a:lnTo>
                      <a:pt x="0" y="98"/>
                    </a:lnTo>
                    <a:cubicBezTo>
                      <a:pt x="3052" y="3275"/>
                      <a:pt x="5422" y="7173"/>
                      <a:pt x="6853" y="11373"/>
                    </a:cubicBezTo>
                    <a:lnTo>
                      <a:pt x="6984" y="11330"/>
                    </a:lnTo>
                    <a:cubicBezTo>
                      <a:pt x="5546" y="7111"/>
                      <a:pt x="3164" y="3193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005;p44"/>
              <p:cNvSpPr/>
              <p:nvPr/>
            </p:nvSpPr>
            <p:spPr>
              <a:xfrm>
                <a:off x="5359705" y="2186351"/>
                <a:ext cx="338752" cy="307178"/>
              </a:xfrm>
              <a:custGeom>
                <a:avLst/>
                <a:gdLst/>
                <a:ahLst/>
                <a:cxnLst/>
                <a:rect l="l" t="t" r="r" b="b"/>
                <a:pathLst>
                  <a:path w="3959" h="3590" extrusionOk="0">
                    <a:moveTo>
                      <a:pt x="1268" y="1"/>
                    </a:moveTo>
                    <a:cubicBezTo>
                      <a:pt x="949" y="1"/>
                      <a:pt x="643" y="97"/>
                      <a:pt x="393" y="334"/>
                    </a:cubicBezTo>
                    <a:cubicBezTo>
                      <a:pt x="370" y="354"/>
                      <a:pt x="347" y="378"/>
                      <a:pt x="327" y="400"/>
                    </a:cubicBezTo>
                    <a:cubicBezTo>
                      <a:pt x="308" y="420"/>
                      <a:pt x="291" y="440"/>
                      <a:pt x="272" y="462"/>
                    </a:cubicBezTo>
                    <a:cubicBezTo>
                      <a:pt x="79" y="698"/>
                      <a:pt x="0" y="1021"/>
                      <a:pt x="20" y="1328"/>
                    </a:cubicBezTo>
                    <a:cubicBezTo>
                      <a:pt x="20" y="1358"/>
                      <a:pt x="23" y="1387"/>
                      <a:pt x="27" y="1413"/>
                    </a:cubicBezTo>
                    <a:cubicBezTo>
                      <a:pt x="33" y="1466"/>
                      <a:pt x="43" y="1518"/>
                      <a:pt x="56" y="1570"/>
                    </a:cubicBezTo>
                    <a:cubicBezTo>
                      <a:pt x="92" y="1707"/>
                      <a:pt x="141" y="1835"/>
                      <a:pt x="210" y="1956"/>
                    </a:cubicBezTo>
                    <a:cubicBezTo>
                      <a:pt x="223" y="1982"/>
                      <a:pt x="239" y="2008"/>
                      <a:pt x="252" y="2031"/>
                    </a:cubicBezTo>
                    <a:cubicBezTo>
                      <a:pt x="356" y="2201"/>
                      <a:pt x="487" y="2351"/>
                      <a:pt x="635" y="2479"/>
                    </a:cubicBezTo>
                    <a:cubicBezTo>
                      <a:pt x="703" y="2538"/>
                      <a:pt x="772" y="2593"/>
                      <a:pt x="844" y="2645"/>
                    </a:cubicBezTo>
                    <a:cubicBezTo>
                      <a:pt x="873" y="2668"/>
                      <a:pt x="905" y="2688"/>
                      <a:pt x="938" y="2711"/>
                    </a:cubicBezTo>
                    <a:cubicBezTo>
                      <a:pt x="1298" y="2946"/>
                      <a:pt x="1703" y="3099"/>
                      <a:pt x="2115" y="3221"/>
                    </a:cubicBezTo>
                    <a:cubicBezTo>
                      <a:pt x="2131" y="3224"/>
                      <a:pt x="2151" y="3230"/>
                      <a:pt x="2171" y="3237"/>
                    </a:cubicBezTo>
                    <a:cubicBezTo>
                      <a:pt x="2226" y="3250"/>
                      <a:pt x="2282" y="3266"/>
                      <a:pt x="2334" y="3283"/>
                    </a:cubicBezTo>
                    <a:lnTo>
                      <a:pt x="2337" y="3283"/>
                    </a:lnTo>
                    <a:cubicBezTo>
                      <a:pt x="2782" y="3404"/>
                      <a:pt x="3239" y="3505"/>
                      <a:pt x="3694" y="3583"/>
                    </a:cubicBezTo>
                    <a:cubicBezTo>
                      <a:pt x="3722" y="3588"/>
                      <a:pt x="3747" y="3590"/>
                      <a:pt x="3769" y="3590"/>
                    </a:cubicBezTo>
                    <a:cubicBezTo>
                      <a:pt x="3813" y="3590"/>
                      <a:pt x="3848" y="3582"/>
                      <a:pt x="3873" y="3567"/>
                    </a:cubicBezTo>
                    <a:cubicBezTo>
                      <a:pt x="3902" y="3554"/>
                      <a:pt x="3922" y="3531"/>
                      <a:pt x="3932" y="3502"/>
                    </a:cubicBezTo>
                    <a:cubicBezTo>
                      <a:pt x="3958" y="3449"/>
                      <a:pt x="3958" y="3374"/>
                      <a:pt x="3945" y="3283"/>
                    </a:cubicBezTo>
                    <a:cubicBezTo>
                      <a:pt x="3880" y="2805"/>
                      <a:pt x="3801" y="2331"/>
                      <a:pt x="3644" y="1891"/>
                    </a:cubicBezTo>
                    <a:cubicBezTo>
                      <a:pt x="3622" y="1825"/>
                      <a:pt x="3596" y="1760"/>
                      <a:pt x="3569" y="1695"/>
                    </a:cubicBezTo>
                    <a:cubicBezTo>
                      <a:pt x="3517" y="1570"/>
                      <a:pt x="3459" y="1449"/>
                      <a:pt x="3390" y="1328"/>
                    </a:cubicBezTo>
                    <a:cubicBezTo>
                      <a:pt x="3314" y="1201"/>
                      <a:pt x="3233" y="1080"/>
                      <a:pt x="3138" y="962"/>
                    </a:cubicBezTo>
                    <a:cubicBezTo>
                      <a:pt x="3086" y="894"/>
                      <a:pt x="3027" y="829"/>
                      <a:pt x="2961" y="766"/>
                    </a:cubicBezTo>
                    <a:cubicBezTo>
                      <a:pt x="2935" y="740"/>
                      <a:pt x="2906" y="714"/>
                      <a:pt x="2880" y="691"/>
                    </a:cubicBezTo>
                    <a:cubicBezTo>
                      <a:pt x="2726" y="550"/>
                      <a:pt x="2549" y="423"/>
                      <a:pt x="2357" y="315"/>
                    </a:cubicBezTo>
                    <a:cubicBezTo>
                      <a:pt x="2331" y="299"/>
                      <a:pt x="2305" y="286"/>
                      <a:pt x="2275" y="273"/>
                    </a:cubicBezTo>
                    <a:cubicBezTo>
                      <a:pt x="2204" y="233"/>
                      <a:pt x="2131" y="201"/>
                      <a:pt x="2059" y="168"/>
                    </a:cubicBezTo>
                    <a:cubicBezTo>
                      <a:pt x="2030" y="158"/>
                      <a:pt x="2004" y="149"/>
                      <a:pt x="1978" y="135"/>
                    </a:cubicBezTo>
                    <a:cubicBezTo>
                      <a:pt x="1811" y="76"/>
                      <a:pt x="1641" y="31"/>
                      <a:pt x="1471" y="11"/>
                    </a:cubicBezTo>
                    <a:cubicBezTo>
                      <a:pt x="1445" y="8"/>
                      <a:pt x="1415" y="5"/>
                      <a:pt x="1389" y="5"/>
                    </a:cubicBezTo>
                    <a:cubicBezTo>
                      <a:pt x="1349" y="2"/>
                      <a:pt x="1308" y="1"/>
                      <a:pt x="12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006;p44"/>
              <p:cNvSpPr/>
              <p:nvPr/>
            </p:nvSpPr>
            <p:spPr>
              <a:xfrm>
                <a:off x="5387685" y="2214930"/>
                <a:ext cx="315221" cy="28450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325" extrusionOk="0">
                    <a:moveTo>
                      <a:pt x="66" y="0"/>
                    </a:moveTo>
                    <a:cubicBezTo>
                      <a:pt x="43" y="20"/>
                      <a:pt x="20" y="44"/>
                      <a:pt x="0" y="66"/>
                    </a:cubicBezTo>
                    <a:cubicBezTo>
                      <a:pt x="301" y="181"/>
                      <a:pt x="605" y="334"/>
                      <a:pt x="902" y="524"/>
                    </a:cubicBezTo>
                    <a:cubicBezTo>
                      <a:pt x="928" y="540"/>
                      <a:pt x="955" y="560"/>
                      <a:pt x="981" y="576"/>
                    </a:cubicBezTo>
                    <a:lnTo>
                      <a:pt x="984" y="576"/>
                    </a:lnTo>
                    <a:cubicBezTo>
                      <a:pt x="1115" y="664"/>
                      <a:pt x="1242" y="759"/>
                      <a:pt x="1373" y="857"/>
                    </a:cubicBezTo>
                    <a:cubicBezTo>
                      <a:pt x="1396" y="877"/>
                      <a:pt x="1419" y="893"/>
                      <a:pt x="1441" y="913"/>
                    </a:cubicBezTo>
                    <a:cubicBezTo>
                      <a:pt x="1611" y="1047"/>
                      <a:pt x="1775" y="1193"/>
                      <a:pt x="1942" y="1353"/>
                    </a:cubicBezTo>
                    <a:cubicBezTo>
                      <a:pt x="2026" y="1436"/>
                      <a:pt x="2112" y="1521"/>
                      <a:pt x="2193" y="1605"/>
                    </a:cubicBezTo>
                    <a:cubicBezTo>
                      <a:pt x="2213" y="1628"/>
                      <a:pt x="2236" y="1648"/>
                      <a:pt x="2255" y="1671"/>
                    </a:cubicBezTo>
                    <a:cubicBezTo>
                      <a:pt x="2504" y="1935"/>
                      <a:pt x="2743" y="2216"/>
                      <a:pt x="2971" y="2501"/>
                    </a:cubicBezTo>
                    <a:cubicBezTo>
                      <a:pt x="2990" y="2524"/>
                      <a:pt x="3010" y="2546"/>
                      <a:pt x="3026" y="2569"/>
                    </a:cubicBezTo>
                    <a:cubicBezTo>
                      <a:pt x="3203" y="2789"/>
                      <a:pt x="3376" y="3011"/>
                      <a:pt x="3546" y="3233"/>
                    </a:cubicBezTo>
                    <a:cubicBezTo>
                      <a:pt x="3572" y="3263"/>
                      <a:pt x="3595" y="3295"/>
                      <a:pt x="3618" y="3325"/>
                    </a:cubicBezTo>
                    <a:lnTo>
                      <a:pt x="3684" y="3272"/>
                    </a:lnTo>
                    <a:cubicBezTo>
                      <a:pt x="3657" y="3236"/>
                      <a:pt x="3631" y="3204"/>
                      <a:pt x="3605" y="3168"/>
                    </a:cubicBezTo>
                    <a:cubicBezTo>
                      <a:pt x="3438" y="2952"/>
                      <a:pt x="3269" y="2730"/>
                      <a:pt x="3095" y="2514"/>
                    </a:cubicBezTo>
                    <a:cubicBezTo>
                      <a:pt x="3073" y="2488"/>
                      <a:pt x="3053" y="2462"/>
                      <a:pt x="3030" y="2439"/>
                    </a:cubicBezTo>
                    <a:cubicBezTo>
                      <a:pt x="2804" y="2151"/>
                      <a:pt x="2563" y="1874"/>
                      <a:pt x="2311" y="1605"/>
                    </a:cubicBezTo>
                    <a:cubicBezTo>
                      <a:pt x="2291" y="1583"/>
                      <a:pt x="2269" y="1563"/>
                      <a:pt x="2249" y="1540"/>
                    </a:cubicBezTo>
                    <a:cubicBezTo>
                      <a:pt x="2167" y="1455"/>
                      <a:pt x="2082" y="1373"/>
                      <a:pt x="1997" y="1288"/>
                    </a:cubicBezTo>
                    <a:cubicBezTo>
                      <a:pt x="1902" y="1197"/>
                      <a:pt x="1808" y="1109"/>
                      <a:pt x="1710" y="1027"/>
                    </a:cubicBezTo>
                    <a:cubicBezTo>
                      <a:pt x="1687" y="1008"/>
                      <a:pt x="1664" y="988"/>
                      <a:pt x="1641" y="968"/>
                    </a:cubicBezTo>
                    <a:cubicBezTo>
                      <a:pt x="1592" y="926"/>
                      <a:pt x="1543" y="883"/>
                      <a:pt x="1494" y="844"/>
                    </a:cubicBezTo>
                    <a:cubicBezTo>
                      <a:pt x="1468" y="824"/>
                      <a:pt x="1445" y="808"/>
                      <a:pt x="1422" y="789"/>
                    </a:cubicBezTo>
                    <a:cubicBezTo>
                      <a:pt x="1295" y="691"/>
                      <a:pt x="1171" y="596"/>
                      <a:pt x="1040" y="510"/>
                    </a:cubicBezTo>
                    <a:cubicBezTo>
                      <a:pt x="1014" y="495"/>
                      <a:pt x="990" y="478"/>
                      <a:pt x="964" y="462"/>
                    </a:cubicBezTo>
                    <a:cubicBezTo>
                      <a:pt x="667" y="272"/>
                      <a:pt x="367" y="115"/>
                      <a:pt x="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007;p44"/>
              <p:cNvSpPr/>
              <p:nvPr/>
            </p:nvSpPr>
            <p:spPr>
              <a:xfrm>
                <a:off x="5361330" y="2186779"/>
                <a:ext cx="124240" cy="120476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08" extrusionOk="0">
                    <a:moveTo>
                      <a:pt x="1370" y="0"/>
                    </a:moveTo>
                    <a:cubicBezTo>
                      <a:pt x="1364" y="264"/>
                      <a:pt x="1331" y="529"/>
                      <a:pt x="1272" y="791"/>
                    </a:cubicBezTo>
                    <a:cubicBezTo>
                      <a:pt x="1269" y="800"/>
                      <a:pt x="1269" y="810"/>
                      <a:pt x="1266" y="820"/>
                    </a:cubicBezTo>
                    <a:cubicBezTo>
                      <a:pt x="1246" y="833"/>
                      <a:pt x="1230" y="843"/>
                      <a:pt x="1210" y="853"/>
                    </a:cubicBezTo>
                    <a:cubicBezTo>
                      <a:pt x="808" y="1079"/>
                      <a:pt x="396" y="1239"/>
                      <a:pt x="1" y="1323"/>
                    </a:cubicBezTo>
                    <a:cubicBezTo>
                      <a:pt x="1" y="1353"/>
                      <a:pt x="4" y="1382"/>
                      <a:pt x="8" y="1408"/>
                    </a:cubicBezTo>
                    <a:cubicBezTo>
                      <a:pt x="429" y="1320"/>
                      <a:pt x="867" y="1150"/>
                      <a:pt x="1289" y="905"/>
                    </a:cubicBezTo>
                    <a:lnTo>
                      <a:pt x="1292" y="905"/>
                    </a:lnTo>
                    <a:cubicBezTo>
                      <a:pt x="1302" y="898"/>
                      <a:pt x="1312" y="895"/>
                      <a:pt x="1325" y="886"/>
                    </a:cubicBezTo>
                    <a:lnTo>
                      <a:pt x="1341" y="879"/>
                    </a:lnTo>
                    <a:lnTo>
                      <a:pt x="1345" y="859"/>
                    </a:lnTo>
                    <a:cubicBezTo>
                      <a:pt x="1345" y="853"/>
                      <a:pt x="1348" y="846"/>
                      <a:pt x="1348" y="839"/>
                    </a:cubicBezTo>
                    <a:cubicBezTo>
                      <a:pt x="1413" y="569"/>
                      <a:pt x="1449" y="287"/>
                      <a:pt x="1452" y="6"/>
                    </a:cubicBezTo>
                    <a:cubicBezTo>
                      <a:pt x="1426" y="3"/>
                      <a:pt x="1396" y="0"/>
                      <a:pt x="13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008;p44"/>
              <p:cNvSpPr/>
              <p:nvPr/>
            </p:nvSpPr>
            <p:spPr>
              <a:xfrm>
                <a:off x="5377588" y="2197903"/>
                <a:ext cx="158381" cy="162317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97" extrusionOk="0">
                    <a:moveTo>
                      <a:pt x="1769" y="0"/>
                    </a:moveTo>
                    <a:cubicBezTo>
                      <a:pt x="1729" y="337"/>
                      <a:pt x="1654" y="667"/>
                      <a:pt x="1540" y="988"/>
                    </a:cubicBezTo>
                    <a:cubicBezTo>
                      <a:pt x="1533" y="1003"/>
                      <a:pt x="1530" y="1020"/>
                      <a:pt x="1524" y="1033"/>
                    </a:cubicBezTo>
                    <a:cubicBezTo>
                      <a:pt x="1514" y="1043"/>
                      <a:pt x="1500" y="1050"/>
                      <a:pt x="1491" y="1056"/>
                    </a:cubicBezTo>
                    <a:cubicBezTo>
                      <a:pt x="1024" y="1363"/>
                      <a:pt x="517" y="1625"/>
                      <a:pt x="1" y="1821"/>
                    </a:cubicBezTo>
                    <a:cubicBezTo>
                      <a:pt x="14" y="1847"/>
                      <a:pt x="30" y="1873"/>
                      <a:pt x="43" y="1896"/>
                    </a:cubicBezTo>
                    <a:cubicBezTo>
                      <a:pt x="569" y="1697"/>
                      <a:pt x="1086" y="1429"/>
                      <a:pt x="1559" y="1112"/>
                    </a:cubicBezTo>
                    <a:cubicBezTo>
                      <a:pt x="1566" y="1109"/>
                      <a:pt x="1576" y="1105"/>
                      <a:pt x="1583" y="1098"/>
                    </a:cubicBezTo>
                    <a:lnTo>
                      <a:pt x="1592" y="1092"/>
                    </a:lnTo>
                    <a:lnTo>
                      <a:pt x="1598" y="1079"/>
                    </a:lnTo>
                    <a:cubicBezTo>
                      <a:pt x="1602" y="1066"/>
                      <a:pt x="1609" y="1056"/>
                      <a:pt x="1612" y="1043"/>
                    </a:cubicBezTo>
                    <a:cubicBezTo>
                      <a:pt x="1729" y="716"/>
                      <a:pt x="1811" y="380"/>
                      <a:pt x="1850" y="33"/>
                    </a:cubicBezTo>
                    <a:cubicBezTo>
                      <a:pt x="1821" y="23"/>
                      <a:pt x="1795" y="14"/>
                      <a:pt x="17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009;p44"/>
              <p:cNvSpPr/>
              <p:nvPr/>
            </p:nvSpPr>
            <p:spPr>
              <a:xfrm>
                <a:off x="5431836" y="2245477"/>
                <a:ext cx="181312" cy="172927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021" extrusionOk="0">
                    <a:moveTo>
                      <a:pt x="2037" y="0"/>
                    </a:moveTo>
                    <a:cubicBezTo>
                      <a:pt x="2014" y="408"/>
                      <a:pt x="1910" y="817"/>
                      <a:pt x="1733" y="1183"/>
                    </a:cubicBezTo>
                    <a:cubicBezTo>
                      <a:pt x="1723" y="1200"/>
                      <a:pt x="1717" y="1216"/>
                      <a:pt x="1706" y="1232"/>
                    </a:cubicBezTo>
                    <a:cubicBezTo>
                      <a:pt x="1697" y="1239"/>
                      <a:pt x="1687" y="1242"/>
                      <a:pt x="1677" y="1248"/>
                    </a:cubicBezTo>
                    <a:cubicBezTo>
                      <a:pt x="1157" y="1572"/>
                      <a:pt x="586" y="1811"/>
                      <a:pt x="1" y="1954"/>
                    </a:cubicBezTo>
                    <a:cubicBezTo>
                      <a:pt x="30" y="1977"/>
                      <a:pt x="62" y="1997"/>
                      <a:pt x="95" y="2020"/>
                    </a:cubicBezTo>
                    <a:cubicBezTo>
                      <a:pt x="667" y="1873"/>
                      <a:pt x="1226" y="1634"/>
                      <a:pt x="1739" y="1314"/>
                    </a:cubicBezTo>
                    <a:cubicBezTo>
                      <a:pt x="1746" y="1310"/>
                      <a:pt x="1756" y="1304"/>
                      <a:pt x="1762" y="1298"/>
                    </a:cubicBezTo>
                    <a:lnTo>
                      <a:pt x="1772" y="1291"/>
                    </a:lnTo>
                    <a:lnTo>
                      <a:pt x="1779" y="1281"/>
                    </a:lnTo>
                    <a:cubicBezTo>
                      <a:pt x="1785" y="1271"/>
                      <a:pt x="1788" y="1258"/>
                      <a:pt x="1795" y="1248"/>
                    </a:cubicBezTo>
                    <a:cubicBezTo>
                      <a:pt x="1978" y="886"/>
                      <a:pt x="2086" y="484"/>
                      <a:pt x="2118" y="75"/>
                    </a:cubicBezTo>
                    <a:cubicBezTo>
                      <a:pt x="2092" y="49"/>
                      <a:pt x="2063" y="23"/>
                      <a:pt x="20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010;p44"/>
              <p:cNvSpPr/>
              <p:nvPr/>
            </p:nvSpPr>
            <p:spPr>
              <a:xfrm>
                <a:off x="5525273" y="2209625"/>
                <a:ext cx="36108" cy="9797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1145" extrusionOk="0">
                    <a:moveTo>
                      <a:pt x="340" y="1"/>
                    </a:moveTo>
                    <a:cubicBezTo>
                      <a:pt x="284" y="357"/>
                      <a:pt x="183" y="703"/>
                      <a:pt x="33" y="1030"/>
                    </a:cubicBezTo>
                    <a:cubicBezTo>
                      <a:pt x="26" y="1056"/>
                      <a:pt x="14" y="1082"/>
                      <a:pt x="0" y="1106"/>
                    </a:cubicBezTo>
                    <a:lnTo>
                      <a:pt x="79" y="1145"/>
                    </a:lnTo>
                    <a:cubicBezTo>
                      <a:pt x="85" y="1125"/>
                      <a:pt x="95" y="1109"/>
                      <a:pt x="102" y="1089"/>
                    </a:cubicBezTo>
                    <a:cubicBezTo>
                      <a:pt x="255" y="756"/>
                      <a:pt x="360" y="406"/>
                      <a:pt x="422" y="43"/>
                    </a:cubicBezTo>
                    <a:cubicBezTo>
                      <a:pt x="396" y="27"/>
                      <a:pt x="370" y="14"/>
                      <a:pt x="3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011;p44"/>
              <p:cNvSpPr/>
              <p:nvPr/>
            </p:nvSpPr>
            <p:spPr>
              <a:xfrm>
                <a:off x="5545381" y="2331299"/>
                <a:ext cx="126208" cy="135963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1589" extrusionOk="0">
                    <a:moveTo>
                      <a:pt x="1399" y="1"/>
                    </a:moveTo>
                    <a:cubicBezTo>
                      <a:pt x="1393" y="370"/>
                      <a:pt x="1321" y="735"/>
                      <a:pt x="1187" y="1079"/>
                    </a:cubicBezTo>
                    <a:cubicBezTo>
                      <a:pt x="1183" y="1092"/>
                      <a:pt x="1177" y="1105"/>
                      <a:pt x="1174" y="1121"/>
                    </a:cubicBezTo>
                    <a:cubicBezTo>
                      <a:pt x="1158" y="1128"/>
                      <a:pt x="1144" y="1135"/>
                      <a:pt x="1128" y="1141"/>
                    </a:cubicBezTo>
                    <a:cubicBezTo>
                      <a:pt x="755" y="1311"/>
                      <a:pt x="379" y="1445"/>
                      <a:pt x="1" y="1543"/>
                    </a:cubicBezTo>
                    <a:cubicBezTo>
                      <a:pt x="56" y="1556"/>
                      <a:pt x="112" y="1572"/>
                      <a:pt x="164" y="1589"/>
                    </a:cubicBezTo>
                    <a:lnTo>
                      <a:pt x="167" y="1589"/>
                    </a:lnTo>
                    <a:cubicBezTo>
                      <a:pt x="507" y="1491"/>
                      <a:pt x="847" y="1363"/>
                      <a:pt x="1183" y="1209"/>
                    </a:cubicBezTo>
                    <a:cubicBezTo>
                      <a:pt x="1197" y="1203"/>
                      <a:pt x="1210" y="1197"/>
                      <a:pt x="1223" y="1194"/>
                    </a:cubicBezTo>
                    <a:lnTo>
                      <a:pt x="1239" y="1183"/>
                    </a:lnTo>
                    <a:lnTo>
                      <a:pt x="1245" y="1170"/>
                    </a:lnTo>
                    <a:cubicBezTo>
                      <a:pt x="1245" y="1164"/>
                      <a:pt x="1249" y="1157"/>
                      <a:pt x="1252" y="1154"/>
                    </a:cubicBezTo>
                    <a:cubicBezTo>
                      <a:pt x="1373" y="850"/>
                      <a:pt x="1449" y="527"/>
                      <a:pt x="1474" y="197"/>
                    </a:cubicBezTo>
                    <a:cubicBezTo>
                      <a:pt x="1452" y="131"/>
                      <a:pt x="1426" y="66"/>
                      <a:pt x="13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012;p44"/>
              <p:cNvSpPr/>
              <p:nvPr/>
            </p:nvSpPr>
            <p:spPr>
              <a:xfrm>
                <a:off x="5491475" y="2586796"/>
                <a:ext cx="405835" cy="239582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2800" extrusionOk="0">
                    <a:moveTo>
                      <a:pt x="1926" y="0"/>
                    </a:moveTo>
                    <a:cubicBezTo>
                      <a:pt x="1857" y="0"/>
                      <a:pt x="1788" y="3"/>
                      <a:pt x="1719" y="8"/>
                    </a:cubicBezTo>
                    <a:cubicBezTo>
                      <a:pt x="1690" y="8"/>
                      <a:pt x="1660" y="12"/>
                      <a:pt x="1628" y="15"/>
                    </a:cubicBezTo>
                    <a:cubicBezTo>
                      <a:pt x="1549" y="21"/>
                      <a:pt x="1471" y="31"/>
                      <a:pt x="1389" y="47"/>
                    </a:cubicBezTo>
                    <a:cubicBezTo>
                      <a:pt x="1362" y="54"/>
                      <a:pt x="1333" y="60"/>
                      <a:pt x="1304" y="63"/>
                    </a:cubicBezTo>
                    <a:cubicBezTo>
                      <a:pt x="1134" y="103"/>
                      <a:pt x="964" y="158"/>
                      <a:pt x="813" y="237"/>
                    </a:cubicBezTo>
                    <a:cubicBezTo>
                      <a:pt x="788" y="250"/>
                      <a:pt x="762" y="263"/>
                      <a:pt x="738" y="276"/>
                    </a:cubicBezTo>
                    <a:cubicBezTo>
                      <a:pt x="418" y="452"/>
                      <a:pt x="169" y="721"/>
                      <a:pt x="71" y="1099"/>
                    </a:cubicBezTo>
                    <a:cubicBezTo>
                      <a:pt x="65" y="1129"/>
                      <a:pt x="56" y="1158"/>
                      <a:pt x="52" y="1191"/>
                    </a:cubicBezTo>
                    <a:cubicBezTo>
                      <a:pt x="46" y="1217"/>
                      <a:pt x="42" y="1247"/>
                      <a:pt x="39" y="1273"/>
                    </a:cubicBezTo>
                    <a:cubicBezTo>
                      <a:pt x="0" y="1580"/>
                      <a:pt x="104" y="1890"/>
                      <a:pt x="284" y="2139"/>
                    </a:cubicBezTo>
                    <a:cubicBezTo>
                      <a:pt x="300" y="2165"/>
                      <a:pt x="317" y="2184"/>
                      <a:pt x="333" y="2208"/>
                    </a:cubicBezTo>
                    <a:cubicBezTo>
                      <a:pt x="369" y="2250"/>
                      <a:pt x="405" y="2286"/>
                      <a:pt x="441" y="2321"/>
                    </a:cubicBezTo>
                    <a:cubicBezTo>
                      <a:pt x="542" y="2420"/>
                      <a:pt x="653" y="2498"/>
                      <a:pt x="774" y="2564"/>
                    </a:cubicBezTo>
                    <a:cubicBezTo>
                      <a:pt x="801" y="2576"/>
                      <a:pt x="827" y="2590"/>
                      <a:pt x="849" y="2603"/>
                    </a:cubicBezTo>
                    <a:cubicBezTo>
                      <a:pt x="1029" y="2688"/>
                      <a:pt x="1219" y="2743"/>
                      <a:pt x="1412" y="2769"/>
                    </a:cubicBezTo>
                    <a:cubicBezTo>
                      <a:pt x="1500" y="2783"/>
                      <a:pt x="1585" y="2792"/>
                      <a:pt x="1673" y="2796"/>
                    </a:cubicBezTo>
                    <a:cubicBezTo>
                      <a:pt x="1712" y="2796"/>
                      <a:pt x="1751" y="2799"/>
                      <a:pt x="1788" y="2799"/>
                    </a:cubicBezTo>
                    <a:cubicBezTo>
                      <a:pt x="2216" y="2799"/>
                      <a:pt x="2644" y="2704"/>
                      <a:pt x="3052" y="2580"/>
                    </a:cubicBezTo>
                    <a:cubicBezTo>
                      <a:pt x="3068" y="2573"/>
                      <a:pt x="3088" y="2570"/>
                      <a:pt x="3108" y="2564"/>
                    </a:cubicBezTo>
                    <a:cubicBezTo>
                      <a:pt x="3163" y="2547"/>
                      <a:pt x="3216" y="2528"/>
                      <a:pt x="3272" y="2511"/>
                    </a:cubicBezTo>
                    <a:cubicBezTo>
                      <a:pt x="3712" y="2368"/>
                      <a:pt x="4154" y="2204"/>
                      <a:pt x="4575" y="2021"/>
                    </a:cubicBezTo>
                    <a:cubicBezTo>
                      <a:pt x="4654" y="1985"/>
                      <a:pt x="4699" y="1949"/>
                      <a:pt x="4723" y="1907"/>
                    </a:cubicBezTo>
                    <a:cubicBezTo>
                      <a:pt x="4735" y="1881"/>
                      <a:pt x="4742" y="1851"/>
                      <a:pt x="4735" y="1822"/>
                    </a:cubicBezTo>
                    <a:cubicBezTo>
                      <a:pt x="4729" y="1763"/>
                      <a:pt x="4690" y="1701"/>
                      <a:pt x="4631" y="1629"/>
                    </a:cubicBezTo>
                    <a:cubicBezTo>
                      <a:pt x="4323" y="1263"/>
                      <a:pt x="4006" y="910"/>
                      <a:pt x="3640" y="623"/>
                    </a:cubicBezTo>
                    <a:cubicBezTo>
                      <a:pt x="3585" y="580"/>
                      <a:pt x="3530" y="541"/>
                      <a:pt x="3474" y="502"/>
                    </a:cubicBezTo>
                    <a:cubicBezTo>
                      <a:pt x="3363" y="423"/>
                      <a:pt x="3248" y="354"/>
                      <a:pt x="3127" y="292"/>
                    </a:cubicBezTo>
                    <a:cubicBezTo>
                      <a:pt x="2997" y="223"/>
                      <a:pt x="2863" y="168"/>
                      <a:pt x="2723" y="119"/>
                    </a:cubicBezTo>
                    <a:cubicBezTo>
                      <a:pt x="2640" y="93"/>
                      <a:pt x="2555" y="70"/>
                      <a:pt x="2468" y="54"/>
                    </a:cubicBezTo>
                    <a:cubicBezTo>
                      <a:pt x="2432" y="44"/>
                      <a:pt x="2395" y="37"/>
                      <a:pt x="2359" y="34"/>
                    </a:cubicBezTo>
                    <a:cubicBezTo>
                      <a:pt x="2221" y="12"/>
                      <a:pt x="2075" y="0"/>
                      <a:pt x="19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013;p44"/>
              <p:cNvSpPr/>
              <p:nvPr/>
            </p:nvSpPr>
            <p:spPr>
              <a:xfrm>
                <a:off x="5495839" y="2671933"/>
                <a:ext cx="411140" cy="81372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951" extrusionOk="0">
                    <a:moveTo>
                      <a:pt x="1024" y="0"/>
                    </a:moveTo>
                    <a:cubicBezTo>
                      <a:pt x="671" y="0"/>
                      <a:pt x="338" y="36"/>
                      <a:pt x="20" y="104"/>
                    </a:cubicBezTo>
                    <a:cubicBezTo>
                      <a:pt x="14" y="134"/>
                      <a:pt x="5" y="163"/>
                      <a:pt x="1" y="196"/>
                    </a:cubicBezTo>
                    <a:cubicBezTo>
                      <a:pt x="315" y="127"/>
                      <a:pt x="652" y="88"/>
                      <a:pt x="1005" y="88"/>
                    </a:cubicBezTo>
                    <a:cubicBezTo>
                      <a:pt x="1034" y="85"/>
                      <a:pt x="1067" y="85"/>
                      <a:pt x="1099" y="85"/>
                    </a:cubicBezTo>
                    <a:cubicBezTo>
                      <a:pt x="1256" y="88"/>
                      <a:pt x="1413" y="95"/>
                      <a:pt x="1577" y="108"/>
                    </a:cubicBezTo>
                    <a:cubicBezTo>
                      <a:pt x="1606" y="111"/>
                      <a:pt x="1635" y="115"/>
                      <a:pt x="1668" y="118"/>
                    </a:cubicBezTo>
                    <a:cubicBezTo>
                      <a:pt x="1880" y="137"/>
                      <a:pt x="2096" y="170"/>
                      <a:pt x="2319" y="213"/>
                    </a:cubicBezTo>
                    <a:cubicBezTo>
                      <a:pt x="2436" y="235"/>
                      <a:pt x="2550" y="258"/>
                      <a:pt x="2668" y="287"/>
                    </a:cubicBezTo>
                    <a:cubicBezTo>
                      <a:pt x="2694" y="294"/>
                      <a:pt x="2723" y="301"/>
                      <a:pt x="2753" y="307"/>
                    </a:cubicBezTo>
                    <a:cubicBezTo>
                      <a:pt x="3103" y="392"/>
                      <a:pt x="3452" y="497"/>
                      <a:pt x="3795" y="611"/>
                    </a:cubicBezTo>
                    <a:cubicBezTo>
                      <a:pt x="3825" y="621"/>
                      <a:pt x="3854" y="631"/>
                      <a:pt x="3880" y="637"/>
                    </a:cubicBezTo>
                    <a:cubicBezTo>
                      <a:pt x="4145" y="726"/>
                      <a:pt x="4410" y="821"/>
                      <a:pt x="4672" y="912"/>
                    </a:cubicBezTo>
                    <a:cubicBezTo>
                      <a:pt x="4707" y="925"/>
                      <a:pt x="4743" y="938"/>
                      <a:pt x="4779" y="951"/>
                    </a:cubicBezTo>
                    <a:lnTo>
                      <a:pt x="4805" y="869"/>
                    </a:lnTo>
                    <a:cubicBezTo>
                      <a:pt x="4766" y="853"/>
                      <a:pt x="4727" y="840"/>
                      <a:pt x="4684" y="827"/>
                    </a:cubicBezTo>
                    <a:cubicBezTo>
                      <a:pt x="4429" y="735"/>
                      <a:pt x="4168" y="644"/>
                      <a:pt x="3907" y="555"/>
                    </a:cubicBezTo>
                    <a:cubicBezTo>
                      <a:pt x="3877" y="546"/>
                      <a:pt x="3844" y="536"/>
                      <a:pt x="3815" y="526"/>
                    </a:cubicBezTo>
                    <a:cubicBezTo>
                      <a:pt x="3468" y="412"/>
                      <a:pt x="3119" y="307"/>
                      <a:pt x="2766" y="222"/>
                    </a:cubicBezTo>
                    <a:cubicBezTo>
                      <a:pt x="2737" y="216"/>
                      <a:pt x="2707" y="209"/>
                      <a:pt x="2678" y="203"/>
                    </a:cubicBezTo>
                    <a:cubicBezTo>
                      <a:pt x="2563" y="173"/>
                      <a:pt x="2449" y="150"/>
                      <a:pt x="2334" y="127"/>
                    </a:cubicBezTo>
                    <a:cubicBezTo>
                      <a:pt x="2204" y="104"/>
                      <a:pt x="2076" y="82"/>
                      <a:pt x="1952" y="65"/>
                    </a:cubicBezTo>
                    <a:cubicBezTo>
                      <a:pt x="1922" y="59"/>
                      <a:pt x="1893" y="56"/>
                      <a:pt x="1864" y="52"/>
                    </a:cubicBezTo>
                    <a:cubicBezTo>
                      <a:pt x="1799" y="46"/>
                      <a:pt x="1737" y="36"/>
                      <a:pt x="1671" y="32"/>
                    </a:cubicBezTo>
                    <a:cubicBezTo>
                      <a:pt x="1642" y="29"/>
                      <a:pt x="1613" y="26"/>
                      <a:pt x="1583" y="23"/>
                    </a:cubicBezTo>
                    <a:cubicBezTo>
                      <a:pt x="1423" y="10"/>
                      <a:pt x="1269" y="0"/>
                      <a:pt x="11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014;p44"/>
              <p:cNvSpPr/>
              <p:nvPr/>
            </p:nvSpPr>
            <p:spPr>
              <a:xfrm>
                <a:off x="5515690" y="2606989"/>
                <a:ext cx="76752" cy="168734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972" extrusionOk="0">
                    <a:moveTo>
                      <a:pt x="530" y="1"/>
                    </a:moveTo>
                    <a:cubicBezTo>
                      <a:pt x="505" y="14"/>
                      <a:pt x="479" y="27"/>
                      <a:pt x="455" y="40"/>
                    </a:cubicBezTo>
                    <a:cubicBezTo>
                      <a:pt x="589" y="266"/>
                      <a:pt x="704" y="507"/>
                      <a:pt x="792" y="759"/>
                    </a:cubicBezTo>
                    <a:cubicBezTo>
                      <a:pt x="795" y="769"/>
                      <a:pt x="799" y="779"/>
                      <a:pt x="802" y="788"/>
                    </a:cubicBezTo>
                    <a:lnTo>
                      <a:pt x="773" y="847"/>
                    </a:lnTo>
                    <a:cubicBezTo>
                      <a:pt x="553" y="1253"/>
                      <a:pt x="289" y="1615"/>
                      <a:pt x="1" y="1903"/>
                    </a:cubicBezTo>
                    <a:cubicBezTo>
                      <a:pt x="17" y="1929"/>
                      <a:pt x="34" y="1948"/>
                      <a:pt x="50" y="1972"/>
                    </a:cubicBezTo>
                    <a:cubicBezTo>
                      <a:pt x="361" y="1667"/>
                      <a:pt x="639" y="1282"/>
                      <a:pt x="867" y="844"/>
                    </a:cubicBezTo>
                    <a:cubicBezTo>
                      <a:pt x="874" y="834"/>
                      <a:pt x="880" y="824"/>
                      <a:pt x="886" y="811"/>
                    </a:cubicBezTo>
                    <a:lnTo>
                      <a:pt x="897" y="795"/>
                    </a:lnTo>
                    <a:lnTo>
                      <a:pt x="886" y="776"/>
                    </a:lnTo>
                    <a:cubicBezTo>
                      <a:pt x="886" y="772"/>
                      <a:pt x="883" y="765"/>
                      <a:pt x="883" y="759"/>
                    </a:cubicBezTo>
                    <a:cubicBezTo>
                      <a:pt x="792" y="494"/>
                      <a:pt x="675" y="239"/>
                      <a:pt x="5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015;p44"/>
              <p:cNvSpPr/>
              <p:nvPr/>
            </p:nvSpPr>
            <p:spPr>
              <a:xfrm>
                <a:off x="5557702" y="2590732"/>
                <a:ext cx="82228" cy="218875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558" extrusionOk="0">
                    <a:moveTo>
                      <a:pt x="615" y="1"/>
                    </a:moveTo>
                    <a:cubicBezTo>
                      <a:pt x="588" y="8"/>
                      <a:pt x="559" y="14"/>
                      <a:pt x="530" y="17"/>
                    </a:cubicBezTo>
                    <a:cubicBezTo>
                      <a:pt x="677" y="322"/>
                      <a:pt x="788" y="642"/>
                      <a:pt x="860" y="972"/>
                    </a:cubicBezTo>
                    <a:cubicBezTo>
                      <a:pt x="863" y="988"/>
                      <a:pt x="866" y="1005"/>
                      <a:pt x="870" y="1021"/>
                    </a:cubicBezTo>
                    <a:cubicBezTo>
                      <a:pt x="863" y="1034"/>
                      <a:pt x="860" y="1047"/>
                      <a:pt x="854" y="1057"/>
                    </a:cubicBezTo>
                    <a:cubicBezTo>
                      <a:pt x="625" y="1573"/>
                      <a:pt x="334" y="2070"/>
                      <a:pt x="0" y="2518"/>
                    </a:cubicBezTo>
                    <a:cubicBezTo>
                      <a:pt x="27" y="2530"/>
                      <a:pt x="53" y="2544"/>
                      <a:pt x="75" y="2557"/>
                    </a:cubicBezTo>
                    <a:cubicBezTo>
                      <a:pt x="415" y="2099"/>
                      <a:pt x="709" y="1593"/>
                      <a:pt x="945" y="1067"/>
                    </a:cubicBezTo>
                    <a:cubicBezTo>
                      <a:pt x="948" y="1060"/>
                      <a:pt x="952" y="1050"/>
                      <a:pt x="955" y="1044"/>
                    </a:cubicBezTo>
                    <a:lnTo>
                      <a:pt x="961" y="1031"/>
                    </a:lnTo>
                    <a:lnTo>
                      <a:pt x="958" y="1017"/>
                    </a:lnTo>
                    <a:cubicBezTo>
                      <a:pt x="955" y="1005"/>
                      <a:pt x="952" y="991"/>
                      <a:pt x="948" y="981"/>
                    </a:cubicBezTo>
                    <a:cubicBezTo>
                      <a:pt x="876" y="639"/>
                      <a:pt x="765" y="31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016;p44"/>
              <p:cNvSpPr/>
              <p:nvPr/>
            </p:nvSpPr>
            <p:spPr>
              <a:xfrm>
                <a:off x="5634625" y="2589705"/>
                <a:ext cx="98229" cy="236673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2766" extrusionOk="0">
                    <a:moveTo>
                      <a:pt x="686" y="0"/>
                    </a:moveTo>
                    <a:lnTo>
                      <a:pt x="686" y="0"/>
                    </a:lnTo>
                    <a:cubicBezTo>
                      <a:pt x="886" y="356"/>
                      <a:pt x="1013" y="755"/>
                      <a:pt x="1056" y="1164"/>
                    </a:cubicBezTo>
                    <a:cubicBezTo>
                      <a:pt x="1059" y="1180"/>
                      <a:pt x="1059" y="1196"/>
                      <a:pt x="1059" y="1216"/>
                    </a:cubicBezTo>
                    <a:cubicBezTo>
                      <a:pt x="1056" y="1225"/>
                      <a:pt x="1050" y="1239"/>
                      <a:pt x="1046" y="1248"/>
                    </a:cubicBezTo>
                    <a:cubicBezTo>
                      <a:pt x="775" y="1807"/>
                      <a:pt x="422" y="2320"/>
                      <a:pt x="0" y="2762"/>
                    </a:cubicBezTo>
                    <a:cubicBezTo>
                      <a:pt x="39" y="2762"/>
                      <a:pt x="78" y="2765"/>
                      <a:pt x="115" y="2765"/>
                    </a:cubicBezTo>
                    <a:cubicBezTo>
                      <a:pt x="523" y="2327"/>
                      <a:pt x="866" y="1817"/>
                      <a:pt x="1131" y="1268"/>
                    </a:cubicBezTo>
                    <a:cubicBezTo>
                      <a:pt x="1134" y="1262"/>
                      <a:pt x="1137" y="1252"/>
                      <a:pt x="1144" y="1242"/>
                    </a:cubicBezTo>
                    <a:lnTo>
                      <a:pt x="1148" y="1233"/>
                    </a:lnTo>
                    <a:lnTo>
                      <a:pt x="1148" y="1219"/>
                    </a:lnTo>
                    <a:cubicBezTo>
                      <a:pt x="1148" y="1206"/>
                      <a:pt x="1144" y="1196"/>
                      <a:pt x="1144" y="1183"/>
                    </a:cubicBezTo>
                    <a:cubicBezTo>
                      <a:pt x="1104" y="778"/>
                      <a:pt x="984" y="379"/>
                      <a:pt x="795" y="20"/>
                    </a:cubicBezTo>
                    <a:cubicBezTo>
                      <a:pt x="759" y="10"/>
                      <a:pt x="722" y="3"/>
                      <a:pt x="6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017;p44"/>
              <p:cNvSpPr/>
              <p:nvPr/>
            </p:nvSpPr>
            <p:spPr>
              <a:xfrm>
                <a:off x="5630689" y="2587395"/>
                <a:ext cx="33028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123" extrusionOk="0">
                    <a:moveTo>
                      <a:pt x="92" y="1"/>
                    </a:moveTo>
                    <a:cubicBezTo>
                      <a:pt x="63" y="1"/>
                      <a:pt x="33" y="5"/>
                      <a:pt x="1" y="8"/>
                    </a:cubicBezTo>
                    <a:cubicBezTo>
                      <a:pt x="144" y="338"/>
                      <a:pt x="239" y="684"/>
                      <a:pt x="288" y="1040"/>
                    </a:cubicBezTo>
                    <a:cubicBezTo>
                      <a:pt x="295" y="1067"/>
                      <a:pt x="298" y="1096"/>
                      <a:pt x="301" y="1122"/>
                    </a:cubicBezTo>
                    <a:lnTo>
                      <a:pt x="386" y="1112"/>
                    </a:lnTo>
                    <a:cubicBezTo>
                      <a:pt x="383" y="1092"/>
                      <a:pt x="379" y="1073"/>
                      <a:pt x="376" y="1053"/>
                    </a:cubicBezTo>
                    <a:cubicBezTo>
                      <a:pt x="327" y="691"/>
                      <a:pt x="233" y="338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018;p44"/>
              <p:cNvSpPr/>
              <p:nvPr/>
            </p:nvSpPr>
            <p:spPr>
              <a:xfrm>
                <a:off x="5757325" y="2629664"/>
                <a:ext cx="73415" cy="176521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063" extrusionOk="0">
                    <a:moveTo>
                      <a:pt x="367" y="1"/>
                    </a:moveTo>
                    <a:cubicBezTo>
                      <a:pt x="557" y="311"/>
                      <a:pt x="690" y="660"/>
                      <a:pt x="759" y="1020"/>
                    </a:cubicBezTo>
                    <a:cubicBezTo>
                      <a:pt x="762" y="1033"/>
                      <a:pt x="765" y="1049"/>
                      <a:pt x="765" y="1066"/>
                    </a:cubicBezTo>
                    <a:cubicBezTo>
                      <a:pt x="759" y="1079"/>
                      <a:pt x="749" y="1092"/>
                      <a:pt x="739" y="1105"/>
                    </a:cubicBezTo>
                    <a:cubicBezTo>
                      <a:pt x="514" y="1455"/>
                      <a:pt x="269" y="1772"/>
                      <a:pt x="1" y="2063"/>
                    </a:cubicBezTo>
                    <a:cubicBezTo>
                      <a:pt x="56" y="2046"/>
                      <a:pt x="109" y="2027"/>
                      <a:pt x="165" y="2010"/>
                    </a:cubicBezTo>
                    <a:cubicBezTo>
                      <a:pt x="400" y="1742"/>
                      <a:pt x="622" y="1448"/>
                      <a:pt x="824" y="1131"/>
                    </a:cubicBezTo>
                    <a:cubicBezTo>
                      <a:pt x="831" y="1122"/>
                      <a:pt x="841" y="1108"/>
                      <a:pt x="847" y="1099"/>
                    </a:cubicBezTo>
                    <a:lnTo>
                      <a:pt x="857" y="1082"/>
                    </a:lnTo>
                    <a:lnTo>
                      <a:pt x="854" y="1066"/>
                    </a:lnTo>
                    <a:cubicBezTo>
                      <a:pt x="854" y="1060"/>
                      <a:pt x="851" y="1053"/>
                      <a:pt x="851" y="1049"/>
                    </a:cubicBezTo>
                    <a:cubicBezTo>
                      <a:pt x="795" y="726"/>
                      <a:pt x="684" y="413"/>
                      <a:pt x="533" y="122"/>
                    </a:cubicBezTo>
                    <a:cubicBezTo>
                      <a:pt x="478" y="79"/>
                      <a:pt x="423" y="40"/>
                      <a:pt x="3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019;p44"/>
              <p:cNvSpPr/>
              <p:nvPr/>
            </p:nvSpPr>
            <p:spPr>
              <a:xfrm>
                <a:off x="6336344" y="1307770"/>
                <a:ext cx="288525" cy="281509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290" extrusionOk="0">
                    <a:moveTo>
                      <a:pt x="969" y="0"/>
                    </a:moveTo>
                    <a:cubicBezTo>
                      <a:pt x="913" y="0"/>
                      <a:pt x="880" y="61"/>
                      <a:pt x="888" y="174"/>
                    </a:cubicBezTo>
                    <a:lnTo>
                      <a:pt x="953" y="1066"/>
                    </a:lnTo>
                    <a:cubicBezTo>
                      <a:pt x="967" y="1249"/>
                      <a:pt x="872" y="1508"/>
                      <a:pt x="744" y="1641"/>
                    </a:cubicBezTo>
                    <a:lnTo>
                      <a:pt x="119" y="2292"/>
                    </a:lnTo>
                    <a:cubicBezTo>
                      <a:pt x="1" y="2414"/>
                      <a:pt x="25" y="2503"/>
                      <a:pt x="169" y="2503"/>
                    </a:cubicBezTo>
                    <a:cubicBezTo>
                      <a:pt x="183" y="2503"/>
                      <a:pt x="198" y="2503"/>
                      <a:pt x="214" y="2501"/>
                    </a:cubicBezTo>
                    <a:lnTo>
                      <a:pt x="1094" y="2410"/>
                    </a:lnTo>
                    <a:cubicBezTo>
                      <a:pt x="1111" y="2408"/>
                      <a:pt x="1128" y="2407"/>
                      <a:pt x="1146" y="2407"/>
                    </a:cubicBezTo>
                    <a:cubicBezTo>
                      <a:pt x="1320" y="2407"/>
                      <a:pt x="1537" y="2490"/>
                      <a:pt x="1653" y="2602"/>
                    </a:cubicBezTo>
                    <a:lnTo>
                      <a:pt x="2276" y="3220"/>
                    </a:lnTo>
                    <a:cubicBezTo>
                      <a:pt x="2325" y="3267"/>
                      <a:pt x="2368" y="3290"/>
                      <a:pt x="2403" y="3290"/>
                    </a:cubicBezTo>
                    <a:cubicBezTo>
                      <a:pt x="2459" y="3290"/>
                      <a:pt x="2491" y="3229"/>
                      <a:pt x="2483" y="3116"/>
                    </a:cubicBezTo>
                    <a:lnTo>
                      <a:pt x="2421" y="2223"/>
                    </a:lnTo>
                    <a:cubicBezTo>
                      <a:pt x="2407" y="2040"/>
                      <a:pt x="2499" y="1782"/>
                      <a:pt x="2626" y="1651"/>
                    </a:cubicBezTo>
                    <a:lnTo>
                      <a:pt x="3254" y="998"/>
                    </a:lnTo>
                    <a:cubicBezTo>
                      <a:pt x="3372" y="874"/>
                      <a:pt x="3345" y="787"/>
                      <a:pt x="3198" y="787"/>
                    </a:cubicBezTo>
                    <a:cubicBezTo>
                      <a:pt x="3186" y="787"/>
                      <a:pt x="3173" y="787"/>
                      <a:pt x="3159" y="789"/>
                    </a:cubicBezTo>
                    <a:lnTo>
                      <a:pt x="2280" y="884"/>
                    </a:lnTo>
                    <a:cubicBezTo>
                      <a:pt x="2263" y="885"/>
                      <a:pt x="2245" y="886"/>
                      <a:pt x="2227" y="886"/>
                    </a:cubicBezTo>
                    <a:cubicBezTo>
                      <a:pt x="2051" y="886"/>
                      <a:pt x="1833" y="803"/>
                      <a:pt x="1718" y="687"/>
                    </a:cubicBezTo>
                    <a:lnTo>
                      <a:pt x="1097" y="72"/>
                    </a:lnTo>
                    <a:cubicBezTo>
                      <a:pt x="1048" y="24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020;p44"/>
              <p:cNvSpPr/>
              <p:nvPr/>
            </p:nvSpPr>
            <p:spPr>
              <a:xfrm>
                <a:off x="6664999" y="1350980"/>
                <a:ext cx="229999" cy="219474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565" extrusionOk="0">
                    <a:moveTo>
                      <a:pt x="1582" y="1"/>
                    </a:moveTo>
                    <a:cubicBezTo>
                      <a:pt x="1553" y="1"/>
                      <a:pt x="1520" y="26"/>
                      <a:pt x="1488" y="77"/>
                    </a:cubicBezTo>
                    <a:lnTo>
                      <a:pt x="1152" y="633"/>
                    </a:lnTo>
                    <a:cubicBezTo>
                      <a:pt x="1083" y="748"/>
                      <a:pt x="919" y="859"/>
                      <a:pt x="788" y="885"/>
                    </a:cubicBezTo>
                    <a:lnTo>
                      <a:pt x="145" y="1009"/>
                    </a:lnTo>
                    <a:cubicBezTo>
                      <a:pt x="14" y="1035"/>
                      <a:pt x="1" y="1107"/>
                      <a:pt x="116" y="1172"/>
                    </a:cubicBezTo>
                    <a:lnTo>
                      <a:pt x="675" y="1486"/>
                    </a:lnTo>
                    <a:cubicBezTo>
                      <a:pt x="788" y="1548"/>
                      <a:pt x="900" y="1709"/>
                      <a:pt x="923" y="1836"/>
                    </a:cubicBezTo>
                    <a:lnTo>
                      <a:pt x="1034" y="2460"/>
                    </a:lnTo>
                    <a:cubicBezTo>
                      <a:pt x="1046" y="2529"/>
                      <a:pt x="1074" y="2564"/>
                      <a:pt x="1108" y="2564"/>
                    </a:cubicBezTo>
                    <a:cubicBezTo>
                      <a:pt x="1136" y="2564"/>
                      <a:pt x="1169" y="2539"/>
                      <a:pt x="1200" y="2486"/>
                    </a:cubicBezTo>
                    <a:lnTo>
                      <a:pt x="1538" y="1931"/>
                    </a:lnTo>
                    <a:cubicBezTo>
                      <a:pt x="1606" y="1819"/>
                      <a:pt x="1769" y="1705"/>
                      <a:pt x="1900" y="1679"/>
                    </a:cubicBezTo>
                    <a:lnTo>
                      <a:pt x="2544" y="1555"/>
                    </a:lnTo>
                    <a:cubicBezTo>
                      <a:pt x="2675" y="1528"/>
                      <a:pt x="2687" y="1457"/>
                      <a:pt x="2573" y="1391"/>
                    </a:cubicBezTo>
                    <a:lnTo>
                      <a:pt x="2014" y="1077"/>
                    </a:lnTo>
                    <a:cubicBezTo>
                      <a:pt x="1900" y="1015"/>
                      <a:pt x="1789" y="859"/>
                      <a:pt x="1766" y="731"/>
                    </a:cubicBezTo>
                    <a:lnTo>
                      <a:pt x="1655" y="104"/>
                    </a:lnTo>
                    <a:cubicBezTo>
                      <a:pt x="1643" y="35"/>
                      <a:pt x="1615" y="1"/>
                      <a:pt x="15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021;p44"/>
              <p:cNvSpPr/>
              <p:nvPr/>
            </p:nvSpPr>
            <p:spPr>
              <a:xfrm>
                <a:off x="5745860" y="2327705"/>
                <a:ext cx="212629" cy="202789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370" extrusionOk="0">
                    <a:moveTo>
                      <a:pt x="1460" y="1"/>
                    </a:moveTo>
                    <a:cubicBezTo>
                      <a:pt x="1434" y="1"/>
                      <a:pt x="1403" y="24"/>
                      <a:pt x="1373" y="72"/>
                    </a:cubicBezTo>
                    <a:lnTo>
                      <a:pt x="1066" y="585"/>
                    </a:lnTo>
                    <a:cubicBezTo>
                      <a:pt x="1001" y="690"/>
                      <a:pt x="851" y="794"/>
                      <a:pt x="730" y="817"/>
                    </a:cubicBezTo>
                    <a:lnTo>
                      <a:pt x="135" y="931"/>
                    </a:lnTo>
                    <a:cubicBezTo>
                      <a:pt x="14" y="957"/>
                      <a:pt x="0" y="1023"/>
                      <a:pt x="106" y="1082"/>
                    </a:cubicBezTo>
                    <a:lnTo>
                      <a:pt x="622" y="1373"/>
                    </a:lnTo>
                    <a:cubicBezTo>
                      <a:pt x="730" y="1432"/>
                      <a:pt x="831" y="1578"/>
                      <a:pt x="854" y="1696"/>
                    </a:cubicBezTo>
                    <a:lnTo>
                      <a:pt x="955" y="2275"/>
                    </a:lnTo>
                    <a:cubicBezTo>
                      <a:pt x="966" y="2338"/>
                      <a:pt x="991" y="2370"/>
                      <a:pt x="1022" y="2370"/>
                    </a:cubicBezTo>
                    <a:cubicBezTo>
                      <a:pt x="1049" y="2370"/>
                      <a:pt x="1080" y="2346"/>
                      <a:pt x="1109" y="2298"/>
                    </a:cubicBezTo>
                    <a:lnTo>
                      <a:pt x="1419" y="1785"/>
                    </a:lnTo>
                    <a:cubicBezTo>
                      <a:pt x="1481" y="1679"/>
                      <a:pt x="1635" y="1575"/>
                      <a:pt x="1756" y="1552"/>
                    </a:cubicBezTo>
                    <a:lnTo>
                      <a:pt x="2350" y="1438"/>
                    </a:lnTo>
                    <a:cubicBezTo>
                      <a:pt x="2471" y="1415"/>
                      <a:pt x="2485" y="1346"/>
                      <a:pt x="2377" y="1287"/>
                    </a:cubicBezTo>
                    <a:lnTo>
                      <a:pt x="1860" y="996"/>
                    </a:lnTo>
                    <a:cubicBezTo>
                      <a:pt x="1756" y="937"/>
                      <a:pt x="1652" y="794"/>
                      <a:pt x="1632" y="673"/>
                    </a:cubicBezTo>
                    <a:lnTo>
                      <a:pt x="1527" y="98"/>
                    </a:lnTo>
                    <a:cubicBezTo>
                      <a:pt x="1516" y="34"/>
                      <a:pt x="1491" y="1"/>
                      <a:pt x="1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022;p44"/>
              <p:cNvSpPr/>
              <p:nvPr/>
            </p:nvSpPr>
            <p:spPr>
              <a:xfrm>
                <a:off x="7612203" y="2620252"/>
                <a:ext cx="212543" cy="202789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70" extrusionOk="0">
                    <a:moveTo>
                      <a:pt x="1460" y="0"/>
                    </a:moveTo>
                    <a:cubicBezTo>
                      <a:pt x="1433" y="0"/>
                      <a:pt x="1403" y="24"/>
                      <a:pt x="1373" y="72"/>
                    </a:cubicBezTo>
                    <a:lnTo>
                      <a:pt x="1066" y="585"/>
                    </a:lnTo>
                    <a:cubicBezTo>
                      <a:pt x="1001" y="689"/>
                      <a:pt x="850" y="793"/>
                      <a:pt x="729" y="820"/>
                    </a:cubicBezTo>
                    <a:lnTo>
                      <a:pt x="135" y="934"/>
                    </a:lnTo>
                    <a:cubicBezTo>
                      <a:pt x="13" y="957"/>
                      <a:pt x="1" y="1022"/>
                      <a:pt x="105" y="1084"/>
                    </a:cubicBezTo>
                    <a:lnTo>
                      <a:pt x="621" y="1372"/>
                    </a:lnTo>
                    <a:cubicBezTo>
                      <a:pt x="729" y="1431"/>
                      <a:pt x="830" y="1578"/>
                      <a:pt x="853" y="1695"/>
                    </a:cubicBezTo>
                    <a:lnTo>
                      <a:pt x="954" y="2274"/>
                    </a:lnTo>
                    <a:cubicBezTo>
                      <a:pt x="967" y="2337"/>
                      <a:pt x="992" y="2369"/>
                      <a:pt x="1023" y="2369"/>
                    </a:cubicBezTo>
                    <a:cubicBezTo>
                      <a:pt x="1049" y="2369"/>
                      <a:pt x="1079" y="2345"/>
                      <a:pt x="1108" y="2297"/>
                    </a:cubicBezTo>
                    <a:lnTo>
                      <a:pt x="1419" y="1784"/>
                    </a:lnTo>
                    <a:cubicBezTo>
                      <a:pt x="1481" y="1679"/>
                      <a:pt x="1634" y="1574"/>
                      <a:pt x="1755" y="1552"/>
                    </a:cubicBezTo>
                    <a:lnTo>
                      <a:pt x="2350" y="1437"/>
                    </a:lnTo>
                    <a:cubicBezTo>
                      <a:pt x="2471" y="1414"/>
                      <a:pt x="2484" y="1346"/>
                      <a:pt x="2376" y="1287"/>
                    </a:cubicBezTo>
                    <a:lnTo>
                      <a:pt x="1860" y="996"/>
                    </a:lnTo>
                    <a:cubicBezTo>
                      <a:pt x="1755" y="937"/>
                      <a:pt x="1651" y="793"/>
                      <a:pt x="1631" y="676"/>
                    </a:cubicBezTo>
                    <a:lnTo>
                      <a:pt x="1527" y="97"/>
                    </a:lnTo>
                    <a:cubicBezTo>
                      <a:pt x="1516" y="33"/>
                      <a:pt x="1491" y="0"/>
                      <a:pt x="14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023;p44"/>
              <p:cNvSpPr/>
              <p:nvPr/>
            </p:nvSpPr>
            <p:spPr>
              <a:xfrm>
                <a:off x="5507647" y="3009230"/>
                <a:ext cx="212629" cy="202789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2370" extrusionOk="0">
                    <a:moveTo>
                      <a:pt x="1460" y="0"/>
                    </a:moveTo>
                    <a:cubicBezTo>
                      <a:pt x="1434" y="0"/>
                      <a:pt x="1405" y="23"/>
                      <a:pt x="1377" y="71"/>
                    </a:cubicBezTo>
                    <a:lnTo>
                      <a:pt x="1066" y="585"/>
                    </a:lnTo>
                    <a:cubicBezTo>
                      <a:pt x="1000" y="689"/>
                      <a:pt x="850" y="793"/>
                      <a:pt x="729" y="820"/>
                    </a:cubicBezTo>
                    <a:lnTo>
                      <a:pt x="134" y="934"/>
                    </a:lnTo>
                    <a:cubicBezTo>
                      <a:pt x="13" y="957"/>
                      <a:pt x="0" y="1022"/>
                      <a:pt x="105" y="1084"/>
                    </a:cubicBezTo>
                    <a:lnTo>
                      <a:pt x="621" y="1372"/>
                    </a:lnTo>
                    <a:cubicBezTo>
                      <a:pt x="729" y="1434"/>
                      <a:pt x="834" y="1578"/>
                      <a:pt x="853" y="1695"/>
                    </a:cubicBezTo>
                    <a:lnTo>
                      <a:pt x="955" y="2274"/>
                    </a:lnTo>
                    <a:cubicBezTo>
                      <a:pt x="967" y="2337"/>
                      <a:pt x="992" y="2369"/>
                      <a:pt x="1023" y="2369"/>
                    </a:cubicBezTo>
                    <a:cubicBezTo>
                      <a:pt x="1049" y="2369"/>
                      <a:pt x="1080" y="2345"/>
                      <a:pt x="1108" y="2297"/>
                    </a:cubicBezTo>
                    <a:lnTo>
                      <a:pt x="1419" y="1784"/>
                    </a:lnTo>
                    <a:cubicBezTo>
                      <a:pt x="1481" y="1679"/>
                      <a:pt x="1635" y="1575"/>
                      <a:pt x="1755" y="1552"/>
                    </a:cubicBezTo>
                    <a:lnTo>
                      <a:pt x="2350" y="1437"/>
                    </a:lnTo>
                    <a:cubicBezTo>
                      <a:pt x="2471" y="1415"/>
                      <a:pt x="2484" y="1345"/>
                      <a:pt x="2380" y="1287"/>
                    </a:cubicBezTo>
                    <a:lnTo>
                      <a:pt x="1860" y="996"/>
                    </a:lnTo>
                    <a:cubicBezTo>
                      <a:pt x="1755" y="938"/>
                      <a:pt x="1651" y="793"/>
                      <a:pt x="1631" y="676"/>
                    </a:cubicBezTo>
                    <a:lnTo>
                      <a:pt x="1530" y="98"/>
                    </a:lnTo>
                    <a:cubicBezTo>
                      <a:pt x="1517" y="33"/>
                      <a:pt x="1491" y="0"/>
                      <a:pt x="14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024;p44"/>
              <p:cNvSpPr/>
              <p:nvPr/>
            </p:nvSpPr>
            <p:spPr>
              <a:xfrm>
                <a:off x="5625641" y="2464181"/>
                <a:ext cx="2046201" cy="1178316"/>
              </a:xfrm>
              <a:custGeom>
                <a:avLst/>
                <a:gdLst/>
                <a:ahLst/>
                <a:cxnLst/>
                <a:rect l="l" t="t" r="r" b="b"/>
                <a:pathLst>
                  <a:path w="23914" h="13771" extrusionOk="0">
                    <a:moveTo>
                      <a:pt x="22314" y="0"/>
                    </a:moveTo>
                    <a:cubicBezTo>
                      <a:pt x="22175" y="0"/>
                      <a:pt x="22034" y="20"/>
                      <a:pt x="21901" y="45"/>
                    </a:cubicBezTo>
                    <a:cubicBezTo>
                      <a:pt x="20803" y="264"/>
                      <a:pt x="19842" y="778"/>
                      <a:pt x="18959" y="1470"/>
                    </a:cubicBezTo>
                    <a:cubicBezTo>
                      <a:pt x="17257" y="1229"/>
                      <a:pt x="15531" y="1109"/>
                      <a:pt x="13804" y="1109"/>
                    </a:cubicBezTo>
                    <a:cubicBezTo>
                      <a:pt x="10798" y="1109"/>
                      <a:pt x="7787" y="1474"/>
                      <a:pt x="4883" y="2202"/>
                    </a:cubicBezTo>
                    <a:cubicBezTo>
                      <a:pt x="4147" y="1936"/>
                      <a:pt x="3364" y="1802"/>
                      <a:pt x="2581" y="1802"/>
                    </a:cubicBezTo>
                    <a:cubicBezTo>
                      <a:pt x="1951" y="1802"/>
                      <a:pt x="1322" y="1889"/>
                      <a:pt x="716" y="2062"/>
                    </a:cubicBezTo>
                    <a:cubicBezTo>
                      <a:pt x="474" y="2134"/>
                      <a:pt x="209" y="2235"/>
                      <a:pt x="96" y="2457"/>
                    </a:cubicBezTo>
                    <a:cubicBezTo>
                      <a:pt x="92" y="2464"/>
                      <a:pt x="89" y="2467"/>
                      <a:pt x="85" y="2474"/>
                    </a:cubicBezTo>
                    <a:cubicBezTo>
                      <a:pt x="72" y="2500"/>
                      <a:pt x="63" y="2529"/>
                      <a:pt x="56" y="2558"/>
                    </a:cubicBezTo>
                    <a:cubicBezTo>
                      <a:pt x="1" y="2751"/>
                      <a:pt x="56" y="2970"/>
                      <a:pt x="122" y="3163"/>
                    </a:cubicBezTo>
                    <a:cubicBezTo>
                      <a:pt x="363" y="3879"/>
                      <a:pt x="713" y="4558"/>
                      <a:pt x="1158" y="5170"/>
                    </a:cubicBezTo>
                    <a:cubicBezTo>
                      <a:pt x="1203" y="7127"/>
                      <a:pt x="1631" y="9059"/>
                      <a:pt x="2174" y="10938"/>
                    </a:cubicBezTo>
                    <a:cubicBezTo>
                      <a:pt x="1883" y="11602"/>
                      <a:pt x="1700" y="12314"/>
                      <a:pt x="1638" y="13037"/>
                    </a:cubicBezTo>
                    <a:cubicBezTo>
                      <a:pt x="1618" y="13233"/>
                      <a:pt x="1618" y="13451"/>
                      <a:pt x="1755" y="13592"/>
                    </a:cubicBezTo>
                    <a:cubicBezTo>
                      <a:pt x="1880" y="13716"/>
                      <a:pt x="2072" y="13735"/>
                      <a:pt x="2249" y="13735"/>
                    </a:cubicBezTo>
                    <a:cubicBezTo>
                      <a:pt x="2255" y="13735"/>
                      <a:pt x="2262" y="13735"/>
                      <a:pt x="2268" y="13735"/>
                    </a:cubicBezTo>
                    <a:cubicBezTo>
                      <a:pt x="3250" y="13735"/>
                      <a:pt x="4297" y="13441"/>
                      <a:pt x="5089" y="12863"/>
                    </a:cubicBezTo>
                    <a:cubicBezTo>
                      <a:pt x="7172" y="13472"/>
                      <a:pt x="9349" y="13771"/>
                      <a:pt x="11529" y="13771"/>
                    </a:cubicBezTo>
                    <a:cubicBezTo>
                      <a:pt x="14558" y="13771"/>
                      <a:pt x="17593" y="13194"/>
                      <a:pt x="20391" y="12069"/>
                    </a:cubicBezTo>
                    <a:cubicBezTo>
                      <a:pt x="20930" y="12491"/>
                      <a:pt x="21551" y="12811"/>
                      <a:pt x="22207" y="13004"/>
                    </a:cubicBezTo>
                    <a:cubicBezTo>
                      <a:pt x="22352" y="13047"/>
                      <a:pt x="22507" y="13084"/>
                      <a:pt x="22658" y="13084"/>
                    </a:cubicBezTo>
                    <a:cubicBezTo>
                      <a:pt x="22756" y="13084"/>
                      <a:pt x="22853" y="13068"/>
                      <a:pt x="22943" y="13029"/>
                    </a:cubicBezTo>
                    <a:cubicBezTo>
                      <a:pt x="22949" y="13029"/>
                      <a:pt x="22960" y="13026"/>
                      <a:pt x="22966" y="13020"/>
                    </a:cubicBezTo>
                    <a:cubicBezTo>
                      <a:pt x="22982" y="13014"/>
                      <a:pt x="22999" y="13004"/>
                      <a:pt x="23014" y="12994"/>
                    </a:cubicBezTo>
                    <a:cubicBezTo>
                      <a:pt x="23299" y="12824"/>
                      <a:pt x="23400" y="12445"/>
                      <a:pt x="23387" y="12108"/>
                    </a:cubicBezTo>
                    <a:cubicBezTo>
                      <a:pt x="23381" y="11752"/>
                      <a:pt x="23276" y="11317"/>
                      <a:pt x="23355" y="10971"/>
                    </a:cubicBezTo>
                    <a:cubicBezTo>
                      <a:pt x="23913" y="8412"/>
                      <a:pt x="23639" y="5588"/>
                      <a:pt x="22534" y="3216"/>
                    </a:cubicBezTo>
                    <a:cubicBezTo>
                      <a:pt x="22975" y="2543"/>
                      <a:pt x="23191" y="1722"/>
                      <a:pt x="23142" y="918"/>
                    </a:cubicBezTo>
                    <a:cubicBezTo>
                      <a:pt x="23126" y="647"/>
                      <a:pt x="23067" y="350"/>
                      <a:pt x="22858" y="170"/>
                    </a:cubicBezTo>
                    <a:cubicBezTo>
                      <a:pt x="22709" y="42"/>
                      <a:pt x="22515" y="0"/>
                      <a:pt x="223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025;p44"/>
              <p:cNvSpPr/>
              <p:nvPr/>
            </p:nvSpPr>
            <p:spPr>
              <a:xfrm>
                <a:off x="5630432" y="2491818"/>
                <a:ext cx="2010692" cy="1087274"/>
              </a:xfrm>
              <a:custGeom>
                <a:avLst/>
                <a:gdLst/>
                <a:ahLst/>
                <a:cxnLst/>
                <a:rect l="l" t="t" r="r" b="b"/>
                <a:pathLst>
                  <a:path w="23499" h="12707" extrusionOk="0">
                    <a:moveTo>
                      <a:pt x="21958" y="1"/>
                    </a:moveTo>
                    <a:cubicBezTo>
                      <a:pt x="21611" y="1"/>
                      <a:pt x="21238" y="92"/>
                      <a:pt x="21014" y="196"/>
                    </a:cubicBezTo>
                    <a:cubicBezTo>
                      <a:pt x="20723" y="327"/>
                      <a:pt x="20115" y="775"/>
                      <a:pt x="19717" y="1072"/>
                    </a:cubicBezTo>
                    <a:cubicBezTo>
                      <a:pt x="19540" y="1200"/>
                      <a:pt x="19386" y="1314"/>
                      <a:pt x="19357" y="1327"/>
                    </a:cubicBezTo>
                    <a:cubicBezTo>
                      <a:pt x="19143" y="1427"/>
                      <a:pt x="18936" y="1462"/>
                      <a:pt x="18703" y="1462"/>
                    </a:cubicBezTo>
                    <a:cubicBezTo>
                      <a:pt x="18496" y="1462"/>
                      <a:pt x="18269" y="1435"/>
                      <a:pt x="17997" y="1402"/>
                    </a:cubicBezTo>
                    <a:cubicBezTo>
                      <a:pt x="17828" y="1383"/>
                      <a:pt x="17632" y="1360"/>
                      <a:pt x="17419" y="1340"/>
                    </a:cubicBezTo>
                    <a:cubicBezTo>
                      <a:pt x="16916" y="1298"/>
                      <a:pt x="16409" y="1206"/>
                      <a:pt x="15919" y="1118"/>
                    </a:cubicBezTo>
                    <a:cubicBezTo>
                      <a:pt x="15501" y="1043"/>
                      <a:pt x="15066" y="968"/>
                      <a:pt x="14638" y="918"/>
                    </a:cubicBezTo>
                    <a:cubicBezTo>
                      <a:pt x="14261" y="876"/>
                      <a:pt x="13874" y="857"/>
                      <a:pt x="13480" y="857"/>
                    </a:cubicBezTo>
                    <a:cubicBezTo>
                      <a:pt x="11926" y="857"/>
                      <a:pt x="10255" y="1147"/>
                      <a:pt x="8628" y="1431"/>
                    </a:cubicBezTo>
                    <a:cubicBezTo>
                      <a:pt x="7183" y="1683"/>
                      <a:pt x="5795" y="1926"/>
                      <a:pt x="4637" y="1926"/>
                    </a:cubicBezTo>
                    <a:cubicBezTo>
                      <a:pt x="4153" y="1926"/>
                      <a:pt x="3709" y="1883"/>
                      <a:pt x="3317" y="1781"/>
                    </a:cubicBezTo>
                    <a:cubicBezTo>
                      <a:pt x="3064" y="1715"/>
                      <a:pt x="2814" y="1693"/>
                      <a:pt x="2562" y="1693"/>
                    </a:cubicBezTo>
                    <a:cubicBezTo>
                      <a:pt x="2333" y="1693"/>
                      <a:pt x="2103" y="1711"/>
                      <a:pt x="1866" y="1729"/>
                    </a:cubicBezTo>
                    <a:cubicBezTo>
                      <a:pt x="1722" y="1739"/>
                      <a:pt x="1579" y="1752"/>
                      <a:pt x="1432" y="1758"/>
                    </a:cubicBezTo>
                    <a:cubicBezTo>
                      <a:pt x="1026" y="1775"/>
                      <a:pt x="500" y="1863"/>
                      <a:pt x="40" y="2134"/>
                    </a:cubicBezTo>
                    <a:cubicBezTo>
                      <a:pt x="36" y="2141"/>
                      <a:pt x="33" y="2144"/>
                      <a:pt x="29" y="2151"/>
                    </a:cubicBezTo>
                    <a:cubicBezTo>
                      <a:pt x="16" y="2177"/>
                      <a:pt x="7" y="2206"/>
                      <a:pt x="0" y="2235"/>
                    </a:cubicBezTo>
                    <a:cubicBezTo>
                      <a:pt x="464" y="1935"/>
                      <a:pt x="1016" y="1843"/>
                      <a:pt x="1435" y="1824"/>
                    </a:cubicBezTo>
                    <a:cubicBezTo>
                      <a:pt x="1582" y="1817"/>
                      <a:pt x="1729" y="1804"/>
                      <a:pt x="1870" y="1795"/>
                    </a:cubicBezTo>
                    <a:cubicBezTo>
                      <a:pt x="2103" y="1777"/>
                      <a:pt x="2330" y="1760"/>
                      <a:pt x="2555" y="1760"/>
                    </a:cubicBezTo>
                    <a:cubicBezTo>
                      <a:pt x="2805" y="1760"/>
                      <a:pt x="3052" y="1781"/>
                      <a:pt x="3301" y="1847"/>
                    </a:cubicBezTo>
                    <a:cubicBezTo>
                      <a:pt x="3698" y="1950"/>
                      <a:pt x="4148" y="1993"/>
                      <a:pt x="4637" y="1993"/>
                    </a:cubicBezTo>
                    <a:cubicBezTo>
                      <a:pt x="5801" y="1993"/>
                      <a:pt x="7191" y="1751"/>
                      <a:pt x="8638" y="1500"/>
                    </a:cubicBezTo>
                    <a:cubicBezTo>
                      <a:pt x="10265" y="1216"/>
                      <a:pt x="11937" y="925"/>
                      <a:pt x="13487" y="925"/>
                    </a:cubicBezTo>
                    <a:cubicBezTo>
                      <a:pt x="13876" y="925"/>
                      <a:pt x="14257" y="943"/>
                      <a:pt x="14629" y="984"/>
                    </a:cubicBezTo>
                    <a:cubicBezTo>
                      <a:pt x="15060" y="1033"/>
                      <a:pt x="15487" y="1111"/>
                      <a:pt x="15906" y="1187"/>
                    </a:cubicBezTo>
                    <a:cubicBezTo>
                      <a:pt x="16400" y="1271"/>
                      <a:pt x="16906" y="1363"/>
                      <a:pt x="17413" y="1409"/>
                    </a:cubicBezTo>
                    <a:cubicBezTo>
                      <a:pt x="17625" y="1428"/>
                      <a:pt x="17821" y="1451"/>
                      <a:pt x="17988" y="1471"/>
                    </a:cubicBezTo>
                    <a:cubicBezTo>
                      <a:pt x="18262" y="1503"/>
                      <a:pt x="18491" y="1530"/>
                      <a:pt x="18702" y="1530"/>
                    </a:cubicBezTo>
                    <a:cubicBezTo>
                      <a:pt x="18943" y="1530"/>
                      <a:pt x="19159" y="1494"/>
                      <a:pt x="19386" y="1389"/>
                    </a:cubicBezTo>
                    <a:cubicBezTo>
                      <a:pt x="19419" y="1369"/>
                      <a:pt x="19537" y="1285"/>
                      <a:pt x="19756" y="1125"/>
                    </a:cubicBezTo>
                    <a:cubicBezTo>
                      <a:pt x="20154" y="831"/>
                      <a:pt x="20756" y="386"/>
                      <a:pt x="21044" y="255"/>
                    </a:cubicBezTo>
                    <a:cubicBezTo>
                      <a:pt x="21282" y="146"/>
                      <a:pt x="21631" y="69"/>
                      <a:pt x="21950" y="69"/>
                    </a:cubicBezTo>
                    <a:cubicBezTo>
                      <a:pt x="22226" y="69"/>
                      <a:pt x="22479" y="127"/>
                      <a:pt x="22616" y="274"/>
                    </a:cubicBezTo>
                    <a:cubicBezTo>
                      <a:pt x="22864" y="540"/>
                      <a:pt x="22792" y="929"/>
                      <a:pt x="22691" y="1337"/>
                    </a:cubicBezTo>
                    <a:cubicBezTo>
                      <a:pt x="22645" y="1510"/>
                      <a:pt x="22566" y="1713"/>
                      <a:pt x="22482" y="1929"/>
                    </a:cubicBezTo>
                    <a:cubicBezTo>
                      <a:pt x="22383" y="2173"/>
                      <a:pt x="22282" y="2431"/>
                      <a:pt x="22243" y="2641"/>
                    </a:cubicBezTo>
                    <a:cubicBezTo>
                      <a:pt x="22154" y="3092"/>
                      <a:pt x="22322" y="3461"/>
                      <a:pt x="22501" y="3850"/>
                    </a:cubicBezTo>
                    <a:cubicBezTo>
                      <a:pt x="22599" y="4059"/>
                      <a:pt x="22697" y="4275"/>
                      <a:pt x="22759" y="4510"/>
                    </a:cubicBezTo>
                    <a:cubicBezTo>
                      <a:pt x="23433" y="7109"/>
                      <a:pt x="23151" y="10004"/>
                      <a:pt x="22900" y="12560"/>
                    </a:cubicBezTo>
                    <a:cubicBezTo>
                      <a:pt x="22896" y="12608"/>
                      <a:pt x="22890" y="12658"/>
                      <a:pt x="22887" y="12706"/>
                    </a:cubicBezTo>
                    <a:cubicBezTo>
                      <a:pt x="22893" y="12706"/>
                      <a:pt x="22904" y="12703"/>
                      <a:pt x="22910" y="12697"/>
                    </a:cubicBezTo>
                    <a:cubicBezTo>
                      <a:pt x="22926" y="12691"/>
                      <a:pt x="22943" y="12681"/>
                      <a:pt x="22958" y="12671"/>
                    </a:cubicBezTo>
                    <a:cubicBezTo>
                      <a:pt x="22962" y="12638"/>
                      <a:pt x="22965" y="12602"/>
                      <a:pt x="22969" y="12566"/>
                    </a:cubicBezTo>
                    <a:cubicBezTo>
                      <a:pt x="23217" y="10004"/>
                      <a:pt x="23498" y="7102"/>
                      <a:pt x="22821" y="4490"/>
                    </a:cubicBezTo>
                    <a:cubicBezTo>
                      <a:pt x="22759" y="4252"/>
                      <a:pt x="22661" y="4033"/>
                      <a:pt x="22563" y="3824"/>
                    </a:cubicBezTo>
                    <a:cubicBezTo>
                      <a:pt x="22390" y="3442"/>
                      <a:pt x="22223" y="3082"/>
                      <a:pt x="22308" y="2654"/>
                    </a:cubicBezTo>
                    <a:cubicBezTo>
                      <a:pt x="22351" y="2451"/>
                      <a:pt x="22449" y="2196"/>
                      <a:pt x="22544" y="1951"/>
                    </a:cubicBezTo>
                    <a:cubicBezTo>
                      <a:pt x="22629" y="1736"/>
                      <a:pt x="22711" y="1529"/>
                      <a:pt x="22753" y="1353"/>
                    </a:cubicBezTo>
                    <a:cubicBezTo>
                      <a:pt x="22860" y="929"/>
                      <a:pt x="22933" y="520"/>
                      <a:pt x="22668" y="229"/>
                    </a:cubicBezTo>
                    <a:cubicBezTo>
                      <a:pt x="22512" y="62"/>
                      <a:pt x="22243" y="1"/>
                      <a:pt x="219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026;p44"/>
              <p:cNvSpPr/>
              <p:nvPr/>
            </p:nvSpPr>
            <p:spPr>
              <a:xfrm>
                <a:off x="6418657" y="2918103"/>
                <a:ext cx="521861" cy="437323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5111" extrusionOk="0">
                    <a:moveTo>
                      <a:pt x="4819" y="1"/>
                    </a:moveTo>
                    <a:cubicBezTo>
                      <a:pt x="4593" y="1"/>
                      <a:pt x="4363" y="61"/>
                      <a:pt x="4158" y="169"/>
                    </a:cubicBezTo>
                    <a:cubicBezTo>
                      <a:pt x="3893" y="306"/>
                      <a:pt x="3684" y="508"/>
                      <a:pt x="3495" y="734"/>
                    </a:cubicBezTo>
                    <a:cubicBezTo>
                      <a:pt x="3442" y="799"/>
                      <a:pt x="2969" y="1378"/>
                      <a:pt x="2995" y="1407"/>
                    </a:cubicBezTo>
                    <a:cubicBezTo>
                      <a:pt x="2605" y="992"/>
                      <a:pt x="2142" y="581"/>
                      <a:pt x="1557" y="502"/>
                    </a:cubicBezTo>
                    <a:cubicBezTo>
                      <a:pt x="1499" y="495"/>
                      <a:pt x="1438" y="491"/>
                      <a:pt x="1376" y="491"/>
                    </a:cubicBezTo>
                    <a:cubicBezTo>
                      <a:pt x="920" y="491"/>
                      <a:pt x="388" y="691"/>
                      <a:pt x="154" y="1074"/>
                    </a:cubicBezTo>
                    <a:cubicBezTo>
                      <a:pt x="44" y="1257"/>
                      <a:pt x="1" y="1479"/>
                      <a:pt x="1" y="1692"/>
                    </a:cubicBezTo>
                    <a:cubicBezTo>
                      <a:pt x="5" y="2437"/>
                      <a:pt x="468" y="3048"/>
                      <a:pt x="985" y="3538"/>
                    </a:cubicBezTo>
                    <a:cubicBezTo>
                      <a:pt x="1622" y="4140"/>
                      <a:pt x="2338" y="4653"/>
                      <a:pt x="3106" y="5068"/>
                    </a:cubicBezTo>
                    <a:cubicBezTo>
                      <a:pt x="3129" y="5077"/>
                      <a:pt x="3151" y="5091"/>
                      <a:pt x="3174" y="5101"/>
                    </a:cubicBezTo>
                    <a:cubicBezTo>
                      <a:pt x="3191" y="5104"/>
                      <a:pt x="3204" y="5107"/>
                      <a:pt x="3220" y="5110"/>
                    </a:cubicBezTo>
                    <a:cubicBezTo>
                      <a:pt x="3269" y="5110"/>
                      <a:pt x="3315" y="5091"/>
                      <a:pt x="3358" y="5071"/>
                    </a:cubicBezTo>
                    <a:cubicBezTo>
                      <a:pt x="3671" y="4914"/>
                      <a:pt x="3946" y="4695"/>
                      <a:pt x="4220" y="4483"/>
                    </a:cubicBezTo>
                    <a:cubicBezTo>
                      <a:pt x="4916" y="3940"/>
                      <a:pt x="5482" y="3241"/>
                      <a:pt x="5753" y="2391"/>
                    </a:cubicBezTo>
                    <a:cubicBezTo>
                      <a:pt x="5949" y="1763"/>
                      <a:pt x="6099" y="905"/>
                      <a:pt x="5628" y="359"/>
                    </a:cubicBezTo>
                    <a:cubicBezTo>
                      <a:pt x="5415" y="110"/>
                      <a:pt x="5121" y="1"/>
                      <a:pt x="48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027;p44"/>
              <p:cNvSpPr/>
              <p:nvPr/>
            </p:nvSpPr>
            <p:spPr>
              <a:xfrm>
                <a:off x="6143480" y="2582346"/>
                <a:ext cx="334559" cy="541284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6326" extrusionOk="0">
                    <a:moveTo>
                      <a:pt x="2410" y="0"/>
                    </a:moveTo>
                    <a:cubicBezTo>
                      <a:pt x="1993" y="0"/>
                      <a:pt x="1577" y="174"/>
                      <a:pt x="1292" y="420"/>
                    </a:cubicBezTo>
                    <a:cubicBezTo>
                      <a:pt x="936" y="723"/>
                      <a:pt x="746" y="1126"/>
                      <a:pt x="606" y="1521"/>
                    </a:cubicBezTo>
                    <a:cubicBezTo>
                      <a:pt x="207" y="2635"/>
                      <a:pt x="1" y="3805"/>
                      <a:pt x="122" y="4946"/>
                    </a:cubicBezTo>
                    <a:cubicBezTo>
                      <a:pt x="165" y="5325"/>
                      <a:pt x="240" y="5704"/>
                      <a:pt x="358" y="6073"/>
                    </a:cubicBezTo>
                    <a:cubicBezTo>
                      <a:pt x="394" y="6184"/>
                      <a:pt x="496" y="6254"/>
                      <a:pt x="602" y="6254"/>
                    </a:cubicBezTo>
                    <a:cubicBezTo>
                      <a:pt x="637" y="6254"/>
                      <a:pt x="673" y="6246"/>
                      <a:pt x="707" y="6230"/>
                    </a:cubicBezTo>
                    <a:cubicBezTo>
                      <a:pt x="975" y="6106"/>
                      <a:pt x="1233" y="5962"/>
                      <a:pt x="1442" y="5854"/>
                    </a:cubicBezTo>
                    <a:cubicBezTo>
                      <a:pt x="1648" y="5985"/>
                      <a:pt x="1815" y="6106"/>
                      <a:pt x="2020" y="6269"/>
                    </a:cubicBezTo>
                    <a:cubicBezTo>
                      <a:pt x="2066" y="6307"/>
                      <a:pt x="2122" y="6325"/>
                      <a:pt x="2178" y="6325"/>
                    </a:cubicBezTo>
                    <a:cubicBezTo>
                      <a:pt x="2243" y="6325"/>
                      <a:pt x="2308" y="6301"/>
                      <a:pt x="2358" y="6253"/>
                    </a:cubicBezTo>
                    <a:cubicBezTo>
                      <a:pt x="2655" y="5962"/>
                      <a:pt x="2890" y="5648"/>
                      <a:pt x="3073" y="5315"/>
                    </a:cubicBezTo>
                    <a:cubicBezTo>
                      <a:pt x="3586" y="4393"/>
                      <a:pt x="3726" y="3328"/>
                      <a:pt x="3841" y="2279"/>
                    </a:cubicBezTo>
                    <a:cubicBezTo>
                      <a:pt x="3887" y="1854"/>
                      <a:pt x="3910" y="1423"/>
                      <a:pt x="3789" y="1005"/>
                    </a:cubicBezTo>
                    <a:cubicBezTo>
                      <a:pt x="3661" y="589"/>
                      <a:pt x="3227" y="138"/>
                      <a:pt x="2704" y="31"/>
                    </a:cubicBezTo>
                    <a:cubicBezTo>
                      <a:pt x="2607" y="10"/>
                      <a:pt x="2508" y="0"/>
                      <a:pt x="24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028;p44"/>
              <p:cNvSpPr/>
              <p:nvPr/>
            </p:nvSpPr>
            <p:spPr>
              <a:xfrm>
                <a:off x="6143480" y="2582346"/>
                <a:ext cx="334559" cy="541284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6326" extrusionOk="0">
                    <a:moveTo>
                      <a:pt x="2410" y="0"/>
                    </a:moveTo>
                    <a:cubicBezTo>
                      <a:pt x="1993" y="0"/>
                      <a:pt x="1577" y="174"/>
                      <a:pt x="1292" y="420"/>
                    </a:cubicBezTo>
                    <a:cubicBezTo>
                      <a:pt x="936" y="723"/>
                      <a:pt x="746" y="1126"/>
                      <a:pt x="606" y="1521"/>
                    </a:cubicBezTo>
                    <a:cubicBezTo>
                      <a:pt x="207" y="2635"/>
                      <a:pt x="1" y="3805"/>
                      <a:pt x="122" y="4946"/>
                    </a:cubicBezTo>
                    <a:cubicBezTo>
                      <a:pt x="165" y="5325"/>
                      <a:pt x="240" y="5704"/>
                      <a:pt x="358" y="6073"/>
                    </a:cubicBezTo>
                    <a:cubicBezTo>
                      <a:pt x="394" y="6184"/>
                      <a:pt x="496" y="6254"/>
                      <a:pt x="602" y="6254"/>
                    </a:cubicBezTo>
                    <a:cubicBezTo>
                      <a:pt x="637" y="6254"/>
                      <a:pt x="673" y="6246"/>
                      <a:pt x="707" y="6230"/>
                    </a:cubicBezTo>
                    <a:cubicBezTo>
                      <a:pt x="975" y="6106"/>
                      <a:pt x="1233" y="5962"/>
                      <a:pt x="1442" y="5854"/>
                    </a:cubicBezTo>
                    <a:cubicBezTo>
                      <a:pt x="1648" y="5985"/>
                      <a:pt x="1815" y="6106"/>
                      <a:pt x="2020" y="6269"/>
                    </a:cubicBezTo>
                    <a:cubicBezTo>
                      <a:pt x="2066" y="6307"/>
                      <a:pt x="2122" y="6325"/>
                      <a:pt x="2178" y="6325"/>
                    </a:cubicBezTo>
                    <a:cubicBezTo>
                      <a:pt x="2243" y="6325"/>
                      <a:pt x="2308" y="6301"/>
                      <a:pt x="2358" y="6253"/>
                    </a:cubicBezTo>
                    <a:cubicBezTo>
                      <a:pt x="2655" y="5962"/>
                      <a:pt x="2890" y="5648"/>
                      <a:pt x="3073" y="5315"/>
                    </a:cubicBezTo>
                    <a:cubicBezTo>
                      <a:pt x="3586" y="4393"/>
                      <a:pt x="3726" y="3328"/>
                      <a:pt x="3841" y="2279"/>
                    </a:cubicBezTo>
                    <a:cubicBezTo>
                      <a:pt x="3887" y="1854"/>
                      <a:pt x="3910" y="1423"/>
                      <a:pt x="3789" y="1005"/>
                    </a:cubicBezTo>
                    <a:cubicBezTo>
                      <a:pt x="3661" y="589"/>
                      <a:pt x="3227" y="138"/>
                      <a:pt x="2704" y="31"/>
                    </a:cubicBezTo>
                    <a:cubicBezTo>
                      <a:pt x="2607" y="10"/>
                      <a:pt x="2508" y="0"/>
                      <a:pt x="24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029;p44"/>
              <p:cNvSpPr/>
              <p:nvPr/>
            </p:nvSpPr>
            <p:spPr>
              <a:xfrm>
                <a:off x="6153919" y="2986812"/>
                <a:ext cx="252588" cy="13681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599" extrusionOk="0">
                    <a:moveTo>
                      <a:pt x="1353" y="0"/>
                    </a:moveTo>
                    <a:cubicBezTo>
                      <a:pt x="1109" y="0"/>
                      <a:pt x="866" y="24"/>
                      <a:pt x="628" y="69"/>
                    </a:cubicBezTo>
                    <a:cubicBezTo>
                      <a:pt x="467" y="102"/>
                      <a:pt x="209" y="137"/>
                      <a:pt x="0" y="219"/>
                    </a:cubicBezTo>
                    <a:cubicBezTo>
                      <a:pt x="43" y="598"/>
                      <a:pt x="118" y="977"/>
                      <a:pt x="236" y="1346"/>
                    </a:cubicBezTo>
                    <a:cubicBezTo>
                      <a:pt x="272" y="1457"/>
                      <a:pt x="374" y="1527"/>
                      <a:pt x="480" y="1527"/>
                    </a:cubicBezTo>
                    <a:cubicBezTo>
                      <a:pt x="515" y="1527"/>
                      <a:pt x="551" y="1519"/>
                      <a:pt x="585" y="1503"/>
                    </a:cubicBezTo>
                    <a:cubicBezTo>
                      <a:pt x="853" y="1379"/>
                      <a:pt x="1111" y="1235"/>
                      <a:pt x="1320" y="1127"/>
                    </a:cubicBezTo>
                    <a:cubicBezTo>
                      <a:pt x="1526" y="1258"/>
                      <a:pt x="1693" y="1379"/>
                      <a:pt x="1898" y="1542"/>
                    </a:cubicBezTo>
                    <a:cubicBezTo>
                      <a:pt x="1944" y="1580"/>
                      <a:pt x="2000" y="1598"/>
                      <a:pt x="2056" y="1598"/>
                    </a:cubicBezTo>
                    <a:cubicBezTo>
                      <a:pt x="2121" y="1598"/>
                      <a:pt x="2186" y="1574"/>
                      <a:pt x="2236" y="1526"/>
                    </a:cubicBezTo>
                    <a:cubicBezTo>
                      <a:pt x="2533" y="1235"/>
                      <a:pt x="2768" y="921"/>
                      <a:pt x="2951" y="588"/>
                    </a:cubicBezTo>
                    <a:cubicBezTo>
                      <a:pt x="2696" y="232"/>
                      <a:pt x="2232" y="78"/>
                      <a:pt x="1794" y="26"/>
                    </a:cubicBezTo>
                    <a:cubicBezTo>
                      <a:pt x="1648" y="9"/>
                      <a:pt x="1500" y="0"/>
                      <a:pt x="13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030;p44"/>
              <p:cNvSpPr/>
              <p:nvPr/>
            </p:nvSpPr>
            <p:spPr>
              <a:xfrm>
                <a:off x="6892431" y="2525873"/>
                <a:ext cx="334474" cy="541284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6326" extrusionOk="0">
                    <a:moveTo>
                      <a:pt x="1500" y="0"/>
                    </a:moveTo>
                    <a:cubicBezTo>
                      <a:pt x="1402" y="0"/>
                      <a:pt x="1303" y="10"/>
                      <a:pt x="1206" y="30"/>
                    </a:cubicBezTo>
                    <a:cubicBezTo>
                      <a:pt x="684" y="138"/>
                      <a:pt x="248" y="589"/>
                      <a:pt x="124" y="1004"/>
                    </a:cubicBezTo>
                    <a:cubicBezTo>
                      <a:pt x="0" y="1422"/>
                      <a:pt x="26" y="1854"/>
                      <a:pt x="72" y="2279"/>
                    </a:cubicBezTo>
                    <a:cubicBezTo>
                      <a:pt x="183" y="3328"/>
                      <a:pt x="327" y="4394"/>
                      <a:pt x="837" y="5315"/>
                    </a:cubicBezTo>
                    <a:cubicBezTo>
                      <a:pt x="1023" y="5649"/>
                      <a:pt x="1255" y="5962"/>
                      <a:pt x="1553" y="6253"/>
                    </a:cubicBezTo>
                    <a:cubicBezTo>
                      <a:pt x="1604" y="6301"/>
                      <a:pt x="1669" y="6325"/>
                      <a:pt x="1734" y="6325"/>
                    </a:cubicBezTo>
                    <a:cubicBezTo>
                      <a:pt x="1790" y="6325"/>
                      <a:pt x="1845" y="6307"/>
                      <a:pt x="1892" y="6269"/>
                    </a:cubicBezTo>
                    <a:cubicBezTo>
                      <a:pt x="2099" y="6106"/>
                      <a:pt x="2262" y="5985"/>
                      <a:pt x="2468" y="5854"/>
                    </a:cubicBezTo>
                    <a:cubicBezTo>
                      <a:pt x="2677" y="5962"/>
                      <a:pt x="2935" y="6106"/>
                      <a:pt x="3203" y="6230"/>
                    </a:cubicBezTo>
                    <a:cubicBezTo>
                      <a:pt x="3238" y="6246"/>
                      <a:pt x="3274" y="6254"/>
                      <a:pt x="3310" y="6254"/>
                    </a:cubicBezTo>
                    <a:cubicBezTo>
                      <a:pt x="3417" y="6254"/>
                      <a:pt x="3519" y="6184"/>
                      <a:pt x="3553" y="6073"/>
                    </a:cubicBezTo>
                    <a:cubicBezTo>
                      <a:pt x="3670" y="5704"/>
                      <a:pt x="3749" y="5325"/>
                      <a:pt x="3788" y="4946"/>
                    </a:cubicBezTo>
                    <a:cubicBezTo>
                      <a:pt x="3909" y="3805"/>
                      <a:pt x="3706" y="2635"/>
                      <a:pt x="3307" y="1520"/>
                    </a:cubicBezTo>
                    <a:cubicBezTo>
                      <a:pt x="3167" y="1125"/>
                      <a:pt x="2974" y="724"/>
                      <a:pt x="2621" y="419"/>
                    </a:cubicBezTo>
                    <a:cubicBezTo>
                      <a:pt x="2335" y="173"/>
                      <a:pt x="1919" y="0"/>
                      <a:pt x="1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031;p44"/>
              <p:cNvSpPr/>
              <p:nvPr/>
            </p:nvSpPr>
            <p:spPr>
              <a:xfrm>
                <a:off x="6892431" y="2525873"/>
                <a:ext cx="334474" cy="541284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6326" extrusionOk="0">
                    <a:moveTo>
                      <a:pt x="1500" y="0"/>
                    </a:moveTo>
                    <a:cubicBezTo>
                      <a:pt x="1402" y="0"/>
                      <a:pt x="1303" y="10"/>
                      <a:pt x="1206" y="30"/>
                    </a:cubicBezTo>
                    <a:cubicBezTo>
                      <a:pt x="684" y="138"/>
                      <a:pt x="248" y="589"/>
                      <a:pt x="124" y="1004"/>
                    </a:cubicBezTo>
                    <a:cubicBezTo>
                      <a:pt x="0" y="1422"/>
                      <a:pt x="26" y="1854"/>
                      <a:pt x="72" y="2279"/>
                    </a:cubicBezTo>
                    <a:cubicBezTo>
                      <a:pt x="183" y="3328"/>
                      <a:pt x="327" y="4394"/>
                      <a:pt x="837" y="5315"/>
                    </a:cubicBezTo>
                    <a:cubicBezTo>
                      <a:pt x="1023" y="5649"/>
                      <a:pt x="1255" y="5962"/>
                      <a:pt x="1553" y="6253"/>
                    </a:cubicBezTo>
                    <a:cubicBezTo>
                      <a:pt x="1604" y="6301"/>
                      <a:pt x="1669" y="6325"/>
                      <a:pt x="1734" y="6325"/>
                    </a:cubicBezTo>
                    <a:cubicBezTo>
                      <a:pt x="1790" y="6325"/>
                      <a:pt x="1845" y="6307"/>
                      <a:pt x="1892" y="6269"/>
                    </a:cubicBezTo>
                    <a:cubicBezTo>
                      <a:pt x="2099" y="6106"/>
                      <a:pt x="2262" y="5985"/>
                      <a:pt x="2468" y="5854"/>
                    </a:cubicBezTo>
                    <a:cubicBezTo>
                      <a:pt x="2677" y="5962"/>
                      <a:pt x="2935" y="6106"/>
                      <a:pt x="3203" y="6230"/>
                    </a:cubicBezTo>
                    <a:cubicBezTo>
                      <a:pt x="3238" y="6246"/>
                      <a:pt x="3274" y="6254"/>
                      <a:pt x="3310" y="6254"/>
                    </a:cubicBezTo>
                    <a:cubicBezTo>
                      <a:pt x="3417" y="6254"/>
                      <a:pt x="3519" y="6184"/>
                      <a:pt x="3553" y="6073"/>
                    </a:cubicBezTo>
                    <a:cubicBezTo>
                      <a:pt x="3670" y="5704"/>
                      <a:pt x="3749" y="5325"/>
                      <a:pt x="3788" y="4946"/>
                    </a:cubicBezTo>
                    <a:cubicBezTo>
                      <a:pt x="3909" y="3805"/>
                      <a:pt x="3706" y="2635"/>
                      <a:pt x="3307" y="1520"/>
                    </a:cubicBezTo>
                    <a:cubicBezTo>
                      <a:pt x="3167" y="1125"/>
                      <a:pt x="2974" y="724"/>
                      <a:pt x="2621" y="419"/>
                    </a:cubicBezTo>
                    <a:cubicBezTo>
                      <a:pt x="2335" y="173"/>
                      <a:pt x="1919" y="0"/>
                      <a:pt x="1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32;p44"/>
              <p:cNvSpPr/>
              <p:nvPr/>
            </p:nvSpPr>
            <p:spPr>
              <a:xfrm>
                <a:off x="6963963" y="2930339"/>
                <a:ext cx="252673" cy="136818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1599" extrusionOk="0">
                    <a:moveTo>
                      <a:pt x="1598" y="0"/>
                    </a:moveTo>
                    <a:cubicBezTo>
                      <a:pt x="1452" y="0"/>
                      <a:pt x="1306" y="9"/>
                      <a:pt x="1161" y="26"/>
                    </a:cubicBezTo>
                    <a:cubicBezTo>
                      <a:pt x="720" y="78"/>
                      <a:pt x="255" y="232"/>
                      <a:pt x="1" y="588"/>
                    </a:cubicBezTo>
                    <a:cubicBezTo>
                      <a:pt x="187" y="922"/>
                      <a:pt x="419" y="1235"/>
                      <a:pt x="717" y="1526"/>
                    </a:cubicBezTo>
                    <a:cubicBezTo>
                      <a:pt x="768" y="1574"/>
                      <a:pt x="833" y="1598"/>
                      <a:pt x="898" y="1598"/>
                    </a:cubicBezTo>
                    <a:cubicBezTo>
                      <a:pt x="954" y="1598"/>
                      <a:pt x="1009" y="1580"/>
                      <a:pt x="1056" y="1542"/>
                    </a:cubicBezTo>
                    <a:cubicBezTo>
                      <a:pt x="1263" y="1379"/>
                      <a:pt x="1426" y="1258"/>
                      <a:pt x="1632" y="1127"/>
                    </a:cubicBezTo>
                    <a:cubicBezTo>
                      <a:pt x="1841" y="1235"/>
                      <a:pt x="2099" y="1379"/>
                      <a:pt x="2367" y="1503"/>
                    </a:cubicBezTo>
                    <a:cubicBezTo>
                      <a:pt x="2402" y="1519"/>
                      <a:pt x="2438" y="1527"/>
                      <a:pt x="2474" y="1527"/>
                    </a:cubicBezTo>
                    <a:cubicBezTo>
                      <a:pt x="2581" y="1527"/>
                      <a:pt x="2683" y="1457"/>
                      <a:pt x="2717" y="1346"/>
                    </a:cubicBezTo>
                    <a:cubicBezTo>
                      <a:pt x="2834" y="977"/>
                      <a:pt x="2913" y="598"/>
                      <a:pt x="2952" y="219"/>
                    </a:cubicBezTo>
                    <a:cubicBezTo>
                      <a:pt x="2743" y="137"/>
                      <a:pt x="2488" y="101"/>
                      <a:pt x="2325" y="68"/>
                    </a:cubicBezTo>
                    <a:cubicBezTo>
                      <a:pt x="2085" y="24"/>
                      <a:pt x="1841" y="0"/>
                      <a:pt x="15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33;p44"/>
              <p:cNvSpPr/>
              <p:nvPr/>
            </p:nvSpPr>
            <p:spPr>
              <a:xfrm>
                <a:off x="6887382" y="1460504"/>
                <a:ext cx="417301" cy="650893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7607" extrusionOk="0">
                    <a:moveTo>
                      <a:pt x="4247" y="0"/>
                    </a:moveTo>
                    <a:cubicBezTo>
                      <a:pt x="4174" y="0"/>
                      <a:pt x="4098" y="20"/>
                      <a:pt x="4033" y="52"/>
                    </a:cubicBezTo>
                    <a:cubicBezTo>
                      <a:pt x="3903" y="118"/>
                      <a:pt x="3802" y="229"/>
                      <a:pt x="3696" y="334"/>
                    </a:cubicBezTo>
                    <a:cubicBezTo>
                      <a:pt x="3209" y="827"/>
                      <a:pt x="2625" y="1226"/>
                      <a:pt x="1987" y="1497"/>
                    </a:cubicBezTo>
                    <a:cubicBezTo>
                      <a:pt x="1634" y="1648"/>
                      <a:pt x="1262" y="1758"/>
                      <a:pt x="925" y="1948"/>
                    </a:cubicBezTo>
                    <a:cubicBezTo>
                      <a:pt x="625" y="2115"/>
                      <a:pt x="281" y="2402"/>
                      <a:pt x="131" y="2723"/>
                    </a:cubicBezTo>
                    <a:cubicBezTo>
                      <a:pt x="1" y="3007"/>
                      <a:pt x="141" y="3343"/>
                      <a:pt x="216" y="3625"/>
                    </a:cubicBezTo>
                    <a:cubicBezTo>
                      <a:pt x="324" y="4020"/>
                      <a:pt x="441" y="4413"/>
                      <a:pt x="566" y="4805"/>
                    </a:cubicBezTo>
                    <a:cubicBezTo>
                      <a:pt x="684" y="5167"/>
                      <a:pt x="811" y="5527"/>
                      <a:pt x="945" y="5883"/>
                    </a:cubicBezTo>
                    <a:cubicBezTo>
                      <a:pt x="1102" y="6301"/>
                      <a:pt x="1268" y="6713"/>
                      <a:pt x="1448" y="7122"/>
                    </a:cubicBezTo>
                    <a:cubicBezTo>
                      <a:pt x="1536" y="7321"/>
                      <a:pt x="1651" y="7543"/>
                      <a:pt x="1863" y="7595"/>
                    </a:cubicBezTo>
                    <a:cubicBezTo>
                      <a:pt x="1895" y="7603"/>
                      <a:pt x="1926" y="7607"/>
                      <a:pt x="1957" y="7607"/>
                    </a:cubicBezTo>
                    <a:cubicBezTo>
                      <a:pt x="2145" y="7607"/>
                      <a:pt x="2323" y="7473"/>
                      <a:pt x="2474" y="7347"/>
                    </a:cubicBezTo>
                    <a:cubicBezTo>
                      <a:pt x="3343" y="6606"/>
                      <a:pt x="4239" y="5775"/>
                      <a:pt x="4533" y="4667"/>
                    </a:cubicBezTo>
                    <a:cubicBezTo>
                      <a:pt x="4876" y="3380"/>
                      <a:pt x="4324" y="2001"/>
                      <a:pt x="4543" y="687"/>
                    </a:cubicBezTo>
                    <a:cubicBezTo>
                      <a:pt x="4559" y="586"/>
                      <a:pt x="4579" y="474"/>
                      <a:pt x="4576" y="370"/>
                    </a:cubicBezTo>
                    <a:cubicBezTo>
                      <a:pt x="4573" y="248"/>
                      <a:pt x="4540" y="141"/>
                      <a:pt x="4449" y="66"/>
                    </a:cubicBezTo>
                    <a:cubicBezTo>
                      <a:pt x="4391" y="20"/>
                      <a:pt x="4320" y="0"/>
                      <a:pt x="42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34;p44"/>
              <p:cNvSpPr/>
              <p:nvPr/>
            </p:nvSpPr>
            <p:spPr>
              <a:xfrm>
                <a:off x="6968156" y="1492077"/>
                <a:ext cx="336527" cy="619319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7238" extrusionOk="0">
                    <a:moveTo>
                      <a:pt x="3632" y="1"/>
                    </a:moveTo>
                    <a:cubicBezTo>
                      <a:pt x="2952" y="592"/>
                      <a:pt x="2272" y="1203"/>
                      <a:pt x="1808" y="1971"/>
                    </a:cubicBezTo>
                    <a:cubicBezTo>
                      <a:pt x="1563" y="2377"/>
                      <a:pt x="1383" y="2818"/>
                      <a:pt x="1184" y="3246"/>
                    </a:cubicBezTo>
                    <a:cubicBezTo>
                      <a:pt x="1014" y="3622"/>
                      <a:pt x="831" y="3994"/>
                      <a:pt x="592" y="4331"/>
                    </a:cubicBezTo>
                    <a:cubicBezTo>
                      <a:pt x="426" y="4563"/>
                      <a:pt x="187" y="4778"/>
                      <a:pt x="82" y="5050"/>
                    </a:cubicBezTo>
                    <a:cubicBezTo>
                      <a:pt x="24" y="5193"/>
                      <a:pt x="1" y="5350"/>
                      <a:pt x="1" y="5514"/>
                    </a:cubicBezTo>
                    <a:cubicBezTo>
                      <a:pt x="158" y="5932"/>
                      <a:pt x="324" y="6344"/>
                      <a:pt x="504" y="6753"/>
                    </a:cubicBezTo>
                    <a:cubicBezTo>
                      <a:pt x="592" y="6952"/>
                      <a:pt x="707" y="7174"/>
                      <a:pt x="919" y="7226"/>
                    </a:cubicBezTo>
                    <a:cubicBezTo>
                      <a:pt x="951" y="7234"/>
                      <a:pt x="982" y="7238"/>
                      <a:pt x="1013" y="7238"/>
                    </a:cubicBezTo>
                    <a:cubicBezTo>
                      <a:pt x="1201" y="7238"/>
                      <a:pt x="1379" y="7104"/>
                      <a:pt x="1530" y="6978"/>
                    </a:cubicBezTo>
                    <a:cubicBezTo>
                      <a:pt x="2399" y="6237"/>
                      <a:pt x="3295" y="5406"/>
                      <a:pt x="3589" y="4298"/>
                    </a:cubicBezTo>
                    <a:cubicBezTo>
                      <a:pt x="3932" y="3011"/>
                      <a:pt x="3380" y="1632"/>
                      <a:pt x="3599" y="318"/>
                    </a:cubicBezTo>
                    <a:cubicBezTo>
                      <a:pt x="3615" y="217"/>
                      <a:pt x="3635" y="105"/>
                      <a:pt x="36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5;p44"/>
              <p:cNvSpPr/>
              <p:nvPr/>
            </p:nvSpPr>
            <p:spPr>
              <a:xfrm>
                <a:off x="6021379" y="1484547"/>
                <a:ext cx="413878" cy="635149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7423" extrusionOk="0">
                    <a:moveTo>
                      <a:pt x="415" y="1"/>
                    </a:moveTo>
                    <a:cubicBezTo>
                      <a:pt x="330" y="1"/>
                      <a:pt x="248" y="26"/>
                      <a:pt x="186" y="82"/>
                    </a:cubicBezTo>
                    <a:cubicBezTo>
                      <a:pt x="101" y="163"/>
                      <a:pt x="79" y="275"/>
                      <a:pt x="82" y="392"/>
                    </a:cubicBezTo>
                    <a:cubicBezTo>
                      <a:pt x="88" y="497"/>
                      <a:pt x="114" y="605"/>
                      <a:pt x="138" y="706"/>
                    </a:cubicBezTo>
                    <a:cubicBezTo>
                      <a:pt x="454" y="2004"/>
                      <a:pt x="0" y="3415"/>
                      <a:pt x="438" y="4677"/>
                    </a:cubicBezTo>
                    <a:cubicBezTo>
                      <a:pt x="811" y="5759"/>
                      <a:pt x="1761" y="6524"/>
                      <a:pt x="2683" y="7200"/>
                    </a:cubicBezTo>
                    <a:cubicBezTo>
                      <a:pt x="2835" y="7309"/>
                      <a:pt x="3012" y="7422"/>
                      <a:pt x="3189" y="7422"/>
                    </a:cubicBezTo>
                    <a:cubicBezTo>
                      <a:pt x="3229" y="7422"/>
                      <a:pt x="3270" y="7416"/>
                      <a:pt x="3310" y="7403"/>
                    </a:cubicBezTo>
                    <a:cubicBezTo>
                      <a:pt x="3517" y="7337"/>
                      <a:pt x="3618" y="7105"/>
                      <a:pt x="3690" y="6903"/>
                    </a:cubicBezTo>
                    <a:cubicBezTo>
                      <a:pt x="3840" y="6481"/>
                      <a:pt x="3977" y="6056"/>
                      <a:pt x="4102" y="5631"/>
                    </a:cubicBezTo>
                    <a:cubicBezTo>
                      <a:pt x="4209" y="5266"/>
                      <a:pt x="4310" y="4896"/>
                      <a:pt x="4402" y="4527"/>
                    </a:cubicBezTo>
                    <a:cubicBezTo>
                      <a:pt x="4500" y="4128"/>
                      <a:pt x="4585" y="3726"/>
                      <a:pt x="4663" y="3324"/>
                    </a:cubicBezTo>
                    <a:cubicBezTo>
                      <a:pt x="4719" y="3040"/>
                      <a:pt x="4837" y="2693"/>
                      <a:pt x="4683" y="2418"/>
                    </a:cubicBezTo>
                    <a:cubicBezTo>
                      <a:pt x="4510" y="2112"/>
                      <a:pt x="4150" y="1850"/>
                      <a:pt x="3837" y="1703"/>
                    </a:cubicBezTo>
                    <a:cubicBezTo>
                      <a:pt x="3491" y="1540"/>
                      <a:pt x="3111" y="1455"/>
                      <a:pt x="2746" y="1331"/>
                    </a:cubicBezTo>
                    <a:cubicBezTo>
                      <a:pt x="2088" y="1105"/>
                      <a:pt x="1477" y="752"/>
                      <a:pt x="954" y="294"/>
                    </a:cubicBezTo>
                    <a:cubicBezTo>
                      <a:pt x="847" y="196"/>
                      <a:pt x="735" y="95"/>
                      <a:pt x="601" y="40"/>
                    </a:cubicBezTo>
                    <a:cubicBezTo>
                      <a:pt x="543" y="14"/>
                      <a:pt x="478" y="1"/>
                      <a:pt x="4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36;p44"/>
              <p:cNvSpPr/>
              <p:nvPr/>
            </p:nvSpPr>
            <p:spPr>
              <a:xfrm>
                <a:off x="6021379" y="1518089"/>
                <a:ext cx="350988" cy="601608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7031" extrusionOk="0">
                    <a:moveTo>
                      <a:pt x="82" y="0"/>
                    </a:moveTo>
                    <a:cubicBezTo>
                      <a:pt x="88" y="105"/>
                      <a:pt x="114" y="213"/>
                      <a:pt x="138" y="314"/>
                    </a:cubicBezTo>
                    <a:cubicBezTo>
                      <a:pt x="454" y="1612"/>
                      <a:pt x="0" y="3023"/>
                      <a:pt x="438" y="4285"/>
                    </a:cubicBezTo>
                    <a:cubicBezTo>
                      <a:pt x="811" y="5367"/>
                      <a:pt x="1761" y="6132"/>
                      <a:pt x="2683" y="6808"/>
                    </a:cubicBezTo>
                    <a:cubicBezTo>
                      <a:pt x="2835" y="6917"/>
                      <a:pt x="3012" y="7030"/>
                      <a:pt x="3189" y="7030"/>
                    </a:cubicBezTo>
                    <a:cubicBezTo>
                      <a:pt x="3229" y="7030"/>
                      <a:pt x="3270" y="7024"/>
                      <a:pt x="3310" y="7011"/>
                    </a:cubicBezTo>
                    <a:cubicBezTo>
                      <a:pt x="3517" y="6945"/>
                      <a:pt x="3618" y="6713"/>
                      <a:pt x="3690" y="6511"/>
                    </a:cubicBezTo>
                    <a:cubicBezTo>
                      <a:pt x="3840" y="6089"/>
                      <a:pt x="3977" y="5664"/>
                      <a:pt x="4102" y="5239"/>
                    </a:cubicBezTo>
                    <a:cubicBezTo>
                      <a:pt x="4091" y="5076"/>
                      <a:pt x="4055" y="4919"/>
                      <a:pt x="3987" y="4779"/>
                    </a:cubicBezTo>
                    <a:cubicBezTo>
                      <a:pt x="3863" y="4517"/>
                      <a:pt x="3608" y="4318"/>
                      <a:pt x="3428" y="4099"/>
                    </a:cubicBezTo>
                    <a:cubicBezTo>
                      <a:pt x="3164" y="3782"/>
                      <a:pt x="2954" y="3426"/>
                      <a:pt x="2758" y="3063"/>
                    </a:cubicBezTo>
                    <a:cubicBezTo>
                      <a:pt x="2530" y="2648"/>
                      <a:pt x="2317" y="2219"/>
                      <a:pt x="2043" y="1834"/>
                    </a:cubicBezTo>
                    <a:cubicBezTo>
                      <a:pt x="1523" y="1102"/>
                      <a:pt x="804" y="540"/>
                      <a:pt x="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37;p44"/>
              <p:cNvSpPr/>
              <p:nvPr/>
            </p:nvSpPr>
            <p:spPr>
              <a:xfrm>
                <a:off x="6153577" y="1592445"/>
                <a:ext cx="999228" cy="1075809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12573" extrusionOk="0">
                    <a:moveTo>
                      <a:pt x="6079" y="1"/>
                    </a:moveTo>
                    <a:cubicBezTo>
                      <a:pt x="4913" y="1"/>
                      <a:pt x="3765" y="423"/>
                      <a:pt x="2877" y="1181"/>
                    </a:cubicBezTo>
                    <a:cubicBezTo>
                      <a:pt x="2554" y="1456"/>
                      <a:pt x="2269" y="1769"/>
                      <a:pt x="2027" y="2115"/>
                    </a:cubicBezTo>
                    <a:cubicBezTo>
                      <a:pt x="1756" y="2504"/>
                      <a:pt x="1615" y="2867"/>
                      <a:pt x="1468" y="3318"/>
                    </a:cubicBezTo>
                    <a:cubicBezTo>
                      <a:pt x="1171" y="4210"/>
                      <a:pt x="870" y="5103"/>
                      <a:pt x="573" y="5998"/>
                    </a:cubicBezTo>
                    <a:cubicBezTo>
                      <a:pt x="302" y="6815"/>
                      <a:pt x="0" y="7599"/>
                      <a:pt x="53" y="8482"/>
                    </a:cubicBezTo>
                    <a:cubicBezTo>
                      <a:pt x="128" y="9678"/>
                      <a:pt x="870" y="10773"/>
                      <a:pt x="1854" y="11456"/>
                    </a:cubicBezTo>
                    <a:cubicBezTo>
                      <a:pt x="2837" y="12142"/>
                      <a:pt x="4044" y="12452"/>
                      <a:pt x="5240" y="12544"/>
                    </a:cubicBezTo>
                    <a:cubicBezTo>
                      <a:pt x="5480" y="12562"/>
                      <a:pt x="5723" y="12572"/>
                      <a:pt x="5965" y="12572"/>
                    </a:cubicBezTo>
                    <a:cubicBezTo>
                      <a:pt x="7091" y="12572"/>
                      <a:pt x="8220" y="12361"/>
                      <a:pt x="9207" y="11825"/>
                    </a:cubicBezTo>
                    <a:cubicBezTo>
                      <a:pt x="10406" y="11178"/>
                      <a:pt x="11364" y="10011"/>
                      <a:pt x="11554" y="8661"/>
                    </a:cubicBezTo>
                    <a:cubicBezTo>
                      <a:pt x="11678" y="7795"/>
                      <a:pt x="11443" y="6926"/>
                      <a:pt x="11283" y="6079"/>
                    </a:cubicBezTo>
                    <a:cubicBezTo>
                      <a:pt x="11230" y="5789"/>
                      <a:pt x="11181" y="5491"/>
                      <a:pt x="11129" y="5191"/>
                    </a:cubicBezTo>
                    <a:cubicBezTo>
                      <a:pt x="10926" y="4020"/>
                      <a:pt x="10687" y="2815"/>
                      <a:pt x="9955" y="1877"/>
                    </a:cubicBezTo>
                    <a:cubicBezTo>
                      <a:pt x="9224" y="952"/>
                      <a:pt x="8162" y="305"/>
                      <a:pt x="7001" y="86"/>
                    </a:cubicBezTo>
                    <a:cubicBezTo>
                      <a:pt x="6697" y="30"/>
                      <a:pt x="6390" y="1"/>
                      <a:pt x="60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38;p44"/>
              <p:cNvSpPr/>
              <p:nvPr/>
            </p:nvSpPr>
            <p:spPr>
              <a:xfrm>
                <a:off x="6337627" y="2122349"/>
                <a:ext cx="110550" cy="1105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92" extrusionOk="0">
                    <a:moveTo>
                      <a:pt x="644" y="1"/>
                    </a:moveTo>
                    <a:cubicBezTo>
                      <a:pt x="288" y="1"/>
                      <a:pt x="0" y="289"/>
                      <a:pt x="0" y="645"/>
                    </a:cubicBezTo>
                    <a:cubicBezTo>
                      <a:pt x="0" y="1001"/>
                      <a:pt x="288" y="1292"/>
                      <a:pt x="644" y="1292"/>
                    </a:cubicBezTo>
                    <a:cubicBezTo>
                      <a:pt x="1000" y="1292"/>
                      <a:pt x="1291" y="1001"/>
                      <a:pt x="1291" y="645"/>
                    </a:cubicBezTo>
                    <a:cubicBezTo>
                      <a:pt x="1291" y="289"/>
                      <a:pt x="1000" y="1"/>
                      <a:pt x="6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39;p44"/>
              <p:cNvSpPr/>
              <p:nvPr/>
            </p:nvSpPr>
            <p:spPr>
              <a:xfrm>
                <a:off x="6879254" y="2122349"/>
                <a:ext cx="110550" cy="1105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92" extrusionOk="0">
                    <a:moveTo>
                      <a:pt x="645" y="1"/>
                    </a:moveTo>
                    <a:cubicBezTo>
                      <a:pt x="289" y="1"/>
                      <a:pt x="1" y="289"/>
                      <a:pt x="1" y="645"/>
                    </a:cubicBezTo>
                    <a:cubicBezTo>
                      <a:pt x="1" y="1001"/>
                      <a:pt x="289" y="1292"/>
                      <a:pt x="645" y="1292"/>
                    </a:cubicBezTo>
                    <a:cubicBezTo>
                      <a:pt x="1001" y="1292"/>
                      <a:pt x="1292" y="1001"/>
                      <a:pt x="1292" y="645"/>
                    </a:cubicBezTo>
                    <a:cubicBezTo>
                      <a:pt x="1292" y="289"/>
                      <a:pt x="1001" y="1"/>
                      <a:pt x="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40;p44"/>
              <p:cNvSpPr/>
              <p:nvPr/>
            </p:nvSpPr>
            <p:spPr>
              <a:xfrm>
                <a:off x="6467686" y="2229990"/>
                <a:ext cx="410284" cy="294344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3440" extrusionOk="0">
                    <a:moveTo>
                      <a:pt x="2382" y="1"/>
                    </a:moveTo>
                    <a:cubicBezTo>
                      <a:pt x="1869" y="1"/>
                      <a:pt x="1363" y="126"/>
                      <a:pt x="990" y="370"/>
                    </a:cubicBezTo>
                    <a:cubicBezTo>
                      <a:pt x="565" y="652"/>
                      <a:pt x="245" y="1090"/>
                      <a:pt x="105" y="1580"/>
                    </a:cubicBezTo>
                    <a:cubicBezTo>
                      <a:pt x="20" y="1883"/>
                      <a:pt x="0" y="2214"/>
                      <a:pt x="88" y="2518"/>
                    </a:cubicBezTo>
                    <a:cubicBezTo>
                      <a:pt x="173" y="2821"/>
                      <a:pt x="373" y="3103"/>
                      <a:pt x="647" y="3256"/>
                    </a:cubicBezTo>
                    <a:cubicBezTo>
                      <a:pt x="954" y="3429"/>
                      <a:pt x="1320" y="3440"/>
                      <a:pt x="1670" y="3440"/>
                    </a:cubicBezTo>
                    <a:lnTo>
                      <a:pt x="3094" y="3440"/>
                    </a:lnTo>
                    <a:cubicBezTo>
                      <a:pt x="3487" y="3436"/>
                      <a:pt x="3906" y="3429"/>
                      <a:pt x="4229" y="3211"/>
                    </a:cubicBezTo>
                    <a:cubicBezTo>
                      <a:pt x="4569" y="2981"/>
                      <a:pt x="4738" y="2563"/>
                      <a:pt x="4761" y="2155"/>
                    </a:cubicBezTo>
                    <a:cubicBezTo>
                      <a:pt x="4794" y="1577"/>
                      <a:pt x="4559" y="988"/>
                      <a:pt x="4134" y="596"/>
                    </a:cubicBezTo>
                    <a:cubicBezTo>
                      <a:pt x="3709" y="204"/>
                      <a:pt x="3040" y="1"/>
                      <a:pt x="23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41;p44"/>
              <p:cNvSpPr/>
              <p:nvPr/>
            </p:nvSpPr>
            <p:spPr>
              <a:xfrm>
                <a:off x="6564374" y="2373482"/>
                <a:ext cx="36451" cy="72559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48" extrusionOk="0">
                    <a:moveTo>
                      <a:pt x="213" y="1"/>
                    </a:moveTo>
                    <a:cubicBezTo>
                      <a:pt x="95" y="1"/>
                      <a:pt x="0" y="191"/>
                      <a:pt x="0" y="422"/>
                    </a:cubicBezTo>
                    <a:cubicBezTo>
                      <a:pt x="0" y="657"/>
                      <a:pt x="95" y="847"/>
                      <a:pt x="213" y="847"/>
                    </a:cubicBezTo>
                    <a:cubicBezTo>
                      <a:pt x="331" y="847"/>
                      <a:pt x="426" y="657"/>
                      <a:pt x="426" y="422"/>
                    </a:cubicBezTo>
                    <a:cubicBezTo>
                      <a:pt x="426" y="191"/>
                      <a:pt x="331" y="1"/>
                      <a:pt x="2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042;p44"/>
              <p:cNvSpPr/>
              <p:nvPr/>
            </p:nvSpPr>
            <p:spPr>
              <a:xfrm>
                <a:off x="6753131" y="2369888"/>
                <a:ext cx="36793" cy="7247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847" extrusionOk="0">
                    <a:moveTo>
                      <a:pt x="213" y="1"/>
                    </a:moveTo>
                    <a:cubicBezTo>
                      <a:pt x="96" y="1"/>
                      <a:pt x="1" y="190"/>
                      <a:pt x="1" y="422"/>
                    </a:cubicBezTo>
                    <a:cubicBezTo>
                      <a:pt x="1" y="657"/>
                      <a:pt x="96" y="847"/>
                      <a:pt x="213" y="847"/>
                    </a:cubicBezTo>
                    <a:cubicBezTo>
                      <a:pt x="334" y="847"/>
                      <a:pt x="429" y="657"/>
                      <a:pt x="429" y="422"/>
                    </a:cubicBezTo>
                    <a:cubicBezTo>
                      <a:pt x="429" y="190"/>
                      <a:pt x="334" y="1"/>
                      <a:pt x="2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043;p44"/>
              <p:cNvSpPr/>
              <p:nvPr/>
            </p:nvSpPr>
            <p:spPr>
              <a:xfrm>
                <a:off x="6582856" y="2194395"/>
                <a:ext cx="191323" cy="2934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343" extrusionOk="0">
                    <a:moveTo>
                      <a:pt x="1080" y="0"/>
                    </a:moveTo>
                    <a:cubicBezTo>
                      <a:pt x="718" y="0"/>
                      <a:pt x="356" y="72"/>
                      <a:pt x="36" y="215"/>
                    </a:cubicBezTo>
                    <a:cubicBezTo>
                      <a:pt x="10" y="225"/>
                      <a:pt x="0" y="254"/>
                      <a:pt x="10" y="280"/>
                    </a:cubicBezTo>
                    <a:cubicBezTo>
                      <a:pt x="20" y="300"/>
                      <a:pt x="39" y="310"/>
                      <a:pt x="57" y="310"/>
                    </a:cubicBezTo>
                    <a:cubicBezTo>
                      <a:pt x="64" y="310"/>
                      <a:pt x="70" y="309"/>
                      <a:pt x="75" y="306"/>
                    </a:cubicBezTo>
                    <a:cubicBezTo>
                      <a:pt x="384" y="168"/>
                      <a:pt x="734" y="99"/>
                      <a:pt x="1084" y="99"/>
                    </a:cubicBezTo>
                    <a:cubicBezTo>
                      <a:pt x="1459" y="99"/>
                      <a:pt x="1834" y="178"/>
                      <a:pt x="2157" y="335"/>
                    </a:cubicBezTo>
                    <a:cubicBezTo>
                      <a:pt x="2164" y="339"/>
                      <a:pt x="2174" y="342"/>
                      <a:pt x="2180" y="342"/>
                    </a:cubicBezTo>
                    <a:cubicBezTo>
                      <a:pt x="2196" y="342"/>
                      <a:pt x="2216" y="332"/>
                      <a:pt x="2223" y="313"/>
                    </a:cubicBezTo>
                    <a:cubicBezTo>
                      <a:pt x="2236" y="290"/>
                      <a:pt x="2226" y="260"/>
                      <a:pt x="2199" y="248"/>
                    </a:cubicBezTo>
                    <a:cubicBezTo>
                      <a:pt x="1862" y="83"/>
                      <a:pt x="1471" y="0"/>
                      <a:pt x="10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044;p44"/>
              <p:cNvSpPr/>
              <p:nvPr/>
            </p:nvSpPr>
            <p:spPr>
              <a:xfrm>
                <a:off x="6626751" y="2156660"/>
                <a:ext cx="102421" cy="18995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222" extrusionOk="0">
                    <a:moveTo>
                      <a:pt x="642" y="1"/>
                    </a:moveTo>
                    <a:cubicBezTo>
                      <a:pt x="431" y="1"/>
                      <a:pt x="221" y="43"/>
                      <a:pt x="36" y="126"/>
                    </a:cubicBezTo>
                    <a:cubicBezTo>
                      <a:pt x="10" y="136"/>
                      <a:pt x="0" y="165"/>
                      <a:pt x="10" y="191"/>
                    </a:cubicBezTo>
                    <a:cubicBezTo>
                      <a:pt x="20" y="211"/>
                      <a:pt x="36" y="221"/>
                      <a:pt x="56" y="221"/>
                    </a:cubicBezTo>
                    <a:cubicBezTo>
                      <a:pt x="63" y="221"/>
                      <a:pt x="69" y="218"/>
                      <a:pt x="75" y="218"/>
                    </a:cubicBezTo>
                    <a:cubicBezTo>
                      <a:pt x="248" y="139"/>
                      <a:pt x="447" y="100"/>
                      <a:pt x="645" y="100"/>
                    </a:cubicBezTo>
                    <a:cubicBezTo>
                      <a:pt x="810" y="100"/>
                      <a:pt x="975" y="127"/>
                      <a:pt x="1125" y="182"/>
                    </a:cubicBezTo>
                    <a:cubicBezTo>
                      <a:pt x="1131" y="184"/>
                      <a:pt x="1137" y="185"/>
                      <a:pt x="1142" y="185"/>
                    </a:cubicBezTo>
                    <a:cubicBezTo>
                      <a:pt x="1162" y="185"/>
                      <a:pt x="1179" y="174"/>
                      <a:pt x="1187" y="156"/>
                    </a:cubicBezTo>
                    <a:cubicBezTo>
                      <a:pt x="1196" y="129"/>
                      <a:pt x="1184" y="100"/>
                      <a:pt x="1157" y="90"/>
                    </a:cubicBezTo>
                    <a:cubicBezTo>
                      <a:pt x="996" y="31"/>
                      <a:pt x="819" y="1"/>
                      <a:pt x="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045;p44"/>
              <p:cNvSpPr/>
              <p:nvPr/>
            </p:nvSpPr>
            <p:spPr>
              <a:xfrm>
                <a:off x="6920753" y="1754334"/>
                <a:ext cx="98143" cy="11696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367" extrusionOk="0">
                    <a:moveTo>
                      <a:pt x="259" y="1"/>
                    </a:moveTo>
                    <a:cubicBezTo>
                      <a:pt x="98" y="1"/>
                      <a:pt x="1" y="112"/>
                      <a:pt x="110" y="429"/>
                    </a:cubicBezTo>
                    <a:cubicBezTo>
                      <a:pt x="166" y="596"/>
                      <a:pt x="284" y="727"/>
                      <a:pt x="398" y="851"/>
                    </a:cubicBezTo>
                    <a:cubicBezTo>
                      <a:pt x="499" y="965"/>
                      <a:pt x="604" y="1077"/>
                      <a:pt x="706" y="1191"/>
                    </a:cubicBezTo>
                    <a:cubicBezTo>
                      <a:pt x="757" y="1246"/>
                      <a:pt x="810" y="1305"/>
                      <a:pt x="872" y="1338"/>
                    </a:cubicBezTo>
                    <a:cubicBezTo>
                      <a:pt x="905" y="1356"/>
                      <a:pt x="941" y="1367"/>
                      <a:pt x="975" y="1367"/>
                    </a:cubicBezTo>
                    <a:cubicBezTo>
                      <a:pt x="1008" y="1367"/>
                      <a:pt x="1039" y="1357"/>
                      <a:pt x="1065" y="1335"/>
                    </a:cubicBezTo>
                    <a:cubicBezTo>
                      <a:pt x="1124" y="1289"/>
                      <a:pt x="1140" y="1194"/>
                      <a:pt x="1140" y="1109"/>
                    </a:cubicBezTo>
                    <a:cubicBezTo>
                      <a:pt x="1146" y="828"/>
                      <a:pt x="1048" y="540"/>
                      <a:pt x="878" y="328"/>
                    </a:cubicBezTo>
                    <a:cubicBezTo>
                      <a:pt x="754" y="169"/>
                      <a:pt x="458" y="1"/>
                      <a:pt x="2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046;p44"/>
              <p:cNvSpPr/>
              <p:nvPr/>
            </p:nvSpPr>
            <p:spPr>
              <a:xfrm>
                <a:off x="7008457" y="1893462"/>
                <a:ext cx="49029" cy="46034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38" extrusionOk="0">
                    <a:moveTo>
                      <a:pt x="286" y="0"/>
                    </a:moveTo>
                    <a:cubicBezTo>
                      <a:pt x="274" y="0"/>
                      <a:pt x="261" y="1"/>
                      <a:pt x="249" y="3"/>
                    </a:cubicBezTo>
                    <a:cubicBezTo>
                      <a:pt x="102" y="26"/>
                      <a:pt x="1" y="160"/>
                      <a:pt x="20" y="306"/>
                    </a:cubicBezTo>
                    <a:cubicBezTo>
                      <a:pt x="38" y="441"/>
                      <a:pt x="155" y="538"/>
                      <a:pt x="285" y="538"/>
                    </a:cubicBezTo>
                    <a:cubicBezTo>
                      <a:pt x="297" y="538"/>
                      <a:pt x="309" y="537"/>
                      <a:pt x="321" y="535"/>
                    </a:cubicBezTo>
                    <a:cubicBezTo>
                      <a:pt x="468" y="516"/>
                      <a:pt x="572" y="378"/>
                      <a:pt x="550" y="232"/>
                    </a:cubicBezTo>
                    <a:cubicBezTo>
                      <a:pt x="532" y="97"/>
                      <a:pt x="417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" name="Google Shape;2047;p44"/>
            <p:cNvSpPr/>
            <p:nvPr/>
          </p:nvSpPr>
          <p:spPr>
            <a:xfrm>
              <a:off x="5719668" y="1990741"/>
              <a:ext cx="525711" cy="833574"/>
            </a:xfrm>
            <a:custGeom>
              <a:avLst/>
              <a:gdLst/>
              <a:ahLst/>
              <a:cxnLst/>
              <a:rect l="l" t="t" r="r" b="b"/>
              <a:pathLst>
                <a:path w="6144" h="9742" extrusionOk="0">
                  <a:moveTo>
                    <a:pt x="93" y="1"/>
                  </a:moveTo>
                  <a:cubicBezTo>
                    <a:pt x="83" y="1"/>
                    <a:pt x="72" y="3"/>
                    <a:pt x="62" y="6"/>
                  </a:cubicBezTo>
                  <a:cubicBezTo>
                    <a:pt x="20" y="26"/>
                    <a:pt x="0" y="75"/>
                    <a:pt x="20" y="118"/>
                  </a:cubicBezTo>
                  <a:cubicBezTo>
                    <a:pt x="79" y="261"/>
                    <a:pt x="144" y="405"/>
                    <a:pt x="206" y="549"/>
                  </a:cubicBezTo>
                  <a:cubicBezTo>
                    <a:pt x="255" y="667"/>
                    <a:pt x="307" y="785"/>
                    <a:pt x="359" y="902"/>
                  </a:cubicBezTo>
                  <a:cubicBezTo>
                    <a:pt x="464" y="1144"/>
                    <a:pt x="572" y="1379"/>
                    <a:pt x="679" y="1611"/>
                  </a:cubicBezTo>
                  <a:cubicBezTo>
                    <a:pt x="804" y="1883"/>
                    <a:pt x="928" y="2144"/>
                    <a:pt x="1052" y="2402"/>
                  </a:cubicBezTo>
                  <a:cubicBezTo>
                    <a:pt x="1075" y="2444"/>
                    <a:pt x="1094" y="2487"/>
                    <a:pt x="1118" y="2530"/>
                  </a:cubicBezTo>
                  <a:cubicBezTo>
                    <a:pt x="1133" y="2562"/>
                    <a:pt x="1150" y="2598"/>
                    <a:pt x="1166" y="2631"/>
                  </a:cubicBezTo>
                  <a:cubicBezTo>
                    <a:pt x="1170" y="2637"/>
                    <a:pt x="1170" y="2643"/>
                    <a:pt x="1177" y="2651"/>
                  </a:cubicBezTo>
                  <a:cubicBezTo>
                    <a:pt x="2461" y="5236"/>
                    <a:pt x="3850" y="7275"/>
                    <a:pt x="5987" y="9742"/>
                  </a:cubicBezTo>
                  <a:cubicBezTo>
                    <a:pt x="6040" y="9716"/>
                    <a:pt x="6091" y="9690"/>
                    <a:pt x="6144" y="9671"/>
                  </a:cubicBezTo>
                  <a:cubicBezTo>
                    <a:pt x="4569" y="7859"/>
                    <a:pt x="3402" y="6281"/>
                    <a:pt x="2385" y="4549"/>
                  </a:cubicBezTo>
                  <a:lnTo>
                    <a:pt x="2382" y="4546"/>
                  </a:lnTo>
                  <a:cubicBezTo>
                    <a:pt x="2366" y="4517"/>
                    <a:pt x="2349" y="4487"/>
                    <a:pt x="2334" y="4458"/>
                  </a:cubicBezTo>
                  <a:cubicBezTo>
                    <a:pt x="2290" y="4386"/>
                    <a:pt x="2248" y="4314"/>
                    <a:pt x="2206" y="4239"/>
                  </a:cubicBezTo>
                  <a:cubicBezTo>
                    <a:pt x="1722" y="3389"/>
                    <a:pt x="1268" y="2497"/>
                    <a:pt x="817" y="1516"/>
                  </a:cubicBezTo>
                  <a:cubicBezTo>
                    <a:pt x="719" y="1304"/>
                    <a:pt x="617" y="1082"/>
                    <a:pt x="519" y="856"/>
                  </a:cubicBezTo>
                  <a:cubicBezTo>
                    <a:pt x="467" y="741"/>
                    <a:pt x="415" y="624"/>
                    <a:pt x="366" y="503"/>
                  </a:cubicBezTo>
                  <a:cubicBezTo>
                    <a:pt x="300" y="356"/>
                    <a:pt x="235" y="206"/>
                    <a:pt x="170" y="52"/>
                  </a:cubicBezTo>
                  <a:cubicBezTo>
                    <a:pt x="157" y="20"/>
                    <a:pt x="126" y="1"/>
                    <a:pt x="93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48;p44"/>
            <p:cNvSpPr/>
            <p:nvPr/>
          </p:nvSpPr>
          <p:spPr>
            <a:xfrm>
              <a:off x="5694769" y="2030443"/>
              <a:ext cx="120219" cy="100710"/>
            </a:xfrm>
            <a:custGeom>
              <a:avLst/>
              <a:gdLst/>
              <a:ahLst/>
              <a:cxnLst/>
              <a:rect l="l" t="t" r="r" b="b"/>
              <a:pathLst>
                <a:path w="1405" h="1177" extrusionOk="0">
                  <a:moveTo>
                    <a:pt x="1038" y="0"/>
                  </a:moveTo>
                  <a:cubicBezTo>
                    <a:pt x="652" y="0"/>
                    <a:pt x="254" y="117"/>
                    <a:pt x="0" y="386"/>
                  </a:cubicBezTo>
                  <a:cubicBezTo>
                    <a:pt x="271" y="722"/>
                    <a:pt x="637" y="1000"/>
                    <a:pt x="1032" y="1176"/>
                  </a:cubicBezTo>
                  <a:cubicBezTo>
                    <a:pt x="1255" y="840"/>
                    <a:pt x="1382" y="441"/>
                    <a:pt x="1405" y="36"/>
                  </a:cubicBezTo>
                  <a:cubicBezTo>
                    <a:pt x="1287" y="13"/>
                    <a:pt x="1163" y="0"/>
                    <a:pt x="1038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49;p44"/>
            <p:cNvSpPr/>
            <p:nvPr/>
          </p:nvSpPr>
          <p:spPr>
            <a:xfrm>
              <a:off x="5469904" y="1640524"/>
              <a:ext cx="469238" cy="430050"/>
            </a:xfrm>
            <a:custGeom>
              <a:avLst/>
              <a:gdLst/>
              <a:ahLst/>
              <a:cxnLst/>
              <a:rect l="l" t="t" r="r" b="b"/>
              <a:pathLst>
                <a:path w="5484" h="5026" extrusionOk="0">
                  <a:moveTo>
                    <a:pt x="2407" y="1"/>
                  </a:moveTo>
                  <a:cubicBezTo>
                    <a:pt x="2262" y="1"/>
                    <a:pt x="2120" y="32"/>
                    <a:pt x="1994" y="102"/>
                  </a:cubicBezTo>
                  <a:cubicBezTo>
                    <a:pt x="1710" y="262"/>
                    <a:pt x="1550" y="589"/>
                    <a:pt x="1517" y="913"/>
                  </a:cubicBezTo>
                  <a:cubicBezTo>
                    <a:pt x="1488" y="1237"/>
                    <a:pt x="1566" y="1560"/>
                    <a:pt x="1670" y="1870"/>
                  </a:cubicBezTo>
                  <a:cubicBezTo>
                    <a:pt x="1452" y="1756"/>
                    <a:pt x="1190" y="1674"/>
                    <a:pt x="945" y="1658"/>
                  </a:cubicBezTo>
                  <a:cubicBezTo>
                    <a:pt x="917" y="1656"/>
                    <a:pt x="889" y="1654"/>
                    <a:pt x="861" y="1654"/>
                  </a:cubicBezTo>
                  <a:cubicBezTo>
                    <a:pt x="641" y="1654"/>
                    <a:pt x="418" y="1724"/>
                    <a:pt x="262" y="1877"/>
                  </a:cubicBezTo>
                  <a:cubicBezTo>
                    <a:pt x="69" y="2066"/>
                    <a:pt x="1" y="2361"/>
                    <a:pt x="40" y="2626"/>
                  </a:cubicBezTo>
                  <a:cubicBezTo>
                    <a:pt x="72" y="2870"/>
                    <a:pt x="186" y="3099"/>
                    <a:pt x="324" y="3305"/>
                  </a:cubicBezTo>
                  <a:cubicBezTo>
                    <a:pt x="334" y="3325"/>
                    <a:pt x="346" y="3344"/>
                    <a:pt x="360" y="3364"/>
                  </a:cubicBezTo>
                  <a:cubicBezTo>
                    <a:pt x="379" y="3390"/>
                    <a:pt x="399" y="3419"/>
                    <a:pt x="419" y="3446"/>
                  </a:cubicBezTo>
                  <a:cubicBezTo>
                    <a:pt x="992" y="4232"/>
                    <a:pt x="2039" y="5026"/>
                    <a:pt x="2967" y="5026"/>
                  </a:cubicBezTo>
                  <a:cubicBezTo>
                    <a:pt x="3209" y="5026"/>
                    <a:pt x="3442" y="4972"/>
                    <a:pt x="3657" y="4851"/>
                  </a:cubicBezTo>
                  <a:cubicBezTo>
                    <a:pt x="4660" y="4285"/>
                    <a:pt x="5347" y="3211"/>
                    <a:pt x="5461" y="2066"/>
                  </a:cubicBezTo>
                  <a:cubicBezTo>
                    <a:pt x="5468" y="2011"/>
                    <a:pt x="5471" y="1952"/>
                    <a:pt x="5475" y="1893"/>
                  </a:cubicBezTo>
                  <a:cubicBezTo>
                    <a:pt x="5475" y="1867"/>
                    <a:pt x="5478" y="1838"/>
                    <a:pt x="5478" y="1815"/>
                  </a:cubicBezTo>
                  <a:cubicBezTo>
                    <a:pt x="5484" y="1560"/>
                    <a:pt x="5461" y="1305"/>
                    <a:pt x="5357" y="1077"/>
                  </a:cubicBezTo>
                  <a:cubicBezTo>
                    <a:pt x="5253" y="844"/>
                    <a:pt x="5053" y="651"/>
                    <a:pt x="4805" y="599"/>
                  </a:cubicBezTo>
                  <a:cubicBezTo>
                    <a:pt x="4761" y="590"/>
                    <a:pt x="4718" y="586"/>
                    <a:pt x="4675" y="586"/>
                  </a:cubicBezTo>
                  <a:cubicBezTo>
                    <a:pt x="4330" y="586"/>
                    <a:pt x="4016" y="851"/>
                    <a:pt x="3772" y="1116"/>
                  </a:cubicBezTo>
                  <a:cubicBezTo>
                    <a:pt x="3628" y="766"/>
                    <a:pt x="3373" y="439"/>
                    <a:pt x="3063" y="217"/>
                  </a:cubicBezTo>
                  <a:cubicBezTo>
                    <a:pt x="2875" y="82"/>
                    <a:pt x="2638" y="1"/>
                    <a:pt x="2407" y="1"/>
                  </a:cubicBezTo>
                  <a:close/>
                </a:path>
              </a:pathLst>
            </a:custGeom>
            <a:solidFill>
              <a:srgbClr val="F2D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50;p44"/>
            <p:cNvSpPr/>
            <p:nvPr/>
          </p:nvSpPr>
          <p:spPr>
            <a:xfrm>
              <a:off x="5497541" y="1768101"/>
              <a:ext cx="440831" cy="167365"/>
            </a:xfrm>
            <a:custGeom>
              <a:avLst/>
              <a:gdLst/>
              <a:ahLst/>
              <a:cxnLst/>
              <a:rect l="l" t="t" r="r" b="b"/>
              <a:pathLst>
                <a:path w="5152" h="1956" extrusionOk="0">
                  <a:moveTo>
                    <a:pt x="2679" y="1"/>
                  </a:moveTo>
                  <a:cubicBezTo>
                    <a:pt x="2558" y="1"/>
                    <a:pt x="2440" y="20"/>
                    <a:pt x="2331" y="59"/>
                  </a:cubicBezTo>
                  <a:cubicBezTo>
                    <a:pt x="2027" y="174"/>
                    <a:pt x="1776" y="445"/>
                    <a:pt x="1635" y="808"/>
                  </a:cubicBezTo>
                  <a:cubicBezTo>
                    <a:pt x="1537" y="1076"/>
                    <a:pt x="1504" y="1360"/>
                    <a:pt x="1494" y="1622"/>
                  </a:cubicBezTo>
                  <a:cubicBezTo>
                    <a:pt x="1314" y="1479"/>
                    <a:pt x="1086" y="1404"/>
                    <a:pt x="848" y="1404"/>
                  </a:cubicBezTo>
                  <a:cubicBezTo>
                    <a:pt x="736" y="1404"/>
                    <a:pt x="622" y="1420"/>
                    <a:pt x="510" y="1455"/>
                  </a:cubicBezTo>
                  <a:cubicBezTo>
                    <a:pt x="308" y="1517"/>
                    <a:pt x="132" y="1648"/>
                    <a:pt x="1" y="1814"/>
                  </a:cubicBezTo>
                  <a:cubicBezTo>
                    <a:pt x="11" y="1834"/>
                    <a:pt x="23" y="1853"/>
                    <a:pt x="37" y="1873"/>
                  </a:cubicBezTo>
                  <a:cubicBezTo>
                    <a:pt x="56" y="1899"/>
                    <a:pt x="76" y="1928"/>
                    <a:pt x="96" y="1955"/>
                  </a:cubicBezTo>
                  <a:cubicBezTo>
                    <a:pt x="207" y="1791"/>
                    <a:pt x="370" y="1664"/>
                    <a:pt x="560" y="1605"/>
                  </a:cubicBezTo>
                  <a:cubicBezTo>
                    <a:pt x="654" y="1576"/>
                    <a:pt x="750" y="1562"/>
                    <a:pt x="845" y="1562"/>
                  </a:cubicBezTo>
                  <a:cubicBezTo>
                    <a:pt x="1104" y="1562"/>
                    <a:pt x="1349" y="1667"/>
                    <a:pt x="1507" y="1857"/>
                  </a:cubicBezTo>
                  <a:cubicBezTo>
                    <a:pt x="1522" y="1876"/>
                    <a:pt x="1546" y="1887"/>
                    <a:pt x="1571" y="1887"/>
                  </a:cubicBezTo>
                  <a:cubicBezTo>
                    <a:pt x="1579" y="1887"/>
                    <a:pt x="1588" y="1885"/>
                    <a:pt x="1596" y="1883"/>
                  </a:cubicBezTo>
                  <a:cubicBezTo>
                    <a:pt x="1628" y="1870"/>
                    <a:pt x="1648" y="1844"/>
                    <a:pt x="1648" y="1808"/>
                  </a:cubicBezTo>
                  <a:cubicBezTo>
                    <a:pt x="1655" y="1514"/>
                    <a:pt x="1671" y="1174"/>
                    <a:pt x="1785" y="866"/>
                  </a:cubicBezTo>
                  <a:cubicBezTo>
                    <a:pt x="1906" y="543"/>
                    <a:pt x="2125" y="308"/>
                    <a:pt x="2387" y="213"/>
                  </a:cubicBezTo>
                  <a:cubicBezTo>
                    <a:pt x="2479" y="179"/>
                    <a:pt x="2579" y="162"/>
                    <a:pt x="2683" y="162"/>
                  </a:cubicBezTo>
                  <a:cubicBezTo>
                    <a:pt x="2886" y="162"/>
                    <a:pt x="3104" y="227"/>
                    <a:pt x="3311" y="350"/>
                  </a:cubicBezTo>
                  <a:cubicBezTo>
                    <a:pt x="3599" y="524"/>
                    <a:pt x="3854" y="798"/>
                    <a:pt x="4073" y="1043"/>
                  </a:cubicBezTo>
                  <a:cubicBezTo>
                    <a:pt x="4089" y="1062"/>
                    <a:pt x="4112" y="1070"/>
                    <a:pt x="4136" y="1070"/>
                  </a:cubicBezTo>
                  <a:cubicBezTo>
                    <a:pt x="4141" y="1070"/>
                    <a:pt x="4146" y="1069"/>
                    <a:pt x="4151" y="1069"/>
                  </a:cubicBezTo>
                  <a:cubicBezTo>
                    <a:pt x="4180" y="1059"/>
                    <a:pt x="4200" y="1040"/>
                    <a:pt x="4210" y="1010"/>
                  </a:cubicBezTo>
                  <a:cubicBezTo>
                    <a:pt x="4294" y="727"/>
                    <a:pt x="4578" y="516"/>
                    <a:pt x="4877" y="516"/>
                  </a:cubicBezTo>
                  <a:cubicBezTo>
                    <a:pt x="4882" y="516"/>
                    <a:pt x="4886" y="517"/>
                    <a:pt x="4890" y="517"/>
                  </a:cubicBezTo>
                  <a:cubicBezTo>
                    <a:pt x="4975" y="517"/>
                    <a:pt x="5060" y="539"/>
                    <a:pt x="5138" y="575"/>
                  </a:cubicBezTo>
                  <a:cubicBezTo>
                    <a:pt x="5145" y="520"/>
                    <a:pt x="5148" y="461"/>
                    <a:pt x="5152" y="402"/>
                  </a:cubicBezTo>
                  <a:cubicBezTo>
                    <a:pt x="5070" y="373"/>
                    <a:pt x="4984" y="357"/>
                    <a:pt x="4893" y="357"/>
                  </a:cubicBezTo>
                  <a:cubicBezTo>
                    <a:pt x="4888" y="356"/>
                    <a:pt x="4884" y="356"/>
                    <a:pt x="4879" y="356"/>
                  </a:cubicBezTo>
                  <a:cubicBezTo>
                    <a:pt x="4560" y="356"/>
                    <a:pt x="4247" y="554"/>
                    <a:pt x="4106" y="841"/>
                  </a:cubicBezTo>
                  <a:cubicBezTo>
                    <a:pt x="3897" y="615"/>
                    <a:pt x="3664" y="373"/>
                    <a:pt x="3393" y="210"/>
                  </a:cubicBezTo>
                  <a:cubicBezTo>
                    <a:pt x="3161" y="72"/>
                    <a:pt x="2913" y="1"/>
                    <a:pt x="2679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51;p44"/>
            <p:cNvSpPr/>
            <p:nvPr/>
          </p:nvSpPr>
          <p:spPr>
            <a:xfrm>
              <a:off x="6797359" y="1911850"/>
              <a:ext cx="374775" cy="1075210"/>
            </a:xfrm>
            <a:custGeom>
              <a:avLst/>
              <a:gdLst/>
              <a:ahLst/>
              <a:cxnLst/>
              <a:rect l="l" t="t" r="r" b="b"/>
              <a:pathLst>
                <a:path w="4380" h="12566" extrusionOk="0">
                  <a:moveTo>
                    <a:pt x="4262" y="1"/>
                  </a:moveTo>
                  <a:cubicBezTo>
                    <a:pt x="1964" y="3781"/>
                    <a:pt x="490" y="8122"/>
                    <a:pt x="0" y="12553"/>
                  </a:cubicBezTo>
                  <a:lnTo>
                    <a:pt x="137" y="12566"/>
                  </a:lnTo>
                  <a:cubicBezTo>
                    <a:pt x="625" y="8158"/>
                    <a:pt x="2092" y="3834"/>
                    <a:pt x="4379" y="72"/>
                  </a:cubicBezTo>
                  <a:lnTo>
                    <a:pt x="4262" y="1"/>
                  </a:ln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52;p44"/>
            <p:cNvSpPr/>
            <p:nvPr/>
          </p:nvSpPr>
          <p:spPr>
            <a:xfrm>
              <a:off x="7135683" y="1596458"/>
              <a:ext cx="298793" cy="350132"/>
            </a:xfrm>
            <a:custGeom>
              <a:avLst/>
              <a:gdLst/>
              <a:ahLst/>
              <a:cxnLst/>
              <a:rect l="l" t="t" r="r" b="b"/>
              <a:pathLst>
                <a:path w="3492" h="4092" extrusionOk="0">
                  <a:moveTo>
                    <a:pt x="2270" y="1"/>
                  </a:moveTo>
                  <a:cubicBezTo>
                    <a:pt x="2129" y="1"/>
                    <a:pt x="1989" y="24"/>
                    <a:pt x="1850" y="65"/>
                  </a:cubicBezTo>
                  <a:cubicBezTo>
                    <a:pt x="1821" y="75"/>
                    <a:pt x="1795" y="82"/>
                    <a:pt x="1769" y="91"/>
                  </a:cubicBezTo>
                  <a:cubicBezTo>
                    <a:pt x="1609" y="147"/>
                    <a:pt x="1452" y="228"/>
                    <a:pt x="1305" y="323"/>
                  </a:cubicBezTo>
                  <a:cubicBezTo>
                    <a:pt x="1279" y="340"/>
                    <a:pt x="1256" y="356"/>
                    <a:pt x="1229" y="373"/>
                  </a:cubicBezTo>
                  <a:cubicBezTo>
                    <a:pt x="1167" y="418"/>
                    <a:pt x="1102" y="467"/>
                    <a:pt x="1040" y="519"/>
                  </a:cubicBezTo>
                  <a:cubicBezTo>
                    <a:pt x="1017" y="539"/>
                    <a:pt x="994" y="559"/>
                    <a:pt x="971" y="578"/>
                  </a:cubicBezTo>
                  <a:cubicBezTo>
                    <a:pt x="808" y="726"/>
                    <a:pt x="661" y="889"/>
                    <a:pt x="543" y="1059"/>
                  </a:cubicBezTo>
                  <a:cubicBezTo>
                    <a:pt x="520" y="1088"/>
                    <a:pt x="501" y="1121"/>
                    <a:pt x="481" y="1150"/>
                  </a:cubicBezTo>
                  <a:cubicBezTo>
                    <a:pt x="428" y="1228"/>
                    <a:pt x="386" y="1304"/>
                    <a:pt x="347" y="1382"/>
                  </a:cubicBezTo>
                  <a:cubicBezTo>
                    <a:pt x="282" y="1516"/>
                    <a:pt x="229" y="1654"/>
                    <a:pt x="184" y="1794"/>
                  </a:cubicBezTo>
                  <a:cubicBezTo>
                    <a:pt x="144" y="1925"/>
                    <a:pt x="112" y="2055"/>
                    <a:pt x="89" y="2189"/>
                  </a:cubicBezTo>
                  <a:cubicBezTo>
                    <a:pt x="75" y="2258"/>
                    <a:pt x="63" y="2330"/>
                    <a:pt x="56" y="2399"/>
                  </a:cubicBezTo>
                  <a:cubicBezTo>
                    <a:pt x="1" y="2863"/>
                    <a:pt x="24" y="3343"/>
                    <a:pt x="66" y="3820"/>
                  </a:cubicBezTo>
                  <a:cubicBezTo>
                    <a:pt x="72" y="3915"/>
                    <a:pt x="89" y="3987"/>
                    <a:pt x="125" y="4032"/>
                  </a:cubicBezTo>
                  <a:cubicBezTo>
                    <a:pt x="144" y="4059"/>
                    <a:pt x="167" y="4079"/>
                    <a:pt x="197" y="4085"/>
                  </a:cubicBezTo>
                  <a:cubicBezTo>
                    <a:pt x="211" y="4089"/>
                    <a:pt x="227" y="4091"/>
                    <a:pt x="244" y="4091"/>
                  </a:cubicBezTo>
                  <a:cubicBezTo>
                    <a:pt x="281" y="4091"/>
                    <a:pt x="325" y="4081"/>
                    <a:pt x="377" y="4059"/>
                  </a:cubicBezTo>
                  <a:cubicBezTo>
                    <a:pt x="801" y="3886"/>
                    <a:pt x="1226" y="3687"/>
                    <a:pt x="1635" y="3471"/>
                  </a:cubicBezTo>
                  <a:lnTo>
                    <a:pt x="1638" y="3471"/>
                  </a:lnTo>
                  <a:cubicBezTo>
                    <a:pt x="1687" y="3444"/>
                    <a:pt x="1736" y="3418"/>
                    <a:pt x="1785" y="3389"/>
                  </a:cubicBezTo>
                  <a:cubicBezTo>
                    <a:pt x="1805" y="3382"/>
                    <a:pt x="1821" y="3373"/>
                    <a:pt x="1840" y="3363"/>
                  </a:cubicBezTo>
                  <a:cubicBezTo>
                    <a:pt x="2213" y="3157"/>
                    <a:pt x="2579" y="2918"/>
                    <a:pt x="2876" y="2608"/>
                  </a:cubicBezTo>
                  <a:cubicBezTo>
                    <a:pt x="2903" y="2581"/>
                    <a:pt x="2932" y="2552"/>
                    <a:pt x="2955" y="2523"/>
                  </a:cubicBezTo>
                  <a:cubicBezTo>
                    <a:pt x="3014" y="2461"/>
                    <a:pt x="3069" y="2392"/>
                    <a:pt x="3122" y="2320"/>
                  </a:cubicBezTo>
                  <a:cubicBezTo>
                    <a:pt x="3240" y="2160"/>
                    <a:pt x="3334" y="1987"/>
                    <a:pt x="3400" y="1797"/>
                  </a:cubicBezTo>
                  <a:cubicBezTo>
                    <a:pt x="3406" y="1771"/>
                    <a:pt x="3416" y="1745"/>
                    <a:pt x="3425" y="1716"/>
                  </a:cubicBezTo>
                  <a:cubicBezTo>
                    <a:pt x="3465" y="1581"/>
                    <a:pt x="3484" y="1444"/>
                    <a:pt x="3487" y="1304"/>
                  </a:cubicBezTo>
                  <a:cubicBezTo>
                    <a:pt x="3491" y="1251"/>
                    <a:pt x="3487" y="1199"/>
                    <a:pt x="3484" y="1147"/>
                  </a:cubicBezTo>
                  <a:cubicBezTo>
                    <a:pt x="3481" y="1118"/>
                    <a:pt x="3478" y="1091"/>
                    <a:pt x="3472" y="1062"/>
                  </a:cubicBezTo>
                  <a:cubicBezTo>
                    <a:pt x="3425" y="758"/>
                    <a:pt x="3279" y="461"/>
                    <a:pt x="3036" y="271"/>
                  </a:cubicBezTo>
                  <a:cubicBezTo>
                    <a:pt x="3017" y="255"/>
                    <a:pt x="2994" y="239"/>
                    <a:pt x="2971" y="222"/>
                  </a:cubicBezTo>
                  <a:cubicBezTo>
                    <a:pt x="2945" y="202"/>
                    <a:pt x="2919" y="186"/>
                    <a:pt x="2893" y="173"/>
                  </a:cubicBezTo>
                  <a:cubicBezTo>
                    <a:pt x="2692" y="53"/>
                    <a:pt x="2482" y="1"/>
                    <a:pt x="2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53;p44"/>
            <p:cNvSpPr/>
            <p:nvPr/>
          </p:nvSpPr>
          <p:spPr>
            <a:xfrm>
              <a:off x="7141587" y="1611175"/>
              <a:ext cx="248395" cy="343800"/>
            </a:xfrm>
            <a:custGeom>
              <a:avLst/>
              <a:gdLst/>
              <a:ahLst/>
              <a:cxnLst/>
              <a:rect l="l" t="t" r="r" b="b"/>
              <a:pathLst>
                <a:path w="2903" h="4018" extrusionOk="0">
                  <a:moveTo>
                    <a:pt x="2824" y="1"/>
                  </a:moveTo>
                  <a:cubicBezTo>
                    <a:pt x="2552" y="177"/>
                    <a:pt x="2294" y="397"/>
                    <a:pt x="2046" y="645"/>
                  </a:cubicBezTo>
                  <a:cubicBezTo>
                    <a:pt x="2026" y="667"/>
                    <a:pt x="2003" y="687"/>
                    <a:pt x="1984" y="711"/>
                  </a:cubicBezTo>
                  <a:cubicBezTo>
                    <a:pt x="1876" y="821"/>
                    <a:pt x="1771" y="939"/>
                    <a:pt x="1670" y="1063"/>
                  </a:cubicBezTo>
                  <a:lnTo>
                    <a:pt x="1670" y="1067"/>
                  </a:lnTo>
                  <a:cubicBezTo>
                    <a:pt x="1650" y="1086"/>
                    <a:pt x="1634" y="1109"/>
                    <a:pt x="1614" y="1135"/>
                  </a:cubicBezTo>
                  <a:cubicBezTo>
                    <a:pt x="1575" y="1184"/>
                    <a:pt x="1533" y="1236"/>
                    <a:pt x="1494" y="1289"/>
                  </a:cubicBezTo>
                  <a:cubicBezTo>
                    <a:pt x="1477" y="1311"/>
                    <a:pt x="1457" y="1334"/>
                    <a:pt x="1442" y="1358"/>
                  </a:cubicBezTo>
                  <a:lnTo>
                    <a:pt x="1442" y="1361"/>
                  </a:lnTo>
                  <a:cubicBezTo>
                    <a:pt x="1367" y="1462"/>
                    <a:pt x="1291" y="1566"/>
                    <a:pt x="1219" y="1678"/>
                  </a:cubicBezTo>
                  <a:cubicBezTo>
                    <a:pt x="1154" y="1776"/>
                    <a:pt x="1089" y="1877"/>
                    <a:pt x="1026" y="1978"/>
                  </a:cubicBezTo>
                  <a:cubicBezTo>
                    <a:pt x="1010" y="2005"/>
                    <a:pt x="997" y="2031"/>
                    <a:pt x="981" y="2053"/>
                  </a:cubicBezTo>
                  <a:cubicBezTo>
                    <a:pt x="791" y="2370"/>
                    <a:pt x="618" y="2694"/>
                    <a:pt x="457" y="3024"/>
                  </a:cubicBezTo>
                  <a:cubicBezTo>
                    <a:pt x="442" y="3053"/>
                    <a:pt x="428" y="3083"/>
                    <a:pt x="415" y="3112"/>
                  </a:cubicBezTo>
                  <a:cubicBezTo>
                    <a:pt x="291" y="3361"/>
                    <a:pt x="174" y="3613"/>
                    <a:pt x="56" y="3860"/>
                  </a:cubicBezTo>
                  <a:cubicBezTo>
                    <a:pt x="36" y="3903"/>
                    <a:pt x="20" y="3939"/>
                    <a:pt x="0" y="3978"/>
                  </a:cubicBezTo>
                  <a:lnTo>
                    <a:pt x="79" y="4017"/>
                  </a:lnTo>
                  <a:cubicBezTo>
                    <a:pt x="95" y="3981"/>
                    <a:pt x="112" y="3946"/>
                    <a:pt x="128" y="3913"/>
                  </a:cubicBezTo>
                  <a:cubicBezTo>
                    <a:pt x="246" y="3658"/>
                    <a:pt x="366" y="3403"/>
                    <a:pt x="490" y="3151"/>
                  </a:cubicBezTo>
                  <a:cubicBezTo>
                    <a:pt x="504" y="3126"/>
                    <a:pt x="516" y="3099"/>
                    <a:pt x="530" y="3070"/>
                  </a:cubicBezTo>
                  <a:cubicBezTo>
                    <a:pt x="693" y="2743"/>
                    <a:pt x="863" y="2420"/>
                    <a:pt x="1050" y="2106"/>
                  </a:cubicBezTo>
                  <a:cubicBezTo>
                    <a:pt x="1065" y="2079"/>
                    <a:pt x="1079" y="2056"/>
                    <a:pt x="1095" y="2031"/>
                  </a:cubicBezTo>
                  <a:cubicBezTo>
                    <a:pt x="1157" y="1926"/>
                    <a:pt x="1222" y="1828"/>
                    <a:pt x="1288" y="1726"/>
                  </a:cubicBezTo>
                  <a:cubicBezTo>
                    <a:pt x="1415" y="1537"/>
                    <a:pt x="1543" y="1358"/>
                    <a:pt x="1677" y="1191"/>
                  </a:cubicBezTo>
                  <a:cubicBezTo>
                    <a:pt x="1697" y="1168"/>
                    <a:pt x="1716" y="1145"/>
                    <a:pt x="1736" y="1122"/>
                  </a:cubicBezTo>
                  <a:cubicBezTo>
                    <a:pt x="1840" y="994"/>
                    <a:pt x="1945" y="874"/>
                    <a:pt x="2053" y="762"/>
                  </a:cubicBezTo>
                  <a:lnTo>
                    <a:pt x="2056" y="762"/>
                  </a:lnTo>
                  <a:cubicBezTo>
                    <a:pt x="2079" y="736"/>
                    <a:pt x="2098" y="717"/>
                    <a:pt x="2121" y="694"/>
                  </a:cubicBezTo>
                  <a:cubicBezTo>
                    <a:pt x="2370" y="442"/>
                    <a:pt x="2631" y="227"/>
                    <a:pt x="2902" y="50"/>
                  </a:cubicBezTo>
                  <a:cubicBezTo>
                    <a:pt x="2876" y="30"/>
                    <a:pt x="2850" y="14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54;p44"/>
            <p:cNvSpPr/>
            <p:nvPr/>
          </p:nvSpPr>
          <p:spPr>
            <a:xfrm>
              <a:off x="7286962" y="1602019"/>
              <a:ext cx="146915" cy="92667"/>
            </a:xfrm>
            <a:custGeom>
              <a:avLst/>
              <a:gdLst/>
              <a:ahLst/>
              <a:cxnLst/>
              <a:rect l="l" t="t" r="r" b="b"/>
              <a:pathLst>
                <a:path w="1717" h="1083" extrusionOk="0">
                  <a:moveTo>
                    <a:pt x="82" y="0"/>
                  </a:moveTo>
                  <a:cubicBezTo>
                    <a:pt x="53" y="10"/>
                    <a:pt x="27" y="17"/>
                    <a:pt x="1" y="26"/>
                  </a:cubicBezTo>
                  <a:cubicBezTo>
                    <a:pt x="66" y="301"/>
                    <a:pt x="161" y="566"/>
                    <a:pt x="285" y="818"/>
                  </a:cubicBezTo>
                  <a:cubicBezTo>
                    <a:pt x="285" y="824"/>
                    <a:pt x="292" y="830"/>
                    <a:pt x="292" y="837"/>
                  </a:cubicBezTo>
                  <a:lnTo>
                    <a:pt x="301" y="853"/>
                  </a:lnTo>
                  <a:lnTo>
                    <a:pt x="318" y="857"/>
                  </a:lnTo>
                  <a:cubicBezTo>
                    <a:pt x="331" y="863"/>
                    <a:pt x="344" y="866"/>
                    <a:pt x="354" y="869"/>
                  </a:cubicBezTo>
                  <a:lnTo>
                    <a:pt x="357" y="869"/>
                  </a:lnTo>
                  <a:cubicBezTo>
                    <a:pt x="803" y="1008"/>
                    <a:pt x="1249" y="1082"/>
                    <a:pt x="1666" y="1082"/>
                  </a:cubicBezTo>
                  <a:cubicBezTo>
                    <a:pt x="1683" y="1082"/>
                    <a:pt x="1699" y="1082"/>
                    <a:pt x="1716" y="1082"/>
                  </a:cubicBezTo>
                  <a:cubicBezTo>
                    <a:pt x="1713" y="1053"/>
                    <a:pt x="1710" y="1026"/>
                    <a:pt x="1704" y="997"/>
                  </a:cubicBezTo>
                  <a:cubicBezTo>
                    <a:pt x="1695" y="997"/>
                    <a:pt x="1686" y="997"/>
                    <a:pt x="1677" y="997"/>
                  </a:cubicBezTo>
                  <a:cubicBezTo>
                    <a:pt x="1279" y="997"/>
                    <a:pt x="851" y="928"/>
                    <a:pt x="422" y="801"/>
                  </a:cubicBezTo>
                  <a:cubicBezTo>
                    <a:pt x="402" y="794"/>
                    <a:pt x="383" y="788"/>
                    <a:pt x="360" y="781"/>
                  </a:cubicBezTo>
                  <a:cubicBezTo>
                    <a:pt x="357" y="771"/>
                    <a:pt x="351" y="762"/>
                    <a:pt x="347" y="752"/>
                  </a:cubicBezTo>
                  <a:cubicBezTo>
                    <a:pt x="236" y="510"/>
                    <a:pt x="144" y="258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55;p44"/>
            <p:cNvSpPr/>
            <p:nvPr/>
          </p:nvSpPr>
          <p:spPr>
            <a:xfrm>
              <a:off x="7240843" y="1624095"/>
              <a:ext cx="187986" cy="126208"/>
            </a:xfrm>
            <a:custGeom>
              <a:avLst/>
              <a:gdLst/>
              <a:ahLst/>
              <a:cxnLst/>
              <a:rect l="l" t="t" r="r" b="b"/>
              <a:pathLst>
                <a:path w="2197" h="1475" extrusionOk="0">
                  <a:moveTo>
                    <a:pt x="76" y="0"/>
                  </a:moveTo>
                  <a:cubicBezTo>
                    <a:pt x="50" y="17"/>
                    <a:pt x="27" y="33"/>
                    <a:pt x="0" y="50"/>
                  </a:cubicBezTo>
                  <a:cubicBezTo>
                    <a:pt x="115" y="376"/>
                    <a:pt x="265" y="690"/>
                    <a:pt x="454" y="984"/>
                  </a:cubicBezTo>
                  <a:cubicBezTo>
                    <a:pt x="461" y="994"/>
                    <a:pt x="468" y="1003"/>
                    <a:pt x="474" y="1014"/>
                  </a:cubicBezTo>
                  <a:lnTo>
                    <a:pt x="481" y="1026"/>
                  </a:lnTo>
                  <a:lnTo>
                    <a:pt x="494" y="1033"/>
                  </a:lnTo>
                  <a:cubicBezTo>
                    <a:pt x="501" y="1033"/>
                    <a:pt x="510" y="1036"/>
                    <a:pt x="517" y="1040"/>
                  </a:cubicBezTo>
                  <a:cubicBezTo>
                    <a:pt x="1050" y="1246"/>
                    <a:pt x="1611" y="1393"/>
                    <a:pt x="2171" y="1474"/>
                  </a:cubicBezTo>
                  <a:cubicBezTo>
                    <a:pt x="2177" y="1448"/>
                    <a:pt x="2187" y="1422"/>
                    <a:pt x="2196" y="1393"/>
                  </a:cubicBezTo>
                  <a:cubicBezTo>
                    <a:pt x="1651" y="1314"/>
                    <a:pt x="1095" y="1171"/>
                    <a:pt x="576" y="971"/>
                  </a:cubicBezTo>
                  <a:cubicBezTo>
                    <a:pt x="563" y="964"/>
                    <a:pt x="549" y="961"/>
                    <a:pt x="537" y="955"/>
                  </a:cubicBezTo>
                  <a:cubicBezTo>
                    <a:pt x="530" y="941"/>
                    <a:pt x="520" y="928"/>
                    <a:pt x="510" y="916"/>
                  </a:cubicBezTo>
                  <a:lnTo>
                    <a:pt x="510" y="912"/>
                  </a:lnTo>
                  <a:cubicBezTo>
                    <a:pt x="330" y="628"/>
                    <a:pt x="184" y="32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56;p44"/>
            <p:cNvSpPr/>
            <p:nvPr/>
          </p:nvSpPr>
          <p:spPr>
            <a:xfrm>
              <a:off x="7176754" y="1686985"/>
              <a:ext cx="211773" cy="132711"/>
            </a:xfrm>
            <a:custGeom>
              <a:avLst/>
              <a:gdLst/>
              <a:ahLst/>
              <a:cxnLst/>
              <a:rect l="l" t="t" r="r" b="b"/>
              <a:pathLst>
                <a:path w="2475" h="1551" extrusionOk="0">
                  <a:moveTo>
                    <a:pt x="63" y="1"/>
                  </a:moveTo>
                  <a:cubicBezTo>
                    <a:pt x="40" y="30"/>
                    <a:pt x="21" y="63"/>
                    <a:pt x="1" y="92"/>
                  </a:cubicBezTo>
                  <a:cubicBezTo>
                    <a:pt x="119" y="484"/>
                    <a:pt x="315" y="854"/>
                    <a:pt x="570" y="1167"/>
                  </a:cubicBezTo>
                  <a:cubicBezTo>
                    <a:pt x="576" y="1178"/>
                    <a:pt x="586" y="1187"/>
                    <a:pt x="592" y="1197"/>
                  </a:cubicBezTo>
                  <a:lnTo>
                    <a:pt x="599" y="1207"/>
                  </a:lnTo>
                  <a:lnTo>
                    <a:pt x="612" y="1210"/>
                  </a:lnTo>
                  <a:cubicBezTo>
                    <a:pt x="619" y="1213"/>
                    <a:pt x="628" y="1217"/>
                    <a:pt x="639" y="1220"/>
                  </a:cubicBezTo>
                  <a:cubicBezTo>
                    <a:pt x="1207" y="1422"/>
                    <a:pt x="1805" y="1534"/>
                    <a:pt x="2396" y="1550"/>
                  </a:cubicBezTo>
                  <a:cubicBezTo>
                    <a:pt x="2423" y="1523"/>
                    <a:pt x="2452" y="1494"/>
                    <a:pt x="2475" y="1465"/>
                  </a:cubicBezTo>
                  <a:cubicBezTo>
                    <a:pt x="1874" y="1455"/>
                    <a:pt x="1262" y="1347"/>
                    <a:pt x="684" y="1145"/>
                  </a:cubicBezTo>
                  <a:cubicBezTo>
                    <a:pt x="674" y="1141"/>
                    <a:pt x="661" y="1138"/>
                    <a:pt x="651" y="1131"/>
                  </a:cubicBezTo>
                  <a:cubicBezTo>
                    <a:pt x="639" y="1119"/>
                    <a:pt x="628" y="1105"/>
                    <a:pt x="615" y="1092"/>
                  </a:cubicBezTo>
                  <a:cubicBezTo>
                    <a:pt x="364" y="772"/>
                    <a:pt x="174" y="396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57;p44"/>
            <p:cNvSpPr/>
            <p:nvPr/>
          </p:nvSpPr>
          <p:spPr>
            <a:xfrm>
              <a:off x="7218767" y="1640866"/>
              <a:ext cx="54847" cy="90699"/>
            </a:xfrm>
            <a:custGeom>
              <a:avLst/>
              <a:gdLst/>
              <a:ahLst/>
              <a:cxnLst/>
              <a:rect l="l" t="t" r="r" b="b"/>
              <a:pathLst>
                <a:path w="641" h="1060" extrusionOk="0">
                  <a:moveTo>
                    <a:pt x="69" y="0"/>
                  </a:moveTo>
                  <a:cubicBezTo>
                    <a:pt x="46" y="20"/>
                    <a:pt x="23" y="40"/>
                    <a:pt x="0" y="59"/>
                  </a:cubicBezTo>
                  <a:cubicBezTo>
                    <a:pt x="141" y="399"/>
                    <a:pt x="320" y="720"/>
                    <a:pt x="540" y="1014"/>
                  </a:cubicBezTo>
                  <a:cubicBezTo>
                    <a:pt x="549" y="1030"/>
                    <a:pt x="563" y="1043"/>
                    <a:pt x="575" y="1059"/>
                  </a:cubicBezTo>
                  <a:lnTo>
                    <a:pt x="641" y="1007"/>
                  </a:lnTo>
                  <a:cubicBezTo>
                    <a:pt x="625" y="984"/>
                    <a:pt x="608" y="964"/>
                    <a:pt x="592" y="942"/>
                  </a:cubicBezTo>
                  <a:cubicBezTo>
                    <a:pt x="376" y="651"/>
                    <a:pt x="203" y="337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58;p44"/>
            <p:cNvSpPr/>
            <p:nvPr/>
          </p:nvSpPr>
          <p:spPr>
            <a:xfrm>
              <a:off x="7140389" y="1783759"/>
              <a:ext cx="148113" cy="109694"/>
            </a:xfrm>
            <a:custGeom>
              <a:avLst/>
              <a:gdLst/>
              <a:ahLst/>
              <a:cxnLst/>
              <a:rect l="l" t="t" r="r" b="b"/>
              <a:pathLst>
                <a:path w="1731" h="1282" extrusionOk="0">
                  <a:moveTo>
                    <a:pt x="34" y="0"/>
                  </a:moveTo>
                  <a:cubicBezTo>
                    <a:pt x="20" y="69"/>
                    <a:pt x="8" y="141"/>
                    <a:pt x="1" y="210"/>
                  </a:cubicBezTo>
                  <a:cubicBezTo>
                    <a:pt x="99" y="523"/>
                    <a:pt x="243" y="824"/>
                    <a:pt x="429" y="1095"/>
                  </a:cubicBezTo>
                  <a:cubicBezTo>
                    <a:pt x="429" y="1098"/>
                    <a:pt x="432" y="1105"/>
                    <a:pt x="436" y="1109"/>
                  </a:cubicBezTo>
                  <a:lnTo>
                    <a:pt x="446" y="1121"/>
                  </a:lnTo>
                  <a:lnTo>
                    <a:pt x="462" y="1125"/>
                  </a:lnTo>
                  <a:cubicBezTo>
                    <a:pt x="475" y="1128"/>
                    <a:pt x="491" y="1131"/>
                    <a:pt x="504" y="1134"/>
                  </a:cubicBezTo>
                  <a:cubicBezTo>
                    <a:pt x="868" y="1210"/>
                    <a:pt x="1227" y="1262"/>
                    <a:pt x="1580" y="1282"/>
                  </a:cubicBezTo>
                  <a:lnTo>
                    <a:pt x="1583" y="1282"/>
                  </a:lnTo>
                  <a:cubicBezTo>
                    <a:pt x="1632" y="1255"/>
                    <a:pt x="1681" y="1229"/>
                    <a:pt x="1730" y="1200"/>
                  </a:cubicBezTo>
                  <a:cubicBezTo>
                    <a:pt x="1341" y="1187"/>
                    <a:pt x="946" y="1141"/>
                    <a:pt x="544" y="1053"/>
                  </a:cubicBezTo>
                  <a:cubicBezTo>
                    <a:pt x="527" y="1053"/>
                    <a:pt x="515" y="1050"/>
                    <a:pt x="498" y="1047"/>
                  </a:cubicBezTo>
                  <a:cubicBezTo>
                    <a:pt x="488" y="1033"/>
                    <a:pt x="479" y="1020"/>
                    <a:pt x="471" y="1007"/>
                  </a:cubicBezTo>
                  <a:cubicBezTo>
                    <a:pt x="269" y="700"/>
                    <a:pt x="118" y="36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59;p44"/>
            <p:cNvSpPr/>
            <p:nvPr/>
          </p:nvSpPr>
          <p:spPr>
            <a:xfrm>
              <a:off x="7005881" y="2025053"/>
              <a:ext cx="391631" cy="244374"/>
            </a:xfrm>
            <a:custGeom>
              <a:avLst/>
              <a:gdLst/>
              <a:ahLst/>
              <a:cxnLst/>
              <a:rect l="l" t="t" r="r" b="b"/>
              <a:pathLst>
                <a:path w="4577" h="2856" extrusionOk="0">
                  <a:moveTo>
                    <a:pt x="2887" y="1"/>
                  </a:moveTo>
                  <a:cubicBezTo>
                    <a:pt x="2805" y="4"/>
                    <a:pt x="2727" y="11"/>
                    <a:pt x="2648" y="20"/>
                  </a:cubicBezTo>
                  <a:cubicBezTo>
                    <a:pt x="2616" y="24"/>
                    <a:pt x="2586" y="31"/>
                    <a:pt x="2557" y="34"/>
                  </a:cubicBezTo>
                  <a:cubicBezTo>
                    <a:pt x="2342" y="66"/>
                    <a:pt x="2129" y="122"/>
                    <a:pt x="1939" y="200"/>
                  </a:cubicBezTo>
                  <a:cubicBezTo>
                    <a:pt x="1903" y="213"/>
                    <a:pt x="1871" y="227"/>
                    <a:pt x="1838" y="242"/>
                  </a:cubicBezTo>
                  <a:cubicBezTo>
                    <a:pt x="1753" y="278"/>
                    <a:pt x="1675" y="318"/>
                    <a:pt x="1603" y="364"/>
                  </a:cubicBezTo>
                  <a:cubicBezTo>
                    <a:pt x="1475" y="438"/>
                    <a:pt x="1354" y="524"/>
                    <a:pt x="1243" y="619"/>
                  </a:cubicBezTo>
                  <a:cubicBezTo>
                    <a:pt x="1141" y="704"/>
                    <a:pt x="1043" y="798"/>
                    <a:pt x="952" y="897"/>
                  </a:cubicBezTo>
                  <a:cubicBezTo>
                    <a:pt x="906" y="948"/>
                    <a:pt x="858" y="1001"/>
                    <a:pt x="815" y="1053"/>
                  </a:cubicBezTo>
                  <a:cubicBezTo>
                    <a:pt x="521" y="1413"/>
                    <a:pt x="286" y="1828"/>
                    <a:pt x="67" y="2250"/>
                  </a:cubicBezTo>
                  <a:cubicBezTo>
                    <a:pt x="24" y="2331"/>
                    <a:pt x="1" y="2403"/>
                    <a:pt x="4" y="2462"/>
                  </a:cubicBezTo>
                  <a:cubicBezTo>
                    <a:pt x="8" y="2491"/>
                    <a:pt x="17" y="2517"/>
                    <a:pt x="40" y="2541"/>
                  </a:cubicBezTo>
                  <a:cubicBezTo>
                    <a:pt x="70" y="2576"/>
                    <a:pt x="122" y="2603"/>
                    <a:pt x="204" y="2619"/>
                  </a:cubicBezTo>
                  <a:cubicBezTo>
                    <a:pt x="658" y="2707"/>
                    <a:pt x="1122" y="2772"/>
                    <a:pt x="1586" y="2815"/>
                  </a:cubicBezTo>
                  <a:cubicBezTo>
                    <a:pt x="1642" y="2821"/>
                    <a:pt x="1701" y="2828"/>
                    <a:pt x="1756" y="2831"/>
                  </a:cubicBezTo>
                  <a:cubicBezTo>
                    <a:pt x="1776" y="2835"/>
                    <a:pt x="1796" y="2835"/>
                    <a:pt x="1815" y="2835"/>
                  </a:cubicBezTo>
                  <a:cubicBezTo>
                    <a:pt x="1971" y="2848"/>
                    <a:pt x="2128" y="2855"/>
                    <a:pt x="2285" y="2855"/>
                  </a:cubicBezTo>
                  <a:cubicBezTo>
                    <a:pt x="2558" y="2855"/>
                    <a:pt x="2831" y="2832"/>
                    <a:pt x="3096" y="2772"/>
                  </a:cubicBezTo>
                  <a:cubicBezTo>
                    <a:pt x="3132" y="2766"/>
                    <a:pt x="3171" y="2756"/>
                    <a:pt x="3207" y="2746"/>
                  </a:cubicBezTo>
                  <a:cubicBezTo>
                    <a:pt x="3292" y="2723"/>
                    <a:pt x="3374" y="2697"/>
                    <a:pt x="3459" y="2664"/>
                  </a:cubicBezTo>
                  <a:cubicBezTo>
                    <a:pt x="3639" y="2595"/>
                    <a:pt x="3815" y="2501"/>
                    <a:pt x="3969" y="2380"/>
                  </a:cubicBezTo>
                  <a:cubicBezTo>
                    <a:pt x="3989" y="2364"/>
                    <a:pt x="4011" y="2344"/>
                    <a:pt x="4034" y="2325"/>
                  </a:cubicBezTo>
                  <a:cubicBezTo>
                    <a:pt x="4138" y="2236"/>
                    <a:pt x="4230" y="2132"/>
                    <a:pt x="4306" y="2017"/>
                  </a:cubicBezTo>
                  <a:cubicBezTo>
                    <a:pt x="4335" y="1975"/>
                    <a:pt x="4361" y="1929"/>
                    <a:pt x="4387" y="1883"/>
                  </a:cubicBezTo>
                  <a:cubicBezTo>
                    <a:pt x="4397" y="1857"/>
                    <a:pt x="4410" y="1831"/>
                    <a:pt x="4423" y="1805"/>
                  </a:cubicBezTo>
                  <a:cubicBezTo>
                    <a:pt x="4544" y="1524"/>
                    <a:pt x="4577" y="1194"/>
                    <a:pt x="4472" y="906"/>
                  </a:cubicBezTo>
                  <a:cubicBezTo>
                    <a:pt x="4462" y="880"/>
                    <a:pt x="4452" y="854"/>
                    <a:pt x="4443" y="828"/>
                  </a:cubicBezTo>
                  <a:cubicBezTo>
                    <a:pt x="4429" y="798"/>
                    <a:pt x="4416" y="769"/>
                    <a:pt x="4404" y="743"/>
                  </a:cubicBezTo>
                  <a:cubicBezTo>
                    <a:pt x="4224" y="396"/>
                    <a:pt x="3923" y="187"/>
                    <a:pt x="3573" y="82"/>
                  </a:cubicBezTo>
                  <a:cubicBezTo>
                    <a:pt x="3547" y="76"/>
                    <a:pt x="3521" y="66"/>
                    <a:pt x="3491" y="60"/>
                  </a:cubicBezTo>
                  <a:cubicBezTo>
                    <a:pt x="3325" y="20"/>
                    <a:pt x="3152" y="1"/>
                    <a:pt x="29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60;p44"/>
            <p:cNvSpPr/>
            <p:nvPr/>
          </p:nvSpPr>
          <p:spPr>
            <a:xfrm>
              <a:off x="6996982" y="2088542"/>
              <a:ext cx="389064" cy="159236"/>
            </a:xfrm>
            <a:custGeom>
              <a:avLst/>
              <a:gdLst/>
              <a:ahLst/>
              <a:cxnLst/>
              <a:rect l="l" t="t" r="r" b="b"/>
              <a:pathLst>
                <a:path w="4547" h="1861" extrusionOk="0">
                  <a:moveTo>
                    <a:pt x="4508" y="1"/>
                  </a:moveTo>
                  <a:cubicBezTo>
                    <a:pt x="4184" y="4"/>
                    <a:pt x="3847" y="43"/>
                    <a:pt x="3504" y="115"/>
                  </a:cubicBezTo>
                  <a:cubicBezTo>
                    <a:pt x="3475" y="122"/>
                    <a:pt x="3446" y="128"/>
                    <a:pt x="3416" y="135"/>
                  </a:cubicBezTo>
                  <a:cubicBezTo>
                    <a:pt x="3265" y="171"/>
                    <a:pt x="3115" y="213"/>
                    <a:pt x="2965" y="259"/>
                  </a:cubicBezTo>
                  <a:lnTo>
                    <a:pt x="2962" y="262"/>
                  </a:lnTo>
                  <a:cubicBezTo>
                    <a:pt x="2936" y="269"/>
                    <a:pt x="2906" y="278"/>
                    <a:pt x="2877" y="289"/>
                  </a:cubicBezTo>
                  <a:cubicBezTo>
                    <a:pt x="2818" y="308"/>
                    <a:pt x="2755" y="328"/>
                    <a:pt x="2696" y="351"/>
                  </a:cubicBezTo>
                  <a:cubicBezTo>
                    <a:pt x="2667" y="360"/>
                    <a:pt x="2642" y="370"/>
                    <a:pt x="2612" y="380"/>
                  </a:cubicBezTo>
                  <a:lnTo>
                    <a:pt x="2612" y="383"/>
                  </a:lnTo>
                  <a:cubicBezTo>
                    <a:pt x="2494" y="426"/>
                    <a:pt x="2373" y="475"/>
                    <a:pt x="2253" y="527"/>
                  </a:cubicBezTo>
                  <a:cubicBezTo>
                    <a:pt x="2144" y="573"/>
                    <a:pt x="2040" y="622"/>
                    <a:pt x="1932" y="674"/>
                  </a:cubicBezTo>
                  <a:cubicBezTo>
                    <a:pt x="1906" y="687"/>
                    <a:pt x="1880" y="700"/>
                    <a:pt x="1853" y="713"/>
                  </a:cubicBezTo>
                  <a:cubicBezTo>
                    <a:pt x="1524" y="873"/>
                    <a:pt x="1206" y="1049"/>
                    <a:pt x="896" y="1236"/>
                  </a:cubicBezTo>
                  <a:cubicBezTo>
                    <a:pt x="867" y="1253"/>
                    <a:pt x="838" y="1269"/>
                    <a:pt x="811" y="1285"/>
                  </a:cubicBezTo>
                  <a:cubicBezTo>
                    <a:pt x="576" y="1426"/>
                    <a:pt x="340" y="1573"/>
                    <a:pt x="108" y="1720"/>
                  </a:cubicBezTo>
                  <a:cubicBezTo>
                    <a:pt x="73" y="1743"/>
                    <a:pt x="37" y="1762"/>
                    <a:pt x="1" y="1785"/>
                  </a:cubicBezTo>
                  <a:lnTo>
                    <a:pt x="46" y="1861"/>
                  </a:lnTo>
                  <a:cubicBezTo>
                    <a:pt x="79" y="1841"/>
                    <a:pt x="112" y="1818"/>
                    <a:pt x="144" y="1799"/>
                  </a:cubicBezTo>
                  <a:cubicBezTo>
                    <a:pt x="376" y="1651"/>
                    <a:pt x="615" y="1504"/>
                    <a:pt x="853" y="1360"/>
                  </a:cubicBezTo>
                  <a:cubicBezTo>
                    <a:pt x="880" y="1344"/>
                    <a:pt x="906" y="1331"/>
                    <a:pt x="932" y="1315"/>
                  </a:cubicBezTo>
                  <a:cubicBezTo>
                    <a:pt x="1242" y="1132"/>
                    <a:pt x="1559" y="951"/>
                    <a:pt x="1883" y="791"/>
                  </a:cubicBezTo>
                  <a:cubicBezTo>
                    <a:pt x="1909" y="779"/>
                    <a:pt x="1936" y="766"/>
                    <a:pt x="1962" y="752"/>
                  </a:cubicBezTo>
                  <a:cubicBezTo>
                    <a:pt x="2069" y="704"/>
                    <a:pt x="2177" y="654"/>
                    <a:pt x="2289" y="606"/>
                  </a:cubicBezTo>
                  <a:cubicBezTo>
                    <a:pt x="2494" y="517"/>
                    <a:pt x="2700" y="438"/>
                    <a:pt x="2903" y="370"/>
                  </a:cubicBezTo>
                  <a:cubicBezTo>
                    <a:pt x="2932" y="360"/>
                    <a:pt x="2958" y="354"/>
                    <a:pt x="2987" y="344"/>
                  </a:cubicBezTo>
                  <a:cubicBezTo>
                    <a:pt x="3144" y="295"/>
                    <a:pt x="3298" y="253"/>
                    <a:pt x="3449" y="216"/>
                  </a:cubicBezTo>
                  <a:cubicBezTo>
                    <a:pt x="3481" y="210"/>
                    <a:pt x="3511" y="203"/>
                    <a:pt x="3544" y="197"/>
                  </a:cubicBezTo>
                  <a:cubicBezTo>
                    <a:pt x="3886" y="125"/>
                    <a:pt x="4223" y="86"/>
                    <a:pt x="4547" y="86"/>
                  </a:cubicBezTo>
                  <a:cubicBezTo>
                    <a:pt x="4533" y="56"/>
                    <a:pt x="4520" y="27"/>
                    <a:pt x="4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61;p44"/>
            <p:cNvSpPr/>
            <p:nvPr/>
          </p:nvSpPr>
          <p:spPr>
            <a:xfrm>
              <a:off x="7288673" y="2030101"/>
              <a:ext cx="95747" cy="156156"/>
            </a:xfrm>
            <a:custGeom>
              <a:avLst/>
              <a:gdLst/>
              <a:ahLst/>
              <a:cxnLst/>
              <a:rect l="l" t="t" r="r" b="b"/>
              <a:pathLst>
                <a:path w="1119" h="1825" extrusionOk="0">
                  <a:moveTo>
                    <a:pt x="186" y="1"/>
                  </a:moveTo>
                  <a:cubicBezTo>
                    <a:pt x="99" y="269"/>
                    <a:pt x="37" y="540"/>
                    <a:pt x="7" y="818"/>
                  </a:cubicBezTo>
                  <a:cubicBezTo>
                    <a:pt x="7" y="824"/>
                    <a:pt x="7" y="830"/>
                    <a:pt x="4" y="838"/>
                  </a:cubicBezTo>
                  <a:lnTo>
                    <a:pt x="0" y="857"/>
                  </a:lnTo>
                  <a:lnTo>
                    <a:pt x="13" y="870"/>
                  </a:lnTo>
                  <a:cubicBezTo>
                    <a:pt x="23" y="883"/>
                    <a:pt x="29" y="889"/>
                    <a:pt x="40" y="899"/>
                  </a:cubicBezTo>
                  <a:cubicBezTo>
                    <a:pt x="357" y="1278"/>
                    <a:pt x="713" y="1592"/>
                    <a:pt x="1082" y="1824"/>
                  </a:cubicBezTo>
                  <a:cubicBezTo>
                    <a:pt x="1092" y="1798"/>
                    <a:pt x="1105" y="1772"/>
                    <a:pt x="1118" y="1746"/>
                  </a:cubicBezTo>
                  <a:cubicBezTo>
                    <a:pt x="771" y="1527"/>
                    <a:pt x="435" y="1233"/>
                    <a:pt x="135" y="880"/>
                  </a:cubicBezTo>
                  <a:cubicBezTo>
                    <a:pt x="118" y="863"/>
                    <a:pt x="105" y="847"/>
                    <a:pt x="91" y="830"/>
                  </a:cubicBezTo>
                  <a:cubicBezTo>
                    <a:pt x="91" y="821"/>
                    <a:pt x="95" y="811"/>
                    <a:pt x="95" y="798"/>
                  </a:cubicBezTo>
                  <a:cubicBezTo>
                    <a:pt x="128" y="536"/>
                    <a:pt x="186" y="275"/>
                    <a:pt x="268" y="23"/>
                  </a:cubicBezTo>
                  <a:cubicBezTo>
                    <a:pt x="242" y="17"/>
                    <a:pt x="216" y="7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62;p44"/>
            <p:cNvSpPr/>
            <p:nvPr/>
          </p:nvSpPr>
          <p:spPr>
            <a:xfrm>
              <a:off x="7242725" y="2025053"/>
              <a:ext cx="108411" cy="203645"/>
            </a:xfrm>
            <a:custGeom>
              <a:avLst/>
              <a:gdLst/>
              <a:ahLst/>
              <a:cxnLst/>
              <a:rect l="l" t="t" r="r" b="b"/>
              <a:pathLst>
                <a:path w="1267" h="2380" extrusionOk="0">
                  <a:moveTo>
                    <a:pt x="119" y="1"/>
                  </a:moveTo>
                  <a:cubicBezTo>
                    <a:pt x="40" y="337"/>
                    <a:pt x="1" y="684"/>
                    <a:pt x="5" y="1031"/>
                  </a:cubicBezTo>
                  <a:cubicBezTo>
                    <a:pt x="5" y="1043"/>
                    <a:pt x="5" y="1057"/>
                    <a:pt x="8" y="1066"/>
                  </a:cubicBezTo>
                  <a:lnTo>
                    <a:pt x="8" y="1079"/>
                  </a:lnTo>
                  <a:lnTo>
                    <a:pt x="14" y="1093"/>
                  </a:lnTo>
                  <a:cubicBezTo>
                    <a:pt x="21" y="1099"/>
                    <a:pt x="25" y="1105"/>
                    <a:pt x="31" y="1112"/>
                  </a:cubicBezTo>
                  <a:cubicBezTo>
                    <a:pt x="370" y="1576"/>
                    <a:pt x="773" y="2007"/>
                    <a:pt x="1201" y="2380"/>
                  </a:cubicBezTo>
                  <a:cubicBezTo>
                    <a:pt x="1221" y="2364"/>
                    <a:pt x="1243" y="2344"/>
                    <a:pt x="1266" y="2325"/>
                  </a:cubicBezTo>
                  <a:cubicBezTo>
                    <a:pt x="844" y="1962"/>
                    <a:pt x="452" y="1537"/>
                    <a:pt x="115" y="1086"/>
                  </a:cubicBezTo>
                  <a:cubicBezTo>
                    <a:pt x="109" y="1076"/>
                    <a:pt x="99" y="1063"/>
                    <a:pt x="93" y="1053"/>
                  </a:cubicBezTo>
                  <a:cubicBezTo>
                    <a:pt x="93" y="1037"/>
                    <a:pt x="90" y="1020"/>
                    <a:pt x="90" y="1004"/>
                  </a:cubicBezTo>
                  <a:lnTo>
                    <a:pt x="93" y="1001"/>
                  </a:lnTo>
                  <a:cubicBezTo>
                    <a:pt x="90" y="664"/>
                    <a:pt x="129" y="328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63;p44"/>
            <p:cNvSpPr/>
            <p:nvPr/>
          </p:nvSpPr>
          <p:spPr>
            <a:xfrm>
              <a:off x="7151085" y="2042166"/>
              <a:ext cx="129289" cy="220073"/>
            </a:xfrm>
            <a:custGeom>
              <a:avLst/>
              <a:gdLst/>
              <a:ahLst/>
              <a:cxnLst/>
              <a:rect l="l" t="t" r="r" b="b"/>
              <a:pathLst>
                <a:path w="1511" h="2572" extrusionOk="0">
                  <a:moveTo>
                    <a:pt x="242" y="0"/>
                  </a:moveTo>
                  <a:lnTo>
                    <a:pt x="242" y="0"/>
                  </a:lnTo>
                  <a:cubicBezTo>
                    <a:pt x="206" y="13"/>
                    <a:pt x="174" y="27"/>
                    <a:pt x="141" y="42"/>
                  </a:cubicBezTo>
                  <a:cubicBezTo>
                    <a:pt x="33" y="435"/>
                    <a:pt x="1" y="850"/>
                    <a:pt x="52" y="1255"/>
                  </a:cubicBezTo>
                  <a:cubicBezTo>
                    <a:pt x="52" y="1265"/>
                    <a:pt x="56" y="1278"/>
                    <a:pt x="56" y="1291"/>
                  </a:cubicBezTo>
                  <a:lnTo>
                    <a:pt x="59" y="1301"/>
                  </a:lnTo>
                  <a:lnTo>
                    <a:pt x="66" y="1311"/>
                  </a:lnTo>
                  <a:cubicBezTo>
                    <a:pt x="69" y="1317"/>
                    <a:pt x="76" y="1327"/>
                    <a:pt x="82" y="1333"/>
                  </a:cubicBezTo>
                  <a:cubicBezTo>
                    <a:pt x="458" y="1814"/>
                    <a:pt x="906" y="2235"/>
                    <a:pt x="1399" y="2572"/>
                  </a:cubicBezTo>
                  <a:cubicBezTo>
                    <a:pt x="1435" y="2566"/>
                    <a:pt x="1474" y="2556"/>
                    <a:pt x="1510" y="2546"/>
                  </a:cubicBezTo>
                  <a:cubicBezTo>
                    <a:pt x="1004" y="2206"/>
                    <a:pt x="546" y="1781"/>
                    <a:pt x="161" y="1294"/>
                  </a:cubicBezTo>
                  <a:cubicBezTo>
                    <a:pt x="154" y="1288"/>
                    <a:pt x="147" y="1278"/>
                    <a:pt x="141" y="1268"/>
                  </a:cubicBezTo>
                  <a:cubicBezTo>
                    <a:pt x="138" y="1249"/>
                    <a:pt x="135" y="1232"/>
                    <a:pt x="131" y="1216"/>
                  </a:cubicBezTo>
                  <a:cubicBezTo>
                    <a:pt x="85" y="807"/>
                    <a:pt x="124" y="392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64;p44"/>
            <p:cNvSpPr/>
            <p:nvPr/>
          </p:nvSpPr>
          <p:spPr>
            <a:xfrm>
              <a:off x="7217569" y="2026764"/>
              <a:ext cx="14974" cy="99598"/>
            </a:xfrm>
            <a:custGeom>
              <a:avLst/>
              <a:gdLst/>
              <a:ahLst/>
              <a:cxnLst/>
              <a:rect l="l" t="t" r="r" b="b"/>
              <a:pathLst>
                <a:path w="175" h="1164" extrusionOk="0">
                  <a:moveTo>
                    <a:pt x="174" y="0"/>
                  </a:moveTo>
                  <a:lnTo>
                    <a:pt x="174" y="0"/>
                  </a:lnTo>
                  <a:cubicBezTo>
                    <a:pt x="142" y="4"/>
                    <a:pt x="112" y="11"/>
                    <a:pt x="83" y="14"/>
                  </a:cubicBezTo>
                  <a:cubicBezTo>
                    <a:pt x="20" y="373"/>
                    <a:pt x="1" y="739"/>
                    <a:pt x="34" y="1105"/>
                  </a:cubicBezTo>
                  <a:cubicBezTo>
                    <a:pt x="34" y="1124"/>
                    <a:pt x="37" y="1144"/>
                    <a:pt x="37" y="1164"/>
                  </a:cubicBezTo>
                  <a:lnTo>
                    <a:pt x="122" y="1157"/>
                  </a:lnTo>
                  <a:cubicBezTo>
                    <a:pt x="122" y="1128"/>
                    <a:pt x="118" y="1099"/>
                    <a:pt x="118" y="1073"/>
                  </a:cubicBezTo>
                  <a:cubicBezTo>
                    <a:pt x="89" y="713"/>
                    <a:pt x="106" y="353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65;p44"/>
            <p:cNvSpPr/>
            <p:nvPr/>
          </p:nvSpPr>
          <p:spPr>
            <a:xfrm>
              <a:off x="7065263" y="2101719"/>
              <a:ext cx="90956" cy="165568"/>
            </a:xfrm>
            <a:custGeom>
              <a:avLst/>
              <a:gdLst/>
              <a:ahLst/>
              <a:cxnLst/>
              <a:rect l="l" t="t" r="r" b="b"/>
              <a:pathLst>
                <a:path w="1063" h="1935" extrusionOk="0">
                  <a:moveTo>
                    <a:pt x="258" y="1"/>
                  </a:moveTo>
                  <a:lnTo>
                    <a:pt x="258" y="1"/>
                  </a:lnTo>
                  <a:cubicBezTo>
                    <a:pt x="212" y="52"/>
                    <a:pt x="164" y="105"/>
                    <a:pt x="121" y="157"/>
                  </a:cubicBezTo>
                  <a:cubicBezTo>
                    <a:pt x="36" y="474"/>
                    <a:pt x="0" y="804"/>
                    <a:pt x="13" y="1131"/>
                  </a:cubicBezTo>
                  <a:lnTo>
                    <a:pt x="13" y="1147"/>
                  </a:lnTo>
                  <a:lnTo>
                    <a:pt x="13" y="1164"/>
                  </a:lnTo>
                  <a:lnTo>
                    <a:pt x="26" y="1177"/>
                  </a:lnTo>
                  <a:lnTo>
                    <a:pt x="55" y="1206"/>
                  </a:lnTo>
                  <a:cubicBezTo>
                    <a:pt x="324" y="1471"/>
                    <a:pt x="604" y="1710"/>
                    <a:pt x="892" y="1919"/>
                  </a:cubicBezTo>
                  <a:cubicBezTo>
                    <a:pt x="948" y="1925"/>
                    <a:pt x="1007" y="1932"/>
                    <a:pt x="1062" y="1935"/>
                  </a:cubicBezTo>
                  <a:cubicBezTo>
                    <a:pt x="738" y="1710"/>
                    <a:pt x="428" y="1452"/>
                    <a:pt x="134" y="1161"/>
                  </a:cubicBezTo>
                  <a:cubicBezTo>
                    <a:pt x="121" y="1150"/>
                    <a:pt x="111" y="1141"/>
                    <a:pt x="98" y="1128"/>
                  </a:cubicBezTo>
                  <a:lnTo>
                    <a:pt x="98" y="1082"/>
                  </a:lnTo>
                  <a:cubicBezTo>
                    <a:pt x="85" y="716"/>
                    <a:pt x="141" y="346"/>
                    <a:pt x="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66;p44"/>
            <p:cNvSpPr/>
            <p:nvPr/>
          </p:nvSpPr>
          <p:spPr>
            <a:xfrm>
              <a:off x="5513542" y="2307845"/>
              <a:ext cx="597672" cy="973216"/>
            </a:xfrm>
            <a:custGeom>
              <a:avLst/>
              <a:gdLst/>
              <a:ahLst/>
              <a:cxnLst/>
              <a:rect l="l" t="t" r="r" b="b"/>
              <a:pathLst>
                <a:path w="6985" h="11374" extrusionOk="0">
                  <a:moveTo>
                    <a:pt x="102" y="0"/>
                  </a:moveTo>
                  <a:lnTo>
                    <a:pt x="0" y="98"/>
                  </a:lnTo>
                  <a:cubicBezTo>
                    <a:pt x="3052" y="3275"/>
                    <a:pt x="5422" y="7173"/>
                    <a:pt x="6853" y="11373"/>
                  </a:cubicBezTo>
                  <a:lnTo>
                    <a:pt x="6984" y="11330"/>
                  </a:lnTo>
                  <a:cubicBezTo>
                    <a:pt x="5546" y="7111"/>
                    <a:pt x="3164" y="3193"/>
                    <a:pt x="102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67;p44"/>
            <p:cNvSpPr/>
            <p:nvPr/>
          </p:nvSpPr>
          <p:spPr>
            <a:xfrm>
              <a:off x="5207305" y="2033951"/>
              <a:ext cx="338752" cy="307178"/>
            </a:xfrm>
            <a:custGeom>
              <a:avLst/>
              <a:gdLst/>
              <a:ahLst/>
              <a:cxnLst/>
              <a:rect l="l" t="t" r="r" b="b"/>
              <a:pathLst>
                <a:path w="3959" h="3590" extrusionOk="0">
                  <a:moveTo>
                    <a:pt x="1268" y="1"/>
                  </a:moveTo>
                  <a:cubicBezTo>
                    <a:pt x="949" y="1"/>
                    <a:pt x="643" y="97"/>
                    <a:pt x="393" y="334"/>
                  </a:cubicBezTo>
                  <a:cubicBezTo>
                    <a:pt x="370" y="354"/>
                    <a:pt x="347" y="378"/>
                    <a:pt x="327" y="400"/>
                  </a:cubicBezTo>
                  <a:cubicBezTo>
                    <a:pt x="308" y="420"/>
                    <a:pt x="291" y="440"/>
                    <a:pt x="272" y="462"/>
                  </a:cubicBezTo>
                  <a:cubicBezTo>
                    <a:pt x="79" y="698"/>
                    <a:pt x="0" y="1021"/>
                    <a:pt x="20" y="1328"/>
                  </a:cubicBezTo>
                  <a:cubicBezTo>
                    <a:pt x="20" y="1358"/>
                    <a:pt x="23" y="1387"/>
                    <a:pt x="27" y="1413"/>
                  </a:cubicBezTo>
                  <a:cubicBezTo>
                    <a:pt x="33" y="1466"/>
                    <a:pt x="43" y="1518"/>
                    <a:pt x="56" y="1570"/>
                  </a:cubicBezTo>
                  <a:cubicBezTo>
                    <a:pt x="92" y="1707"/>
                    <a:pt x="141" y="1835"/>
                    <a:pt x="210" y="1956"/>
                  </a:cubicBezTo>
                  <a:cubicBezTo>
                    <a:pt x="223" y="1982"/>
                    <a:pt x="239" y="2008"/>
                    <a:pt x="252" y="2031"/>
                  </a:cubicBezTo>
                  <a:cubicBezTo>
                    <a:pt x="356" y="2201"/>
                    <a:pt x="487" y="2351"/>
                    <a:pt x="635" y="2479"/>
                  </a:cubicBezTo>
                  <a:cubicBezTo>
                    <a:pt x="703" y="2538"/>
                    <a:pt x="772" y="2593"/>
                    <a:pt x="844" y="2645"/>
                  </a:cubicBezTo>
                  <a:cubicBezTo>
                    <a:pt x="873" y="2668"/>
                    <a:pt x="905" y="2688"/>
                    <a:pt x="938" y="2711"/>
                  </a:cubicBezTo>
                  <a:cubicBezTo>
                    <a:pt x="1298" y="2946"/>
                    <a:pt x="1703" y="3099"/>
                    <a:pt x="2115" y="3221"/>
                  </a:cubicBezTo>
                  <a:cubicBezTo>
                    <a:pt x="2131" y="3224"/>
                    <a:pt x="2151" y="3230"/>
                    <a:pt x="2171" y="3237"/>
                  </a:cubicBezTo>
                  <a:cubicBezTo>
                    <a:pt x="2226" y="3250"/>
                    <a:pt x="2282" y="3266"/>
                    <a:pt x="2334" y="3283"/>
                  </a:cubicBezTo>
                  <a:lnTo>
                    <a:pt x="2337" y="3283"/>
                  </a:lnTo>
                  <a:cubicBezTo>
                    <a:pt x="2782" y="3404"/>
                    <a:pt x="3239" y="3505"/>
                    <a:pt x="3694" y="3583"/>
                  </a:cubicBezTo>
                  <a:cubicBezTo>
                    <a:pt x="3722" y="3588"/>
                    <a:pt x="3747" y="3590"/>
                    <a:pt x="3769" y="3590"/>
                  </a:cubicBezTo>
                  <a:cubicBezTo>
                    <a:pt x="3813" y="3590"/>
                    <a:pt x="3848" y="3582"/>
                    <a:pt x="3873" y="3567"/>
                  </a:cubicBezTo>
                  <a:cubicBezTo>
                    <a:pt x="3902" y="3554"/>
                    <a:pt x="3922" y="3531"/>
                    <a:pt x="3932" y="3502"/>
                  </a:cubicBezTo>
                  <a:cubicBezTo>
                    <a:pt x="3958" y="3449"/>
                    <a:pt x="3958" y="3374"/>
                    <a:pt x="3945" y="3283"/>
                  </a:cubicBezTo>
                  <a:cubicBezTo>
                    <a:pt x="3880" y="2805"/>
                    <a:pt x="3801" y="2331"/>
                    <a:pt x="3644" y="1891"/>
                  </a:cubicBezTo>
                  <a:cubicBezTo>
                    <a:pt x="3622" y="1825"/>
                    <a:pt x="3596" y="1760"/>
                    <a:pt x="3569" y="1695"/>
                  </a:cubicBezTo>
                  <a:cubicBezTo>
                    <a:pt x="3517" y="1570"/>
                    <a:pt x="3459" y="1449"/>
                    <a:pt x="3390" y="1328"/>
                  </a:cubicBezTo>
                  <a:cubicBezTo>
                    <a:pt x="3314" y="1201"/>
                    <a:pt x="3233" y="1080"/>
                    <a:pt x="3138" y="962"/>
                  </a:cubicBezTo>
                  <a:cubicBezTo>
                    <a:pt x="3086" y="894"/>
                    <a:pt x="3027" y="829"/>
                    <a:pt x="2961" y="766"/>
                  </a:cubicBezTo>
                  <a:cubicBezTo>
                    <a:pt x="2935" y="740"/>
                    <a:pt x="2906" y="714"/>
                    <a:pt x="2880" y="691"/>
                  </a:cubicBezTo>
                  <a:cubicBezTo>
                    <a:pt x="2726" y="550"/>
                    <a:pt x="2549" y="423"/>
                    <a:pt x="2357" y="315"/>
                  </a:cubicBezTo>
                  <a:cubicBezTo>
                    <a:pt x="2331" y="299"/>
                    <a:pt x="2305" y="286"/>
                    <a:pt x="2275" y="273"/>
                  </a:cubicBezTo>
                  <a:cubicBezTo>
                    <a:pt x="2204" y="233"/>
                    <a:pt x="2131" y="201"/>
                    <a:pt x="2059" y="168"/>
                  </a:cubicBezTo>
                  <a:cubicBezTo>
                    <a:pt x="2030" y="158"/>
                    <a:pt x="2004" y="149"/>
                    <a:pt x="1978" y="135"/>
                  </a:cubicBezTo>
                  <a:cubicBezTo>
                    <a:pt x="1811" y="76"/>
                    <a:pt x="1641" y="31"/>
                    <a:pt x="1471" y="11"/>
                  </a:cubicBezTo>
                  <a:cubicBezTo>
                    <a:pt x="1445" y="8"/>
                    <a:pt x="1415" y="5"/>
                    <a:pt x="1389" y="5"/>
                  </a:cubicBezTo>
                  <a:cubicBezTo>
                    <a:pt x="1349" y="2"/>
                    <a:pt x="1308" y="1"/>
                    <a:pt x="1268" y="1"/>
                  </a:cubicBezTo>
                  <a:close/>
                </a:path>
              </a:pathLst>
            </a:custGeom>
            <a:solidFill>
              <a:srgbClr val="A52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68;p44"/>
            <p:cNvSpPr/>
            <p:nvPr/>
          </p:nvSpPr>
          <p:spPr>
            <a:xfrm>
              <a:off x="5235285" y="2062530"/>
              <a:ext cx="315221" cy="284504"/>
            </a:xfrm>
            <a:custGeom>
              <a:avLst/>
              <a:gdLst/>
              <a:ahLst/>
              <a:cxnLst/>
              <a:rect l="l" t="t" r="r" b="b"/>
              <a:pathLst>
                <a:path w="3684" h="3325" extrusionOk="0">
                  <a:moveTo>
                    <a:pt x="66" y="0"/>
                  </a:moveTo>
                  <a:cubicBezTo>
                    <a:pt x="43" y="20"/>
                    <a:pt x="20" y="44"/>
                    <a:pt x="0" y="66"/>
                  </a:cubicBezTo>
                  <a:cubicBezTo>
                    <a:pt x="301" y="181"/>
                    <a:pt x="605" y="334"/>
                    <a:pt x="902" y="524"/>
                  </a:cubicBezTo>
                  <a:cubicBezTo>
                    <a:pt x="928" y="540"/>
                    <a:pt x="955" y="560"/>
                    <a:pt x="981" y="576"/>
                  </a:cubicBezTo>
                  <a:lnTo>
                    <a:pt x="984" y="576"/>
                  </a:lnTo>
                  <a:cubicBezTo>
                    <a:pt x="1115" y="664"/>
                    <a:pt x="1242" y="759"/>
                    <a:pt x="1373" y="857"/>
                  </a:cubicBezTo>
                  <a:cubicBezTo>
                    <a:pt x="1396" y="877"/>
                    <a:pt x="1419" y="893"/>
                    <a:pt x="1441" y="913"/>
                  </a:cubicBezTo>
                  <a:cubicBezTo>
                    <a:pt x="1611" y="1047"/>
                    <a:pt x="1775" y="1193"/>
                    <a:pt x="1942" y="1353"/>
                  </a:cubicBezTo>
                  <a:cubicBezTo>
                    <a:pt x="2026" y="1436"/>
                    <a:pt x="2112" y="1521"/>
                    <a:pt x="2193" y="1605"/>
                  </a:cubicBezTo>
                  <a:cubicBezTo>
                    <a:pt x="2213" y="1628"/>
                    <a:pt x="2236" y="1648"/>
                    <a:pt x="2255" y="1671"/>
                  </a:cubicBezTo>
                  <a:cubicBezTo>
                    <a:pt x="2504" y="1935"/>
                    <a:pt x="2743" y="2216"/>
                    <a:pt x="2971" y="2501"/>
                  </a:cubicBezTo>
                  <a:cubicBezTo>
                    <a:pt x="2990" y="2524"/>
                    <a:pt x="3010" y="2546"/>
                    <a:pt x="3026" y="2569"/>
                  </a:cubicBezTo>
                  <a:cubicBezTo>
                    <a:pt x="3203" y="2789"/>
                    <a:pt x="3376" y="3011"/>
                    <a:pt x="3546" y="3233"/>
                  </a:cubicBezTo>
                  <a:cubicBezTo>
                    <a:pt x="3572" y="3263"/>
                    <a:pt x="3595" y="3295"/>
                    <a:pt x="3618" y="3325"/>
                  </a:cubicBezTo>
                  <a:lnTo>
                    <a:pt x="3684" y="3272"/>
                  </a:lnTo>
                  <a:cubicBezTo>
                    <a:pt x="3657" y="3236"/>
                    <a:pt x="3631" y="3204"/>
                    <a:pt x="3605" y="3168"/>
                  </a:cubicBezTo>
                  <a:cubicBezTo>
                    <a:pt x="3438" y="2952"/>
                    <a:pt x="3269" y="2730"/>
                    <a:pt x="3095" y="2514"/>
                  </a:cubicBezTo>
                  <a:cubicBezTo>
                    <a:pt x="3073" y="2488"/>
                    <a:pt x="3053" y="2462"/>
                    <a:pt x="3030" y="2439"/>
                  </a:cubicBezTo>
                  <a:cubicBezTo>
                    <a:pt x="2804" y="2151"/>
                    <a:pt x="2563" y="1874"/>
                    <a:pt x="2311" y="1605"/>
                  </a:cubicBezTo>
                  <a:cubicBezTo>
                    <a:pt x="2291" y="1583"/>
                    <a:pt x="2269" y="1563"/>
                    <a:pt x="2249" y="1540"/>
                  </a:cubicBezTo>
                  <a:cubicBezTo>
                    <a:pt x="2167" y="1455"/>
                    <a:pt x="2082" y="1373"/>
                    <a:pt x="1997" y="1288"/>
                  </a:cubicBezTo>
                  <a:cubicBezTo>
                    <a:pt x="1902" y="1197"/>
                    <a:pt x="1808" y="1109"/>
                    <a:pt x="1710" y="1027"/>
                  </a:cubicBezTo>
                  <a:cubicBezTo>
                    <a:pt x="1687" y="1008"/>
                    <a:pt x="1664" y="988"/>
                    <a:pt x="1641" y="968"/>
                  </a:cubicBezTo>
                  <a:cubicBezTo>
                    <a:pt x="1592" y="926"/>
                    <a:pt x="1543" y="883"/>
                    <a:pt x="1494" y="844"/>
                  </a:cubicBezTo>
                  <a:cubicBezTo>
                    <a:pt x="1468" y="824"/>
                    <a:pt x="1445" y="808"/>
                    <a:pt x="1422" y="789"/>
                  </a:cubicBezTo>
                  <a:cubicBezTo>
                    <a:pt x="1295" y="691"/>
                    <a:pt x="1171" y="596"/>
                    <a:pt x="1040" y="510"/>
                  </a:cubicBezTo>
                  <a:cubicBezTo>
                    <a:pt x="1014" y="495"/>
                    <a:pt x="990" y="478"/>
                    <a:pt x="964" y="462"/>
                  </a:cubicBezTo>
                  <a:cubicBezTo>
                    <a:pt x="667" y="272"/>
                    <a:pt x="367" y="115"/>
                    <a:pt x="66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69;p44"/>
            <p:cNvSpPr/>
            <p:nvPr/>
          </p:nvSpPr>
          <p:spPr>
            <a:xfrm>
              <a:off x="5208930" y="2034379"/>
              <a:ext cx="124240" cy="120476"/>
            </a:xfrm>
            <a:custGeom>
              <a:avLst/>
              <a:gdLst/>
              <a:ahLst/>
              <a:cxnLst/>
              <a:rect l="l" t="t" r="r" b="b"/>
              <a:pathLst>
                <a:path w="1452" h="1408" extrusionOk="0">
                  <a:moveTo>
                    <a:pt x="1370" y="0"/>
                  </a:moveTo>
                  <a:cubicBezTo>
                    <a:pt x="1364" y="264"/>
                    <a:pt x="1331" y="529"/>
                    <a:pt x="1272" y="791"/>
                  </a:cubicBezTo>
                  <a:cubicBezTo>
                    <a:pt x="1269" y="800"/>
                    <a:pt x="1269" y="810"/>
                    <a:pt x="1266" y="820"/>
                  </a:cubicBezTo>
                  <a:cubicBezTo>
                    <a:pt x="1246" y="833"/>
                    <a:pt x="1230" y="843"/>
                    <a:pt x="1210" y="853"/>
                  </a:cubicBezTo>
                  <a:cubicBezTo>
                    <a:pt x="808" y="1079"/>
                    <a:pt x="396" y="1239"/>
                    <a:pt x="1" y="1323"/>
                  </a:cubicBezTo>
                  <a:cubicBezTo>
                    <a:pt x="1" y="1353"/>
                    <a:pt x="4" y="1382"/>
                    <a:pt x="8" y="1408"/>
                  </a:cubicBezTo>
                  <a:cubicBezTo>
                    <a:pt x="429" y="1320"/>
                    <a:pt x="867" y="1150"/>
                    <a:pt x="1289" y="905"/>
                  </a:cubicBezTo>
                  <a:lnTo>
                    <a:pt x="1292" y="905"/>
                  </a:lnTo>
                  <a:cubicBezTo>
                    <a:pt x="1302" y="898"/>
                    <a:pt x="1312" y="895"/>
                    <a:pt x="1325" y="886"/>
                  </a:cubicBezTo>
                  <a:lnTo>
                    <a:pt x="1341" y="879"/>
                  </a:lnTo>
                  <a:lnTo>
                    <a:pt x="1345" y="859"/>
                  </a:lnTo>
                  <a:cubicBezTo>
                    <a:pt x="1345" y="853"/>
                    <a:pt x="1348" y="846"/>
                    <a:pt x="1348" y="839"/>
                  </a:cubicBezTo>
                  <a:cubicBezTo>
                    <a:pt x="1413" y="569"/>
                    <a:pt x="1449" y="287"/>
                    <a:pt x="1452" y="6"/>
                  </a:cubicBezTo>
                  <a:cubicBezTo>
                    <a:pt x="1426" y="3"/>
                    <a:pt x="1396" y="0"/>
                    <a:pt x="1370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70;p44"/>
            <p:cNvSpPr/>
            <p:nvPr/>
          </p:nvSpPr>
          <p:spPr>
            <a:xfrm>
              <a:off x="5225188" y="2045503"/>
              <a:ext cx="158381" cy="162317"/>
            </a:xfrm>
            <a:custGeom>
              <a:avLst/>
              <a:gdLst/>
              <a:ahLst/>
              <a:cxnLst/>
              <a:rect l="l" t="t" r="r" b="b"/>
              <a:pathLst>
                <a:path w="1851" h="1897" extrusionOk="0">
                  <a:moveTo>
                    <a:pt x="1769" y="0"/>
                  </a:moveTo>
                  <a:cubicBezTo>
                    <a:pt x="1729" y="337"/>
                    <a:pt x="1654" y="667"/>
                    <a:pt x="1540" y="988"/>
                  </a:cubicBezTo>
                  <a:cubicBezTo>
                    <a:pt x="1533" y="1003"/>
                    <a:pt x="1530" y="1020"/>
                    <a:pt x="1524" y="1033"/>
                  </a:cubicBezTo>
                  <a:cubicBezTo>
                    <a:pt x="1514" y="1043"/>
                    <a:pt x="1500" y="1050"/>
                    <a:pt x="1491" y="1056"/>
                  </a:cubicBezTo>
                  <a:cubicBezTo>
                    <a:pt x="1024" y="1363"/>
                    <a:pt x="517" y="1625"/>
                    <a:pt x="1" y="1821"/>
                  </a:cubicBezTo>
                  <a:cubicBezTo>
                    <a:pt x="14" y="1847"/>
                    <a:pt x="30" y="1873"/>
                    <a:pt x="43" y="1896"/>
                  </a:cubicBezTo>
                  <a:cubicBezTo>
                    <a:pt x="569" y="1697"/>
                    <a:pt x="1086" y="1429"/>
                    <a:pt x="1559" y="1112"/>
                  </a:cubicBezTo>
                  <a:cubicBezTo>
                    <a:pt x="1566" y="1109"/>
                    <a:pt x="1576" y="1105"/>
                    <a:pt x="1583" y="1098"/>
                  </a:cubicBezTo>
                  <a:lnTo>
                    <a:pt x="1592" y="1092"/>
                  </a:lnTo>
                  <a:lnTo>
                    <a:pt x="1598" y="1079"/>
                  </a:lnTo>
                  <a:cubicBezTo>
                    <a:pt x="1602" y="1066"/>
                    <a:pt x="1609" y="1056"/>
                    <a:pt x="1612" y="1043"/>
                  </a:cubicBezTo>
                  <a:cubicBezTo>
                    <a:pt x="1729" y="716"/>
                    <a:pt x="1811" y="380"/>
                    <a:pt x="1850" y="33"/>
                  </a:cubicBezTo>
                  <a:cubicBezTo>
                    <a:pt x="1821" y="23"/>
                    <a:pt x="1795" y="14"/>
                    <a:pt x="1769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71;p44"/>
            <p:cNvSpPr/>
            <p:nvPr/>
          </p:nvSpPr>
          <p:spPr>
            <a:xfrm>
              <a:off x="5279436" y="2093077"/>
              <a:ext cx="181312" cy="172927"/>
            </a:xfrm>
            <a:custGeom>
              <a:avLst/>
              <a:gdLst/>
              <a:ahLst/>
              <a:cxnLst/>
              <a:rect l="l" t="t" r="r" b="b"/>
              <a:pathLst>
                <a:path w="2119" h="2021" extrusionOk="0">
                  <a:moveTo>
                    <a:pt x="2037" y="0"/>
                  </a:moveTo>
                  <a:cubicBezTo>
                    <a:pt x="2014" y="408"/>
                    <a:pt x="1910" y="817"/>
                    <a:pt x="1733" y="1183"/>
                  </a:cubicBezTo>
                  <a:cubicBezTo>
                    <a:pt x="1723" y="1200"/>
                    <a:pt x="1717" y="1216"/>
                    <a:pt x="1706" y="1232"/>
                  </a:cubicBezTo>
                  <a:cubicBezTo>
                    <a:pt x="1697" y="1239"/>
                    <a:pt x="1687" y="1242"/>
                    <a:pt x="1677" y="1248"/>
                  </a:cubicBezTo>
                  <a:cubicBezTo>
                    <a:pt x="1157" y="1572"/>
                    <a:pt x="586" y="1811"/>
                    <a:pt x="1" y="1954"/>
                  </a:cubicBezTo>
                  <a:cubicBezTo>
                    <a:pt x="30" y="1977"/>
                    <a:pt x="62" y="1997"/>
                    <a:pt x="95" y="2020"/>
                  </a:cubicBezTo>
                  <a:cubicBezTo>
                    <a:pt x="667" y="1873"/>
                    <a:pt x="1226" y="1634"/>
                    <a:pt x="1739" y="1314"/>
                  </a:cubicBezTo>
                  <a:cubicBezTo>
                    <a:pt x="1746" y="1310"/>
                    <a:pt x="1756" y="1304"/>
                    <a:pt x="1762" y="1298"/>
                  </a:cubicBezTo>
                  <a:lnTo>
                    <a:pt x="1772" y="1291"/>
                  </a:lnTo>
                  <a:lnTo>
                    <a:pt x="1779" y="1281"/>
                  </a:lnTo>
                  <a:cubicBezTo>
                    <a:pt x="1785" y="1271"/>
                    <a:pt x="1788" y="1258"/>
                    <a:pt x="1795" y="1248"/>
                  </a:cubicBezTo>
                  <a:cubicBezTo>
                    <a:pt x="1978" y="886"/>
                    <a:pt x="2086" y="484"/>
                    <a:pt x="2118" y="75"/>
                  </a:cubicBezTo>
                  <a:cubicBezTo>
                    <a:pt x="2092" y="49"/>
                    <a:pt x="2063" y="23"/>
                    <a:pt x="2037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72;p44"/>
            <p:cNvSpPr/>
            <p:nvPr/>
          </p:nvSpPr>
          <p:spPr>
            <a:xfrm>
              <a:off x="5372873" y="2057225"/>
              <a:ext cx="36108" cy="97972"/>
            </a:xfrm>
            <a:custGeom>
              <a:avLst/>
              <a:gdLst/>
              <a:ahLst/>
              <a:cxnLst/>
              <a:rect l="l" t="t" r="r" b="b"/>
              <a:pathLst>
                <a:path w="422" h="1145" extrusionOk="0">
                  <a:moveTo>
                    <a:pt x="340" y="1"/>
                  </a:moveTo>
                  <a:cubicBezTo>
                    <a:pt x="284" y="357"/>
                    <a:pt x="183" y="703"/>
                    <a:pt x="33" y="1030"/>
                  </a:cubicBezTo>
                  <a:cubicBezTo>
                    <a:pt x="26" y="1056"/>
                    <a:pt x="14" y="1082"/>
                    <a:pt x="0" y="1106"/>
                  </a:cubicBezTo>
                  <a:lnTo>
                    <a:pt x="79" y="1145"/>
                  </a:lnTo>
                  <a:cubicBezTo>
                    <a:pt x="85" y="1125"/>
                    <a:pt x="95" y="1109"/>
                    <a:pt x="102" y="1089"/>
                  </a:cubicBezTo>
                  <a:cubicBezTo>
                    <a:pt x="255" y="756"/>
                    <a:pt x="360" y="406"/>
                    <a:pt x="422" y="43"/>
                  </a:cubicBezTo>
                  <a:cubicBezTo>
                    <a:pt x="396" y="27"/>
                    <a:pt x="370" y="14"/>
                    <a:pt x="340" y="1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73;p44"/>
            <p:cNvSpPr/>
            <p:nvPr/>
          </p:nvSpPr>
          <p:spPr>
            <a:xfrm>
              <a:off x="5392981" y="2178899"/>
              <a:ext cx="126208" cy="135963"/>
            </a:xfrm>
            <a:custGeom>
              <a:avLst/>
              <a:gdLst/>
              <a:ahLst/>
              <a:cxnLst/>
              <a:rect l="l" t="t" r="r" b="b"/>
              <a:pathLst>
                <a:path w="1475" h="1589" extrusionOk="0">
                  <a:moveTo>
                    <a:pt x="1399" y="1"/>
                  </a:moveTo>
                  <a:cubicBezTo>
                    <a:pt x="1393" y="370"/>
                    <a:pt x="1321" y="735"/>
                    <a:pt x="1187" y="1079"/>
                  </a:cubicBezTo>
                  <a:cubicBezTo>
                    <a:pt x="1183" y="1092"/>
                    <a:pt x="1177" y="1105"/>
                    <a:pt x="1174" y="1121"/>
                  </a:cubicBezTo>
                  <a:cubicBezTo>
                    <a:pt x="1158" y="1128"/>
                    <a:pt x="1144" y="1135"/>
                    <a:pt x="1128" y="1141"/>
                  </a:cubicBezTo>
                  <a:cubicBezTo>
                    <a:pt x="755" y="1311"/>
                    <a:pt x="379" y="1445"/>
                    <a:pt x="1" y="1543"/>
                  </a:cubicBezTo>
                  <a:cubicBezTo>
                    <a:pt x="56" y="1556"/>
                    <a:pt x="112" y="1572"/>
                    <a:pt x="164" y="1589"/>
                  </a:cubicBezTo>
                  <a:lnTo>
                    <a:pt x="167" y="1589"/>
                  </a:lnTo>
                  <a:cubicBezTo>
                    <a:pt x="507" y="1491"/>
                    <a:pt x="847" y="1363"/>
                    <a:pt x="1183" y="1209"/>
                  </a:cubicBezTo>
                  <a:cubicBezTo>
                    <a:pt x="1197" y="1203"/>
                    <a:pt x="1210" y="1197"/>
                    <a:pt x="1223" y="1194"/>
                  </a:cubicBezTo>
                  <a:lnTo>
                    <a:pt x="1239" y="1183"/>
                  </a:lnTo>
                  <a:lnTo>
                    <a:pt x="1245" y="1170"/>
                  </a:lnTo>
                  <a:cubicBezTo>
                    <a:pt x="1245" y="1164"/>
                    <a:pt x="1249" y="1157"/>
                    <a:pt x="1252" y="1154"/>
                  </a:cubicBezTo>
                  <a:cubicBezTo>
                    <a:pt x="1373" y="850"/>
                    <a:pt x="1449" y="527"/>
                    <a:pt x="1474" y="197"/>
                  </a:cubicBezTo>
                  <a:cubicBezTo>
                    <a:pt x="1452" y="131"/>
                    <a:pt x="1426" y="66"/>
                    <a:pt x="1399" y="1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74;p44"/>
            <p:cNvSpPr/>
            <p:nvPr/>
          </p:nvSpPr>
          <p:spPr>
            <a:xfrm>
              <a:off x="5339075" y="2434396"/>
              <a:ext cx="405835" cy="239582"/>
            </a:xfrm>
            <a:custGeom>
              <a:avLst/>
              <a:gdLst/>
              <a:ahLst/>
              <a:cxnLst/>
              <a:rect l="l" t="t" r="r" b="b"/>
              <a:pathLst>
                <a:path w="4743" h="2800" extrusionOk="0">
                  <a:moveTo>
                    <a:pt x="1926" y="0"/>
                  </a:moveTo>
                  <a:cubicBezTo>
                    <a:pt x="1857" y="0"/>
                    <a:pt x="1788" y="3"/>
                    <a:pt x="1719" y="8"/>
                  </a:cubicBezTo>
                  <a:cubicBezTo>
                    <a:pt x="1690" y="8"/>
                    <a:pt x="1660" y="12"/>
                    <a:pt x="1628" y="15"/>
                  </a:cubicBezTo>
                  <a:cubicBezTo>
                    <a:pt x="1549" y="21"/>
                    <a:pt x="1471" y="31"/>
                    <a:pt x="1389" y="47"/>
                  </a:cubicBezTo>
                  <a:cubicBezTo>
                    <a:pt x="1362" y="54"/>
                    <a:pt x="1333" y="60"/>
                    <a:pt x="1304" y="63"/>
                  </a:cubicBezTo>
                  <a:cubicBezTo>
                    <a:pt x="1134" y="103"/>
                    <a:pt x="964" y="158"/>
                    <a:pt x="813" y="237"/>
                  </a:cubicBezTo>
                  <a:cubicBezTo>
                    <a:pt x="788" y="250"/>
                    <a:pt x="762" y="263"/>
                    <a:pt x="738" y="276"/>
                  </a:cubicBezTo>
                  <a:cubicBezTo>
                    <a:pt x="418" y="452"/>
                    <a:pt x="169" y="721"/>
                    <a:pt x="71" y="1099"/>
                  </a:cubicBezTo>
                  <a:cubicBezTo>
                    <a:pt x="65" y="1129"/>
                    <a:pt x="56" y="1158"/>
                    <a:pt x="52" y="1191"/>
                  </a:cubicBezTo>
                  <a:cubicBezTo>
                    <a:pt x="46" y="1217"/>
                    <a:pt x="42" y="1247"/>
                    <a:pt x="39" y="1273"/>
                  </a:cubicBezTo>
                  <a:cubicBezTo>
                    <a:pt x="0" y="1580"/>
                    <a:pt x="104" y="1890"/>
                    <a:pt x="284" y="2139"/>
                  </a:cubicBezTo>
                  <a:cubicBezTo>
                    <a:pt x="300" y="2165"/>
                    <a:pt x="317" y="2184"/>
                    <a:pt x="333" y="2208"/>
                  </a:cubicBezTo>
                  <a:cubicBezTo>
                    <a:pt x="369" y="2250"/>
                    <a:pt x="405" y="2286"/>
                    <a:pt x="441" y="2321"/>
                  </a:cubicBezTo>
                  <a:cubicBezTo>
                    <a:pt x="542" y="2420"/>
                    <a:pt x="653" y="2498"/>
                    <a:pt x="774" y="2564"/>
                  </a:cubicBezTo>
                  <a:cubicBezTo>
                    <a:pt x="801" y="2576"/>
                    <a:pt x="827" y="2590"/>
                    <a:pt x="849" y="2603"/>
                  </a:cubicBezTo>
                  <a:cubicBezTo>
                    <a:pt x="1029" y="2688"/>
                    <a:pt x="1219" y="2743"/>
                    <a:pt x="1412" y="2769"/>
                  </a:cubicBezTo>
                  <a:cubicBezTo>
                    <a:pt x="1500" y="2783"/>
                    <a:pt x="1585" y="2792"/>
                    <a:pt x="1673" y="2796"/>
                  </a:cubicBezTo>
                  <a:cubicBezTo>
                    <a:pt x="1712" y="2796"/>
                    <a:pt x="1751" y="2799"/>
                    <a:pt x="1788" y="2799"/>
                  </a:cubicBezTo>
                  <a:cubicBezTo>
                    <a:pt x="2216" y="2799"/>
                    <a:pt x="2644" y="2704"/>
                    <a:pt x="3052" y="2580"/>
                  </a:cubicBezTo>
                  <a:cubicBezTo>
                    <a:pt x="3068" y="2573"/>
                    <a:pt x="3088" y="2570"/>
                    <a:pt x="3108" y="2564"/>
                  </a:cubicBezTo>
                  <a:cubicBezTo>
                    <a:pt x="3163" y="2547"/>
                    <a:pt x="3216" y="2528"/>
                    <a:pt x="3272" y="2511"/>
                  </a:cubicBezTo>
                  <a:cubicBezTo>
                    <a:pt x="3712" y="2368"/>
                    <a:pt x="4154" y="2204"/>
                    <a:pt x="4575" y="2021"/>
                  </a:cubicBezTo>
                  <a:cubicBezTo>
                    <a:pt x="4654" y="1985"/>
                    <a:pt x="4699" y="1949"/>
                    <a:pt x="4723" y="1907"/>
                  </a:cubicBezTo>
                  <a:cubicBezTo>
                    <a:pt x="4735" y="1881"/>
                    <a:pt x="4742" y="1851"/>
                    <a:pt x="4735" y="1822"/>
                  </a:cubicBezTo>
                  <a:cubicBezTo>
                    <a:pt x="4729" y="1763"/>
                    <a:pt x="4690" y="1701"/>
                    <a:pt x="4631" y="1629"/>
                  </a:cubicBezTo>
                  <a:cubicBezTo>
                    <a:pt x="4323" y="1263"/>
                    <a:pt x="4006" y="910"/>
                    <a:pt x="3640" y="623"/>
                  </a:cubicBezTo>
                  <a:cubicBezTo>
                    <a:pt x="3585" y="580"/>
                    <a:pt x="3530" y="541"/>
                    <a:pt x="3474" y="502"/>
                  </a:cubicBezTo>
                  <a:cubicBezTo>
                    <a:pt x="3363" y="423"/>
                    <a:pt x="3248" y="354"/>
                    <a:pt x="3127" y="292"/>
                  </a:cubicBezTo>
                  <a:cubicBezTo>
                    <a:pt x="2997" y="223"/>
                    <a:pt x="2863" y="168"/>
                    <a:pt x="2723" y="119"/>
                  </a:cubicBezTo>
                  <a:cubicBezTo>
                    <a:pt x="2640" y="93"/>
                    <a:pt x="2555" y="70"/>
                    <a:pt x="2468" y="54"/>
                  </a:cubicBezTo>
                  <a:cubicBezTo>
                    <a:pt x="2432" y="44"/>
                    <a:pt x="2395" y="37"/>
                    <a:pt x="2359" y="34"/>
                  </a:cubicBezTo>
                  <a:cubicBezTo>
                    <a:pt x="2221" y="12"/>
                    <a:pt x="2075" y="0"/>
                    <a:pt x="1926" y="0"/>
                  </a:cubicBezTo>
                  <a:close/>
                </a:path>
              </a:pathLst>
            </a:custGeom>
            <a:solidFill>
              <a:srgbClr val="A52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75;p44"/>
            <p:cNvSpPr/>
            <p:nvPr/>
          </p:nvSpPr>
          <p:spPr>
            <a:xfrm>
              <a:off x="5343439" y="2519533"/>
              <a:ext cx="411140" cy="81372"/>
            </a:xfrm>
            <a:custGeom>
              <a:avLst/>
              <a:gdLst/>
              <a:ahLst/>
              <a:cxnLst/>
              <a:rect l="l" t="t" r="r" b="b"/>
              <a:pathLst>
                <a:path w="4805" h="951" extrusionOk="0">
                  <a:moveTo>
                    <a:pt x="1024" y="0"/>
                  </a:moveTo>
                  <a:cubicBezTo>
                    <a:pt x="671" y="0"/>
                    <a:pt x="338" y="36"/>
                    <a:pt x="20" y="104"/>
                  </a:cubicBezTo>
                  <a:cubicBezTo>
                    <a:pt x="14" y="134"/>
                    <a:pt x="5" y="163"/>
                    <a:pt x="1" y="196"/>
                  </a:cubicBezTo>
                  <a:cubicBezTo>
                    <a:pt x="315" y="127"/>
                    <a:pt x="652" y="88"/>
                    <a:pt x="1005" y="88"/>
                  </a:cubicBezTo>
                  <a:cubicBezTo>
                    <a:pt x="1034" y="85"/>
                    <a:pt x="1067" y="85"/>
                    <a:pt x="1099" y="85"/>
                  </a:cubicBezTo>
                  <a:cubicBezTo>
                    <a:pt x="1256" y="88"/>
                    <a:pt x="1413" y="95"/>
                    <a:pt x="1577" y="108"/>
                  </a:cubicBezTo>
                  <a:cubicBezTo>
                    <a:pt x="1606" y="111"/>
                    <a:pt x="1635" y="115"/>
                    <a:pt x="1668" y="118"/>
                  </a:cubicBezTo>
                  <a:cubicBezTo>
                    <a:pt x="1880" y="137"/>
                    <a:pt x="2096" y="170"/>
                    <a:pt x="2319" y="213"/>
                  </a:cubicBezTo>
                  <a:cubicBezTo>
                    <a:pt x="2436" y="235"/>
                    <a:pt x="2550" y="258"/>
                    <a:pt x="2668" y="287"/>
                  </a:cubicBezTo>
                  <a:cubicBezTo>
                    <a:pt x="2694" y="294"/>
                    <a:pt x="2723" y="301"/>
                    <a:pt x="2753" y="307"/>
                  </a:cubicBezTo>
                  <a:cubicBezTo>
                    <a:pt x="3103" y="392"/>
                    <a:pt x="3452" y="497"/>
                    <a:pt x="3795" y="611"/>
                  </a:cubicBezTo>
                  <a:cubicBezTo>
                    <a:pt x="3825" y="621"/>
                    <a:pt x="3854" y="631"/>
                    <a:pt x="3880" y="637"/>
                  </a:cubicBezTo>
                  <a:cubicBezTo>
                    <a:pt x="4145" y="726"/>
                    <a:pt x="4410" y="821"/>
                    <a:pt x="4672" y="912"/>
                  </a:cubicBezTo>
                  <a:cubicBezTo>
                    <a:pt x="4707" y="925"/>
                    <a:pt x="4743" y="938"/>
                    <a:pt x="4779" y="951"/>
                  </a:cubicBezTo>
                  <a:lnTo>
                    <a:pt x="4805" y="869"/>
                  </a:lnTo>
                  <a:cubicBezTo>
                    <a:pt x="4766" y="853"/>
                    <a:pt x="4727" y="840"/>
                    <a:pt x="4684" y="827"/>
                  </a:cubicBezTo>
                  <a:cubicBezTo>
                    <a:pt x="4429" y="735"/>
                    <a:pt x="4168" y="644"/>
                    <a:pt x="3907" y="555"/>
                  </a:cubicBezTo>
                  <a:cubicBezTo>
                    <a:pt x="3877" y="546"/>
                    <a:pt x="3844" y="536"/>
                    <a:pt x="3815" y="526"/>
                  </a:cubicBezTo>
                  <a:cubicBezTo>
                    <a:pt x="3468" y="412"/>
                    <a:pt x="3119" y="307"/>
                    <a:pt x="2766" y="222"/>
                  </a:cubicBezTo>
                  <a:cubicBezTo>
                    <a:pt x="2737" y="216"/>
                    <a:pt x="2707" y="209"/>
                    <a:pt x="2678" y="203"/>
                  </a:cubicBezTo>
                  <a:cubicBezTo>
                    <a:pt x="2563" y="173"/>
                    <a:pt x="2449" y="150"/>
                    <a:pt x="2334" y="127"/>
                  </a:cubicBezTo>
                  <a:cubicBezTo>
                    <a:pt x="2204" y="104"/>
                    <a:pt x="2076" y="82"/>
                    <a:pt x="1952" y="65"/>
                  </a:cubicBezTo>
                  <a:cubicBezTo>
                    <a:pt x="1922" y="59"/>
                    <a:pt x="1893" y="56"/>
                    <a:pt x="1864" y="52"/>
                  </a:cubicBezTo>
                  <a:cubicBezTo>
                    <a:pt x="1799" y="46"/>
                    <a:pt x="1737" y="36"/>
                    <a:pt x="1671" y="32"/>
                  </a:cubicBezTo>
                  <a:cubicBezTo>
                    <a:pt x="1642" y="29"/>
                    <a:pt x="1613" y="26"/>
                    <a:pt x="1583" y="23"/>
                  </a:cubicBezTo>
                  <a:cubicBezTo>
                    <a:pt x="1423" y="10"/>
                    <a:pt x="1269" y="0"/>
                    <a:pt x="1115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76;p44"/>
            <p:cNvSpPr/>
            <p:nvPr/>
          </p:nvSpPr>
          <p:spPr>
            <a:xfrm>
              <a:off x="5363290" y="2454589"/>
              <a:ext cx="76752" cy="168734"/>
            </a:xfrm>
            <a:custGeom>
              <a:avLst/>
              <a:gdLst/>
              <a:ahLst/>
              <a:cxnLst/>
              <a:rect l="l" t="t" r="r" b="b"/>
              <a:pathLst>
                <a:path w="897" h="1972" extrusionOk="0">
                  <a:moveTo>
                    <a:pt x="530" y="1"/>
                  </a:moveTo>
                  <a:cubicBezTo>
                    <a:pt x="505" y="14"/>
                    <a:pt x="479" y="27"/>
                    <a:pt x="455" y="40"/>
                  </a:cubicBezTo>
                  <a:cubicBezTo>
                    <a:pt x="589" y="266"/>
                    <a:pt x="704" y="507"/>
                    <a:pt x="792" y="759"/>
                  </a:cubicBezTo>
                  <a:cubicBezTo>
                    <a:pt x="795" y="769"/>
                    <a:pt x="799" y="779"/>
                    <a:pt x="802" y="788"/>
                  </a:cubicBezTo>
                  <a:lnTo>
                    <a:pt x="773" y="847"/>
                  </a:lnTo>
                  <a:cubicBezTo>
                    <a:pt x="553" y="1253"/>
                    <a:pt x="289" y="1615"/>
                    <a:pt x="1" y="1903"/>
                  </a:cubicBezTo>
                  <a:cubicBezTo>
                    <a:pt x="17" y="1929"/>
                    <a:pt x="34" y="1948"/>
                    <a:pt x="50" y="1972"/>
                  </a:cubicBezTo>
                  <a:cubicBezTo>
                    <a:pt x="361" y="1667"/>
                    <a:pt x="639" y="1282"/>
                    <a:pt x="867" y="844"/>
                  </a:cubicBezTo>
                  <a:cubicBezTo>
                    <a:pt x="874" y="834"/>
                    <a:pt x="880" y="824"/>
                    <a:pt x="886" y="811"/>
                  </a:cubicBezTo>
                  <a:lnTo>
                    <a:pt x="897" y="795"/>
                  </a:lnTo>
                  <a:lnTo>
                    <a:pt x="886" y="776"/>
                  </a:lnTo>
                  <a:cubicBezTo>
                    <a:pt x="886" y="772"/>
                    <a:pt x="883" y="765"/>
                    <a:pt x="883" y="759"/>
                  </a:cubicBezTo>
                  <a:cubicBezTo>
                    <a:pt x="792" y="494"/>
                    <a:pt x="675" y="239"/>
                    <a:pt x="530" y="1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77;p44"/>
            <p:cNvSpPr/>
            <p:nvPr/>
          </p:nvSpPr>
          <p:spPr>
            <a:xfrm>
              <a:off x="5405302" y="2438332"/>
              <a:ext cx="82228" cy="218875"/>
            </a:xfrm>
            <a:custGeom>
              <a:avLst/>
              <a:gdLst/>
              <a:ahLst/>
              <a:cxnLst/>
              <a:rect l="l" t="t" r="r" b="b"/>
              <a:pathLst>
                <a:path w="961" h="2558" extrusionOk="0">
                  <a:moveTo>
                    <a:pt x="615" y="1"/>
                  </a:moveTo>
                  <a:cubicBezTo>
                    <a:pt x="588" y="8"/>
                    <a:pt x="559" y="14"/>
                    <a:pt x="530" y="17"/>
                  </a:cubicBezTo>
                  <a:cubicBezTo>
                    <a:pt x="677" y="322"/>
                    <a:pt x="788" y="642"/>
                    <a:pt x="860" y="972"/>
                  </a:cubicBezTo>
                  <a:cubicBezTo>
                    <a:pt x="863" y="988"/>
                    <a:pt x="866" y="1005"/>
                    <a:pt x="870" y="1021"/>
                  </a:cubicBezTo>
                  <a:cubicBezTo>
                    <a:pt x="863" y="1034"/>
                    <a:pt x="860" y="1047"/>
                    <a:pt x="854" y="1057"/>
                  </a:cubicBezTo>
                  <a:cubicBezTo>
                    <a:pt x="625" y="1573"/>
                    <a:pt x="334" y="2070"/>
                    <a:pt x="0" y="2518"/>
                  </a:cubicBezTo>
                  <a:cubicBezTo>
                    <a:pt x="27" y="2530"/>
                    <a:pt x="53" y="2544"/>
                    <a:pt x="75" y="2557"/>
                  </a:cubicBezTo>
                  <a:cubicBezTo>
                    <a:pt x="415" y="2099"/>
                    <a:pt x="709" y="1593"/>
                    <a:pt x="945" y="1067"/>
                  </a:cubicBezTo>
                  <a:cubicBezTo>
                    <a:pt x="948" y="1060"/>
                    <a:pt x="952" y="1050"/>
                    <a:pt x="955" y="1044"/>
                  </a:cubicBezTo>
                  <a:lnTo>
                    <a:pt x="961" y="1031"/>
                  </a:lnTo>
                  <a:lnTo>
                    <a:pt x="958" y="1017"/>
                  </a:lnTo>
                  <a:cubicBezTo>
                    <a:pt x="955" y="1005"/>
                    <a:pt x="952" y="991"/>
                    <a:pt x="948" y="981"/>
                  </a:cubicBezTo>
                  <a:cubicBezTo>
                    <a:pt x="876" y="639"/>
                    <a:pt x="765" y="311"/>
                    <a:pt x="615" y="1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78;p44"/>
            <p:cNvSpPr/>
            <p:nvPr/>
          </p:nvSpPr>
          <p:spPr>
            <a:xfrm>
              <a:off x="5482225" y="2437305"/>
              <a:ext cx="98229" cy="236673"/>
            </a:xfrm>
            <a:custGeom>
              <a:avLst/>
              <a:gdLst/>
              <a:ahLst/>
              <a:cxnLst/>
              <a:rect l="l" t="t" r="r" b="b"/>
              <a:pathLst>
                <a:path w="1148" h="2766" extrusionOk="0">
                  <a:moveTo>
                    <a:pt x="686" y="0"/>
                  </a:moveTo>
                  <a:lnTo>
                    <a:pt x="686" y="0"/>
                  </a:lnTo>
                  <a:cubicBezTo>
                    <a:pt x="886" y="356"/>
                    <a:pt x="1013" y="755"/>
                    <a:pt x="1056" y="1164"/>
                  </a:cubicBezTo>
                  <a:cubicBezTo>
                    <a:pt x="1059" y="1180"/>
                    <a:pt x="1059" y="1196"/>
                    <a:pt x="1059" y="1216"/>
                  </a:cubicBezTo>
                  <a:cubicBezTo>
                    <a:pt x="1056" y="1225"/>
                    <a:pt x="1050" y="1239"/>
                    <a:pt x="1046" y="1248"/>
                  </a:cubicBezTo>
                  <a:cubicBezTo>
                    <a:pt x="775" y="1807"/>
                    <a:pt x="422" y="2320"/>
                    <a:pt x="0" y="2762"/>
                  </a:cubicBezTo>
                  <a:cubicBezTo>
                    <a:pt x="39" y="2762"/>
                    <a:pt x="78" y="2765"/>
                    <a:pt x="115" y="2765"/>
                  </a:cubicBezTo>
                  <a:cubicBezTo>
                    <a:pt x="523" y="2327"/>
                    <a:pt x="866" y="1817"/>
                    <a:pt x="1131" y="1268"/>
                  </a:cubicBezTo>
                  <a:cubicBezTo>
                    <a:pt x="1134" y="1262"/>
                    <a:pt x="1137" y="1252"/>
                    <a:pt x="1144" y="1242"/>
                  </a:cubicBezTo>
                  <a:lnTo>
                    <a:pt x="1148" y="1233"/>
                  </a:lnTo>
                  <a:lnTo>
                    <a:pt x="1148" y="1219"/>
                  </a:lnTo>
                  <a:cubicBezTo>
                    <a:pt x="1148" y="1206"/>
                    <a:pt x="1144" y="1196"/>
                    <a:pt x="1144" y="1183"/>
                  </a:cubicBezTo>
                  <a:cubicBezTo>
                    <a:pt x="1104" y="778"/>
                    <a:pt x="984" y="379"/>
                    <a:pt x="795" y="20"/>
                  </a:cubicBezTo>
                  <a:cubicBezTo>
                    <a:pt x="759" y="10"/>
                    <a:pt x="722" y="3"/>
                    <a:pt x="686" y="0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79;p44"/>
            <p:cNvSpPr/>
            <p:nvPr/>
          </p:nvSpPr>
          <p:spPr>
            <a:xfrm>
              <a:off x="5478289" y="2434995"/>
              <a:ext cx="33028" cy="96089"/>
            </a:xfrm>
            <a:custGeom>
              <a:avLst/>
              <a:gdLst/>
              <a:ahLst/>
              <a:cxnLst/>
              <a:rect l="l" t="t" r="r" b="b"/>
              <a:pathLst>
                <a:path w="386" h="1123" extrusionOk="0">
                  <a:moveTo>
                    <a:pt x="92" y="1"/>
                  </a:moveTo>
                  <a:cubicBezTo>
                    <a:pt x="63" y="1"/>
                    <a:pt x="33" y="5"/>
                    <a:pt x="1" y="8"/>
                  </a:cubicBezTo>
                  <a:cubicBezTo>
                    <a:pt x="144" y="338"/>
                    <a:pt x="239" y="684"/>
                    <a:pt x="288" y="1040"/>
                  </a:cubicBezTo>
                  <a:cubicBezTo>
                    <a:pt x="295" y="1067"/>
                    <a:pt x="298" y="1096"/>
                    <a:pt x="301" y="1122"/>
                  </a:cubicBezTo>
                  <a:lnTo>
                    <a:pt x="386" y="1112"/>
                  </a:lnTo>
                  <a:cubicBezTo>
                    <a:pt x="383" y="1092"/>
                    <a:pt x="379" y="1073"/>
                    <a:pt x="376" y="1053"/>
                  </a:cubicBezTo>
                  <a:cubicBezTo>
                    <a:pt x="327" y="691"/>
                    <a:pt x="233" y="338"/>
                    <a:pt x="92" y="1"/>
                  </a:cubicBezTo>
                  <a:close/>
                </a:path>
              </a:pathLst>
            </a:custGeom>
            <a:solidFill>
              <a:srgbClr val="E173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80;p44"/>
            <p:cNvSpPr/>
            <p:nvPr/>
          </p:nvSpPr>
          <p:spPr>
            <a:xfrm>
              <a:off x="5604925" y="2477264"/>
              <a:ext cx="73415" cy="176521"/>
            </a:xfrm>
            <a:custGeom>
              <a:avLst/>
              <a:gdLst/>
              <a:ahLst/>
              <a:cxnLst/>
              <a:rect l="l" t="t" r="r" b="b"/>
              <a:pathLst>
                <a:path w="858" h="2063" extrusionOk="0">
                  <a:moveTo>
                    <a:pt x="367" y="1"/>
                  </a:moveTo>
                  <a:cubicBezTo>
                    <a:pt x="557" y="311"/>
                    <a:pt x="690" y="660"/>
                    <a:pt x="759" y="1020"/>
                  </a:cubicBezTo>
                  <a:cubicBezTo>
                    <a:pt x="762" y="1033"/>
                    <a:pt x="765" y="1049"/>
                    <a:pt x="765" y="1066"/>
                  </a:cubicBezTo>
                  <a:cubicBezTo>
                    <a:pt x="759" y="1079"/>
                    <a:pt x="749" y="1092"/>
                    <a:pt x="739" y="1105"/>
                  </a:cubicBezTo>
                  <a:cubicBezTo>
                    <a:pt x="514" y="1455"/>
                    <a:pt x="269" y="1772"/>
                    <a:pt x="1" y="2063"/>
                  </a:cubicBezTo>
                  <a:cubicBezTo>
                    <a:pt x="56" y="2046"/>
                    <a:pt x="109" y="2027"/>
                    <a:pt x="165" y="2010"/>
                  </a:cubicBezTo>
                  <a:cubicBezTo>
                    <a:pt x="400" y="1742"/>
                    <a:pt x="622" y="1448"/>
                    <a:pt x="824" y="1131"/>
                  </a:cubicBezTo>
                  <a:cubicBezTo>
                    <a:pt x="831" y="1122"/>
                    <a:pt x="841" y="1108"/>
                    <a:pt x="847" y="1099"/>
                  </a:cubicBezTo>
                  <a:lnTo>
                    <a:pt x="857" y="1082"/>
                  </a:lnTo>
                  <a:lnTo>
                    <a:pt x="854" y="1066"/>
                  </a:lnTo>
                  <a:cubicBezTo>
                    <a:pt x="854" y="1060"/>
                    <a:pt x="851" y="1053"/>
                    <a:pt x="851" y="1049"/>
                  </a:cubicBezTo>
                  <a:cubicBezTo>
                    <a:pt x="795" y="726"/>
                    <a:pt x="684" y="413"/>
                    <a:pt x="533" y="122"/>
                  </a:cubicBezTo>
                  <a:cubicBezTo>
                    <a:pt x="478" y="79"/>
                    <a:pt x="423" y="40"/>
                    <a:pt x="367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81;p44"/>
            <p:cNvSpPr/>
            <p:nvPr/>
          </p:nvSpPr>
          <p:spPr>
            <a:xfrm>
              <a:off x="6183944" y="1155370"/>
              <a:ext cx="288525" cy="281509"/>
            </a:xfrm>
            <a:custGeom>
              <a:avLst/>
              <a:gdLst/>
              <a:ahLst/>
              <a:cxnLst/>
              <a:rect l="l" t="t" r="r" b="b"/>
              <a:pathLst>
                <a:path w="3372" h="3290" extrusionOk="0">
                  <a:moveTo>
                    <a:pt x="969" y="0"/>
                  </a:moveTo>
                  <a:cubicBezTo>
                    <a:pt x="913" y="0"/>
                    <a:pt x="880" y="61"/>
                    <a:pt x="888" y="174"/>
                  </a:cubicBezTo>
                  <a:lnTo>
                    <a:pt x="953" y="1066"/>
                  </a:lnTo>
                  <a:cubicBezTo>
                    <a:pt x="967" y="1249"/>
                    <a:pt x="872" y="1508"/>
                    <a:pt x="744" y="1641"/>
                  </a:cubicBezTo>
                  <a:lnTo>
                    <a:pt x="119" y="2292"/>
                  </a:lnTo>
                  <a:cubicBezTo>
                    <a:pt x="1" y="2414"/>
                    <a:pt x="25" y="2503"/>
                    <a:pt x="169" y="2503"/>
                  </a:cubicBezTo>
                  <a:cubicBezTo>
                    <a:pt x="183" y="2503"/>
                    <a:pt x="198" y="2503"/>
                    <a:pt x="214" y="2501"/>
                  </a:cubicBezTo>
                  <a:lnTo>
                    <a:pt x="1094" y="2410"/>
                  </a:lnTo>
                  <a:cubicBezTo>
                    <a:pt x="1111" y="2408"/>
                    <a:pt x="1128" y="2407"/>
                    <a:pt x="1146" y="2407"/>
                  </a:cubicBezTo>
                  <a:cubicBezTo>
                    <a:pt x="1320" y="2407"/>
                    <a:pt x="1537" y="2490"/>
                    <a:pt x="1653" y="2602"/>
                  </a:cubicBezTo>
                  <a:lnTo>
                    <a:pt x="2276" y="3220"/>
                  </a:lnTo>
                  <a:cubicBezTo>
                    <a:pt x="2325" y="3267"/>
                    <a:pt x="2368" y="3290"/>
                    <a:pt x="2403" y="3290"/>
                  </a:cubicBezTo>
                  <a:cubicBezTo>
                    <a:pt x="2459" y="3290"/>
                    <a:pt x="2491" y="3229"/>
                    <a:pt x="2483" y="3116"/>
                  </a:cubicBezTo>
                  <a:lnTo>
                    <a:pt x="2421" y="2223"/>
                  </a:lnTo>
                  <a:cubicBezTo>
                    <a:pt x="2407" y="2040"/>
                    <a:pt x="2499" y="1782"/>
                    <a:pt x="2626" y="1651"/>
                  </a:cubicBezTo>
                  <a:lnTo>
                    <a:pt x="3254" y="998"/>
                  </a:lnTo>
                  <a:cubicBezTo>
                    <a:pt x="3372" y="874"/>
                    <a:pt x="3345" y="787"/>
                    <a:pt x="3198" y="787"/>
                  </a:cubicBezTo>
                  <a:cubicBezTo>
                    <a:pt x="3186" y="787"/>
                    <a:pt x="3173" y="787"/>
                    <a:pt x="3159" y="789"/>
                  </a:cubicBezTo>
                  <a:lnTo>
                    <a:pt x="2280" y="884"/>
                  </a:lnTo>
                  <a:cubicBezTo>
                    <a:pt x="2263" y="885"/>
                    <a:pt x="2245" y="886"/>
                    <a:pt x="2227" y="886"/>
                  </a:cubicBezTo>
                  <a:cubicBezTo>
                    <a:pt x="2051" y="886"/>
                    <a:pt x="1833" y="803"/>
                    <a:pt x="1718" y="687"/>
                  </a:cubicBezTo>
                  <a:lnTo>
                    <a:pt x="1097" y="72"/>
                  </a:lnTo>
                  <a:cubicBezTo>
                    <a:pt x="1048" y="24"/>
                    <a:pt x="1004" y="0"/>
                    <a:pt x="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82;p44"/>
            <p:cNvSpPr/>
            <p:nvPr/>
          </p:nvSpPr>
          <p:spPr>
            <a:xfrm>
              <a:off x="6512599" y="1198580"/>
              <a:ext cx="229999" cy="219474"/>
            </a:xfrm>
            <a:custGeom>
              <a:avLst/>
              <a:gdLst/>
              <a:ahLst/>
              <a:cxnLst/>
              <a:rect l="l" t="t" r="r" b="b"/>
              <a:pathLst>
                <a:path w="2688" h="2565" extrusionOk="0">
                  <a:moveTo>
                    <a:pt x="1582" y="1"/>
                  </a:moveTo>
                  <a:cubicBezTo>
                    <a:pt x="1553" y="1"/>
                    <a:pt x="1520" y="26"/>
                    <a:pt x="1488" y="77"/>
                  </a:cubicBezTo>
                  <a:lnTo>
                    <a:pt x="1152" y="633"/>
                  </a:lnTo>
                  <a:cubicBezTo>
                    <a:pt x="1083" y="748"/>
                    <a:pt x="919" y="859"/>
                    <a:pt x="788" y="885"/>
                  </a:cubicBezTo>
                  <a:lnTo>
                    <a:pt x="145" y="1009"/>
                  </a:lnTo>
                  <a:cubicBezTo>
                    <a:pt x="14" y="1035"/>
                    <a:pt x="1" y="1107"/>
                    <a:pt x="116" y="1172"/>
                  </a:cubicBezTo>
                  <a:lnTo>
                    <a:pt x="675" y="1486"/>
                  </a:lnTo>
                  <a:cubicBezTo>
                    <a:pt x="788" y="1548"/>
                    <a:pt x="900" y="1709"/>
                    <a:pt x="923" y="1836"/>
                  </a:cubicBezTo>
                  <a:lnTo>
                    <a:pt x="1034" y="2460"/>
                  </a:lnTo>
                  <a:cubicBezTo>
                    <a:pt x="1046" y="2529"/>
                    <a:pt x="1074" y="2564"/>
                    <a:pt x="1108" y="2564"/>
                  </a:cubicBezTo>
                  <a:cubicBezTo>
                    <a:pt x="1136" y="2564"/>
                    <a:pt x="1169" y="2539"/>
                    <a:pt x="1200" y="2486"/>
                  </a:cubicBezTo>
                  <a:lnTo>
                    <a:pt x="1538" y="1931"/>
                  </a:lnTo>
                  <a:cubicBezTo>
                    <a:pt x="1606" y="1819"/>
                    <a:pt x="1769" y="1705"/>
                    <a:pt x="1900" y="1679"/>
                  </a:cubicBezTo>
                  <a:lnTo>
                    <a:pt x="2544" y="1555"/>
                  </a:lnTo>
                  <a:cubicBezTo>
                    <a:pt x="2675" y="1528"/>
                    <a:pt x="2687" y="1457"/>
                    <a:pt x="2573" y="1391"/>
                  </a:cubicBezTo>
                  <a:lnTo>
                    <a:pt x="2014" y="1077"/>
                  </a:lnTo>
                  <a:cubicBezTo>
                    <a:pt x="1900" y="1015"/>
                    <a:pt x="1789" y="859"/>
                    <a:pt x="1766" y="731"/>
                  </a:cubicBezTo>
                  <a:lnTo>
                    <a:pt x="1655" y="104"/>
                  </a:lnTo>
                  <a:cubicBezTo>
                    <a:pt x="1643" y="35"/>
                    <a:pt x="1615" y="1"/>
                    <a:pt x="1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83;p44"/>
            <p:cNvSpPr/>
            <p:nvPr/>
          </p:nvSpPr>
          <p:spPr>
            <a:xfrm>
              <a:off x="5593460" y="2175305"/>
              <a:ext cx="212629" cy="202789"/>
            </a:xfrm>
            <a:custGeom>
              <a:avLst/>
              <a:gdLst/>
              <a:ahLst/>
              <a:cxnLst/>
              <a:rect l="l" t="t" r="r" b="b"/>
              <a:pathLst>
                <a:path w="2485" h="2370" extrusionOk="0">
                  <a:moveTo>
                    <a:pt x="1460" y="1"/>
                  </a:moveTo>
                  <a:cubicBezTo>
                    <a:pt x="1434" y="1"/>
                    <a:pt x="1403" y="24"/>
                    <a:pt x="1373" y="72"/>
                  </a:cubicBezTo>
                  <a:lnTo>
                    <a:pt x="1066" y="585"/>
                  </a:lnTo>
                  <a:cubicBezTo>
                    <a:pt x="1001" y="690"/>
                    <a:pt x="851" y="794"/>
                    <a:pt x="730" y="817"/>
                  </a:cubicBezTo>
                  <a:lnTo>
                    <a:pt x="135" y="931"/>
                  </a:lnTo>
                  <a:cubicBezTo>
                    <a:pt x="14" y="957"/>
                    <a:pt x="0" y="1023"/>
                    <a:pt x="106" y="1082"/>
                  </a:cubicBezTo>
                  <a:lnTo>
                    <a:pt x="622" y="1373"/>
                  </a:lnTo>
                  <a:cubicBezTo>
                    <a:pt x="730" y="1432"/>
                    <a:pt x="831" y="1578"/>
                    <a:pt x="854" y="1696"/>
                  </a:cubicBezTo>
                  <a:lnTo>
                    <a:pt x="955" y="2275"/>
                  </a:lnTo>
                  <a:cubicBezTo>
                    <a:pt x="966" y="2338"/>
                    <a:pt x="991" y="2370"/>
                    <a:pt x="1022" y="2370"/>
                  </a:cubicBezTo>
                  <a:cubicBezTo>
                    <a:pt x="1049" y="2370"/>
                    <a:pt x="1080" y="2346"/>
                    <a:pt x="1109" y="2298"/>
                  </a:cubicBezTo>
                  <a:lnTo>
                    <a:pt x="1419" y="1785"/>
                  </a:lnTo>
                  <a:cubicBezTo>
                    <a:pt x="1481" y="1679"/>
                    <a:pt x="1635" y="1575"/>
                    <a:pt x="1756" y="1552"/>
                  </a:cubicBezTo>
                  <a:lnTo>
                    <a:pt x="2350" y="1438"/>
                  </a:lnTo>
                  <a:cubicBezTo>
                    <a:pt x="2471" y="1415"/>
                    <a:pt x="2485" y="1346"/>
                    <a:pt x="2377" y="1287"/>
                  </a:cubicBezTo>
                  <a:lnTo>
                    <a:pt x="1860" y="996"/>
                  </a:lnTo>
                  <a:cubicBezTo>
                    <a:pt x="1756" y="937"/>
                    <a:pt x="1652" y="794"/>
                    <a:pt x="1632" y="673"/>
                  </a:cubicBezTo>
                  <a:lnTo>
                    <a:pt x="1527" y="98"/>
                  </a:lnTo>
                  <a:cubicBezTo>
                    <a:pt x="1516" y="34"/>
                    <a:pt x="1491" y="1"/>
                    <a:pt x="1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84;p44"/>
            <p:cNvSpPr/>
            <p:nvPr/>
          </p:nvSpPr>
          <p:spPr>
            <a:xfrm>
              <a:off x="7459803" y="2467852"/>
              <a:ext cx="212543" cy="202789"/>
            </a:xfrm>
            <a:custGeom>
              <a:avLst/>
              <a:gdLst/>
              <a:ahLst/>
              <a:cxnLst/>
              <a:rect l="l" t="t" r="r" b="b"/>
              <a:pathLst>
                <a:path w="2484" h="2370" extrusionOk="0">
                  <a:moveTo>
                    <a:pt x="1460" y="0"/>
                  </a:moveTo>
                  <a:cubicBezTo>
                    <a:pt x="1433" y="0"/>
                    <a:pt x="1403" y="24"/>
                    <a:pt x="1373" y="72"/>
                  </a:cubicBezTo>
                  <a:lnTo>
                    <a:pt x="1066" y="585"/>
                  </a:lnTo>
                  <a:cubicBezTo>
                    <a:pt x="1001" y="689"/>
                    <a:pt x="850" y="793"/>
                    <a:pt x="729" y="820"/>
                  </a:cubicBezTo>
                  <a:lnTo>
                    <a:pt x="135" y="934"/>
                  </a:lnTo>
                  <a:cubicBezTo>
                    <a:pt x="13" y="957"/>
                    <a:pt x="1" y="1022"/>
                    <a:pt x="105" y="1084"/>
                  </a:cubicBezTo>
                  <a:lnTo>
                    <a:pt x="621" y="1372"/>
                  </a:lnTo>
                  <a:cubicBezTo>
                    <a:pt x="729" y="1431"/>
                    <a:pt x="830" y="1578"/>
                    <a:pt x="853" y="1695"/>
                  </a:cubicBezTo>
                  <a:lnTo>
                    <a:pt x="954" y="2274"/>
                  </a:lnTo>
                  <a:cubicBezTo>
                    <a:pt x="967" y="2337"/>
                    <a:pt x="992" y="2369"/>
                    <a:pt x="1023" y="2369"/>
                  </a:cubicBezTo>
                  <a:cubicBezTo>
                    <a:pt x="1049" y="2369"/>
                    <a:pt x="1079" y="2345"/>
                    <a:pt x="1108" y="2297"/>
                  </a:cubicBezTo>
                  <a:lnTo>
                    <a:pt x="1419" y="1784"/>
                  </a:lnTo>
                  <a:cubicBezTo>
                    <a:pt x="1481" y="1679"/>
                    <a:pt x="1634" y="1574"/>
                    <a:pt x="1755" y="1552"/>
                  </a:cubicBezTo>
                  <a:lnTo>
                    <a:pt x="2350" y="1437"/>
                  </a:lnTo>
                  <a:cubicBezTo>
                    <a:pt x="2471" y="1414"/>
                    <a:pt x="2484" y="1346"/>
                    <a:pt x="2376" y="1287"/>
                  </a:cubicBezTo>
                  <a:lnTo>
                    <a:pt x="1860" y="996"/>
                  </a:lnTo>
                  <a:cubicBezTo>
                    <a:pt x="1755" y="937"/>
                    <a:pt x="1651" y="793"/>
                    <a:pt x="1631" y="676"/>
                  </a:cubicBezTo>
                  <a:lnTo>
                    <a:pt x="1527" y="97"/>
                  </a:lnTo>
                  <a:cubicBezTo>
                    <a:pt x="1516" y="33"/>
                    <a:pt x="1491" y="0"/>
                    <a:pt x="1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85;p44"/>
            <p:cNvSpPr/>
            <p:nvPr/>
          </p:nvSpPr>
          <p:spPr>
            <a:xfrm>
              <a:off x="5355247" y="2856830"/>
              <a:ext cx="212629" cy="202789"/>
            </a:xfrm>
            <a:custGeom>
              <a:avLst/>
              <a:gdLst/>
              <a:ahLst/>
              <a:cxnLst/>
              <a:rect l="l" t="t" r="r" b="b"/>
              <a:pathLst>
                <a:path w="2485" h="2370" extrusionOk="0">
                  <a:moveTo>
                    <a:pt x="1460" y="0"/>
                  </a:moveTo>
                  <a:cubicBezTo>
                    <a:pt x="1434" y="0"/>
                    <a:pt x="1405" y="23"/>
                    <a:pt x="1377" y="71"/>
                  </a:cubicBezTo>
                  <a:lnTo>
                    <a:pt x="1066" y="585"/>
                  </a:lnTo>
                  <a:cubicBezTo>
                    <a:pt x="1000" y="689"/>
                    <a:pt x="850" y="793"/>
                    <a:pt x="729" y="820"/>
                  </a:cubicBezTo>
                  <a:lnTo>
                    <a:pt x="134" y="934"/>
                  </a:lnTo>
                  <a:cubicBezTo>
                    <a:pt x="13" y="957"/>
                    <a:pt x="0" y="1022"/>
                    <a:pt x="105" y="1084"/>
                  </a:cubicBezTo>
                  <a:lnTo>
                    <a:pt x="621" y="1372"/>
                  </a:lnTo>
                  <a:cubicBezTo>
                    <a:pt x="729" y="1434"/>
                    <a:pt x="834" y="1578"/>
                    <a:pt x="853" y="1695"/>
                  </a:cubicBezTo>
                  <a:lnTo>
                    <a:pt x="955" y="2274"/>
                  </a:lnTo>
                  <a:cubicBezTo>
                    <a:pt x="967" y="2337"/>
                    <a:pt x="992" y="2369"/>
                    <a:pt x="1023" y="2369"/>
                  </a:cubicBezTo>
                  <a:cubicBezTo>
                    <a:pt x="1049" y="2369"/>
                    <a:pt x="1080" y="2345"/>
                    <a:pt x="1108" y="2297"/>
                  </a:cubicBezTo>
                  <a:lnTo>
                    <a:pt x="1419" y="1784"/>
                  </a:lnTo>
                  <a:cubicBezTo>
                    <a:pt x="1481" y="1679"/>
                    <a:pt x="1635" y="1575"/>
                    <a:pt x="1755" y="1552"/>
                  </a:cubicBezTo>
                  <a:lnTo>
                    <a:pt x="2350" y="1437"/>
                  </a:lnTo>
                  <a:cubicBezTo>
                    <a:pt x="2471" y="1415"/>
                    <a:pt x="2484" y="1345"/>
                    <a:pt x="2380" y="1287"/>
                  </a:cubicBezTo>
                  <a:lnTo>
                    <a:pt x="1860" y="996"/>
                  </a:lnTo>
                  <a:cubicBezTo>
                    <a:pt x="1755" y="938"/>
                    <a:pt x="1651" y="793"/>
                    <a:pt x="1631" y="676"/>
                  </a:cubicBezTo>
                  <a:lnTo>
                    <a:pt x="1530" y="98"/>
                  </a:lnTo>
                  <a:cubicBezTo>
                    <a:pt x="1517" y="33"/>
                    <a:pt x="1491" y="0"/>
                    <a:pt x="1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86;p44"/>
            <p:cNvSpPr/>
            <p:nvPr/>
          </p:nvSpPr>
          <p:spPr>
            <a:xfrm>
              <a:off x="5473241" y="2311781"/>
              <a:ext cx="2046201" cy="1178316"/>
            </a:xfrm>
            <a:custGeom>
              <a:avLst/>
              <a:gdLst/>
              <a:ahLst/>
              <a:cxnLst/>
              <a:rect l="l" t="t" r="r" b="b"/>
              <a:pathLst>
                <a:path w="23914" h="13771" extrusionOk="0">
                  <a:moveTo>
                    <a:pt x="22314" y="0"/>
                  </a:moveTo>
                  <a:cubicBezTo>
                    <a:pt x="22175" y="0"/>
                    <a:pt x="22034" y="20"/>
                    <a:pt x="21901" y="45"/>
                  </a:cubicBezTo>
                  <a:cubicBezTo>
                    <a:pt x="20803" y="264"/>
                    <a:pt x="19842" y="778"/>
                    <a:pt x="18959" y="1470"/>
                  </a:cubicBezTo>
                  <a:cubicBezTo>
                    <a:pt x="17257" y="1229"/>
                    <a:pt x="15531" y="1109"/>
                    <a:pt x="13804" y="1109"/>
                  </a:cubicBezTo>
                  <a:cubicBezTo>
                    <a:pt x="10798" y="1109"/>
                    <a:pt x="7787" y="1474"/>
                    <a:pt x="4883" y="2202"/>
                  </a:cubicBezTo>
                  <a:cubicBezTo>
                    <a:pt x="4147" y="1936"/>
                    <a:pt x="3364" y="1802"/>
                    <a:pt x="2581" y="1802"/>
                  </a:cubicBezTo>
                  <a:cubicBezTo>
                    <a:pt x="1951" y="1802"/>
                    <a:pt x="1322" y="1889"/>
                    <a:pt x="716" y="2062"/>
                  </a:cubicBezTo>
                  <a:cubicBezTo>
                    <a:pt x="474" y="2134"/>
                    <a:pt x="209" y="2235"/>
                    <a:pt x="96" y="2457"/>
                  </a:cubicBezTo>
                  <a:cubicBezTo>
                    <a:pt x="92" y="2464"/>
                    <a:pt x="89" y="2467"/>
                    <a:pt x="85" y="2474"/>
                  </a:cubicBezTo>
                  <a:cubicBezTo>
                    <a:pt x="72" y="2500"/>
                    <a:pt x="63" y="2529"/>
                    <a:pt x="56" y="2558"/>
                  </a:cubicBezTo>
                  <a:cubicBezTo>
                    <a:pt x="1" y="2751"/>
                    <a:pt x="56" y="2970"/>
                    <a:pt x="122" y="3163"/>
                  </a:cubicBezTo>
                  <a:cubicBezTo>
                    <a:pt x="363" y="3879"/>
                    <a:pt x="713" y="4558"/>
                    <a:pt x="1158" y="5170"/>
                  </a:cubicBezTo>
                  <a:cubicBezTo>
                    <a:pt x="1203" y="7127"/>
                    <a:pt x="1631" y="9059"/>
                    <a:pt x="2174" y="10938"/>
                  </a:cubicBezTo>
                  <a:cubicBezTo>
                    <a:pt x="1883" y="11602"/>
                    <a:pt x="1700" y="12314"/>
                    <a:pt x="1638" y="13037"/>
                  </a:cubicBezTo>
                  <a:cubicBezTo>
                    <a:pt x="1618" y="13233"/>
                    <a:pt x="1618" y="13451"/>
                    <a:pt x="1755" y="13592"/>
                  </a:cubicBezTo>
                  <a:cubicBezTo>
                    <a:pt x="1880" y="13716"/>
                    <a:pt x="2072" y="13735"/>
                    <a:pt x="2249" y="13735"/>
                  </a:cubicBezTo>
                  <a:cubicBezTo>
                    <a:pt x="2255" y="13735"/>
                    <a:pt x="2262" y="13735"/>
                    <a:pt x="2268" y="13735"/>
                  </a:cubicBezTo>
                  <a:cubicBezTo>
                    <a:pt x="3250" y="13735"/>
                    <a:pt x="4297" y="13441"/>
                    <a:pt x="5089" y="12863"/>
                  </a:cubicBezTo>
                  <a:cubicBezTo>
                    <a:pt x="7172" y="13472"/>
                    <a:pt x="9349" y="13771"/>
                    <a:pt x="11529" y="13771"/>
                  </a:cubicBezTo>
                  <a:cubicBezTo>
                    <a:pt x="14558" y="13771"/>
                    <a:pt x="17593" y="13194"/>
                    <a:pt x="20391" y="12069"/>
                  </a:cubicBezTo>
                  <a:cubicBezTo>
                    <a:pt x="20930" y="12491"/>
                    <a:pt x="21551" y="12811"/>
                    <a:pt x="22207" y="13004"/>
                  </a:cubicBezTo>
                  <a:cubicBezTo>
                    <a:pt x="22352" y="13047"/>
                    <a:pt x="22507" y="13084"/>
                    <a:pt x="22658" y="13084"/>
                  </a:cubicBezTo>
                  <a:cubicBezTo>
                    <a:pt x="22756" y="13084"/>
                    <a:pt x="22853" y="13068"/>
                    <a:pt x="22943" y="13029"/>
                  </a:cubicBezTo>
                  <a:cubicBezTo>
                    <a:pt x="22949" y="13029"/>
                    <a:pt x="22960" y="13026"/>
                    <a:pt x="22966" y="13020"/>
                  </a:cubicBezTo>
                  <a:cubicBezTo>
                    <a:pt x="22982" y="13014"/>
                    <a:pt x="22999" y="13004"/>
                    <a:pt x="23014" y="12994"/>
                  </a:cubicBezTo>
                  <a:cubicBezTo>
                    <a:pt x="23299" y="12824"/>
                    <a:pt x="23400" y="12445"/>
                    <a:pt x="23387" y="12108"/>
                  </a:cubicBezTo>
                  <a:cubicBezTo>
                    <a:pt x="23381" y="11752"/>
                    <a:pt x="23276" y="11317"/>
                    <a:pt x="23355" y="10971"/>
                  </a:cubicBezTo>
                  <a:cubicBezTo>
                    <a:pt x="23913" y="8412"/>
                    <a:pt x="23639" y="5588"/>
                    <a:pt x="22534" y="3216"/>
                  </a:cubicBezTo>
                  <a:cubicBezTo>
                    <a:pt x="22975" y="2543"/>
                    <a:pt x="23191" y="1722"/>
                    <a:pt x="23142" y="918"/>
                  </a:cubicBezTo>
                  <a:cubicBezTo>
                    <a:pt x="23126" y="647"/>
                    <a:pt x="23067" y="350"/>
                    <a:pt x="22858" y="170"/>
                  </a:cubicBezTo>
                  <a:cubicBezTo>
                    <a:pt x="22709" y="42"/>
                    <a:pt x="22515" y="0"/>
                    <a:pt x="22314" y="0"/>
                  </a:cubicBezTo>
                  <a:close/>
                </a:path>
              </a:pathLst>
            </a:custGeom>
            <a:solidFill>
              <a:srgbClr val="7B6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87;p44"/>
            <p:cNvSpPr/>
            <p:nvPr/>
          </p:nvSpPr>
          <p:spPr>
            <a:xfrm>
              <a:off x="5478032" y="2339418"/>
              <a:ext cx="2010692" cy="1087274"/>
            </a:xfrm>
            <a:custGeom>
              <a:avLst/>
              <a:gdLst/>
              <a:ahLst/>
              <a:cxnLst/>
              <a:rect l="l" t="t" r="r" b="b"/>
              <a:pathLst>
                <a:path w="23499" h="12707" extrusionOk="0">
                  <a:moveTo>
                    <a:pt x="21958" y="1"/>
                  </a:moveTo>
                  <a:cubicBezTo>
                    <a:pt x="21611" y="1"/>
                    <a:pt x="21238" y="92"/>
                    <a:pt x="21014" y="196"/>
                  </a:cubicBezTo>
                  <a:cubicBezTo>
                    <a:pt x="20723" y="327"/>
                    <a:pt x="20115" y="775"/>
                    <a:pt x="19717" y="1072"/>
                  </a:cubicBezTo>
                  <a:cubicBezTo>
                    <a:pt x="19540" y="1200"/>
                    <a:pt x="19386" y="1314"/>
                    <a:pt x="19357" y="1327"/>
                  </a:cubicBezTo>
                  <a:cubicBezTo>
                    <a:pt x="19143" y="1427"/>
                    <a:pt x="18936" y="1462"/>
                    <a:pt x="18703" y="1462"/>
                  </a:cubicBezTo>
                  <a:cubicBezTo>
                    <a:pt x="18496" y="1462"/>
                    <a:pt x="18269" y="1435"/>
                    <a:pt x="17997" y="1402"/>
                  </a:cubicBezTo>
                  <a:cubicBezTo>
                    <a:pt x="17828" y="1383"/>
                    <a:pt x="17632" y="1360"/>
                    <a:pt x="17419" y="1340"/>
                  </a:cubicBezTo>
                  <a:cubicBezTo>
                    <a:pt x="16916" y="1298"/>
                    <a:pt x="16409" y="1206"/>
                    <a:pt x="15919" y="1118"/>
                  </a:cubicBezTo>
                  <a:cubicBezTo>
                    <a:pt x="15501" y="1043"/>
                    <a:pt x="15066" y="968"/>
                    <a:pt x="14638" y="918"/>
                  </a:cubicBezTo>
                  <a:cubicBezTo>
                    <a:pt x="14261" y="876"/>
                    <a:pt x="13874" y="857"/>
                    <a:pt x="13480" y="857"/>
                  </a:cubicBezTo>
                  <a:cubicBezTo>
                    <a:pt x="11926" y="857"/>
                    <a:pt x="10255" y="1147"/>
                    <a:pt x="8628" y="1431"/>
                  </a:cubicBezTo>
                  <a:cubicBezTo>
                    <a:pt x="7183" y="1683"/>
                    <a:pt x="5795" y="1926"/>
                    <a:pt x="4637" y="1926"/>
                  </a:cubicBezTo>
                  <a:cubicBezTo>
                    <a:pt x="4153" y="1926"/>
                    <a:pt x="3709" y="1883"/>
                    <a:pt x="3317" y="1781"/>
                  </a:cubicBezTo>
                  <a:cubicBezTo>
                    <a:pt x="3064" y="1715"/>
                    <a:pt x="2814" y="1693"/>
                    <a:pt x="2562" y="1693"/>
                  </a:cubicBezTo>
                  <a:cubicBezTo>
                    <a:pt x="2333" y="1693"/>
                    <a:pt x="2103" y="1711"/>
                    <a:pt x="1866" y="1729"/>
                  </a:cubicBezTo>
                  <a:cubicBezTo>
                    <a:pt x="1722" y="1739"/>
                    <a:pt x="1579" y="1752"/>
                    <a:pt x="1432" y="1758"/>
                  </a:cubicBezTo>
                  <a:cubicBezTo>
                    <a:pt x="1026" y="1775"/>
                    <a:pt x="500" y="1863"/>
                    <a:pt x="40" y="2134"/>
                  </a:cubicBezTo>
                  <a:cubicBezTo>
                    <a:pt x="36" y="2141"/>
                    <a:pt x="33" y="2144"/>
                    <a:pt x="29" y="2151"/>
                  </a:cubicBezTo>
                  <a:cubicBezTo>
                    <a:pt x="16" y="2177"/>
                    <a:pt x="7" y="2206"/>
                    <a:pt x="0" y="2235"/>
                  </a:cubicBezTo>
                  <a:cubicBezTo>
                    <a:pt x="464" y="1935"/>
                    <a:pt x="1016" y="1843"/>
                    <a:pt x="1435" y="1824"/>
                  </a:cubicBezTo>
                  <a:cubicBezTo>
                    <a:pt x="1582" y="1817"/>
                    <a:pt x="1729" y="1804"/>
                    <a:pt x="1870" y="1795"/>
                  </a:cubicBezTo>
                  <a:cubicBezTo>
                    <a:pt x="2103" y="1777"/>
                    <a:pt x="2330" y="1760"/>
                    <a:pt x="2555" y="1760"/>
                  </a:cubicBezTo>
                  <a:cubicBezTo>
                    <a:pt x="2805" y="1760"/>
                    <a:pt x="3052" y="1781"/>
                    <a:pt x="3301" y="1847"/>
                  </a:cubicBezTo>
                  <a:cubicBezTo>
                    <a:pt x="3698" y="1950"/>
                    <a:pt x="4148" y="1993"/>
                    <a:pt x="4637" y="1993"/>
                  </a:cubicBezTo>
                  <a:cubicBezTo>
                    <a:pt x="5801" y="1993"/>
                    <a:pt x="7191" y="1751"/>
                    <a:pt x="8638" y="1500"/>
                  </a:cubicBezTo>
                  <a:cubicBezTo>
                    <a:pt x="10265" y="1216"/>
                    <a:pt x="11937" y="925"/>
                    <a:pt x="13487" y="925"/>
                  </a:cubicBezTo>
                  <a:cubicBezTo>
                    <a:pt x="13876" y="925"/>
                    <a:pt x="14257" y="943"/>
                    <a:pt x="14629" y="984"/>
                  </a:cubicBezTo>
                  <a:cubicBezTo>
                    <a:pt x="15060" y="1033"/>
                    <a:pt x="15487" y="1111"/>
                    <a:pt x="15906" y="1187"/>
                  </a:cubicBezTo>
                  <a:cubicBezTo>
                    <a:pt x="16400" y="1271"/>
                    <a:pt x="16906" y="1363"/>
                    <a:pt x="17413" y="1409"/>
                  </a:cubicBezTo>
                  <a:cubicBezTo>
                    <a:pt x="17625" y="1428"/>
                    <a:pt x="17821" y="1451"/>
                    <a:pt x="17988" y="1471"/>
                  </a:cubicBezTo>
                  <a:cubicBezTo>
                    <a:pt x="18262" y="1503"/>
                    <a:pt x="18491" y="1530"/>
                    <a:pt x="18702" y="1530"/>
                  </a:cubicBezTo>
                  <a:cubicBezTo>
                    <a:pt x="18943" y="1530"/>
                    <a:pt x="19159" y="1494"/>
                    <a:pt x="19386" y="1389"/>
                  </a:cubicBezTo>
                  <a:cubicBezTo>
                    <a:pt x="19419" y="1369"/>
                    <a:pt x="19537" y="1285"/>
                    <a:pt x="19756" y="1125"/>
                  </a:cubicBezTo>
                  <a:cubicBezTo>
                    <a:pt x="20154" y="831"/>
                    <a:pt x="20756" y="386"/>
                    <a:pt x="21044" y="255"/>
                  </a:cubicBezTo>
                  <a:cubicBezTo>
                    <a:pt x="21282" y="146"/>
                    <a:pt x="21631" y="69"/>
                    <a:pt x="21950" y="69"/>
                  </a:cubicBezTo>
                  <a:cubicBezTo>
                    <a:pt x="22226" y="69"/>
                    <a:pt x="22479" y="127"/>
                    <a:pt x="22616" y="274"/>
                  </a:cubicBezTo>
                  <a:cubicBezTo>
                    <a:pt x="22864" y="540"/>
                    <a:pt x="22792" y="929"/>
                    <a:pt x="22691" y="1337"/>
                  </a:cubicBezTo>
                  <a:cubicBezTo>
                    <a:pt x="22645" y="1510"/>
                    <a:pt x="22566" y="1713"/>
                    <a:pt x="22482" y="1929"/>
                  </a:cubicBezTo>
                  <a:cubicBezTo>
                    <a:pt x="22383" y="2173"/>
                    <a:pt x="22282" y="2431"/>
                    <a:pt x="22243" y="2641"/>
                  </a:cubicBezTo>
                  <a:cubicBezTo>
                    <a:pt x="22154" y="3092"/>
                    <a:pt x="22322" y="3461"/>
                    <a:pt x="22501" y="3850"/>
                  </a:cubicBezTo>
                  <a:cubicBezTo>
                    <a:pt x="22599" y="4059"/>
                    <a:pt x="22697" y="4275"/>
                    <a:pt x="22759" y="4510"/>
                  </a:cubicBezTo>
                  <a:cubicBezTo>
                    <a:pt x="23433" y="7109"/>
                    <a:pt x="23151" y="10004"/>
                    <a:pt x="22900" y="12560"/>
                  </a:cubicBezTo>
                  <a:cubicBezTo>
                    <a:pt x="22896" y="12608"/>
                    <a:pt x="22890" y="12658"/>
                    <a:pt x="22887" y="12706"/>
                  </a:cubicBezTo>
                  <a:cubicBezTo>
                    <a:pt x="22893" y="12706"/>
                    <a:pt x="22904" y="12703"/>
                    <a:pt x="22910" y="12697"/>
                  </a:cubicBezTo>
                  <a:cubicBezTo>
                    <a:pt x="22926" y="12691"/>
                    <a:pt x="22943" y="12681"/>
                    <a:pt x="22958" y="12671"/>
                  </a:cubicBezTo>
                  <a:cubicBezTo>
                    <a:pt x="22962" y="12638"/>
                    <a:pt x="22965" y="12602"/>
                    <a:pt x="22969" y="12566"/>
                  </a:cubicBezTo>
                  <a:cubicBezTo>
                    <a:pt x="23217" y="10004"/>
                    <a:pt x="23498" y="7102"/>
                    <a:pt x="22821" y="4490"/>
                  </a:cubicBezTo>
                  <a:cubicBezTo>
                    <a:pt x="22759" y="4252"/>
                    <a:pt x="22661" y="4033"/>
                    <a:pt x="22563" y="3824"/>
                  </a:cubicBezTo>
                  <a:cubicBezTo>
                    <a:pt x="22390" y="3442"/>
                    <a:pt x="22223" y="3082"/>
                    <a:pt x="22308" y="2654"/>
                  </a:cubicBezTo>
                  <a:cubicBezTo>
                    <a:pt x="22351" y="2451"/>
                    <a:pt x="22449" y="2196"/>
                    <a:pt x="22544" y="1951"/>
                  </a:cubicBezTo>
                  <a:cubicBezTo>
                    <a:pt x="22629" y="1736"/>
                    <a:pt x="22711" y="1529"/>
                    <a:pt x="22753" y="1353"/>
                  </a:cubicBezTo>
                  <a:cubicBezTo>
                    <a:pt x="22860" y="929"/>
                    <a:pt x="22933" y="520"/>
                    <a:pt x="22668" y="229"/>
                  </a:cubicBezTo>
                  <a:cubicBezTo>
                    <a:pt x="22512" y="62"/>
                    <a:pt x="22243" y="1"/>
                    <a:pt x="21958" y="1"/>
                  </a:cubicBezTo>
                  <a:close/>
                </a:path>
              </a:pathLst>
            </a:custGeom>
            <a:solidFill>
              <a:srgbClr val="3B2F8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88;p44"/>
            <p:cNvSpPr/>
            <p:nvPr/>
          </p:nvSpPr>
          <p:spPr>
            <a:xfrm>
              <a:off x="6266257" y="2765703"/>
              <a:ext cx="521861" cy="437323"/>
            </a:xfrm>
            <a:custGeom>
              <a:avLst/>
              <a:gdLst/>
              <a:ahLst/>
              <a:cxnLst/>
              <a:rect l="l" t="t" r="r" b="b"/>
              <a:pathLst>
                <a:path w="6099" h="5111" extrusionOk="0">
                  <a:moveTo>
                    <a:pt x="4819" y="1"/>
                  </a:moveTo>
                  <a:cubicBezTo>
                    <a:pt x="4593" y="1"/>
                    <a:pt x="4363" y="61"/>
                    <a:pt x="4158" y="169"/>
                  </a:cubicBezTo>
                  <a:cubicBezTo>
                    <a:pt x="3893" y="306"/>
                    <a:pt x="3684" y="508"/>
                    <a:pt x="3495" y="734"/>
                  </a:cubicBezTo>
                  <a:cubicBezTo>
                    <a:pt x="3442" y="799"/>
                    <a:pt x="2969" y="1378"/>
                    <a:pt x="2995" y="1407"/>
                  </a:cubicBezTo>
                  <a:cubicBezTo>
                    <a:pt x="2605" y="992"/>
                    <a:pt x="2142" y="581"/>
                    <a:pt x="1557" y="502"/>
                  </a:cubicBezTo>
                  <a:cubicBezTo>
                    <a:pt x="1499" y="495"/>
                    <a:pt x="1438" y="491"/>
                    <a:pt x="1376" y="491"/>
                  </a:cubicBezTo>
                  <a:cubicBezTo>
                    <a:pt x="920" y="491"/>
                    <a:pt x="388" y="691"/>
                    <a:pt x="154" y="1074"/>
                  </a:cubicBezTo>
                  <a:cubicBezTo>
                    <a:pt x="44" y="1257"/>
                    <a:pt x="1" y="1479"/>
                    <a:pt x="1" y="1692"/>
                  </a:cubicBezTo>
                  <a:cubicBezTo>
                    <a:pt x="5" y="2437"/>
                    <a:pt x="468" y="3048"/>
                    <a:pt x="985" y="3538"/>
                  </a:cubicBezTo>
                  <a:cubicBezTo>
                    <a:pt x="1622" y="4140"/>
                    <a:pt x="2338" y="4653"/>
                    <a:pt x="3106" y="5068"/>
                  </a:cubicBezTo>
                  <a:cubicBezTo>
                    <a:pt x="3129" y="5077"/>
                    <a:pt x="3151" y="5091"/>
                    <a:pt x="3174" y="5101"/>
                  </a:cubicBezTo>
                  <a:cubicBezTo>
                    <a:pt x="3191" y="5104"/>
                    <a:pt x="3204" y="5107"/>
                    <a:pt x="3220" y="5110"/>
                  </a:cubicBezTo>
                  <a:cubicBezTo>
                    <a:pt x="3269" y="5110"/>
                    <a:pt x="3315" y="5091"/>
                    <a:pt x="3358" y="5071"/>
                  </a:cubicBezTo>
                  <a:cubicBezTo>
                    <a:pt x="3671" y="4914"/>
                    <a:pt x="3946" y="4695"/>
                    <a:pt x="4220" y="4483"/>
                  </a:cubicBezTo>
                  <a:cubicBezTo>
                    <a:pt x="4916" y="3940"/>
                    <a:pt x="5482" y="3241"/>
                    <a:pt x="5753" y="2391"/>
                  </a:cubicBezTo>
                  <a:cubicBezTo>
                    <a:pt x="5949" y="1763"/>
                    <a:pt x="6099" y="905"/>
                    <a:pt x="5628" y="359"/>
                  </a:cubicBezTo>
                  <a:cubicBezTo>
                    <a:pt x="5415" y="110"/>
                    <a:pt x="5121" y="1"/>
                    <a:pt x="4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89;p44"/>
            <p:cNvSpPr/>
            <p:nvPr/>
          </p:nvSpPr>
          <p:spPr>
            <a:xfrm>
              <a:off x="5991080" y="2429946"/>
              <a:ext cx="334559" cy="541284"/>
            </a:xfrm>
            <a:custGeom>
              <a:avLst/>
              <a:gdLst/>
              <a:ahLst/>
              <a:cxnLst/>
              <a:rect l="l" t="t" r="r" b="b"/>
              <a:pathLst>
                <a:path w="3910" h="6326" extrusionOk="0">
                  <a:moveTo>
                    <a:pt x="2410" y="0"/>
                  </a:moveTo>
                  <a:cubicBezTo>
                    <a:pt x="1993" y="0"/>
                    <a:pt x="1577" y="174"/>
                    <a:pt x="1292" y="420"/>
                  </a:cubicBezTo>
                  <a:cubicBezTo>
                    <a:pt x="936" y="723"/>
                    <a:pt x="746" y="1126"/>
                    <a:pt x="606" y="1521"/>
                  </a:cubicBezTo>
                  <a:cubicBezTo>
                    <a:pt x="207" y="2635"/>
                    <a:pt x="1" y="3805"/>
                    <a:pt x="122" y="4946"/>
                  </a:cubicBezTo>
                  <a:cubicBezTo>
                    <a:pt x="165" y="5325"/>
                    <a:pt x="240" y="5704"/>
                    <a:pt x="358" y="6073"/>
                  </a:cubicBezTo>
                  <a:cubicBezTo>
                    <a:pt x="394" y="6184"/>
                    <a:pt x="496" y="6254"/>
                    <a:pt x="602" y="6254"/>
                  </a:cubicBezTo>
                  <a:cubicBezTo>
                    <a:pt x="637" y="6254"/>
                    <a:pt x="673" y="6246"/>
                    <a:pt x="707" y="6230"/>
                  </a:cubicBezTo>
                  <a:cubicBezTo>
                    <a:pt x="975" y="6106"/>
                    <a:pt x="1233" y="5962"/>
                    <a:pt x="1442" y="5854"/>
                  </a:cubicBezTo>
                  <a:cubicBezTo>
                    <a:pt x="1648" y="5985"/>
                    <a:pt x="1815" y="6106"/>
                    <a:pt x="2020" y="6269"/>
                  </a:cubicBezTo>
                  <a:cubicBezTo>
                    <a:pt x="2066" y="6307"/>
                    <a:pt x="2122" y="6325"/>
                    <a:pt x="2178" y="6325"/>
                  </a:cubicBezTo>
                  <a:cubicBezTo>
                    <a:pt x="2243" y="6325"/>
                    <a:pt x="2308" y="6301"/>
                    <a:pt x="2358" y="6253"/>
                  </a:cubicBezTo>
                  <a:cubicBezTo>
                    <a:pt x="2655" y="5962"/>
                    <a:pt x="2890" y="5648"/>
                    <a:pt x="3073" y="5315"/>
                  </a:cubicBezTo>
                  <a:cubicBezTo>
                    <a:pt x="3586" y="4393"/>
                    <a:pt x="3726" y="3328"/>
                    <a:pt x="3841" y="2279"/>
                  </a:cubicBezTo>
                  <a:cubicBezTo>
                    <a:pt x="3887" y="1854"/>
                    <a:pt x="3910" y="1423"/>
                    <a:pt x="3789" y="1005"/>
                  </a:cubicBezTo>
                  <a:cubicBezTo>
                    <a:pt x="3661" y="589"/>
                    <a:pt x="3227" y="138"/>
                    <a:pt x="2704" y="31"/>
                  </a:cubicBezTo>
                  <a:cubicBezTo>
                    <a:pt x="2607" y="10"/>
                    <a:pt x="2508" y="0"/>
                    <a:pt x="2410" y="0"/>
                  </a:cubicBezTo>
                  <a:close/>
                </a:path>
              </a:pathLst>
            </a:custGeom>
            <a:solidFill>
              <a:srgbClr val="FABE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90;p44"/>
            <p:cNvSpPr/>
            <p:nvPr/>
          </p:nvSpPr>
          <p:spPr>
            <a:xfrm>
              <a:off x="5991080" y="2429946"/>
              <a:ext cx="334559" cy="541284"/>
            </a:xfrm>
            <a:custGeom>
              <a:avLst/>
              <a:gdLst/>
              <a:ahLst/>
              <a:cxnLst/>
              <a:rect l="l" t="t" r="r" b="b"/>
              <a:pathLst>
                <a:path w="3910" h="6326" extrusionOk="0">
                  <a:moveTo>
                    <a:pt x="2410" y="0"/>
                  </a:moveTo>
                  <a:cubicBezTo>
                    <a:pt x="1993" y="0"/>
                    <a:pt x="1577" y="174"/>
                    <a:pt x="1292" y="420"/>
                  </a:cubicBezTo>
                  <a:cubicBezTo>
                    <a:pt x="936" y="723"/>
                    <a:pt x="746" y="1126"/>
                    <a:pt x="606" y="1521"/>
                  </a:cubicBezTo>
                  <a:cubicBezTo>
                    <a:pt x="207" y="2635"/>
                    <a:pt x="1" y="3805"/>
                    <a:pt x="122" y="4946"/>
                  </a:cubicBezTo>
                  <a:cubicBezTo>
                    <a:pt x="165" y="5325"/>
                    <a:pt x="240" y="5704"/>
                    <a:pt x="358" y="6073"/>
                  </a:cubicBezTo>
                  <a:cubicBezTo>
                    <a:pt x="394" y="6184"/>
                    <a:pt x="496" y="6254"/>
                    <a:pt x="602" y="6254"/>
                  </a:cubicBezTo>
                  <a:cubicBezTo>
                    <a:pt x="637" y="6254"/>
                    <a:pt x="673" y="6246"/>
                    <a:pt x="707" y="6230"/>
                  </a:cubicBezTo>
                  <a:cubicBezTo>
                    <a:pt x="975" y="6106"/>
                    <a:pt x="1233" y="5962"/>
                    <a:pt x="1442" y="5854"/>
                  </a:cubicBezTo>
                  <a:cubicBezTo>
                    <a:pt x="1648" y="5985"/>
                    <a:pt x="1815" y="6106"/>
                    <a:pt x="2020" y="6269"/>
                  </a:cubicBezTo>
                  <a:cubicBezTo>
                    <a:pt x="2066" y="6307"/>
                    <a:pt x="2122" y="6325"/>
                    <a:pt x="2178" y="6325"/>
                  </a:cubicBezTo>
                  <a:cubicBezTo>
                    <a:pt x="2243" y="6325"/>
                    <a:pt x="2308" y="6301"/>
                    <a:pt x="2358" y="6253"/>
                  </a:cubicBezTo>
                  <a:cubicBezTo>
                    <a:pt x="2655" y="5962"/>
                    <a:pt x="2890" y="5648"/>
                    <a:pt x="3073" y="5315"/>
                  </a:cubicBezTo>
                  <a:cubicBezTo>
                    <a:pt x="3586" y="4393"/>
                    <a:pt x="3726" y="3328"/>
                    <a:pt x="3841" y="2279"/>
                  </a:cubicBezTo>
                  <a:cubicBezTo>
                    <a:pt x="3887" y="1854"/>
                    <a:pt x="3910" y="1423"/>
                    <a:pt x="3789" y="1005"/>
                  </a:cubicBezTo>
                  <a:cubicBezTo>
                    <a:pt x="3661" y="589"/>
                    <a:pt x="3227" y="138"/>
                    <a:pt x="2704" y="31"/>
                  </a:cubicBezTo>
                  <a:cubicBezTo>
                    <a:pt x="2607" y="10"/>
                    <a:pt x="2508" y="0"/>
                    <a:pt x="2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91;p44"/>
            <p:cNvSpPr/>
            <p:nvPr/>
          </p:nvSpPr>
          <p:spPr>
            <a:xfrm>
              <a:off x="6001519" y="2834412"/>
              <a:ext cx="252588" cy="136818"/>
            </a:xfrm>
            <a:custGeom>
              <a:avLst/>
              <a:gdLst/>
              <a:ahLst/>
              <a:cxnLst/>
              <a:rect l="l" t="t" r="r" b="b"/>
              <a:pathLst>
                <a:path w="2952" h="1599" extrusionOk="0">
                  <a:moveTo>
                    <a:pt x="1353" y="0"/>
                  </a:moveTo>
                  <a:cubicBezTo>
                    <a:pt x="1109" y="0"/>
                    <a:pt x="866" y="24"/>
                    <a:pt x="628" y="69"/>
                  </a:cubicBezTo>
                  <a:cubicBezTo>
                    <a:pt x="467" y="102"/>
                    <a:pt x="209" y="137"/>
                    <a:pt x="0" y="219"/>
                  </a:cubicBezTo>
                  <a:cubicBezTo>
                    <a:pt x="43" y="598"/>
                    <a:pt x="118" y="977"/>
                    <a:pt x="236" y="1346"/>
                  </a:cubicBezTo>
                  <a:cubicBezTo>
                    <a:pt x="272" y="1457"/>
                    <a:pt x="374" y="1527"/>
                    <a:pt x="480" y="1527"/>
                  </a:cubicBezTo>
                  <a:cubicBezTo>
                    <a:pt x="515" y="1527"/>
                    <a:pt x="551" y="1519"/>
                    <a:pt x="585" y="1503"/>
                  </a:cubicBezTo>
                  <a:cubicBezTo>
                    <a:pt x="853" y="1379"/>
                    <a:pt x="1111" y="1235"/>
                    <a:pt x="1320" y="1127"/>
                  </a:cubicBezTo>
                  <a:cubicBezTo>
                    <a:pt x="1526" y="1258"/>
                    <a:pt x="1693" y="1379"/>
                    <a:pt x="1898" y="1542"/>
                  </a:cubicBezTo>
                  <a:cubicBezTo>
                    <a:pt x="1944" y="1580"/>
                    <a:pt x="2000" y="1598"/>
                    <a:pt x="2056" y="1598"/>
                  </a:cubicBezTo>
                  <a:cubicBezTo>
                    <a:pt x="2121" y="1598"/>
                    <a:pt x="2186" y="1574"/>
                    <a:pt x="2236" y="1526"/>
                  </a:cubicBezTo>
                  <a:cubicBezTo>
                    <a:pt x="2533" y="1235"/>
                    <a:pt x="2768" y="921"/>
                    <a:pt x="2951" y="588"/>
                  </a:cubicBezTo>
                  <a:cubicBezTo>
                    <a:pt x="2696" y="232"/>
                    <a:pt x="2232" y="78"/>
                    <a:pt x="1794" y="26"/>
                  </a:cubicBezTo>
                  <a:cubicBezTo>
                    <a:pt x="1648" y="9"/>
                    <a:pt x="1500" y="0"/>
                    <a:pt x="1353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92;p44"/>
            <p:cNvSpPr/>
            <p:nvPr/>
          </p:nvSpPr>
          <p:spPr>
            <a:xfrm>
              <a:off x="6740031" y="2373473"/>
              <a:ext cx="334474" cy="541284"/>
            </a:xfrm>
            <a:custGeom>
              <a:avLst/>
              <a:gdLst/>
              <a:ahLst/>
              <a:cxnLst/>
              <a:rect l="l" t="t" r="r" b="b"/>
              <a:pathLst>
                <a:path w="3909" h="6326" extrusionOk="0">
                  <a:moveTo>
                    <a:pt x="1500" y="0"/>
                  </a:moveTo>
                  <a:cubicBezTo>
                    <a:pt x="1402" y="0"/>
                    <a:pt x="1303" y="10"/>
                    <a:pt x="1206" y="30"/>
                  </a:cubicBezTo>
                  <a:cubicBezTo>
                    <a:pt x="684" y="138"/>
                    <a:pt x="248" y="589"/>
                    <a:pt x="124" y="1004"/>
                  </a:cubicBezTo>
                  <a:cubicBezTo>
                    <a:pt x="0" y="1422"/>
                    <a:pt x="26" y="1854"/>
                    <a:pt x="72" y="2279"/>
                  </a:cubicBezTo>
                  <a:cubicBezTo>
                    <a:pt x="183" y="3328"/>
                    <a:pt x="327" y="4394"/>
                    <a:pt x="837" y="5315"/>
                  </a:cubicBezTo>
                  <a:cubicBezTo>
                    <a:pt x="1023" y="5649"/>
                    <a:pt x="1255" y="5962"/>
                    <a:pt x="1553" y="6253"/>
                  </a:cubicBezTo>
                  <a:cubicBezTo>
                    <a:pt x="1604" y="6301"/>
                    <a:pt x="1669" y="6325"/>
                    <a:pt x="1734" y="6325"/>
                  </a:cubicBezTo>
                  <a:cubicBezTo>
                    <a:pt x="1790" y="6325"/>
                    <a:pt x="1845" y="6307"/>
                    <a:pt x="1892" y="6269"/>
                  </a:cubicBezTo>
                  <a:cubicBezTo>
                    <a:pt x="2099" y="6106"/>
                    <a:pt x="2262" y="5985"/>
                    <a:pt x="2468" y="5854"/>
                  </a:cubicBezTo>
                  <a:cubicBezTo>
                    <a:pt x="2677" y="5962"/>
                    <a:pt x="2935" y="6106"/>
                    <a:pt x="3203" y="6230"/>
                  </a:cubicBezTo>
                  <a:cubicBezTo>
                    <a:pt x="3238" y="6246"/>
                    <a:pt x="3274" y="6254"/>
                    <a:pt x="3310" y="6254"/>
                  </a:cubicBezTo>
                  <a:cubicBezTo>
                    <a:pt x="3417" y="6254"/>
                    <a:pt x="3519" y="6184"/>
                    <a:pt x="3553" y="6073"/>
                  </a:cubicBezTo>
                  <a:cubicBezTo>
                    <a:pt x="3670" y="5704"/>
                    <a:pt x="3749" y="5325"/>
                    <a:pt x="3788" y="4946"/>
                  </a:cubicBezTo>
                  <a:cubicBezTo>
                    <a:pt x="3909" y="3805"/>
                    <a:pt x="3706" y="2635"/>
                    <a:pt x="3307" y="1520"/>
                  </a:cubicBezTo>
                  <a:cubicBezTo>
                    <a:pt x="3167" y="1125"/>
                    <a:pt x="2974" y="724"/>
                    <a:pt x="2621" y="419"/>
                  </a:cubicBezTo>
                  <a:cubicBezTo>
                    <a:pt x="2335" y="173"/>
                    <a:pt x="1919" y="0"/>
                    <a:pt x="1500" y="0"/>
                  </a:cubicBezTo>
                  <a:close/>
                </a:path>
              </a:pathLst>
            </a:custGeom>
            <a:solidFill>
              <a:srgbClr val="FABE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93;p44"/>
            <p:cNvSpPr/>
            <p:nvPr/>
          </p:nvSpPr>
          <p:spPr>
            <a:xfrm>
              <a:off x="6740031" y="2373473"/>
              <a:ext cx="334474" cy="541284"/>
            </a:xfrm>
            <a:custGeom>
              <a:avLst/>
              <a:gdLst/>
              <a:ahLst/>
              <a:cxnLst/>
              <a:rect l="l" t="t" r="r" b="b"/>
              <a:pathLst>
                <a:path w="3909" h="6326" extrusionOk="0">
                  <a:moveTo>
                    <a:pt x="1500" y="0"/>
                  </a:moveTo>
                  <a:cubicBezTo>
                    <a:pt x="1402" y="0"/>
                    <a:pt x="1303" y="10"/>
                    <a:pt x="1206" y="30"/>
                  </a:cubicBezTo>
                  <a:cubicBezTo>
                    <a:pt x="684" y="138"/>
                    <a:pt x="248" y="589"/>
                    <a:pt x="124" y="1004"/>
                  </a:cubicBezTo>
                  <a:cubicBezTo>
                    <a:pt x="0" y="1422"/>
                    <a:pt x="26" y="1854"/>
                    <a:pt x="72" y="2279"/>
                  </a:cubicBezTo>
                  <a:cubicBezTo>
                    <a:pt x="183" y="3328"/>
                    <a:pt x="327" y="4394"/>
                    <a:pt x="837" y="5315"/>
                  </a:cubicBezTo>
                  <a:cubicBezTo>
                    <a:pt x="1023" y="5649"/>
                    <a:pt x="1255" y="5962"/>
                    <a:pt x="1553" y="6253"/>
                  </a:cubicBezTo>
                  <a:cubicBezTo>
                    <a:pt x="1604" y="6301"/>
                    <a:pt x="1669" y="6325"/>
                    <a:pt x="1734" y="6325"/>
                  </a:cubicBezTo>
                  <a:cubicBezTo>
                    <a:pt x="1790" y="6325"/>
                    <a:pt x="1845" y="6307"/>
                    <a:pt x="1892" y="6269"/>
                  </a:cubicBezTo>
                  <a:cubicBezTo>
                    <a:pt x="2099" y="6106"/>
                    <a:pt x="2262" y="5985"/>
                    <a:pt x="2468" y="5854"/>
                  </a:cubicBezTo>
                  <a:cubicBezTo>
                    <a:pt x="2677" y="5962"/>
                    <a:pt x="2935" y="6106"/>
                    <a:pt x="3203" y="6230"/>
                  </a:cubicBezTo>
                  <a:cubicBezTo>
                    <a:pt x="3238" y="6246"/>
                    <a:pt x="3274" y="6254"/>
                    <a:pt x="3310" y="6254"/>
                  </a:cubicBezTo>
                  <a:cubicBezTo>
                    <a:pt x="3417" y="6254"/>
                    <a:pt x="3519" y="6184"/>
                    <a:pt x="3553" y="6073"/>
                  </a:cubicBezTo>
                  <a:cubicBezTo>
                    <a:pt x="3670" y="5704"/>
                    <a:pt x="3749" y="5325"/>
                    <a:pt x="3788" y="4946"/>
                  </a:cubicBezTo>
                  <a:cubicBezTo>
                    <a:pt x="3909" y="3805"/>
                    <a:pt x="3706" y="2635"/>
                    <a:pt x="3307" y="1520"/>
                  </a:cubicBezTo>
                  <a:cubicBezTo>
                    <a:pt x="3167" y="1125"/>
                    <a:pt x="2974" y="724"/>
                    <a:pt x="2621" y="419"/>
                  </a:cubicBezTo>
                  <a:cubicBezTo>
                    <a:pt x="2335" y="173"/>
                    <a:pt x="1919" y="0"/>
                    <a:pt x="1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94;p44"/>
            <p:cNvSpPr/>
            <p:nvPr/>
          </p:nvSpPr>
          <p:spPr>
            <a:xfrm>
              <a:off x="6811563" y="2777939"/>
              <a:ext cx="252673" cy="136818"/>
            </a:xfrm>
            <a:custGeom>
              <a:avLst/>
              <a:gdLst/>
              <a:ahLst/>
              <a:cxnLst/>
              <a:rect l="l" t="t" r="r" b="b"/>
              <a:pathLst>
                <a:path w="2953" h="1599" extrusionOk="0">
                  <a:moveTo>
                    <a:pt x="1598" y="0"/>
                  </a:moveTo>
                  <a:cubicBezTo>
                    <a:pt x="1452" y="0"/>
                    <a:pt x="1306" y="9"/>
                    <a:pt x="1161" y="26"/>
                  </a:cubicBezTo>
                  <a:cubicBezTo>
                    <a:pt x="720" y="78"/>
                    <a:pt x="255" y="232"/>
                    <a:pt x="1" y="588"/>
                  </a:cubicBezTo>
                  <a:cubicBezTo>
                    <a:pt x="187" y="922"/>
                    <a:pt x="419" y="1235"/>
                    <a:pt x="717" y="1526"/>
                  </a:cubicBezTo>
                  <a:cubicBezTo>
                    <a:pt x="768" y="1574"/>
                    <a:pt x="833" y="1598"/>
                    <a:pt x="898" y="1598"/>
                  </a:cubicBezTo>
                  <a:cubicBezTo>
                    <a:pt x="954" y="1598"/>
                    <a:pt x="1009" y="1580"/>
                    <a:pt x="1056" y="1542"/>
                  </a:cubicBezTo>
                  <a:cubicBezTo>
                    <a:pt x="1263" y="1379"/>
                    <a:pt x="1426" y="1258"/>
                    <a:pt x="1632" y="1127"/>
                  </a:cubicBezTo>
                  <a:cubicBezTo>
                    <a:pt x="1841" y="1235"/>
                    <a:pt x="2099" y="1379"/>
                    <a:pt x="2367" y="1503"/>
                  </a:cubicBezTo>
                  <a:cubicBezTo>
                    <a:pt x="2402" y="1519"/>
                    <a:pt x="2438" y="1527"/>
                    <a:pt x="2474" y="1527"/>
                  </a:cubicBezTo>
                  <a:cubicBezTo>
                    <a:pt x="2581" y="1527"/>
                    <a:pt x="2683" y="1457"/>
                    <a:pt x="2717" y="1346"/>
                  </a:cubicBezTo>
                  <a:cubicBezTo>
                    <a:pt x="2834" y="977"/>
                    <a:pt x="2913" y="598"/>
                    <a:pt x="2952" y="219"/>
                  </a:cubicBezTo>
                  <a:cubicBezTo>
                    <a:pt x="2743" y="137"/>
                    <a:pt x="2488" y="101"/>
                    <a:pt x="2325" y="68"/>
                  </a:cubicBezTo>
                  <a:cubicBezTo>
                    <a:pt x="2085" y="24"/>
                    <a:pt x="1841" y="0"/>
                    <a:pt x="1598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95;p44"/>
            <p:cNvSpPr/>
            <p:nvPr/>
          </p:nvSpPr>
          <p:spPr>
            <a:xfrm>
              <a:off x="6734982" y="1308104"/>
              <a:ext cx="417301" cy="650893"/>
            </a:xfrm>
            <a:custGeom>
              <a:avLst/>
              <a:gdLst/>
              <a:ahLst/>
              <a:cxnLst/>
              <a:rect l="l" t="t" r="r" b="b"/>
              <a:pathLst>
                <a:path w="4877" h="7607" extrusionOk="0">
                  <a:moveTo>
                    <a:pt x="4247" y="0"/>
                  </a:moveTo>
                  <a:cubicBezTo>
                    <a:pt x="4174" y="0"/>
                    <a:pt x="4098" y="20"/>
                    <a:pt x="4033" y="52"/>
                  </a:cubicBezTo>
                  <a:cubicBezTo>
                    <a:pt x="3903" y="118"/>
                    <a:pt x="3802" y="229"/>
                    <a:pt x="3696" y="334"/>
                  </a:cubicBezTo>
                  <a:cubicBezTo>
                    <a:pt x="3209" y="827"/>
                    <a:pt x="2625" y="1226"/>
                    <a:pt x="1987" y="1497"/>
                  </a:cubicBezTo>
                  <a:cubicBezTo>
                    <a:pt x="1634" y="1648"/>
                    <a:pt x="1262" y="1758"/>
                    <a:pt x="925" y="1948"/>
                  </a:cubicBezTo>
                  <a:cubicBezTo>
                    <a:pt x="625" y="2115"/>
                    <a:pt x="281" y="2402"/>
                    <a:pt x="131" y="2723"/>
                  </a:cubicBezTo>
                  <a:cubicBezTo>
                    <a:pt x="1" y="3007"/>
                    <a:pt x="141" y="3343"/>
                    <a:pt x="216" y="3625"/>
                  </a:cubicBezTo>
                  <a:cubicBezTo>
                    <a:pt x="324" y="4020"/>
                    <a:pt x="441" y="4413"/>
                    <a:pt x="566" y="4805"/>
                  </a:cubicBezTo>
                  <a:cubicBezTo>
                    <a:pt x="684" y="5167"/>
                    <a:pt x="811" y="5527"/>
                    <a:pt x="945" y="5883"/>
                  </a:cubicBezTo>
                  <a:cubicBezTo>
                    <a:pt x="1102" y="6301"/>
                    <a:pt x="1268" y="6713"/>
                    <a:pt x="1448" y="7122"/>
                  </a:cubicBezTo>
                  <a:cubicBezTo>
                    <a:pt x="1536" y="7321"/>
                    <a:pt x="1651" y="7543"/>
                    <a:pt x="1863" y="7595"/>
                  </a:cubicBezTo>
                  <a:cubicBezTo>
                    <a:pt x="1895" y="7603"/>
                    <a:pt x="1926" y="7607"/>
                    <a:pt x="1957" y="7607"/>
                  </a:cubicBezTo>
                  <a:cubicBezTo>
                    <a:pt x="2145" y="7607"/>
                    <a:pt x="2323" y="7473"/>
                    <a:pt x="2474" y="7347"/>
                  </a:cubicBezTo>
                  <a:cubicBezTo>
                    <a:pt x="3343" y="6606"/>
                    <a:pt x="4239" y="5775"/>
                    <a:pt x="4533" y="4667"/>
                  </a:cubicBezTo>
                  <a:cubicBezTo>
                    <a:pt x="4876" y="3380"/>
                    <a:pt x="4324" y="2001"/>
                    <a:pt x="4543" y="687"/>
                  </a:cubicBezTo>
                  <a:cubicBezTo>
                    <a:pt x="4559" y="586"/>
                    <a:pt x="4579" y="474"/>
                    <a:pt x="4576" y="370"/>
                  </a:cubicBezTo>
                  <a:cubicBezTo>
                    <a:pt x="4573" y="248"/>
                    <a:pt x="4540" y="141"/>
                    <a:pt x="4449" y="66"/>
                  </a:cubicBezTo>
                  <a:cubicBezTo>
                    <a:pt x="4391" y="20"/>
                    <a:pt x="4320" y="0"/>
                    <a:pt x="4247" y="0"/>
                  </a:cubicBezTo>
                  <a:close/>
                </a:path>
              </a:pathLst>
            </a:custGeom>
            <a:solidFill>
              <a:srgbClr val="FF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96;p44"/>
            <p:cNvSpPr/>
            <p:nvPr/>
          </p:nvSpPr>
          <p:spPr>
            <a:xfrm>
              <a:off x="6815756" y="1339677"/>
              <a:ext cx="336527" cy="619319"/>
            </a:xfrm>
            <a:custGeom>
              <a:avLst/>
              <a:gdLst/>
              <a:ahLst/>
              <a:cxnLst/>
              <a:rect l="l" t="t" r="r" b="b"/>
              <a:pathLst>
                <a:path w="3933" h="7238" extrusionOk="0">
                  <a:moveTo>
                    <a:pt x="3632" y="1"/>
                  </a:moveTo>
                  <a:cubicBezTo>
                    <a:pt x="2952" y="592"/>
                    <a:pt x="2272" y="1203"/>
                    <a:pt x="1808" y="1971"/>
                  </a:cubicBezTo>
                  <a:cubicBezTo>
                    <a:pt x="1563" y="2377"/>
                    <a:pt x="1383" y="2818"/>
                    <a:pt x="1184" y="3246"/>
                  </a:cubicBezTo>
                  <a:cubicBezTo>
                    <a:pt x="1014" y="3622"/>
                    <a:pt x="831" y="3994"/>
                    <a:pt x="592" y="4331"/>
                  </a:cubicBezTo>
                  <a:cubicBezTo>
                    <a:pt x="426" y="4563"/>
                    <a:pt x="187" y="4778"/>
                    <a:pt x="82" y="5050"/>
                  </a:cubicBezTo>
                  <a:cubicBezTo>
                    <a:pt x="24" y="5193"/>
                    <a:pt x="1" y="5350"/>
                    <a:pt x="1" y="5514"/>
                  </a:cubicBezTo>
                  <a:cubicBezTo>
                    <a:pt x="158" y="5932"/>
                    <a:pt x="324" y="6344"/>
                    <a:pt x="504" y="6753"/>
                  </a:cubicBezTo>
                  <a:cubicBezTo>
                    <a:pt x="592" y="6952"/>
                    <a:pt x="707" y="7174"/>
                    <a:pt x="919" y="7226"/>
                  </a:cubicBezTo>
                  <a:cubicBezTo>
                    <a:pt x="951" y="7234"/>
                    <a:pt x="982" y="7238"/>
                    <a:pt x="1013" y="7238"/>
                  </a:cubicBezTo>
                  <a:cubicBezTo>
                    <a:pt x="1201" y="7238"/>
                    <a:pt x="1379" y="7104"/>
                    <a:pt x="1530" y="6978"/>
                  </a:cubicBezTo>
                  <a:cubicBezTo>
                    <a:pt x="2399" y="6237"/>
                    <a:pt x="3295" y="5406"/>
                    <a:pt x="3589" y="4298"/>
                  </a:cubicBezTo>
                  <a:cubicBezTo>
                    <a:pt x="3932" y="3011"/>
                    <a:pt x="3380" y="1632"/>
                    <a:pt x="3599" y="318"/>
                  </a:cubicBezTo>
                  <a:cubicBezTo>
                    <a:pt x="3615" y="217"/>
                    <a:pt x="3635" y="105"/>
                    <a:pt x="3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97;p44"/>
            <p:cNvSpPr/>
            <p:nvPr/>
          </p:nvSpPr>
          <p:spPr>
            <a:xfrm>
              <a:off x="5868979" y="1332147"/>
              <a:ext cx="413878" cy="635149"/>
            </a:xfrm>
            <a:custGeom>
              <a:avLst/>
              <a:gdLst/>
              <a:ahLst/>
              <a:cxnLst/>
              <a:rect l="l" t="t" r="r" b="b"/>
              <a:pathLst>
                <a:path w="4837" h="7423" extrusionOk="0">
                  <a:moveTo>
                    <a:pt x="415" y="1"/>
                  </a:moveTo>
                  <a:cubicBezTo>
                    <a:pt x="330" y="1"/>
                    <a:pt x="248" y="26"/>
                    <a:pt x="186" y="82"/>
                  </a:cubicBezTo>
                  <a:cubicBezTo>
                    <a:pt x="101" y="163"/>
                    <a:pt x="79" y="275"/>
                    <a:pt x="82" y="392"/>
                  </a:cubicBezTo>
                  <a:cubicBezTo>
                    <a:pt x="88" y="497"/>
                    <a:pt x="114" y="605"/>
                    <a:pt x="138" y="706"/>
                  </a:cubicBezTo>
                  <a:cubicBezTo>
                    <a:pt x="454" y="2004"/>
                    <a:pt x="0" y="3415"/>
                    <a:pt x="438" y="4677"/>
                  </a:cubicBezTo>
                  <a:cubicBezTo>
                    <a:pt x="811" y="5759"/>
                    <a:pt x="1761" y="6524"/>
                    <a:pt x="2683" y="7200"/>
                  </a:cubicBezTo>
                  <a:cubicBezTo>
                    <a:pt x="2835" y="7309"/>
                    <a:pt x="3012" y="7422"/>
                    <a:pt x="3189" y="7422"/>
                  </a:cubicBezTo>
                  <a:cubicBezTo>
                    <a:pt x="3229" y="7422"/>
                    <a:pt x="3270" y="7416"/>
                    <a:pt x="3310" y="7403"/>
                  </a:cubicBezTo>
                  <a:cubicBezTo>
                    <a:pt x="3517" y="7337"/>
                    <a:pt x="3618" y="7105"/>
                    <a:pt x="3690" y="6903"/>
                  </a:cubicBezTo>
                  <a:cubicBezTo>
                    <a:pt x="3840" y="6481"/>
                    <a:pt x="3977" y="6056"/>
                    <a:pt x="4102" y="5631"/>
                  </a:cubicBezTo>
                  <a:cubicBezTo>
                    <a:pt x="4209" y="5266"/>
                    <a:pt x="4310" y="4896"/>
                    <a:pt x="4402" y="4527"/>
                  </a:cubicBezTo>
                  <a:cubicBezTo>
                    <a:pt x="4500" y="4128"/>
                    <a:pt x="4585" y="3726"/>
                    <a:pt x="4663" y="3324"/>
                  </a:cubicBezTo>
                  <a:cubicBezTo>
                    <a:pt x="4719" y="3040"/>
                    <a:pt x="4837" y="2693"/>
                    <a:pt x="4683" y="2418"/>
                  </a:cubicBezTo>
                  <a:cubicBezTo>
                    <a:pt x="4510" y="2112"/>
                    <a:pt x="4150" y="1850"/>
                    <a:pt x="3837" y="1703"/>
                  </a:cubicBezTo>
                  <a:cubicBezTo>
                    <a:pt x="3491" y="1540"/>
                    <a:pt x="3111" y="1455"/>
                    <a:pt x="2746" y="1331"/>
                  </a:cubicBezTo>
                  <a:cubicBezTo>
                    <a:pt x="2088" y="1105"/>
                    <a:pt x="1477" y="752"/>
                    <a:pt x="954" y="294"/>
                  </a:cubicBezTo>
                  <a:cubicBezTo>
                    <a:pt x="847" y="196"/>
                    <a:pt x="735" y="95"/>
                    <a:pt x="601" y="40"/>
                  </a:cubicBezTo>
                  <a:cubicBezTo>
                    <a:pt x="543" y="14"/>
                    <a:pt x="478" y="1"/>
                    <a:pt x="415" y="1"/>
                  </a:cubicBezTo>
                  <a:close/>
                </a:path>
              </a:pathLst>
            </a:custGeom>
            <a:solidFill>
              <a:srgbClr val="FF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98;p44"/>
            <p:cNvSpPr/>
            <p:nvPr/>
          </p:nvSpPr>
          <p:spPr>
            <a:xfrm>
              <a:off x="5868979" y="1365689"/>
              <a:ext cx="350988" cy="601608"/>
            </a:xfrm>
            <a:custGeom>
              <a:avLst/>
              <a:gdLst/>
              <a:ahLst/>
              <a:cxnLst/>
              <a:rect l="l" t="t" r="r" b="b"/>
              <a:pathLst>
                <a:path w="4102" h="7031" extrusionOk="0">
                  <a:moveTo>
                    <a:pt x="82" y="0"/>
                  </a:moveTo>
                  <a:cubicBezTo>
                    <a:pt x="88" y="105"/>
                    <a:pt x="114" y="213"/>
                    <a:pt x="138" y="314"/>
                  </a:cubicBezTo>
                  <a:cubicBezTo>
                    <a:pt x="454" y="1612"/>
                    <a:pt x="0" y="3023"/>
                    <a:pt x="438" y="4285"/>
                  </a:cubicBezTo>
                  <a:cubicBezTo>
                    <a:pt x="811" y="5367"/>
                    <a:pt x="1761" y="6132"/>
                    <a:pt x="2683" y="6808"/>
                  </a:cubicBezTo>
                  <a:cubicBezTo>
                    <a:pt x="2835" y="6917"/>
                    <a:pt x="3012" y="7030"/>
                    <a:pt x="3189" y="7030"/>
                  </a:cubicBezTo>
                  <a:cubicBezTo>
                    <a:pt x="3229" y="7030"/>
                    <a:pt x="3270" y="7024"/>
                    <a:pt x="3310" y="7011"/>
                  </a:cubicBezTo>
                  <a:cubicBezTo>
                    <a:pt x="3517" y="6945"/>
                    <a:pt x="3618" y="6713"/>
                    <a:pt x="3690" y="6511"/>
                  </a:cubicBezTo>
                  <a:cubicBezTo>
                    <a:pt x="3840" y="6089"/>
                    <a:pt x="3977" y="5664"/>
                    <a:pt x="4102" y="5239"/>
                  </a:cubicBezTo>
                  <a:cubicBezTo>
                    <a:pt x="4091" y="5076"/>
                    <a:pt x="4055" y="4919"/>
                    <a:pt x="3987" y="4779"/>
                  </a:cubicBezTo>
                  <a:cubicBezTo>
                    <a:pt x="3863" y="4517"/>
                    <a:pt x="3608" y="4318"/>
                    <a:pt x="3428" y="4099"/>
                  </a:cubicBezTo>
                  <a:cubicBezTo>
                    <a:pt x="3164" y="3782"/>
                    <a:pt x="2954" y="3426"/>
                    <a:pt x="2758" y="3063"/>
                  </a:cubicBezTo>
                  <a:cubicBezTo>
                    <a:pt x="2530" y="2648"/>
                    <a:pt x="2317" y="2219"/>
                    <a:pt x="2043" y="1834"/>
                  </a:cubicBezTo>
                  <a:cubicBezTo>
                    <a:pt x="1523" y="1102"/>
                    <a:pt x="804" y="54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99;p44"/>
            <p:cNvSpPr/>
            <p:nvPr/>
          </p:nvSpPr>
          <p:spPr>
            <a:xfrm>
              <a:off x="6001177" y="1440045"/>
              <a:ext cx="999228" cy="1075809"/>
            </a:xfrm>
            <a:custGeom>
              <a:avLst/>
              <a:gdLst/>
              <a:ahLst/>
              <a:cxnLst/>
              <a:rect l="l" t="t" r="r" b="b"/>
              <a:pathLst>
                <a:path w="11678" h="12573" extrusionOk="0">
                  <a:moveTo>
                    <a:pt x="6079" y="1"/>
                  </a:moveTo>
                  <a:cubicBezTo>
                    <a:pt x="4913" y="1"/>
                    <a:pt x="3765" y="423"/>
                    <a:pt x="2877" y="1181"/>
                  </a:cubicBezTo>
                  <a:cubicBezTo>
                    <a:pt x="2554" y="1456"/>
                    <a:pt x="2269" y="1769"/>
                    <a:pt x="2027" y="2115"/>
                  </a:cubicBezTo>
                  <a:cubicBezTo>
                    <a:pt x="1756" y="2504"/>
                    <a:pt x="1615" y="2867"/>
                    <a:pt x="1468" y="3318"/>
                  </a:cubicBezTo>
                  <a:cubicBezTo>
                    <a:pt x="1171" y="4210"/>
                    <a:pt x="870" y="5103"/>
                    <a:pt x="573" y="5998"/>
                  </a:cubicBezTo>
                  <a:cubicBezTo>
                    <a:pt x="302" y="6815"/>
                    <a:pt x="0" y="7599"/>
                    <a:pt x="53" y="8482"/>
                  </a:cubicBezTo>
                  <a:cubicBezTo>
                    <a:pt x="128" y="9678"/>
                    <a:pt x="870" y="10773"/>
                    <a:pt x="1854" y="11456"/>
                  </a:cubicBezTo>
                  <a:cubicBezTo>
                    <a:pt x="2837" y="12142"/>
                    <a:pt x="4044" y="12452"/>
                    <a:pt x="5240" y="12544"/>
                  </a:cubicBezTo>
                  <a:cubicBezTo>
                    <a:pt x="5480" y="12562"/>
                    <a:pt x="5723" y="12572"/>
                    <a:pt x="5965" y="12572"/>
                  </a:cubicBezTo>
                  <a:cubicBezTo>
                    <a:pt x="7091" y="12572"/>
                    <a:pt x="8220" y="12361"/>
                    <a:pt x="9207" y="11825"/>
                  </a:cubicBezTo>
                  <a:cubicBezTo>
                    <a:pt x="10406" y="11178"/>
                    <a:pt x="11364" y="10011"/>
                    <a:pt x="11554" y="8661"/>
                  </a:cubicBezTo>
                  <a:cubicBezTo>
                    <a:pt x="11678" y="7795"/>
                    <a:pt x="11443" y="6926"/>
                    <a:pt x="11283" y="6079"/>
                  </a:cubicBezTo>
                  <a:cubicBezTo>
                    <a:pt x="11230" y="5789"/>
                    <a:pt x="11181" y="5491"/>
                    <a:pt x="11129" y="5191"/>
                  </a:cubicBezTo>
                  <a:cubicBezTo>
                    <a:pt x="10926" y="4020"/>
                    <a:pt x="10687" y="2815"/>
                    <a:pt x="9955" y="1877"/>
                  </a:cubicBezTo>
                  <a:cubicBezTo>
                    <a:pt x="9224" y="952"/>
                    <a:pt x="8162" y="305"/>
                    <a:pt x="7001" y="86"/>
                  </a:cubicBezTo>
                  <a:cubicBezTo>
                    <a:pt x="6697" y="30"/>
                    <a:pt x="6390" y="1"/>
                    <a:pt x="6079" y="1"/>
                  </a:cubicBezTo>
                  <a:close/>
                </a:path>
              </a:pathLst>
            </a:custGeom>
            <a:solidFill>
              <a:srgbClr val="FF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00;p44"/>
            <p:cNvSpPr/>
            <p:nvPr/>
          </p:nvSpPr>
          <p:spPr>
            <a:xfrm>
              <a:off x="6185227" y="1969949"/>
              <a:ext cx="110550" cy="110550"/>
            </a:xfrm>
            <a:custGeom>
              <a:avLst/>
              <a:gdLst/>
              <a:ahLst/>
              <a:cxnLst/>
              <a:rect l="l" t="t" r="r" b="b"/>
              <a:pathLst>
                <a:path w="1292" h="1292" extrusionOk="0">
                  <a:moveTo>
                    <a:pt x="644" y="1"/>
                  </a:moveTo>
                  <a:cubicBezTo>
                    <a:pt x="288" y="1"/>
                    <a:pt x="0" y="289"/>
                    <a:pt x="0" y="645"/>
                  </a:cubicBezTo>
                  <a:cubicBezTo>
                    <a:pt x="0" y="1001"/>
                    <a:pt x="288" y="1292"/>
                    <a:pt x="644" y="1292"/>
                  </a:cubicBezTo>
                  <a:cubicBezTo>
                    <a:pt x="1000" y="1292"/>
                    <a:pt x="1291" y="1001"/>
                    <a:pt x="1291" y="645"/>
                  </a:cubicBezTo>
                  <a:cubicBezTo>
                    <a:pt x="1291" y="289"/>
                    <a:pt x="1000" y="1"/>
                    <a:pt x="644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01;p44"/>
            <p:cNvSpPr/>
            <p:nvPr/>
          </p:nvSpPr>
          <p:spPr>
            <a:xfrm>
              <a:off x="6726854" y="1969949"/>
              <a:ext cx="110550" cy="110550"/>
            </a:xfrm>
            <a:custGeom>
              <a:avLst/>
              <a:gdLst/>
              <a:ahLst/>
              <a:cxnLst/>
              <a:rect l="l" t="t" r="r" b="b"/>
              <a:pathLst>
                <a:path w="1292" h="1292" extrusionOk="0">
                  <a:moveTo>
                    <a:pt x="645" y="1"/>
                  </a:moveTo>
                  <a:cubicBezTo>
                    <a:pt x="289" y="1"/>
                    <a:pt x="1" y="289"/>
                    <a:pt x="1" y="645"/>
                  </a:cubicBezTo>
                  <a:cubicBezTo>
                    <a:pt x="1" y="1001"/>
                    <a:pt x="289" y="1292"/>
                    <a:pt x="645" y="1292"/>
                  </a:cubicBezTo>
                  <a:cubicBezTo>
                    <a:pt x="1001" y="1292"/>
                    <a:pt x="1292" y="1001"/>
                    <a:pt x="1292" y="645"/>
                  </a:cubicBezTo>
                  <a:cubicBezTo>
                    <a:pt x="1292" y="289"/>
                    <a:pt x="1001" y="1"/>
                    <a:pt x="645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02;p44"/>
            <p:cNvSpPr/>
            <p:nvPr/>
          </p:nvSpPr>
          <p:spPr>
            <a:xfrm>
              <a:off x="6315286" y="2077590"/>
              <a:ext cx="410284" cy="294344"/>
            </a:xfrm>
            <a:custGeom>
              <a:avLst/>
              <a:gdLst/>
              <a:ahLst/>
              <a:cxnLst/>
              <a:rect l="l" t="t" r="r" b="b"/>
              <a:pathLst>
                <a:path w="4795" h="3440" extrusionOk="0">
                  <a:moveTo>
                    <a:pt x="2382" y="1"/>
                  </a:moveTo>
                  <a:cubicBezTo>
                    <a:pt x="1869" y="1"/>
                    <a:pt x="1363" y="126"/>
                    <a:pt x="990" y="370"/>
                  </a:cubicBezTo>
                  <a:cubicBezTo>
                    <a:pt x="565" y="652"/>
                    <a:pt x="245" y="1090"/>
                    <a:pt x="105" y="1580"/>
                  </a:cubicBezTo>
                  <a:cubicBezTo>
                    <a:pt x="20" y="1883"/>
                    <a:pt x="0" y="2214"/>
                    <a:pt x="88" y="2518"/>
                  </a:cubicBezTo>
                  <a:cubicBezTo>
                    <a:pt x="173" y="2821"/>
                    <a:pt x="373" y="3103"/>
                    <a:pt x="647" y="3256"/>
                  </a:cubicBezTo>
                  <a:cubicBezTo>
                    <a:pt x="954" y="3429"/>
                    <a:pt x="1320" y="3440"/>
                    <a:pt x="1670" y="3440"/>
                  </a:cubicBezTo>
                  <a:lnTo>
                    <a:pt x="3094" y="3440"/>
                  </a:lnTo>
                  <a:cubicBezTo>
                    <a:pt x="3487" y="3436"/>
                    <a:pt x="3906" y="3429"/>
                    <a:pt x="4229" y="3211"/>
                  </a:cubicBezTo>
                  <a:cubicBezTo>
                    <a:pt x="4569" y="2981"/>
                    <a:pt x="4738" y="2563"/>
                    <a:pt x="4761" y="2155"/>
                  </a:cubicBezTo>
                  <a:cubicBezTo>
                    <a:pt x="4794" y="1577"/>
                    <a:pt x="4559" y="988"/>
                    <a:pt x="4134" y="596"/>
                  </a:cubicBezTo>
                  <a:cubicBezTo>
                    <a:pt x="3709" y="204"/>
                    <a:pt x="3040" y="1"/>
                    <a:pt x="2382" y="1"/>
                  </a:cubicBezTo>
                  <a:close/>
                </a:path>
              </a:pathLst>
            </a:custGeom>
            <a:solidFill>
              <a:srgbClr val="FD9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03;p44"/>
            <p:cNvSpPr/>
            <p:nvPr/>
          </p:nvSpPr>
          <p:spPr>
            <a:xfrm>
              <a:off x="6411974" y="2221082"/>
              <a:ext cx="36451" cy="72559"/>
            </a:xfrm>
            <a:custGeom>
              <a:avLst/>
              <a:gdLst/>
              <a:ahLst/>
              <a:cxnLst/>
              <a:rect l="l" t="t" r="r" b="b"/>
              <a:pathLst>
                <a:path w="426" h="848" extrusionOk="0">
                  <a:moveTo>
                    <a:pt x="213" y="1"/>
                  </a:moveTo>
                  <a:cubicBezTo>
                    <a:pt x="95" y="1"/>
                    <a:pt x="0" y="191"/>
                    <a:pt x="0" y="422"/>
                  </a:cubicBezTo>
                  <a:cubicBezTo>
                    <a:pt x="0" y="657"/>
                    <a:pt x="95" y="847"/>
                    <a:pt x="213" y="847"/>
                  </a:cubicBezTo>
                  <a:cubicBezTo>
                    <a:pt x="331" y="847"/>
                    <a:pt x="426" y="657"/>
                    <a:pt x="426" y="422"/>
                  </a:cubicBezTo>
                  <a:cubicBezTo>
                    <a:pt x="426" y="191"/>
                    <a:pt x="331" y="1"/>
                    <a:pt x="213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04;p44"/>
            <p:cNvSpPr/>
            <p:nvPr/>
          </p:nvSpPr>
          <p:spPr>
            <a:xfrm>
              <a:off x="6600731" y="2217488"/>
              <a:ext cx="36793" cy="72474"/>
            </a:xfrm>
            <a:custGeom>
              <a:avLst/>
              <a:gdLst/>
              <a:ahLst/>
              <a:cxnLst/>
              <a:rect l="l" t="t" r="r" b="b"/>
              <a:pathLst>
                <a:path w="430" h="847" extrusionOk="0">
                  <a:moveTo>
                    <a:pt x="213" y="1"/>
                  </a:moveTo>
                  <a:cubicBezTo>
                    <a:pt x="96" y="1"/>
                    <a:pt x="1" y="190"/>
                    <a:pt x="1" y="422"/>
                  </a:cubicBezTo>
                  <a:cubicBezTo>
                    <a:pt x="1" y="657"/>
                    <a:pt x="96" y="847"/>
                    <a:pt x="213" y="847"/>
                  </a:cubicBezTo>
                  <a:cubicBezTo>
                    <a:pt x="334" y="847"/>
                    <a:pt x="429" y="657"/>
                    <a:pt x="429" y="422"/>
                  </a:cubicBezTo>
                  <a:cubicBezTo>
                    <a:pt x="429" y="190"/>
                    <a:pt x="334" y="1"/>
                    <a:pt x="213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05;p44"/>
            <p:cNvSpPr/>
            <p:nvPr/>
          </p:nvSpPr>
          <p:spPr>
            <a:xfrm>
              <a:off x="6430456" y="2041995"/>
              <a:ext cx="191323" cy="29349"/>
            </a:xfrm>
            <a:custGeom>
              <a:avLst/>
              <a:gdLst/>
              <a:ahLst/>
              <a:cxnLst/>
              <a:rect l="l" t="t" r="r" b="b"/>
              <a:pathLst>
                <a:path w="2236" h="343" extrusionOk="0">
                  <a:moveTo>
                    <a:pt x="1080" y="0"/>
                  </a:moveTo>
                  <a:cubicBezTo>
                    <a:pt x="718" y="0"/>
                    <a:pt x="356" y="72"/>
                    <a:pt x="36" y="215"/>
                  </a:cubicBezTo>
                  <a:cubicBezTo>
                    <a:pt x="10" y="225"/>
                    <a:pt x="0" y="254"/>
                    <a:pt x="10" y="280"/>
                  </a:cubicBezTo>
                  <a:cubicBezTo>
                    <a:pt x="20" y="300"/>
                    <a:pt x="39" y="310"/>
                    <a:pt x="57" y="310"/>
                  </a:cubicBezTo>
                  <a:cubicBezTo>
                    <a:pt x="64" y="310"/>
                    <a:pt x="70" y="309"/>
                    <a:pt x="75" y="306"/>
                  </a:cubicBezTo>
                  <a:cubicBezTo>
                    <a:pt x="384" y="168"/>
                    <a:pt x="734" y="99"/>
                    <a:pt x="1084" y="99"/>
                  </a:cubicBezTo>
                  <a:cubicBezTo>
                    <a:pt x="1459" y="99"/>
                    <a:pt x="1834" y="178"/>
                    <a:pt x="2157" y="335"/>
                  </a:cubicBezTo>
                  <a:cubicBezTo>
                    <a:pt x="2164" y="339"/>
                    <a:pt x="2174" y="342"/>
                    <a:pt x="2180" y="342"/>
                  </a:cubicBezTo>
                  <a:cubicBezTo>
                    <a:pt x="2196" y="342"/>
                    <a:pt x="2216" y="332"/>
                    <a:pt x="2223" y="313"/>
                  </a:cubicBezTo>
                  <a:cubicBezTo>
                    <a:pt x="2236" y="290"/>
                    <a:pt x="2226" y="260"/>
                    <a:pt x="2199" y="248"/>
                  </a:cubicBezTo>
                  <a:cubicBezTo>
                    <a:pt x="1862" y="83"/>
                    <a:pt x="1471" y="0"/>
                    <a:pt x="1080" y="0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06;p44"/>
            <p:cNvSpPr/>
            <p:nvPr/>
          </p:nvSpPr>
          <p:spPr>
            <a:xfrm>
              <a:off x="6474351" y="2004260"/>
              <a:ext cx="102421" cy="18995"/>
            </a:xfrm>
            <a:custGeom>
              <a:avLst/>
              <a:gdLst/>
              <a:ahLst/>
              <a:cxnLst/>
              <a:rect l="l" t="t" r="r" b="b"/>
              <a:pathLst>
                <a:path w="1197" h="222" extrusionOk="0">
                  <a:moveTo>
                    <a:pt x="642" y="1"/>
                  </a:moveTo>
                  <a:cubicBezTo>
                    <a:pt x="431" y="1"/>
                    <a:pt x="221" y="43"/>
                    <a:pt x="36" y="126"/>
                  </a:cubicBezTo>
                  <a:cubicBezTo>
                    <a:pt x="10" y="136"/>
                    <a:pt x="0" y="165"/>
                    <a:pt x="10" y="191"/>
                  </a:cubicBezTo>
                  <a:cubicBezTo>
                    <a:pt x="20" y="211"/>
                    <a:pt x="36" y="221"/>
                    <a:pt x="56" y="221"/>
                  </a:cubicBezTo>
                  <a:cubicBezTo>
                    <a:pt x="63" y="221"/>
                    <a:pt x="69" y="218"/>
                    <a:pt x="75" y="218"/>
                  </a:cubicBezTo>
                  <a:cubicBezTo>
                    <a:pt x="248" y="139"/>
                    <a:pt x="447" y="100"/>
                    <a:pt x="645" y="100"/>
                  </a:cubicBezTo>
                  <a:cubicBezTo>
                    <a:pt x="810" y="100"/>
                    <a:pt x="975" y="127"/>
                    <a:pt x="1125" y="182"/>
                  </a:cubicBezTo>
                  <a:cubicBezTo>
                    <a:pt x="1131" y="184"/>
                    <a:pt x="1137" y="185"/>
                    <a:pt x="1142" y="185"/>
                  </a:cubicBezTo>
                  <a:cubicBezTo>
                    <a:pt x="1162" y="185"/>
                    <a:pt x="1179" y="174"/>
                    <a:pt x="1187" y="156"/>
                  </a:cubicBezTo>
                  <a:cubicBezTo>
                    <a:pt x="1196" y="129"/>
                    <a:pt x="1184" y="100"/>
                    <a:pt x="1157" y="90"/>
                  </a:cubicBezTo>
                  <a:cubicBezTo>
                    <a:pt x="996" y="31"/>
                    <a:pt x="819" y="1"/>
                    <a:pt x="642" y="1"/>
                  </a:cubicBezTo>
                  <a:close/>
                </a:path>
              </a:pathLst>
            </a:custGeom>
            <a:solidFill>
              <a:srgbClr val="4A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07;p44"/>
            <p:cNvSpPr/>
            <p:nvPr/>
          </p:nvSpPr>
          <p:spPr>
            <a:xfrm>
              <a:off x="6768353" y="1601934"/>
              <a:ext cx="98143" cy="116967"/>
            </a:xfrm>
            <a:custGeom>
              <a:avLst/>
              <a:gdLst/>
              <a:ahLst/>
              <a:cxnLst/>
              <a:rect l="l" t="t" r="r" b="b"/>
              <a:pathLst>
                <a:path w="1147" h="1367" extrusionOk="0">
                  <a:moveTo>
                    <a:pt x="259" y="1"/>
                  </a:moveTo>
                  <a:cubicBezTo>
                    <a:pt x="98" y="1"/>
                    <a:pt x="1" y="112"/>
                    <a:pt x="110" y="429"/>
                  </a:cubicBezTo>
                  <a:cubicBezTo>
                    <a:pt x="166" y="596"/>
                    <a:pt x="284" y="727"/>
                    <a:pt x="398" y="851"/>
                  </a:cubicBezTo>
                  <a:cubicBezTo>
                    <a:pt x="499" y="965"/>
                    <a:pt x="604" y="1077"/>
                    <a:pt x="706" y="1191"/>
                  </a:cubicBezTo>
                  <a:cubicBezTo>
                    <a:pt x="757" y="1246"/>
                    <a:pt x="810" y="1305"/>
                    <a:pt x="872" y="1338"/>
                  </a:cubicBezTo>
                  <a:cubicBezTo>
                    <a:pt x="905" y="1356"/>
                    <a:pt x="941" y="1367"/>
                    <a:pt x="975" y="1367"/>
                  </a:cubicBezTo>
                  <a:cubicBezTo>
                    <a:pt x="1008" y="1367"/>
                    <a:pt x="1039" y="1357"/>
                    <a:pt x="1065" y="1335"/>
                  </a:cubicBezTo>
                  <a:cubicBezTo>
                    <a:pt x="1124" y="1289"/>
                    <a:pt x="1140" y="1194"/>
                    <a:pt x="1140" y="1109"/>
                  </a:cubicBezTo>
                  <a:cubicBezTo>
                    <a:pt x="1146" y="828"/>
                    <a:pt x="1048" y="540"/>
                    <a:pt x="878" y="328"/>
                  </a:cubicBezTo>
                  <a:cubicBezTo>
                    <a:pt x="754" y="169"/>
                    <a:pt x="458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08;p44"/>
            <p:cNvSpPr/>
            <p:nvPr/>
          </p:nvSpPr>
          <p:spPr>
            <a:xfrm>
              <a:off x="6856057" y="1741062"/>
              <a:ext cx="49029" cy="46034"/>
            </a:xfrm>
            <a:custGeom>
              <a:avLst/>
              <a:gdLst/>
              <a:ahLst/>
              <a:cxnLst/>
              <a:rect l="l" t="t" r="r" b="b"/>
              <a:pathLst>
                <a:path w="573" h="538" extrusionOk="0">
                  <a:moveTo>
                    <a:pt x="286" y="0"/>
                  </a:moveTo>
                  <a:cubicBezTo>
                    <a:pt x="274" y="0"/>
                    <a:pt x="261" y="1"/>
                    <a:pt x="249" y="3"/>
                  </a:cubicBezTo>
                  <a:cubicBezTo>
                    <a:pt x="102" y="26"/>
                    <a:pt x="1" y="160"/>
                    <a:pt x="20" y="306"/>
                  </a:cubicBezTo>
                  <a:cubicBezTo>
                    <a:pt x="38" y="441"/>
                    <a:pt x="155" y="538"/>
                    <a:pt x="285" y="538"/>
                  </a:cubicBezTo>
                  <a:cubicBezTo>
                    <a:pt x="297" y="538"/>
                    <a:pt x="309" y="537"/>
                    <a:pt x="321" y="535"/>
                  </a:cubicBezTo>
                  <a:cubicBezTo>
                    <a:pt x="468" y="516"/>
                    <a:pt x="572" y="378"/>
                    <a:pt x="550" y="232"/>
                  </a:cubicBezTo>
                  <a:cubicBezTo>
                    <a:pt x="532" y="97"/>
                    <a:pt x="417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2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548CE62-11E0-4EEE-812D-9430CE58EFA5}"/>
              </a:ext>
            </a:extLst>
          </p:cNvPr>
          <p:cNvSpPr txBox="1"/>
          <p:nvPr/>
        </p:nvSpPr>
        <p:spPr>
          <a:xfrm>
            <a:off x="256641" y="513959"/>
            <a:ext cx="3981984" cy="5509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There are three (3</a:t>
            </a:r>
            <a:r>
              <a:rPr lang="en-US" altLang="ko-KR" sz="3200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) user </a:t>
            </a:r>
            <a:r>
              <a:rPr lang="en-US" altLang="ko-KR" sz="3200" dirty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levels in this advertising system</a:t>
            </a:r>
            <a:r>
              <a:rPr lang="en-US" altLang="ko-KR" sz="3200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.</a:t>
            </a:r>
          </a:p>
          <a:p>
            <a:r>
              <a:rPr lang="en-US" altLang="ko-KR" sz="3200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 </a:t>
            </a:r>
            <a:endParaRPr lang="en-US" altLang="ko-KR" sz="3200" dirty="0">
              <a:solidFill>
                <a:schemeClr val="accent1"/>
              </a:solidFill>
              <a:latin typeface="Arial Narrow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altLang="ko-KR" sz="3200" b="1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Admin </a:t>
            </a:r>
            <a:r>
              <a:rPr lang="en-US" altLang="ko-KR" sz="3200" b="1" dirty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(High level user) </a:t>
            </a:r>
            <a:endParaRPr lang="en-US" altLang="ko-KR" sz="3200" b="1" dirty="0" smtClean="0">
              <a:solidFill>
                <a:schemeClr val="accent1"/>
              </a:solidFill>
              <a:latin typeface="Arial Narrow" pitchFamily="34" charset="0"/>
              <a:cs typeface="Arial" pitchFamily="34" charset="0"/>
            </a:endParaRPr>
          </a:p>
          <a:p>
            <a:endParaRPr lang="en-US" altLang="ko-KR" sz="3200" b="1" dirty="0" smtClean="0">
              <a:solidFill>
                <a:schemeClr val="accent1"/>
              </a:solidFill>
              <a:latin typeface="Arial Narrow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altLang="ko-KR" sz="3200" b="1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Seller </a:t>
            </a:r>
            <a:r>
              <a:rPr lang="en-US" altLang="ko-KR" sz="3200" b="1" dirty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(Registered member) </a:t>
            </a:r>
            <a:endParaRPr lang="en-US" altLang="ko-KR" sz="3200" b="1" dirty="0" smtClean="0">
              <a:solidFill>
                <a:schemeClr val="accent1"/>
              </a:solidFill>
              <a:latin typeface="Arial Narrow" pitchFamily="34" charset="0"/>
              <a:cs typeface="Arial" pitchFamily="34" charset="0"/>
            </a:endParaRPr>
          </a:p>
          <a:p>
            <a:endParaRPr lang="en-US" altLang="ko-KR" sz="3200" b="1" dirty="0" smtClean="0">
              <a:solidFill>
                <a:schemeClr val="accent1"/>
              </a:solidFill>
              <a:latin typeface="Arial Narrow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altLang="ko-KR" sz="3200" b="1" dirty="0" smtClean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Visitor (Normal </a:t>
            </a:r>
            <a:r>
              <a:rPr lang="en-US" altLang="ko-KR" sz="3200" b="1" dirty="0">
                <a:solidFill>
                  <a:schemeClr val="accent1"/>
                </a:solidFill>
                <a:latin typeface="Arial Narrow" pitchFamily="34" charset="0"/>
                <a:cs typeface="Arial" pitchFamily="34" charset="0"/>
              </a:rPr>
              <a:t>user) </a:t>
            </a:r>
            <a:endParaRPr lang="ko-KR" altLang="en-US" sz="3200" b="1" dirty="0"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r="5112" b="7084"/>
          <a:stretch/>
        </p:blipFill>
        <p:spPr>
          <a:xfrm>
            <a:off x="4131362" y="0"/>
            <a:ext cx="8060638" cy="6858000"/>
          </a:xfrm>
        </p:spPr>
      </p:pic>
      <p:sp>
        <p:nvSpPr>
          <p:cNvPr id="2" name="Rectangle 1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A9EF98-61CE-480C-B970-4FAA2CE21173}"/>
              </a:ext>
            </a:extLst>
          </p:cNvPr>
          <p:cNvSpPr txBox="1"/>
          <p:nvPr/>
        </p:nvSpPr>
        <p:spPr>
          <a:xfrm>
            <a:off x="104773" y="344082"/>
            <a:ext cx="12192001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600" dirty="0" smtClean="0">
                <a:latin typeface="Broadway" pitchFamily="82" charset="0"/>
                <a:cs typeface="Arial" pitchFamily="34" charset="0"/>
              </a:rPr>
              <a:t>FUNCTIONAL REQUIREMENTS</a:t>
            </a:r>
            <a:endParaRPr lang="ko-KR" altLang="en-US" sz="9600" dirty="0">
              <a:latin typeface="Broadway" pitchFamily="82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150" y="3856364"/>
            <a:ext cx="14287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E6106D"/>
                </a:solidFill>
                <a:latin typeface="Broadway" pitchFamily="82" charset="0"/>
              </a:rPr>
              <a:t>3</a:t>
            </a:r>
            <a:endParaRPr lang="en-US" sz="15000" dirty="0">
              <a:solidFill>
                <a:srgbClr val="E6106D"/>
              </a:solidFill>
              <a:latin typeface="Broadway" pitchFamily="82" charset="0"/>
            </a:endParaRPr>
          </a:p>
        </p:txBody>
      </p:sp>
      <p:grpSp>
        <p:nvGrpSpPr>
          <p:cNvPr id="353" name="Google Shape;1248;p33"/>
          <p:cNvGrpSpPr/>
          <p:nvPr/>
        </p:nvGrpSpPr>
        <p:grpSpPr>
          <a:xfrm flipH="1">
            <a:off x="8835352" y="3934244"/>
            <a:ext cx="2835666" cy="2823833"/>
            <a:chOff x="1273918" y="1158557"/>
            <a:chExt cx="2315304" cy="2860017"/>
          </a:xfrm>
        </p:grpSpPr>
        <p:sp>
          <p:nvSpPr>
            <p:cNvPr id="354" name="Google Shape;1249;p33"/>
            <p:cNvSpPr/>
            <p:nvPr/>
          </p:nvSpPr>
          <p:spPr>
            <a:xfrm>
              <a:off x="1309593" y="1194741"/>
              <a:ext cx="2223828" cy="2787723"/>
            </a:xfrm>
            <a:custGeom>
              <a:avLst/>
              <a:gdLst/>
              <a:ahLst/>
              <a:cxnLst/>
              <a:rect l="l" t="t" r="r" b="b"/>
              <a:pathLst>
                <a:path w="30607" h="38368" extrusionOk="0">
                  <a:moveTo>
                    <a:pt x="18923" y="25106"/>
                  </a:moveTo>
                  <a:lnTo>
                    <a:pt x="19201" y="26213"/>
                  </a:lnTo>
                  <a:cubicBezTo>
                    <a:pt x="19044" y="26190"/>
                    <a:pt x="18874" y="26171"/>
                    <a:pt x="18687" y="26148"/>
                  </a:cubicBezTo>
                  <a:cubicBezTo>
                    <a:pt x="18648" y="25786"/>
                    <a:pt x="18609" y="25442"/>
                    <a:pt x="18574" y="25119"/>
                  </a:cubicBezTo>
                  <a:cubicBezTo>
                    <a:pt x="18593" y="25119"/>
                    <a:pt x="18609" y="25122"/>
                    <a:pt x="18628" y="25122"/>
                  </a:cubicBezTo>
                  <a:cubicBezTo>
                    <a:pt x="18723" y="25122"/>
                    <a:pt x="18818" y="25115"/>
                    <a:pt x="18923" y="25106"/>
                  </a:cubicBezTo>
                  <a:close/>
                  <a:moveTo>
                    <a:pt x="21011" y="26204"/>
                  </a:moveTo>
                  <a:lnTo>
                    <a:pt x="21011" y="26204"/>
                  </a:lnTo>
                  <a:cubicBezTo>
                    <a:pt x="21319" y="26308"/>
                    <a:pt x="21711" y="26429"/>
                    <a:pt x="21818" y="26459"/>
                  </a:cubicBezTo>
                  <a:cubicBezTo>
                    <a:pt x="21907" y="26485"/>
                    <a:pt x="21992" y="26504"/>
                    <a:pt x="22076" y="26527"/>
                  </a:cubicBezTo>
                  <a:cubicBezTo>
                    <a:pt x="21942" y="26560"/>
                    <a:pt x="21815" y="26599"/>
                    <a:pt x="21698" y="26641"/>
                  </a:cubicBezTo>
                  <a:cubicBezTo>
                    <a:pt x="21498" y="26599"/>
                    <a:pt x="21289" y="26557"/>
                    <a:pt x="21044" y="26511"/>
                  </a:cubicBezTo>
                  <a:cubicBezTo>
                    <a:pt x="21034" y="26409"/>
                    <a:pt x="21021" y="26305"/>
                    <a:pt x="21011" y="26204"/>
                  </a:cubicBezTo>
                  <a:close/>
                  <a:moveTo>
                    <a:pt x="19060" y="0"/>
                  </a:moveTo>
                  <a:cubicBezTo>
                    <a:pt x="18809" y="0"/>
                    <a:pt x="18537" y="20"/>
                    <a:pt x="18260" y="55"/>
                  </a:cubicBezTo>
                  <a:cubicBezTo>
                    <a:pt x="17485" y="160"/>
                    <a:pt x="16730" y="398"/>
                    <a:pt x="16079" y="751"/>
                  </a:cubicBezTo>
                  <a:cubicBezTo>
                    <a:pt x="15367" y="1133"/>
                    <a:pt x="14792" y="1634"/>
                    <a:pt x="14367" y="2239"/>
                  </a:cubicBezTo>
                  <a:cubicBezTo>
                    <a:pt x="13926" y="2859"/>
                    <a:pt x="13664" y="3631"/>
                    <a:pt x="13628" y="4402"/>
                  </a:cubicBezTo>
                  <a:cubicBezTo>
                    <a:pt x="13589" y="5216"/>
                    <a:pt x="13795" y="5967"/>
                    <a:pt x="14224" y="6572"/>
                  </a:cubicBezTo>
                  <a:cubicBezTo>
                    <a:pt x="14233" y="6585"/>
                    <a:pt x="14246" y="6595"/>
                    <a:pt x="14260" y="6601"/>
                  </a:cubicBezTo>
                  <a:cubicBezTo>
                    <a:pt x="14279" y="6611"/>
                    <a:pt x="14302" y="6621"/>
                    <a:pt x="14322" y="6628"/>
                  </a:cubicBezTo>
                  <a:cubicBezTo>
                    <a:pt x="13958" y="6964"/>
                    <a:pt x="13661" y="7369"/>
                    <a:pt x="13456" y="7807"/>
                  </a:cubicBezTo>
                  <a:lnTo>
                    <a:pt x="12907" y="7755"/>
                  </a:lnTo>
                  <a:cubicBezTo>
                    <a:pt x="12714" y="7735"/>
                    <a:pt x="12459" y="7585"/>
                    <a:pt x="12347" y="7428"/>
                  </a:cubicBezTo>
                  <a:lnTo>
                    <a:pt x="11746" y="6556"/>
                  </a:lnTo>
                  <a:cubicBezTo>
                    <a:pt x="11661" y="6432"/>
                    <a:pt x="11576" y="6405"/>
                    <a:pt x="11524" y="6405"/>
                  </a:cubicBezTo>
                  <a:cubicBezTo>
                    <a:pt x="11471" y="6405"/>
                    <a:pt x="11347" y="6428"/>
                    <a:pt x="11321" y="6667"/>
                  </a:cubicBezTo>
                  <a:lnTo>
                    <a:pt x="11197" y="7729"/>
                  </a:lnTo>
                  <a:cubicBezTo>
                    <a:pt x="11174" y="7922"/>
                    <a:pt x="11017" y="8177"/>
                    <a:pt x="10854" y="8291"/>
                  </a:cubicBezTo>
                  <a:lnTo>
                    <a:pt x="9965" y="8906"/>
                  </a:lnTo>
                  <a:cubicBezTo>
                    <a:pt x="9812" y="9010"/>
                    <a:pt x="9798" y="9108"/>
                    <a:pt x="9815" y="9170"/>
                  </a:cubicBezTo>
                  <a:cubicBezTo>
                    <a:pt x="9828" y="9219"/>
                    <a:pt x="9877" y="9307"/>
                    <a:pt x="10073" y="9327"/>
                  </a:cubicBezTo>
                  <a:lnTo>
                    <a:pt x="11138" y="9428"/>
                  </a:lnTo>
                  <a:cubicBezTo>
                    <a:pt x="11331" y="9448"/>
                    <a:pt x="11589" y="9598"/>
                    <a:pt x="11697" y="9755"/>
                  </a:cubicBezTo>
                  <a:lnTo>
                    <a:pt x="12299" y="10628"/>
                  </a:lnTo>
                  <a:cubicBezTo>
                    <a:pt x="12387" y="10755"/>
                    <a:pt x="12468" y="10781"/>
                    <a:pt x="12521" y="10781"/>
                  </a:cubicBezTo>
                  <a:cubicBezTo>
                    <a:pt x="12573" y="10781"/>
                    <a:pt x="12697" y="10755"/>
                    <a:pt x="12726" y="10520"/>
                  </a:cubicBezTo>
                  <a:lnTo>
                    <a:pt x="12851" y="9458"/>
                  </a:lnTo>
                  <a:cubicBezTo>
                    <a:pt x="12871" y="9288"/>
                    <a:pt x="12991" y="9072"/>
                    <a:pt x="13129" y="8945"/>
                  </a:cubicBezTo>
                  <a:lnTo>
                    <a:pt x="13129" y="8945"/>
                  </a:lnTo>
                  <a:cubicBezTo>
                    <a:pt x="13027" y="9794"/>
                    <a:pt x="13213" y="10674"/>
                    <a:pt x="13648" y="11396"/>
                  </a:cubicBezTo>
                  <a:cubicBezTo>
                    <a:pt x="13047" y="11974"/>
                    <a:pt x="12671" y="12775"/>
                    <a:pt x="12645" y="13550"/>
                  </a:cubicBezTo>
                  <a:cubicBezTo>
                    <a:pt x="12632" y="13870"/>
                    <a:pt x="12678" y="14193"/>
                    <a:pt x="12782" y="14514"/>
                  </a:cubicBezTo>
                  <a:cubicBezTo>
                    <a:pt x="11723" y="15340"/>
                    <a:pt x="10801" y="16422"/>
                    <a:pt x="9972" y="17805"/>
                  </a:cubicBezTo>
                  <a:cubicBezTo>
                    <a:pt x="9560" y="16965"/>
                    <a:pt x="9118" y="16134"/>
                    <a:pt x="8651" y="15334"/>
                  </a:cubicBezTo>
                  <a:cubicBezTo>
                    <a:pt x="8684" y="15249"/>
                    <a:pt x="8713" y="15170"/>
                    <a:pt x="8742" y="15092"/>
                  </a:cubicBezTo>
                  <a:cubicBezTo>
                    <a:pt x="8873" y="14733"/>
                    <a:pt x="8991" y="14419"/>
                    <a:pt x="9050" y="14007"/>
                  </a:cubicBezTo>
                  <a:cubicBezTo>
                    <a:pt x="9070" y="13981"/>
                    <a:pt x="9092" y="13954"/>
                    <a:pt x="9109" y="13925"/>
                  </a:cubicBezTo>
                  <a:cubicBezTo>
                    <a:pt x="9429" y="13464"/>
                    <a:pt x="9615" y="12929"/>
                    <a:pt x="9667" y="12334"/>
                  </a:cubicBezTo>
                  <a:cubicBezTo>
                    <a:pt x="9710" y="11844"/>
                    <a:pt x="9661" y="11310"/>
                    <a:pt x="9524" y="10746"/>
                  </a:cubicBezTo>
                  <a:cubicBezTo>
                    <a:pt x="9272" y="9735"/>
                    <a:pt x="8804" y="8902"/>
                    <a:pt x="8615" y="8589"/>
                  </a:cubicBezTo>
                  <a:cubicBezTo>
                    <a:pt x="8605" y="8575"/>
                    <a:pt x="8599" y="8559"/>
                    <a:pt x="8589" y="8549"/>
                  </a:cubicBezTo>
                  <a:cubicBezTo>
                    <a:pt x="8573" y="8520"/>
                    <a:pt x="8560" y="8497"/>
                    <a:pt x="8550" y="8480"/>
                  </a:cubicBezTo>
                  <a:cubicBezTo>
                    <a:pt x="8534" y="8455"/>
                    <a:pt x="8524" y="8444"/>
                    <a:pt x="8524" y="8441"/>
                  </a:cubicBezTo>
                  <a:cubicBezTo>
                    <a:pt x="8507" y="8422"/>
                    <a:pt x="8488" y="8408"/>
                    <a:pt x="8462" y="8405"/>
                  </a:cubicBezTo>
                  <a:lnTo>
                    <a:pt x="8451" y="8405"/>
                  </a:lnTo>
                  <a:cubicBezTo>
                    <a:pt x="8442" y="8405"/>
                    <a:pt x="8432" y="8408"/>
                    <a:pt x="8422" y="8412"/>
                  </a:cubicBezTo>
                  <a:cubicBezTo>
                    <a:pt x="8403" y="8408"/>
                    <a:pt x="8383" y="8405"/>
                    <a:pt x="8364" y="8405"/>
                  </a:cubicBezTo>
                  <a:cubicBezTo>
                    <a:pt x="7985" y="8405"/>
                    <a:pt x="6867" y="8993"/>
                    <a:pt x="6311" y="9298"/>
                  </a:cubicBezTo>
                  <a:cubicBezTo>
                    <a:pt x="6236" y="9033"/>
                    <a:pt x="6167" y="8808"/>
                    <a:pt x="6095" y="8598"/>
                  </a:cubicBezTo>
                  <a:cubicBezTo>
                    <a:pt x="6073" y="8536"/>
                    <a:pt x="6017" y="8497"/>
                    <a:pt x="5955" y="8497"/>
                  </a:cubicBezTo>
                  <a:cubicBezTo>
                    <a:pt x="5938" y="8497"/>
                    <a:pt x="5922" y="8500"/>
                    <a:pt x="5906" y="8503"/>
                  </a:cubicBezTo>
                  <a:cubicBezTo>
                    <a:pt x="5870" y="8517"/>
                    <a:pt x="5837" y="8542"/>
                    <a:pt x="5821" y="8578"/>
                  </a:cubicBezTo>
                  <a:cubicBezTo>
                    <a:pt x="5804" y="8615"/>
                    <a:pt x="5801" y="8654"/>
                    <a:pt x="5814" y="8693"/>
                  </a:cubicBezTo>
                  <a:cubicBezTo>
                    <a:pt x="5890" y="8918"/>
                    <a:pt x="5965" y="9160"/>
                    <a:pt x="6047" y="9444"/>
                  </a:cubicBezTo>
                  <a:cubicBezTo>
                    <a:pt x="5795" y="9585"/>
                    <a:pt x="5543" y="9732"/>
                    <a:pt x="5294" y="9883"/>
                  </a:cubicBezTo>
                  <a:lnTo>
                    <a:pt x="4745" y="9108"/>
                  </a:lnTo>
                  <a:cubicBezTo>
                    <a:pt x="4720" y="9069"/>
                    <a:pt x="4674" y="9043"/>
                    <a:pt x="4625" y="9043"/>
                  </a:cubicBezTo>
                  <a:cubicBezTo>
                    <a:pt x="4596" y="9043"/>
                    <a:pt x="4566" y="9052"/>
                    <a:pt x="4540" y="9072"/>
                  </a:cubicBezTo>
                  <a:cubicBezTo>
                    <a:pt x="4507" y="9095"/>
                    <a:pt x="4487" y="9128"/>
                    <a:pt x="4481" y="9167"/>
                  </a:cubicBezTo>
                  <a:cubicBezTo>
                    <a:pt x="4475" y="9206"/>
                    <a:pt x="4481" y="9245"/>
                    <a:pt x="4504" y="9278"/>
                  </a:cubicBezTo>
                  <a:lnTo>
                    <a:pt x="5040" y="10036"/>
                  </a:lnTo>
                  <a:cubicBezTo>
                    <a:pt x="4991" y="10066"/>
                    <a:pt x="4938" y="10095"/>
                    <a:pt x="4890" y="10128"/>
                  </a:cubicBezTo>
                  <a:cubicBezTo>
                    <a:pt x="4671" y="10262"/>
                    <a:pt x="4448" y="10402"/>
                    <a:pt x="4229" y="10546"/>
                  </a:cubicBezTo>
                  <a:cubicBezTo>
                    <a:pt x="3971" y="10393"/>
                    <a:pt x="3752" y="10252"/>
                    <a:pt x="3553" y="10121"/>
                  </a:cubicBezTo>
                  <a:cubicBezTo>
                    <a:pt x="3527" y="10105"/>
                    <a:pt x="3501" y="10095"/>
                    <a:pt x="3471" y="10095"/>
                  </a:cubicBezTo>
                  <a:cubicBezTo>
                    <a:pt x="3422" y="10095"/>
                    <a:pt x="3373" y="10121"/>
                    <a:pt x="3347" y="10161"/>
                  </a:cubicBezTo>
                  <a:cubicBezTo>
                    <a:pt x="3324" y="10197"/>
                    <a:pt x="3318" y="10236"/>
                    <a:pt x="3324" y="10271"/>
                  </a:cubicBezTo>
                  <a:cubicBezTo>
                    <a:pt x="3334" y="10310"/>
                    <a:pt x="3357" y="10346"/>
                    <a:pt x="3389" y="10366"/>
                  </a:cubicBezTo>
                  <a:cubicBezTo>
                    <a:pt x="3559" y="10481"/>
                    <a:pt x="3739" y="10595"/>
                    <a:pt x="3952" y="10726"/>
                  </a:cubicBezTo>
                  <a:cubicBezTo>
                    <a:pt x="3330" y="11134"/>
                    <a:pt x="2801" y="11517"/>
                    <a:pt x="2412" y="11834"/>
                  </a:cubicBezTo>
                  <a:cubicBezTo>
                    <a:pt x="2203" y="12001"/>
                    <a:pt x="2046" y="12144"/>
                    <a:pt x="1938" y="12259"/>
                  </a:cubicBezTo>
                  <a:cubicBezTo>
                    <a:pt x="1824" y="12379"/>
                    <a:pt x="1769" y="12467"/>
                    <a:pt x="1762" y="12539"/>
                  </a:cubicBezTo>
                  <a:cubicBezTo>
                    <a:pt x="1755" y="12559"/>
                    <a:pt x="1755" y="12582"/>
                    <a:pt x="1765" y="12601"/>
                  </a:cubicBezTo>
                  <a:cubicBezTo>
                    <a:pt x="1765" y="12609"/>
                    <a:pt x="1769" y="12621"/>
                    <a:pt x="1775" y="12631"/>
                  </a:cubicBezTo>
                  <a:cubicBezTo>
                    <a:pt x="1781" y="12641"/>
                    <a:pt x="1788" y="12648"/>
                    <a:pt x="1795" y="12654"/>
                  </a:cubicBezTo>
                  <a:cubicBezTo>
                    <a:pt x="1808" y="12674"/>
                    <a:pt x="1824" y="12700"/>
                    <a:pt x="1847" y="12736"/>
                  </a:cubicBezTo>
                  <a:cubicBezTo>
                    <a:pt x="2020" y="13010"/>
                    <a:pt x="2504" y="13722"/>
                    <a:pt x="3220" y="14366"/>
                  </a:cubicBezTo>
                  <a:cubicBezTo>
                    <a:pt x="4122" y="15173"/>
                    <a:pt x="5059" y="15582"/>
                    <a:pt x="6004" y="15582"/>
                  </a:cubicBezTo>
                  <a:cubicBezTo>
                    <a:pt x="6311" y="15582"/>
                    <a:pt x="6622" y="15540"/>
                    <a:pt x="6929" y="15452"/>
                  </a:cubicBezTo>
                  <a:cubicBezTo>
                    <a:pt x="7083" y="15484"/>
                    <a:pt x="7262" y="15497"/>
                    <a:pt x="7510" y="15497"/>
                  </a:cubicBezTo>
                  <a:cubicBezTo>
                    <a:pt x="7635" y="15497"/>
                    <a:pt x="7762" y="15494"/>
                    <a:pt x="7893" y="15491"/>
                  </a:cubicBezTo>
                  <a:cubicBezTo>
                    <a:pt x="8027" y="15487"/>
                    <a:pt x="8164" y="15484"/>
                    <a:pt x="8299" y="15484"/>
                  </a:cubicBezTo>
                  <a:lnTo>
                    <a:pt x="8397" y="15484"/>
                  </a:lnTo>
                  <a:cubicBezTo>
                    <a:pt x="8801" y="16180"/>
                    <a:pt x="9187" y="16899"/>
                    <a:pt x="9550" y="17621"/>
                  </a:cubicBezTo>
                  <a:cubicBezTo>
                    <a:pt x="9390" y="17491"/>
                    <a:pt x="9246" y="17373"/>
                    <a:pt x="9187" y="17330"/>
                  </a:cubicBezTo>
                  <a:cubicBezTo>
                    <a:pt x="8789" y="17027"/>
                    <a:pt x="8422" y="16791"/>
                    <a:pt x="8059" y="16609"/>
                  </a:cubicBezTo>
                  <a:cubicBezTo>
                    <a:pt x="7831" y="16494"/>
                    <a:pt x="7615" y="16406"/>
                    <a:pt x="7393" y="16334"/>
                  </a:cubicBezTo>
                  <a:cubicBezTo>
                    <a:pt x="7389" y="16334"/>
                    <a:pt x="7386" y="16334"/>
                    <a:pt x="7383" y="16330"/>
                  </a:cubicBezTo>
                  <a:cubicBezTo>
                    <a:pt x="7328" y="16315"/>
                    <a:pt x="7269" y="16295"/>
                    <a:pt x="7207" y="16279"/>
                  </a:cubicBezTo>
                  <a:cubicBezTo>
                    <a:pt x="7204" y="16279"/>
                    <a:pt x="7200" y="16279"/>
                    <a:pt x="7197" y="16275"/>
                  </a:cubicBezTo>
                  <a:cubicBezTo>
                    <a:pt x="6867" y="16187"/>
                    <a:pt x="6540" y="16141"/>
                    <a:pt x="6226" y="16141"/>
                  </a:cubicBezTo>
                  <a:cubicBezTo>
                    <a:pt x="5952" y="16141"/>
                    <a:pt x="5684" y="16177"/>
                    <a:pt x="5432" y="16246"/>
                  </a:cubicBezTo>
                  <a:cubicBezTo>
                    <a:pt x="5419" y="16249"/>
                    <a:pt x="5409" y="16252"/>
                    <a:pt x="5400" y="16256"/>
                  </a:cubicBezTo>
                  <a:cubicBezTo>
                    <a:pt x="5370" y="16265"/>
                    <a:pt x="5338" y="16275"/>
                    <a:pt x="5302" y="16288"/>
                  </a:cubicBezTo>
                  <a:cubicBezTo>
                    <a:pt x="5043" y="16377"/>
                    <a:pt x="4703" y="16556"/>
                    <a:pt x="4563" y="16893"/>
                  </a:cubicBezTo>
                  <a:cubicBezTo>
                    <a:pt x="4549" y="16922"/>
                    <a:pt x="4537" y="16955"/>
                    <a:pt x="4530" y="16984"/>
                  </a:cubicBezTo>
                  <a:cubicBezTo>
                    <a:pt x="4520" y="17017"/>
                    <a:pt x="4514" y="17046"/>
                    <a:pt x="4507" y="17079"/>
                  </a:cubicBezTo>
                  <a:cubicBezTo>
                    <a:pt x="4455" y="17406"/>
                    <a:pt x="4599" y="17785"/>
                    <a:pt x="4873" y="18043"/>
                  </a:cubicBezTo>
                  <a:cubicBezTo>
                    <a:pt x="5011" y="18174"/>
                    <a:pt x="5181" y="18282"/>
                    <a:pt x="5389" y="18374"/>
                  </a:cubicBezTo>
                  <a:cubicBezTo>
                    <a:pt x="5416" y="18386"/>
                    <a:pt x="5445" y="18396"/>
                    <a:pt x="5484" y="18413"/>
                  </a:cubicBezTo>
                  <a:cubicBezTo>
                    <a:pt x="5651" y="18475"/>
                    <a:pt x="5821" y="18520"/>
                    <a:pt x="5952" y="18553"/>
                  </a:cubicBezTo>
                  <a:cubicBezTo>
                    <a:pt x="6439" y="18674"/>
                    <a:pt x="6946" y="18746"/>
                    <a:pt x="7458" y="18762"/>
                  </a:cubicBezTo>
                  <a:cubicBezTo>
                    <a:pt x="7534" y="18766"/>
                    <a:pt x="7605" y="18766"/>
                    <a:pt x="7677" y="18766"/>
                  </a:cubicBezTo>
                  <a:lnTo>
                    <a:pt x="7818" y="18766"/>
                  </a:lnTo>
                  <a:cubicBezTo>
                    <a:pt x="8161" y="18759"/>
                    <a:pt x="8510" y="18730"/>
                    <a:pt x="8857" y="18674"/>
                  </a:cubicBezTo>
                  <a:cubicBezTo>
                    <a:pt x="8955" y="18661"/>
                    <a:pt x="9282" y="18579"/>
                    <a:pt x="9573" y="18504"/>
                  </a:cubicBezTo>
                  <a:lnTo>
                    <a:pt x="9573" y="18504"/>
                  </a:lnTo>
                  <a:cubicBezTo>
                    <a:pt x="9426" y="18778"/>
                    <a:pt x="9282" y="19056"/>
                    <a:pt x="9148" y="19338"/>
                  </a:cubicBezTo>
                  <a:cubicBezTo>
                    <a:pt x="9132" y="19363"/>
                    <a:pt x="9125" y="19393"/>
                    <a:pt x="9115" y="19422"/>
                  </a:cubicBezTo>
                  <a:cubicBezTo>
                    <a:pt x="8266" y="20047"/>
                    <a:pt x="7520" y="20857"/>
                    <a:pt x="6955" y="21775"/>
                  </a:cubicBezTo>
                  <a:cubicBezTo>
                    <a:pt x="6749" y="21491"/>
                    <a:pt x="6514" y="21259"/>
                    <a:pt x="6255" y="21083"/>
                  </a:cubicBezTo>
                  <a:cubicBezTo>
                    <a:pt x="5932" y="20864"/>
                    <a:pt x="5566" y="20733"/>
                    <a:pt x="5174" y="20694"/>
                  </a:cubicBezTo>
                  <a:cubicBezTo>
                    <a:pt x="5086" y="20683"/>
                    <a:pt x="4997" y="20677"/>
                    <a:pt x="4909" y="20677"/>
                  </a:cubicBezTo>
                  <a:cubicBezTo>
                    <a:pt x="4487" y="20677"/>
                    <a:pt x="4053" y="20782"/>
                    <a:pt x="3651" y="20974"/>
                  </a:cubicBezTo>
                  <a:cubicBezTo>
                    <a:pt x="3259" y="21167"/>
                    <a:pt x="2906" y="21442"/>
                    <a:pt x="2632" y="21775"/>
                  </a:cubicBezTo>
                  <a:cubicBezTo>
                    <a:pt x="2334" y="22135"/>
                    <a:pt x="2115" y="22560"/>
                    <a:pt x="1988" y="23040"/>
                  </a:cubicBezTo>
                  <a:cubicBezTo>
                    <a:pt x="1863" y="23495"/>
                    <a:pt x="1828" y="23985"/>
                    <a:pt x="1883" y="24459"/>
                  </a:cubicBezTo>
                  <a:cubicBezTo>
                    <a:pt x="1955" y="25086"/>
                    <a:pt x="2196" y="25694"/>
                    <a:pt x="2576" y="26210"/>
                  </a:cubicBezTo>
                  <a:cubicBezTo>
                    <a:pt x="2965" y="26747"/>
                    <a:pt x="3478" y="27142"/>
                    <a:pt x="4050" y="27358"/>
                  </a:cubicBezTo>
                  <a:cubicBezTo>
                    <a:pt x="4083" y="27370"/>
                    <a:pt x="4112" y="27380"/>
                    <a:pt x="4141" y="27390"/>
                  </a:cubicBezTo>
                  <a:cubicBezTo>
                    <a:pt x="3605" y="27550"/>
                    <a:pt x="3076" y="27723"/>
                    <a:pt x="2566" y="27903"/>
                  </a:cubicBezTo>
                  <a:lnTo>
                    <a:pt x="2341" y="27982"/>
                  </a:lnTo>
                  <a:cubicBezTo>
                    <a:pt x="1804" y="28168"/>
                    <a:pt x="1072" y="28423"/>
                    <a:pt x="579" y="28605"/>
                  </a:cubicBezTo>
                  <a:cubicBezTo>
                    <a:pt x="559" y="28613"/>
                    <a:pt x="543" y="28619"/>
                    <a:pt x="523" y="28625"/>
                  </a:cubicBezTo>
                  <a:cubicBezTo>
                    <a:pt x="487" y="28638"/>
                    <a:pt x="451" y="28652"/>
                    <a:pt x="412" y="28671"/>
                  </a:cubicBezTo>
                  <a:cubicBezTo>
                    <a:pt x="275" y="28727"/>
                    <a:pt x="184" y="28798"/>
                    <a:pt x="125" y="28890"/>
                  </a:cubicBezTo>
                  <a:cubicBezTo>
                    <a:pt x="0" y="29089"/>
                    <a:pt x="66" y="29335"/>
                    <a:pt x="125" y="29501"/>
                  </a:cubicBezTo>
                  <a:cubicBezTo>
                    <a:pt x="392" y="30240"/>
                    <a:pt x="1020" y="30943"/>
                    <a:pt x="1726" y="31299"/>
                  </a:cubicBezTo>
                  <a:cubicBezTo>
                    <a:pt x="1958" y="32135"/>
                    <a:pt x="2200" y="32812"/>
                    <a:pt x="2484" y="33423"/>
                  </a:cubicBezTo>
                  <a:cubicBezTo>
                    <a:pt x="2775" y="34054"/>
                    <a:pt x="3122" y="34632"/>
                    <a:pt x="3540" y="35188"/>
                  </a:cubicBezTo>
                  <a:cubicBezTo>
                    <a:pt x="2742" y="35341"/>
                    <a:pt x="2118" y="35515"/>
                    <a:pt x="1683" y="35694"/>
                  </a:cubicBezTo>
                  <a:cubicBezTo>
                    <a:pt x="1167" y="35910"/>
                    <a:pt x="919" y="36135"/>
                    <a:pt x="919" y="36387"/>
                  </a:cubicBezTo>
                  <a:cubicBezTo>
                    <a:pt x="919" y="36688"/>
                    <a:pt x="1282" y="36956"/>
                    <a:pt x="2027" y="37207"/>
                  </a:cubicBezTo>
                  <a:cubicBezTo>
                    <a:pt x="2706" y="37433"/>
                    <a:pt x="3674" y="37639"/>
                    <a:pt x="4909" y="37812"/>
                  </a:cubicBezTo>
                  <a:cubicBezTo>
                    <a:pt x="7436" y="38171"/>
                    <a:pt x="10798" y="38368"/>
                    <a:pt x="14370" y="38368"/>
                  </a:cubicBezTo>
                  <a:cubicBezTo>
                    <a:pt x="17946" y="38368"/>
                    <a:pt x="21305" y="38171"/>
                    <a:pt x="23835" y="37812"/>
                  </a:cubicBezTo>
                  <a:cubicBezTo>
                    <a:pt x="25067" y="37639"/>
                    <a:pt x="26037" y="37433"/>
                    <a:pt x="26714" y="37207"/>
                  </a:cubicBezTo>
                  <a:cubicBezTo>
                    <a:pt x="27463" y="36956"/>
                    <a:pt x="27825" y="36688"/>
                    <a:pt x="27825" y="36387"/>
                  </a:cubicBezTo>
                  <a:cubicBezTo>
                    <a:pt x="27825" y="36145"/>
                    <a:pt x="27594" y="35927"/>
                    <a:pt x="27116" y="35720"/>
                  </a:cubicBezTo>
                  <a:cubicBezTo>
                    <a:pt x="26707" y="35541"/>
                    <a:pt x="26119" y="35374"/>
                    <a:pt x="25364" y="35221"/>
                  </a:cubicBezTo>
                  <a:cubicBezTo>
                    <a:pt x="25374" y="35185"/>
                    <a:pt x="25381" y="35149"/>
                    <a:pt x="25384" y="35116"/>
                  </a:cubicBezTo>
                  <a:cubicBezTo>
                    <a:pt x="25404" y="34949"/>
                    <a:pt x="25378" y="34779"/>
                    <a:pt x="25351" y="34616"/>
                  </a:cubicBezTo>
                  <a:cubicBezTo>
                    <a:pt x="25325" y="34453"/>
                    <a:pt x="25303" y="34299"/>
                    <a:pt x="25325" y="34148"/>
                  </a:cubicBezTo>
                  <a:cubicBezTo>
                    <a:pt x="25485" y="33061"/>
                    <a:pt x="25201" y="31995"/>
                    <a:pt x="24930" y="30962"/>
                  </a:cubicBezTo>
                  <a:cubicBezTo>
                    <a:pt x="24681" y="30037"/>
                    <a:pt x="24426" y="29076"/>
                    <a:pt x="24499" y="28109"/>
                  </a:cubicBezTo>
                  <a:cubicBezTo>
                    <a:pt x="24508" y="27972"/>
                    <a:pt x="24541" y="27838"/>
                    <a:pt x="24574" y="27694"/>
                  </a:cubicBezTo>
                  <a:cubicBezTo>
                    <a:pt x="24606" y="27566"/>
                    <a:pt x="24636" y="27439"/>
                    <a:pt x="24648" y="27305"/>
                  </a:cubicBezTo>
                  <a:cubicBezTo>
                    <a:pt x="24681" y="27034"/>
                    <a:pt x="24626" y="26789"/>
                    <a:pt x="24495" y="26619"/>
                  </a:cubicBezTo>
                  <a:cubicBezTo>
                    <a:pt x="24962" y="26511"/>
                    <a:pt x="25368" y="26325"/>
                    <a:pt x="25707" y="26063"/>
                  </a:cubicBezTo>
                  <a:cubicBezTo>
                    <a:pt x="25717" y="26056"/>
                    <a:pt x="25727" y="26050"/>
                    <a:pt x="25734" y="26044"/>
                  </a:cubicBezTo>
                  <a:cubicBezTo>
                    <a:pt x="25760" y="26024"/>
                    <a:pt x="25786" y="26001"/>
                    <a:pt x="25815" y="25978"/>
                  </a:cubicBezTo>
                  <a:cubicBezTo>
                    <a:pt x="26021" y="25798"/>
                    <a:pt x="26270" y="25504"/>
                    <a:pt x="26273" y="25142"/>
                  </a:cubicBezTo>
                  <a:cubicBezTo>
                    <a:pt x="26276" y="25106"/>
                    <a:pt x="26273" y="25073"/>
                    <a:pt x="26270" y="25041"/>
                  </a:cubicBezTo>
                  <a:cubicBezTo>
                    <a:pt x="26267" y="25011"/>
                    <a:pt x="26263" y="24978"/>
                    <a:pt x="26256" y="24946"/>
                  </a:cubicBezTo>
                  <a:cubicBezTo>
                    <a:pt x="26182" y="24622"/>
                    <a:pt x="25910" y="24324"/>
                    <a:pt x="25557" y="24187"/>
                  </a:cubicBezTo>
                  <a:cubicBezTo>
                    <a:pt x="25381" y="24119"/>
                    <a:pt x="25182" y="24080"/>
                    <a:pt x="24956" y="24076"/>
                  </a:cubicBezTo>
                  <a:cubicBezTo>
                    <a:pt x="24939" y="24073"/>
                    <a:pt x="24927" y="24073"/>
                    <a:pt x="24910" y="24073"/>
                  </a:cubicBezTo>
                  <a:cubicBezTo>
                    <a:pt x="24891" y="24073"/>
                    <a:pt x="24871" y="24073"/>
                    <a:pt x="24855" y="24076"/>
                  </a:cubicBezTo>
                  <a:cubicBezTo>
                    <a:pt x="24675" y="24076"/>
                    <a:pt x="24499" y="24099"/>
                    <a:pt x="24368" y="24115"/>
                  </a:cubicBezTo>
                  <a:cubicBezTo>
                    <a:pt x="23868" y="24187"/>
                    <a:pt x="23371" y="24308"/>
                    <a:pt x="22891" y="24484"/>
                  </a:cubicBezTo>
                  <a:cubicBezTo>
                    <a:pt x="22822" y="24507"/>
                    <a:pt x="22753" y="24537"/>
                    <a:pt x="22687" y="24563"/>
                  </a:cubicBezTo>
                  <a:cubicBezTo>
                    <a:pt x="22642" y="24579"/>
                    <a:pt x="22600" y="24599"/>
                    <a:pt x="22557" y="24615"/>
                  </a:cubicBezTo>
                  <a:lnTo>
                    <a:pt x="22554" y="24619"/>
                  </a:lnTo>
                  <a:cubicBezTo>
                    <a:pt x="22456" y="24658"/>
                    <a:pt x="22358" y="24703"/>
                    <a:pt x="22260" y="24750"/>
                  </a:cubicBezTo>
                  <a:cubicBezTo>
                    <a:pt x="22844" y="24230"/>
                    <a:pt x="23413" y="23694"/>
                    <a:pt x="23956" y="23148"/>
                  </a:cubicBezTo>
                  <a:cubicBezTo>
                    <a:pt x="24048" y="23154"/>
                    <a:pt x="24132" y="23164"/>
                    <a:pt x="24214" y="23171"/>
                  </a:cubicBezTo>
                  <a:cubicBezTo>
                    <a:pt x="24456" y="23193"/>
                    <a:pt x="24681" y="23217"/>
                    <a:pt x="24920" y="23217"/>
                  </a:cubicBezTo>
                  <a:cubicBezTo>
                    <a:pt x="25064" y="23217"/>
                    <a:pt x="25201" y="23207"/>
                    <a:pt x="25342" y="23190"/>
                  </a:cubicBezTo>
                  <a:cubicBezTo>
                    <a:pt x="25374" y="23204"/>
                    <a:pt x="25404" y="23217"/>
                    <a:pt x="25437" y="23226"/>
                  </a:cubicBezTo>
                  <a:cubicBezTo>
                    <a:pt x="25776" y="23347"/>
                    <a:pt x="26136" y="23409"/>
                    <a:pt x="26505" y="23409"/>
                  </a:cubicBezTo>
                  <a:cubicBezTo>
                    <a:pt x="27303" y="23409"/>
                    <a:pt x="28152" y="23125"/>
                    <a:pt x="29025" y="22563"/>
                  </a:cubicBezTo>
                  <a:cubicBezTo>
                    <a:pt x="29740" y="22102"/>
                    <a:pt x="30270" y="21576"/>
                    <a:pt x="30466" y="21374"/>
                  </a:cubicBezTo>
                  <a:lnTo>
                    <a:pt x="30499" y="21341"/>
                  </a:lnTo>
                  <a:cubicBezTo>
                    <a:pt x="30522" y="21315"/>
                    <a:pt x="30541" y="21298"/>
                    <a:pt x="30555" y="21282"/>
                  </a:cubicBezTo>
                  <a:cubicBezTo>
                    <a:pt x="30574" y="21262"/>
                    <a:pt x="30584" y="21249"/>
                    <a:pt x="30584" y="21246"/>
                  </a:cubicBezTo>
                  <a:cubicBezTo>
                    <a:pt x="30600" y="21229"/>
                    <a:pt x="30606" y="21203"/>
                    <a:pt x="30603" y="21181"/>
                  </a:cubicBezTo>
                  <a:cubicBezTo>
                    <a:pt x="30600" y="21167"/>
                    <a:pt x="30597" y="21154"/>
                    <a:pt x="30587" y="21142"/>
                  </a:cubicBezTo>
                  <a:cubicBezTo>
                    <a:pt x="30584" y="21047"/>
                    <a:pt x="30505" y="20870"/>
                    <a:pt x="30208" y="20487"/>
                  </a:cubicBezTo>
                  <a:cubicBezTo>
                    <a:pt x="29966" y="20174"/>
                    <a:pt x="29613" y="19775"/>
                    <a:pt x="29188" y="19330"/>
                  </a:cubicBezTo>
                  <a:cubicBezTo>
                    <a:pt x="29424" y="19190"/>
                    <a:pt x="29623" y="19063"/>
                    <a:pt x="29809" y="18942"/>
                  </a:cubicBezTo>
                  <a:cubicBezTo>
                    <a:pt x="29842" y="18919"/>
                    <a:pt x="29864" y="18883"/>
                    <a:pt x="29871" y="18844"/>
                  </a:cubicBezTo>
                  <a:cubicBezTo>
                    <a:pt x="29881" y="18808"/>
                    <a:pt x="29871" y="18766"/>
                    <a:pt x="29849" y="18736"/>
                  </a:cubicBezTo>
                  <a:cubicBezTo>
                    <a:pt x="29822" y="18694"/>
                    <a:pt x="29776" y="18668"/>
                    <a:pt x="29727" y="18668"/>
                  </a:cubicBezTo>
                  <a:cubicBezTo>
                    <a:pt x="29698" y="18668"/>
                    <a:pt x="29668" y="18677"/>
                    <a:pt x="29645" y="18694"/>
                  </a:cubicBezTo>
                  <a:cubicBezTo>
                    <a:pt x="29446" y="18828"/>
                    <a:pt x="29234" y="18962"/>
                    <a:pt x="28976" y="19112"/>
                  </a:cubicBezTo>
                  <a:cubicBezTo>
                    <a:pt x="28776" y="18906"/>
                    <a:pt x="28570" y="18700"/>
                    <a:pt x="28362" y="18497"/>
                  </a:cubicBezTo>
                  <a:lnTo>
                    <a:pt x="28969" y="17769"/>
                  </a:lnTo>
                  <a:cubicBezTo>
                    <a:pt x="28995" y="17739"/>
                    <a:pt x="29005" y="17700"/>
                    <a:pt x="29002" y="17661"/>
                  </a:cubicBezTo>
                  <a:cubicBezTo>
                    <a:pt x="28998" y="17621"/>
                    <a:pt x="28982" y="17585"/>
                    <a:pt x="28950" y="17563"/>
                  </a:cubicBezTo>
                  <a:cubicBezTo>
                    <a:pt x="28923" y="17540"/>
                    <a:pt x="28891" y="17526"/>
                    <a:pt x="28855" y="17526"/>
                  </a:cubicBezTo>
                  <a:cubicBezTo>
                    <a:pt x="28813" y="17526"/>
                    <a:pt x="28770" y="17546"/>
                    <a:pt x="28740" y="17579"/>
                  </a:cubicBezTo>
                  <a:lnTo>
                    <a:pt x="28149" y="18291"/>
                  </a:lnTo>
                  <a:cubicBezTo>
                    <a:pt x="28107" y="18252"/>
                    <a:pt x="28064" y="18210"/>
                    <a:pt x="28018" y="18170"/>
                  </a:cubicBezTo>
                  <a:cubicBezTo>
                    <a:pt x="27832" y="17994"/>
                    <a:pt x="27639" y="17814"/>
                    <a:pt x="27446" y="17638"/>
                  </a:cubicBezTo>
                  <a:cubicBezTo>
                    <a:pt x="27528" y="17350"/>
                    <a:pt x="27603" y="17105"/>
                    <a:pt x="27681" y="16876"/>
                  </a:cubicBezTo>
                  <a:cubicBezTo>
                    <a:pt x="27707" y="16798"/>
                    <a:pt x="27665" y="16716"/>
                    <a:pt x="27590" y="16690"/>
                  </a:cubicBezTo>
                  <a:cubicBezTo>
                    <a:pt x="27574" y="16683"/>
                    <a:pt x="27558" y="16680"/>
                    <a:pt x="27541" y="16680"/>
                  </a:cubicBezTo>
                  <a:cubicBezTo>
                    <a:pt x="27479" y="16680"/>
                    <a:pt x="27420" y="16722"/>
                    <a:pt x="27401" y="16781"/>
                  </a:cubicBezTo>
                  <a:cubicBezTo>
                    <a:pt x="27335" y="16974"/>
                    <a:pt x="27273" y="17181"/>
                    <a:pt x="27201" y="17419"/>
                  </a:cubicBezTo>
                  <a:cubicBezTo>
                    <a:pt x="26675" y="16951"/>
                    <a:pt x="26191" y="16553"/>
                    <a:pt x="25796" y="16262"/>
                  </a:cubicBezTo>
                  <a:cubicBezTo>
                    <a:pt x="25129" y="15769"/>
                    <a:pt x="24966" y="15769"/>
                    <a:pt x="24913" y="15769"/>
                  </a:cubicBezTo>
                  <a:lnTo>
                    <a:pt x="24877" y="15769"/>
                  </a:lnTo>
                  <a:cubicBezTo>
                    <a:pt x="24858" y="15769"/>
                    <a:pt x="24841" y="15775"/>
                    <a:pt x="24825" y="15788"/>
                  </a:cubicBezTo>
                  <a:cubicBezTo>
                    <a:pt x="24815" y="15791"/>
                    <a:pt x="24805" y="15798"/>
                    <a:pt x="24799" y="15808"/>
                  </a:cubicBezTo>
                  <a:cubicBezTo>
                    <a:pt x="24790" y="15814"/>
                    <a:pt x="24786" y="15824"/>
                    <a:pt x="24783" y="15831"/>
                  </a:cubicBezTo>
                  <a:cubicBezTo>
                    <a:pt x="24760" y="15853"/>
                    <a:pt x="24737" y="15876"/>
                    <a:pt x="24717" y="15899"/>
                  </a:cubicBezTo>
                  <a:cubicBezTo>
                    <a:pt x="24446" y="16193"/>
                    <a:pt x="23766" y="16988"/>
                    <a:pt x="23325" y="18010"/>
                  </a:cubicBezTo>
                  <a:cubicBezTo>
                    <a:pt x="23073" y="18596"/>
                    <a:pt x="22936" y="19167"/>
                    <a:pt x="22923" y="19703"/>
                  </a:cubicBezTo>
                  <a:cubicBezTo>
                    <a:pt x="22910" y="20350"/>
                    <a:pt x="23070" y="20958"/>
                    <a:pt x="23400" y="21511"/>
                  </a:cubicBezTo>
                  <a:cubicBezTo>
                    <a:pt x="23417" y="21798"/>
                    <a:pt x="23511" y="22119"/>
                    <a:pt x="23609" y="22455"/>
                  </a:cubicBezTo>
                  <a:cubicBezTo>
                    <a:pt x="23659" y="22615"/>
                    <a:pt x="23707" y="22778"/>
                    <a:pt x="23746" y="22938"/>
                  </a:cubicBezTo>
                  <a:cubicBezTo>
                    <a:pt x="22858" y="23831"/>
                    <a:pt x="21910" y="24691"/>
                    <a:pt x="20933" y="25495"/>
                  </a:cubicBezTo>
                  <a:cubicBezTo>
                    <a:pt x="20883" y="25056"/>
                    <a:pt x="20835" y="24644"/>
                    <a:pt x="20792" y="24266"/>
                  </a:cubicBezTo>
                  <a:cubicBezTo>
                    <a:pt x="21345" y="23772"/>
                    <a:pt x="21750" y="23099"/>
                    <a:pt x="21936" y="22370"/>
                  </a:cubicBezTo>
                  <a:cubicBezTo>
                    <a:pt x="22175" y="21433"/>
                    <a:pt x="22084" y="20543"/>
                    <a:pt x="21982" y="19602"/>
                  </a:cubicBezTo>
                  <a:lnTo>
                    <a:pt x="21982" y="19582"/>
                  </a:lnTo>
                  <a:cubicBezTo>
                    <a:pt x="22586" y="19315"/>
                    <a:pt x="22923" y="18775"/>
                    <a:pt x="22986" y="17971"/>
                  </a:cubicBezTo>
                  <a:cubicBezTo>
                    <a:pt x="23037" y="17301"/>
                    <a:pt x="22884" y="16602"/>
                    <a:pt x="22796" y="16184"/>
                  </a:cubicBezTo>
                  <a:cubicBezTo>
                    <a:pt x="22763" y="16030"/>
                    <a:pt x="22724" y="15870"/>
                    <a:pt x="22675" y="15687"/>
                  </a:cubicBezTo>
                  <a:lnTo>
                    <a:pt x="22675" y="15687"/>
                  </a:lnTo>
                  <a:cubicBezTo>
                    <a:pt x="22805" y="15726"/>
                    <a:pt x="22936" y="15755"/>
                    <a:pt x="23064" y="15775"/>
                  </a:cubicBezTo>
                  <a:cubicBezTo>
                    <a:pt x="23211" y="15798"/>
                    <a:pt x="23358" y="15811"/>
                    <a:pt x="23508" y="15811"/>
                  </a:cubicBezTo>
                  <a:cubicBezTo>
                    <a:pt x="24472" y="15811"/>
                    <a:pt x="25368" y="15350"/>
                    <a:pt x="25852" y="14609"/>
                  </a:cubicBezTo>
                  <a:cubicBezTo>
                    <a:pt x="26132" y="14177"/>
                    <a:pt x="26263" y="13602"/>
                    <a:pt x="26205" y="13033"/>
                  </a:cubicBezTo>
                  <a:cubicBezTo>
                    <a:pt x="26152" y="12478"/>
                    <a:pt x="25930" y="11990"/>
                    <a:pt x="25583" y="11651"/>
                  </a:cubicBezTo>
                  <a:cubicBezTo>
                    <a:pt x="25871" y="11324"/>
                    <a:pt x="26012" y="10870"/>
                    <a:pt x="25953" y="10441"/>
                  </a:cubicBezTo>
                  <a:cubicBezTo>
                    <a:pt x="25897" y="10033"/>
                    <a:pt x="25626" y="9648"/>
                    <a:pt x="25217" y="9393"/>
                  </a:cubicBezTo>
                  <a:cubicBezTo>
                    <a:pt x="25351" y="9049"/>
                    <a:pt x="25401" y="8667"/>
                    <a:pt x="25368" y="8288"/>
                  </a:cubicBezTo>
                  <a:cubicBezTo>
                    <a:pt x="25328" y="7883"/>
                    <a:pt x="25194" y="7494"/>
                    <a:pt x="24979" y="7167"/>
                  </a:cubicBezTo>
                  <a:cubicBezTo>
                    <a:pt x="24704" y="6749"/>
                    <a:pt x="24292" y="6422"/>
                    <a:pt x="23815" y="6236"/>
                  </a:cubicBezTo>
                  <a:cubicBezTo>
                    <a:pt x="24158" y="5984"/>
                    <a:pt x="24437" y="5687"/>
                    <a:pt x="24636" y="5363"/>
                  </a:cubicBezTo>
                  <a:lnTo>
                    <a:pt x="25087" y="5850"/>
                  </a:lnTo>
                  <a:cubicBezTo>
                    <a:pt x="25182" y="5954"/>
                    <a:pt x="25247" y="6163"/>
                    <a:pt x="25230" y="6298"/>
                  </a:cubicBezTo>
                  <a:lnTo>
                    <a:pt x="25129" y="7088"/>
                  </a:lnTo>
                  <a:cubicBezTo>
                    <a:pt x="25119" y="7180"/>
                    <a:pt x="25132" y="7248"/>
                    <a:pt x="25175" y="7295"/>
                  </a:cubicBezTo>
                  <a:cubicBezTo>
                    <a:pt x="25201" y="7324"/>
                    <a:pt x="25241" y="7343"/>
                    <a:pt x="25283" y="7343"/>
                  </a:cubicBezTo>
                  <a:cubicBezTo>
                    <a:pt x="25339" y="7343"/>
                    <a:pt x="25397" y="7314"/>
                    <a:pt x="25459" y="7262"/>
                  </a:cubicBezTo>
                  <a:lnTo>
                    <a:pt x="26064" y="6729"/>
                  </a:lnTo>
                  <a:cubicBezTo>
                    <a:pt x="26155" y="6647"/>
                    <a:pt x="26328" y="6585"/>
                    <a:pt x="26469" y="6585"/>
                  </a:cubicBezTo>
                  <a:cubicBezTo>
                    <a:pt x="26488" y="6585"/>
                    <a:pt x="26505" y="6585"/>
                    <a:pt x="26521" y="6589"/>
                  </a:cubicBezTo>
                  <a:lnTo>
                    <a:pt x="27329" y="6693"/>
                  </a:lnTo>
                  <a:cubicBezTo>
                    <a:pt x="27348" y="6693"/>
                    <a:pt x="27368" y="6696"/>
                    <a:pt x="27387" y="6696"/>
                  </a:cubicBezTo>
                  <a:cubicBezTo>
                    <a:pt x="27511" y="6696"/>
                    <a:pt x="27554" y="6634"/>
                    <a:pt x="27570" y="6598"/>
                  </a:cubicBezTo>
                  <a:cubicBezTo>
                    <a:pt x="27594" y="6553"/>
                    <a:pt x="27597" y="6471"/>
                    <a:pt x="27499" y="6366"/>
                  </a:cubicBezTo>
                  <a:lnTo>
                    <a:pt x="26953" y="5771"/>
                  </a:lnTo>
                  <a:cubicBezTo>
                    <a:pt x="26858" y="5670"/>
                    <a:pt x="26790" y="5461"/>
                    <a:pt x="26809" y="5323"/>
                  </a:cubicBezTo>
                  <a:lnTo>
                    <a:pt x="26907" y="4533"/>
                  </a:lnTo>
                  <a:cubicBezTo>
                    <a:pt x="26920" y="4444"/>
                    <a:pt x="26903" y="4376"/>
                    <a:pt x="26864" y="4330"/>
                  </a:cubicBezTo>
                  <a:cubicBezTo>
                    <a:pt x="26838" y="4297"/>
                    <a:pt x="26799" y="4281"/>
                    <a:pt x="26754" y="4281"/>
                  </a:cubicBezTo>
                  <a:cubicBezTo>
                    <a:pt x="26698" y="4281"/>
                    <a:pt x="26639" y="4307"/>
                    <a:pt x="26580" y="4363"/>
                  </a:cubicBezTo>
                  <a:lnTo>
                    <a:pt x="25976" y="4895"/>
                  </a:lnTo>
                  <a:cubicBezTo>
                    <a:pt x="25884" y="4977"/>
                    <a:pt x="25707" y="5036"/>
                    <a:pt x="25567" y="5036"/>
                  </a:cubicBezTo>
                  <a:cubicBezTo>
                    <a:pt x="25550" y="5036"/>
                    <a:pt x="25535" y="5036"/>
                    <a:pt x="25518" y="5032"/>
                  </a:cubicBezTo>
                  <a:lnTo>
                    <a:pt x="24841" y="4948"/>
                  </a:lnTo>
                  <a:cubicBezTo>
                    <a:pt x="25037" y="4438"/>
                    <a:pt x="25025" y="3895"/>
                    <a:pt x="24805" y="3483"/>
                  </a:cubicBezTo>
                  <a:cubicBezTo>
                    <a:pt x="24586" y="3072"/>
                    <a:pt x="24139" y="2784"/>
                    <a:pt x="23711" y="2784"/>
                  </a:cubicBezTo>
                  <a:cubicBezTo>
                    <a:pt x="23684" y="2784"/>
                    <a:pt x="23659" y="2788"/>
                    <a:pt x="23633" y="2788"/>
                  </a:cubicBezTo>
                  <a:cubicBezTo>
                    <a:pt x="23802" y="2486"/>
                    <a:pt x="23844" y="2114"/>
                    <a:pt x="23737" y="1788"/>
                  </a:cubicBezTo>
                  <a:cubicBezTo>
                    <a:pt x="23606" y="1385"/>
                    <a:pt x="23256" y="1065"/>
                    <a:pt x="22844" y="970"/>
                  </a:cubicBezTo>
                  <a:cubicBezTo>
                    <a:pt x="22750" y="948"/>
                    <a:pt x="22655" y="937"/>
                    <a:pt x="22560" y="937"/>
                  </a:cubicBezTo>
                  <a:cubicBezTo>
                    <a:pt x="22269" y="937"/>
                    <a:pt x="21998" y="1035"/>
                    <a:pt x="21785" y="1219"/>
                  </a:cubicBezTo>
                  <a:cubicBezTo>
                    <a:pt x="21440" y="726"/>
                    <a:pt x="20894" y="349"/>
                    <a:pt x="20233" y="157"/>
                  </a:cubicBezTo>
                  <a:cubicBezTo>
                    <a:pt x="19877" y="52"/>
                    <a:pt x="19482" y="0"/>
                    <a:pt x="19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250;p33"/>
            <p:cNvSpPr/>
            <p:nvPr/>
          </p:nvSpPr>
          <p:spPr>
            <a:xfrm>
              <a:off x="1273918" y="1158557"/>
              <a:ext cx="2315304" cy="2860017"/>
            </a:xfrm>
            <a:custGeom>
              <a:avLst/>
              <a:gdLst/>
              <a:ahLst/>
              <a:cxnLst/>
              <a:rect l="l" t="t" r="r" b="b"/>
              <a:pathLst>
                <a:path w="31866" h="39363" extrusionOk="0">
                  <a:moveTo>
                    <a:pt x="26646" y="6067"/>
                  </a:moveTo>
                  <a:cubicBezTo>
                    <a:pt x="26666" y="6191"/>
                    <a:pt x="26705" y="6318"/>
                    <a:pt x="26761" y="6432"/>
                  </a:cubicBezTo>
                  <a:cubicBezTo>
                    <a:pt x="26627" y="6455"/>
                    <a:pt x="26496" y="6494"/>
                    <a:pt x="26375" y="6553"/>
                  </a:cubicBezTo>
                  <a:cubicBezTo>
                    <a:pt x="26355" y="6426"/>
                    <a:pt x="26316" y="6302"/>
                    <a:pt x="26261" y="6185"/>
                  </a:cubicBezTo>
                  <a:cubicBezTo>
                    <a:pt x="26391" y="6165"/>
                    <a:pt x="26525" y="6122"/>
                    <a:pt x="26646" y="6067"/>
                  </a:cubicBezTo>
                  <a:close/>
                  <a:moveTo>
                    <a:pt x="25163" y="6632"/>
                  </a:moveTo>
                  <a:lnTo>
                    <a:pt x="25186" y="6658"/>
                  </a:lnTo>
                  <a:cubicBezTo>
                    <a:pt x="25175" y="6651"/>
                    <a:pt x="25169" y="6642"/>
                    <a:pt x="25159" y="6636"/>
                  </a:cubicBezTo>
                  <a:lnTo>
                    <a:pt x="25163" y="6632"/>
                  </a:lnTo>
                  <a:close/>
                  <a:moveTo>
                    <a:pt x="12342" y="8374"/>
                  </a:moveTo>
                  <a:cubicBezTo>
                    <a:pt x="12551" y="8632"/>
                    <a:pt x="12891" y="8838"/>
                    <a:pt x="13224" y="8900"/>
                  </a:cubicBezTo>
                  <a:cubicBezTo>
                    <a:pt x="12962" y="9119"/>
                    <a:pt x="12747" y="9475"/>
                    <a:pt x="12688" y="9808"/>
                  </a:cubicBezTo>
                  <a:cubicBezTo>
                    <a:pt x="12479" y="9547"/>
                    <a:pt x="12136" y="9342"/>
                    <a:pt x="11802" y="9279"/>
                  </a:cubicBezTo>
                  <a:cubicBezTo>
                    <a:pt x="12067" y="9063"/>
                    <a:pt x="12280" y="8704"/>
                    <a:pt x="12342" y="8374"/>
                  </a:cubicBezTo>
                  <a:close/>
                  <a:moveTo>
                    <a:pt x="8655" y="9639"/>
                  </a:moveTo>
                  <a:cubicBezTo>
                    <a:pt x="9080" y="10404"/>
                    <a:pt x="10090" y="12538"/>
                    <a:pt x="9051" y="14044"/>
                  </a:cubicBezTo>
                  <a:lnTo>
                    <a:pt x="9044" y="14054"/>
                  </a:lnTo>
                  <a:cubicBezTo>
                    <a:pt x="9034" y="14067"/>
                    <a:pt x="9018" y="14090"/>
                    <a:pt x="9001" y="14110"/>
                  </a:cubicBezTo>
                  <a:lnTo>
                    <a:pt x="8903" y="14240"/>
                  </a:lnTo>
                  <a:lnTo>
                    <a:pt x="8884" y="14391"/>
                  </a:lnTo>
                  <a:cubicBezTo>
                    <a:pt x="8838" y="14727"/>
                    <a:pt x="8743" y="14989"/>
                    <a:pt x="8622" y="15315"/>
                  </a:cubicBezTo>
                  <a:cubicBezTo>
                    <a:pt x="8535" y="15315"/>
                    <a:pt x="8449" y="15318"/>
                    <a:pt x="8368" y="15322"/>
                  </a:cubicBezTo>
                  <a:cubicBezTo>
                    <a:pt x="8246" y="15326"/>
                    <a:pt x="8128" y="15329"/>
                    <a:pt x="8016" y="15329"/>
                  </a:cubicBezTo>
                  <a:cubicBezTo>
                    <a:pt x="7835" y="15329"/>
                    <a:pt x="7673" y="15321"/>
                    <a:pt x="7547" y="15293"/>
                  </a:cubicBezTo>
                  <a:lnTo>
                    <a:pt x="7397" y="15256"/>
                  </a:lnTo>
                  <a:lnTo>
                    <a:pt x="7250" y="15303"/>
                  </a:lnTo>
                  <a:cubicBezTo>
                    <a:pt x="6994" y="15379"/>
                    <a:pt x="6744" y="15413"/>
                    <a:pt x="6502" y="15413"/>
                  </a:cubicBezTo>
                  <a:cubicBezTo>
                    <a:pt x="4825" y="15413"/>
                    <a:pt x="3517" y="13781"/>
                    <a:pt x="3040" y="13090"/>
                  </a:cubicBezTo>
                  <a:cubicBezTo>
                    <a:pt x="3325" y="12828"/>
                    <a:pt x="3939" y="12351"/>
                    <a:pt x="4923" y="11707"/>
                  </a:cubicBezTo>
                  <a:lnTo>
                    <a:pt x="5037" y="11632"/>
                  </a:lnTo>
                  <a:cubicBezTo>
                    <a:pt x="5266" y="11482"/>
                    <a:pt x="5502" y="11335"/>
                    <a:pt x="5731" y="11194"/>
                  </a:cubicBezTo>
                  <a:cubicBezTo>
                    <a:pt x="5796" y="11155"/>
                    <a:pt x="5858" y="11116"/>
                    <a:pt x="5923" y="11077"/>
                  </a:cubicBezTo>
                  <a:lnTo>
                    <a:pt x="6113" y="10962"/>
                  </a:lnTo>
                  <a:cubicBezTo>
                    <a:pt x="6381" y="10802"/>
                    <a:pt x="6652" y="10645"/>
                    <a:pt x="6920" y="10495"/>
                  </a:cubicBezTo>
                  <a:lnTo>
                    <a:pt x="7034" y="10430"/>
                  </a:lnTo>
                  <a:cubicBezTo>
                    <a:pt x="7871" y="9965"/>
                    <a:pt x="8384" y="9737"/>
                    <a:pt x="8655" y="9639"/>
                  </a:cubicBezTo>
                  <a:close/>
                  <a:moveTo>
                    <a:pt x="8603" y="16479"/>
                  </a:moveTo>
                  <a:cubicBezTo>
                    <a:pt x="8629" y="16525"/>
                    <a:pt x="8655" y="16570"/>
                    <a:pt x="8681" y="16617"/>
                  </a:cubicBezTo>
                  <a:cubicBezTo>
                    <a:pt x="8580" y="16570"/>
                    <a:pt x="8479" y="16525"/>
                    <a:pt x="8381" y="16486"/>
                  </a:cubicBezTo>
                  <a:lnTo>
                    <a:pt x="8400" y="16486"/>
                  </a:lnTo>
                  <a:cubicBezTo>
                    <a:pt x="8466" y="16482"/>
                    <a:pt x="8535" y="16482"/>
                    <a:pt x="8603" y="16479"/>
                  </a:cubicBezTo>
                  <a:close/>
                  <a:moveTo>
                    <a:pt x="24237" y="16799"/>
                  </a:moveTo>
                  <a:lnTo>
                    <a:pt x="24237" y="16799"/>
                  </a:lnTo>
                  <a:cubicBezTo>
                    <a:pt x="24133" y="16943"/>
                    <a:pt x="24019" y="17107"/>
                    <a:pt x="23908" y="17283"/>
                  </a:cubicBezTo>
                  <a:cubicBezTo>
                    <a:pt x="23881" y="17107"/>
                    <a:pt x="23849" y="16946"/>
                    <a:pt x="23819" y="16799"/>
                  </a:cubicBezTo>
                  <a:lnTo>
                    <a:pt x="23819" y="16799"/>
                  </a:lnTo>
                  <a:cubicBezTo>
                    <a:pt x="23883" y="16804"/>
                    <a:pt x="23946" y="16805"/>
                    <a:pt x="24009" y="16805"/>
                  </a:cubicBezTo>
                  <a:cubicBezTo>
                    <a:pt x="24086" y="16805"/>
                    <a:pt x="24162" y="16803"/>
                    <a:pt x="24237" y="16799"/>
                  </a:cubicBezTo>
                  <a:close/>
                  <a:moveTo>
                    <a:pt x="10217" y="10244"/>
                  </a:moveTo>
                  <a:lnTo>
                    <a:pt x="10217" y="10244"/>
                  </a:lnTo>
                  <a:cubicBezTo>
                    <a:pt x="10299" y="10279"/>
                    <a:pt x="10397" y="10309"/>
                    <a:pt x="10515" y="10318"/>
                  </a:cubicBezTo>
                  <a:lnTo>
                    <a:pt x="11580" y="10423"/>
                  </a:lnTo>
                  <a:cubicBezTo>
                    <a:pt x="11633" y="10430"/>
                    <a:pt x="11747" y="10495"/>
                    <a:pt x="11779" y="10538"/>
                  </a:cubicBezTo>
                  <a:lnTo>
                    <a:pt x="12381" y="11407"/>
                  </a:lnTo>
                  <a:cubicBezTo>
                    <a:pt x="12593" y="11714"/>
                    <a:pt x="12847" y="11774"/>
                    <a:pt x="13016" y="11774"/>
                  </a:cubicBezTo>
                  <a:cubicBezTo>
                    <a:pt x="13085" y="11774"/>
                    <a:pt x="13140" y="11764"/>
                    <a:pt x="13172" y="11757"/>
                  </a:cubicBezTo>
                  <a:cubicBezTo>
                    <a:pt x="13224" y="11743"/>
                    <a:pt x="13335" y="11704"/>
                    <a:pt x="13443" y="11616"/>
                  </a:cubicBezTo>
                  <a:cubicBezTo>
                    <a:pt x="13469" y="11681"/>
                    <a:pt x="13502" y="11750"/>
                    <a:pt x="13531" y="11815"/>
                  </a:cubicBezTo>
                  <a:cubicBezTo>
                    <a:pt x="12995" y="12446"/>
                    <a:pt x="12668" y="13247"/>
                    <a:pt x="12639" y="14031"/>
                  </a:cubicBezTo>
                  <a:cubicBezTo>
                    <a:pt x="12629" y="14296"/>
                    <a:pt x="12652" y="14561"/>
                    <a:pt x="12711" y="14828"/>
                  </a:cubicBezTo>
                  <a:cubicBezTo>
                    <a:pt x="11903" y="15499"/>
                    <a:pt x="11182" y="16315"/>
                    <a:pt x="10511" y="17299"/>
                  </a:cubicBezTo>
                  <a:cubicBezTo>
                    <a:pt x="10250" y="16786"/>
                    <a:pt x="9972" y="16283"/>
                    <a:pt x="9688" y="15786"/>
                  </a:cubicBezTo>
                  <a:cubicBezTo>
                    <a:pt x="9692" y="15776"/>
                    <a:pt x="9695" y="15769"/>
                    <a:pt x="9698" y="15763"/>
                  </a:cubicBezTo>
                  <a:cubicBezTo>
                    <a:pt x="9822" y="15424"/>
                    <a:pt x="9943" y="15103"/>
                    <a:pt x="10015" y="14698"/>
                  </a:cubicBezTo>
                  <a:cubicBezTo>
                    <a:pt x="10378" y="14169"/>
                    <a:pt x="10594" y="13554"/>
                    <a:pt x="10652" y="12877"/>
                  </a:cubicBezTo>
                  <a:cubicBezTo>
                    <a:pt x="10701" y="12332"/>
                    <a:pt x="10648" y="11743"/>
                    <a:pt x="10496" y="11126"/>
                  </a:cubicBezTo>
                  <a:cubicBezTo>
                    <a:pt x="10417" y="10812"/>
                    <a:pt x="10322" y="10514"/>
                    <a:pt x="10217" y="10244"/>
                  </a:cubicBezTo>
                  <a:close/>
                  <a:moveTo>
                    <a:pt x="6715" y="17307"/>
                  </a:moveTo>
                  <a:cubicBezTo>
                    <a:pt x="6973" y="17307"/>
                    <a:pt x="7243" y="17345"/>
                    <a:pt x="7518" y="17420"/>
                  </a:cubicBezTo>
                  <a:lnTo>
                    <a:pt x="7560" y="17433"/>
                  </a:lnTo>
                  <a:cubicBezTo>
                    <a:pt x="7597" y="17443"/>
                    <a:pt x="7636" y="17453"/>
                    <a:pt x="7675" y="17469"/>
                  </a:cubicBezTo>
                  <a:lnTo>
                    <a:pt x="7724" y="17482"/>
                  </a:lnTo>
                  <a:cubicBezTo>
                    <a:pt x="7897" y="17541"/>
                    <a:pt x="8070" y="17613"/>
                    <a:pt x="8250" y="17704"/>
                  </a:cubicBezTo>
                  <a:cubicBezTo>
                    <a:pt x="8574" y="17868"/>
                    <a:pt x="8910" y="18080"/>
                    <a:pt x="9273" y="18358"/>
                  </a:cubicBezTo>
                  <a:cubicBezTo>
                    <a:pt x="9299" y="18377"/>
                    <a:pt x="9351" y="18421"/>
                    <a:pt x="9420" y="18475"/>
                  </a:cubicBezTo>
                  <a:cubicBezTo>
                    <a:pt x="9332" y="18495"/>
                    <a:pt x="9270" y="18508"/>
                    <a:pt x="9244" y="18512"/>
                  </a:cubicBezTo>
                  <a:cubicBezTo>
                    <a:pt x="8930" y="18564"/>
                    <a:pt x="8613" y="18590"/>
                    <a:pt x="8306" y="18593"/>
                  </a:cubicBezTo>
                  <a:lnTo>
                    <a:pt x="8286" y="18593"/>
                  </a:lnTo>
                  <a:cubicBezTo>
                    <a:pt x="8250" y="18597"/>
                    <a:pt x="8211" y="18597"/>
                    <a:pt x="8168" y="18597"/>
                  </a:cubicBezTo>
                  <a:cubicBezTo>
                    <a:pt x="8099" y="18597"/>
                    <a:pt x="8037" y="18597"/>
                    <a:pt x="7982" y="18593"/>
                  </a:cubicBezTo>
                  <a:lnTo>
                    <a:pt x="7972" y="18593"/>
                  </a:lnTo>
                  <a:cubicBezTo>
                    <a:pt x="7508" y="18577"/>
                    <a:pt x="7047" y="18515"/>
                    <a:pt x="6603" y="18404"/>
                  </a:cubicBezTo>
                  <a:cubicBezTo>
                    <a:pt x="6491" y="18377"/>
                    <a:pt x="6348" y="18338"/>
                    <a:pt x="6217" y="18286"/>
                  </a:cubicBezTo>
                  <a:lnTo>
                    <a:pt x="6207" y="18283"/>
                  </a:lnTo>
                  <a:cubicBezTo>
                    <a:pt x="6182" y="18273"/>
                    <a:pt x="6165" y="18267"/>
                    <a:pt x="6152" y="18260"/>
                  </a:cubicBezTo>
                  <a:lnTo>
                    <a:pt x="6145" y="18257"/>
                  </a:lnTo>
                  <a:cubicBezTo>
                    <a:pt x="6008" y="18198"/>
                    <a:pt x="5903" y="18133"/>
                    <a:pt x="5822" y="18057"/>
                  </a:cubicBezTo>
                  <a:cubicBezTo>
                    <a:pt x="5711" y="17953"/>
                    <a:pt x="5642" y="17796"/>
                    <a:pt x="5658" y="17688"/>
                  </a:cubicBezTo>
                  <a:cubicBezTo>
                    <a:pt x="5658" y="17682"/>
                    <a:pt x="5662" y="17675"/>
                    <a:pt x="5662" y="17671"/>
                  </a:cubicBezTo>
                  <a:lnTo>
                    <a:pt x="5665" y="17659"/>
                  </a:lnTo>
                  <a:lnTo>
                    <a:pt x="5668" y="17649"/>
                  </a:lnTo>
                  <a:cubicBezTo>
                    <a:pt x="5704" y="17567"/>
                    <a:pt x="5832" y="17479"/>
                    <a:pt x="6014" y="17413"/>
                  </a:cubicBezTo>
                  <a:cubicBezTo>
                    <a:pt x="6034" y="17407"/>
                    <a:pt x="6051" y="17404"/>
                    <a:pt x="6067" y="17397"/>
                  </a:cubicBezTo>
                  <a:lnTo>
                    <a:pt x="6099" y="17391"/>
                  </a:lnTo>
                  <a:lnTo>
                    <a:pt x="6113" y="17384"/>
                  </a:lnTo>
                  <a:cubicBezTo>
                    <a:pt x="6301" y="17333"/>
                    <a:pt x="6504" y="17307"/>
                    <a:pt x="6715" y="17307"/>
                  </a:cubicBezTo>
                  <a:close/>
                  <a:moveTo>
                    <a:pt x="25528" y="17044"/>
                  </a:moveTo>
                  <a:cubicBezTo>
                    <a:pt x="25852" y="17250"/>
                    <a:pt x="26470" y="17721"/>
                    <a:pt x="27349" y="18505"/>
                  </a:cubicBezTo>
                  <a:lnTo>
                    <a:pt x="27447" y="18593"/>
                  </a:lnTo>
                  <a:lnTo>
                    <a:pt x="27450" y="18597"/>
                  </a:lnTo>
                  <a:cubicBezTo>
                    <a:pt x="27653" y="18780"/>
                    <a:pt x="27856" y="18966"/>
                    <a:pt x="28052" y="19152"/>
                  </a:cubicBezTo>
                  <a:cubicBezTo>
                    <a:pt x="28104" y="19205"/>
                    <a:pt x="28159" y="19254"/>
                    <a:pt x="28212" y="19306"/>
                  </a:cubicBezTo>
                  <a:lnTo>
                    <a:pt x="28369" y="19456"/>
                  </a:lnTo>
                  <a:cubicBezTo>
                    <a:pt x="28594" y="19675"/>
                    <a:pt x="28820" y="19901"/>
                    <a:pt x="29035" y="20123"/>
                  </a:cubicBezTo>
                  <a:lnTo>
                    <a:pt x="29130" y="20221"/>
                  </a:lnTo>
                  <a:cubicBezTo>
                    <a:pt x="29791" y="20907"/>
                    <a:pt x="30144" y="21342"/>
                    <a:pt x="30307" y="21578"/>
                  </a:cubicBezTo>
                  <a:cubicBezTo>
                    <a:pt x="29781" y="22086"/>
                    <a:pt x="28432" y="23241"/>
                    <a:pt x="26995" y="23241"/>
                  </a:cubicBezTo>
                  <a:cubicBezTo>
                    <a:pt x="26716" y="23241"/>
                    <a:pt x="26433" y="23198"/>
                    <a:pt x="26153" y="23097"/>
                  </a:cubicBezTo>
                  <a:lnTo>
                    <a:pt x="26143" y="23094"/>
                  </a:lnTo>
                  <a:cubicBezTo>
                    <a:pt x="26127" y="23087"/>
                    <a:pt x="26100" y="23077"/>
                    <a:pt x="26074" y="23068"/>
                  </a:cubicBezTo>
                  <a:lnTo>
                    <a:pt x="25924" y="23005"/>
                  </a:lnTo>
                  <a:lnTo>
                    <a:pt x="25777" y="23025"/>
                  </a:lnTo>
                  <a:cubicBezTo>
                    <a:pt x="25650" y="23039"/>
                    <a:pt x="25531" y="23045"/>
                    <a:pt x="25414" y="23045"/>
                  </a:cubicBezTo>
                  <a:cubicBezTo>
                    <a:pt x="25219" y="23045"/>
                    <a:pt x="25029" y="23029"/>
                    <a:pt x="24813" y="23009"/>
                  </a:cubicBezTo>
                  <a:cubicBezTo>
                    <a:pt x="24790" y="22924"/>
                    <a:pt x="24767" y="22842"/>
                    <a:pt x="24741" y="22764"/>
                  </a:cubicBezTo>
                  <a:cubicBezTo>
                    <a:pt x="24653" y="22460"/>
                    <a:pt x="24564" y="22172"/>
                    <a:pt x="24558" y="21963"/>
                  </a:cubicBezTo>
                  <a:lnTo>
                    <a:pt x="24555" y="21813"/>
                  </a:lnTo>
                  <a:lnTo>
                    <a:pt x="24473" y="21682"/>
                  </a:lnTo>
                  <a:cubicBezTo>
                    <a:pt x="23368" y="19872"/>
                    <a:pt x="24904" y="17773"/>
                    <a:pt x="25528" y="17044"/>
                  </a:cubicBezTo>
                  <a:close/>
                  <a:moveTo>
                    <a:pt x="23071" y="21362"/>
                  </a:moveTo>
                  <a:cubicBezTo>
                    <a:pt x="23149" y="21640"/>
                    <a:pt x="23264" y="21904"/>
                    <a:pt x="23408" y="22162"/>
                  </a:cubicBezTo>
                  <a:cubicBezTo>
                    <a:pt x="23440" y="22469"/>
                    <a:pt x="23535" y="22786"/>
                    <a:pt x="23626" y="23094"/>
                  </a:cubicBezTo>
                  <a:cubicBezTo>
                    <a:pt x="23646" y="23159"/>
                    <a:pt x="23666" y="23225"/>
                    <a:pt x="23682" y="23290"/>
                  </a:cubicBezTo>
                  <a:cubicBezTo>
                    <a:pt x="23080" y="23884"/>
                    <a:pt x="22453" y="24463"/>
                    <a:pt x="21813" y="25015"/>
                  </a:cubicBezTo>
                  <a:cubicBezTo>
                    <a:pt x="21810" y="24996"/>
                    <a:pt x="21806" y="24973"/>
                    <a:pt x="21803" y="24953"/>
                  </a:cubicBezTo>
                  <a:cubicBezTo>
                    <a:pt x="22332" y="24414"/>
                    <a:pt x="22721" y="23727"/>
                    <a:pt x="22908" y="22989"/>
                  </a:cubicBezTo>
                  <a:cubicBezTo>
                    <a:pt x="23051" y="22433"/>
                    <a:pt x="23084" y="21891"/>
                    <a:pt x="23071" y="21362"/>
                  </a:cubicBezTo>
                  <a:close/>
                  <a:moveTo>
                    <a:pt x="25430" y="25240"/>
                  </a:moveTo>
                  <a:cubicBezTo>
                    <a:pt x="25578" y="25244"/>
                    <a:pt x="25702" y="25267"/>
                    <a:pt x="25806" y="25306"/>
                  </a:cubicBezTo>
                  <a:cubicBezTo>
                    <a:pt x="25943" y="25362"/>
                    <a:pt x="26068" y="25483"/>
                    <a:pt x="26094" y="25587"/>
                  </a:cubicBezTo>
                  <a:cubicBezTo>
                    <a:pt x="26094" y="25593"/>
                    <a:pt x="26097" y="25601"/>
                    <a:pt x="26097" y="25607"/>
                  </a:cubicBezTo>
                  <a:lnTo>
                    <a:pt x="26097" y="25620"/>
                  </a:lnTo>
                  <a:lnTo>
                    <a:pt x="26097" y="25626"/>
                  </a:lnTo>
                  <a:cubicBezTo>
                    <a:pt x="26097" y="25718"/>
                    <a:pt x="26009" y="25848"/>
                    <a:pt x="25865" y="25973"/>
                  </a:cubicBezTo>
                  <a:cubicBezTo>
                    <a:pt x="25849" y="25990"/>
                    <a:pt x="25836" y="25999"/>
                    <a:pt x="25823" y="26009"/>
                  </a:cubicBezTo>
                  <a:lnTo>
                    <a:pt x="25797" y="26029"/>
                  </a:lnTo>
                  <a:lnTo>
                    <a:pt x="25786" y="26038"/>
                  </a:lnTo>
                  <a:cubicBezTo>
                    <a:pt x="25492" y="26260"/>
                    <a:pt x="25130" y="26414"/>
                    <a:pt x="24708" y="26492"/>
                  </a:cubicBezTo>
                  <a:lnTo>
                    <a:pt x="23979" y="26630"/>
                  </a:lnTo>
                  <a:lnTo>
                    <a:pt x="23084" y="26456"/>
                  </a:lnTo>
                  <a:cubicBezTo>
                    <a:pt x="22895" y="26417"/>
                    <a:pt x="22702" y="26372"/>
                    <a:pt x="22489" y="26313"/>
                  </a:cubicBezTo>
                  <a:cubicBezTo>
                    <a:pt x="22447" y="26303"/>
                    <a:pt x="22332" y="26267"/>
                    <a:pt x="22189" y="26225"/>
                  </a:cubicBezTo>
                  <a:cubicBezTo>
                    <a:pt x="22247" y="26175"/>
                    <a:pt x="22303" y="26127"/>
                    <a:pt x="22359" y="26081"/>
                  </a:cubicBezTo>
                  <a:lnTo>
                    <a:pt x="22433" y="26175"/>
                  </a:lnTo>
                  <a:cubicBezTo>
                    <a:pt x="22444" y="26169"/>
                    <a:pt x="22453" y="26162"/>
                    <a:pt x="22460" y="26159"/>
                  </a:cubicBezTo>
                  <a:cubicBezTo>
                    <a:pt x="22735" y="25996"/>
                    <a:pt x="23015" y="25852"/>
                    <a:pt x="23303" y="25731"/>
                  </a:cubicBezTo>
                  <a:lnTo>
                    <a:pt x="23316" y="25724"/>
                  </a:lnTo>
                  <a:cubicBezTo>
                    <a:pt x="23349" y="25711"/>
                    <a:pt x="23385" y="25699"/>
                    <a:pt x="23427" y="25682"/>
                  </a:cubicBezTo>
                  <a:lnTo>
                    <a:pt x="23316" y="25408"/>
                  </a:lnTo>
                  <a:lnTo>
                    <a:pt x="23427" y="25679"/>
                  </a:lnTo>
                  <a:cubicBezTo>
                    <a:pt x="23489" y="25656"/>
                    <a:pt x="23545" y="25633"/>
                    <a:pt x="23600" y="25613"/>
                  </a:cubicBezTo>
                  <a:lnTo>
                    <a:pt x="23607" y="25610"/>
                  </a:lnTo>
                  <a:cubicBezTo>
                    <a:pt x="24045" y="25450"/>
                    <a:pt x="24499" y="25339"/>
                    <a:pt x="24950" y="25277"/>
                  </a:cubicBezTo>
                  <a:cubicBezTo>
                    <a:pt x="25065" y="25260"/>
                    <a:pt x="25212" y="25240"/>
                    <a:pt x="25349" y="25240"/>
                  </a:cubicBezTo>
                  <a:close/>
                  <a:moveTo>
                    <a:pt x="17407" y="24826"/>
                  </a:moveTo>
                  <a:lnTo>
                    <a:pt x="16780" y="25097"/>
                  </a:lnTo>
                  <a:cubicBezTo>
                    <a:pt x="16773" y="25097"/>
                    <a:pt x="16770" y="25100"/>
                    <a:pt x="16766" y="25100"/>
                  </a:cubicBezTo>
                  <a:cubicBezTo>
                    <a:pt x="16757" y="25103"/>
                    <a:pt x="16747" y="25107"/>
                    <a:pt x="16737" y="25113"/>
                  </a:cubicBezTo>
                  <a:lnTo>
                    <a:pt x="16264" y="25310"/>
                  </a:lnTo>
                  <a:lnTo>
                    <a:pt x="16401" y="25806"/>
                  </a:lnTo>
                  <a:cubicBezTo>
                    <a:pt x="16479" y="26081"/>
                    <a:pt x="16538" y="26358"/>
                    <a:pt x="16577" y="26630"/>
                  </a:cubicBezTo>
                  <a:lnTo>
                    <a:pt x="16646" y="27097"/>
                  </a:lnTo>
                  <a:lnTo>
                    <a:pt x="17116" y="27130"/>
                  </a:lnTo>
                  <a:lnTo>
                    <a:pt x="17155" y="27130"/>
                  </a:lnTo>
                  <a:cubicBezTo>
                    <a:pt x="17172" y="27133"/>
                    <a:pt x="17188" y="27133"/>
                    <a:pt x="17205" y="27133"/>
                  </a:cubicBezTo>
                  <a:lnTo>
                    <a:pt x="18002" y="27186"/>
                  </a:lnTo>
                  <a:lnTo>
                    <a:pt x="17407" y="24826"/>
                  </a:lnTo>
                  <a:close/>
                  <a:moveTo>
                    <a:pt x="19917" y="24868"/>
                  </a:moveTo>
                  <a:lnTo>
                    <a:pt x="19407" y="24931"/>
                  </a:lnTo>
                  <a:cubicBezTo>
                    <a:pt x="19303" y="24943"/>
                    <a:pt x="19208" y="24950"/>
                    <a:pt x="19119" y="24950"/>
                  </a:cubicBezTo>
                  <a:cubicBezTo>
                    <a:pt x="19084" y="24950"/>
                    <a:pt x="19041" y="24950"/>
                    <a:pt x="18999" y="24946"/>
                  </a:cubicBezTo>
                  <a:lnTo>
                    <a:pt x="18309" y="24911"/>
                  </a:lnTo>
                  <a:lnTo>
                    <a:pt x="18309" y="24911"/>
                  </a:lnTo>
                  <a:lnTo>
                    <a:pt x="18388" y="25593"/>
                  </a:lnTo>
                  <a:cubicBezTo>
                    <a:pt x="18430" y="25963"/>
                    <a:pt x="18476" y="26365"/>
                    <a:pt x="18522" y="26786"/>
                  </a:cubicBezTo>
                  <a:lnTo>
                    <a:pt x="18574" y="27248"/>
                  </a:lnTo>
                  <a:lnTo>
                    <a:pt x="19035" y="27299"/>
                  </a:lnTo>
                  <a:cubicBezTo>
                    <a:pt x="19290" y="27332"/>
                    <a:pt x="19519" y="27362"/>
                    <a:pt x="19727" y="27388"/>
                  </a:cubicBezTo>
                  <a:lnTo>
                    <a:pt x="20581" y="27509"/>
                  </a:lnTo>
                  <a:lnTo>
                    <a:pt x="19917" y="24868"/>
                  </a:lnTo>
                  <a:close/>
                  <a:moveTo>
                    <a:pt x="19556" y="1166"/>
                  </a:moveTo>
                  <a:cubicBezTo>
                    <a:pt x="19914" y="1166"/>
                    <a:pt x="20239" y="1209"/>
                    <a:pt x="20538" y="1295"/>
                  </a:cubicBezTo>
                  <a:cubicBezTo>
                    <a:pt x="21071" y="1452"/>
                    <a:pt x="21519" y="1766"/>
                    <a:pt x="21771" y="2161"/>
                  </a:cubicBezTo>
                  <a:lnTo>
                    <a:pt x="22166" y="2776"/>
                  </a:lnTo>
                  <a:lnTo>
                    <a:pt x="22679" y="2256"/>
                  </a:lnTo>
                  <a:cubicBezTo>
                    <a:pt x="22776" y="2157"/>
                    <a:pt x="22909" y="2102"/>
                    <a:pt x="23051" y="2102"/>
                  </a:cubicBezTo>
                  <a:cubicBezTo>
                    <a:pt x="23095" y="2102"/>
                    <a:pt x="23140" y="2108"/>
                    <a:pt x="23186" y="2118"/>
                  </a:cubicBezTo>
                  <a:cubicBezTo>
                    <a:pt x="23368" y="2161"/>
                    <a:pt x="23535" y="2315"/>
                    <a:pt x="23594" y="2494"/>
                  </a:cubicBezTo>
                  <a:cubicBezTo>
                    <a:pt x="23653" y="2671"/>
                    <a:pt x="23607" y="2893"/>
                    <a:pt x="23486" y="3037"/>
                  </a:cubicBezTo>
                  <a:lnTo>
                    <a:pt x="22094" y="4668"/>
                  </a:lnTo>
                  <a:lnTo>
                    <a:pt x="22094" y="4668"/>
                  </a:lnTo>
                  <a:lnTo>
                    <a:pt x="24120" y="3965"/>
                  </a:lnTo>
                  <a:cubicBezTo>
                    <a:pt x="24146" y="3956"/>
                    <a:pt x="24174" y="3951"/>
                    <a:pt x="24204" y="3951"/>
                  </a:cubicBezTo>
                  <a:cubicBezTo>
                    <a:pt x="24377" y="3951"/>
                    <a:pt x="24602" y="4097"/>
                    <a:pt x="24708" y="4295"/>
                  </a:cubicBezTo>
                  <a:cubicBezTo>
                    <a:pt x="24839" y="4544"/>
                    <a:pt x="24833" y="4900"/>
                    <a:pt x="24695" y="5239"/>
                  </a:cubicBezTo>
                  <a:lnTo>
                    <a:pt x="24267" y="5887"/>
                  </a:lnTo>
                  <a:cubicBezTo>
                    <a:pt x="24130" y="6028"/>
                    <a:pt x="23973" y="6158"/>
                    <a:pt x="23797" y="6276"/>
                  </a:cubicBezTo>
                  <a:lnTo>
                    <a:pt x="22783" y="6952"/>
                  </a:lnTo>
                  <a:lnTo>
                    <a:pt x="23947" y="7315"/>
                  </a:lnTo>
                  <a:cubicBezTo>
                    <a:pt x="24342" y="7440"/>
                    <a:pt x="24695" y="7701"/>
                    <a:pt x="24914" y="8031"/>
                  </a:cubicBezTo>
                  <a:cubicBezTo>
                    <a:pt x="25231" y="8514"/>
                    <a:pt x="25290" y="9168"/>
                    <a:pt x="25065" y="9701"/>
                  </a:cubicBezTo>
                  <a:lnTo>
                    <a:pt x="24862" y="10175"/>
                  </a:lnTo>
                  <a:lnTo>
                    <a:pt x="25313" y="10433"/>
                  </a:lnTo>
                  <a:cubicBezTo>
                    <a:pt x="25568" y="10577"/>
                    <a:pt x="25751" y="10812"/>
                    <a:pt x="25780" y="11028"/>
                  </a:cubicBezTo>
                  <a:cubicBezTo>
                    <a:pt x="25816" y="11279"/>
                    <a:pt x="25721" y="11561"/>
                    <a:pt x="25542" y="11740"/>
                  </a:cubicBezTo>
                  <a:lnTo>
                    <a:pt x="25107" y="12175"/>
                  </a:lnTo>
                  <a:lnTo>
                    <a:pt x="25564" y="12586"/>
                  </a:lnTo>
                  <a:cubicBezTo>
                    <a:pt x="26100" y="13063"/>
                    <a:pt x="26205" y="14093"/>
                    <a:pt x="25783" y="14743"/>
                  </a:cubicBezTo>
                  <a:cubicBezTo>
                    <a:pt x="25420" y="15299"/>
                    <a:pt x="24720" y="15643"/>
                    <a:pt x="24001" y="15643"/>
                  </a:cubicBezTo>
                  <a:cubicBezTo>
                    <a:pt x="23887" y="15643"/>
                    <a:pt x="23773" y="15634"/>
                    <a:pt x="23659" y="15616"/>
                  </a:cubicBezTo>
                  <a:cubicBezTo>
                    <a:pt x="23519" y="15593"/>
                    <a:pt x="23375" y="15558"/>
                    <a:pt x="23231" y="15505"/>
                  </a:cubicBezTo>
                  <a:lnTo>
                    <a:pt x="22178" y="15139"/>
                  </a:lnTo>
                  <a:lnTo>
                    <a:pt x="22178" y="15139"/>
                  </a:lnTo>
                  <a:lnTo>
                    <a:pt x="22480" y="16211"/>
                  </a:lnTo>
                  <a:cubicBezTo>
                    <a:pt x="22545" y="16449"/>
                    <a:pt x="22594" y="16642"/>
                    <a:pt x="22633" y="16825"/>
                  </a:cubicBezTo>
                  <a:cubicBezTo>
                    <a:pt x="22875" y="17933"/>
                    <a:pt x="23009" y="19113"/>
                    <a:pt x="22198" y="19472"/>
                  </a:cubicBezTo>
                  <a:lnTo>
                    <a:pt x="22159" y="19355"/>
                  </a:lnTo>
                  <a:cubicBezTo>
                    <a:pt x="22149" y="19358"/>
                    <a:pt x="22139" y="19362"/>
                    <a:pt x="22133" y="19365"/>
                  </a:cubicBezTo>
                  <a:lnTo>
                    <a:pt x="21649" y="19495"/>
                  </a:lnTo>
                  <a:lnTo>
                    <a:pt x="21731" y="20009"/>
                  </a:lnTo>
                  <a:lnTo>
                    <a:pt x="21842" y="20718"/>
                  </a:lnTo>
                  <a:lnTo>
                    <a:pt x="21865" y="20711"/>
                  </a:lnTo>
                  <a:lnTo>
                    <a:pt x="21865" y="20711"/>
                  </a:lnTo>
                  <a:cubicBezTo>
                    <a:pt x="21927" y="21407"/>
                    <a:pt x="21947" y="22044"/>
                    <a:pt x="21780" y="22705"/>
                  </a:cubicBezTo>
                  <a:cubicBezTo>
                    <a:pt x="21623" y="23316"/>
                    <a:pt x="21280" y="23881"/>
                    <a:pt x="20810" y="24290"/>
                  </a:cubicBezTo>
                  <a:lnTo>
                    <a:pt x="20578" y="24492"/>
                  </a:lnTo>
                  <a:lnTo>
                    <a:pt x="20614" y="24797"/>
                  </a:lnTo>
                  <a:cubicBezTo>
                    <a:pt x="20665" y="25231"/>
                    <a:pt x="20718" y="25711"/>
                    <a:pt x="20777" y="26225"/>
                  </a:cubicBezTo>
                  <a:lnTo>
                    <a:pt x="20822" y="26640"/>
                  </a:lnTo>
                  <a:cubicBezTo>
                    <a:pt x="20842" y="26809"/>
                    <a:pt x="20862" y="26979"/>
                    <a:pt x="20878" y="27146"/>
                  </a:cubicBezTo>
                  <a:lnTo>
                    <a:pt x="20927" y="27574"/>
                  </a:lnTo>
                  <a:lnTo>
                    <a:pt x="21352" y="27656"/>
                  </a:lnTo>
                  <a:cubicBezTo>
                    <a:pt x="21626" y="27705"/>
                    <a:pt x="21858" y="27750"/>
                    <a:pt x="22074" y="27797"/>
                  </a:cubicBezTo>
                  <a:lnTo>
                    <a:pt x="22237" y="27833"/>
                  </a:lnTo>
                  <a:lnTo>
                    <a:pt x="22398" y="27774"/>
                  </a:lnTo>
                  <a:cubicBezTo>
                    <a:pt x="22594" y="27702"/>
                    <a:pt x="22819" y="27643"/>
                    <a:pt x="23071" y="27601"/>
                  </a:cubicBezTo>
                  <a:lnTo>
                    <a:pt x="24284" y="27394"/>
                  </a:lnTo>
                  <a:lnTo>
                    <a:pt x="24460" y="27525"/>
                  </a:lnTo>
                  <a:cubicBezTo>
                    <a:pt x="24473" y="27548"/>
                    <a:pt x="24489" y="27623"/>
                    <a:pt x="24480" y="27728"/>
                  </a:cubicBezTo>
                  <a:lnTo>
                    <a:pt x="24477" y="27731"/>
                  </a:lnTo>
                  <a:cubicBezTo>
                    <a:pt x="24466" y="27823"/>
                    <a:pt x="24444" y="27927"/>
                    <a:pt x="24418" y="28038"/>
                  </a:cubicBezTo>
                  <a:cubicBezTo>
                    <a:pt x="24379" y="28192"/>
                    <a:pt x="24339" y="28365"/>
                    <a:pt x="24323" y="28558"/>
                  </a:cubicBezTo>
                  <a:cubicBezTo>
                    <a:pt x="24244" y="29637"/>
                    <a:pt x="24512" y="30653"/>
                    <a:pt x="24774" y="31633"/>
                  </a:cubicBezTo>
                  <a:cubicBezTo>
                    <a:pt x="25041" y="32643"/>
                    <a:pt x="25296" y="33598"/>
                    <a:pt x="25153" y="34552"/>
                  </a:cubicBezTo>
                  <a:cubicBezTo>
                    <a:pt x="25117" y="34800"/>
                    <a:pt x="25153" y="35032"/>
                    <a:pt x="25186" y="35218"/>
                  </a:cubicBezTo>
                  <a:cubicBezTo>
                    <a:pt x="25202" y="35339"/>
                    <a:pt x="25222" y="35457"/>
                    <a:pt x="25212" y="35529"/>
                  </a:cubicBezTo>
                  <a:cubicBezTo>
                    <a:pt x="25208" y="35552"/>
                    <a:pt x="25202" y="35578"/>
                    <a:pt x="25192" y="35614"/>
                  </a:cubicBezTo>
                  <a:lnTo>
                    <a:pt x="25002" y="36229"/>
                  </a:lnTo>
                  <a:lnTo>
                    <a:pt x="25637" y="36356"/>
                  </a:lnTo>
                  <a:cubicBezTo>
                    <a:pt x="26682" y="36562"/>
                    <a:pt x="27205" y="36758"/>
                    <a:pt x="27460" y="36885"/>
                  </a:cubicBezTo>
                  <a:cubicBezTo>
                    <a:pt x="27293" y="36967"/>
                    <a:pt x="27009" y="37081"/>
                    <a:pt x="26542" y="37206"/>
                  </a:cubicBezTo>
                  <a:cubicBezTo>
                    <a:pt x="25823" y="37398"/>
                    <a:pt x="24865" y="37571"/>
                    <a:pt x="23699" y="37722"/>
                  </a:cubicBezTo>
                  <a:cubicBezTo>
                    <a:pt x="21270" y="38029"/>
                    <a:pt x="18133" y="38199"/>
                    <a:pt x="14861" y="38199"/>
                  </a:cubicBezTo>
                  <a:cubicBezTo>
                    <a:pt x="11594" y="38199"/>
                    <a:pt x="8456" y="38029"/>
                    <a:pt x="6025" y="37722"/>
                  </a:cubicBezTo>
                  <a:cubicBezTo>
                    <a:pt x="4858" y="37571"/>
                    <a:pt x="3900" y="37398"/>
                    <a:pt x="3181" y="37206"/>
                  </a:cubicBezTo>
                  <a:cubicBezTo>
                    <a:pt x="2714" y="37078"/>
                    <a:pt x="2432" y="36967"/>
                    <a:pt x="2263" y="36885"/>
                  </a:cubicBezTo>
                  <a:cubicBezTo>
                    <a:pt x="2534" y="36748"/>
                    <a:pt x="3109" y="36539"/>
                    <a:pt x="4289" y="36316"/>
                  </a:cubicBezTo>
                  <a:lnTo>
                    <a:pt x="5227" y="36140"/>
                  </a:lnTo>
                  <a:lnTo>
                    <a:pt x="4642" y="35385"/>
                  </a:lnTo>
                  <a:cubicBezTo>
                    <a:pt x="3829" y="34336"/>
                    <a:pt x="3308" y="33235"/>
                    <a:pt x="2851" y="31581"/>
                  </a:cubicBezTo>
                  <a:lnTo>
                    <a:pt x="2779" y="31329"/>
                  </a:lnTo>
                  <a:lnTo>
                    <a:pt x="2544" y="31212"/>
                  </a:lnTo>
                  <a:cubicBezTo>
                    <a:pt x="1978" y="30940"/>
                    <a:pt x="1459" y="30358"/>
                    <a:pt x="1243" y="29770"/>
                  </a:cubicBezTo>
                  <a:cubicBezTo>
                    <a:pt x="1243" y="29764"/>
                    <a:pt x="1240" y="29758"/>
                    <a:pt x="1236" y="29754"/>
                  </a:cubicBezTo>
                  <a:cubicBezTo>
                    <a:pt x="1240" y="29751"/>
                    <a:pt x="1243" y="29751"/>
                    <a:pt x="1246" y="29751"/>
                  </a:cubicBezTo>
                  <a:lnTo>
                    <a:pt x="1263" y="29744"/>
                  </a:lnTo>
                  <a:cubicBezTo>
                    <a:pt x="1272" y="29738"/>
                    <a:pt x="1286" y="29735"/>
                    <a:pt x="1299" y="29731"/>
                  </a:cubicBezTo>
                  <a:lnTo>
                    <a:pt x="1302" y="29728"/>
                  </a:lnTo>
                  <a:cubicBezTo>
                    <a:pt x="1789" y="29548"/>
                    <a:pt x="2518" y="29296"/>
                    <a:pt x="3050" y="29111"/>
                  </a:cubicBezTo>
                  <a:lnTo>
                    <a:pt x="3276" y="29029"/>
                  </a:lnTo>
                  <a:cubicBezTo>
                    <a:pt x="3868" y="28823"/>
                    <a:pt x="4485" y="28623"/>
                    <a:pt x="5112" y="28444"/>
                  </a:cubicBezTo>
                  <a:lnTo>
                    <a:pt x="7331" y="27800"/>
                  </a:lnTo>
                  <a:lnTo>
                    <a:pt x="5073" y="27316"/>
                  </a:lnTo>
                  <a:cubicBezTo>
                    <a:pt x="4962" y="27290"/>
                    <a:pt x="4864" y="27264"/>
                    <a:pt x="4776" y="27231"/>
                  </a:cubicBezTo>
                  <a:cubicBezTo>
                    <a:pt x="3861" y="26888"/>
                    <a:pt x="3162" y="25940"/>
                    <a:pt x="3037" y="24878"/>
                  </a:cubicBezTo>
                  <a:cubicBezTo>
                    <a:pt x="2942" y="24080"/>
                    <a:pt x="3168" y="23267"/>
                    <a:pt x="3639" y="22698"/>
                  </a:cubicBezTo>
                  <a:cubicBezTo>
                    <a:pt x="4079" y="22167"/>
                    <a:pt x="4753" y="21845"/>
                    <a:pt x="5402" y="21845"/>
                  </a:cubicBezTo>
                  <a:cubicBezTo>
                    <a:pt x="5467" y="21845"/>
                    <a:pt x="5532" y="21849"/>
                    <a:pt x="5596" y="21855"/>
                  </a:cubicBezTo>
                  <a:cubicBezTo>
                    <a:pt x="6142" y="21911"/>
                    <a:pt x="6606" y="22214"/>
                    <a:pt x="6969" y="22757"/>
                  </a:cubicBezTo>
                  <a:lnTo>
                    <a:pt x="7482" y="23519"/>
                  </a:lnTo>
                  <a:lnTo>
                    <a:pt x="7953" y="22727"/>
                  </a:lnTo>
                  <a:cubicBezTo>
                    <a:pt x="8485" y="21832"/>
                    <a:pt x="9201" y="21041"/>
                    <a:pt x="10025" y="20440"/>
                  </a:cubicBezTo>
                  <a:lnTo>
                    <a:pt x="10194" y="20316"/>
                  </a:lnTo>
                  <a:lnTo>
                    <a:pt x="10247" y="20113"/>
                  </a:lnTo>
                  <a:lnTo>
                    <a:pt x="10247" y="20110"/>
                  </a:lnTo>
                  <a:cubicBezTo>
                    <a:pt x="10351" y="19894"/>
                    <a:pt x="10463" y="19675"/>
                    <a:pt x="10574" y="19463"/>
                  </a:cubicBezTo>
                  <a:lnTo>
                    <a:pt x="12070" y="20767"/>
                  </a:lnTo>
                  <a:lnTo>
                    <a:pt x="12070" y="20767"/>
                  </a:lnTo>
                  <a:lnTo>
                    <a:pt x="11037" y="18639"/>
                  </a:lnTo>
                  <a:cubicBezTo>
                    <a:pt x="11838" y="17309"/>
                    <a:pt x="12718" y="16283"/>
                    <a:pt x="13727" y="15502"/>
                  </a:cubicBezTo>
                  <a:lnTo>
                    <a:pt x="14057" y="15247"/>
                  </a:lnTo>
                  <a:lnTo>
                    <a:pt x="13923" y="14852"/>
                  </a:lnTo>
                  <a:cubicBezTo>
                    <a:pt x="13832" y="14590"/>
                    <a:pt x="13793" y="14329"/>
                    <a:pt x="13802" y="14074"/>
                  </a:cubicBezTo>
                  <a:cubicBezTo>
                    <a:pt x="13825" y="13449"/>
                    <a:pt x="14139" y="12799"/>
                    <a:pt x="14642" y="12335"/>
                  </a:cubicBezTo>
                  <a:lnTo>
                    <a:pt x="15002" y="12008"/>
                  </a:lnTo>
                  <a:lnTo>
                    <a:pt x="14740" y="11597"/>
                  </a:lnTo>
                  <a:cubicBezTo>
                    <a:pt x="14329" y="10946"/>
                    <a:pt x="14172" y="10129"/>
                    <a:pt x="14306" y="9351"/>
                  </a:cubicBezTo>
                  <a:lnTo>
                    <a:pt x="14371" y="8982"/>
                  </a:lnTo>
                  <a:lnTo>
                    <a:pt x="14528" y="8636"/>
                  </a:lnTo>
                  <a:cubicBezTo>
                    <a:pt x="14715" y="8220"/>
                    <a:pt x="14998" y="7841"/>
                    <a:pt x="15351" y="7538"/>
                  </a:cubicBezTo>
                  <a:lnTo>
                    <a:pt x="16071" y="6916"/>
                  </a:lnTo>
                  <a:lnTo>
                    <a:pt x="15191" y="6557"/>
                  </a:lnTo>
                  <a:cubicBezTo>
                    <a:pt x="15185" y="6557"/>
                    <a:pt x="15178" y="6553"/>
                    <a:pt x="15172" y="6550"/>
                  </a:cubicBezTo>
                  <a:cubicBezTo>
                    <a:pt x="14577" y="5580"/>
                    <a:pt x="14665" y="4165"/>
                    <a:pt x="15404" y="3119"/>
                  </a:cubicBezTo>
                  <a:cubicBezTo>
                    <a:pt x="16119" y="2106"/>
                    <a:pt x="17371" y="1413"/>
                    <a:pt x="18839" y="1216"/>
                  </a:cubicBezTo>
                  <a:cubicBezTo>
                    <a:pt x="19092" y="1183"/>
                    <a:pt x="19331" y="1166"/>
                    <a:pt x="19556" y="1166"/>
                  </a:cubicBezTo>
                  <a:close/>
                  <a:moveTo>
                    <a:pt x="19563" y="0"/>
                  </a:moveTo>
                  <a:cubicBezTo>
                    <a:pt x="19284" y="0"/>
                    <a:pt x="18992" y="21"/>
                    <a:pt x="18685" y="63"/>
                  </a:cubicBezTo>
                  <a:cubicBezTo>
                    <a:pt x="16897" y="302"/>
                    <a:pt x="15355" y="1171"/>
                    <a:pt x="14453" y="2449"/>
                  </a:cubicBezTo>
                  <a:cubicBezTo>
                    <a:pt x="13959" y="3148"/>
                    <a:pt x="13665" y="4011"/>
                    <a:pt x="13623" y="4877"/>
                  </a:cubicBezTo>
                  <a:cubicBezTo>
                    <a:pt x="13584" y="5690"/>
                    <a:pt x="13763" y="6455"/>
                    <a:pt x="14146" y="7102"/>
                  </a:cubicBezTo>
                  <a:cubicBezTo>
                    <a:pt x="13962" y="7312"/>
                    <a:pt x="13799" y="7541"/>
                    <a:pt x="13662" y="7779"/>
                  </a:cubicBezTo>
                  <a:lnTo>
                    <a:pt x="13446" y="7760"/>
                  </a:lnTo>
                  <a:cubicBezTo>
                    <a:pt x="13394" y="7753"/>
                    <a:pt x="13280" y="7684"/>
                    <a:pt x="13247" y="7645"/>
                  </a:cubicBezTo>
                  <a:lnTo>
                    <a:pt x="12645" y="6773"/>
                  </a:lnTo>
                  <a:cubicBezTo>
                    <a:pt x="12436" y="6469"/>
                    <a:pt x="12184" y="6406"/>
                    <a:pt x="12015" y="6406"/>
                  </a:cubicBezTo>
                  <a:cubicBezTo>
                    <a:pt x="11944" y="6406"/>
                    <a:pt x="11888" y="6417"/>
                    <a:pt x="11855" y="6426"/>
                  </a:cubicBezTo>
                  <a:cubicBezTo>
                    <a:pt x="11747" y="6452"/>
                    <a:pt x="11381" y="6583"/>
                    <a:pt x="11319" y="7106"/>
                  </a:cubicBezTo>
                  <a:lnTo>
                    <a:pt x="11194" y="8165"/>
                  </a:lnTo>
                  <a:cubicBezTo>
                    <a:pt x="11185" y="8224"/>
                    <a:pt x="11110" y="8345"/>
                    <a:pt x="11064" y="8381"/>
                  </a:cubicBezTo>
                  <a:lnTo>
                    <a:pt x="10175" y="8992"/>
                  </a:lnTo>
                  <a:cubicBezTo>
                    <a:pt x="9989" y="9122"/>
                    <a:pt x="9891" y="9266"/>
                    <a:pt x="9844" y="9397"/>
                  </a:cubicBezTo>
                  <a:cubicBezTo>
                    <a:pt x="9717" y="9146"/>
                    <a:pt x="9603" y="8949"/>
                    <a:pt x="9531" y="8828"/>
                  </a:cubicBezTo>
                  <a:lnTo>
                    <a:pt x="9505" y="8789"/>
                  </a:lnTo>
                  <a:cubicBezTo>
                    <a:pt x="9488" y="8760"/>
                    <a:pt x="9472" y="8734"/>
                    <a:pt x="9456" y="8710"/>
                  </a:cubicBezTo>
                  <a:cubicBezTo>
                    <a:pt x="9437" y="8678"/>
                    <a:pt x="9423" y="8658"/>
                    <a:pt x="9417" y="8651"/>
                  </a:cubicBezTo>
                  <a:lnTo>
                    <a:pt x="9044" y="8132"/>
                  </a:lnTo>
                  <a:lnTo>
                    <a:pt x="8714" y="8420"/>
                  </a:lnTo>
                  <a:cubicBezTo>
                    <a:pt x="8508" y="8446"/>
                    <a:pt x="8273" y="8531"/>
                    <a:pt x="7992" y="8648"/>
                  </a:cubicBezTo>
                  <a:cubicBezTo>
                    <a:pt x="7737" y="8756"/>
                    <a:pt x="7437" y="8900"/>
                    <a:pt x="7103" y="9073"/>
                  </a:cubicBezTo>
                  <a:cubicBezTo>
                    <a:pt x="7087" y="9028"/>
                    <a:pt x="7070" y="8978"/>
                    <a:pt x="7054" y="8936"/>
                  </a:cubicBezTo>
                  <a:cubicBezTo>
                    <a:pt x="6998" y="8769"/>
                    <a:pt x="6884" y="8639"/>
                    <a:pt x="6727" y="8564"/>
                  </a:cubicBezTo>
                  <a:cubicBezTo>
                    <a:pt x="6636" y="8520"/>
                    <a:pt x="6541" y="8499"/>
                    <a:pt x="6445" y="8499"/>
                  </a:cubicBezTo>
                  <a:cubicBezTo>
                    <a:pt x="6374" y="8499"/>
                    <a:pt x="6303" y="8510"/>
                    <a:pt x="6233" y="8534"/>
                  </a:cubicBezTo>
                  <a:cubicBezTo>
                    <a:pt x="6073" y="8589"/>
                    <a:pt x="5942" y="8704"/>
                    <a:pt x="5868" y="8858"/>
                  </a:cubicBezTo>
                  <a:cubicBezTo>
                    <a:pt x="5789" y="9015"/>
                    <a:pt x="5779" y="9188"/>
                    <a:pt x="5835" y="9351"/>
                  </a:cubicBezTo>
                  <a:cubicBezTo>
                    <a:pt x="5874" y="9466"/>
                    <a:pt x="5910" y="9580"/>
                    <a:pt x="5949" y="9707"/>
                  </a:cubicBezTo>
                  <a:cubicBezTo>
                    <a:pt x="5942" y="9710"/>
                    <a:pt x="5936" y="9717"/>
                    <a:pt x="5927" y="9720"/>
                  </a:cubicBezTo>
                  <a:lnTo>
                    <a:pt x="5642" y="9318"/>
                  </a:lnTo>
                  <a:cubicBezTo>
                    <a:pt x="5544" y="9178"/>
                    <a:pt x="5397" y="9083"/>
                    <a:pt x="5227" y="9054"/>
                  </a:cubicBezTo>
                  <a:cubicBezTo>
                    <a:pt x="5190" y="9047"/>
                    <a:pt x="5152" y="9044"/>
                    <a:pt x="5115" y="9044"/>
                  </a:cubicBezTo>
                  <a:cubicBezTo>
                    <a:pt x="4984" y="9044"/>
                    <a:pt x="4856" y="9085"/>
                    <a:pt x="4746" y="9161"/>
                  </a:cubicBezTo>
                  <a:cubicBezTo>
                    <a:pt x="4606" y="9263"/>
                    <a:pt x="4511" y="9410"/>
                    <a:pt x="4482" y="9580"/>
                  </a:cubicBezTo>
                  <a:cubicBezTo>
                    <a:pt x="4452" y="9749"/>
                    <a:pt x="4491" y="9923"/>
                    <a:pt x="4589" y="10060"/>
                  </a:cubicBezTo>
                  <a:lnTo>
                    <a:pt x="4821" y="10390"/>
                  </a:lnTo>
                  <a:cubicBezTo>
                    <a:pt x="4785" y="10413"/>
                    <a:pt x="4750" y="10436"/>
                    <a:pt x="4711" y="10459"/>
                  </a:cubicBezTo>
                  <a:cubicBezTo>
                    <a:pt x="4570" y="10371"/>
                    <a:pt x="4443" y="10289"/>
                    <a:pt x="4319" y="10204"/>
                  </a:cubicBezTo>
                  <a:cubicBezTo>
                    <a:pt x="4209" y="10132"/>
                    <a:pt x="4085" y="10097"/>
                    <a:pt x="3963" y="10097"/>
                  </a:cubicBezTo>
                  <a:cubicBezTo>
                    <a:pt x="3754" y="10097"/>
                    <a:pt x="3550" y="10198"/>
                    <a:pt x="3426" y="10384"/>
                  </a:cubicBezTo>
                  <a:cubicBezTo>
                    <a:pt x="3328" y="10528"/>
                    <a:pt x="3295" y="10701"/>
                    <a:pt x="3328" y="10867"/>
                  </a:cubicBezTo>
                  <a:cubicBezTo>
                    <a:pt x="3358" y="11012"/>
                    <a:pt x="3432" y="11139"/>
                    <a:pt x="3544" y="11233"/>
                  </a:cubicBezTo>
                  <a:cubicBezTo>
                    <a:pt x="3174" y="11492"/>
                    <a:pt x="2851" y="11734"/>
                    <a:pt x="2589" y="11946"/>
                  </a:cubicBezTo>
                  <a:cubicBezTo>
                    <a:pt x="2289" y="12188"/>
                    <a:pt x="2064" y="12394"/>
                    <a:pt x="1923" y="12593"/>
                  </a:cubicBezTo>
                  <a:lnTo>
                    <a:pt x="1432" y="12763"/>
                  </a:lnTo>
                  <a:lnTo>
                    <a:pt x="1815" y="13335"/>
                  </a:lnTo>
                  <a:cubicBezTo>
                    <a:pt x="1824" y="13354"/>
                    <a:pt x="1835" y="13374"/>
                    <a:pt x="1844" y="13387"/>
                  </a:cubicBezTo>
                  <a:lnTo>
                    <a:pt x="1844" y="13390"/>
                  </a:lnTo>
                  <a:cubicBezTo>
                    <a:pt x="1857" y="13407"/>
                    <a:pt x="1871" y="13427"/>
                    <a:pt x="1883" y="13446"/>
                  </a:cubicBezTo>
                  <a:cubicBezTo>
                    <a:pt x="1894" y="13463"/>
                    <a:pt x="1907" y="13482"/>
                    <a:pt x="1919" y="13502"/>
                  </a:cubicBezTo>
                  <a:cubicBezTo>
                    <a:pt x="2148" y="13861"/>
                    <a:pt x="2776" y="14773"/>
                    <a:pt x="3711" y="15511"/>
                  </a:cubicBezTo>
                  <a:cubicBezTo>
                    <a:pt x="4256" y="15943"/>
                    <a:pt x="4821" y="16244"/>
                    <a:pt x="5393" y="16413"/>
                  </a:cubicBezTo>
                  <a:cubicBezTo>
                    <a:pt x="5011" y="16593"/>
                    <a:pt x="4740" y="16861"/>
                    <a:pt x="4596" y="17195"/>
                  </a:cubicBezTo>
                  <a:cubicBezTo>
                    <a:pt x="4574" y="17247"/>
                    <a:pt x="4557" y="17299"/>
                    <a:pt x="4544" y="17351"/>
                  </a:cubicBezTo>
                  <a:cubicBezTo>
                    <a:pt x="4531" y="17397"/>
                    <a:pt x="4518" y="17443"/>
                    <a:pt x="4511" y="17489"/>
                  </a:cubicBezTo>
                  <a:lnTo>
                    <a:pt x="4508" y="17499"/>
                  </a:lnTo>
                  <a:cubicBezTo>
                    <a:pt x="4429" y="17989"/>
                    <a:pt x="4625" y="18528"/>
                    <a:pt x="5021" y="18904"/>
                  </a:cubicBezTo>
                  <a:cubicBezTo>
                    <a:pt x="5204" y="19074"/>
                    <a:pt x="5420" y="19214"/>
                    <a:pt x="5681" y="19326"/>
                  </a:cubicBezTo>
                  <a:cubicBezTo>
                    <a:pt x="5717" y="19342"/>
                    <a:pt x="5753" y="19355"/>
                    <a:pt x="5799" y="19371"/>
                  </a:cubicBezTo>
                  <a:cubicBezTo>
                    <a:pt x="5989" y="19446"/>
                    <a:pt x="6178" y="19499"/>
                    <a:pt x="6322" y="19534"/>
                  </a:cubicBezTo>
                  <a:cubicBezTo>
                    <a:pt x="6841" y="19662"/>
                    <a:pt x="7384" y="19737"/>
                    <a:pt x="7930" y="19757"/>
                  </a:cubicBezTo>
                  <a:cubicBezTo>
                    <a:pt x="8015" y="19760"/>
                    <a:pt x="8096" y="19760"/>
                    <a:pt x="8168" y="19760"/>
                  </a:cubicBezTo>
                  <a:lnTo>
                    <a:pt x="8319" y="19760"/>
                  </a:lnTo>
                  <a:cubicBezTo>
                    <a:pt x="8564" y="19754"/>
                    <a:pt x="8812" y="19741"/>
                    <a:pt x="9060" y="19711"/>
                  </a:cubicBezTo>
                  <a:lnTo>
                    <a:pt x="9060" y="19711"/>
                  </a:lnTo>
                  <a:cubicBezTo>
                    <a:pt x="8433" y="20211"/>
                    <a:pt x="7868" y="20806"/>
                    <a:pt x="7390" y="21466"/>
                  </a:cubicBezTo>
                  <a:cubicBezTo>
                    <a:pt x="6917" y="21025"/>
                    <a:pt x="6348" y="20760"/>
                    <a:pt x="5717" y="20695"/>
                  </a:cubicBezTo>
                  <a:cubicBezTo>
                    <a:pt x="5613" y="20685"/>
                    <a:pt x="5508" y="20679"/>
                    <a:pt x="5404" y="20679"/>
                  </a:cubicBezTo>
                  <a:cubicBezTo>
                    <a:pt x="4406" y="20679"/>
                    <a:pt x="3408" y="21152"/>
                    <a:pt x="2740" y="21956"/>
                  </a:cubicBezTo>
                  <a:cubicBezTo>
                    <a:pt x="2060" y="22777"/>
                    <a:pt x="1746" y="23891"/>
                    <a:pt x="1880" y="25015"/>
                  </a:cubicBezTo>
                  <a:cubicBezTo>
                    <a:pt x="1966" y="25728"/>
                    <a:pt x="2236" y="26417"/>
                    <a:pt x="2665" y="27002"/>
                  </a:cubicBezTo>
                  <a:cubicBezTo>
                    <a:pt x="2877" y="27293"/>
                    <a:pt x="3123" y="27548"/>
                    <a:pt x="3390" y="27761"/>
                  </a:cubicBezTo>
                  <a:cubicBezTo>
                    <a:pt x="3221" y="27816"/>
                    <a:pt x="3057" y="27875"/>
                    <a:pt x="2894" y="27931"/>
                  </a:cubicBezTo>
                  <a:lnTo>
                    <a:pt x="2668" y="28009"/>
                  </a:lnTo>
                  <a:cubicBezTo>
                    <a:pt x="2132" y="28198"/>
                    <a:pt x="1397" y="28453"/>
                    <a:pt x="900" y="28637"/>
                  </a:cubicBezTo>
                  <a:cubicBezTo>
                    <a:pt x="880" y="28643"/>
                    <a:pt x="861" y="28649"/>
                    <a:pt x="841" y="28660"/>
                  </a:cubicBezTo>
                  <a:cubicBezTo>
                    <a:pt x="802" y="28672"/>
                    <a:pt x="753" y="28689"/>
                    <a:pt x="704" y="28711"/>
                  </a:cubicBezTo>
                  <a:cubicBezTo>
                    <a:pt x="475" y="28809"/>
                    <a:pt x="308" y="28943"/>
                    <a:pt x="197" y="29123"/>
                  </a:cubicBezTo>
                  <a:cubicBezTo>
                    <a:pt x="17" y="29405"/>
                    <a:pt x="1" y="29758"/>
                    <a:pt x="148" y="30169"/>
                  </a:cubicBezTo>
                  <a:cubicBezTo>
                    <a:pt x="432" y="30951"/>
                    <a:pt x="1064" y="31699"/>
                    <a:pt x="1795" y="32130"/>
                  </a:cubicBezTo>
                  <a:cubicBezTo>
                    <a:pt x="2174" y="33431"/>
                    <a:pt x="2613" y="34447"/>
                    <a:pt x="3197" y="35359"/>
                  </a:cubicBezTo>
                  <a:cubicBezTo>
                    <a:pt x="2707" y="35476"/>
                    <a:pt x="2302" y="35601"/>
                    <a:pt x="1981" y="35735"/>
                  </a:cubicBezTo>
                  <a:cubicBezTo>
                    <a:pt x="1717" y="35846"/>
                    <a:pt x="913" y="36179"/>
                    <a:pt x="913" y="36885"/>
                  </a:cubicBezTo>
                  <a:cubicBezTo>
                    <a:pt x="913" y="37111"/>
                    <a:pt x="1005" y="37444"/>
                    <a:pt x="1436" y="37745"/>
                  </a:cubicBezTo>
                  <a:cubicBezTo>
                    <a:pt x="1658" y="37902"/>
                    <a:pt x="1962" y="38042"/>
                    <a:pt x="2361" y="38173"/>
                  </a:cubicBezTo>
                  <a:cubicBezTo>
                    <a:pt x="3067" y="38411"/>
                    <a:pt x="4067" y="38624"/>
                    <a:pt x="5328" y="38804"/>
                  </a:cubicBezTo>
                  <a:cubicBezTo>
                    <a:pt x="7880" y="39163"/>
                    <a:pt x="11267" y="39363"/>
                    <a:pt x="14861" y="39363"/>
                  </a:cubicBezTo>
                  <a:cubicBezTo>
                    <a:pt x="18460" y="39363"/>
                    <a:pt x="21845" y="39163"/>
                    <a:pt x="24394" y="38804"/>
                  </a:cubicBezTo>
                  <a:cubicBezTo>
                    <a:pt x="25659" y="38624"/>
                    <a:pt x="26656" y="38411"/>
                    <a:pt x="27365" y="38173"/>
                  </a:cubicBezTo>
                  <a:cubicBezTo>
                    <a:pt x="27764" y="38042"/>
                    <a:pt x="28065" y="37902"/>
                    <a:pt x="28290" y="37745"/>
                  </a:cubicBezTo>
                  <a:cubicBezTo>
                    <a:pt x="28722" y="37444"/>
                    <a:pt x="28810" y="37111"/>
                    <a:pt x="28810" y="36885"/>
                  </a:cubicBezTo>
                  <a:cubicBezTo>
                    <a:pt x="28810" y="36199"/>
                    <a:pt x="28055" y="35872"/>
                    <a:pt x="27806" y="35764"/>
                  </a:cubicBezTo>
                  <a:cubicBezTo>
                    <a:pt x="27447" y="35607"/>
                    <a:pt x="26967" y="35457"/>
                    <a:pt x="26372" y="35323"/>
                  </a:cubicBezTo>
                  <a:cubicBezTo>
                    <a:pt x="26362" y="35221"/>
                    <a:pt x="26349" y="35127"/>
                    <a:pt x="26332" y="35036"/>
                  </a:cubicBezTo>
                  <a:cubicBezTo>
                    <a:pt x="26313" y="34912"/>
                    <a:pt x="26296" y="34794"/>
                    <a:pt x="26306" y="34722"/>
                  </a:cubicBezTo>
                  <a:cubicBezTo>
                    <a:pt x="26483" y="33532"/>
                    <a:pt x="26186" y="32414"/>
                    <a:pt x="25898" y="31333"/>
                  </a:cubicBezTo>
                  <a:cubicBezTo>
                    <a:pt x="25653" y="30405"/>
                    <a:pt x="25421" y="29529"/>
                    <a:pt x="25486" y="28643"/>
                  </a:cubicBezTo>
                  <a:cubicBezTo>
                    <a:pt x="25492" y="28545"/>
                    <a:pt x="25519" y="28427"/>
                    <a:pt x="25548" y="28307"/>
                  </a:cubicBezTo>
                  <a:cubicBezTo>
                    <a:pt x="25581" y="28172"/>
                    <a:pt x="25617" y="28022"/>
                    <a:pt x="25634" y="27859"/>
                  </a:cubicBezTo>
                  <a:cubicBezTo>
                    <a:pt x="25653" y="27715"/>
                    <a:pt x="25649" y="27571"/>
                    <a:pt x="25630" y="27437"/>
                  </a:cubicBezTo>
                  <a:cubicBezTo>
                    <a:pt x="25947" y="27316"/>
                    <a:pt x="26237" y="27159"/>
                    <a:pt x="26492" y="26963"/>
                  </a:cubicBezTo>
                  <a:cubicBezTo>
                    <a:pt x="26509" y="26950"/>
                    <a:pt x="26525" y="26937"/>
                    <a:pt x="26542" y="26924"/>
                  </a:cubicBezTo>
                  <a:cubicBezTo>
                    <a:pt x="26571" y="26901"/>
                    <a:pt x="26601" y="26878"/>
                    <a:pt x="26634" y="26848"/>
                  </a:cubicBezTo>
                  <a:cubicBezTo>
                    <a:pt x="27035" y="26495"/>
                    <a:pt x="27254" y="26081"/>
                    <a:pt x="27261" y="25649"/>
                  </a:cubicBezTo>
                  <a:cubicBezTo>
                    <a:pt x="27264" y="25590"/>
                    <a:pt x="27261" y="25535"/>
                    <a:pt x="27254" y="25483"/>
                  </a:cubicBezTo>
                  <a:cubicBezTo>
                    <a:pt x="27248" y="25437"/>
                    <a:pt x="27241" y="25388"/>
                    <a:pt x="27231" y="25342"/>
                  </a:cubicBezTo>
                  <a:lnTo>
                    <a:pt x="27231" y="25335"/>
                  </a:lnTo>
                  <a:cubicBezTo>
                    <a:pt x="27143" y="24950"/>
                    <a:pt x="26885" y="24604"/>
                    <a:pt x="26528" y="24375"/>
                  </a:cubicBezTo>
                  <a:lnTo>
                    <a:pt x="26528" y="24375"/>
                  </a:lnTo>
                  <a:cubicBezTo>
                    <a:pt x="26682" y="24395"/>
                    <a:pt x="26837" y="24404"/>
                    <a:pt x="26993" y="24404"/>
                  </a:cubicBezTo>
                  <a:cubicBezTo>
                    <a:pt x="27223" y="24404"/>
                    <a:pt x="27456" y="24383"/>
                    <a:pt x="27692" y="24342"/>
                  </a:cubicBezTo>
                  <a:cubicBezTo>
                    <a:pt x="28231" y="24248"/>
                    <a:pt x="28787" y="24044"/>
                    <a:pt x="29346" y="23738"/>
                  </a:cubicBezTo>
                  <a:cubicBezTo>
                    <a:pt x="30316" y="23205"/>
                    <a:pt x="31046" y="22495"/>
                    <a:pt x="31316" y="22214"/>
                  </a:cubicBezTo>
                  <a:lnTo>
                    <a:pt x="31346" y="22182"/>
                  </a:lnTo>
                  <a:cubicBezTo>
                    <a:pt x="31372" y="22156"/>
                    <a:pt x="31391" y="22136"/>
                    <a:pt x="31411" y="22113"/>
                  </a:cubicBezTo>
                  <a:cubicBezTo>
                    <a:pt x="31438" y="22087"/>
                    <a:pt x="31453" y="22068"/>
                    <a:pt x="31457" y="22061"/>
                  </a:cubicBezTo>
                  <a:lnTo>
                    <a:pt x="31865" y="21567"/>
                  </a:lnTo>
                  <a:lnTo>
                    <a:pt x="31503" y="21323"/>
                  </a:lnTo>
                  <a:cubicBezTo>
                    <a:pt x="31421" y="21130"/>
                    <a:pt x="31281" y="20923"/>
                    <a:pt x="31091" y="20682"/>
                  </a:cubicBezTo>
                  <a:cubicBezTo>
                    <a:pt x="30924" y="20466"/>
                    <a:pt x="30708" y="20211"/>
                    <a:pt x="30453" y="19930"/>
                  </a:cubicBezTo>
                  <a:cubicBezTo>
                    <a:pt x="30497" y="19904"/>
                    <a:pt x="30536" y="19878"/>
                    <a:pt x="30575" y="19852"/>
                  </a:cubicBezTo>
                  <a:cubicBezTo>
                    <a:pt x="30718" y="19754"/>
                    <a:pt x="30817" y="19606"/>
                    <a:pt x="30849" y="19440"/>
                  </a:cubicBezTo>
                  <a:cubicBezTo>
                    <a:pt x="30882" y="19270"/>
                    <a:pt x="30849" y="19100"/>
                    <a:pt x="30755" y="18956"/>
                  </a:cubicBezTo>
                  <a:cubicBezTo>
                    <a:pt x="30657" y="18813"/>
                    <a:pt x="30512" y="18718"/>
                    <a:pt x="30343" y="18682"/>
                  </a:cubicBezTo>
                  <a:cubicBezTo>
                    <a:pt x="30302" y="18674"/>
                    <a:pt x="30261" y="18670"/>
                    <a:pt x="30220" y="18670"/>
                  </a:cubicBezTo>
                  <a:cubicBezTo>
                    <a:pt x="30093" y="18670"/>
                    <a:pt x="29967" y="18708"/>
                    <a:pt x="29859" y="18780"/>
                  </a:cubicBezTo>
                  <a:cubicBezTo>
                    <a:pt x="29761" y="18845"/>
                    <a:pt x="29656" y="18914"/>
                    <a:pt x="29545" y="18982"/>
                  </a:cubicBezTo>
                  <a:cubicBezTo>
                    <a:pt x="29539" y="18976"/>
                    <a:pt x="29532" y="18970"/>
                    <a:pt x="29525" y="18963"/>
                  </a:cubicBezTo>
                  <a:lnTo>
                    <a:pt x="29839" y="18587"/>
                  </a:lnTo>
                  <a:cubicBezTo>
                    <a:pt x="29951" y="18453"/>
                    <a:pt x="30002" y="18286"/>
                    <a:pt x="29990" y="18116"/>
                  </a:cubicBezTo>
                  <a:cubicBezTo>
                    <a:pt x="29973" y="17943"/>
                    <a:pt x="29892" y="17789"/>
                    <a:pt x="29761" y="17679"/>
                  </a:cubicBezTo>
                  <a:cubicBezTo>
                    <a:pt x="29643" y="17581"/>
                    <a:pt x="29500" y="17528"/>
                    <a:pt x="29351" y="17528"/>
                  </a:cubicBezTo>
                  <a:cubicBezTo>
                    <a:pt x="29331" y="17528"/>
                    <a:pt x="29311" y="17529"/>
                    <a:pt x="29290" y="17531"/>
                  </a:cubicBezTo>
                  <a:cubicBezTo>
                    <a:pt x="29117" y="17548"/>
                    <a:pt x="28960" y="17629"/>
                    <a:pt x="28853" y="17760"/>
                  </a:cubicBezTo>
                  <a:lnTo>
                    <a:pt x="28594" y="18068"/>
                  </a:lnTo>
                  <a:cubicBezTo>
                    <a:pt x="28565" y="18038"/>
                    <a:pt x="28532" y="18009"/>
                    <a:pt x="28500" y="17979"/>
                  </a:cubicBezTo>
                  <a:cubicBezTo>
                    <a:pt x="28548" y="17819"/>
                    <a:pt x="28598" y="17671"/>
                    <a:pt x="28643" y="17531"/>
                  </a:cubicBezTo>
                  <a:cubicBezTo>
                    <a:pt x="28758" y="17198"/>
                    <a:pt x="28575" y="16832"/>
                    <a:pt x="28241" y="16718"/>
                  </a:cubicBezTo>
                  <a:cubicBezTo>
                    <a:pt x="28172" y="16694"/>
                    <a:pt x="28102" y="16683"/>
                    <a:pt x="28033" y="16683"/>
                  </a:cubicBezTo>
                  <a:cubicBezTo>
                    <a:pt x="27788" y="16683"/>
                    <a:pt x="27557" y="16824"/>
                    <a:pt x="27450" y="17051"/>
                  </a:cubicBezTo>
                  <a:cubicBezTo>
                    <a:pt x="27107" y="16760"/>
                    <a:pt x="26790" y="16511"/>
                    <a:pt x="26516" y="16312"/>
                  </a:cubicBezTo>
                  <a:cubicBezTo>
                    <a:pt x="26385" y="16214"/>
                    <a:pt x="26261" y="16129"/>
                    <a:pt x="26146" y="16057"/>
                  </a:cubicBezTo>
                  <a:cubicBezTo>
                    <a:pt x="26385" y="15861"/>
                    <a:pt x="26590" y="15632"/>
                    <a:pt x="26758" y="15377"/>
                  </a:cubicBezTo>
                  <a:cubicBezTo>
                    <a:pt x="27100" y="14852"/>
                    <a:pt x="27257" y="14161"/>
                    <a:pt x="27192" y="13482"/>
                  </a:cubicBezTo>
                  <a:cubicBezTo>
                    <a:pt x="27139" y="12969"/>
                    <a:pt x="26970" y="12502"/>
                    <a:pt x="26699" y="12119"/>
                  </a:cubicBezTo>
                  <a:cubicBezTo>
                    <a:pt x="26908" y="11743"/>
                    <a:pt x="26993" y="11306"/>
                    <a:pt x="26934" y="10874"/>
                  </a:cubicBezTo>
                  <a:cubicBezTo>
                    <a:pt x="26875" y="10436"/>
                    <a:pt x="26643" y="10024"/>
                    <a:pt x="26284" y="9704"/>
                  </a:cubicBezTo>
                  <a:cubicBezTo>
                    <a:pt x="26408" y="9197"/>
                    <a:pt x="26391" y="8662"/>
                    <a:pt x="26241" y="8161"/>
                  </a:cubicBezTo>
                  <a:cubicBezTo>
                    <a:pt x="26254" y="8152"/>
                    <a:pt x="26267" y="8142"/>
                    <a:pt x="26281" y="8132"/>
                  </a:cubicBezTo>
                  <a:lnTo>
                    <a:pt x="26875" y="7606"/>
                  </a:lnTo>
                  <a:cubicBezTo>
                    <a:pt x="26895" y="7592"/>
                    <a:pt x="26934" y="7583"/>
                    <a:pt x="26957" y="7580"/>
                  </a:cubicBezTo>
                  <a:lnTo>
                    <a:pt x="27758" y="7681"/>
                  </a:lnTo>
                  <a:cubicBezTo>
                    <a:pt x="27801" y="7687"/>
                    <a:pt x="27842" y="7689"/>
                    <a:pt x="27881" y="7689"/>
                  </a:cubicBezTo>
                  <a:cubicBezTo>
                    <a:pt x="28282" y="7689"/>
                    <a:pt x="28455" y="7421"/>
                    <a:pt x="28500" y="7331"/>
                  </a:cubicBezTo>
                  <a:cubicBezTo>
                    <a:pt x="28604" y="7132"/>
                    <a:pt x="28620" y="6815"/>
                    <a:pt x="28355" y="6527"/>
                  </a:cubicBezTo>
                  <a:lnTo>
                    <a:pt x="27816" y="5942"/>
                  </a:lnTo>
                  <a:cubicBezTo>
                    <a:pt x="27806" y="5926"/>
                    <a:pt x="27794" y="5890"/>
                    <a:pt x="27794" y="5871"/>
                  </a:cubicBezTo>
                  <a:lnTo>
                    <a:pt x="27892" y="5093"/>
                  </a:lnTo>
                  <a:cubicBezTo>
                    <a:pt x="27940" y="4710"/>
                    <a:pt x="27744" y="4462"/>
                    <a:pt x="27548" y="4357"/>
                  </a:cubicBezTo>
                  <a:cubicBezTo>
                    <a:pt x="27452" y="4306"/>
                    <a:pt x="27349" y="4280"/>
                    <a:pt x="27246" y="4280"/>
                  </a:cubicBezTo>
                  <a:cubicBezTo>
                    <a:pt x="27073" y="4280"/>
                    <a:pt x="26897" y="4351"/>
                    <a:pt x="26741" y="4488"/>
                  </a:cubicBezTo>
                  <a:lnTo>
                    <a:pt x="26146" y="5014"/>
                  </a:lnTo>
                  <a:cubicBezTo>
                    <a:pt x="26127" y="5024"/>
                    <a:pt x="26085" y="5037"/>
                    <a:pt x="26065" y="5037"/>
                  </a:cubicBezTo>
                  <a:lnTo>
                    <a:pt x="25947" y="5024"/>
                  </a:lnTo>
                  <a:cubicBezTo>
                    <a:pt x="26002" y="4570"/>
                    <a:pt x="25934" y="4122"/>
                    <a:pt x="25735" y="3749"/>
                  </a:cubicBezTo>
                  <a:cubicBezTo>
                    <a:pt x="25539" y="3381"/>
                    <a:pt x="25183" y="3053"/>
                    <a:pt x="24767" y="2893"/>
                  </a:cubicBezTo>
                  <a:cubicBezTo>
                    <a:pt x="24800" y="2639"/>
                    <a:pt x="24780" y="2373"/>
                    <a:pt x="24699" y="2129"/>
                  </a:cubicBezTo>
                  <a:cubicBezTo>
                    <a:pt x="24516" y="1569"/>
                    <a:pt x="24026" y="1118"/>
                    <a:pt x="23450" y="984"/>
                  </a:cubicBezTo>
                  <a:cubicBezTo>
                    <a:pt x="23316" y="953"/>
                    <a:pt x="23182" y="938"/>
                    <a:pt x="23049" y="938"/>
                  </a:cubicBezTo>
                  <a:cubicBezTo>
                    <a:pt x="22818" y="938"/>
                    <a:pt x="22592" y="984"/>
                    <a:pt x="22385" y="1073"/>
                  </a:cubicBezTo>
                  <a:cubicBezTo>
                    <a:pt x="21989" y="664"/>
                    <a:pt x="21466" y="354"/>
                    <a:pt x="20865" y="177"/>
                  </a:cubicBezTo>
                  <a:cubicBezTo>
                    <a:pt x="20462" y="59"/>
                    <a:pt x="20031" y="0"/>
                    <a:pt x="19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251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252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253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254;p33"/>
            <p:cNvSpPr/>
            <p:nvPr/>
          </p:nvSpPr>
          <p:spPr>
            <a:xfrm>
              <a:off x="1556556" y="1934467"/>
              <a:ext cx="157231" cy="93002"/>
            </a:xfrm>
            <a:custGeom>
              <a:avLst/>
              <a:gdLst/>
              <a:ahLst/>
              <a:cxnLst/>
              <a:rect l="l" t="t" r="r" b="b"/>
              <a:pathLst>
                <a:path w="2164" h="1280" extrusionOk="0">
                  <a:moveTo>
                    <a:pt x="71" y="1"/>
                  </a:moveTo>
                  <a:cubicBezTo>
                    <a:pt x="52" y="1"/>
                    <a:pt x="32" y="10"/>
                    <a:pt x="20" y="28"/>
                  </a:cubicBezTo>
                  <a:cubicBezTo>
                    <a:pt x="0" y="58"/>
                    <a:pt x="7" y="97"/>
                    <a:pt x="37" y="114"/>
                  </a:cubicBezTo>
                  <a:cubicBezTo>
                    <a:pt x="684" y="545"/>
                    <a:pt x="1366" y="933"/>
                    <a:pt x="2066" y="1274"/>
                  </a:cubicBezTo>
                  <a:cubicBezTo>
                    <a:pt x="2076" y="1277"/>
                    <a:pt x="2082" y="1280"/>
                    <a:pt x="2092" y="1280"/>
                  </a:cubicBezTo>
                  <a:cubicBezTo>
                    <a:pt x="2115" y="1280"/>
                    <a:pt x="2138" y="1267"/>
                    <a:pt x="2147" y="1244"/>
                  </a:cubicBezTo>
                  <a:cubicBezTo>
                    <a:pt x="2164" y="1212"/>
                    <a:pt x="2150" y="1176"/>
                    <a:pt x="2121" y="1159"/>
                  </a:cubicBezTo>
                  <a:cubicBezTo>
                    <a:pt x="1425" y="826"/>
                    <a:pt x="749" y="440"/>
                    <a:pt x="105" y="12"/>
                  </a:cubicBezTo>
                  <a:cubicBezTo>
                    <a:pt x="95" y="4"/>
                    <a:pt x="83" y="1"/>
                    <a:pt x="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255;p33"/>
            <p:cNvSpPr/>
            <p:nvPr/>
          </p:nvSpPr>
          <p:spPr>
            <a:xfrm>
              <a:off x="1640621" y="1858031"/>
              <a:ext cx="106371" cy="145242"/>
            </a:xfrm>
            <a:custGeom>
              <a:avLst/>
              <a:gdLst/>
              <a:ahLst/>
              <a:cxnLst/>
              <a:rect l="l" t="t" r="r" b="b"/>
              <a:pathLst>
                <a:path w="1464" h="1999" extrusionOk="0">
                  <a:moveTo>
                    <a:pt x="70" y="1"/>
                  </a:moveTo>
                  <a:cubicBezTo>
                    <a:pt x="57" y="1"/>
                    <a:pt x="44" y="4"/>
                    <a:pt x="33" y="12"/>
                  </a:cubicBezTo>
                  <a:cubicBezTo>
                    <a:pt x="7" y="31"/>
                    <a:pt x="0" y="71"/>
                    <a:pt x="20" y="100"/>
                  </a:cubicBezTo>
                  <a:lnTo>
                    <a:pt x="1343" y="1973"/>
                  </a:lnTo>
                  <a:cubicBezTo>
                    <a:pt x="1353" y="1989"/>
                    <a:pt x="1373" y="1999"/>
                    <a:pt x="1393" y="1999"/>
                  </a:cubicBezTo>
                  <a:cubicBezTo>
                    <a:pt x="1405" y="1999"/>
                    <a:pt x="1418" y="1996"/>
                    <a:pt x="1429" y="1989"/>
                  </a:cubicBezTo>
                  <a:cubicBezTo>
                    <a:pt x="1458" y="1970"/>
                    <a:pt x="1464" y="1930"/>
                    <a:pt x="1444" y="1901"/>
                  </a:cubicBezTo>
                  <a:lnTo>
                    <a:pt x="121" y="28"/>
                  </a:lnTo>
                  <a:cubicBezTo>
                    <a:pt x="109" y="10"/>
                    <a:pt x="90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256;p33"/>
            <p:cNvSpPr/>
            <p:nvPr/>
          </p:nvSpPr>
          <p:spPr>
            <a:xfrm>
              <a:off x="1736965" y="1818288"/>
              <a:ext cx="52604" cy="178084"/>
            </a:xfrm>
            <a:custGeom>
              <a:avLst/>
              <a:gdLst/>
              <a:ahLst/>
              <a:cxnLst/>
              <a:rect l="l" t="t" r="r" b="b"/>
              <a:pathLst>
                <a:path w="724" h="2451" extrusionOk="0">
                  <a:moveTo>
                    <a:pt x="69" y="0"/>
                  </a:moveTo>
                  <a:cubicBezTo>
                    <a:pt x="63" y="0"/>
                    <a:pt x="56" y="1"/>
                    <a:pt x="50" y="3"/>
                  </a:cubicBezTo>
                  <a:cubicBezTo>
                    <a:pt x="20" y="16"/>
                    <a:pt x="1" y="49"/>
                    <a:pt x="14" y="81"/>
                  </a:cubicBezTo>
                  <a:cubicBezTo>
                    <a:pt x="269" y="833"/>
                    <a:pt x="465" y="1615"/>
                    <a:pt x="596" y="2399"/>
                  </a:cubicBezTo>
                  <a:cubicBezTo>
                    <a:pt x="602" y="2428"/>
                    <a:pt x="628" y="2451"/>
                    <a:pt x="658" y="2451"/>
                  </a:cubicBezTo>
                  <a:cubicBezTo>
                    <a:pt x="661" y="2451"/>
                    <a:pt x="664" y="2451"/>
                    <a:pt x="667" y="2448"/>
                  </a:cubicBezTo>
                  <a:cubicBezTo>
                    <a:pt x="700" y="2444"/>
                    <a:pt x="723" y="2412"/>
                    <a:pt x="720" y="2375"/>
                  </a:cubicBezTo>
                  <a:cubicBezTo>
                    <a:pt x="589" y="1585"/>
                    <a:pt x="390" y="800"/>
                    <a:pt x="132" y="42"/>
                  </a:cubicBezTo>
                  <a:cubicBezTo>
                    <a:pt x="121" y="16"/>
                    <a:pt x="96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257;p33"/>
            <p:cNvSpPr/>
            <p:nvPr/>
          </p:nvSpPr>
          <p:spPr>
            <a:xfrm>
              <a:off x="1443501" y="1811603"/>
              <a:ext cx="620350" cy="509402"/>
            </a:xfrm>
            <a:custGeom>
              <a:avLst/>
              <a:gdLst/>
              <a:ahLst/>
              <a:cxnLst/>
              <a:rect l="l" t="t" r="r" b="b"/>
              <a:pathLst>
                <a:path w="8538" h="7011" extrusionOk="0">
                  <a:moveTo>
                    <a:pt x="6608" y="1"/>
                  </a:moveTo>
                  <a:cubicBezTo>
                    <a:pt x="3187" y="2987"/>
                    <a:pt x="0" y="4075"/>
                    <a:pt x="0" y="4075"/>
                  </a:cubicBezTo>
                  <a:cubicBezTo>
                    <a:pt x="0" y="4075"/>
                    <a:pt x="4" y="4082"/>
                    <a:pt x="11" y="4092"/>
                  </a:cubicBezTo>
                  <a:cubicBezTo>
                    <a:pt x="20" y="4108"/>
                    <a:pt x="43" y="4148"/>
                    <a:pt x="76" y="4200"/>
                  </a:cubicBezTo>
                  <a:cubicBezTo>
                    <a:pt x="427" y="4755"/>
                    <a:pt x="1989" y="7010"/>
                    <a:pt x="4159" y="7010"/>
                  </a:cubicBezTo>
                  <a:cubicBezTo>
                    <a:pt x="4837" y="7010"/>
                    <a:pt x="5575" y="6790"/>
                    <a:pt x="6354" y="6229"/>
                  </a:cubicBezTo>
                  <a:cubicBezTo>
                    <a:pt x="6658" y="6010"/>
                    <a:pt x="6907" y="5772"/>
                    <a:pt x="7099" y="5520"/>
                  </a:cubicBezTo>
                  <a:cubicBezTo>
                    <a:pt x="7132" y="5478"/>
                    <a:pt x="7165" y="5432"/>
                    <a:pt x="7197" y="5386"/>
                  </a:cubicBezTo>
                  <a:cubicBezTo>
                    <a:pt x="8537" y="3445"/>
                    <a:pt x="7086" y="781"/>
                    <a:pt x="6697" y="144"/>
                  </a:cubicBezTo>
                  <a:cubicBezTo>
                    <a:pt x="6671" y="95"/>
                    <a:pt x="6648" y="59"/>
                    <a:pt x="6635" y="36"/>
                  </a:cubicBezTo>
                  <a:cubicBezTo>
                    <a:pt x="6619" y="13"/>
                    <a:pt x="6608" y="1"/>
                    <a:pt x="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258;p33"/>
            <p:cNvSpPr/>
            <p:nvPr/>
          </p:nvSpPr>
          <p:spPr>
            <a:xfrm>
              <a:off x="1444227" y="2069900"/>
              <a:ext cx="522189" cy="142845"/>
            </a:xfrm>
            <a:custGeom>
              <a:avLst/>
              <a:gdLst/>
              <a:ahLst/>
              <a:cxnLst/>
              <a:rect l="l" t="t" r="r" b="b"/>
              <a:pathLst>
                <a:path w="7187" h="1966" extrusionOk="0">
                  <a:moveTo>
                    <a:pt x="1914" y="1"/>
                  </a:moveTo>
                  <a:cubicBezTo>
                    <a:pt x="1273" y="1"/>
                    <a:pt x="656" y="259"/>
                    <a:pt x="59" y="511"/>
                  </a:cubicBezTo>
                  <a:lnTo>
                    <a:pt x="1" y="537"/>
                  </a:lnTo>
                  <a:cubicBezTo>
                    <a:pt x="10" y="553"/>
                    <a:pt x="33" y="593"/>
                    <a:pt x="66" y="645"/>
                  </a:cubicBezTo>
                  <a:lnTo>
                    <a:pt x="108" y="625"/>
                  </a:lnTo>
                  <a:cubicBezTo>
                    <a:pt x="689" y="381"/>
                    <a:pt x="1291" y="124"/>
                    <a:pt x="1902" y="124"/>
                  </a:cubicBezTo>
                  <a:cubicBezTo>
                    <a:pt x="1921" y="124"/>
                    <a:pt x="1940" y="125"/>
                    <a:pt x="1958" y="125"/>
                  </a:cubicBezTo>
                  <a:cubicBezTo>
                    <a:pt x="2563" y="142"/>
                    <a:pt x="3343" y="393"/>
                    <a:pt x="3713" y="1063"/>
                  </a:cubicBezTo>
                  <a:lnTo>
                    <a:pt x="3746" y="1122"/>
                  </a:lnTo>
                  <a:lnTo>
                    <a:pt x="3801" y="1083"/>
                  </a:lnTo>
                  <a:cubicBezTo>
                    <a:pt x="4233" y="782"/>
                    <a:pt x="4710" y="612"/>
                    <a:pt x="5180" y="589"/>
                  </a:cubicBezTo>
                  <a:cubicBezTo>
                    <a:pt x="5216" y="588"/>
                    <a:pt x="5251" y="587"/>
                    <a:pt x="5286" y="587"/>
                  </a:cubicBezTo>
                  <a:cubicBezTo>
                    <a:pt x="5758" y="587"/>
                    <a:pt x="6212" y="748"/>
                    <a:pt x="6547" y="1030"/>
                  </a:cubicBezTo>
                  <a:cubicBezTo>
                    <a:pt x="6834" y="1276"/>
                    <a:pt x="7027" y="1615"/>
                    <a:pt x="7089" y="1965"/>
                  </a:cubicBezTo>
                  <a:cubicBezTo>
                    <a:pt x="7122" y="1923"/>
                    <a:pt x="7155" y="1877"/>
                    <a:pt x="7187" y="1831"/>
                  </a:cubicBezTo>
                  <a:cubicBezTo>
                    <a:pt x="7102" y="1491"/>
                    <a:pt x="6906" y="1175"/>
                    <a:pt x="6628" y="936"/>
                  </a:cubicBezTo>
                  <a:cubicBezTo>
                    <a:pt x="6268" y="634"/>
                    <a:pt x="5785" y="461"/>
                    <a:pt x="5279" y="461"/>
                  </a:cubicBezTo>
                  <a:cubicBezTo>
                    <a:pt x="5266" y="461"/>
                    <a:pt x="5253" y="461"/>
                    <a:pt x="5239" y="462"/>
                  </a:cubicBezTo>
                  <a:lnTo>
                    <a:pt x="5174" y="462"/>
                  </a:lnTo>
                  <a:cubicBezTo>
                    <a:pt x="5151" y="465"/>
                    <a:pt x="5128" y="465"/>
                    <a:pt x="5108" y="469"/>
                  </a:cubicBezTo>
                  <a:cubicBezTo>
                    <a:pt x="4657" y="501"/>
                    <a:pt x="4203" y="665"/>
                    <a:pt x="3788" y="942"/>
                  </a:cubicBezTo>
                  <a:cubicBezTo>
                    <a:pt x="3441" y="380"/>
                    <a:pt x="2749" y="21"/>
                    <a:pt x="1961" y="1"/>
                  </a:cubicBezTo>
                  <a:cubicBezTo>
                    <a:pt x="1945" y="1"/>
                    <a:pt x="1930" y="1"/>
                    <a:pt x="19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259;p33"/>
            <p:cNvSpPr/>
            <p:nvPr/>
          </p:nvSpPr>
          <p:spPr>
            <a:xfrm>
              <a:off x="1806570" y="1814146"/>
              <a:ext cx="123590" cy="294118"/>
            </a:xfrm>
            <a:custGeom>
              <a:avLst/>
              <a:gdLst/>
              <a:ahLst/>
              <a:cxnLst/>
              <a:rect l="l" t="t" r="r" b="b"/>
              <a:pathLst>
                <a:path w="1701" h="4048" extrusionOk="0">
                  <a:moveTo>
                    <a:pt x="1638" y="1"/>
                  </a:moveTo>
                  <a:cubicBezTo>
                    <a:pt x="981" y="547"/>
                    <a:pt x="611" y="1393"/>
                    <a:pt x="729" y="2158"/>
                  </a:cubicBezTo>
                  <a:cubicBezTo>
                    <a:pt x="439" y="2351"/>
                    <a:pt x="213" y="2648"/>
                    <a:pt x="106" y="2978"/>
                  </a:cubicBezTo>
                  <a:cubicBezTo>
                    <a:pt x="0" y="3302"/>
                    <a:pt x="7" y="3668"/>
                    <a:pt x="121" y="3989"/>
                  </a:cubicBezTo>
                  <a:cubicBezTo>
                    <a:pt x="128" y="4008"/>
                    <a:pt x="135" y="4028"/>
                    <a:pt x="141" y="4047"/>
                  </a:cubicBezTo>
                  <a:lnTo>
                    <a:pt x="258" y="3998"/>
                  </a:lnTo>
                  <a:cubicBezTo>
                    <a:pt x="258" y="3992"/>
                    <a:pt x="252" y="3989"/>
                    <a:pt x="252" y="3982"/>
                  </a:cubicBezTo>
                  <a:cubicBezTo>
                    <a:pt x="135" y="3678"/>
                    <a:pt x="121" y="3325"/>
                    <a:pt x="223" y="3018"/>
                  </a:cubicBezTo>
                  <a:cubicBezTo>
                    <a:pt x="328" y="2701"/>
                    <a:pt x="546" y="2417"/>
                    <a:pt x="831" y="2243"/>
                  </a:cubicBezTo>
                  <a:lnTo>
                    <a:pt x="866" y="2221"/>
                  </a:lnTo>
                  <a:lnTo>
                    <a:pt x="857" y="2178"/>
                  </a:lnTo>
                  <a:cubicBezTo>
                    <a:pt x="729" y="1452"/>
                    <a:pt x="1073" y="639"/>
                    <a:pt x="1700" y="109"/>
                  </a:cubicBezTo>
                  <a:cubicBezTo>
                    <a:pt x="1674" y="60"/>
                    <a:pt x="1651" y="24"/>
                    <a:pt x="16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260;p33"/>
            <p:cNvSpPr/>
            <p:nvPr/>
          </p:nvSpPr>
          <p:spPr>
            <a:xfrm>
              <a:off x="1919626" y="2301605"/>
              <a:ext cx="316569" cy="777145"/>
            </a:xfrm>
            <a:custGeom>
              <a:avLst/>
              <a:gdLst/>
              <a:ahLst/>
              <a:cxnLst/>
              <a:rect l="l" t="t" r="r" b="b"/>
              <a:pathLst>
                <a:path w="4357" h="10696" extrusionOk="0">
                  <a:moveTo>
                    <a:pt x="57" y="0"/>
                  </a:moveTo>
                  <a:cubicBezTo>
                    <a:pt x="49" y="0"/>
                    <a:pt x="40" y="3"/>
                    <a:pt x="33" y="8"/>
                  </a:cubicBezTo>
                  <a:cubicBezTo>
                    <a:pt x="7" y="22"/>
                    <a:pt x="1" y="51"/>
                    <a:pt x="13" y="73"/>
                  </a:cubicBezTo>
                  <a:cubicBezTo>
                    <a:pt x="1948" y="3375"/>
                    <a:pt x="3373" y="6933"/>
                    <a:pt x="4252" y="10659"/>
                  </a:cubicBezTo>
                  <a:cubicBezTo>
                    <a:pt x="4259" y="10679"/>
                    <a:pt x="4278" y="10695"/>
                    <a:pt x="4301" y="10695"/>
                  </a:cubicBezTo>
                  <a:lnTo>
                    <a:pt x="4315" y="10695"/>
                  </a:lnTo>
                  <a:cubicBezTo>
                    <a:pt x="4340" y="10689"/>
                    <a:pt x="4357" y="10662"/>
                    <a:pt x="4350" y="10636"/>
                  </a:cubicBezTo>
                  <a:cubicBezTo>
                    <a:pt x="3467" y="6904"/>
                    <a:pt x="2036" y="3332"/>
                    <a:pt x="99" y="25"/>
                  </a:cubicBezTo>
                  <a:cubicBezTo>
                    <a:pt x="90" y="10"/>
                    <a:pt x="74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261;p33"/>
            <p:cNvSpPr/>
            <p:nvPr/>
          </p:nvSpPr>
          <p:spPr>
            <a:xfrm>
              <a:off x="1639386" y="2373609"/>
              <a:ext cx="404702" cy="178447"/>
            </a:xfrm>
            <a:custGeom>
              <a:avLst/>
              <a:gdLst/>
              <a:ahLst/>
              <a:cxnLst/>
              <a:rect l="l" t="t" r="r" b="b"/>
              <a:pathLst>
                <a:path w="5570" h="2456" extrusionOk="0">
                  <a:moveTo>
                    <a:pt x="1692" y="0"/>
                  </a:moveTo>
                  <a:cubicBezTo>
                    <a:pt x="1429" y="0"/>
                    <a:pt x="1167" y="33"/>
                    <a:pt x="912" y="105"/>
                  </a:cubicBezTo>
                  <a:cubicBezTo>
                    <a:pt x="906" y="105"/>
                    <a:pt x="897" y="109"/>
                    <a:pt x="886" y="112"/>
                  </a:cubicBezTo>
                  <a:cubicBezTo>
                    <a:pt x="857" y="122"/>
                    <a:pt x="824" y="132"/>
                    <a:pt x="792" y="141"/>
                  </a:cubicBezTo>
                  <a:cubicBezTo>
                    <a:pt x="501" y="243"/>
                    <a:pt x="220" y="419"/>
                    <a:pt x="102" y="701"/>
                  </a:cubicBezTo>
                  <a:cubicBezTo>
                    <a:pt x="89" y="730"/>
                    <a:pt x="79" y="756"/>
                    <a:pt x="73" y="782"/>
                  </a:cubicBezTo>
                  <a:cubicBezTo>
                    <a:pt x="66" y="811"/>
                    <a:pt x="60" y="841"/>
                    <a:pt x="53" y="867"/>
                  </a:cubicBezTo>
                  <a:cubicBezTo>
                    <a:pt x="1" y="1188"/>
                    <a:pt x="152" y="1530"/>
                    <a:pt x="393" y="1756"/>
                  </a:cubicBezTo>
                  <a:cubicBezTo>
                    <a:pt x="533" y="1890"/>
                    <a:pt x="704" y="1992"/>
                    <a:pt x="883" y="2070"/>
                  </a:cubicBezTo>
                  <a:cubicBezTo>
                    <a:pt x="912" y="2083"/>
                    <a:pt x="945" y="2093"/>
                    <a:pt x="975" y="2105"/>
                  </a:cubicBezTo>
                  <a:cubicBezTo>
                    <a:pt x="1125" y="2164"/>
                    <a:pt x="1279" y="2207"/>
                    <a:pt x="1432" y="2247"/>
                  </a:cubicBezTo>
                  <a:cubicBezTo>
                    <a:pt x="1919" y="2367"/>
                    <a:pt x="2422" y="2436"/>
                    <a:pt x="2923" y="2452"/>
                  </a:cubicBezTo>
                  <a:cubicBezTo>
                    <a:pt x="2995" y="2455"/>
                    <a:pt x="3066" y="2455"/>
                    <a:pt x="3138" y="2455"/>
                  </a:cubicBezTo>
                  <a:cubicBezTo>
                    <a:pt x="3184" y="2455"/>
                    <a:pt x="3230" y="2455"/>
                    <a:pt x="3276" y="2452"/>
                  </a:cubicBezTo>
                  <a:lnTo>
                    <a:pt x="3279" y="2452"/>
                  </a:lnTo>
                  <a:cubicBezTo>
                    <a:pt x="3622" y="2449"/>
                    <a:pt x="3965" y="2419"/>
                    <a:pt x="4305" y="2364"/>
                  </a:cubicBezTo>
                  <a:cubicBezTo>
                    <a:pt x="4472" y="2338"/>
                    <a:pt x="5393" y="2105"/>
                    <a:pt x="5544" y="2034"/>
                  </a:cubicBezTo>
                  <a:lnTo>
                    <a:pt x="5547" y="2034"/>
                  </a:lnTo>
                  <a:cubicBezTo>
                    <a:pt x="5556" y="2031"/>
                    <a:pt x="5567" y="2024"/>
                    <a:pt x="5567" y="2021"/>
                  </a:cubicBezTo>
                  <a:cubicBezTo>
                    <a:pt x="5570" y="2007"/>
                    <a:pt x="5527" y="1962"/>
                    <a:pt x="5458" y="1900"/>
                  </a:cubicBezTo>
                  <a:cubicBezTo>
                    <a:pt x="5233" y="1684"/>
                    <a:pt x="4710" y="1259"/>
                    <a:pt x="4599" y="1171"/>
                  </a:cubicBezTo>
                  <a:cubicBezTo>
                    <a:pt x="4246" y="906"/>
                    <a:pt x="3877" y="661"/>
                    <a:pt x="3481" y="462"/>
                  </a:cubicBezTo>
                  <a:cubicBezTo>
                    <a:pt x="3272" y="354"/>
                    <a:pt x="3054" y="262"/>
                    <a:pt x="2828" y="191"/>
                  </a:cubicBezTo>
                  <a:lnTo>
                    <a:pt x="2825" y="191"/>
                  </a:lnTo>
                  <a:cubicBezTo>
                    <a:pt x="2766" y="171"/>
                    <a:pt x="2707" y="152"/>
                    <a:pt x="2645" y="135"/>
                  </a:cubicBezTo>
                  <a:lnTo>
                    <a:pt x="2642" y="135"/>
                  </a:lnTo>
                  <a:cubicBezTo>
                    <a:pt x="2331" y="49"/>
                    <a:pt x="2011" y="0"/>
                    <a:pt x="1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262;p33"/>
            <p:cNvSpPr/>
            <p:nvPr/>
          </p:nvSpPr>
          <p:spPr>
            <a:xfrm>
              <a:off x="1643236" y="2429991"/>
              <a:ext cx="400851" cy="91476"/>
            </a:xfrm>
            <a:custGeom>
              <a:avLst/>
              <a:gdLst/>
              <a:ahLst/>
              <a:cxnLst/>
              <a:rect l="l" t="t" r="r" b="b"/>
              <a:pathLst>
                <a:path w="5517" h="1259" extrusionOk="0">
                  <a:moveTo>
                    <a:pt x="382" y="1"/>
                  </a:moveTo>
                  <a:cubicBezTo>
                    <a:pt x="262" y="1"/>
                    <a:pt x="141" y="3"/>
                    <a:pt x="20" y="6"/>
                  </a:cubicBezTo>
                  <a:cubicBezTo>
                    <a:pt x="13" y="35"/>
                    <a:pt x="7" y="65"/>
                    <a:pt x="0" y="91"/>
                  </a:cubicBezTo>
                  <a:cubicBezTo>
                    <a:pt x="131" y="87"/>
                    <a:pt x="262" y="84"/>
                    <a:pt x="392" y="84"/>
                  </a:cubicBezTo>
                  <a:cubicBezTo>
                    <a:pt x="941" y="84"/>
                    <a:pt x="1489" y="123"/>
                    <a:pt x="2030" y="202"/>
                  </a:cubicBezTo>
                  <a:cubicBezTo>
                    <a:pt x="2063" y="205"/>
                    <a:pt x="2095" y="209"/>
                    <a:pt x="2128" y="216"/>
                  </a:cubicBezTo>
                  <a:cubicBezTo>
                    <a:pt x="2553" y="281"/>
                    <a:pt x="2974" y="365"/>
                    <a:pt x="3393" y="480"/>
                  </a:cubicBezTo>
                  <a:cubicBezTo>
                    <a:pt x="3405" y="480"/>
                    <a:pt x="3416" y="483"/>
                    <a:pt x="3428" y="490"/>
                  </a:cubicBezTo>
                  <a:cubicBezTo>
                    <a:pt x="3648" y="545"/>
                    <a:pt x="3867" y="614"/>
                    <a:pt x="4079" y="686"/>
                  </a:cubicBezTo>
                  <a:cubicBezTo>
                    <a:pt x="4108" y="692"/>
                    <a:pt x="4138" y="702"/>
                    <a:pt x="4164" y="712"/>
                  </a:cubicBezTo>
                  <a:cubicBezTo>
                    <a:pt x="4615" y="866"/>
                    <a:pt x="5060" y="1045"/>
                    <a:pt x="5491" y="1258"/>
                  </a:cubicBezTo>
                  <a:lnTo>
                    <a:pt x="5494" y="1258"/>
                  </a:lnTo>
                  <a:cubicBezTo>
                    <a:pt x="5503" y="1255"/>
                    <a:pt x="5514" y="1248"/>
                    <a:pt x="5514" y="1245"/>
                  </a:cubicBezTo>
                  <a:cubicBezTo>
                    <a:pt x="5517" y="1231"/>
                    <a:pt x="5474" y="1186"/>
                    <a:pt x="5405" y="1124"/>
                  </a:cubicBezTo>
                  <a:cubicBezTo>
                    <a:pt x="4775" y="827"/>
                    <a:pt x="4118" y="584"/>
                    <a:pt x="3448" y="408"/>
                  </a:cubicBezTo>
                  <a:cubicBezTo>
                    <a:pt x="3412" y="395"/>
                    <a:pt x="3379" y="385"/>
                    <a:pt x="3343" y="379"/>
                  </a:cubicBezTo>
                  <a:cubicBezTo>
                    <a:pt x="2719" y="216"/>
                    <a:pt x="2079" y="104"/>
                    <a:pt x="1432" y="49"/>
                  </a:cubicBezTo>
                  <a:cubicBezTo>
                    <a:pt x="1399" y="45"/>
                    <a:pt x="1366" y="42"/>
                    <a:pt x="1330" y="42"/>
                  </a:cubicBezTo>
                  <a:cubicBezTo>
                    <a:pt x="1017" y="14"/>
                    <a:pt x="701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263;p33"/>
            <p:cNvSpPr/>
            <p:nvPr/>
          </p:nvSpPr>
          <p:spPr>
            <a:xfrm>
              <a:off x="1436225" y="3714350"/>
              <a:ext cx="1848900" cy="247500"/>
            </a:xfrm>
            <a:prstGeom prst="ellipse">
              <a:avLst/>
            </a:prstGeom>
            <a:solidFill>
              <a:srgbClr val="E1737C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264;p33"/>
            <p:cNvSpPr/>
            <p:nvPr/>
          </p:nvSpPr>
          <p:spPr>
            <a:xfrm>
              <a:off x="1696858" y="2381746"/>
              <a:ext cx="50933" cy="55656"/>
            </a:xfrm>
            <a:custGeom>
              <a:avLst/>
              <a:gdLst/>
              <a:ahLst/>
              <a:cxnLst/>
              <a:rect l="l" t="t" r="r" b="b"/>
              <a:pathLst>
                <a:path w="701" h="766" extrusionOk="0">
                  <a:moveTo>
                    <a:pt x="95" y="0"/>
                  </a:moveTo>
                  <a:cubicBezTo>
                    <a:pt x="66" y="10"/>
                    <a:pt x="33" y="20"/>
                    <a:pt x="1" y="29"/>
                  </a:cubicBezTo>
                  <a:cubicBezTo>
                    <a:pt x="239" y="216"/>
                    <a:pt x="442" y="444"/>
                    <a:pt x="592" y="706"/>
                  </a:cubicBezTo>
                  <a:cubicBezTo>
                    <a:pt x="605" y="719"/>
                    <a:pt x="612" y="732"/>
                    <a:pt x="619" y="745"/>
                  </a:cubicBezTo>
                  <a:cubicBezTo>
                    <a:pt x="628" y="758"/>
                    <a:pt x="641" y="765"/>
                    <a:pt x="655" y="765"/>
                  </a:cubicBezTo>
                  <a:cubicBezTo>
                    <a:pt x="661" y="765"/>
                    <a:pt x="667" y="762"/>
                    <a:pt x="674" y="758"/>
                  </a:cubicBezTo>
                  <a:cubicBezTo>
                    <a:pt x="694" y="749"/>
                    <a:pt x="700" y="729"/>
                    <a:pt x="694" y="713"/>
                  </a:cubicBezTo>
                  <a:lnTo>
                    <a:pt x="694" y="703"/>
                  </a:lnTo>
                  <a:cubicBezTo>
                    <a:pt x="540" y="435"/>
                    <a:pt x="337" y="196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265;p33"/>
            <p:cNvSpPr/>
            <p:nvPr/>
          </p:nvSpPr>
          <p:spPr>
            <a:xfrm>
              <a:off x="1703542" y="2441326"/>
              <a:ext cx="95036" cy="85300"/>
            </a:xfrm>
            <a:custGeom>
              <a:avLst/>
              <a:gdLst/>
              <a:ahLst/>
              <a:cxnLst/>
              <a:rect l="l" t="t" r="r" b="b"/>
              <a:pathLst>
                <a:path w="1308" h="1174" extrusionOk="0">
                  <a:moveTo>
                    <a:pt x="1262" y="1"/>
                  </a:moveTo>
                  <a:cubicBezTo>
                    <a:pt x="1250" y="1"/>
                    <a:pt x="1238" y="6"/>
                    <a:pt x="1229" y="16"/>
                  </a:cubicBezTo>
                  <a:lnTo>
                    <a:pt x="1200" y="46"/>
                  </a:lnTo>
                  <a:cubicBezTo>
                    <a:pt x="843" y="455"/>
                    <a:pt x="441" y="820"/>
                    <a:pt x="0" y="1138"/>
                  </a:cubicBezTo>
                  <a:cubicBezTo>
                    <a:pt x="29" y="1151"/>
                    <a:pt x="62" y="1161"/>
                    <a:pt x="92" y="1173"/>
                  </a:cubicBezTo>
                  <a:cubicBezTo>
                    <a:pt x="533" y="850"/>
                    <a:pt x="935" y="481"/>
                    <a:pt x="1291" y="69"/>
                  </a:cubicBezTo>
                  <a:cubicBezTo>
                    <a:pt x="1294" y="66"/>
                    <a:pt x="1294" y="63"/>
                    <a:pt x="1298" y="60"/>
                  </a:cubicBezTo>
                  <a:cubicBezTo>
                    <a:pt x="1308" y="46"/>
                    <a:pt x="1301" y="24"/>
                    <a:pt x="1288" y="10"/>
                  </a:cubicBezTo>
                  <a:cubicBezTo>
                    <a:pt x="1281" y="4"/>
                    <a:pt x="1271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266;p33"/>
            <p:cNvSpPr/>
            <p:nvPr/>
          </p:nvSpPr>
          <p:spPr>
            <a:xfrm>
              <a:off x="1831492" y="2383418"/>
              <a:ext cx="63721" cy="82248"/>
            </a:xfrm>
            <a:custGeom>
              <a:avLst/>
              <a:gdLst/>
              <a:ahLst/>
              <a:cxnLst/>
              <a:rect l="l" t="t" r="r" b="b"/>
              <a:pathLst>
                <a:path w="877" h="1132" extrusionOk="0">
                  <a:moveTo>
                    <a:pt x="1" y="0"/>
                  </a:moveTo>
                  <a:lnTo>
                    <a:pt x="1" y="0"/>
                  </a:lnTo>
                  <a:cubicBezTo>
                    <a:pt x="321" y="281"/>
                    <a:pt x="582" y="631"/>
                    <a:pt x="752" y="1020"/>
                  </a:cubicBezTo>
                  <a:cubicBezTo>
                    <a:pt x="769" y="1049"/>
                    <a:pt x="782" y="1079"/>
                    <a:pt x="792" y="1108"/>
                  </a:cubicBezTo>
                  <a:cubicBezTo>
                    <a:pt x="795" y="1112"/>
                    <a:pt x="798" y="1118"/>
                    <a:pt x="802" y="1121"/>
                  </a:cubicBezTo>
                  <a:cubicBezTo>
                    <a:pt x="808" y="1127"/>
                    <a:pt x="821" y="1131"/>
                    <a:pt x="831" y="1131"/>
                  </a:cubicBezTo>
                  <a:lnTo>
                    <a:pt x="837" y="1131"/>
                  </a:lnTo>
                  <a:cubicBezTo>
                    <a:pt x="841" y="1131"/>
                    <a:pt x="844" y="1131"/>
                    <a:pt x="844" y="1127"/>
                  </a:cubicBezTo>
                  <a:cubicBezTo>
                    <a:pt x="867" y="1121"/>
                    <a:pt x="876" y="1098"/>
                    <a:pt x="870" y="1075"/>
                  </a:cubicBezTo>
                  <a:cubicBezTo>
                    <a:pt x="867" y="1065"/>
                    <a:pt x="861" y="1059"/>
                    <a:pt x="857" y="1049"/>
                  </a:cubicBezTo>
                  <a:cubicBezTo>
                    <a:pt x="704" y="676"/>
                    <a:pt x="472" y="337"/>
                    <a:pt x="184" y="56"/>
                  </a:cubicBezTo>
                  <a:lnTo>
                    <a:pt x="181" y="56"/>
                  </a:lnTo>
                  <a:cubicBezTo>
                    <a:pt x="122" y="36"/>
                    <a:pt x="63" y="1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267;p33"/>
            <p:cNvSpPr/>
            <p:nvPr/>
          </p:nvSpPr>
          <p:spPr>
            <a:xfrm>
              <a:off x="1867385" y="2475257"/>
              <a:ext cx="80505" cy="76799"/>
            </a:xfrm>
            <a:custGeom>
              <a:avLst/>
              <a:gdLst/>
              <a:ahLst/>
              <a:cxnLst/>
              <a:rect l="l" t="t" r="r" b="b"/>
              <a:pathLst>
                <a:path w="1108" h="1057" extrusionOk="0">
                  <a:moveTo>
                    <a:pt x="1061" y="0"/>
                  </a:moveTo>
                  <a:cubicBezTo>
                    <a:pt x="1048" y="0"/>
                    <a:pt x="1035" y="7"/>
                    <a:pt x="1026" y="17"/>
                  </a:cubicBezTo>
                  <a:cubicBezTo>
                    <a:pt x="1017" y="33"/>
                    <a:pt x="1007" y="47"/>
                    <a:pt x="994" y="63"/>
                  </a:cubicBezTo>
                  <a:cubicBezTo>
                    <a:pt x="713" y="442"/>
                    <a:pt x="376" y="775"/>
                    <a:pt x="0" y="1056"/>
                  </a:cubicBezTo>
                  <a:cubicBezTo>
                    <a:pt x="46" y="1056"/>
                    <a:pt x="92" y="1056"/>
                    <a:pt x="138" y="1053"/>
                  </a:cubicBezTo>
                  <a:lnTo>
                    <a:pt x="141" y="1053"/>
                  </a:lnTo>
                  <a:cubicBezTo>
                    <a:pt x="494" y="779"/>
                    <a:pt x="811" y="455"/>
                    <a:pt x="1079" y="89"/>
                  </a:cubicBezTo>
                  <a:cubicBezTo>
                    <a:pt x="1082" y="83"/>
                    <a:pt x="1092" y="76"/>
                    <a:pt x="1095" y="66"/>
                  </a:cubicBezTo>
                  <a:cubicBezTo>
                    <a:pt x="1108" y="47"/>
                    <a:pt x="1105" y="20"/>
                    <a:pt x="1085" y="8"/>
                  </a:cubicBezTo>
                  <a:cubicBezTo>
                    <a:pt x="1078" y="3"/>
                    <a:pt x="1070" y="0"/>
                    <a:pt x="1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268;p33"/>
            <p:cNvSpPr/>
            <p:nvPr/>
          </p:nvSpPr>
          <p:spPr>
            <a:xfrm>
              <a:off x="3015955" y="2754479"/>
              <a:ext cx="145388" cy="120829"/>
            </a:xfrm>
            <a:custGeom>
              <a:avLst/>
              <a:gdLst/>
              <a:ahLst/>
              <a:cxnLst/>
              <a:rect l="l" t="t" r="r" b="b"/>
              <a:pathLst>
                <a:path w="2001" h="166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56"/>
                    <a:pt x="255" y="1028"/>
                    <a:pt x="379" y="1586"/>
                  </a:cubicBezTo>
                  <a:cubicBezTo>
                    <a:pt x="785" y="1617"/>
                    <a:pt x="1099" y="1663"/>
                    <a:pt x="1441" y="1663"/>
                  </a:cubicBezTo>
                  <a:cubicBezTo>
                    <a:pt x="1615" y="1663"/>
                    <a:pt x="1796" y="1651"/>
                    <a:pt x="2000" y="1619"/>
                  </a:cubicBezTo>
                  <a:cubicBezTo>
                    <a:pt x="1340" y="1275"/>
                    <a:pt x="526" y="530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269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270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271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72;p33"/>
            <p:cNvSpPr/>
            <p:nvPr/>
          </p:nvSpPr>
          <p:spPr>
            <a:xfrm>
              <a:off x="3262845" y="2412989"/>
              <a:ext cx="53113" cy="172634"/>
            </a:xfrm>
            <a:custGeom>
              <a:avLst/>
              <a:gdLst/>
              <a:ahLst/>
              <a:cxnLst/>
              <a:rect l="l" t="t" r="r" b="b"/>
              <a:pathLst>
                <a:path w="731" h="2376" extrusionOk="0">
                  <a:moveTo>
                    <a:pt x="654" y="0"/>
                  </a:moveTo>
                  <a:cubicBezTo>
                    <a:pt x="629" y="0"/>
                    <a:pt x="606" y="16"/>
                    <a:pt x="599" y="41"/>
                  </a:cubicBezTo>
                  <a:cubicBezTo>
                    <a:pt x="351" y="779"/>
                    <a:pt x="148" y="1538"/>
                    <a:pt x="5" y="2299"/>
                  </a:cubicBezTo>
                  <a:cubicBezTo>
                    <a:pt x="1" y="2309"/>
                    <a:pt x="1" y="2319"/>
                    <a:pt x="5" y="2328"/>
                  </a:cubicBezTo>
                  <a:cubicBezTo>
                    <a:pt x="11" y="2352"/>
                    <a:pt x="27" y="2367"/>
                    <a:pt x="53" y="2374"/>
                  </a:cubicBezTo>
                  <a:cubicBezTo>
                    <a:pt x="57" y="2375"/>
                    <a:pt x="61" y="2375"/>
                    <a:pt x="64" y="2375"/>
                  </a:cubicBezTo>
                  <a:cubicBezTo>
                    <a:pt x="93" y="2375"/>
                    <a:pt x="119" y="2354"/>
                    <a:pt x="125" y="2325"/>
                  </a:cubicBezTo>
                  <a:cubicBezTo>
                    <a:pt x="269" y="1567"/>
                    <a:pt x="468" y="812"/>
                    <a:pt x="717" y="83"/>
                  </a:cubicBezTo>
                  <a:cubicBezTo>
                    <a:pt x="730" y="50"/>
                    <a:pt x="711" y="14"/>
                    <a:pt x="678" y="5"/>
                  </a:cubicBezTo>
                  <a:cubicBezTo>
                    <a:pt x="670" y="2"/>
                    <a:pt x="662" y="0"/>
                    <a:pt x="6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73;p33"/>
            <p:cNvSpPr/>
            <p:nvPr/>
          </p:nvSpPr>
          <p:spPr>
            <a:xfrm>
              <a:off x="3294523" y="2474385"/>
              <a:ext cx="116906" cy="137177"/>
            </a:xfrm>
            <a:custGeom>
              <a:avLst/>
              <a:gdLst/>
              <a:ahLst/>
              <a:cxnLst/>
              <a:rect l="l" t="t" r="r" b="b"/>
              <a:pathLst>
                <a:path w="1609" h="1888" extrusionOk="0">
                  <a:moveTo>
                    <a:pt x="1535" y="1"/>
                  </a:moveTo>
                  <a:cubicBezTo>
                    <a:pt x="1518" y="1"/>
                    <a:pt x="1501" y="8"/>
                    <a:pt x="1490" y="23"/>
                  </a:cubicBezTo>
                  <a:lnTo>
                    <a:pt x="20" y="1784"/>
                  </a:lnTo>
                  <a:cubicBezTo>
                    <a:pt x="6" y="1801"/>
                    <a:pt x="0" y="1820"/>
                    <a:pt x="6" y="1840"/>
                  </a:cubicBezTo>
                  <a:cubicBezTo>
                    <a:pt x="10" y="1853"/>
                    <a:pt x="16" y="1863"/>
                    <a:pt x="26" y="1872"/>
                  </a:cubicBezTo>
                  <a:cubicBezTo>
                    <a:pt x="38" y="1882"/>
                    <a:pt x="52" y="1887"/>
                    <a:pt x="66" y="1887"/>
                  </a:cubicBezTo>
                  <a:cubicBezTo>
                    <a:pt x="84" y="1887"/>
                    <a:pt x="101" y="1880"/>
                    <a:pt x="114" y="1866"/>
                  </a:cubicBezTo>
                  <a:lnTo>
                    <a:pt x="1584" y="101"/>
                  </a:lnTo>
                  <a:cubicBezTo>
                    <a:pt x="1608" y="75"/>
                    <a:pt x="1604" y="36"/>
                    <a:pt x="1575" y="16"/>
                  </a:cubicBezTo>
                  <a:cubicBezTo>
                    <a:pt x="1563" y="6"/>
                    <a:pt x="1549" y="1"/>
                    <a:pt x="1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74;p33"/>
            <p:cNvSpPr/>
            <p:nvPr/>
          </p:nvSpPr>
          <p:spPr>
            <a:xfrm>
              <a:off x="3312252" y="2557360"/>
              <a:ext cx="162535" cy="93873"/>
            </a:xfrm>
            <a:custGeom>
              <a:avLst/>
              <a:gdLst/>
              <a:ahLst/>
              <a:cxnLst/>
              <a:rect l="l" t="t" r="r" b="b"/>
              <a:pathLst>
                <a:path w="2237" h="1292" extrusionOk="0">
                  <a:moveTo>
                    <a:pt x="2165" y="0"/>
                  </a:moveTo>
                  <a:cubicBezTo>
                    <a:pt x="2153" y="0"/>
                    <a:pt x="2140" y="4"/>
                    <a:pt x="2129" y="12"/>
                  </a:cubicBezTo>
                  <a:cubicBezTo>
                    <a:pt x="1468" y="453"/>
                    <a:pt x="766" y="845"/>
                    <a:pt x="43" y="1172"/>
                  </a:cubicBezTo>
                  <a:cubicBezTo>
                    <a:pt x="14" y="1184"/>
                    <a:pt x="1" y="1214"/>
                    <a:pt x="7" y="1243"/>
                  </a:cubicBezTo>
                  <a:cubicBezTo>
                    <a:pt x="7" y="1247"/>
                    <a:pt x="11" y="1250"/>
                    <a:pt x="11" y="1253"/>
                  </a:cubicBezTo>
                  <a:cubicBezTo>
                    <a:pt x="20" y="1278"/>
                    <a:pt x="44" y="1291"/>
                    <a:pt x="68" y="1291"/>
                  </a:cubicBezTo>
                  <a:cubicBezTo>
                    <a:pt x="77" y="1291"/>
                    <a:pt x="85" y="1290"/>
                    <a:pt x="93" y="1286"/>
                  </a:cubicBezTo>
                  <a:cubicBezTo>
                    <a:pt x="824" y="953"/>
                    <a:pt x="1533" y="561"/>
                    <a:pt x="2197" y="116"/>
                  </a:cubicBezTo>
                  <a:cubicBezTo>
                    <a:pt x="2227" y="96"/>
                    <a:pt x="2236" y="57"/>
                    <a:pt x="2217" y="27"/>
                  </a:cubicBezTo>
                  <a:cubicBezTo>
                    <a:pt x="2205" y="10"/>
                    <a:pt x="2185" y="0"/>
                    <a:pt x="2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75;p33"/>
            <p:cNvSpPr/>
            <p:nvPr/>
          </p:nvSpPr>
          <p:spPr>
            <a:xfrm>
              <a:off x="2858215" y="2346580"/>
              <a:ext cx="668812" cy="542897"/>
            </a:xfrm>
            <a:custGeom>
              <a:avLst/>
              <a:gdLst/>
              <a:ahLst/>
              <a:cxnLst/>
              <a:rect l="l" t="t" r="r" b="b"/>
              <a:pathLst>
                <a:path w="9205" h="7472" extrusionOk="0">
                  <a:moveTo>
                    <a:pt x="3563" y="0"/>
                  </a:moveTo>
                  <a:cubicBezTo>
                    <a:pt x="3563" y="0"/>
                    <a:pt x="3560" y="7"/>
                    <a:pt x="3554" y="17"/>
                  </a:cubicBezTo>
                  <a:cubicBezTo>
                    <a:pt x="3538" y="30"/>
                    <a:pt x="3505" y="59"/>
                    <a:pt x="3465" y="105"/>
                  </a:cubicBezTo>
                  <a:cubicBezTo>
                    <a:pt x="2880" y="739"/>
                    <a:pt x="1" y="4141"/>
                    <a:pt x="3119" y="6697"/>
                  </a:cubicBezTo>
                  <a:cubicBezTo>
                    <a:pt x="3410" y="6936"/>
                    <a:pt x="3704" y="7112"/>
                    <a:pt x="3998" y="7233"/>
                  </a:cubicBezTo>
                  <a:cubicBezTo>
                    <a:pt x="4047" y="7256"/>
                    <a:pt x="4099" y="7275"/>
                    <a:pt x="4152" y="7292"/>
                  </a:cubicBezTo>
                  <a:cubicBezTo>
                    <a:pt x="4501" y="7417"/>
                    <a:pt x="4850" y="7471"/>
                    <a:pt x="5191" y="7471"/>
                  </a:cubicBezTo>
                  <a:cubicBezTo>
                    <a:pt x="7024" y="7471"/>
                    <a:pt x="8655" y="5916"/>
                    <a:pt x="9090" y="5462"/>
                  </a:cubicBezTo>
                  <a:cubicBezTo>
                    <a:pt x="9129" y="5423"/>
                    <a:pt x="9158" y="5393"/>
                    <a:pt x="9175" y="5370"/>
                  </a:cubicBezTo>
                  <a:lnTo>
                    <a:pt x="9204" y="5340"/>
                  </a:lnTo>
                  <a:cubicBezTo>
                    <a:pt x="5440" y="2801"/>
                    <a:pt x="3563" y="0"/>
                    <a:pt x="3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76;p33"/>
            <p:cNvSpPr/>
            <p:nvPr/>
          </p:nvSpPr>
          <p:spPr>
            <a:xfrm>
              <a:off x="3109973" y="2347743"/>
              <a:ext cx="119958" cy="528656"/>
            </a:xfrm>
            <a:custGeom>
              <a:avLst/>
              <a:gdLst/>
              <a:ahLst/>
              <a:cxnLst/>
              <a:rect l="l" t="t" r="r" b="b"/>
              <a:pathLst>
                <a:path w="1651" h="7276" extrusionOk="0">
                  <a:moveTo>
                    <a:pt x="89" y="1"/>
                  </a:moveTo>
                  <a:cubicBezTo>
                    <a:pt x="73" y="14"/>
                    <a:pt x="40" y="43"/>
                    <a:pt x="0" y="89"/>
                  </a:cubicBezTo>
                  <a:lnTo>
                    <a:pt x="30" y="128"/>
                  </a:lnTo>
                  <a:cubicBezTo>
                    <a:pt x="429" y="642"/>
                    <a:pt x="844" y="1171"/>
                    <a:pt x="987" y="1785"/>
                  </a:cubicBezTo>
                  <a:cubicBezTo>
                    <a:pt x="1131" y="2374"/>
                    <a:pt x="1085" y="3194"/>
                    <a:pt x="536" y="3720"/>
                  </a:cubicBezTo>
                  <a:lnTo>
                    <a:pt x="484" y="3769"/>
                  </a:lnTo>
                  <a:lnTo>
                    <a:pt x="536" y="3814"/>
                  </a:lnTo>
                  <a:cubicBezTo>
                    <a:pt x="942" y="4152"/>
                    <a:pt x="1229" y="4570"/>
                    <a:pt x="1373" y="5018"/>
                  </a:cubicBezTo>
                  <a:cubicBezTo>
                    <a:pt x="1527" y="5505"/>
                    <a:pt x="1497" y="6027"/>
                    <a:pt x="1295" y="6452"/>
                  </a:cubicBezTo>
                  <a:cubicBezTo>
                    <a:pt x="1135" y="6792"/>
                    <a:pt x="857" y="7066"/>
                    <a:pt x="533" y="7217"/>
                  </a:cubicBezTo>
                  <a:cubicBezTo>
                    <a:pt x="582" y="7240"/>
                    <a:pt x="634" y="7259"/>
                    <a:pt x="687" y="7276"/>
                  </a:cubicBezTo>
                  <a:cubicBezTo>
                    <a:pt x="991" y="7106"/>
                    <a:pt x="1249" y="6834"/>
                    <a:pt x="1409" y="6505"/>
                  </a:cubicBezTo>
                  <a:cubicBezTo>
                    <a:pt x="1615" y="6069"/>
                    <a:pt x="1651" y="5544"/>
                    <a:pt x="1510" y="5043"/>
                  </a:cubicBezTo>
                  <a:cubicBezTo>
                    <a:pt x="1504" y="5021"/>
                    <a:pt x="1497" y="5001"/>
                    <a:pt x="1491" y="4978"/>
                  </a:cubicBezTo>
                  <a:cubicBezTo>
                    <a:pt x="1484" y="4959"/>
                    <a:pt x="1477" y="4939"/>
                    <a:pt x="1468" y="4916"/>
                  </a:cubicBezTo>
                  <a:cubicBezTo>
                    <a:pt x="1320" y="4491"/>
                    <a:pt x="1046" y="4093"/>
                    <a:pt x="670" y="3763"/>
                  </a:cubicBezTo>
                  <a:cubicBezTo>
                    <a:pt x="1124" y="3285"/>
                    <a:pt x="1295" y="2524"/>
                    <a:pt x="1112" y="1755"/>
                  </a:cubicBezTo>
                  <a:cubicBezTo>
                    <a:pt x="955" y="1119"/>
                    <a:pt x="536" y="573"/>
                    <a:pt x="128" y="49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77;p33"/>
            <p:cNvSpPr/>
            <p:nvPr/>
          </p:nvSpPr>
          <p:spPr>
            <a:xfrm>
              <a:off x="3213002" y="2684874"/>
              <a:ext cx="311846" cy="58562"/>
            </a:xfrm>
            <a:custGeom>
              <a:avLst/>
              <a:gdLst/>
              <a:ahLst/>
              <a:cxnLst/>
              <a:rect l="l" t="t" r="r" b="b"/>
              <a:pathLst>
                <a:path w="4292" h="806" extrusionOk="0">
                  <a:moveTo>
                    <a:pt x="950" y="0"/>
                  </a:moveTo>
                  <a:cubicBezTo>
                    <a:pt x="633" y="0"/>
                    <a:pt x="310" y="97"/>
                    <a:pt x="50" y="276"/>
                  </a:cubicBezTo>
                  <a:cubicBezTo>
                    <a:pt x="33" y="289"/>
                    <a:pt x="17" y="299"/>
                    <a:pt x="0" y="312"/>
                  </a:cubicBezTo>
                  <a:lnTo>
                    <a:pt x="76" y="414"/>
                  </a:lnTo>
                  <a:cubicBezTo>
                    <a:pt x="83" y="410"/>
                    <a:pt x="86" y="407"/>
                    <a:pt x="92" y="403"/>
                  </a:cubicBezTo>
                  <a:cubicBezTo>
                    <a:pt x="335" y="224"/>
                    <a:pt x="643" y="124"/>
                    <a:pt x="948" y="124"/>
                  </a:cubicBezTo>
                  <a:cubicBezTo>
                    <a:pt x="971" y="124"/>
                    <a:pt x="994" y="125"/>
                    <a:pt x="1017" y="126"/>
                  </a:cubicBezTo>
                  <a:cubicBezTo>
                    <a:pt x="1347" y="145"/>
                    <a:pt x="1677" y="286"/>
                    <a:pt x="1919" y="512"/>
                  </a:cubicBezTo>
                  <a:lnTo>
                    <a:pt x="1952" y="541"/>
                  </a:lnTo>
                  <a:lnTo>
                    <a:pt x="1991" y="524"/>
                  </a:lnTo>
                  <a:cubicBezTo>
                    <a:pt x="2239" y="407"/>
                    <a:pt x="2517" y="351"/>
                    <a:pt x="2802" y="351"/>
                  </a:cubicBezTo>
                  <a:cubicBezTo>
                    <a:pt x="3282" y="351"/>
                    <a:pt x="3785" y="511"/>
                    <a:pt x="4207" y="806"/>
                  </a:cubicBezTo>
                  <a:cubicBezTo>
                    <a:pt x="4246" y="767"/>
                    <a:pt x="4275" y="737"/>
                    <a:pt x="4292" y="714"/>
                  </a:cubicBezTo>
                  <a:cubicBezTo>
                    <a:pt x="3846" y="400"/>
                    <a:pt x="3310" y="229"/>
                    <a:pt x="2797" y="229"/>
                  </a:cubicBezTo>
                  <a:cubicBezTo>
                    <a:pt x="2510" y="229"/>
                    <a:pt x="2229" y="283"/>
                    <a:pt x="1975" y="394"/>
                  </a:cubicBezTo>
                  <a:cubicBezTo>
                    <a:pt x="1714" y="162"/>
                    <a:pt x="1370" y="22"/>
                    <a:pt x="1024" y="2"/>
                  </a:cubicBezTo>
                  <a:cubicBezTo>
                    <a:pt x="999" y="1"/>
                    <a:pt x="975" y="0"/>
                    <a:pt x="9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78;p33"/>
            <p:cNvSpPr/>
            <p:nvPr/>
          </p:nvSpPr>
          <p:spPr>
            <a:xfrm>
              <a:off x="2381437" y="2857944"/>
              <a:ext cx="672590" cy="503589"/>
            </a:xfrm>
            <a:custGeom>
              <a:avLst/>
              <a:gdLst/>
              <a:ahLst/>
              <a:cxnLst/>
              <a:rect l="l" t="t" r="r" b="b"/>
              <a:pathLst>
                <a:path w="9257" h="6931" extrusionOk="0">
                  <a:moveTo>
                    <a:pt x="9202" y="1"/>
                  </a:moveTo>
                  <a:cubicBezTo>
                    <a:pt x="9190" y="1"/>
                    <a:pt x="9178" y="6"/>
                    <a:pt x="9168" y="15"/>
                  </a:cubicBezTo>
                  <a:cubicBezTo>
                    <a:pt x="6478" y="2734"/>
                    <a:pt x="3403" y="5028"/>
                    <a:pt x="33" y="6839"/>
                  </a:cubicBezTo>
                  <a:cubicBezTo>
                    <a:pt x="10" y="6849"/>
                    <a:pt x="1" y="6882"/>
                    <a:pt x="14" y="6904"/>
                  </a:cubicBezTo>
                  <a:cubicBezTo>
                    <a:pt x="24" y="6921"/>
                    <a:pt x="40" y="6930"/>
                    <a:pt x="57" y="6930"/>
                  </a:cubicBezTo>
                  <a:cubicBezTo>
                    <a:pt x="66" y="6930"/>
                    <a:pt x="72" y="6927"/>
                    <a:pt x="79" y="6924"/>
                  </a:cubicBezTo>
                  <a:cubicBezTo>
                    <a:pt x="3458" y="5110"/>
                    <a:pt x="6540" y="2809"/>
                    <a:pt x="9240" y="84"/>
                  </a:cubicBezTo>
                  <a:cubicBezTo>
                    <a:pt x="9256" y="64"/>
                    <a:pt x="9256" y="35"/>
                    <a:pt x="9237" y="15"/>
                  </a:cubicBezTo>
                  <a:cubicBezTo>
                    <a:pt x="9227" y="6"/>
                    <a:pt x="9215" y="1"/>
                    <a:pt x="92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79;p33"/>
            <p:cNvSpPr/>
            <p:nvPr/>
          </p:nvSpPr>
          <p:spPr>
            <a:xfrm>
              <a:off x="2808154" y="2950001"/>
              <a:ext cx="404484" cy="180263"/>
            </a:xfrm>
            <a:custGeom>
              <a:avLst/>
              <a:gdLst/>
              <a:ahLst/>
              <a:cxnLst/>
              <a:rect l="l" t="t" r="r" b="b"/>
              <a:pathLst>
                <a:path w="5567" h="2481" extrusionOk="0">
                  <a:moveTo>
                    <a:pt x="4279" y="1"/>
                  </a:moveTo>
                  <a:cubicBezTo>
                    <a:pt x="4262" y="1"/>
                    <a:pt x="4246" y="2"/>
                    <a:pt x="4230" y="3"/>
                  </a:cubicBezTo>
                  <a:cubicBezTo>
                    <a:pt x="4070" y="3"/>
                    <a:pt x="3910" y="23"/>
                    <a:pt x="3753" y="43"/>
                  </a:cubicBezTo>
                  <a:cubicBezTo>
                    <a:pt x="3255" y="111"/>
                    <a:pt x="2765" y="235"/>
                    <a:pt x="2292" y="408"/>
                  </a:cubicBezTo>
                  <a:cubicBezTo>
                    <a:pt x="2226" y="432"/>
                    <a:pt x="2157" y="457"/>
                    <a:pt x="2095" y="483"/>
                  </a:cubicBezTo>
                  <a:cubicBezTo>
                    <a:pt x="2050" y="503"/>
                    <a:pt x="2008" y="519"/>
                    <a:pt x="1964" y="539"/>
                  </a:cubicBezTo>
                  <a:cubicBezTo>
                    <a:pt x="1644" y="673"/>
                    <a:pt x="1341" y="827"/>
                    <a:pt x="1043" y="1003"/>
                  </a:cubicBezTo>
                  <a:cubicBezTo>
                    <a:pt x="899" y="1091"/>
                    <a:pt x="131" y="1650"/>
                    <a:pt x="17" y="1771"/>
                  </a:cubicBezTo>
                  <a:lnTo>
                    <a:pt x="17" y="1774"/>
                  </a:lnTo>
                  <a:cubicBezTo>
                    <a:pt x="7" y="1781"/>
                    <a:pt x="0" y="1791"/>
                    <a:pt x="0" y="1794"/>
                  </a:cubicBezTo>
                  <a:cubicBezTo>
                    <a:pt x="4" y="1807"/>
                    <a:pt x="59" y="1833"/>
                    <a:pt x="148" y="1866"/>
                  </a:cubicBezTo>
                  <a:cubicBezTo>
                    <a:pt x="435" y="1981"/>
                    <a:pt x="1079" y="2180"/>
                    <a:pt x="1216" y="2219"/>
                  </a:cubicBezTo>
                  <a:cubicBezTo>
                    <a:pt x="1641" y="2337"/>
                    <a:pt x="2076" y="2425"/>
                    <a:pt x="2517" y="2464"/>
                  </a:cubicBezTo>
                  <a:cubicBezTo>
                    <a:pt x="2652" y="2475"/>
                    <a:pt x="2787" y="2481"/>
                    <a:pt x="2922" y="2481"/>
                  </a:cubicBezTo>
                  <a:cubicBezTo>
                    <a:pt x="3023" y="2481"/>
                    <a:pt x="3124" y="2478"/>
                    <a:pt x="3226" y="2471"/>
                  </a:cubicBezTo>
                  <a:cubicBezTo>
                    <a:pt x="3292" y="2464"/>
                    <a:pt x="3354" y="2461"/>
                    <a:pt x="3416" y="2451"/>
                  </a:cubicBezTo>
                  <a:lnTo>
                    <a:pt x="3419" y="2451"/>
                  </a:lnTo>
                  <a:cubicBezTo>
                    <a:pt x="4001" y="2385"/>
                    <a:pt x="4569" y="2192"/>
                    <a:pt x="5034" y="1836"/>
                  </a:cubicBezTo>
                  <a:cubicBezTo>
                    <a:pt x="5040" y="1833"/>
                    <a:pt x="5050" y="1827"/>
                    <a:pt x="5056" y="1820"/>
                  </a:cubicBezTo>
                  <a:cubicBezTo>
                    <a:pt x="5082" y="1800"/>
                    <a:pt x="5106" y="1778"/>
                    <a:pt x="5132" y="1755"/>
                  </a:cubicBezTo>
                  <a:cubicBezTo>
                    <a:pt x="5367" y="1552"/>
                    <a:pt x="5560" y="1284"/>
                    <a:pt x="5563" y="981"/>
                  </a:cubicBezTo>
                  <a:cubicBezTo>
                    <a:pt x="5566" y="951"/>
                    <a:pt x="5563" y="922"/>
                    <a:pt x="5560" y="892"/>
                  </a:cubicBezTo>
                  <a:cubicBezTo>
                    <a:pt x="5557" y="863"/>
                    <a:pt x="5553" y="836"/>
                    <a:pt x="5547" y="807"/>
                  </a:cubicBezTo>
                  <a:cubicBezTo>
                    <a:pt x="5474" y="494"/>
                    <a:pt x="5210" y="228"/>
                    <a:pt x="4903" y="108"/>
                  </a:cubicBezTo>
                  <a:cubicBezTo>
                    <a:pt x="4720" y="35"/>
                    <a:pt x="4527" y="6"/>
                    <a:pt x="4328" y="3"/>
                  </a:cubicBezTo>
                  <a:cubicBezTo>
                    <a:pt x="4311" y="2"/>
                    <a:pt x="4295" y="1"/>
                    <a:pt x="4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80;p33"/>
            <p:cNvSpPr/>
            <p:nvPr/>
          </p:nvSpPr>
          <p:spPr>
            <a:xfrm>
              <a:off x="2808154" y="3008635"/>
              <a:ext cx="403976" cy="78397"/>
            </a:xfrm>
            <a:custGeom>
              <a:avLst/>
              <a:gdLst/>
              <a:ahLst/>
              <a:cxnLst/>
              <a:rect l="l" t="t" r="r" b="b"/>
              <a:pathLst>
                <a:path w="5560" h="1079" extrusionOk="0">
                  <a:moveTo>
                    <a:pt x="5547" y="0"/>
                  </a:moveTo>
                  <a:cubicBezTo>
                    <a:pt x="4922" y="275"/>
                    <a:pt x="4282" y="494"/>
                    <a:pt x="3622" y="654"/>
                  </a:cubicBezTo>
                  <a:cubicBezTo>
                    <a:pt x="3592" y="664"/>
                    <a:pt x="3560" y="670"/>
                    <a:pt x="3527" y="676"/>
                  </a:cubicBezTo>
                  <a:cubicBezTo>
                    <a:pt x="3109" y="778"/>
                    <a:pt x="2684" y="856"/>
                    <a:pt x="2255" y="905"/>
                  </a:cubicBezTo>
                  <a:cubicBezTo>
                    <a:pt x="2243" y="909"/>
                    <a:pt x="2230" y="909"/>
                    <a:pt x="2219" y="909"/>
                  </a:cubicBezTo>
                  <a:lnTo>
                    <a:pt x="2216" y="909"/>
                  </a:lnTo>
                  <a:cubicBezTo>
                    <a:pt x="1994" y="938"/>
                    <a:pt x="1765" y="958"/>
                    <a:pt x="1540" y="971"/>
                  </a:cubicBezTo>
                  <a:cubicBezTo>
                    <a:pt x="1510" y="974"/>
                    <a:pt x="1481" y="978"/>
                    <a:pt x="1451" y="978"/>
                  </a:cubicBezTo>
                  <a:cubicBezTo>
                    <a:pt x="1245" y="989"/>
                    <a:pt x="1038" y="995"/>
                    <a:pt x="831" y="995"/>
                  </a:cubicBezTo>
                  <a:cubicBezTo>
                    <a:pt x="561" y="995"/>
                    <a:pt x="289" y="985"/>
                    <a:pt x="17" y="964"/>
                  </a:cubicBezTo>
                  <a:lnTo>
                    <a:pt x="17" y="967"/>
                  </a:lnTo>
                  <a:cubicBezTo>
                    <a:pt x="7" y="974"/>
                    <a:pt x="0" y="984"/>
                    <a:pt x="0" y="987"/>
                  </a:cubicBezTo>
                  <a:cubicBezTo>
                    <a:pt x="4" y="1000"/>
                    <a:pt x="59" y="1026"/>
                    <a:pt x="148" y="1059"/>
                  </a:cubicBezTo>
                  <a:cubicBezTo>
                    <a:pt x="375" y="1072"/>
                    <a:pt x="603" y="1078"/>
                    <a:pt x="830" y="1078"/>
                  </a:cubicBezTo>
                  <a:cubicBezTo>
                    <a:pt x="1298" y="1078"/>
                    <a:pt x="1766" y="1051"/>
                    <a:pt x="2230" y="993"/>
                  </a:cubicBezTo>
                  <a:lnTo>
                    <a:pt x="2233" y="993"/>
                  </a:lnTo>
                  <a:cubicBezTo>
                    <a:pt x="2269" y="990"/>
                    <a:pt x="2302" y="987"/>
                    <a:pt x="2337" y="981"/>
                  </a:cubicBezTo>
                  <a:cubicBezTo>
                    <a:pt x="2981" y="899"/>
                    <a:pt x="3612" y="762"/>
                    <a:pt x="4236" y="575"/>
                  </a:cubicBezTo>
                  <a:cubicBezTo>
                    <a:pt x="4269" y="566"/>
                    <a:pt x="4302" y="556"/>
                    <a:pt x="4331" y="546"/>
                  </a:cubicBezTo>
                  <a:cubicBezTo>
                    <a:pt x="4746" y="415"/>
                    <a:pt x="5158" y="261"/>
                    <a:pt x="5560" y="85"/>
                  </a:cubicBezTo>
                  <a:cubicBezTo>
                    <a:pt x="5557" y="56"/>
                    <a:pt x="5553" y="29"/>
                    <a:pt x="5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81;p33"/>
            <p:cNvSpPr/>
            <p:nvPr/>
          </p:nvSpPr>
          <p:spPr>
            <a:xfrm>
              <a:off x="3114987" y="3045545"/>
              <a:ext cx="66046" cy="36692"/>
            </a:xfrm>
            <a:custGeom>
              <a:avLst/>
              <a:gdLst/>
              <a:ahLst/>
              <a:cxnLst/>
              <a:rect l="l" t="t" r="r" b="b"/>
              <a:pathLst>
                <a:path w="909" h="505" extrusionOk="0">
                  <a:moveTo>
                    <a:pt x="47" y="1"/>
                  </a:moveTo>
                  <a:cubicBezTo>
                    <a:pt x="41" y="1"/>
                    <a:pt x="35" y="2"/>
                    <a:pt x="29" y="5"/>
                  </a:cubicBezTo>
                  <a:cubicBezTo>
                    <a:pt x="23" y="5"/>
                    <a:pt x="16" y="11"/>
                    <a:pt x="13" y="15"/>
                  </a:cubicBezTo>
                  <a:cubicBezTo>
                    <a:pt x="0" y="31"/>
                    <a:pt x="0" y="54"/>
                    <a:pt x="13" y="67"/>
                  </a:cubicBezTo>
                  <a:cubicBezTo>
                    <a:pt x="13" y="70"/>
                    <a:pt x="13" y="70"/>
                    <a:pt x="16" y="73"/>
                  </a:cubicBezTo>
                  <a:cubicBezTo>
                    <a:pt x="262" y="266"/>
                    <a:pt x="536" y="414"/>
                    <a:pt x="833" y="505"/>
                  </a:cubicBezTo>
                  <a:cubicBezTo>
                    <a:pt x="859" y="485"/>
                    <a:pt x="883" y="463"/>
                    <a:pt x="909" y="440"/>
                  </a:cubicBezTo>
                  <a:cubicBezTo>
                    <a:pt x="621" y="358"/>
                    <a:pt x="346" y="221"/>
                    <a:pt x="108" y="38"/>
                  </a:cubicBezTo>
                  <a:cubicBezTo>
                    <a:pt x="95" y="28"/>
                    <a:pt x="82" y="19"/>
                    <a:pt x="69" y="8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82;p33"/>
            <p:cNvSpPr/>
            <p:nvPr/>
          </p:nvSpPr>
          <p:spPr>
            <a:xfrm>
              <a:off x="3064126" y="2950001"/>
              <a:ext cx="58489" cy="111166"/>
            </a:xfrm>
            <a:custGeom>
              <a:avLst/>
              <a:gdLst/>
              <a:ahLst/>
              <a:cxnLst/>
              <a:rect l="l" t="t" r="r" b="b"/>
              <a:pathLst>
                <a:path w="805" h="1530" extrusionOk="0">
                  <a:moveTo>
                    <a:pt x="756" y="1"/>
                  </a:moveTo>
                  <a:cubicBezTo>
                    <a:pt x="739" y="1"/>
                    <a:pt x="723" y="2"/>
                    <a:pt x="707" y="3"/>
                  </a:cubicBezTo>
                  <a:cubicBezTo>
                    <a:pt x="419" y="467"/>
                    <a:pt x="184" y="957"/>
                    <a:pt x="7" y="1474"/>
                  </a:cubicBezTo>
                  <a:cubicBezTo>
                    <a:pt x="4" y="1477"/>
                    <a:pt x="4" y="1480"/>
                    <a:pt x="4" y="1483"/>
                  </a:cubicBezTo>
                  <a:cubicBezTo>
                    <a:pt x="1" y="1503"/>
                    <a:pt x="14" y="1519"/>
                    <a:pt x="34" y="1526"/>
                  </a:cubicBezTo>
                  <a:cubicBezTo>
                    <a:pt x="38" y="1528"/>
                    <a:pt x="43" y="1529"/>
                    <a:pt x="48" y="1529"/>
                  </a:cubicBezTo>
                  <a:cubicBezTo>
                    <a:pt x="63" y="1529"/>
                    <a:pt x="78" y="1517"/>
                    <a:pt x="85" y="1500"/>
                  </a:cubicBezTo>
                  <a:cubicBezTo>
                    <a:pt x="89" y="1487"/>
                    <a:pt x="93" y="1474"/>
                    <a:pt x="99" y="1461"/>
                  </a:cubicBezTo>
                  <a:cubicBezTo>
                    <a:pt x="278" y="951"/>
                    <a:pt x="517" y="461"/>
                    <a:pt x="805" y="3"/>
                  </a:cubicBezTo>
                  <a:cubicBezTo>
                    <a:pt x="788" y="2"/>
                    <a:pt x="772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83;p33"/>
            <p:cNvSpPr/>
            <p:nvPr/>
          </p:nvSpPr>
          <p:spPr>
            <a:xfrm>
              <a:off x="2967492" y="3074245"/>
              <a:ext cx="88860" cy="55292"/>
            </a:xfrm>
            <a:custGeom>
              <a:avLst/>
              <a:gdLst/>
              <a:ahLst/>
              <a:cxnLst/>
              <a:rect l="l" t="t" r="r" b="b"/>
              <a:pathLst>
                <a:path w="1223" h="761" extrusionOk="0">
                  <a:moveTo>
                    <a:pt x="46" y="0"/>
                  </a:moveTo>
                  <a:cubicBezTo>
                    <a:pt x="41" y="0"/>
                    <a:pt x="35" y="1"/>
                    <a:pt x="30" y="2"/>
                  </a:cubicBezTo>
                  <a:cubicBezTo>
                    <a:pt x="26" y="2"/>
                    <a:pt x="26" y="6"/>
                    <a:pt x="26" y="6"/>
                  </a:cubicBezTo>
                  <a:lnTo>
                    <a:pt x="23" y="6"/>
                  </a:lnTo>
                  <a:cubicBezTo>
                    <a:pt x="20" y="9"/>
                    <a:pt x="20" y="9"/>
                    <a:pt x="17" y="12"/>
                  </a:cubicBezTo>
                  <a:cubicBezTo>
                    <a:pt x="0" y="28"/>
                    <a:pt x="0" y="51"/>
                    <a:pt x="17" y="68"/>
                  </a:cubicBezTo>
                  <a:cubicBezTo>
                    <a:pt x="23" y="78"/>
                    <a:pt x="30" y="84"/>
                    <a:pt x="37" y="90"/>
                  </a:cubicBezTo>
                  <a:lnTo>
                    <a:pt x="40" y="90"/>
                  </a:lnTo>
                  <a:cubicBezTo>
                    <a:pt x="320" y="378"/>
                    <a:pt x="661" y="607"/>
                    <a:pt x="1033" y="761"/>
                  </a:cubicBezTo>
                  <a:cubicBezTo>
                    <a:pt x="1099" y="754"/>
                    <a:pt x="1161" y="751"/>
                    <a:pt x="1223" y="741"/>
                  </a:cubicBezTo>
                  <a:cubicBezTo>
                    <a:pt x="821" y="604"/>
                    <a:pt x="448" y="375"/>
                    <a:pt x="144" y="78"/>
                  </a:cubicBezTo>
                  <a:cubicBezTo>
                    <a:pt x="121" y="55"/>
                    <a:pt x="99" y="35"/>
                    <a:pt x="76" y="12"/>
                  </a:cubicBezTo>
                  <a:cubicBezTo>
                    <a:pt x="73" y="9"/>
                    <a:pt x="66" y="2"/>
                    <a:pt x="62" y="2"/>
                  </a:cubicBezTo>
                  <a:cubicBezTo>
                    <a:pt x="58" y="1"/>
                    <a:pt x="52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84;p33"/>
            <p:cNvSpPr/>
            <p:nvPr/>
          </p:nvSpPr>
          <p:spPr>
            <a:xfrm>
              <a:off x="2912926" y="2985094"/>
              <a:ext cx="47518" cy="100340"/>
            </a:xfrm>
            <a:custGeom>
              <a:avLst/>
              <a:gdLst/>
              <a:ahLst/>
              <a:cxnLst/>
              <a:rect l="l" t="t" r="r" b="b"/>
              <a:pathLst>
                <a:path w="654" h="1381" extrusionOk="0">
                  <a:moveTo>
                    <a:pt x="653" y="0"/>
                  </a:moveTo>
                  <a:lnTo>
                    <a:pt x="653" y="0"/>
                  </a:lnTo>
                  <a:cubicBezTo>
                    <a:pt x="608" y="20"/>
                    <a:pt x="566" y="36"/>
                    <a:pt x="522" y="56"/>
                  </a:cubicBezTo>
                  <a:cubicBezTo>
                    <a:pt x="297" y="445"/>
                    <a:pt x="124" y="863"/>
                    <a:pt x="9" y="1302"/>
                  </a:cubicBezTo>
                  <a:cubicBezTo>
                    <a:pt x="9" y="1311"/>
                    <a:pt x="6" y="1317"/>
                    <a:pt x="3" y="1327"/>
                  </a:cubicBezTo>
                  <a:cubicBezTo>
                    <a:pt x="0" y="1350"/>
                    <a:pt x="13" y="1373"/>
                    <a:pt x="36" y="1380"/>
                  </a:cubicBezTo>
                  <a:cubicBezTo>
                    <a:pt x="38" y="1380"/>
                    <a:pt x="40" y="1380"/>
                    <a:pt x="42" y="1380"/>
                  </a:cubicBezTo>
                  <a:cubicBezTo>
                    <a:pt x="60" y="1380"/>
                    <a:pt x="79" y="1368"/>
                    <a:pt x="85" y="1347"/>
                  </a:cubicBezTo>
                  <a:cubicBezTo>
                    <a:pt x="88" y="1331"/>
                    <a:pt x="95" y="1314"/>
                    <a:pt x="98" y="1295"/>
                  </a:cubicBezTo>
                  <a:cubicBezTo>
                    <a:pt x="219" y="837"/>
                    <a:pt x="405" y="403"/>
                    <a:pt x="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85;p33"/>
            <p:cNvSpPr/>
            <p:nvPr/>
          </p:nvSpPr>
          <p:spPr>
            <a:xfrm>
              <a:off x="1316714" y="3082237"/>
              <a:ext cx="1848915" cy="857722"/>
            </a:xfrm>
            <a:custGeom>
              <a:avLst/>
              <a:gdLst/>
              <a:ahLst/>
              <a:cxnLst/>
              <a:rect l="l" t="t" r="r" b="b"/>
              <a:pathLst>
                <a:path w="25447" h="11805" extrusionOk="0">
                  <a:moveTo>
                    <a:pt x="14319" y="0"/>
                  </a:moveTo>
                  <a:cubicBezTo>
                    <a:pt x="10302" y="0"/>
                    <a:pt x="6285" y="673"/>
                    <a:pt x="2494" y="2004"/>
                  </a:cubicBezTo>
                  <a:cubicBezTo>
                    <a:pt x="1948" y="2196"/>
                    <a:pt x="1075" y="2500"/>
                    <a:pt x="510" y="2706"/>
                  </a:cubicBezTo>
                  <a:cubicBezTo>
                    <a:pt x="490" y="2713"/>
                    <a:pt x="475" y="2719"/>
                    <a:pt x="458" y="2725"/>
                  </a:cubicBezTo>
                  <a:cubicBezTo>
                    <a:pt x="422" y="2739"/>
                    <a:pt x="383" y="2752"/>
                    <a:pt x="347" y="2772"/>
                  </a:cubicBezTo>
                  <a:cubicBezTo>
                    <a:pt x="249" y="2811"/>
                    <a:pt x="157" y="2870"/>
                    <a:pt x="98" y="2958"/>
                  </a:cubicBezTo>
                  <a:cubicBezTo>
                    <a:pt x="0" y="3115"/>
                    <a:pt x="46" y="3321"/>
                    <a:pt x="108" y="3494"/>
                  </a:cubicBezTo>
                  <a:cubicBezTo>
                    <a:pt x="373" y="4226"/>
                    <a:pt x="1000" y="4922"/>
                    <a:pt x="1700" y="5262"/>
                  </a:cubicBezTo>
                  <a:cubicBezTo>
                    <a:pt x="2239" y="7196"/>
                    <a:pt x="2902" y="8599"/>
                    <a:pt x="4279" y="10066"/>
                  </a:cubicBezTo>
                  <a:cubicBezTo>
                    <a:pt x="4334" y="10507"/>
                    <a:pt x="4870" y="11357"/>
                    <a:pt x="5200" y="11677"/>
                  </a:cubicBezTo>
                  <a:cubicBezTo>
                    <a:pt x="5294" y="11768"/>
                    <a:pt x="5415" y="11805"/>
                    <a:pt x="5549" y="11805"/>
                  </a:cubicBezTo>
                  <a:cubicBezTo>
                    <a:pt x="5913" y="11805"/>
                    <a:pt x="6367" y="11533"/>
                    <a:pt x="6582" y="11360"/>
                  </a:cubicBezTo>
                  <a:cubicBezTo>
                    <a:pt x="6695" y="11270"/>
                    <a:pt x="7075" y="10775"/>
                    <a:pt x="7215" y="10775"/>
                  </a:cubicBezTo>
                  <a:cubicBezTo>
                    <a:pt x="7218" y="10775"/>
                    <a:pt x="7221" y="10775"/>
                    <a:pt x="7223" y="10775"/>
                  </a:cubicBezTo>
                  <a:cubicBezTo>
                    <a:pt x="8937" y="11146"/>
                    <a:pt x="10662" y="11326"/>
                    <a:pt x="12381" y="11326"/>
                  </a:cubicBezTo>
                  <a:cubicBezTo>
                    <a:pt x="15811" y="11326"/>
                    <a:pt x="19215" y="10611"/>
                    <a:pt x="22452" y="9279"/>
                  </a:cubicBezTo>
                  <a:cubicBezTo>
                    <a:pt x="22910" y="9442"/>
                    <a:pt x="23364" y="9605"/>
                    <a:pt x="23822" y="9765"/>
                  </a:cubicBezTo>
                  <a:cubicBezTo>
                    <a:pt x="24017" y="9835"/>
                    <a:pt x="24227" y="9907"/>
                    <a:pt x="24431" y="9907"/>
                  </a:cubicBezTo>
                  <a:cubicBezTo>
                    <a:pt x="24514" y="9907"/>
                    <a:pt x="24595" y="9895"/>
                    <a:pt x="24675" y="9867"/>
                  </a:cubicBezTo>
                  <a:cubicBezTo>
                    <a:pt x="24975" y="9762"/>
                    <a:pt x="25162" y="9445"/>
                    <a:pt x="25201" y="9128"/>
                  </a:cubicBezTo>
                  <a:cubicBezTo>
                    <a:pt x="25241" y="8811"/>
                    <a:pt x="25093" y="8475"/>
                    <a:pt x="25143" y="8157"/>
                  </a:cubicBezTo>
                  <a:cubicBezTo>
                    <a:pt x="25446" y="6115"/>
                    <a:pt x="24162" y="4187"/>
                    <a:pt x="24315" y="2125"/>
                  </a:cubicBezTo>
                  <a:cubicBezTo>
                    <a:pt x="24335" y="1853"/>
                    <a:pt x="24437" y="1592"/>
                    <a:pt x="24466" y="1318"/>
                  </a:cubicBezTo>
                  <a:cubicBezTo>
                    <a:pt x="24499" y="1046"/>
                    <a:pt x="24440" y="736"/>
                    <a:pt x="24214" y="579"/>
                  </a:cubicBezTo>
                  <a:cubicBezTo>
                    <a:pt x="24064" y="474"/>
                    <a:pt x="23868" y="458"/>
                    <a:pt x="23684" y="458"/>
                  </a:cubicBezTo>
                  <a:cubicBezTo>
                    <a:pt x="23652" y="458"/>
                    <a:pt x="23620" y="457"/>
                    <a:pt x="23588" y="457"/>
                  </a:cubicBezTo>
                  <a:cubicBezTo>
                    <a:pt x="22930" y="457"/>
                    <a:pt x="22214" y="528"/>
                    <a:pt x="21606" y="752"/>
                  </a:cubicBezTo>
                  <a:cubicBezTo>
                    <a:pt x="19211" y="250"/>
                    <a:pt x="16765" y="0"/>
                    <a:pt x="14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86;p33"/>
            <p:cNvSpPr/>
            <p:nvPr/>
          </p:nvSpPr>
          <p:spPr>
            <a:xfrm>
              <a:off x="1341853" y="3278776"/>
              <a:ext cx="399471" cy="658350"/>
            </a:xfrm>
            <a:custGeom>
              <a:avLst/>
              <a:gdLst/>
              <a:ahLst/>
              <a:cxnLst/>
              <a:rect l="l" t="t" r="r" b="b"/>
              <a:pathLst>
                <a:path w="5498" h="9061" extrusionOk="0">
                  <a:moveTo>
                    <a:pt x="164" y="1"/>
                  </a:moveTo>
                  <a:cubicBezTo>
                    <a:pt x="144" y="8"/>
                    <a:pt x="129" y="14"/>
                    <a:pt x="112" y="20"/>
                  </a:cubicBezTo>
                  <a:cubicBezTo>
                    <a:pt x="76" y="34"/>
                    <a:pt x="37" y="47"/>
                    <a:pt x="1" y="67"/>
                  </a:cubicBezTo>
                  <a:cubicBezTo>
                    <a:pt x="40" y="508"/>
                    <a:pt x="286" y="897"/>
                    <a:pt x="462" y="1123"/>
                  </a:cubicBezTo>
                  <a:cubicBezTo>
                    <a:pt x="612" y="1312"/>
                    <a:pt x="779" y="1491"/>
                    <a:pt x="945" y="1661"/>
                  </a:cubicBezTo>
                  <a:cubicBezTo>
                    <a:pt x="1129" y="1854"/>
                    <a:pt x="1321" y="2057"/>
                    <a:pt x="1482" y="2276"/>
                  </a:cubicBezTo>
                  <a:cubicBezTo>
                    <a:pt x="1791" y="2707"/>
                    <a:pt x="1984" y="3224"/>
                    <a:pt x="2168" y="3723"/>
                  </a:cubicBezTo>
                  <a:cubicBezTo>
                    <a:pt x="2220" y="3868"/>
                    <a:pt x="2272" y="4011"/>
                    <a:pt x="2328" y="4152"/>
                  </a:cubicBezTo>
                  <a:cubicBezTo>
                    <a:pt x="3007" y="5891"/>
                    <a:pt x="4125" y="7413"/>
                    <a:pt x="5203" y="8888"/>
                  </a:cubicBezTo>
                  <a:cubicBezTo>
                    <a:pt x="5247" y="8943"/>
                    <a:pt x="5289" y="9001"/>
                    <a:pt x="5331" y="9060"/>
                  </a:cubicBezTo>
                  <a:cubicBezTo>
                    <a:pt x="5387" y="9048"/>
                    <a:pt x="5443" y="9028"/>
                    <a:pt x="5498" y="9005"/>
                  </a:cubicBezTo>
                  <a:cubicBezTo>
                    <a:pt x="5443" y="8933"/>
                    <a:pt x="5390" y="8861"/>
                    <a:pt x="5338" y="8790"/>
                  </a:cubicBezTo>
                  <a:cubicBezTo>
                    <a:pt x="4262" y="7325"/>
                    <a:pt x="3155" y="5809"/>
                    <a:pt x="2482" y="4090"/>
                  </a:cubicBezTo>
                  <a:cubicBezTo>
                    <a:pt x="2426" y="3949"/>
                    <a:pt x="2377" y="3809"/>
                    <a:pt x="2321" y="3668"/>
                  </a:cubicBezTo>
                  <a:cubicBezTo>
                    <a:pt x="2135" y="3155"/>
                    <a:pt x="1939" y="2628"/>
                    <a:pt x="1615" y="2177"/>
                  </a:cubicBezTo>
                  <a:cubicBezTo>
                    <a:pt x="1452" y="1949"/>
                    <a:pt x="1256" y="1746"/>
                    <a:pt x="1063" y="1547"/>
                  </a:cubicBezTo>
                  <a:cubicBezTo>
                    <a:pt x="903" y="1377"/>
                    <a:pt x="737" y="1204"/>
                    <a:pt x="592" y="1017"/>
                  </a:cubicBezTo>
                  <a:cubicBezTo>
                    <a:pt x="423" y="805"/>
                    <a:pt x="184" y="423"/>
                    <a:pt x="1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87;p33"/>
            <p:cNvSpPr/>
            <p:nvPr/>
          </p:nvSpPr>
          <p:spPr>
            <a:xfrm>
              <a:off x="1724467" y="3379770"/>
              <a:ext cx="360744" cy="158902"/>
            </a:xfrm>
            <a:custGeom>
              <a:avLst/>
              <a:gdLst/>
              <a:ahLst/>
              <a:cxnLst/>
              <a:rect l="l" t="t" r="r" b="b"/>
              <a:pathLst>
                <a:path w="4965" h="2187" extrusionOk="0">
                  <a:moveTo>
                    <a:pt x="596" y="0"/>
                  </a:moveTo>
                  <a:cubicBezTo>
                    <a:pt x="413" y="0"/>
                    <a:pt x="230" y="23"/>
                    <a:pt x="52" y="69"/>
                  </a:cubicBezTo>
                  <a:cubicBezTo>
                    <a:pt x="20" y="78"/>
                    <a:pt x="0" y="111"/>
                    <a:pt x="10" y="140"/>
                  </a:cubicBezTo>
                  <a:cubicBezTo>
                    <a:pt x="15" y="168"/>
                    <a:pt x="38" y="186"/>
                    <a:pt x="65" y="186"/>
                  </a:cubicBezTo>
                  <a:cubicBezTo>
                    <a:pt x="71" y="186"/>
                    <a:pt x="76" y="185"/>
                    <a:pt x="82" y="184"/>
                  </a:cubicBezTo>
                  <a:cubicBezTo>
                    <a:pt x="250" y="141"/>
                    <a:pt x="424" y="120"/>
                    <a:pt x="597" y="120"/>
                  </a:cubicBezTo>
                  <a:cubicBezTo>
                    <a:pt x="967" y="120"/>
                    <a:pt x="1336" y="216"/>
                    <a:pt x="1657" y="405"/>
                  </a:cubicBezTo>
                  <a:cubicBezTo>
                    <a:pt x="2130" y="683"/>
                    <a:pt x="2477" y="1147"/>
                    <a:pt x="2618" y="1677"/>
                  </a:cubicBezTo>
                  <a:cubicBezTo>
                    <a:pt x="2621" y="1697"/>
                    <a:pt x="2634" y="1709"/>
                    <a:pt x="2654" y="1716"/>
                  </a:cubicBezTo>
                  <a:cubicBezTo>
                    <a:pt x="2660" y="1719"/>
                    <a:pt x="2668" y="1720"/>
                    <a:pt x="2676" y="1720"/>
                  </a:cubicBezTo>
                  <a:cubicBezTo>
                    <a:pt x="2687" y="1720"/>
                    <a:pt x="2698" y="1717"/>
                    <a:pt x="2706" y="1709"/>
                  </a:cubicBezTo>
                  <a:cubicBezTo>
                    <a:pt x="3032" y="1491"/>
                    <a:pt x="3322" y="1386"/>
                    <a:pt x="3601" y="1386"/>
                  </a:cubicBezTo>
                  <a:cubicBezTo>
                    <a:pt x="3686" y="1386"/>
                    <a:pt x="3769" y="1396"/>
                    <a:pt x="3853" y="1415"/>
                  </a:cubicBezTo>
                  <a:cubicBezTo>
                    <a:pt x="4265" y="1513"/>
                    <a:pt x="4634" y="1791"/>
                    <a:pt x="4847" y="2157"/>
                  </a:cubicBezTo>
                  <a:cubicBezTo>
                    <a:pt x="4856" y="2177"/>
                    <a:pt x="4876" y="2187"/>
                    <a:pt x="4895" y="2187"/>
                  </a:cubicBezTo>
                  <a:cubicBezTo>
                    <a:pt x="4906" y="2187"/>
                    <a:pt x="4915" y="2187"/>
                    <a:pt x="4925" y="2180"/>
                  </a:cubicBezTo>
                  <a:cubicBezTo>
                    <a:pt x="4954" y="2164"/>
                    <a:pt x="4964" y="2128"/>
                    <a:pt x="4948" y="2098"/>
                  </a:cubicBezTo>
                  <a:cubicBezTo>
                    <a:pt x="4722" y="1703"/>
                    <a:pt x="4324" y="1406"/>
                    <a:pt x="3879" y="1301"/>
                  </a:cubicBezTo>
                  <a:cubicBezTo>
                    <a:pt x="3784" y="1279"/>
                    <a:pt x="3690" y="1267"/>
                    <a:pt x="3595" y="1267"/>
                  </a:cubicBezTo>
                  <a:cubicBezTo>
                    <a:pt x="3314" y="1267"/>
                    <a:pt x="3026" y="1366"/>
                    <a:pt x="2709" y="1569"/>
                  </a:cubicBezTo>
                  <a:cubicBezTo>
                    <a:pt x="2549" y="1039"/>
                    <a:pt x="2192" y="585"/>
                    <a:pt x="1719" y="304"/>
                  </a:cubicBezTo>
                  <a:cubicBezTo>
                    <a:pt x="1378" y="104"/>
                    <a:pt x="988" y="0"/>
                    <a:pt x="5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88;p33"/>
            <p:cNvSpPr/>
            <p:nvPr/>
          </p:nvSpPr>
          <p:spPr>
            <a:xfrm>
              <a:off x="1913450" y="3383766"/>
              <a:ext cx="1098727" cy="185059"/>
            </a:xfrm>
            <a:custGeom>
              <a:avLst/>
              <a:gdLst/>
              <a:ahLst/>
              <a:cxnLst/>
              <a:rect l="l" t="t" r="r" b="b"/>
              <a:pathLst>
                <a:path w="15122" h="2547" extrusionOk="0">
                  <a:moveTo>
                    <a:pt x="7563" y="1"/>
                  </a:moveTo>
                  <a:cubicBezTo>
                    <a:pt x="3386" y="1"/>
                    <a:pt x="0" y="569"/>
                    <a:pt x="0" y="1275"/>
                  </a:cubicBezTo>
                  <a:cubicBezTo>
                    <a:pt x="0" y="1978"/>
                    <a:pt x="3386" y="2547"/>
                    <a:pt x="7563" y="2547"/>
                  </a:cubicBezTo>
                  <a:cubicBezTo>
                    <a:pt x="11736" y="2547"/>
                    <a:pt x="15122" y="1978"/>
                    <a:pt x="15122" y="1275"/>
                  </a:cubicBezTo>
                  <a:cubicBezTo>
                    <a:pt x="15122" y="569"/>
                    <a:pt x="11736" y="1"/>
                    <a:pt x="7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89;p33"/>
            <p:cNvSpPr/>
            <p:nvPr/>
          </p:nvSpPr>
          <p:spPr>
            <a:xfrm>
              <a:off x="2626292" y="2713937"/>
              <a:ext cx="378546" cy="751351"/>
            </a:xfrm>
            <a:custGeom>
              <a:avLst/>
              <a:gdLst/>
              <a:ahLst/>
              <a:cxnLst/>
              <a:rect l="l" t="t" r="r" b="b"/>
              <a:pathLst>
                <a:path w="5210" h="10341" extrusionOk="0">
                  <a:moveTo>
                    <a:pt x="1864" y="0"/>
                  </a:moveTo>
                  <a:cubicBezTo>
                    <a:pt x="1280" y="0"/>
                    <a:pt x="1" y="673"/>
                    <a:pt x="1" y="673"/>
                  </a:cubicBezTo>
                  <a:lnTo>
                    <a:pt x="2173" y="9304"/>
                  </a:lnTo>
                  <a:lnTo>
                    <a:pt x="2467" y="10341"/>
                  </a:lnTo>
                  <a:lnTo>
                    <a:pt x="5209" y="10341"/>
                  </a:lnTo>
                  <a:cubicBezTo>
                    <a:pt x="5209" y="10341"/>
                    <a:pt x="4445" y="9677"/>
                    <a:pt x="3837" y="9481"/>
                  </a:cubicBezTo>
                  <a:lnTo>
                    <a:pt x="3232" y="9285"/>
                  </a:lnTo>
                  <a:cubicBezTo>
                    <a:pt x="3232" y="9285"/>
                    <a:pt x="2330" y="595"/>
                    <a:pt x="2134" y="124"/>
                  </a:cubicBezTo>
                  <a:cubicBezTo>
                    <a:pt x="2097" y="36"/>
                    <a:pt x="1999" y="0"/>
                    <a:pt x="1864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90;p33"/>
            <p:cNvSpPr/>
            <p:nvPr/>
          </p:nvSpPr>
          <p:spPr>
            <a:xfrm>
              <a:off x="2702292" y="3194203"/>
              <a:ext cx="316351" cy="245437"/>
            </a:xfrm>
            <a:custGeom>
              <a:avLst/>
              <a:gdLst/>
              <a:ahLst/>
              <a:cxnLst/>
              <a:rect l="l" t="t" r="r" b="b"/>
              <a:pathLst>
                <a:path w="4354" h="3378" extrusionOk="0">
                  <a:moveTo>
                    <a:pt x="1328" y="1"/>
                  </a:moveTo>
                  <a:cubicBezTo>
                    <a:pt x="1313" y="1"/>
                    <a:pt x="1299" y="1"/>
                    <a:pt x="1284" y="2"/>
                  </a:cubicBezTo>
                  <a:cubicBezTo>
                    <a:pt x="801" y="24"/>
                    <a:pt x="366" y="377"/>
                    <a:pt x="183" y="828"/>
                  </a:cubicBezTo>
                  <a:cubicBezTo>
                    <a:pt x="0" y="1276"/>
                    <a:pt x="49" y="1799"/>
                    <a:pt x="245" y="2240"/>
                  </a:cubicBezTo>
                  <a:cubicBezTo>
                    <a:pt x="441" y="2685"/>
                    <a:pt x="774" y="3054"/>
                    <a:pt x="1151" y="3361"/>
                  </a:cubicBezTo>
                  <a:cubicBezTo>
                    <a:pt x="1242" y="3374"/>
                    <a:pt x="1409" y="3365"/>
                    <a:pt x="1500" y="3378"/>
                  </a:cubicBezTo>
                  <a:lnTo>
                    <a:pt x="3896" y="3378"/>
                  </a:lnTo>
                  <a:cubicBezTo>
                    <a:pt x="4177" y="3005"/>
                    <a:pt x="4350" y="2515"/>
                    <a:pt x="4350" y="2044"/>
                  </a:cubicBezTo>
                  <a:cubicBezTo>
                    <a:pt x="4353" y="1577"/>
                    <a:pt x="4144" y="1094"/>
                    <a:pt x="3759" y="825"/>
                  </a:cubicBezTo>
                  <a:cubicBezTo>
                    <a:pt x="3559" y="686"/>
                    <a:pt x="3279" y="610"/>
                    <a:pt x="3005" y="610"/>
                  </a:cubicBezTo>
                  <a:cubicBezTo>
                    <a:pt x="2751" y="610"/>
                    <a:pt x="2502" y="676"/>
                    <a:pt x="2327" y="819"/>
                  </a:cubicBezTo>
                  <a:cubicBezTo>
                    <a:pt x="2263" y="353"/>
                    <a:pt x="1797" y="1"/>
                    <a:pt x="1328" y="1"/>
                  </a:cubicBezTo>
                  <a:close/>
                </a:path>
              </a:pathLst>
            </a:custGeom>
            <a:solidFill>
              <a:srgbClr val="FB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91;p33"/>
            <p:cNvSpPr/>
            <p:nvPr/>
          </p:nvSpPr>
          <p:spPr>
            <a:xfrm>
              <a:off x="2707233" y="3194275"/>
              <a:ext cx="311192" cy="245364"/>
            </a:xfrm>
            <a:custGeom>
              <a:avLst/>
              <a:gdLst/>
              <a:ahLst/>
              <a:cxnLst/>
              <a:rect l="l" t="t" r="r" b="b"/>
              <a:pathLst>
                <a:path w="4283" h="3377" extrusionOk="0">
                  <a:moveTo>
                    <a:pt x="1216" y="1"/>
                  </a:moveTo>
                  <a:cubicBezTo>
                    <a:pt x="733" y="23"/>
                    <a:pt x="298" y="376"/>
                    <a:pt x="115" y="827"/>
                  </a:cubicBezTo>
                  <a:cubicBezTo>
                    <a:pt x="36" y="1020"/>
                    <a:pt x="0" y="1227"/>
                    <a:pt x="0" y="1432"/>
                  </a:cubicBezTo>
                  <a:cubicBezTo>
                    <a:pt x="0" y="1710"/>
                    <a:pt x="66" y="1987"/>
                    <a:pt x="177" y="2239"/>
                  </a:cubicBezTo>
                  <a:cubicBezTo>
                    <a:pt x="373" y="2684"/>
                    <a:pt x="706" y="3053"/>
                    <a:pt x="1083" y="3360"/>
                  </a:cubicBezTo>
                  <a:cubicBezTo>
                    <a:pt x="1174" y="3373"/>
                    <a:pt x="1341" y="3364"/>
                    <a:pt x="1432" y="3377"/>
                  </a:cubicBezTo>
                  <a:lnTo>
                    <a:pt x="3828" y="3377"/>
                  </a:lnTo>
                  <a:cubicBezTo>
                    <a:pt x="4109" y="3004"/>
                    <a:pt x="4282" y="2514"/>
                    <a:pt x="4282" y="2043"/>
                  </a:cubicBezTo>
                  <a:lnTo>
                    <a:pt x="4282" y="2040"/>
                  </a:lnTo>
                  <a:cubicBezTo>
                    <a:pt x="4282" y="1569"/>
                    <a:pt x="4076" y="1093"/>
                    <a:pt x="3691" y="824"/>
                  </a:cubicBezTo>
                  <a:cubicBezTo>
                    <a:pt x="3491" y="687"/>
                    <a:pt x="3210" y="609"/>
                    <a:pt x="2935" y="609"/>
                  </a:cubicBezTo>
                  <a:cubicBezTo>
                    <a:pt x="2680" y="609"/>
                    <a:pt x="2436" y="674"/>
                    <a:pt x="2259" y="818"/>
                  </a:cubicBezTo>
                  <a:cubicBezTo>
                    <a:pt x="2193" y="351"/>
                    <a:pt x="1730" y="1"/>
                    <a:pt x="1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92;p33"/>
            <p:cNvSpPr/>
            <p:nvPr/>
          </p:nvSpPr>
          <p:spPr>
            <a:xfrm>
              <a:off x="2268382" y="3438622"/>
              <a:ext cx="317804" cy="82030"/>
            </a:xfrm>
            <a:custGeom>
              <a:avLst/>
              <a:gdLst/>
              <a:ahLst/>
              <a:cxnLst/>
              <a:rect l="l" t="t" r="r" b="b"/>
              <a:pathLst>
                <a:path w="4374" h="1129" extrusionOk="0">
                  <a:moveTo>
                    <a:pt x="2206" y="1"/>
                  </a:moveTo>
                  <a:cubicBezTo>
                    <a:pt x="911" y="1"/>
                    <a:pt x="1" y="1128"/>
                    <a:pt x="1" y="1128"/>
                  </a:cubicBezTo>
                  <a:lnTo>
                    <a:pt x="4374" y="1128"/>
                  </a:lnTo>
                  <a:cubicBezTo>
                    <a:pt x="4374" y="1128"/>
                    <a:pt x="3992" y="236"/>
                    <a:pt x="2527" y="24"/>
                  </a:cubicBezTo>
                  <a:cubicBezTo>
                    <a:pt x="2418" y="8"/>
                    <a:pt x="2311" y="1"/>
                    <a:pt x="2206" y="1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93;p33"/>
            <p:cNvSpPr/>
            <p:nvPr/>
          </p:nvSpPr>
          <p:spPr>
            <a:xfrm>
              <a:off x="1444445" y="2703401"/>
              <a:ext cx="435073" cy="485933"/>
            </a:xfrm>
            <a:custGeom>
              <a:avLst/>
              <a:gdLst/>
              <a:ahLst/>
              <a:cxnLst/>
              <a:rect l="l" t="t" r="r" b="b"/>
              <a:pathLst>
                <a:path w="5988" h="6688" extrusionOk="0">
                  <a:moveTo>
                    <a:pt x="3048" y="1"/>
                  </a:moveTo>
                  <a:cubicBezTo>
                    <a:pt x="2207" y="1"/>
                    <a:pt x="1379" y="416"/>
                    <a:pt x="841" y="1067"/>
                  </a:cubicBezTo>
                  <a:cubicBezTo>
                    <a:pt x="249" y="1782"/>
                    <a:pt x="1" y="2760"/>
                    <a:pt x="112" y="3684"/>
                  </a:cubicBezTo>
                  <a:cubicBezTo>
                    <a:pt x="256" y="4913"/>
                    <a:pt x="1066" y="6077"/>
                    <a:pt x="2227" y="6515"/>
                  </a:cubicBezTo>
                  <a:cubicBezTo>
                    <a:pt x="2537" y="6632"/>
                    <a:pt x="2868" y="6688"/>
                    <a:pt x="3201" y="6688"/>
                  </a:cubicBezTo>
                  <a:cubicBezTo>
                    <a:pt x="4108" y="6688"/>
                    <a:pt x="5020" y="6268"/>
                    <a:pt x="5508" y="5505"/>
                  </a:cubicBezTo>
                  <a:cubicBezTo>
                    <a:pt x="5867" y="4946"/>
                    <a:pt x="5988" y="4250"/>
                    <a:pt x="5919" y="3590"/>
                  </a:cubicBezTo>
                  <a:cubicBezTo>
                    <a:pt x="5759" y="2100"/>
                    <a:pt x="5021" y="188"/>
                    <a:pt x="3311" y="14"/>
                  </a:cubicBezTo>
                  <a:cubicBezTo>
                    <a:pt x="3224" y="5"/>
                    <a:pt x="3136" y="1"/>
                    <a:pt x="3048" y="1"/>
                  </a:cubicBezTo>
                  <a:close/>
                </a:path>
              </a:pathLst>
            </a:custGeom>
            <a:solidFill>
              <a:srgbClr val="E1737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94;p33"/>
            <p:cNvSpPr/>
            <p:nvPr/>
          </p:nvSpPr>
          <p:spPr>
            <a:xfrm>
              <a:off x="1720835" y="2586931"/>
              <a:ext cx="816234" cy="891871"/>
            </a:xfrm>
            <a:custGeom>
              <a:avLst/>
              <a:gdLst/>
              <a:ahLst/>
              <a:cxnLst/>
              <a:rect l="l" t="t" r="r" b="b"/>
              <a:pathLst>
                <a:path w="11234" h="12275" extrusionOk="0">
                  <a:moveTo>
                    <a:pt x="3988" y="0"/>
                  </a:moveTo>
                  <a:cubicBezTo>
                    <a:pt x="1975" y="1261"/>
                    <a:pt x="560" y="3438"/>
                    <a:pt x="223" y="5791"/>
                  </a:cubicBezTo>
                  <a:cubicBezTo>
                    <a:pt x="1" y="7356"/>
                    <a:pt x="262" y="9030"/>
                    <a:pt x="1171" y="10327"/>
                  </a:cubicBezTo>
                  <a:cubicBezTo>
                    <a:pt x="1981" y="11481"/>
                    <a:pt x="3349" y="12275"/>
                    <a:pt x="4746" y="12275"/>
                  </a:cubicBezTo>
                  <a:cubicBezTo>
                    <a:pt x="4915" y="12275"/>
                    <a:pt x="5084" y="12263"/>
                    <a:pt x="5253" y="12239"/>
                  </a:cubicBezTo>
                  <a:cubicBezTo>
                    <a:pt x="5562" y="12194"/>
                    <a:pt x="5873" y="12186"/>
                    <a:pt x="6184" y="12186"/>
                  </a:cubicBezTo>
                  <a:cubicBezTo>
                    <a:pt x="6363" y="12186"/>
                    <a:pt x="6541" y="12189"/>
                    <a:pt x="6720" y="12189"/>
                  </a:cubicBezTo>
                  <a:cubicBezTo>
                    <a:pt x="7002" y="12189"/>
                    <a:pt x="7283" y="12182"/>
                    <a:pt x="7563" y="12147"/>
                  </a:cubicBezTo>
                  <a:cubicBezTo>
                    <a:pt x="8335" y="12052"/>
                    <a:pt x="9106" y="11798"/>
                    <a:pt x="9701" y="11301"/>
                  </a:cubicBezTo>
                  <a:cubicBezTo>
                    <a:pt x="10531" y="10608"/>
                    <a:pt x="10942" y="9517"/>
                    <a:pt x="11044" y="8441"/>
                  </a:cubicBezTo>
                  <a:cubicBezTo>
                    <a:pt x="11233" y="6474"/>
                    <a:pt x="10475" y="4474"/>
                    <a:pt x="9178" y="2981"/>
                  </a:cubicBezTo>
                  <a:cubicBezTo>
                    <a:pt x="7880" y="1490"/>
                    <a:pt x="5897" y="519"/>
                    <a:pt x="3988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95;p33"/>
            <p:cNvSpPr/>
            <p:nvPr/>
          </p:nvSpPr>
          <p:spPr>
            <a:xfrm>
              <a:off x="2114784" y="2956467"/>
              <a:ext cx="408698" cy="388936"/>
            </a:xfrm>
            <a:custGeom>
              <a:avLst/>
              <a:gdLst/>
              <a:ahLst/>
              <a:cxnLst/>
              <a:rect l="l" t="t" r="r" b="b"/>
              <a:pathLst>
                <a:path w="5625" h="5353" extrusionOk="0">
                  <a:moveTo>
                    <a:pt x="2276" y="1"/>
                  </a:moveTo>
                  <a:cubicBezTo>
                    <a:pt x="1378" y="1"/>
                    <a:pt x="579" y="275"/>
                    <a:pt x="24" y="786"/>
                  </a:cubicBezTo>
                  <a:cubicBezTo>
                    <a:pt x="4" y="803"/>
                    <a:pt x="1" y="836"/>
                    <a:pt x="21" y="856"/>
                  </a:cubicBezTo>
                  <a:cubicBezTo>
                    <a:pt x="31" y="866"/>
                    <a:pt x="45" y="872"/>
                    <a:pt x="58" y="872"/>
                  </a:cubicBezTo>
                  <a:cubicBezTo>
                    <a:pt x="69" y="872"/>
                    <a:pt x="80" y="868"/>
                    <a:pt x="89" y="859"/>
                  </a:cubicBezTo>
                  <a:cubicBezTo>
                    <a:pt x="626" y="364"/>
                    <a:pt x="1401" y="99"/>
                    <a:pt x="2273" y="99"/>
                  </a:cubicBezTo>
                  <a:cubicBezTo>
                    <a:pt x="2460" y="99"/>
                    <a:pt x="2652" y="111"/>
                    <a:pt x="2847" y="136"/>
                  </a:cubicBezTo>
                  <a:cubicBezTo>
                    <a:pt x="3534" y="221"/>
                    <a:pt x="4089" y="441"/>
                    <a:pt x="4495" y="780"/>
                  </a:cubicBezTo>
                  <a:cubicBezTo>
                    <a:pt x="5047" y="1241"/>
                    <a:pt x="5400" y="2012"/>
                    <a:pt x="5465" y="2898"/>
                  </a:cubicBezTo>
                  <a:cubicBezTo>
                    <a:pt x="5527" y="3722"/>
                    <a:pt x="5360" y="4558"/>
                    <a:pt x="5210" y="5293"/>
                  </a:cubicBezTo>
                  <a:cubicBezTo>
                    <a:pt x="5204" y="5319"/>
                    <a:pt x="5223" y="5346"/>
                    <a:pt x="5249" y="5352"/>
                  </a:cubicBezTo>
                  <a:lnTo>
                    <a:pt x="5259" y="5352"/>
                  </a:lnTo>
                  <a:cubicBezTo>
                    <a:pt x="5282" y="5352"/>
                    <a:pt x="5302" y="5336"/>
                    <a:pt x="5308" y="5313"/>
                  </a:cubicBezTo>
                  <a:cubicBezTo>
                    <a:pt x="5455" y="4571"/>
                    <a:pt x="5625" y="3728"/>
                    <a:pt x="5563" y="2892"/>
                  </a:cubicBezTo>
                  <a:cubicBezTo>
                    <a:pt x="5495" y="1963"/>
                    <a:pt x="5139" y="1189"/>
                    <a:pt x="4560" y="705"/>
                  </a:cubicBezTo>
                  <a:cubicBezTo>
                    <a:pt x="4138" y="352"/>
                    <a:pt x="3566" y="127"/>
                    <a:pt x="2860" y="38"/>
                  </a:cubicBezTo>
                  <a:cubicBezTo>
                    <a:pt x="2662" y="13"/>
                    <a:pt x="2466" y="1"/>
                    <a:pt x="22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96;p33"/>
            <p:cNvSpPr/>
            <p:nvPr/>
          </p:nvSpPr>
          <p:spPr>
            <a:xfrm>
              <a:off x="1859538" y="3285533"/>
              <a:ext cx="26447" cy="36111"/>
            </a:xfrm>
            <a:custGeom>
              <a:avLst/>
              <a:gdLst/>
              <a:ahLst/>
              <a:cxnLst/>
              <a:rect l="l" t="t" r="r" b="b"/>
              <a:pathLst>
                <a:path w="364" h="497" extrusionOk="0">
                  <a:moveTo>
                    <a:pt x="90" y="0"/>
                  </a:moveTo>
                  <a:cubicBezTo>
                    <a:pt x="80" y="0"/>
                    <a:pt x="71" y="2"/>
                    <a:pt x="63" y="6"/>
                  </a:cubicBezTo>
                  <a:cubicBezTo>
                    <a:pt x="0" y="36"/>
                    <a:pt x="7" y="170"/>
                    <a:pt x="72" y="304"/>
                  </a:cubicBezTo>
                  <a:cubicBezTo>
                    <a:pt x="128" y="418"/>
                    <a:pt x="213" y="497"/>
                    <a:pt x="273" y="497"/>
                  </a:cubicBezTo>
                  <a:cubicBezTo>
                    <a:pt x="283" y="497"/>
                    <a:pt x="293" y="495"/>
                    <a:pt x="301" y="490"/>
                  </a:cubicBezTo>
                  <a:cubicBezTo>
                    <a:pt x="363" y="461"/>
                    <a:pt x="360" y="327"/>
                    <a:pt x="291" y="193"/>
                  </a:cubicBezTo>
                  <a:cubicBezTo>
                    <a:pt x="235" y="77"/>
                    <a:pt x="152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97;p33"/>
            <p:cNvSpPr/>
            <p:nvPr/>
          </p:nvSpPr>
          <p:spPr>
            <a:xfrm>
              <a:off x="1829385" y="3283644"/>
              <a:ext cx="26447" cy="36038"/>
            </a:xfrm>
            <a:custGeom>
              <a:avLst/>
              <a:gdLst/>
              <a:ahLst/>
              <a:cxnLst/>
              <a:rect l="l" t="t" r="r" b="b"/>
              <a:pathLst>
                <a:path w="364" h="496" extrusionOk="0">
                  <a:moveTo>
                    <a:pt x="86" y="0"/>
                  </a:moveTo>
                  <a:cubicBezTo>
                    <a:pt x="77" y="0"/>
                    <a:pt x="67" y="2"/>
                    <a:pt x="59" y="6"/>
                  </a:cubicBezTo>
                  <a:cubicBezTo>
                    <a:pt x="0" y="36"/>
                    <a:pt x="3" y="169"/>
                    <a:pt x="69" y="303"/>
                  </a:cubicBezTo>
                  <a:cubicBezTo>
                    <a:pt x="128" y="419"/>
                    <a:pt x="212" y="496"/>
                    <a:pt x="274" y="496"/>
                  </a:cubicBezTo>
                  <a:cubicBezTo>
                    <a:pt x="284" y="496"/>
                    <a:pt x="293" y="494"/>
                    <a:pt x="301" y="490"/>
                  </a:cubicBezTo>
                  <a:cubicBezTo>
                    <a:pt x="363" y="460"/>
                    <a:pt x="356" y="326"/>
                    <a:pt x="291" y="193"/>
                  </a:cubicBezTo>
                  <a:cubicBezTo>
                    <a:pt x="235" y="77"/>
                    <a:pt x="149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98;p33"/>
            <p:cNvSpPr/>
            <p:nvPr/>
          </p:nvSpPr>
          <p:spPr>
            <a:xfrm>
              <a:off x="1834398" y="3242520"/>
              <a:ext cx="26375" cy="36183"/>
            </a:xfrm>
            <a:custGeom>
              <a:avLst/>
              <a:gdLst/>
              <a:ahLst/>
              <a:cxnLst/>
              <a:rect l="l" t="t" r="r" b="b"/>
              <a:pathLst>
                <a:path w="363" h="498" extrusionOk="0">
                  <a:moveTo>
                    <a:pt x="89" y="1"/>
                  </a:moveTo>
                  <a:cubicBezTo>
                    <a:pt x="79" y="1"/>
                    <a:pt x="70" y="3"/>
                    <a:pt x="62" y="7"/>
                  </a:cubicBezTo>
                  <a:cubicBezTo>
                    <a:pt x="0" y="36"/>
                    <a:pt x="6" y="170"/>
                    <a:pt x="72" y="304"/>
                  </a:cubicBezTo>
                  <a:cubicBezTo>
                    <a:pt x="128" y="418"/>
                    <a:pt x="212" y="498"/>
                    <a:pt x="272" y="498"/>
                  </a:cubicBezTo>
                  <a:cubicBezTo>
                    <a:pt x="283" y="498"/>
                    <a:pt x="292" y="495"/>
                    <a:pt x="301" y="490"/>
                  </a:cubicBezTo>
                  <a:cubicBezTo>
                    <a:pt x="363" y="461"/>
                    <a:pt x="359" y="327"/>
                    <a:pt x="291" y="193"/>
                  </a:cubicBezTo>
                  <a:cubicBezTo>
                    <a:pt x="234" y="80"/>
                    <a:pt x="150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99;p33"/>
            <p:cNvSpPr/>
            <p:nvPr/>
          </p:nvSpPr>
          <p:spPr>
            <a:xfrm>
              <a:off x="1958134" y="2101870"/>
              <a:ext cx="1019893" cy="945492"/>
            </a:xfrm>
            <a:custGeom>
              <a:avLst/>
              <a:gdLst/>
              <a:ahLst/>
              <a:cxnLst/>
              <a:rect l="l" t="t" r="r" b="b"/>
              <a:pathLst>
                <a:path w="14037" h="13013" extrusionOk="0">
                  <a:moveTo>
                    <a:pt x="9474" y="0"/>
                  </a:moveTo>
                  <a:cubicBezTo>
                    <a:pt x="8502" y="0"/>
                    <a:pt x="7494" y="320"/>
                    <a:pt x="6533" y="656"/>
                  </a:cubicBezTo>
                  <a:cubicBezTo>
                    <a:pt x="3637" y="1669"/>
                    <a:pt x="1741" y="3895"/>
                    <a:pt x="297" y="6889"/>
                  </a:cubicBezTo>
                  <a:cubicBezTo>
                    <a:pt x="0" y="7506"/>
                    <a:pt x="1026" y="8526"/>
                    <a:pt x="1679" y="8738"/>
                  </a:cubicBezTo>
                  <a:cubicBezTo>
                    <a:pt x="1647" y="10352"/>
                    <a:pt x="2418" y="11814"/>
                    <a:pt x="3856" y="12552"/>
                  </a:cubicBezTo>
                  <a:cubicBezTo>
                    <a:pt x="4459" y="12861"/>
                    <a:pt x="5135" y="13012"/>
                    <a:pt x="5813" y="13012"/>
                  </a:cubicBezTo>
                  <a:cubicBezTo>
                    <a:pt x="6748" y="13012"/>
                    <a:pt x="7685" y="12724"/>
                    <a:pt x="8435" y="12163"/>
                  </a:cubicBezTo>
                  <a:cubicBezTo>
                    <a:pt x="8791" y="12405"/>
                    <a:pt x="9223" y="12511"/>
                    <a:pt x="9667" y="12511"/>
                  </a:cubicBezTo>
                  <a:cubicBezTo>
                    <a:pt x="10216" y="12511"/>
                    <a:pt x="10783" y="12349"/>
                    <a:pt x="11242" y="12081"/>
                  </a:cubicBezTo>
                  <a:cubicBezTo>
                    <a:pt x="12075" y="11601"/>
                    <a:pt x="12641" y="10728"/>
                    <a:pt x="12886" y="9800"/>
                  </a:cubicBezTo>
                  <a:cubicBezTo>
                    <a:pt x="13131" y="8869"/>
                    <a:pt x="13082" y="7878"/>
                    <a:pt x="12889" y="6937"/>
                  </a:cubicBezTo>
                  <a:cubicBezTo>
                    <a:pt x="13422" y="6791"/>
                    <a:pt x="13732" y="6310"/>
                    <a:pt x="13883" y="5780"/>
                  </a:cubicBezTo>
                  <a:cubicBezTo>
                    <a:pt x="14036" y="5254"/>
                    <a:pt x="13981" y="4685"/>
                    <a:pt x="13856" y="4150"/>
                  </a:cubicBezTo>
                  <a:cubicBezTo>
                    <a:pt x="13500" y="2584"/>
                    <a:pt x="12530" y="1120"/>
                    <a:pt x="11105" y="378"/>
                  </a:cubicBezTo>
                  <a:cubicBezTo>
                    <a:pt x="10583" y="107"/>
                    <a:pt x="10034" y="0"/>
                    <a:pt x="9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00;p33"/>
            <p:cNvSpPr/>
            <p:nvPr/>
          </p:nvSpPr>
          <p:spPr>
            <a:xfrm>
              <a:off x="2758529" y="1641802"/>
              <a:ext cx="465008" cy="695478"/>
            </a:xfrm>
            <a:custGeom>
              <a:avLst/>
              <a:gdLst/>
              <a:ahLst/>
              <a:cxnLst/>
              <a:rect l="l" t="t" r="r" b="b"/>
              <a:pathLst>
                <a:path w="6400" h="9572" extrusionOk="0">
                  <a:moveTo>
                    <a:pt x="3011" y="0"/>
                  </a:moveTo>
                  <a:cubicBezTo>
                    <a:pt x="2527" y="66"/>
                    <a:pt x="2011" y="246"/>
                    <a:pt x="1683" y="608"/>
                  </a:cubicBezTo>
                  <a:cubicBezTo>
                    <a:pt x="1360" y="971"/>
                    <a:pt x="1131" y="1409"/>
                    <a:pt x="929" y="1851"/>
                  </a:cubicBezTo>
                  <a:cubicBezTo>
                    <a:pt x="501" y="2789"/>
                    <a:pt x="170" y="3785"/>
                    <a:pt x="86" y="4812"/>
                  </a:cubicBezTo>
                  <a:cubicBezTo>
                    <a:pt x="0" y="5841"/>
                    <a:pt x="174" y="6910"/>
                    <a:pt x="697" y="7798"/>
                  </a:cubicBezTo>
                  <a:cubicBezTo>
                    <a:pt x="1220" y="8687"/>
                    <a:pt x="2115" y="9377"/>
                    <a:pt x="3135" y="9537"/>
                  </a:cubicBezTo>
                  <a:cubicBezTo>
                    <a:pt x="3278" y="9560"/>
                    <a:pt x="3424" y="9572"/>
                    <a:pt x="3571" y="9572"/>
                  </a:cubicBezTo>
                  <a:cubicBezTo>
                    <a:pt x="4460" y="9572"/>
                    <a:pt x="5354" y="9153"/>
                    <a:pt x="5837" y="8409"/>
                  </a:cubicBezTo>
                  <a:cubicBezTo>
                    <a:pt x="6400" y="7547"/>
                    <a:pt x="6292" y="6187"/>
                    <a:pt x="5521" y="5501"/>
                  </a:cubicBezTo>
                  <a:cubicBezTo>
                    <a:pt x="5831" y="5190"/>
                    <a:pt x="5985" y="4733"/>
                    <a:pt x="5926" y="4299"/>
                  </a:cubicBezTo>
                  <a:cubicBezTo>
                    <a:pt x="5867" y="3867"/>
                    <a:pt x="5550" y="3491"/>
                    <a:pt x="5168" y="3275"/>
                  </a:cubicBezTo>
                  <a:cubicBezTo>
                    <a:pt x="5468" y="2563"/>
                    <a:pt x="5390" y="1706"/>
                    <a:pt x="4965" y="1059"/>
                  </a:cubicBezTo>
                  <a:cubicBezTo>
                    <a:pt x="4540" y="416"/>
                    <a:pt x="3782" y="4"/>
                    <a:pt x="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01;p33"/>
            <p:cNvSpPr/>
            <p:nvPr/>
          </p:nvSpPr>
          <p:spPr>
            <a:xfrm>
              <a:off x="2284802" y="1200917"/>
              <a:ext cx="839267" cy="530327"/>
            </a:xfrm>
            <a:custGeom>
              <a:avLst/>
              <a:gdLst/>
              <a:ahLst/>
              <a:cxnLst/>
              <a:rect l="l" t="t" r="r" b="b"/>
              <a:pathLst>
                <a:path w="11551" h="7299" extrusionOk="0">
                  <a:moveTo>
                    <a:pt x="5640" y="0"/>
                  </a:moveTo>
                  <a:cubicBezTo>
                    <a:pt x="5375" y="0"/>
                    <a:pt x="5110" y="21"/>
                    <a:pt x="4847" y="55"/>
                  </a:cubicBezTo>
                  <a:cubicBezTo>
                    <a:pt x="3354" y="255"/>
                    <a:pt x="1883" y="970"/>
                    <a:pt x="1014" y="2202"/>
                  </a:cubicBezTo>
                  <a:cubicBezTo>
                    <a:pt x="144" y="3431"/>
                    <a:pt x="1" y="5209"/>
                    <a:pt x="873" y="6438"/>
                  </a:cubicBezTo>
                  <a:cubicBezTo>
                    <a:pt x="2227" y="7026"/>
                    <a:pt x="3751" y="7299"/>
                    <a:pt x="5272" y="7299"/>
                  </a:cubicBezTo>
                  <a:cubicBezTo>
                    <a:pt x="6343" y="7299"/>
                    <a:pt x="7414" y="7164"/>
                    <a:pt x="8422" y="6908"/>
                  </a:cubicBezTo>
                  <a:cubicBezTo>
                    <a:pt x="9007" y="6762"/>
                    <a:pt x="9586" y="6566"/>
                    <a:pt x="10099" y="6249"/>
                  </a:cubicBezTo>
                  <a:cubicBezTo>
                    <a:pt x="10609" y="5931"/>
                    <a:pt x="11057" y="5487"/>
                    <a:pt x="11299" y="4935"/>
                  </a:cubicBezTo>
                  <a:cubicBezTo>
                    <a:pt x="11505" y="4460"/>
                    <a:pt x="11550" y="3896"/>
                    <a:pt x="11309" y="3441"/>
                  </a:cubicBezTo>
                  <a:cubicBezTo>
                    <a:pt x="11110" y="3069"/>
                    <a:pt x="10696" y="2785"/>
                    <a:pt x="10287" y="2785"/>
                  </a:cubicBezTo>
                  <a:cubicBezTo>
                    <a:pt x="10196" y="2785"/>
                    <a:pt x="10106" y="2799"/>
                    <a:pt x="10018" y="2830"/>
                  </a:cubicBezTo>
                  <a:cubicBezTo>
                    <a:pt x="10269" y="2532"/>
                    <a:pt x="10354" y="2101"/>
                    <a:pt x="10233" y="1728"/>
                  </a:cubicBezTo>
                  <a:cubicBezTo>
                    <a:pt x="10113" y="1356"/>
                    <a:pt x="9786" y="1059"/>
                    <a:pt x="9403" y="970"/>
                  </a:cubicBezTo>
                  <a:cubicBezTo>
                    <a:pt x="9314" y="949"/>
                    <a:pt x="9223" y="938"/>
                    <a:pt x="9133" y="938"/>
                  </a:cubicBezTo>
                  <a:cubicBezTo>
                    <a:pt x="8842" y="938"/>
                    <a:pt x="8558" y="1049"/>
                    <a:pt x="8351" y="1264"/>
                  </a:cubicBezTo>
                  <a:cubicBezTo>
                    <a:pt x="7998" y="715"/>
                    <a:pt x="7416" y="336"/>
                    <a:pt x="6789" y="153"/>
                  </a:cubicBezTo>
                  <a:cubicBezTo>
                    <a:pt x="6416" y="44"/>
                    <a:pt x="6029" y="0"/>
                    <a:pt x="5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02;p33"/>
            <p:cNvSpPr/>
            <p:nvPr/>
          </p:nvSpPr>
          <p:spPr>
            <a:xfrm>
              <a:off x="2549348" y="1570307"/>
              <a:ext cx="554958" cy="491746"/>
            </a:xfrm>
            <a:custGeom>
              <a:avLst/>
              <a:gdLst/>
              <a:ahLst/>
              <a:cxnLst/>
              <a:rect l="l" t="t" r="r" b="b"/>
              <a:pathLst>
                <a:path w="7638" h="6768" extrusionOk="0">
                  <a:moveTo>
                    <a:pt x="3077" y="1"/>
                  </a:moveTo>
                  <a:cubicBezTo>
                    <a:pt x="1921" y="1"/>
                    <a:pt x="773" y="612"/>
                    <a:pt x="245" y="1857"/>
                  </a:cubicBezTo>
                  <a:cubicBezTo>
                    <a:pt x="82" y="2243"/>
                    <a:pt x="1" y="2658"/>
                    <a:pt x="1" y="3073"/>
                  </a:cubicBezTo>
                  <a:cubicBezTo>
                    <a:pt x="1" y="4504"/>
                    <a:pt x="962" y="5707"/>
                    <a:pt x="2275" y="6076"/>
                  </a:cubicBezTo>
                  <a:cubicBezTo>
                    <a:pt x="2471" y="6210"/>
                    <a:pt x="2697" y="6305"/>
                    <a:pt x="2918" y="6387"/>
                  </a:cubicBezTo>
                  <a:cubicBezTo>
                    <a:pt x="3529" y="6608"/>
                    <a:pt x="4180" y="6768"/>
                    <a:pt x="4826" y="6768"/>
                  </a:cubicBezTo>
                  <a:cubicBezTo>
                    <a:pt x="5064" y="6768"/>
                    <a:pt x="5302" y="6746"/>
                    <a:pt x="5537" y="6698"/>
                  </a:cubicBezTo>
                  <a:cubicBezTo>
                    <a:pt x="6409" y="6518"/>
                    <a:pt x="7232" y="5913"/>
                    <a:pt x="7478" y="5057"/>
                  </a:cubicBezTo>
                  <a:cubicBezTo>
                    <a:pt x="7550" y="4795"/>
                    <a:pt x="7638" y="4511"/>
                    <a:pt x="7546" y="4256"/>
                  </a:cubicBezTo>
                  <a:cubicBezTo>
                    <a:pt x="7409" y="3883"/>
                    <a:pt x="7001" y="3635"/>
                    <a:pt x="6703" y="3370"/>
                  </a:cubicBezTo>
                  <a:cubicBezTo>
                    <a:pt x="6223" y="2936"/>
                    <a:pt x="6220" y="2400"/>
                    <a:pt x="5968" y="1841"/>
                  </a:cubicBezTo>
                  <a:cubicBezTo>
                    <a:pt x="5415" y="622"/>
                    <a:pt x="4242" y="1"/>
                    <a:pt x="3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03;p33"/>
            <p:cNvSpPr/>
            <p:nvPr/>
          </p:nvSpPr>
          <p:spPr>
            <a:xfrm>
              <a:off x="2232343" y="1614483"/>
              <a:ext cx="590851" cy="775837"/>
            </a:xfrm>
            <a:custGeom>
              <a:avLst/>
              <a:gdLst/>
              <a:ahLst/>
              <a:cxnLst/>
              <a:rect l="l" t="t" r="r" b="b"/>
              <a:pathLst>
                <a:path w="8132" h="10678" extrusionOk="0">
                  <a:moveTo>
                    <a:pt x="3688" y="0"/>
                  </a:moveTo>
                  <a:cubicBezTo>
                    <a:pt x="3463" y="0"/>
                    <a:pt x="3237" y="36"/>
                    <a:pt x="3020" y="109"/>
                  </a:cubicBezTo>
                  <a:cubicBezTo>
                    <a:pt x="1955" y="465"/>
                    <a:pt x="1073" y="1334"/>
                    <a:pt x="697" y="2393"/>
                  </a:cubicBezTo>
                  <a:cubicBezTo>
                    <a:pt x="317" y="3452"/>
                    <a:pt x="458" y="4684"/>
                    <a:pt x="1059" y="5631"/>
                  </a:cubicBezTo>
                  <a:cubicBezTo>
                    <a:pt x="465" y="6177"/>
                    <a:pt x="59" y="6969"/>
                    <a:pt x="30" y="7776"/>
                  </a:cubicBezTo>
                  <a:cubicBezTo>
                    <a:pt x="0" y="8583"/>
                    <a:pt x="340" y="9403"/>
                    <a:pt x="958" y="9920"/>
                  </a:cubicBezTo>
                  <a:cubicBezTo>
                    <a:pt x="1458" y="10334"/>
                    <a:pt x="2102" y="10538"/>
                    <a:pt x="2742" y="10625"/>
                  </a:cubicBezTo>
                  <a:cubicBezTo>
                    <a:pt x="2996" y="10660"/>
                    <a:pt x="3253" y="10677"/>
                    <a:pt x="3509" y="10677"/>
                  </a:cubicBezTo>
                  <a:cubicBezTo>
                    <a:pt x="4127" y="10677"/>
                    <a:pt x="4744" y="10578"/>
                    <a:pt x="5331" y="10384"/>
                  </a:cubicBezTo>
                  <a:cubicBezTo>
                    <a:pt x="6292" y="10067"/>
                    <a:pt x="7194" y="9455"/>
                    <a:pt x="7661" y="8560"/>
                  </a:cubicBezTo>
                  <a:cubicBezTo>
                    <a:pt x="8132" y="7661"/>
                    <a:pt x="8076" y="6459"/>
                    <a:pt x="7373" y="5733"/>
                  </a:cubicBezTo>
                  <a:cubicBezTo>
                    <a:pt x="7821" y="4844"/>
                    <a:pt x="7854" y="3658"/>
                    <a:pt x="7301" y="2834"/>
                  </a:cubicBezTo>
                  <a:cubicBezTo>
                    <a:pt x="7129" y="2576"/>
                    <a:pt x="6913" y="2347"/>
                    <a:pt x="6638" y="2200"/>
                  </a:cubicBezTo>
                  <a:cubicBezTo>
                    <a:pt x="6437" y="2093"/>
                    <a:pt x="6197" y="1999"/>
                    <a:pt x="5969" y="1999"/>
                  </a:cubicBezTo>
                  <a:cubicBezTo>
                    <a:pt x="5889" y="1999"/>
                    <a:pt x="5811" y="2011"/>
                    <a:pt x="5736" y="2037"/>
                  </a:cubicBezTo>
                  <a:cubicBezTo>
                    <a:pt x="5723" y="1387"/>
                    <a:pt x="5390" y="749"/>
                    <a:pt x="4860" y="370"/>
                  </a:cubicBezTo>
                  <a:cubicBezTo>
                    <a:pt x="4516" y="124"/>
                    <a:pt x="4104" y="0"/>
                    <a:pt x="3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04;p33"/>
            <p:cNvSpPr/>
            <p:nvPr/>
          </p:nvSpPr>
          <p:spPr>
            <a:xfrm>
              <a:off x="2103885" y="3272309"/>
              <a:ext cx="442920" cy="250450"/>
            </a:xfrm>
            <a:custGeom>
              <a:avLst/>
              <a:gdLst/>
              <a:ahLst/>
              <a:cxnLst/>
              <a:rect l="l" t="t" r="r" b="b"/>
              <a:pathLst>
                <a:path w="6096" h="3447" extrusionOk="0">
                  <a:moveTo>
                    <a:pt x="4794" y="0"/>
                  </a:moveTo>
                  <a:cubicBezTo>
                    <a:pt x="4658" y="0"/>
                    <a:pt x="4521" y="23"/>
                    <a:pt x="4393" y="70"/>
                  </a:cubicBezTo>
                  <a:cubicBezTo>
                    <a:pt x="3958" y="231"/>
                    <a:pt x="3598" y="678"/>
                    <a:pt x="3569" y="1139"/>
                  </a:cubicBezTo>
                  <a:cubicBezTo>
                    <a:pt x="3192" y="774"/>
                    <a:pt x="2665" y="582"/>
                    <a:pt x="2140" y="582"/>
                  </a:cubicBezTo>
                  <a:cubicBezTo>
                    <a:pt x="1810" y="582"/>
                    <a:pt x="1480" y="658"/>
                    <a:pt x="1190" y="815"/>
                  </a:cubicBezTo>
                  <a:cubicBezTo>
                    <a:pt x="435" y="1224"/>
                    <a:pt x="0" y="2146"/>
                    <a:pt x="160" y="2986"/>
                  </a:cubicBezTo>
                  <a:cubicBezTo>
                    <a:pt x="167" y="3005"/>
                    <a:pt x="171" y="3028"/>
                    <a:pt x="174" y="3048"/>
                  </a:cubicBezTo>
                  <a:cubicBezTo>
                    <a:pt x="226" y="3280"/>
                    <a:pt x="429" y="3447"/>
                    <a:pt x="664" y="3447"/>
                  </a:cubicBezTo>
                  <a:lnTo>
                    <a:pt x="5088" y="3447"/>
                  </a:lnTo>
                  <a:cubicBezTo>
                    <a:pt x="5115" y="3447"/>
                    <a:pt x="5138" y="3437"/>
                    <a:pt x="5158" y="3420"/>
                  </a:cubicBezTo>
                  <a:cubicBezTo>
                    <a:pt x="5696" y="2976"/>
                    <a:pt x="6037" y="2299"/>
                    <a:pt x="6073" y="1604"/>
                  </a:cubicBezTo>
                  <a:cubicBezTo>
                    <a:pt x="6096" y="1156"/>
                    <a:pt x="5984" y="685"/>
                    <a:pt x="5674" y="364"/>
                  </a:cubicBezTo>
                  <a:cubicBezTo>
                    <a:pt x="5448" y="130"/>
                    <a:pt x="5120" y="0"/>
                    <a:pt x="4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05;p33"/>
            <p:cNvSpPr/>
            <p:nvPr/>
          </p:nvSpPr>
          <p:spPr>
            <a:xfrm>
              <a:off x="2064941" y="2579230"/>
              <a:ext cx="42069" cy="49988"/>
            </a:xfrm>
            <a:custGeom>
              <a:avLst/>
              <a:gdLst/>
              <a:ahLst/>
              <a:cxnLst/>
              <a:rect l="l" t="t" r="r" b="b"/>
              <a:pathLst>
                <a:path w="579" h="688" extrusionOk="0">
                  <a:moveTo>
                    <a:pt x="447" y="1"/>
                  </a:moveTo>
                  <a:cubicBezTo>
                    <a:pt x="358" y="1"/>
                    <a:pt x="232" y="99"/>
                    <a:pt x="138" y="250"/>
                  </a:cubicBezTo>
                  <a:cubicBezTo>
                    <a:pt x="23" y="432"/>
                    <a:pt x="1" y="625"/>
                    <a:pt x="82" y="675"/>
                  </a:cubicBezTo>
                  <a:cubicBezTo>
                    <a:pt x="97" y="684"/>
                    <a:pt x="114" y="688"/>
                    <a:pt x="132" y="688"/>
                  </a:cubicBezTo>
                  <a:cubicBezTo>
                    <a:pt x="221" y="688"/>
                    <a:pt x="347" y="590"/>
                    <a:pt x="441" y="439"/>
                  </a:cubicBezTo>
                  <a:cubicBezTo>
                    <a:pt x="556" y="256"/>
                    <a:pt x="579" y="67"/>
                    <a:pt x="497" y="14"/>
                  </a:cubicBezTo>
                  <a:cubicBezTo>
                    <a:pt x="482" y="5"/>
                    <a:pt x="465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06;p33"/>
            <p:cNvSpPr/>
            <p:nvPr/>
          </p:nvSpPr>
          <p:spPr>
            <a:xfrm>
              <a:off x="2044233" y="2540576"/>
              <a:ext cx="42359" cy="49988"/>
            </a:xfrm>
            <a:custGeom>
              <a:avLst/>
              <a:gdLst/>
              <a:ahLst/>
              <a:cxnLst/>
              <a:rect l="l" t="t" r="r" b="b"/>
              <a:pathLst>
                <a:path w="583" h="688" extrusionOk="0">
                  <a:moveTo>
                    <a:pt x="448" y="0"/>
                  </a:moveTo>
                  <a:cubicBezTo>
                    <a:pt x="361" y="0"/>
                    <a:pt x="236" y="98"/>
                    <a:pt x="141" y="249"/>
                  </a:cubicBezTo>
                  <a:cubicBezTo>
                    <a:pt x="27" y="432"/>
                    <a:pt x="1" y="625"/>
                    <a:pt x="86" y="674"/>
                  </a:cubicBezTo>
                  <a:cubicBezTo>
                    <a:pt x="100" y="683"/>
                    <a:pt x="117" y="687"/>
                    <a:pt x="135" y="687"/>
                  </a:cubicBezTo>
                  <a:cubicBezTo>
                    <a:pt x="222" y="687"/>
                    <a:pt x="348" y="590"/>
                    <a:pt x="443" y="439"/>
                  </a:cubicBezTo>
                  <a:cubicBezTo>
                    <a:pt x="556" y="255"/>
                    <a:pt x="583" y="66"/>
                    <a:pt x="497" y="14"/>
                  </a:cubicBezTo>
                  <a:cubicBezTo>
                    <a:pt x="483" y="5"/>
                    <a:pt x="467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07;p33"/>
            <p:cNvSpPr/>
            <p:nvPr/>
          </p:nvSpPr>
          <p:spPr>
            <a:xfrm>
              <a:off x="2098654" y="2515654"/>
              <a:ext cx="42359" cy="50134"/>
            </a:xfrm>
            <a:custGeom>
              <a:avLst/>
              <a:gdLst/>
              <a:ahLst/>
              <a:cxnLst/>
              <a:rect l="l" t="t" r="r" b="b"/>
              <a:pathLst>
                <a:path w="583" h="690" extrusionOk="0">
                  <a:moveTo>
                    <a:pt x="449" y="0"/>
                  </a:moveTo>
                  <a:cubicBezTo>
                    <a:pt x="362" y="0"/>
                    <a:pt x="236" y="100"/>
                    <a:pt x="141" y="252"/>
                  </a:cubicBezTo>
                  <a:cubicBezTo>
                    <a:pt x="27" y="435"/>
                    <a:pt x="0" y="625"/>
                    <a:pt x="86" y="677"/>
                  </a:cubicBezTo>
                  <a:cubicBezTo>
                    <a:pt x="100" y="686"/>
                    <a:pt x="116" y="690"/>
                    <a:pt x="134" y="690"/>
                  </a:cubicBezTo>
                  <a:cubicBezTo>
                    <a:pt x="221" y="690"/>
                    <a:pt x="347" y="590"/>
                    <a:pt x="442" y="441"/>
                  </a:cubicBezTo>
                  <a:cubicBezTo>
                    <a:pt x="556" y="259"/>
                    <a:pt x="582" y="66"/>
                    <a:pt x="498" y="13"/>
                  </a:cubicBezTo>
                  <a:cubicBezTo>
                    <a:pt x="484" y="4"/>
                    <a:pt x="46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08;p33"/>
            <p:cNvSpPr/>
            <p:nvPr/>
          </p:nvSpPr>
          <p:spPr>
            <a:xfrm>
              <a:off x="2383616" y="1417436"/>
              <a:ext cx="73675" cy="171472"/>
            </a:xfrm>
            <a:custGeom>
              <a:avLst/>
              <a:gdLst/>
              <a:ahLst/>
              <a:cxnLst/>
              <a:rect l="l" t="t" r="r" b="b"/>
              <a:pathLst>
                <a:path w="1014" h="2360" extrusionOk="0">
                  <a:moveTo>
                    <a:pt x="961" y="0"/>
                  </a:moveTo>
                  <a:cubicBezTo>
                    <a:pt x="660" y="0"/>
                    <a:pt x="373" y="222"/>
                    <a:pt x="294" y="513"/>
                  </a:cubicBezTo>
                  <a:cubicBezTo>
                    <a:pt x="226" y="765"/>
                    <a:pt x="344" y="1092"/>
                    <a:pt x="552" y="1275"/>
                  </a:cubicBezTo>
                  <a:cubicBezTo>
                    <a:pt x="360" y="1337"/>
                    <a:pt x="196" y="1471"/>
                    <a:pt x="108" y="1651"/>
                  </a:cubicBezTo>
                  <a:cubicBezTo>
                    <a:pt x="0" y="1863"/>
                    <a:pt x="3" y="2124"/>
                    <a:pt x="115" y="2334"/>
                  </a:cubicBezTo>
                  <a:cubicBezTo>
                    <a:pt x="125" y="2350"/>
                    <a:pt x="140" y="2360"/>
                    <a:pt x="157" y="2360"/>
                  </a:cubicBezTo>
                  <a:cubicBezTo>
                    <a:pt x="167" y="2360"/>
                    <a:pt x="173" y="2356"/>
                    <a:pt x="180" y="2353"/>
                  </a:cubicBezTo>
                  <a:cubicBezTo>
                    <a:pt x="206" y="2340"/>
                    <a:pt x="216" y="2311"/>
                    <a:pt x="203" y="2288"/>
                  </a:cubicBezTo>
                  <a:cubicBezTo>
                    <a:pt x="105" y="2105"/>
                    <a:pt x="101" y="1880"/>
                    <a:pt x="196" y="1696"/>
                  </a:cubicBezTo>
                  <a:cubicBezTo>
                    <a:pt x="288" y="1510"/>
                    <a:pt x="471" y="1379"/>
                    <a:pt x="674" y="1347"/>
                  </a:cubicBezTo>
                  <a:cubicBezTo>
                    <a:pt x="693" y="1347"/>
                    <a:pt x="713" y="1331"/>
                    <a:pt x="716" y="1308"/>
                  </a:cubicBezTo>
                  <a:cubicBezTo>
                    <a:pt x="719" y="1288"/>
                    <a:pt x="709" y="1269"/>
                    <a:pt x="693" y="1258"/>
                  </a:cubicBezTo>
                  <a:cubicBezTo>
                    <a:pt x="467" y="1124"/>
                    <a:pt x="324" y="781"/>
                    <a:pt x="389" y="539"/>
                  </a:cubicBezTo>
                  <a:cubicBezTo>
                    <a:pt x="458" y="288"/>
                    <a:pt x="703" y="101"/>
                    <a:pt x="964" y="98"/>
                  </a:cubicBezTo>
                  <a:cubicBezTo>
                    <a:pt x="991" y="98"/>
                    <a:pt x="1013" y="76"/>
                    <a:pt x="1013" y="49"/>
                  </a:cubicBezTo>
                  <a:cubicBezTo>
                    <a:pt x="1013" y="23"/>
                    <a:pt x="991" y="0"/>
                    <a:pt x="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09;p33"/>
            <p:cNvSpPr/>
            <p:nvPr/>
          </p:nvSpPr>
          <p:spPr>
            <a:xfrm>
              <a:off x="2458163" y="1272775"/>
              <a:ext cx="336768" cy="301674"/>
            </a:xfrm>
            <a:custGeom>
              <a:avLst/>
              <a:gdLst/>
              <a:ahLst/>
              <a:cxnLst/>
              <a:rect l="l" t="t" r="r" b="b"/>
              <a:pathLst>
                <a:path w="4635" h="4152" extrusionOk="0">
                  <a:moveTo>
                    <a:pt x="3612" y="1"/>
                  </a:moveTo>
                  <a:lnTo>
                    <a:pt x="2932" y="1213"/>
                  </a:lnTo>
                  <a:lnTo>
                    <a:pt x="1766" y="648"/>
                  </a:lnTo>
                  <a:lnTo>
                    <a:pt x="1657" y="1805"/>
                  </a:lnTo>
                  <a:lnTo>
                    <a:pt x="1" y="2063"/>
                  </a:lnTo>
                  <a:lnTo>
                    <a:pt x="1298" y="4151"/>
                  </a:lnTo>
                  <a:cubicBezTo>
                    <a:pt x="1484" y="3746"/>
                    <a:pt x="1788" y="3400"/>
                    <a:pt x="2164" y="3168"/>
                  </a:cubicBezTo>
                  <a:cubicBezTo>
                    <a:pt x="2523" y="2941"/>
                    <a:pt x="2951" y="2823"/>
                    <a:pt x="3377" y="2823"/>
                  </a:cubicBezTo>
                  <a:cubicBezTo>
                    <a:pt x="3496" y="2823"/>
                    <a:pt x="3615" y="2832"/>
                    <a:pt x="3733" y="2851"/>
                  </a:cubicBezTo>
                  <a:lnTo>
                    <a:pt x="3798" y="2815"/>
                  </a:lnTo>
                  <a:cubicBezTo>
                    <a:pt x="3909" y="2521"/>
                    <a:pt x="4181" y="2275"/>
                    <a:pt x="4472" y="2158"/>
                  </a:cubicBezTo>
                  <a:cubicBezTo>
                    <a:pt x="4523" y="2138"/>
                    <a:pt x="4579" y="2118"/>
                    <a:pt x="4635" y="2109"/>
                  </a:cubicBez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310;p33"/>
            <p:cNvSpPr/>
            <p:nvPr/>
          </p:nvSpPr>
          <p:spPr>
            <a:xfrm>
              <a:off x="2539612" y="1420124"/>
              <a:ext cx="316569" cy="181862"/>
            </a:xfrm>
            <a:custGeom>
              <a:avLst/>
              <a:gdLst/>
              <a:ahLst/>
              <a:cxnLst/>
              <a:rect l="l" t="t" r="r" b="b"/>
              <a:pathLst>
                <a:path w="4357" h="2503" extrusionOk="0">
                  <a:moveTo>
                    <a:pt x="3771" y="1"/>
                  </a:moveTo>
                  <a:cubicBezTo>
                    <a:pt x="3682" y="1"/>
                    <a:pt x="3592" y="11"/>
                    <a:pt x="3503" y="32"/>
                  </a:cubicBezTo>
                  <a:cubicBezTo>
                    <a:pt x="3445" y="45"/>
                    <a:pt x="3386" y="61"/>
                    <a:pt x="3331" y="84"/>
                  </a:cubicBezTo>
                  <a:cubicBezTo>
                    <a:pt x="3010" y="215"/>
                    <a:pt x="2743" y="476"/>
                    <a:pt x="2631" y="767"/>
                  </a:cubicBezTo>
                  <a:cubicBezTo>
                    <a:pt x="2628" y="770"/>
                    <a:pt x="2628" y="774"/>
                    <a:pt x="2628" y="777"/>
                  </a:cubicBezTo>
                  <a:lnTo>
                    <a:pt x="2618" y="777"/>
                  </a:lnTo>
                  <a:cubicBezTo>
                    <a:pt x="2496" y="756"/>
                    <a:pt x="2373" y="747"/>
                    <a:pt x="2249" y="747"/>
                  </a:cubicBezTo>
                  <a:cubicBezTo>
                    <a:pt x="1815" y="747"/>
                    <a:pt x="1380" y="869"/>
                    <a:pt x="1017" y="1097"/>
                  </a:cubicBezTo>
                  <a:cubicBezTo>
                    <a:pt x="634" y="1333"/>
                    <a:pt x="321" y="1689"/>
                    <a:pt x="131" y="2101"/>
                  </a:cubicBezTo>
                  <a:cubicBezTo>
                    <a:pt x="82" y="2215"/>
                    <a:pt x="40" y="2330"/>
                    <a:pt x="7" y="2440"/>
                  </a:cubicBezTo>
                  <a:cubicBezTo>
                    <a:pt x="1" y="2467"/>
                    <a:pt x="13" y="2496"/>
                    <a:pt x="40" y="2502"/>
                  </a:cubicBezTo>
                  <a:lnTo>
                    <a:pt x="56" y="2502"/>
                  </a:lnTo>
                  <a:cubicBezTo>
                    <a:pt x="76" y="2502"/>
                    <a:pt x="95" y="2490"/>
                    <a:pt x="102" y="2467"/>
                  </a:cubicBezTo>
                  <a:cubicBezTo>
                    <a:pt x="131" y="2359"/>
                    <a:pt x="174" y="2251"/>
                    <a:pt x="223" y="2143"/>
                  </a:cubicBezTo>
                  <a:cubicBezTo>
                    <a:pt x="402" y="1748"/>
                    <a:pt x="703" y="1408"/>
                    <a:pt x="1069" y="1179"/>
                  </a:cubicBezTo>
                  <a:cubicBezTo>
                    <a:pt x="1420" y="962"/>
                    <a:pt x="1839" y="844"/>
                    <a:pt x="2256" y="844"/>
                  </a:cubicBezTo>
                  <a:cubicBezTo>
                    <a:pt x="2372" y="844"/>
                    <a:pt x="2488" y="853"/>
                    <a:pt x="2601" y="872"/>
                  </a:cubicBezTo>
                  <a:cubicBezTo>
                    <a:pt x="2612" y="875"/>
                    <a:pt x="2618" y="875"/>
                    <a:pt x="2628" y="879"/>
                  </a:cubicBezTo>
                  <a:cubicBezTo>
                    <a:pt x="2634" y="879"/>
                    <a:pt x="2641" y="879"/>
                    <a:pt x="2651" y="882"/>
                  </a:cubicBezTo>
                  <a:cubicBezTo>
                    <a:pt x="2653" y="882"/>
                    <a:pt x="2655" y="882"/>
                    <a:pt x="2658" y="882"/>
                  </a:cubicBezTo>
                  <a:cubicBezTo>
                    <a:pt x="2678" y="882"/>
                    <a:pt x="2700" y="869"/>
                    <a:pt x="2707" y="849"/>
                  </a:cubicBezTo>
                  <a:lnTo>
                    <a:pt x="2710" y="839"/>
                  </a:lnTo>
                  <a:cubicBezTo>
                    <a:pt x="2713" y="826"/>
                    <a:pt x="2716" y="816"/>
                    <a:pt x="2723" y="806"/>
                  </a:cubicBezTo>
                  <a:lnTo>
                    <a:pt x="2723" y="803"/>
                  </a:lnTo>
                  <a:cubicBezTo>
                    <a:pt x="2824" y="541"/>
                    <a:pt x="3076" y="293"/>
                    <a:pt x="3366" y="176"/>
                  </a:cubicBezTo>
                  <a:cubicBezTo>
                    <a:pt x="3416" y="156"/>
                    <a:pt x="3468" y="140"/>
                    <a:pt x="3527" y="130"/>
                  </a:cubicBezTo>
                  <a:cubicBezTo>
                    <a:pt x="3608" y="110"/>
                    <a:pt x="3692" y="100"/>
                    <a:pt x="3775" y="100"/>
                  </a:cubicBezTo>
                  <a:cubicBezTo>
                    <a:pt x="3950" y="100"/>
                    <a:pt x="4126" y="143"/>
                    <a:pt x="4278" y="224"/>
                  </a:cubicBezTo>
                  <a:cubicBezTo>
                    <a:pt x="4285" y="229"/>
                    <a:pt x="4293" y="230"/>
                    <a:pt x="4301" y="230"/>
                  </a:cubicBezTo>
                  <a:cubicBezTo>
                    <a:pt x="4319" y="230"/>
                    <a:pt x="4338" y="221"/>
                    <a:pt x="4347" y="205"/>
                  </a:cubicBezTo>
                  <a:cubicBezTo>
                    <a:pt x="4357" y="182"/>
                    <a:pt x="4351" y="153"/>
                    <a:pt x="4324" y="140"/>
                  </a:cubicBezTo>
                  <a:cubicBezTo>
                    <a:pt x="4157" y="48"/>
                    <a:pt x="3965" y="1"/>
                    <a:pt x="37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311;p33"/>
            <p:cNvSpPr/>
            <p:nvPr/>
          </p:nvSpPr>
          <p:spPr>
            <a:xfrm>
              <a:off x="2760709" y="2054933"/>
              <a:ext cx="95690" cy="63503"/>
            </a:xfrm>
            <a:custGeom>
              <a:avLst/>
              <a:gdLst/>
              <a:ahLst/>
              <a:cxnLst/>
              <a:rect l="l" t="t" r="r" b="b"/>
              <a:pathLst>
                <a:path w="1317" h="874" extrusionOk="0">
                  <a:moveTo>
                    <a:pt x="0" y="1"/>
                  </a:moveTo>
                  <a:lnTo>
                    <a:pt x="0" y="1"/>
                  </a:lnTo>
                  <a:cubicBezTo>
                    <a:pt x="190" y="233"/>
                    <a:pt x="392" y="583"/>
                    <a:pt x="471" y="874"/>
                  </a:cubicBezTo>
                  <a:cubicBezTo>
                    <a:pt x="810" y="792"/>
                    <a:pt x="1118" y="583"/>
                    <a:pt x="1317" y="292"/>
                  </a:cubicBezTo>
                  <a:cubicBezTo>
                    <a:pt x="896" y="207"/>
                    <a:pt x="421" y="86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312;p33"/>
            <p:cNvSpPr/>
            <p:nvPr/>
          </p:nvSpPr>
          <p:spPr>
            <a:xfrm>
              <a:off x="2565696" y="2072298"/>
              <a:ext cx="411169" cy="940406"/>
            </a:xfrm>
            <a:custGeom>
              <a:avLst/>
              <a:gdLst/>
              <a:ahLst/>
              <a:cxnLst/>
              <a:rect l="l" t="t" r="r" b="b"/>
              <a:pathLst>
                <a:path w="5659" h="12943" extrusionOk="0">
                  <a:moveTo>
                    <a:pt x="3934" y="1"/>
                  </a:moveTo>
                  <a:cubicBezTo>
                    <a:pt x="3928" y="1"/>
                    <a:pt x="3922" y="2"/>
                    <a:pt x="3916" y="4"/>
                  </a:cubicBezTo>
                  <a:cubicBezTo>
                    <a:pt x="3890" y="14"/>
                    <a:pt x="3877" y="43"/>
                    <a:pt x="3886" y="69"/>
                  </a:cubicBezTo>
                  <a:cubicBezTo>
                    <a:pt x="3995" y="341"/>
                    <a:pt x="4105" y="618"/>
                    <a:pt x="4214" y="890"/>
                  </a:cubicBezTo>
                  <a:cubicBezTo>
                    <a:pt x="4635" y="1938"/>
                    <a:pt x="5070" y="3024"/>
                    <a:pt x="5315" y="4148"/>
                  </a:cubicBezTo>
                  <a:cubicBezTo>
                    <a:pt x="5439" y="4723"/>
                    <a:pt x="5556" y="5394"/>
                    <a:pt x="5491" y="5991"/>
                  </a:cubicBezTo>
                  <a:cubicBezTo>
                    <a:pt x="5413" y="6703"/>
                    <a:pt x="5093" y="7151"/>
                    <a:pt x="4517" y="7364"/>
                  </a:cubicBezTo>
                  <a:cubicBezTo>
                    <a:pt x="4494" y="7370"/>
                    <a:pt x="4482" y="7394"/>
                    <a:pt x="4485" y="7416"/>
                  </a:cubicBezTo>
                  <a:lnTo>
                    <a:pt x="4497" y="7547"/>
                  </a:lnTo>
                  <a:cubicBezTo>
                    <a:pt x="4596" y="8468"/>
                    <a:pt x="4687" y="9338"/>
                    <a:pt x="4458" y="10243"/>
                  </a:cubicBezTo>
                  <a:cubicBezTo>
                    <a:pt x="4197" y="11269"/>
                    <a:pt x="3497" y="12135"/>
                    <a:pt x="2586" y="12560"/>
                  </a:cubicBezTo>
                  <a:cubicBezTo>
                    <a:pt x="2184" y="12750"/>
                    <a:pt x="1762" y="12845"/>
                    <a:pt x="1340" y="12845"/>
                  </a:cubicBezTo>
                  <a:cubicBezTo>
                    <a:pt x="913" y="12845"/>
                    <a:pt x="485" y="12748"/>
                    <a:pt x="79" y="12554"/>
                  </a:cubicBezTo>
                  <a:cubicBezTo>
                    <a:pt x="72" y="12550"/>
                    <a:pt x="65" y="12549"/>
                    <a:pt x="58" y="12549"/>
                  </a:cubicBezTo>
                  <a:cubicBezTo>
                    <a:pt x="39" y="12549"/>
                    <a:pt x="21" y="12560"/>
                    <a:pt x="14" y="12577"/>
                  </a:cubicBezTo>
                  <a:cubicBezTo>
                    <a:pt x="1" y="12603"/>
                    <a:pt x="11" y="12632"/>
                    <a:pt x="37" y="12642"/>
                  </a:cubicBezTo>
                  <a:cubicBezTo>
                    <a:pt x="455" y="12845"/>
                    <a:pt x="900" y="12943"/>
                    <a:pt x="1340" y="12943"/>
                  </a:cubicBezTo>
                  <a:cubicBezTo>
                    <a:pt x="1776" y="12943"/>
                    <a:pt x="2213" y="12845"/>
                    <a:pt x="2628" y="12652"/>
                  </a:cubicBezTo>
                  <a:cubicBezTo>
                    <a:pt x="3566" y="12210"/>
                    <a:pt x="4286" y="11322"/>
                    <a:pt x="4553" y="10266"/>
                  </a:cubicBezTo>
                  <a:cubicBezTo>
                    <a:pt x="4785" y="9344"/>
                    <a:pt x="4694" y="8465"/>
                    <a:pt x="4596" y="7534"/>
                  </a:cubicBezTo>
                  <a:lnTo>
                    <a:pt x="4586" y="7442"/>
                  </a:lnTo>
                  <a:cubicBezTo>
                    <a:pt x="5171" y="7213"/>
                    <a:pt x="5508" y="6730"/>
                    <a:pt x="5589" y="6005"/>
                  </a:cubicBezTo>
                  <a:cubicBezTo>
                    <a:pt x="5658" y="5390"/>
                    <a:pt x="5537" y="4710"/>
                    <a:pt x="5410" y="4128"/>
                  </a:cubicBezTo>
                  <a:cubicBezTo>
                    <a:pt x="5164" y="2997"/>
                    <a:pt x="4727" y="1906"/>
                    <a:pt x="4305" y="851"/>
                  </a:cubicBezTo>
                  <a:cubicBezTo>
                    <a:pt x="4197" y="582"/>
                    <a:pt x="4086" y="305"/>
                    <a:pt x="3978" y="33"/>
                  </a:cubicBezTo>
                  <a:cubicBezTo>
                    <a:pt x="3970" y="13"/>
                    <a:pt x="3953" y="1"/>
                    <a:pt x="39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313;p33"/>
            <p:cNvSpPr/>
            <p:nvPr/>
          </p:nvSpPr>
          <p:spPr>
            <a:xfrm>
              <a:off x="2959136" y="2119961"/>
              <a:ext cx="154179" cy="143571"/>
            </a:xfrm>
            <a:custGeom>
              <a:avLst/>
              <a:gdLst/>
              <a:ahLst/>
              <a:cxnLst/>
              <a:rect l="l" t="t" r="r" b="b"/>
              <a:pathLst>
                <a:path w="2122" h="1976" extrusionOk="0">
                  <a:moveTo>
                    <a:pt x="1731" y="1"/>
                  </a:moveTo>
                  <a:cubicBezTo>
                    <a:pt x="1716" y="1"/>
                    <a:pt x="1701" y="7"/>
                    <a:pt x="1690" y="21"/>
                  </a:cubicBezTo>
                  <a:cubicBezTo>
                    <a:pt x="1678" y="44"/>
                    <a:pt x="1681" y="77"/>
                    <a:pt x="1704" y="90"/>
                  </a:cubicBezTo>
                  <a:cubicBezTo>
                    <a:pt x="1900" y="224"/>
                    <a:pt x="2024" y="459"/>
                    <a:pt x="2021" y="694"/>
                  </a:cubicBezTo>
                  <a:cubicBezTo>
                    <a:pt x="2018" y="929"/>
                    <a:pt x="1887" y="1165"/>
                    <a:pt x="1690" y="1293"/>
                  </a:cubicBezTo>
                  <a:cubicBezTo>
                    <a:pt x="1605" y="1349"/>
                    <a:pt x="1500" y="1387"/>
                    <a:pt x="1405" y="1387"/>
                  </a:cubicBezTo>
                  <a:cubicBezTo>
                    <a:pt x="1333" y="1387"/>
                    <a:pt x="1267" y="1366"/>
                    <a:pt x="1217" y="1315"/>
                  </a:cubicBezTo>
                  <a:cubicBezTo>
                    <a:pt x="1206" y="1307"/>
                    <a:pt x="1194" y="1301"/>
                    <a:pt x="1181" y="1301"/>
                  </a:cubicBezTo>
                  <a:cubicBezTo>
                    <a:pt x="1174" y="1301"/>
                    <a:pt x="1168" y="1302"/>
                    <a:pt x="1161" y="1306"/>
                  </a:cubicBezTo>
                  <a:cubicBezTo>
                    <a:pt x="1145" y="1312"/>
                    <a:pt x="1132" y="1332"/>
                    <a:pt x="1132" y="1351"/>
                  </a:cubicBezTo>
                  <a:cubicBezTo>
                    <a:pt x="1132" y="1600"/>
                    <a:pt x="926" y="1839"/>
                    <a:pt x="678" y="1871"/>
                  </a:cubicBezTo>
                  <a:cubicBezTo>
                    <a:pt x="658" y="1873"/>
                    <a:pt x="637" y="1875"/>
                    <a:pt x="617" y="1875"/>
                  </a:cubicBezTo>
                  <a:cubicBezTo>
                    <a:pt x="390" y="1875"/>
                    <a:pt x="163" y="1711"/>
                    <a:pt x="102" y="1492"/>
                  </a:cubicBezTo>
                  <a:cubicBezTo>
                    <a:pt x="97" y="1470"/>
                    <a:pt x="77" y="1454"/>
                    <a:pt x="55" y="1454"/>
                  </a:cubicBezTo>
                  <a:cubicBezTo>
                    <a:pt x="51" y="1454"/>
                    <a:pt x="47" y="1455"/>
                    <a:pt x="43" y="1456"/>
                  </a:cubicBezTo>
                  <a:cubicBezTo>
                    <a:pt x="17" y="1463"/>
                    <a:pt x="1" y="1492"/>
                    <a:pt x="8" y="1518"/>
                  </a:cubicBezTo>
                  <a:cubicBezTo>
                    <a:pt x="79" y="1783"/>
                    <a:pt x="345" y="1976"/>
                    <a:pt x="616" y="1976"/>
                  </a:cubicBezTo>
                  <a:cubicBezTo>
                    <a:pt x="642" y="1976"/>
                    <a:pt x="668" y="1973"/>
                    <a:pt x="690" y="1969"/>
                  </a:cubicBezTo>
                  <a:cubicBezTo>
                    <a:pt x="959" y="1933"/>
                    <a:pt x="1181" y="1704"/>
                    <a:pt x="1224" y="1443"/>
                  </a:cubicBezTo>
                  <a:cubicBezTo>
                    <a:pt x="1278" y="1472"/>
                    <a:pt x="1339" y="1484"/>
                    <a:pt x="1401" y="1484"/>
                  </a:cubicBezTo>
                  <a:cubicBezTo>
                    <a:pt x="1518" y="1484"/>
                    <a:pt x="1641" y="1440"/>
                    <a:pt x="1743" y="1374"/>
                  </a:cubicBezTo>
                  <a:cubicBezTo>
                    <a:pt x="1972" y="1228"/>
                    <a:pt x="2116" y="969"/>
                    <a:pt x="2119" y="698"/>
                  </a:cubicBezTo>
                  <a:cubicBezTo>
                    <a:pt x="2122" y="427"/>
                    <a:pt x="1985" y="162"/>
                    <a:pt x="1759" y="8"/>
                  </a:cubicBezTo>
                  <a:cubicBezTo>
                    <a:pt x="1751" y="3"/>
                    <a:pt x="1741" y="1"/>
                    <a:pt x="1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314;p33"/>
            <p:cNvSpPr/>
            <p:nvPr/>
          </p:nvSpPr>
          <p:spPr>
            <a:xfrm>
              <a:off x="2744797" y="1588690"/>
              <a:ext cx="367865" cy="489421"/>
            </a:xfrm>
            <a:custGeom>
              <a:avLst/>
              <a:gdLst/>
              <a:ahLst/>
              <a:cxnLst/>
              <a:rect l="l" t="t" r="r" b="b"/>
              <a:pathLst>
                <a:path w="5063" h="6736" extrusionOk="0">
                  <a:moveTo>
                    <a:pt x="1007" y="1"/>
                  </a:moveTo>
                  <a:cubicBezTo>
                    <a:pt x="851" y="1"/>
                    <a:pt x="695" y="15"/>
                    <a:pt x="542" y="45"/>
                  </a:cubicBezTo>
                  <a:cubicBezTo>
                    <a:pt x="516" y="49"/>
                    <a:pt x="500" y="75"/>
                    <a:pt x="503" y="104"/>
                  </a:cubicBezTo>
                  <a:cubicBezTo>
                    <a:pt x="509" y="128"/>
                    <a:pt x="531" y="144"/>
                    <a:pt x="554" y="144"/>
                  </a:cubicBezTo>
                  <a:cubicBezTo>
                    <a:pt x="557" y="144"/>
                    <a:pt x="559" y="143"/>
                    <a:pt x="562" y="143"/>
                  </a:cubicBezTo>
                  <a:cubicBezTo>
                    <a:pt x="708" y="115"/>
                    <a:pt x="858" y="101"/>
                    <a:pt x="1007" y="101"/>
                  </a:cubicBezTo>
                  <a:cubicBezTo>
                    <a:pt x="1598" y="101"/>
                    <a:pt x="2193" y="317"/>
                    <a:pt x="2634" y="705"/>
                  </a:cubicBezTo>
                  <a:cubicBezTo>
                    <a:pt x="3189" y="1192"/>
                    <a:pt x="3503" y="1954"/>
                    <a:pt x="3458" y="2689"/>
                  </a:cubicBezTo>
                  <a:cubicBezTo>
                    <a:pt x="3455" y="2709"/>
                    <a:pt x="3464" y="2725"/>
                    <a:pt x="3480" y="2735"/>
                  </a:cubicBezTo>
                  <a:cubicBezTo>
                    <a:pt x="4088" y="3088"/>
                    <a:pt x="4605" y="3585"/>
                    <a:pt x="4939" y="4134"/>
                  </a:cubicBezTo>
                  <a:cubicBezTo>
                    <a:pt x="4954" y="4160"/>
                    <a:pt x="4961" y="4196"/>
                    <a:pt x="4951" y="4229"/>
                  </a:cubicBezTo>
                  <a:cubicBezTo>
                    <a:pt x="4693" y="5182"/>
                    <a:pt x="4033" y="5961"/>
                    <a:pt x="3141" y="6363"/>
                  </a:cubicBezTo>
                  <a:cubicBezTo>
                    <a:pt x="2736" y="6545"/>
                    <a:pt x="2259" y="6635"/>
                    <a:pt x="1774" y="6635"/>
                  </a:cubicBezTo>
                  <a:cubicBezTo>
                    <a:pt x="1181" y="6635"/>
                    <a:pt x="576" y="6501"/>
                    <a:pt x="79" y="6238"/>
                  </a:cubicBezTo>
                  <a:cubicBezTo>
                    <a:pt x="72" y="6236"/>
                    <a:pt x="65" y="6234"/>
                    <a:pt x="58" y="6234"/>
                  </a:cubicBezTo>
                  <a:cubicBezTo>
                    <a:pt x="40" y="6234"/>
                    <a:pt x="22" y="6243"/>
                    <a:pt x="13" y="6261"/>
                  </a:cubicBezTo>
                  <a:cubicBezTo>
                    <a:pt x="0" y="6285"/>
                    <a:pt x="10" y="6314"/>
                    <a:pt x="32" y="6327"/>
                  </a:cubicBezTo>
                  <a:cubicBezTo>
                    <a:pt x="487" y="6565"/>
                    <a:pt x="1029" y="6706"/>
                    <a:pt x="1595" y="6732"/>
                  </a:cubicBezTo>
                  <a:cubicBezTo>
                    <a:pt x="1657" y="6736"/>
                    <a:pt x="1716" y="6736"/>
                    <a:pt x="1774" y="6736"/>
                  </a:cubicBezTo>
                  <a:cubicBezTo>
                    <a:pt x="2284" y="6736"/>
                    <a:pt x="2768" y="6641"/>
                    <a:pt x="3180" y="6454"/>
                  </a:cubicBezTo>
                  <a:cubicBezTo>
                    <a:pt x="4102" y="6039"/>
                    <a:pt x="4782" y="5238"/>
                    <a:pt x="5046" y="4251"/>
                  </a:cubicBezTo>
                  <a:cubicBezTo>
                    <a:pt x="5062" y="4196"/>
                    <a:pt x="5052" y="4134"/>
                    <a:pt x="5023" y="4081"/>
                  </a:cubicBezTo>
                  <a:cubicBezTo>
                    <a:pt x="4687" y="3526"/>
                    <a:pt x="4167" y="3022"/>
                    <a:pt x="3556" y="2666"/>
                  </a:cubicBezTo>
                  <a:cubicBezTo>
                    <a:pt x="3595" y="1908"/>
                    <a:pt x="3268" y="1131"/>
                    <a:pt x="2699" y="630"/>
                  </a:cubicBezTo>
                  <a:cubicBezTo>
                    <a:pt x="2241" y="226"/>
                    <a:pt x="1622" y="1"/>
                    <a:pt x="1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315;p33"/>
            <p:cNvSpPr/>
            <p:nvPr/>
          </p:nvSpPr>
          <p:spPr>
            <a:xfrm>
              <a:off x="2948310" y="1502009"/>
              <a:ext cx="125407" cy="152435"/>
            </a:xfrm>
            <a:custGeom>
              <a:avLst/>
              <a:gdLst/>
              <a:ahLst/>
              <a:cxnLst/>
              <a:rect l="l" t="t" r="r" b="b"/>
              <a:pathLst>
                <a:path w="1726" h="2098" extrusionOk="0">
                  <a:moveTo>
                    <a:pt x="1334" y="0"/>
                  </a:moveTo>
                  <a:cubicBezTo>
                    <a:pt x="1317" y="0"/>
                    <a:pt x="1300" y="10"/>
                    <a:pt x="1290" y="26"/>
                  </a:cubicBezTo>
                  <a:cubicBezTo>
                    <a:pt x="1278" y="49"/>
                    <a:pt x="1287" y="81"/>
                    <a:pt x="1310" y="91"/>
                  </a:cubicBezTo>
                  <a:cubicBezTo>
                    <a:pt x="1506" y="199"/>
                    <a:pt x="1621" y="441"/>
                    <a:pt x="1575" y="660"/>
                  </a:cubicBezTo>
                  <a:cubicBezTo>
                    <a:pt x="1530" y="885"/>
                    <a:pt x="1307" y="1094"/>
                    <a:pt x="1091" y="1114"/>
                  </a:cubicBezTo>
                  <a:cubicBezTo>
                    <a:pt x="1079" y="1114"/>
                    <a:pt x="1065" y="1124"/>
                    <a:pt x="1059" y="1134"/>
                  </a:cubicBezTo>
                  <a:cubicBezTo>
                    <a:pt x="1049" y="1144"/>
                    <a:pt x="1046" y="1160"/>
                    <a:pt x="1049" y="1173"/>
                  </a:cubicBezTo>
                  <a:cubicBezTo>
                    <a:pt x="1098" y="1421"/>
                    <a:pt x="996" y="1696"/>
                    <a:pt x="797" y="1853"/>
                  </a:cubicBezTo>
                  <a:cubicBezTo>
                    <a:pt x="674" y="1950"/>
                    <a:pt x="516" y="2001"/>
                    <a:pt x="360" y="2001"/>
                  </a:cubicBezTo>
                  <a:cubicBezTo>
                    <a:pt x="263" y="2001"/>
                    <a:pt x="166" y="1981"/>
                    <a:pt x="79" y="1941"/>
                  </a:cubicBezTo>
                  <a:cubicBezTo>
                    <a:pt x="71" y="1937"/>
                    <a:pt x="64" y="1936"/>
                    <a:pt x="57" y="1936"/>
                  </a:cubicBezTo>
                  <a:cubicBezTo>
                    <a:pt x="38" y="1936"/>
                    <a:pt x="20" y="1947"/>
                    <a:pt x="13" y="1963"/>
                  </a:cubicBezTo>
                  <a:cubicBezTo>
                    <a:pt x="0" y="1990"/>
                    <a:pt x="13" y="2019"/>
                    <a:pt x="35" y="2029"/>
                  </a:cubicBezTo>
                  <a:cubicBezTo>
                    <a:pt x="137" y="2075"/>
                    <a:pt x="248" y="2098"/>
                    <a:pt x="359" y="2098"/>
                  </a:cubicBezTo>
                  <a:cubicBezTo>
                    <a:pt x="539" y="2098"/>
                    <a:pt x="719" y="2039"/>
                    <a:pt x="856" y="1928"/>
                  </a:cubicBezTo>
                  <a:cubicBezTo>
                    <a:pt x="1072" y="1761"/>
                    <a:pt x="1186" y="1473"/>
                    <a:pt x="1153" y="1206"/>
                  </a:cubicBezTo>
                  <a:cubicBezTo>
                    <a:pt x="1396" y="1156"/>
                    <a:pt x="1621" y="931"/>
                    <a:pt x="1673" y="679"/>
                  </a:cubicBezTo>
                  <a:cubicBezTo>
                    <a:pt x="1726" y="418"/>
                    <a:pt x="1592" y="134"/>
                    <a:pt x="1356" y="7"/>
                  </a:cubicBezTo>
                  <a:cubicBezTo>
                    <a:pt x="1349" y="2"/>
                    <a:pt x="1341" y="0"/>
                    <a:pt x="1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316;p33"/>
            <p:cNvSpPr/>
            <p:nvPr/>
          </p:nvSpPr>
          <p:spPr>
            <a:xfrm>
              <a:off x="3024237" y="1880918"/>
              <a:ext cx="83919" cy="67281"/>
            </a:xfrm>
            <a:custGeom>
              <a:avLst/>
              <a:gdLst/>
              <a:ahLst/>
              <a:cxnLst/>
              <a:rect l="l" t="t" r="r" b="b"/>
              <a:pathLst>
                <a:path w="1155" h="926" extrusionOk="0">
                  <a:moveTo>
                    <a:pt x="943" y="1"/>
                  </a:moveTo>
                  <a:cubicBezTo>
                    <a:pt x="904" y="1"/>
                    <a:pt x="864" y="7"/>
                    <a:pt x="824" y="17"/>
                  </a:cubicBezTo>
                  <a:cubicBezTo>
                    <a:pt x="696" y="50"/>
                    <a:pt x="576" y="118"/>
                    <a:pt x="442" y="128"/>
                  </a:cubicBezTo>
                  <a:cubicBezTo>
                    <a:pt x="419" y="130"/>
                    <a:pt x="396" y="131"/>
                    <a:pt x="372" y="131"/>
                  </a:cubicBezTo>
                  <a:cubicBezTo>
                    <a:pt x="342" y="131"/>
                    <a:pt x="310" y="130"/>
                    <a:pt x="280" y="130"/>
                  </a:cubicBezTo>
                  <a:cubicBezTo>
                    <a:pt x="191" y="130"/>
                    <a:pt x="108" y="138"/>
                    <a:pt x="53" y="204"/>
                  </a:cubicBezTo>
                  <a:cubicBezTo>
                    <a:pt x="4" y="258"/>
                    <a:pt x="1" y="347"/>
                    <a:pt x="27" y="415"/>
                  </a:cubicBezTo>
                  <a:cubicBezTo>
                    <a:pt x="53" y="488"/>
                    <a:pt x="105" y="543"/>
                    <a:pt x="161" y="596"/>
                  </a:cubicBezTo>
                  <a:cubicBezTo>
                    <a:pt x="334" y="762"/>
                    <a:pt x="758" y="926"/>
                    <a:pt x="796" y="926"/>
                  </a:cubicBezTo>
                  <a:cubicBezTo>
                    <a:pt x="797" y="926"/>
                    <a:pt x="798" y="926"/>
                    <a:pt x="798" y="925"/>
                  </a:cubicBezTo>
                  <a:cubicBezTo>
                    <a:pt x="1001" y="625"/>
                    <a:pt x="1089" y="412"/>
                    <a:pt x="1154" y="109"/>
                  </a:cubicBezTo>
                  <a:cubicBezTo>
                    <a:pt x="1107" y="30"/>
                    <a:pt x="1029" y="1"/>
                    <a:pt x="9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317;p33"/>
            <p:cNvSpPr/>
            <p:nvPr/>
          </p:nvSpPr>
          <p:spPr>
            <a:xfrm>
              <a:off x="2751409" y="1825844"/>
              <a:ext cx="189055" cy="214485"/>
            </a:xfrm>
            <a:custGeom>
              <a:avLst/>
              <a:gdLst/>
              <a:ahLst/>
              <a:cxnLst/>
              <a:rect l="l" t="t" r="r" b="b"/>
              <a:pathLst>
                <a:path w="2602" h="2952" extrusionOk="0">
                  <a:moveTo>
                    <a:pt x="1125" y="1"/>
                  </a:moveTo>
                  <a:cubicBezTo>
                    <a:pt x="674" y="1"/>
                    <a:pt x="272" y="203"/>
                    <a:pt x="0" y="523"/>
                  </a:cubicBezTo>
                  <a:cubicBezTo>
                    <a:pt x="137" y="817"/>
                    <a:pt x="207" y="1151"/>
                    <a:pt x="210" y="1481"/>
                  </a:cubicBezTo>
                  <a:cubicBezTo>
                    <a:pt x="216" y="1824"/>
                    <a:pt x="157" y="2167"/>
                    <a:pt x="63" y="2500"/>
                  </a:cubicBezTo>
                  <a:cubicBezTo>
                    <a:pt x="330" y="2778"/>
                    <a:pt x="710" y="2951"/>
                    <a:pt x="1125" y="2951"/>
                  </a:cubicBezTo>
                  <a:cubicBezTo>
                    <a:pt x="1941" y="2951"/>
                    <a:pt x="2602" y="2291"/>
                    <a:pt x="2602" y="1478"/>
                  </a:cubicBezTo>
                  <a:cubicBezTo>
                    <a:pt x="2602" y="660"/>
                    <a:pt x="1941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318;p33"/>
            <p:cNvSpPr/>
            <p:nvPr/>
          </p:nvSpPr>
          <p:spPr>
            <a:xfrm>
              <a:off x="2798200" y="1754131"/>
              <a:ext cx="76290" cy="76072"/>
            </a:xfrm>
            <a:custGeom>
              <a:avLst/>
              <a:gdLst/>
              <a:ahLst/>
              <a:cxnLst/>
              <a:rect l="l" t="t" r="r" b="b"/>
              <a:pathLst>
                <a:path w="1050" h="1047" extrusionOk="0">
                  <a:moveTo>
                    <a:pt x="523" y="0"/>
                  </a:moveTo>
                  <a:cubicBezTo>
                    <a:pt x="235" y="0"/>
                    <a:pt x="0" y="232"/>
                    <a:pt x="0" y="523"/>
                  </a:cubicBezTo>
                  <a:cubicBezTo>
                    <a:pt x="0" y="814"/>
                    <a:pt x="235" y="1047"/>
                    <a:pt x="523" y="1047"/>
                  </a:cubicBezTo>
                  <a:cubicBezTo>
                    <a:pt x="814" y="1047"/>
                    <a:pt x="1050" y="814"/>
                    <a:pt x="1050" y="523"/>
                  </a:cubicBezTo>
                  <a:cubicBezTo>
                    <a:pt x="1050" y="232"/>
                    <a:pt x="814" y="0"/>
                    <a:pt x="5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319;p33"/>
            <p:cNvSpPr/>
            <p:nvPr/>
          </p:nvSpPr>
          <p:spPr>
            <a:xfrm>
              <a:off x="2284802" y="1613466"/>
              <a:ext cx="518484" cy="811294"/>
            </a:xfrm>
            <a:custGeom>
              <a:avLst/>
              <a:gdLst/>
              <a:ahLst/>
              <a:cxnLst/>
              <a:rect l="l" t="t" r="r" b="b"/>
              <a:pathLst>
                <a:path w="7136" h="11166" extrusionOk="0">
                  <a:moveTo>
                    <a:pt x="2767" y="0"/>
                  </a:moveTo>
                  <a:cubicBezTo>
                    <a:pt x="2364" y="0"/>
                    <a:pt x="1963" y="130"/>
                    <a:pt x="1657" y="371"/>
                  </a:cubicBezTo>
                  <a:cubicBezTo>
                    <a:pt x="1638" y="390"/>
                    <a:pt x="1635" y="420"/>
                    <a:pt x="1651" y="443"/>
                  </a:cubicBezTo>
                  <a:cubicBezTo>
                    <a:pt x="1660" y="454"/>
                    <a:pt x="1675" y="460"/>
                    <a:pt x="1689" y="460"/>
                  </a:cubicBezTo>
                  <a:cubicBezTo>
                    <a:pt x="1700" y="460"/>
                    <a:pt x="1711" y="456"/>
                    <a:pt x="1720" y="449"/>
                  </a:cubicBezTo>
                  <a:cubicBezTo>
                    <a:pt x="2006" y="221"/>
                    <a:pt x="2385" y="98"/>
                    <a:pt x="2766" y="98"/>
                  </a:cubicBezTo>
                  <a:cubicBezTo>
                    <a:pt x="2898" y="98"/>
                    <a:pt x="3029" y="112"/>
                    <a:pt x="3158" y="142"/>
                  </a:cubicBezTo>
                  <a:cubicBezTo>
                    <a:pt x="3645" y="260"/>
                    <a:pt x="4082" y="580"/>
                    <a:pt x="4357" y="1025"/>
                  </a:cubicBezTo>
                  <a:cubicBezTo>
                    <a:pt x="4622" y="1449"/>
                    <a:pt x="4733" y="1972"/>
                    <a:pt x="4674" y="2499"/>
                  </a:cubicBezTo>
                  <a:cubicBezTo>
                    <a:pt x="4671" y="2515"/>
                    <a:pt x="4677" y="2532"/>
                    <a:pt x="4690" y="2541"/>
                  </a:cubicBezTo>
                  <a:cubicBezTo>
                    <a:pt x="4698" y="2549"/>
                    <a:pt x="4709" y="2552"/>
                    <a:pt x="4721" y="2552"/>
                  </a:cubicBezTo>
                  <a:cubicBezTo>
                    <a:pt x="4725" y="2552"/>
                    <a:pt x="4729" y="2552"/>
                    <a:pt x="4733" y="2551"/>
                  </a:cubicBezTo>
                  <a:cubicBezTo>
                    <a:pt x="4818" y="2533"/>
                    <a:pt x="4907" y="2524"/>
                    <a:pt x="4995" y="2524"/>
                  </a:cubicBezTo>
                  <a:cubicBezTo>
                    <a:pt x="5394" y="2524"/>
                    <a:pt x="5808" y="2705"/>
                    <a:pt x="6086" y="3015"/>
                  </a:cubicBezTo>
                  <a:cubicBezTo>
                    <a:pt x="6203" y="3149"/>
                    <a:pt x="6301" y="3299"/>
                    <a:pt x="6377" y="3466"/>
                  </a:cubicBezTo>
                  <a:cubicBezTo>
                    <a:pt x="6508" y="3743"/>
                    <a:pt x="6579" y="4067"/>
                    <a:pt x="6583" y="4404"/>
                  </a:cubicBezTo>
                  <a:cubicBezTo>
                    <a:pt x="6589" y="4718"/>
                    <a:pt x="6540" y="5045"/>
                    <a:pt x="6439" y="5410"/>
                  </a:cubicBezTo>
                  <a:cubicBezTo>
                    <a:pt x="6399" y="5551"/>
                    <a:pt x="6351" y="5698"/>
                    <a:pt x="6282" y="5888"/>
                  </a:cubicBezTo>
                  <a:cubicBezTo>
                    <a:pt x="6276" y="5907"/>
                    <a:pt x="6282" y="5930"/>
                    <a:pt x="6298" y="5944"/>
                  </a:cubicBezTo>
                  <a:cubicBezTo>
                    <a:pt x="6677" y="6234"/>
                    <a:pt x="6909" y="6718"/>
                    <a:pt x="6956" y="7309"/>
                  </a:cubicBezTo>
                  <a:cubicBezTo>
                    <a:pt x="7034" y="8359"/>
                    <a:pt x="6579" y="9453"/>
                    <a:pt x="5766" y="10163"/>
                  </a:cubicBezTo>
                  <a:cubicBezTo>
                    <a:pt x="5099" y="10744"/>
                    <a:pt x="4208" y="11066"/>
                    <a:pt x="3306" y="11066"/>
                  </a:cubicBezTo>
                  <a:cubicBezTo>
                    <a:pt x="3129" y="11066"/>
                    <a:pt x="2951" y="11054"/>
                    <a:pt x="2775" y="11028"/>
                  </a:cubicBezTo>
                  <a:cubicBezTo>
                    <a:pt x="1723" y="10881"/>
                    <a:pt x="749" y="10293"/>
                    <a:pt x="96" y="9414"/>
                  </a:cubicBezTo>
                  <a:cubicBezTo>
                    <a:pt x="88" y="9401"/>
                    <a:pt x="73" y="9394"/>
                    <a:pt x="58" y="9394"/>
                  </a:cubicBezTo>
                  <a:cubicBezTo>
                    <a:pt x="47" y="9394"/>
                    <a:pt x="36" y="9397"/>
                    <a:pt x="27" y="9404"/>
                  </a:cubicBezTo>
                  <a:cubicBezTo>
                    <a:pt x="7" y="9421"/>
                    <a:pt x="1" y="9450"/>
                    <a:pt x="17" y="9473"/>
                  </a:cubicBezTo>
                  <a:cubicBezTo>
                    <a:pt x="340" y="9908"/>
                    <a:pt x="759" y="10286"/>
                    <a:pt x="1230" y="10571"/>
                  </a:cubicBezTo>
                  <a:cubicBezTo>
                    <a:pt x="1704" y="10858"/>
                    <a:pt x="2233" y="11051"/>
                    <a:pt x="2762" y="11127"/>
                  </a:cubicBezTo>
                  <a:cubicBezTo>
                    <a:pt x="2942" y="11152"/>
                    <a:pt x="3125" y="11166"/>
                    <a:pt x="3304" y="11166"/>
                  </a:cubicBezTo>
                  <a:cubicBezTo>
                    <a:pt x="4230" y="11166"/>
                    <a:pt x="5145" y="10836"/>
                    <a:pt x="5831" y="10238"/>
                  </a:cubicBezTo>
                  <a:cubicBezTo>
                    <a:pt x="6665" y="9505"/>
                    <a:pt x="7135" y="8381"/>
                    <a:pt x="7054" y="7300"/>
                  </a:cubicBezTo>
                  <a:cubicBezTo>
                    <a:pt x="7007" y="6698"/>
                    <a:pt x="6772" y="6195"/>
                    <a:pt x="6387" y="5888"/>
                  </a:cubicBezTo>
                  <a:cubicBezTo>
                    <a:pt x="6452" y="5711"/>
                    <a:pt x="6498" y="5571"/>
                    <a:pt x="6534" y="5437"/>
                  </a:cubicBezTo>
                  <a:cubicBezTo>
                    <a:pt x="6638" y="5064"/>
                    <a:pt x="6687" y="4724"/>
                    <a:pt x="6681" y="4401"/>
                  </a:cubicBezTo>
                  <a:cubicBezTo>
                    <a:pt x="6677" y="4051"/>
                    <a:pt x="6603" y="3714"/>
                    <a:pt x="6468" y="3427"/>
                  </a:cubicBezTo>
                  <a:cubicBezTo>
                    <a:pt x="6387" y="3250"/>
                    <a:pt x="6285" y="3090"/>
                    <a:pt x="6161" y="2950"/>
                  </a:cubicBezTo>
                  <a:cubicBezTo>
                    <a:pt x="5862" y="2620"/>
                    <a:pt x="5419" y="2426"/>
                    <a:pt x="4993" y="2426"/>
                  </a:cubicBezTo>
                  <a:cubicBezTo>
                    <a:pt x="4921" y="2426"/>
                    <a:pt x="4849" y="2432"/>
                    <a:pt x="4779" y="2443"/>
                  </a:cubicBezTo>
                  <a:cubicBezTo>
                    <a:pt x="4824" y="1920"/>
                    <a:pt x="4704" y="1401"/>
                    <a:pt x="4442" y="975"/>
                  </a:cubicBezTo>
                  <a:cubicBezTo>
                    <a:pt x="4155" y="508"/>
                    <a:pt x="3693" y="168"/>
                    <a:pt x="3180" y="48"/>
                  </a:cubicBezTo>
                  <a:cubicBezTo>
                    <a:pt x="3045" y="16"/>
                    <a:pt x="2905" y="0"/>
                    <a:pt x="27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320;p33"/>
            <p:cNvSpPr/>
            <p:nvPr/>
          </p:nvSpPr>
          <p:spPr>
            <a:xfrm>
              <a:off x="2296427" y="2156581"/>
              <a:ext cx="159411" cy="135724"/>
            </a:xfrm>
            <a:custGeom>
              <a:avLst/>
              <a:gdLst/>
              <a:ahLst/>
              <a:cxnLst/>
              <a:rect l="l" t="t" r="r" b="b"/>
              <a:pathLst>
                <a:path w="2194" h="1868" extrusionOk="0">
                  <a:moveTo>
                    <a:pt x="169" y="0"/>
                  </a:moveTo>
                  <a:cubicBezTo>
                    <a:pt x="150" y="0"/>
                    <a:pt x="132" y="11"/>
                    <a:pt x="125" y="30"/>
                  </a:cubicBezTo>
                  <a:cubicBezTo>
                    <a:pt x="1" y="312"/>
                    <a:pt x="50" y="655"/>
                    <a:pt x="249" y="890"/>
                  </a:cubicBezTo>
                  <a:cubicBezTo>
                    <a:pt x="405" y="1074"/>
                    <a:pt x="642" y="1177"/>
                    <a:pt x="881" y="1177"/>
                  </a:cubicBezTo>
                  <a:cubicBezTo>
                    <a:pt x="922" y="1177"/>
                    <a:pt x="963" y="1174"/>
                    <a:pt x="1004" y="1167"/>
                  </a:cubicBezTo>
                  <a:lnTo>
                    <a:pt x="1004" y="1167"/>
                  </a:lnTo>
                  <a:cubicBezTo>
                    <a:pt x="972" y="1442"/>
                    <a:pt x="1168" y="1697"/>
                    <a:pt x="1390" y="1805"/>
                  </a:cubicBezTo>
                  <a:cubicBezTo>
                    <a:pt x="1475" y="1848"/>
                    <a:pt x="1569" y="1867"/>
                    <a:pt x="1661" y="1867"/>
                  </a:cubicBezTo>
                  <a:cubicBezTo>
                    <a:pt x="1860" y="1867"/>
                    <a:pt x="2057" y="1775"/>
                    <a:pt x="2177" y="1618"/>
                  </a:cubicBezTo>
                  <a:cubicBezTo>
                    <a:pt x="2194" y="1596"/>
                    <a:pt x="2191" y="1567"/>
                    <a:pt x="2168" y="1550"/>
                  </a:cubicBezTo>
                  <a:cubicBezTo>
                    <a:pt x="2159" y="1543"/>
                    <a:pt x="2148" y="1540"/>
                    <a:pt x="2137" y="1540"/>
                  </a:cubicBezTo>
                  <a:cubicBezTo>
                    <a:pt x="2123" y="1540"/>
                    <a:pt x="2108" y="1545"/>
                    <a:pt x="2099" y="1557"/>
                  </a:cubicBezTo>
                  <a:cubicBezTo>
                    <a:pt x="1998" y="1691"/>
                    <a:pt x="1827" y="1767"/>
                    <a:pt x="1659" y="1767"/>
                  </a:cubicBezTo>
                  <a:cubicBezTo>
                    <a:pt x="1581" y="1767"/>
                    <a:pt x="1504" y="1751"/>
                    <a:pt x="1435" y="1717"/>
                  </a:cubicBezTo>
                  <a:cubicBezTo>
                    <a:pt x="1223" y="1615"/>
                    <a:pt x="1046" y="1360"/>
                    <a:pt x="1112" y="1119"/>
                  </a:cubicBezTo>
                  <a:cubicBezTo>
                    <a:pt x="1118" y="1099"/>
                    <a:pt x="1112" y="1083"/>
                    <a:pt x="1099" y="1069"/>
                  </a:cubicBezTo>
                  <a:cubicBezTo>
                    <a:pt x="1089" y="1060"/>
                    <a:pt x="1077" y="1055"/>
                    <a:pt x="1065" y="1055"/>
                  </a:cubicBezTo>
                  <a:cubicBezTo>
                    <a:pt x="1061" y="1055"/>
                    <a:pt x="1057" y="1056"/>
                    <a:pt x="1053" y="1057"/>
                  </a:cubicBezTo>
                  <a:cubicBezTo>
                    <a:pt x="997" y="1072"/>
                    <a:pt x="938" y="1079"/>
                    <a:pt x="880" y="1079"/>
                  </a:cubicBezTo>
                  <a:cubicBezTo>
                    <a:pt x="670" y="1079"/>
                    <a:pt x="460" y="986"/>
                    <a:pt x="325" y="825"/>
                  </a:cubicBezTo>
                  <a:cubicBezTo>
                    <a:pt x="148" y="622"/>
                    <a:pt x="105" y="318"/>
                    <a:pt x="213" y="69"/>
                  </a:cubicBezTo>
                  <a:cubicBezTo>
                    <a:pt x="227" y="43"/>
                    <a:pt x="213" y="14"/>
                    <a:pt x="187" y="4"/>
                  </a:cubicBezTo>
                  <a:cubicBezTo>
                    <a:pt x="181" y="2"/>
                    <a:pt x="175" y="0"/>
                    <a:pt x="1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321;p33"/>
            <p:cNvSpPr/>
            <p:nvPr/>
          </p:nvSpPr>
          <p:spPr>
            <a:xfrm>
              <a:off x="2891274" y="2525318"/>
              <a:ext cx="23105" cy="24849"/>
            </a:xfrm>
            <a:custGeom>
              <a:avLst/>
              <a:gdLst/>
              <a:ahLst/>
              <a:cxnLst/>
              <a:rect l="l" t="t" r="r" b="b"/>
              <a:pathLst>
                <a:path w="318" h="342" extrusionOk="0">
                  <a:moveTo>
                    <a:pt x="261" y="1"/>
                  </a:moveTo>
                  <a:cubicBezTo>
                    <a:pt x="241" y="1"/>
                    <a:pt x="222" y="12"/>
                    <a:pt x="213" y="31"/>
                  </a:cubicBezTo>
                  <a:cubicBezTo>
                    <a:pt x="173" y="119"/>
                    <a:pt x="108" y="194"/>
                    <a:pt x="27" y="250"/>
                  </a:cubicBezTo>
                  <a:cubicBezTo>
                    <a:pt x="4" y="266"/>
                    <a:pt x="1" y="296"/>
                    <a:pt x="13" y="319"/>
                  </a:cubicBezTo>
                  <a:cubicBezTo>
                    <a:pt x="24" y="335"/>
                    <a:pt x="40" y="341"/>
                    <a:pt x="56" y="341"/>
                  </a:cubicBezTo>
                  <a:cubicBezTo>
                    <a:pt x="66" y="341"/>
                    <a:pt x="75" y="338"/>
                    <a:pt x="86" y="331"/>
                  </a:cubicBezTo>
                  <a:cubicBezTo>
                    <a:pt x="180" y="266"/>
                    <a:pt x="256" y="178"/>
                    <a:pt x="304" y="70"/>
                  </a:cubicBezTo>
                  <a:cubicBezTo>
                    <a:pt x="318" y="47"/>
                    <a:pt x="304" y="17"/>
                    <a:pt x="282" y="5"/>
                  </a:cubicBezTo>
                  <a:cubicBezTo>
                    <a:pt x="275" y="2"/>
                    <a:pt x="268" y="1"/>
                    <a:pt x="2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322;p33"/>
            <p:cNvSpPr/>
            <p:nvPr/>
          </p:nvSpPr>
          <p:spPr>
            <a:xfrm>
              <a:off x="2917140" y="2520086"/>
              <a:ext cx="20053" cy="26956"/>
            </a:xfrm>
            <a:custGeom>
              <a:avLst/>
              <a:gdLst/>
              <a:ahLst/>
              <a:cxnLst/>
              <a:rect l="l" t="t" r="r" b="b"/>
              <a:pathLst>
                <a:path w="276" h="371" extrusionOk="0">
                  <a:moveTo>
                    <a:pt x="221" y="0"/>
                  </a:moveTo>
                  <a:cubicBezTo>
                    <a:pt x="198" y="0"/>
                    <a:pt x="176" y="15"/>
                    <a:pt x="170" y="38"/>
                  </a:cubicBezTo>
                  <a:cubicBezTo>
                    <a:pt x="144" y="133"/>
                    <a:pt x="92" y="217"/>
                    <a:pt x="21" y="285"/>
                  </a:cubicBezTo>
                  <a:cubicBezTo>
                    <a:pt x="1" y="305"/>
                    <a:pt x="1" y="335"/>
                    <a:pt x="21" y="355"/>
                  </a:cubicBezTo>
                  <a:cubicBezTo>
                    <a:pt x="30" y="368"/>
                    <a:pt x="43" y="371"/>
                    <a:pt x="57" y="371"/>
                  </a:cubicBezTo>
                  <a:cubicBezTo>
                    <a:pt x="69" y="371"/>
                    <a:pt x="82" y="368"/>
                    <a:pt x="89" y="358"/>
                  </a:cubicBezTo>
                  <a:cubicBezTo>
                    <a:pt x="174" y="276"/>
                    <a:pt x="236" y="175"/>
                    <a:pt x="265" y="64"/>
                  </a:cubicBezTo>
                  <a:cubicBezTo>
                    <a:pt x="275" y="38"/>
                    <a:pt x="259" y="11"/>
                    <a:pt x="233" y="2"/>
                  </a:cubicBezTo>
                  <a:cubicBezTo>
                    <a:pt x="229" y="1"/>
                    <a:pt x="225" y="0"/>
                    <a:pt x="2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323;p33"/>
            <p:cNvSpPr/>
            <p:nvPr/>
          </p:nvSpPr>
          <p:spPr>
            <a:xfrm>
              <a:off x="2889894" y="2551329"/>
              <a:ext cx="25721" cy="22306"/>
            </a:xfrm>
            <a:custGeom>
              <a:avLst/>
              <a:gdLst/>
              <a:ahLst/>
              <a:cxnLst/>
              <a:rect l="l" t="t" r="r" b="b"/>
              <a:pathLst>
                <a:path w="354" h="307" extrusionOk="0">
                  <a:moveTo>
                    <a:pt x="296" y="0"/>
                  </a:moveTo>
                  <a:cubicBezTo>
                    <a:pt x="280" y="0"/>
                    <a:pt x="265" y="8"/>
                    <a:pt x="255" y="23"/>
                  </a:cubicBezTo>
                  <a:cubicBezTo>
                    <a:pt x="199" y="104"/>
                    <a:pt x="124" y="169"/>
                    <a:pt x="35" y="212"/>
                  </a:cubicBezTo>
                  <a:cubicBezTo>
                    <a:pt x="10" y="225"/>
                    <a:pt x="0" y="255"/>
                    <a:pt x="13" y="277"/>
                  </a:cubicBezTo>
                  <a:cubicBezTo>
                    <a:pt x="23" y="297"/>
                    <a:pt x="39" y="306"/>
                    <a:pt x="59" y="306"/>
                  </a:cubicBezTo>
                  <a:cubicBezTo>
                    <a:pt x="65" y="306"/>
                    <a:pt x="72" y="306"/>
                    <a:pt x="79" y="300"/>
                  </a:cubicBezTo>
                  <a:cubicBezTo>
                    <a:pt x="183" y="252"/>
                    <a:pt x="275" y="176"/>
                    <a:pt x="337" y="78"/>
                  </a:cubicBezTo>
                  <a:cubicBezTo>
                    <a:pt x="353" y="55"/>
                    <a:pt x="346" y="26"/>
                    <a:pt x="323" y="9"/>
                  </a:cubicBezTo>
                  <a:cubicBezTo>
                    <a:pt x="315" y="3"/>
                    <a:pt x="305" y="0"/>
                    <a:pt x="2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324;p33"/>
            <p:cNvSpPr/>
            <p:nvPr/>
          </p:nvSpPr>
          <p:spPr>
            <a:xfrm>
              <a:off x="2443195" y="2703692"/>
              <a:ext cx="410588" cy="815290"/>
            </a:xfrm>
            <a:custGeom>
              <a:avLst/>
              <a:gdLst/>
              <a:ahLst/>
              <a:cxnLst/>
              <a:rect l="l" t="t" r="r" b="b"/>
              <a:pathLst>
                <a:path w="5651" h="11221" extrusionOk="0">
                  <a:moveTo>
                    <a:pt x="2025" y="1"/>
                  </a:moveTo>
                  <a:cubicBezTo>
                    <a:pt x="1390" y="1"/>
                    <a:pt x="0" y="730"/>
                    <a:pt x="0" y="730"/>
                  </a:cubicBezTo>
                  <a:lnTo>
                    <a:pt x="2360" y="10096"/>
                  </a:lnTo>
                  <a:lnTo>
                    <a:pt x="2677" y="11220"/>
                  </a:lnTo>
                  <a:lnTo>
                    <a:pt x="5651" y="11220"/>
                  </a:lnTo>
                  <a:cubicBezTo>
                    <a:pt x="5651" y="11220"/>
                    <a:pt x="4824" y="10498"/>
                    <a:pt x="4164" y="10285"/>
                  </a:cubicBezTo>
                  <a:lnTo>
                    <a:pt x="3507" y="10073"/>
                  </a:lnTo>
                  <a:cubicBezTo>
                    <a:pt x="3507" y="10073"/>
                    <a:pt x="2530" y="645"/>
                    <a:pt x="2317" y="135"/>
                  </a:cubicBezTo>
                  <a:cubicBezTo>
                    <a:pt x="2278" y="39"/>
                    <a:pt x="2171" y="1"/>
                    <a:pt x="2025" y="1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325;p33"/>
            <p:cNvSpPr/>
            <p:nvPr/>
          </p:nvSpPr>
          <p:spPr>
            <a:xfrm>
              <a:off x="2525589" y="3224864"/>
              <a:ext cx="343234" cy="266290"/>
            </a:xfrm>
            <a:custGeom>
              <a:avLst/>
              <a:gdLst/>
              <a:ahLst/>
              <a:cxnLst/>
              <a:rect l="l" t="t" r="r" b="b"/>
              <a:pathLst>
                <a:path w="4724" h="3665" extrusionOk="0">
                  <a:moveTo>
                    <a:pt x="1441" y="1"/>
                  </a:moveTo>
                  <a:cubicBezTo>
                    <a:pt x="1426" y="1"/>
                    <a:pt x="1411" y="1"/>
                    <a:pt x="1396" y="2"/>
                  </a:cubicBezTo>
                  <a:cubicBezTo>
                    <a:pt x="870" y="24"/>
                    <a:pt x="396" y="410"/>
                    <a:pt x="200" y="897"/>
                  </a:cubicBezTo>
                  <a:cubicBezTo>
                    <a:pt x="1" y="1384"/>
                    <a:pt x="53" y="1949"/>
                    <a:pt x="269" y="2433"/>
                  </a:cubicBezTo>
                  <a:cubicBezTo>
                    <a:pt x="481" y="2913"/>
                    <a:pt x="844" y="3316"/>
                    <a:pt x="1249" y="3649"/>
                  </a:cubicBezTo>
                  <a:cubicBezTo>
                    <a:pt x="1347" y="3661"/>
                    <a:pt x="1530" y="3652"/>
                    <a:pt x="1628" y="3665"/>
                  </a:cubicBezTo>
                  <a:lnTo>
                    <a:pt x="4226" y="3665"/>
                  </a:lnTo>
                  <a:cubicBezTo>
                    <a:pt x="4533" y="3260"/>
                    <a:pt x="4720" y="2730"/>
                    <a:pt x="4723" y="2221"/>
                  </a:cubicBezTo>
                  <a:cubicBezTo>
                    <a:pt x="4723" y="1711"/>
                    <a:pt x="4497" y="1188"/>
                    <a:pt x="4079" y="897"/>
                  </a:cubicBezTo>
                  <a:cubicBezTo>
                    <a:pt x="3861" y="745"/>
                    <a:pt x="3556" y="661"/>
                    <a:pt x="3257" y="661"/>
                  </a:cubicBezTo>
                  <a:cubicBezTo>
                    <a:pt x="2983" y="661"/>
                    <a:pt x="2715" y="732"/>
                    <a:pt x="2527" y="887"/>
                  </a:cubicBezTo>
                  <a:cubicBezTo>
                    <a:pt x="2457" y="382"/>
                    <a:pt x="1950" y="1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326;p33"/>
            <p:cNvSpPr/>
            <p:nvPr/>
          </p:nvSpPr>
          <p:spPr>
            <a:xfrm>
              <a:off x="2331085" y="2583444"/>
              <a:ext cx="350936" cy="364741"/>
            </a:xfrm>
            <a:custGeom>
              <a:avLst/>
              <a:gdLst/>
              <a:ahLst/>
              <a:cxnLst/>
              <a:rect l="l" t="t" r="r" b="b"/>
              <a:pathLst>
                <a:path w="4830" h="5020" extrusionOk="0">
                  <a:moveTo>
                    <a:pt x="2671" y="0"/>
                  </a:moveTo>
                  <a:cubicBezTo>
                    <a:pt x="2116" y="0"/>
                    <a:pt x="1563" y="169"/>
                    <a:pt x="1125" y="508"/>
                  </a:cubicBezTo>
                  <a:cubicBezTo>
                    <a:pt x="350" y="1104"/>
                    <a:pt x="1" y="2214"/>
                    <a:pt x="338" y="3130"/>
                  </a:cubicBezTo>
                  <a:lnTo>
                    <a:pt x="717" y="3427"/>
                  </a:lnTo>
                  <a:cubicBezTo>
                    <a:pt x="547" y="3825"/>
                    <a:pt x="625" y="4316"/>
                    <a:pt x="913" y="4640"/>
                  </a:cubicBezTo>
                  <a:cubicBezTo>
                    <a:pt x="1128" y="4882"/>
                    <a:pt x="1454" y="5020"/>
                    <a:pt x="1780" y="5020"/>
                  </a:cubicBezTo>
                  <a:cubicBezTo>
                    <a:pt x="1884" y="5020"/>
                    <a:pt x="1989" y="5005"/>
                    <a:pt x="2089" y="4976"/>
                  </a:cubicBezTo>
                  <a:cubicBezTo>
                    <a:pt x="2504" y="4855"/>
                    <a:pt x="2831" y="4480"/>
                    <a:pt x="2896" y="4055"/>
                  </a:cubicBezTo>
                  <a:cubicBezTo>
                    <a:pt x="3023" y="4135"/>
                    <a:pt x="3170" y="4170"/>
                    <a:pt x="3321" y="4170"/>
                  </a:cubicBezTo>
                  <a:cubicBezTo>
                    <a:pt x="3507" y="4170"/>
                    <a:pt x="3698" y="4118"/>
                    <a:pt x="3864" y="4035"/>
                  </a:cubicBezTo>
                  <a:cubicBezTo>
                    <a:pt x="4165" y="3884"/>
                    <a:pt x="4373" y="3567"/>
                    <a:pt x="4393" y="3234"/>
                  </a:cubicBezTo>
                  <a:cubicBezTo>
                    <a:pt x="4417" y="2898"/>
                    <a:pt x="4249" y="2558"/>
                    <a:pt x="3972" y="2371"/>
                  </a:cubicBezTo>
                  <a:lnTo>
                    <a:pt x="3972" y="2371"/>
                  </a:lnTo>
                  <a:cubicBezTo>
                    <a:pt x="3987" y="2373"/>
                    <a:pt x="4003" y="2373"/>
                    <a:pt x="4018" y="2373"/>
                  </a:cubicBezTo>
                  <a:cubicBezTo>
                    <a:pt x="4470" y="2373"/>
                    <a:pt x="4829" y="1820"/>
                    <a:pt x="4766" y="1362"/>
                  </a:cubicBezTo>
                  <a:cubicBezTo>
                    <a:pt x="4697" y="888"/>
                    <a:pt x="4311" y="515"/>
                    <a:pt x="3890" y="293"/>
                  </a:cubicBezTo>
                  <a:cubicBezTo>
                    <a:pt x="3516" y="98"/>
                    <a:pt x="3093" y="0"/>
                    <a:pt x="2671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327;p33"/>
            <p:cNvSpPr/>
            <p:nvPr/>
          </p:nvSpPr>
          <p:spPr>
            <a:xfrm>
              <a:off x="2380710" y="2725780"/>
              <a:ext cx="307414" cy="226837"/>
            </a:xfrm>
            <a:custGeom>
              <a:avLst/>
              <a:gdLst/>
              <a:ahLst/>
              <a:cxnLst/>
              <a:rect l="l" t="t" r="r" b="b"/>
              <a:pathLst>
                <a:path w="4231" h="3122" extrusionOk="0">
                  <a:moveTo>
                    <a:pt x="3905" y="0"/>
                  </a:moveTo>
                  <a:cubicBezTo>
                    <a:pt x="3891" y="0"/>
                    <a:pt x="3876" y="6"/>
                    <a:pt x="3867" y="17"/>
                  </a:cubicBezTo>
                  <a:cubicBezTo>
                    <a:pt x="3851" y="40"/>
                    <a:pt x="3854" y="70"/>
                    <a:pt x="3877" y="86"/>
                  </a:cubicBezTo>
                  <a:cubicBezTo>
                    <a:pt x="4040" y="216"/>
                    <a:pt x="4129" y="442"/>
                    <a:pt x="4096" y="648"/>
                  </a:cubicBezTo>
                  <a:cubicBezTo>
                    <a:pt x="4063" y="863"/>
                    <a:pt x="3897" y="1082"/>
                    <a:pt x="3707" y="1154"/>
                  </a:cubicBezTo>
                  <a:cubicBezTo>
                    <a:pt x="3684" y="1164"/>
                    <a:pt x="3671" y="1190"/>
                    <a:pt x="3678" y="1216"/>
                  </a:cubicBezTo>
                  <a:cubicBezTo>
                    <a:pt x="3792" y="1589"/>
                    <a:pt x="3537" y="1913"/>
                    <a:pt x="3233" y="2070"/>
                  </a:cubicBezTo>
                  <a:cubicBezTo>
                    <a:pt x="3049" y="2163"/>
                    <a:pt x="2862" y="2210"/>
                    <a:pt x="2671" y="2210"/>
                  </a:cubicBezTo>
                  <a:cubicBezTo>
                    <a:pt x="2516" y="2210"/>
                    <a:pt x="2358" y="2180"/>
                    <a:pt x="2194" y="2118"/>
                  </a:cubicBezTo>
                  <a:cubicBezTo>
                    <a:pt x="2188" y="2117"/>
                    <a:pt x="2183" y="2116"/>
                    <a:pt x="2178" y="2116"/>
                  </a:cubicBezTo>
                  <a:cubicBezTo>
                    <a:pt x="2170" y="2116"/>
                    <a:pt x="2162" y="2118"/>
                    <a:pt x="2155" y="2121"/>
                  </a:cubicBezTo>
                  <a:cubicBezTo>
                    <a:pt x="2141" y="2128"/>
                    <a:pt x="2132" y="2138"/>
                    <a:pt x="2129" y="2154"/>
                  </a:cubicBezTo>
                  <a:cubicBezTo>
                    <a:pt x="2017" y="2563"/>
                    <a:pt x="1664" y="2899"/>
                    <a:pt x="1253" y="2994"/>
                  </a:cubicBezTo>
                  <a:cubicBezTo>
                    <a:pt x="1171" y="3013"/>
                    <a:pt x="1087" y="3022"/>
                    <a:pt x="1003" y="3022"/>
                  </a:cubicBezTo>
                  <a:cubicBezTo>
                    <a:pt x="662" y="3022"/>
                    <a:pt x="319" y="2872"/>
                    <a:pt x="96" y="2616"/>
                  </a:cubicBezTo>
                  <a:cubicBezTo>
                    <a:pt x="85" y="2605"/>
                    <a:pt x="71" y="2599"/>
                    <a:pt x="57" y="2599"/>
                  </a:cubicBezTo>
                  <a:cubicBezTo>
                    <a:pt x="46" y="2599"/>
                    <a:pt x="34" y="2603"/>
                    <a:pt x="24" y="2612"/>
                  </a:cubicBezTo>
                  <a:cubicBezTo>
                    <a:pt x="4" y="2628"/>
                    <a:pt x="1" y="2661"/>
                    <a:pt x="20" y="2681"/>
                  </a:cubicBezTo>
                  <a:cubicBezTo>
                    <a:pt x="263" y="2958"/>
                    <a:pt x="635" y="3121"/>
                    <a:pt x="1004" y="3121"/>
                  </a:cubicBezTo>
                  <a:cubicBezTo>
                    <a:pt x="1093" y="3121"/>
                    <a:pt x="1184" y="3112"/>
                    <a:pt x="1272" y="3092"/>
                  </a:cubicBezTo>
                  <a:cubicBezTo>
                    <a:pt x="1704" y="2994"/>
                    <a:pt x="2073" y="2651"/>
                    <a:pt x="2210" y="2230"/>
                  </a:cubicBezTo>
                  <a:cubicBezTo>
                    <a:pt x="2366" y="2282"/>
                    <a:pt x="2519" y="2308"/>
                    <a:pt x="2670" y="2308"/>
                  </a:cubicBezTo>
                  <a:cubicBezTo>
                    <a:pt x="2878" y="2308"/>
                    <a:pt x="3080" y="2258"/>
                    <a:pt x="3275" y="2157"/>
                  </a:cubicBezTo>
                  <a:cubicBezTo>
                    <a:pt x="3606" y="1988"/>
                    <a:pt x="3886" y="1638"/>
                    <a:pt x="3785" y="1230"/>
                  </a:cubicBezTo>
                  <a:cubicBezTo>
                    <a:pt x="3988" y="1132"/>
                    <a:pt x="4158" y="896"/>
                    <a:pt x="4194" y="661"/>
                  </a:cubicBezTo>
                  <a:cubicBezTo>
                    <a:pt x="4230" y="419"/>
                    <a:pt x="4132" y="161"/>
                    <a:pt x="3936" y="11"/>
                  </a:cubicBezTo>
                  <a:cubicBezTo>
                    <a:pt x="3927" y="4"/>
                    <a:pt x="3916" y="0"/>
                    <a:pt x="39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328;p33"/>
            <p:cNvSpPr/>
            <p:nvPr/>
          </p:nvSpPr>
          <p:spPr>
            <a:xfrm>
              <a:off x="2023889" y="1666215"/>
              <a:ext cx="318458" cy="305597"/>
            </a:xfrm>
            <a:custGeom>
              <a:avLst/>
              <a:gdLst/>
              <a:ahLst/>
              <a:cxnLst/>
              <a:rect l="l" t="t" r="r" b="b"/>
              <a:pathLst>
                <a:path w="4383" h="4206" extrusionOk="0">
                  <a:moveTo>
                    <a:pt x="1694" y="1"/>
                  </a:moveTo>
                  <a:cubicBezTo>
                    <a:pt x="1635" y="1"/>
                    <a:pt x="1590" y="64"/>
                    <a:pt x="1575" y="187"/>
                  </a:cubicBezTo>
                  <a:lnTo>
                    <a:pt x="1451" y="1249"/>
                  </a:lnTo>
                  <a:cubicBezTo>
                    <a:pt x="1425" y="1465"/>
                    <a:pt x="1255" y="1747"/>
                    <a:pt x="1072" y="1871"/>
                  </a:cubicBezTo>
                  <a:lnTo>
                    <a:pt x="183" y="2485"/>
                  </a:lnTo>
                  <a:cubicBezTo>
                    <a:pt x="0" y="2613"/>
                    <a:pt x="29" y="2730"/>
                    <a:pt x="248" y="2753"/>
                  </a:cubicBezTo>
                  <a:lnTo>
                    <a:pt x="1317" y="2854"/>
                  </a:lnTo>
                  <a:cubicBezTo>
                    <a:pt x="1533" y="2877"/>
                    <a:pt x="1814" y="3041"/>
                    <a:pt x="1938" y="3217"/>
                  </a:cubicBezTo>
                  <a:lnTo>
                    <a:pt x="2539" y="4090"/>
                  </a:lnTo>
                  <a:cubicBezTo>
                    <a:pt x="2592" y="4168"/>
                    <a:pt x="2645" y="4206"/>
                    <a:pt x="2690" y="4206"/>
                  </a:cubicBezTo>
                  <a:cubicBezTo>
                    <a:pt x="2749" y="4206"/>
                    <a:pt x="2795" y="4142"/>
                    <a:pt x="2807" y="4017"/>
                  </a:cubicBezTo>
                  <a:lnTo>
                    <a:pt x="2934" y="2959"/>
                  </a:lnTo>
                  <a:cubicBezTo>
                    <a:pt x="2958" y="2740"/>
                    <a:pt x="3127" y="2459"/>
                    <a:pt x="3311" y="2335"/>
                  </a:cubicBezTo>
                  <a:lnTo>
                    <a:pt x="4200" y="1720"/>
                  </a:lnTo>
                  <a:cubicBezTo>
                    <a:pt x="4382" y="1596"/>
                    <a:pt x="4353" y="1475"/>
                    <a:pt x="4134" y="1456"/>
                  </a:cubicBezTo>
                  <a:lnTo>
                    <a:pt x="3069" y="1351"/>
                  </a:lnTo>
                  <a:cubicBezTo>
                    <a:pt x="2850" y="1331"/>
                    <a:pt x="2569" y="1168"/>
                    <a:pt x="2448" y="988"/>
                  </a:cubicBezTo>
                  <a:lnTo>
                    <a:pt x="1847" y="115"/>
                  </a:lnTo>
                  <a:cubicBezTo>
                    <a:pt x="1793" y="38"/>
                    <a:pt x="1739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329;p33"/>
            <p:cNvSpPr/>
            <p:nvPr/>
          </p:nvSpPr>
          <p:spPr>
            <a:xfrm>
              <a:off x="3089847" y="1511891"/>
              <a:ext cx="220516" cy="210053"/>
            </a:xfrm>
            <a:custGeom>
              <a:avLst/>
              <a:gdLst/>
              <a:ahLst/>
              <a:cxnLst/>
              <a:rect l="l" t="t" r="r" b="b"/>
              <a:pathLst>
                <a:path w="3035" h="2891" extrusionOk="0">
                  <a:moveTo>
                    <a:pt x="2252" y="0"/>
                  </a:moveTo>
                  <a:cubicBezTo>
                    <a:pt x="2221" y="0"/>
                    <a:pt x="2180" y="20"/>
                    <a:pt x="2134" y="60"/>
                  </a:cubicBezTo>
                  <a:lnTo>
                    <a:pt x="1532" y="596"/>
                  </a:lnTo>
                  <a:cubicBezTo>
                    <a:pt x="1424" y="690"/>
                    <a:pt x="1228" y="757"/>
                    <a:pt x="1070" y="757"/>
                  </a:cubicBezTo>
                  <a:cubicBezTo>
                    <a:pt x="1048" y="757"/>
                    <a:pt x="1026" y="756"/>
                    <a:pt x="1006" y="753"/>
                  </a:cubicBezTo>
                  <a:lnTo>
                    <a:pt x="199" y="651"/>
                  </a:lnTo>
                  <a:cubicBezTo>
                    <a:pt x="182" y="649"/>
                    <a:pt x="167" y="648"/>
                    <a:pt x="153" y="648"/>
                  </a:cubicBezTo>
                  <a:cubicBezTo>
                    <a:pt x="26" y="648"/>
                    <a:pt x="1" y="726"/>
                    <a:pt x="101" y="834"/>
                  </a:cubicBezTo>
                  <a:lnTo>
                    <a:pt x="647" y="1429"/>
                  </a:lnTo>
                  <a:cubicBezTo>
                    <a:pt x="761" y="1550"/>
                    <a:pt x="833" y="1782"/>
                    <a:pt x="813" y="1942"/>
                  </a:cubicBezTo>
                  <a:lnTo>
                    <a:pt x="712" y="2737"/>
                  </a:lnTo>
                  <a:cubicBezTo>
                    <a:pt x="700" y="2837"/>
                    <a:pt x="729" y="2891"/>
                    <a:pt x="782" y="2891"/>
                  </a:cubicBezTo>
                  <a:cubicBezTo>
                    <a:pt x="814" y="2891"/>
                    <a:pt x="855" y="2872"/>
                    <a:pt x="902" y="2831"/>
                  </a:cubicBezTo>
                  <a:lnTo>
                    <a:pt x="1503" y="2298"/>
                  </a:lnTo>
                  <a:cubicBezTo>
                    <a:pt x="1614" y="2203"/>
                    <a:pt x="1812" y="2135"/>
                    <a:pt x="1971" y="2135"/>
                  </a:cubicBezTo>
                  <a:cubicBezTo>
                    <a:pt x="1991" y="2135"/>
                    <a:pt x="2010" y="2136"/>
                    <a:pt x="2029" y="2138"/>
                  </a:cubicBezTo>
                  <a:lnTo>
                    <a:pt x="2837" y="2243"/>
                  </a:lnTo>
                  <a:cubicBezTo>
                    <a:pt x="2853" y="2245"/>
                    <a:pt x="2868" y="2246"/>
                    <a:pt x="2883" y="2246"/>
                  </a:cubicBezTo>
                  <a:cubicBezTo>
                    <a:pt x="3010" y="2246"/>
                    <a:pt x="3034" y="2168"/>
                    <a:pt x="2935" y="2060"/>
                  </a:cubicBezTo>
                  <a:lnTo>
                    <a:pt x="2386" y="1465"/>
                  </a:lnTo>
                  <a:cubicBezTo>
                    <a:pt x="2274" y="1344"/>
                    <a:pt x="2199" y="1112"/>
                    <a:pt x="2222" y="949"/>
                  </a:cubicBezTo>
                  <a:lnTo>
                    <a:pt x="2320" y="158"/>
                  </a:lnTo>
                  <a:cubicBezTo>
                    <a:pt x="2334" y="55"/>
                    <a:pt x="2306" y="0"/>
                    <a:pt x="2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330;p33"/>
            <p:cNvSpPr/>
            <p:nvPr/>
          </p:nvSpPr>
          <p:spPr>
            <a:xfrm>
              <a:off x="1811584" y="2200248"/>
              <a:ext cx="151055" cy="114436"/>
            </a:xfrm>
            <a:custGeom>
              <a:avLst/>
              <a:gdLst/>
              <a:ahLst/>
              <a:cxnLst/>
              <a:rect l="l" t="t" r="r" b="b"/>
              <a:pathLst>
                <a:path w="2079" h="1575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1575" y="554"/>
                    <a:pt x="648" y="1148"/>
                    <a:pt x="0" y="1521"/>
                  </a:cubicBezTo>
                  <a:cubicBezTo>
                    <a:pt x="174" y="1563"/>
                    <a:pt x="375" y="1575"/>
                    <a:pt x="590" y="1575"/>
                  </a:cubicBezTo>
                  <a:cubicBezTo>
                    <a:pt x="846" y="1575"/>
                    <a:pt x="1121" y="1559"/>
                    <a:pt x="1394" y="1559"/>
                  </a:cubicBezTo>
                  <a:cubicBezTo>
                    <a:pt x="1472" y="1559"/>
                    <a:pt x="1550" y="1560"/>
                    <a:pt x="1628" y="1563"/>
                  </a:cubicBezTo>
                  <a:cubicBezTo>
                    <a:pt x="1830" y="981"/>
                    <a:pt x="2013" y="613"/>
                    <a:pt x="20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39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AF125DDF-54C0-44F1-9312-CC567147E6D6}"/>
              </a:ext>
            </a:extLst>
          </p:cNvPr>
          <p:cNvGrpSpPr/>
          <p:nvPr/>
        </p:nvGrpSpPr>
        <p:grpSpPr>
          <a:xfrm rot="10800000" flipH="1">
            <a:off x="0" y="1932327"/>
            <a:ext cx="2127533" cy="3043807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81" name="Donut 15">
            <a:extLst>
              <a:ext uri="{FF2B5EF4-FFF2-40B4-BE49-F238E27FC236}">
                <a16:creationId xmlns:a16="http://schemas.microsoft.com/office/drawing/2014/main" xmlns="" id="{3DF46610-DACB-4655-9E27-6303C15CF9D1}"/>
              </a:ext>
            </a:extLst>
          </p:cNvPr>
          <p:cNvSpPr/>
          <p:nvPr/>
        </p:nvSpPr>
        <p:spPr>
          <a:xfrm>
            <a:off x="5869214" y="1683452"/>
            <a:ext cx="344733" cy="34618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9F42F8BA-36EB-4CDA-9C34-2FBFA3D0D547}"/>
              </a:ext>
            </a:extLst>
          </p:cNvPr>
          <p:cNvSpPr/>
          <p:nvPr/>
        </p:nvSpPr>
        <p:spPr>
          <a:xfrm>
            <a:off x="6046502" y="4103608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F0270141-EAEF-4DB8-BE02-068A9E67E9FC}"/>
              </a:ext>
            </a:extLst>
          </p:cNvPr>
          <p:cNvSpPr/>
          <p:nvPr/>
        </p:nvSpPr>
        <p:spPr>
          <a:xfrm>
            <a:off x="6046502" y="3180755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B8E337CC-A763-4D05-9509-C4A9D2828580}"/>
              </a:ext>
            </a:extLst>
          </p:cNvPr>
          <p:cNvSpPr/>
          <p:nvPr/>
        </p:nvSpPr>
        <p:spPr>
          <a:xfrm>
            <a:off x="6046502" y="2257903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xmlns="" id="{3BE05377-4603-403A-A13B-77D1DF41A42C}"/>
              </a:ext>
            </a:extLst>
          </p:cNvPr>
          <p:cNvSpPr/>
          <p:nvPr/>
        </p:nvSpPr>
        <p:spPr>
          <a:xfrm rot="10800000">
            <a:off x="3038951" y="3323735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1B20DF86-2CE8-449A-9346-3AA4C54078C2}"/>
              </a:ext>
            </a:extLst>
          </p:cNvPr>
          <p:cNvSpPr/>
          <p:nvPr/>
        </p:nvSpPr>
        <p:spPr>
          <a:xfrm>
            <a:off x="6046502" y="4976134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9AD4AE32-2565-486C-BF53-0B038014A932}"/>
              </a:ext>
            </a:extLst>
          </p:cNvPr>
          <p:cNvSpPr/>
          <p:nvPr/>
        </p:nvSpPr>
        <p:spPr>
          <a:xfrm>
            <a:off x="6112136" y="1470497"/>
            <a:ext cx="529230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xmlns="" id="{77F18C11-B6DB-430E-8122-3CB9C2348FF3}"/>
              </a:ext>
            </a:extLst>
          </p:cNvPr>
          <p:cNvSpPr>
            <a:spLocks noChangeAspect="1"/>
          </p:cNvSpPr>
          <p:nvPr/>
        </p:nvSpPr>
        <p:spPr>
          <a:xfrm>
            <a:off x="6178703" y="3347710"/>
            <a:ext cx="337264" cy="26095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E84459F8-5881-4DEB-8A81-B89DA92F1CB7}"/>
              </a:ext>
            </a:extLst>
          </p:cNvPr>
          <p:cNvSpPr/>
          <p:nvPr/>
        </p:nvSpPr>
        <p:spPr>
          <a:xfrm>
            <a:off x="3878566" y="3295854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249C4E87-AE40-4F8D-B76D-0F3FE3C5E753}"/>
              </a:ext>
            </a:extLst>
          </p:cNvPr>
          <p:cNvSpPr/>
          <p:nvPr/>
        </p:nvSpPr>
        <p:spPr>
          <a:xfrm>
            <a:off x="3878566" y="3373106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DCEBC72B-82D4-4B5A-9E29-9A6C7DF9679D}"/>
              </a:ext>
            </a:extLst>
          </p:cNvPr>
          <p:cNvSpPr/>
          <p:nvPr/>
        </p:nvSpPr>
        <p:spPr>
          <a:xfrm>
            <a:off x="3878566" y="3450358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8F5405A9-7AFD-4CD6-895B-4CC9E600198B}"/>
              </a:ext>
            </a:extLst>
          </p:cNvPr>
          <p:cNvSpPr/>
          <p:nvPr/>
        </p:nvSpPr>
        <p:spPr>
          <a:xfrm>
            <a:off x="3878566" y="3527610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E68A8935-BBBB-4065-80B9-2A9DD8DE3D40}"/>
              </a:ext>
            </a:extLst>
          </p:cNvPr>
          <p:cNvSpPr/>
          <p:nvPr/>
        </p:nvSpPr>
        <p:spPr>
          <a:xfrm>
            <a:off x="3878566" y="3604861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233B169F-B6F7-48B5-B5C3-3FAAAF1B142C}"/>
              </a:ext>
            </a:extLst>
          </p:cNvPr>
          <p:cNvGrpSpPr/>
          <p:nvPr/>
        </p:nvGrpSpPr>
        <p:grpSpPr>
          <a:xfrm>
            <a:off x="1063767" y="2652332"/>
            <a:ext cx="3404656" cy="1774973"/>
            <a:chOff x="903886" y="3331350"/>
            <a:chExt cx="3297058" cy="1304009"/>
          </a:xfrm>
        </p:grpSpPr>
        <p:sp>
          <p:nvSpPr>
            <p:cNvPr id="122" name="Rectangle 34">
              <a:extLst>
                <a:ext uri="{FF2B5EF4-FFF2-40B4-BE49-F238E27FC236}">
                  <a16:creationId xmlns:a16="http://schemas.microsoft.com/office/drawing/2014/main" xmlns="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xmlns="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xmlns="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5" name="Parallelogram 124">
                <a:extLst>
                  <a:ext uri="{FF2B5EF4-FFF2-40B4-BE49-F238E27FC236}">
                    <a16:creationId xmlns:a16="http://schemas.microsoft.com/office/drawing/2014/main" xmlns="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xmlns="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128" name="Trapezoid 33">
                  <a:extLst>
                    <a:ext uri="{FF2B5EF4-FFF2-40B4-BE49-F238E27FC236}">
                      <a16:creationId xmlns:a16="http://schemas.microsoft.com/office/drawing/2014/main" xmlns="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29" name="Chord 128">
                  <a:extLst>
                    <a:ext uri="{FF2B5EF4-FFF2-40B4-BE49-F238E27FC236}">
                      <a16:creationId xmlns:a16="http://schemas.microsoft.com/office/drawing/2014/main" xmlns="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0" name="Trapezoid 37">
                  <a:extLst>
                    <a:ext uri="{FF2B5EF4-FFF2-40B4-BE49-F238E27FC236}">
                      <a16:creationId xmlns:a16="http://schemas.microsoft.com/office/drawing/2014/main" xmlns="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27" name="Parallelogram 126">
                <a:extLst>
                  <a:ext uri="{FF2B5EF4-FFF2-40B4-BE49-F238E27FC236}">
                    <a16:creationId xmlns:a16="http://schemas.microsoft.com/office/drawing/2014/main" xmlns="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31" name="Freeform 130">
            <a:extLst>
              <a:ext uri="{FF2B5EF4-FFF2-40B4-BE49-F238E27FC236}">
                <a16:creationId xmlns:a16="http://schemas.microsoft.com/office/drawing/2014/main" xmlns="" id="{643D6B73-DCC6-4A78-BDBC-0C65DE1E5B09}"/>
              </a:ext>
            </a:extLst>
          </p:cNvPr>
          <p:cNvSpPr/>
          <p:nvPr/>
        </p:nvSpPr>
        <p:spPr>
          <a:xfrm>
            <a:off x="4811776" y="1434298"/>
            <a:ext cx="1344846" cy="2016059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xmlns="" id="{57802457-5DD1-4216-8401-316524397E6E}"/>
              </a:ext>
            </a:extLst>
          </p:cNvPr>
          <p:cNvSpPr/>
          <p:nvPr/>
        </p:nvSpPr>
        <p:spPr>
          <a:xfrm>
            <a:off x="4843689" y="2257903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xmlns="" id="{FC68CD52-4B81-4454-BCA7-8BFFCA054C31}"/>
              </a:ext>
            </a:extLst>
          </p:cNvPr>
          <p:cNvSpPr/>
          <p:nvPr/>
        </p:nvSpPr>
        <p:spPr>
          <a:xfrm>
            <a:off x="4843631" y="3180633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xmlns="" id="{AD71E514-6F35-43AD-8232-E968ACC620EA}"/>
              </a:ext>
            </a:extLst>
          </p:cNvPr>
          <p:cNvSpPr/>
          <p:nvPr/>
        </p:nvSpPr>
        <p:spPr>
          <a:xfrm flipV="1">
            <a:off x="4843592" y="3610110"/>
            <a:ext cx="1204815" cy="1962142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xmlns="" id="{2CAE076D-7406-4897-B4DC-790DECC79ACC}"/>
              </a:ext>
            </a:extLst>
          </p:cNvPr>
          <p:cNvSpPr/>
          <p:nvPr/>
        </p:nvSpPr>
        <p:spPr>
          <a:xfrm flipV="1">
            <a:off x="4843689" y="3527610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ectangle 3"/>
          <p:cNvSpPr/>
          <p:nvPr/>
        </p:nvSpPr>
        <p:spPr>
          <a:xfrm>
            <a:off x="7029450" y="754108"/>
            <a:ext cx="49911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2600" b="1" dirty="0">
                <a:latin typeface="Arial Narrow" pitchFamily="34" charset="0"/>
                <a:cs typeface="Times New Roman" pitchFamily="18" charset="0"/>
              </a:rPr>
              <a:t>User registration &amp; Login </a:t>
            </a:r>
            <a:r>
              <a:rPr lang="en-US" sz="2600" b="1" dirty="0" smtClean="0">
                <a:latin typeface="Arial Narrow" pitchFamily="34" charset="0"/>
                <a:cs typeface="Times New Roman" pitchFamily="18" charset="0"/>
              </a:rPr>
              <a:t>System</a:t>
            </a:r>
          </a:p>
          <a:p>
            <a:pPr marL="457200" indent="-457200">
              <a:buClr>
                <a:srgbClr val="E6106D"/>
              </a:buClr>
              <a:buFont typeface="Wingdings" pitchFamily="2" charset="2"/>
              <a:buChar char="q"/>
            </a:pPr>
            <a:endParaRPr lang="en-US" sz="2600" b="1" dirty="0">
              <a:latin typeface="Arial Narrow" pitchFamily="34" charset="0"/>
              <a:cs typeface="Times New Roman" pitchFamily="18" charset="0"/>
            </a:endParaRPr>
          </a:p>
          <a:p>
            <a:pPr marL="457200" indent="-457200"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2600" b="1" dirty="0">
                <a:latin typeface="Arial Narrow" pitchFamily="34" charset="0"/>
                <a:cs typeface="Times New Roman" pitchFamily="18" charset="0"/>
              </a:rPr>
              <a:t>User Profile </a:t>
            </a:r>
            <a:r>
              <a:rPr lang="en-US" sz="2600" b="1" dirty="0" smtClean="0">
                <a:latin typeface="Arial Narrow" pitchFamily="34" charset="0"/>
                <a:cs typeface="Times New Roman" pitchFamily="18" charset="0"/>
              </a:rPr>
              <a:t>Management</a:t>
            </a:r>
          </a:p>
          <a:p>
            <a:pPr marL="457200" indent="-457200">
              <a:buClr>
                <a:srgbClr val="E6106D"/>
              </a:buClr>
              <a:buFont typeface="Wingdings" pitchFamily="2" charset="2"/>
              <a:buChar char="q"/>
            </a:pPr>
            <a:endParaRPr lang="en-US" sz="2600" b="1" dirty="0" smtClean="0">
              <a:latin typeface="Arial Narrow" pitchFamily="34" charset="0"/>
              <a:cs typeface="Times New Roman" pitchFamily="18" charset="0"/>
            </a:endParaRPr>
          </a:p>
          <a:p>
            <a:pPr marL="457200" indent="-457200"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2600" b="1" dirty="0" smtClean="0">
                <a:latin typeface="Arial Narrow" pitchFamily="34" charset="0"/>
                <a:cs typeface="Times New Roman" pitchFamily="18" charset="0"/>
              </a:rPr>
              <a:t>Admin Profile Management</a:t>
            </a:r>
          </a:p>
          <a:p>
            <a:pPr marL="457200" indent="-457200">
              <a:buClr>
                <a:srgbClr val="E6106D"/>
              </a:buClr>
              <a:buFont typeface="Wingdings" pitchFamily="2" charset="2"/>
              <a:buChar char="q"/>
            </a:pPr>
            <a:endParaRPr lang="en-US" sz="2600" b="1" dirty="0">
              <a:latin typeface="Arial Narrow" pitchFamily="34" charset="0"/>
              <a:cs typeface="Times New Roman" pitchFamily="18" charset="0"/>
            </a:endParaRPr>
          </a:p>
          <a:p>
            <a:pPr marL="457200" indent="-457200"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2600" b="1" dirty="0">
                <a:latin typeface="Arial Narrow" pitchFamily="34" charset="0"/>
                <a:cs typeface="Times New Roman" pitchFamily="18" charset="0"/>
              </a:rPr>
              <a:t>View Categories and </a:t>
            </a:r>
            <a:r>
              <a:rPr lang="en-US" sz="2600" b="1" dirty="0" smtClean="0">
                <a:latin typeface="Arial Narrow" pitchFamily="34" charset="0"/>
                <a:cs typeface="Times New Roman" pitchFamily="18" charset="0"/>
              </a:rPr>
              <a:t>Items</a:t>
            </a:r>
          </a:p>
          <a:p>
            <a:pPr>
              <a:buClr>
                <a:srgbClr val="E6106D"/>
              </a:buClr>
            </a:pPr>
            <a:endParaRPr lang="en-US" sz="4000" b="1" dirty="0">
              <a:latin typeface="Arial Narrow" pitchFamily="34" charset="0"/>
              <a:cs typeface="Times New Roman" pitchFamily="18" charset="0"/>
            </a:endParaRPr>
          </a:p>
          <a:p>
            <a:pPr marL="457200" indent="-457200"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2600" b="1" dirty="0">
                <a:latin typeface="Arial Narrow" pitchFamily="34" charset="0"/>
                <a:cs typeface="Times New Roman" pitchFamily="18" charset="0"/>
              </a:rPr>
              <a:t>Search and </a:t>
            </a:r>
            <a:r>
              <a:rPr lang="en-US" sz="2600" b="1" dirty="0" smtClean="0">
                <a:latin typeface="Arial Narrow" pitchFamily="34" charset="0"/>
                <a:cs typeface="Times New Roman" pitchFamily="18" charset="0"/>
              </a:rPr>
              <a:t>Filter</a:t>
            </a:r>
          </a:p>
          <a:p>
            <a:pPr>
              <a:buClr>
                <a:srgbClr val="E6106D"/>
              </a:buClr>
            </a:pPr>
            <a:endParaRPr lang="en-US" sz="3200" b="1" dirty="0">
              <a:latin typeface="Arial Narrow" pitchFamily="34" charset="0"/>
              <a:cs typeface="Times New Roman" pitchFamily="18" charset="0"/>
            </a:endParaRPr>
          </a:p>
          <a:p>
            <a:pPr marL="457200" indent="-457200"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2600" b="1" dirty="0">
                <a:latin typeface="Arial Narrow" pitchFamily="34" charset="0"/>
                <a:cs typeface="Times New Roman" pitchFamily="18" charset="0"/>
              </a:rPr>
              <a:t>Online </a:t>
            </a:r>
            <a:r>
              <a:rPr lang="en-US" sz="2600" b="1" dirty="0" smtClean="0">
                <a:latin typeface="Arial Narrow" pitchFamily="34" charset="0"/>
                <a:cs typeface="Times New Roman" pitchFamily="18" charset="0"/>
              </a:rPr>
              <a:t>Payments</a:t>
            </a:r>
          </a:p>
          <a:p>
            <a:pPr marL="457200" indent="-457200">
              <a:buClr>
                <a:srgbClr val="E6106D"/>
              </a:buClr>
              <a:buFont typeface="Wingdings" pitchFamily="2" charset="2"/>
              <a:buChar char="q"/>
            </a:pPr>
            <a:endParaRPr lang="en-US" sz="2600" b="1" dirty="0">
              <a:latin typeface="Arial Narrow" pitchFamily="34" charset="0"/>
              <a:cs typeface="Times New Roman" pitchFamily="18" charset="0"/>
            </a:endParaRPr>
          </a:p>
          <a:p>
            <a:pPr marL="457200" indent="-457200">
              <a:buClr>
                <a:srgbClr val="E6106D"/>
              </a:buClr>
              <a:buFont typeface="Wingdings" pitchFamily="2" charset="2"/>
              <a:buChar char="q"/>
            </a:pPr>
            <a:r>
              <a:rPr lang="en-US" sz="2600" b="1" dirty="0" smtClean="0">
                <a:latin typeface="Arial Narrow" pitchFamily="34" charset="0"/>
                <a:cs typeface="Times New Roman" pitchFamily="18" charset="0"/>
              </a:rPr>
              <a:t>Check History</a:t>
            </a:r>
            <a:endParaRPr lang="en-US" sz="26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xmlns="" id="{643D6B73-DCC6-4A78-BDBC-0C65DE1E5B09}"/>
              </a:ext>
            </a:extLst>
          </p:cNvPr>
          <p:cNvSpPr/>
          <p:nvPr/>
        </p:nvSpPr>
        <p:spPr>
          <a:xfrm>
            <a:off x="4843593" y="631733"/>
            <a:ext cx="1181288" cy="2648687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xmlns="" id="{9AD4AE32-2565-486C-BF53-0B038014A932}"/>
              </a:ext>
            </a:extLst>
          </p:cNvPr>
          <p:cNvSpPr/>
          <p:nvPr/>
        </p:nvSpPr>
        <p:spPr>
          <a:xfrm>
            <a:off x="6024880" y="631734"/>
            <a:ext cx="594864" cy="685799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xmlns="" id="{9AD4AE32-2565-486C-BF53-0B038014A932}"/>
              </a:ext>
            </a:extLst>
          </p:cNvPr>
          <p:cNvSpPr/>
          <p:nvPr/>
        </p:nvSpPr>
        <p:spPr>
          <a:xfrm>
            <a:off x="5996216" y="5702673"/>
            <a:ext cx="666772" cy="741400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xmlns="" id="{AD71E514-6F35-43AD-8232-E968ACC620EA}"/>
              </a:ext>
            </a:extLst>
          </p:cNvPr>
          <p:cNvSpPr/>
          <p:nvPr/>
        </p:nvSpPr>
        <p:spPr>
          <a:xfrm flipV="1">
            <a:off x="4843592" y="3702329"/>
            <a:ext cx="1152623" cy="2741744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E68A8935-BBBB-4065-80B9-2A9DD8DE3D40}"/>
              </a:ext>
            </a:extLst>
          </p:cNvPr>
          <p:cNvSpPr/>
          <p:nvPr/>
        </p:nvSpPr>
        <p:spPr>
          <a:xfrm>
            <a:off x="3878566" y="3674448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E84459F8-5881-4DEB-8A81-B89DA92F1CB7}"/>
              </a:ext>
            </a:extLst>
          </p:cNvPr>
          <p:cNvSpPr/>
          <p:nvPr/>
        </p:nvSpPr>
        <p:spPr>
          <a:xfrm>
            <a:off x="3878566" y="3224659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68" name="Google Shape;8575;p69"/>
          <p:cNvGrpSpPr/>
          <p:nvPr/>
        </p:nvGrpSpPr>
        <p:grpSpPr>
          <a:xfrm>
            <a:off x="6257274" y="1577599"/>
            <a:ext cx="274550" cy="354728"/>
            <a:chOff x="7606826" y="2419290"/>
            <a:chExt cx="274550" cy="354728"/>
          </a:xfrm>
        </p:grpSpPr>
        <p:sp>
          <p:nvSpPr>
            <p:cNvPr id="169" name="Google Shape;8576;p69"/>
            <p:cNvSpPr/>
            <p:nvPr/>
          </p:nvSpPr>
          <p:spPr>
            <a:xfrm>
              <a:off x="7606826" y="2619370"/>
              <a:ext cx="274550" cy="154649"/>
            </a:xfrm>
            <a:custGeom>
              <a:avLst/>
              <a:gdLst/>
              <a:ahLst/>
              <a:cxnLst/>
              <a:rect l="l" t="t" r="r" b="b"/>
              <a:pathLst>
                <a:path w="10485" h="5906" extrusionOk="0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577;p69"/>
            <p:cNvSpPr/>
            <p:nvPr/>
          </p:nvSpPr>
          <p:spPr>
            <a:xfrm>
              <a:off x="7606826" y="2667576"/>
              <a:ext cx="274550" cy="106442"/>
            </a:xfrm>
            <a:custGeom>
              <a:avLst/>
              <a:gdLst/>
              <a:ahLst/>
              <a:cxnLst/>
              <a:rect l="l" t="t" r="r" b="b"/>
              <a:pathLst>
                <a:path w="10485" h="4065" extrusionOk="0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578;p69"/>
            <p:cNvSpPr/>
            <p:nvPr/>
          </p:nvSpPr>
          <p:spPr>
            <a:xfrm>
              <a:off x="7703998" y="2619370"/>
              <a:ext cx="79943" cy="22886"/>
            </a:xfrm>
            <a:custGeom>
              <a:avLst/>
              <a:gdLst/>
              <a:ahLst/>
              <a:cxnLst/>
              <a:rect l="l" t="t" r="r" b="b"/>
              <a:pathLst>
                <a:path w="3053" h="874" extrusionOk="0">
                  <a:moveTo>
                    <a:pt x="0" y="1"/>
                  </a:moveTo>
                  <a:lnTo>
                    <a:pt x="0" y="487"/>
                  </a:lnTo>
                  <a:cubicBezTo>
                    <a:pt x="477" y="745"/>
                    <a:pt x="1002" y="874"/>
                    <a:pt x="1527" y="874"/>
                  </a:cubicBezTo>
                  <a:cubicBezTo>
                    <a:pt x="2051" y="874"/>
                    <a:pt x="2576" y="745"/>
                    <a:pt x="3053" y="487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579;p69"/>
            <p:cNvSpPr/>
            <p:nvPr/>
          </p:nvSpPr>
          <p:spPr>
            <a:xfrm>
              <a:off x="7647543" y="2470744"/>
              <a:ext cx="192617" cy="160147"/>
            </a:xfrm>
            <a:custGeom>
              <a:avLst/>
              <a:gdLst/>
              <a:ahLst/>
              <a:cxnLst/>
              <a:rect l="l" t="t" r="r" b="b"/>
              <a:pathLst>
                <a:path w="7356" h="6116" extrusionOk="0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580;p69"/>
            <p:cNvSpPr/>
            <p:nvPr/>
          </p:nvSpPr>
          <p:spPr>
            <a:xfrm>
              <a:off x="7651785" y="2470744"/>
              <a:ext cx="166379" cy="160121"/>
            </a:xfrm>
            <a:custGeom>
              <a:avLst/>
              <a:gdLst/>
              <a:ahLst/>
              <a:cxnLst/>
              <a:rect l="l" t="t" r="r" b="b"/>
              <a:pathLst>
                <a:path w="6354" h="6115" extrusionOk="0">
                  <a:moveTo>
                    <a:pt x="678" y="1"/>
                  </a:moveTo>
                  <a:lnTo>
                    <a:pt x="678" y="2405"/>
                  </a:lnTo>
                  <a:lnTo>
                    <a:pt x="601" y="2405"/>
                  </a:lnTo>
                  <a:cubicBezTo>
                    <a:pt x="595" y="2404"/>
                    <a:pt x="589" y="2404"/>
                    <a:pt x="583" y="2404"/>
                  </a:cubicBezTo>
                  <a:cubicBezTo>
                    <a:pt x="304" y="2404"/>
                    <a:pt x="66" y="2611"/>
                    <a:pt x="29" y="2891"/>
                  </a:cubicBezTo>
                  <a:cubicBezTo>
                    <a:pt x="0" y="3215"/>
                    <a:pt x="248" y="3492"/>
                    <a:pt x="573" y="3492"/>
                  </a:cubicBezTo>
                  <a:lnTo>
                    <a:pt x="687" y="3492"/>
                  </a:lnTo>
                  <a:cubicBezTo>
                    <a:pt x="800" y="4995"/>
                    <a:pt x="2046" y="6115"/>
                    <a:pt x="3499" y="6115"/>
                  </a:cubicBezTo>
                  <a:cubicBezTo>
                    <a:pt x="3650" y="6115"/>
                    <a:pt x="3804" y="6103"/>
                    <a:pt x="3959" y="6077"/>
                  </a:cubicBezTo>
                  <a:cubicBezTo>
                    <a:pt x="2576" y="5868"/>
                    <a:pt x="1555" y="4675"/>
                    <a:pt x="1555" y="3282"/>
                  </a:cubicBezTo>
                  <a:lnTo>
                    <a:pt x="1555" y="1527"/>
                  </a:lnTo>
                  <a:cubicBezTo>
                    <a:pt x="1555" y="1050"/>
                    <a:pt x="1946" y="659"/>
                    <a:pt x="2433" y="659"/>
                  </a:cubicBezTo>
                  <a:lnTo>
                    <a:pt x="3740" y="659"/>
                  </a:lnTo>
                  <a:cubicBezTo>
                    <a:pt x="3932" y="802"/>
                    <a:pt x="4163" y="875"/>
                    <a:pt x="4392" y="875"/>
                  </a:cubicBezTo>
                  <a:cubicBezTo>
                    <a:pt x="4562" y="875"/>
                    <a:pt x="4731" y="835"/>
                    <a:pt x="4885" y="754"/>
                  </a:cubicBezTo>
                  <a:cubicBezTo>
                    <a:pt x="5184" y="972"/>
                    <a:pt x="5547" y="1088"/>
                    <a:pt x="5914" y="1088"/>
                  </a:cubicBezTo>
                  <a:cubicBezTo>
                    <a:pt x="6061" y="1088"/>
                    <a:pt x="6209" y="1069"/>
                    <a:pt x="6354" y="1031"/>
                  </a:cubicBezTo>
                  <a:lnTo>
                    <a:pt x="6354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581;p69"/>
            <p:cNvSpPr/>
            <p:nvPr/>
          </p:nvSpPr>
          <p:spPr>
            <a:xfrm>
              <a:off x="7654770" y="2419290"/>
              <a:ext cx="174156" cy="114428"/>
            </a:xfrm>
            <a:custGeom>
              <a:avLst/>
              <a:gdLst/>
              <a:ahLst/>
              <a:cxnLst/>
              <a:rect l="l" t="t" r="r" b="b"/>
              <a:pathLst>
                <a:path w="6651" h="4370" extrusionOk="0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582;p69"/>
            <p:cNvSpPr/>
            <p:nvPr/>
          </p:nvSpPr>
          <p:spPr>
            <a:xfrm>
              <a:off x="7654770" y="2419290"/>
              <a:ext cx="71983" cy="114428"/>
            </a:xfrm>
            <a:custGeom>
              <a:avLst/>
              <a:gdLst/>
              <a:ahLst/>
              <a:cxnLst/>
              <a:rect l="l" t="t" r="r" b="b"/>
              <a:pathLst>
                <a:path w="2749" h="4370" extrusionOk="0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583;p69"/>
            <p:cNvSpPr/>
            <p:nvPr/>
          </p:nvSpPr>
          <p:spPr>
            <a:xfrm>
              <a:off x="7703998" y="2533640"/>
              <a:ext cx="11495" cy="17308"/>
            </a:xfrm>
            <a:custGeom>
              <a:avLst/>
              <a:gdLst/>
              <a:ahLst/>
              <a:cxnLst/>
              <a:rect l="l" t="t" r="r" b="b"/>
              <a:pathLst>
                <a:path w="439" h="661" extrusionOk="0">
                  <a:moveTo>
                    <a:pt x="220" y="0"/>
                  </a:moveTo>
                  <a:cubicBezTo>
                    <a:pt x="110" y="0"/>
                    <a:pt x="0" y="74"/>
                    <a:pt x="0" y="222"/>
                  </a:cubicBezTo>
                  <a:lnTo>
                    <a:pt x="0" y="441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61"/>
                    <a:pt x="439" y="556"/>
                    <a:pt x="439" y="441"/>
                  </a:cubicBezTo>
                  <a:lnTo>
                    <a:pt x="439" y="222"/>
                  </a:lnTo>
                  <a:cubicBezTo>
                    <a:pt x="439" y="74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584;p69"/>
            <p:cNvSpPr/>
            <p:nvPr/>
          </p:nvSpPr>
          <p:spPr>
            <a:xfrm>
              <a:off x="7772681" y="2533640"/>
              <a:ext cx="11260" cy="17308"/>
            </a:xfrm>
            <a:custGeom>
              <a:avLst/>
              <a:gdLst/>
              <a:ahLst/>
              <a:cxnLst/>
              <a:rect l="l" t="t" r="r" b="b"/>
              <a:pathLst>
                <a:path w="430" h="661" extrusionOk="0">
                  <a:moveTo>
                    <a:pt x="215" y="0"/>
                  </a:moveTo>
                  <a:cubicBezTo>
                    <a:pt x="108" y="0"/>
                    <a:pt x="1" y="74"/>
                    <a:pt x="1" y="222"/>
                  </a:cubicBezTo>
                  <a:lnTo>
                    <a:pt x="1" y="441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30" y="556"/>
                    <a:pt x="430" y="441"/>
                  </a:cubicBezTo>
                  <a:lnTo>
                    <a:pt x="430" y="222"/>
                  </a:lnTo>
                  <a:cubicBezTo>
                    <a:pt x="430" y="74"/>
                    <a:pt x="323" y="0"/>
                    <a:pt x="215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585;p69"/>
            <p:cNvSpPr/>
            <p:nvPr/>
          </p:nvSpPr>
          <p:spPr>
            <a:xfrm>
              <a:off x="7718714" y="2573598"/>
              <a:ext cx="50720" cy="17334"/>
            </a:xfrm>
            <a:custGeom>
              <a:avLst/>
              <a:gdLst/>
              <a:ahLst/>
              <a:cxnLst/>
              <a:rect l="l" t="t" r="r" b="b"/>
              <a:pathLst>
                <a:path w="1937" h="662" extrusionOk="0">
                  <a:moveTo>
                    <a:pt x="314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2" y="566"/>
                    <a:pt x="643" y="662"/>
                    <a:pt x="924" y="662"/>
                  </a:cubicBezTo>
                  <a:cubicBezTo>
                    <a:pt x="938" y="662"/>
                    <a:pt x="951" y="662"/>
                    <a:pt x="965" y="661"/>
                  </a:cubicBezTo>
                  <a:cubicBezTo>
                    <a:pt x="978" y="662"/>
                    <a:pt x="991" y="662"/>
                    <a:pt x="1005" y="662"/>
                  </a:cubicBezTo>
                  <a:cubicBezTo>
                    <a:pt x="1286" y="662"/>
                    <a:pt x="1557" y="566"/>
                    <a:pt x="1775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6" y="220"/>
                  </a:cubicBezTo>
                  <a:cubicBezTo>
                    <a:pt x="790" y="220"/>
                    <a:pt x="616" y="170"/>
                    <a:pt x="469" y="70"/>
                  </a:cubicBezTo>
                  <a:cubicBezTo>
                    <a:pt x="420" y="21"/>
                    <a:pt x="365" y="0"/>
                    <a:pt x="314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586;p69"/>
            <p:cNvSpPr/>
            <p:nvPr/>
          </p:nvSpPr>
          <p:spPr>
            <a:xfrm>
              <a:off x="7696483" y="2516463"/>
              <a:ext cx="26525" cy="11521"/>
            </a:xfrm>
            <a:custGeom>
              <a:avLst/>
              <a:gdLst/>
              <a:ahLst/>
              <a:cxnLst/>
              <a:rect l="l" t="t" r="r" b="b"/>
              <a:pathLst>
                <a:path w="1013" h="440" extrusionOk="0">
                  <a:moveTo>
                    <a:pt x="287" y="0"/>
                  </a:moveTo>
                  <a:cubicBezTo>
                    <a:pt x="1" y="0"/>
                    <a:pt x="1" y="439"/>
                    <a:pt x="287" y="439"/>
                  </a:cubicBezTo>
                  <a:lnTo>
                    <a:pt x="726" y="439"/>
                  </a:lnTo>
                  <a:cubicBezTo>
                    <a:pt x="1012" y="439"/>
                    <a:pt x="1012" y="0"/>
                    <a:pt x="726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587;p69"/>
            <p:cNvSpPr/>
            <p:nvPr/>
          </p:nvSpPr>
          <p:spPr>
            <a:xfrm>
              <a:off x="7764931" y="2516463"/>
              <a:ext cx="26761" cy="11521"/>
            </a:xfrm>
            <a:custGeom>
              <a:avLst/>
              <a:gdLst/>
              <a:ahLst/>
              <a:cxnLst/>
              <a:rect l="l" t="t" r="r" b="b"/>
              <a:pathLst>
                <a:path w="1022" h="440" extrusionOk="0">
                  <a:moveTo>
                    <a:pt x="297" y="0"/>
                  </a:moveTo>
                  <a:cubicBezTo>
                    <a:pt x="1" y="0"/>
                    <a:pt x="1" y="439"/>
                    <a:pt x="297" y="439"/>
                  </a:cubicBezTo>
                  <a:lnTo>
                    <a:pt x="726" y="439"/>
                  </a:lnTo>
                  <a:cubicBezTo>
                    <a:pt x="1022" y="439"/>
                    <a:pt x="1022" y="0"/>
                    <a:pt x="726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588;p69"/>
            <p:cNvSpPr/>
            <p:nvPr/>
          </p:nvSpPr>
          <p:spPr>
            <a:xfrm>
              <a:off x="7772681" y="2419290"/>
              <a:ext cx="68474" cy="68709"/>
            </a:xfrm>
            <a:custGeom>
              <a:avLst/>
              <a:gdLst/>
              <a:ahLst/>
              <a:cxnLst/>
              <a:rect l="l" t="t" r="r" b="b"/>
              <a:pathLst>
                <a:path w="2615" h="2624" extrusionOk="0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589;p69"/>
            <p:cNvSpPr/>
            <p:nvPr/>
          </p:nvSpPr>
          <p:spPr>
            <a:xfrm>
              <a:off x="7749717" y="2447753"/>
              <a:ext cx="34224" cy="34512"/>
            </a:xfrm>
            <a:custGeom>
              <a:avLst/>
              <a:gdLst/>
              <a:ahLst/>
              <a:cxnLst/>
              <a:rect l="l" t="t" r="r" b="b"/>
              <a:pathLst>
                <a:path w="1307" h="1318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590;p69"/>
            <p:cNvSpPr/>
            <p:nvPr/>
          </p:nvSpPr>
          <p:spPr>
            <a:xfrm>
              <a:off x="7654770" y="2667576"/>
              <a:ext cx="178398" cy="77717"/>
            </a:xfrm>
            <a:custGeom>
              <a:avLst/>
              <a:gdLst/>
              <a:ahLst/>
              <a:cxnLst/>
              <a:rect l="l" t="t" r="r" b="b"/>
              <a:pathLst>
                <a:path w="6813" h="2968" extrusionOk="0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7988;p69"/>
          <p:cNvGrpSpPr/>
          <p:nvPr/>
        </p:nvGrpSpPr>
        <p:grpSpPr>
          <a:xfrm>
            <a:off x="6129985" y="2330895"/>
            <a:ext cx="401839" cy="400951"/>
            <a:chOff x="2508373" y="2779889"/>
            <a:chExt cx="337523" cy="337680"/>
          </a:xfrm>
          <a:solidFill>
            <a:schemeClr val="bg1"/>
          </a:solidFill>
        </p:grpSpPr>
        <p:sp>
          <p:nvSpPr>
            <p:cNvPr id="185" name="Google Shape;7989;p69"/>
            <p:cNvSpPr/>
            <p:nvPr/>
          </p:nvSpPr>
          <p:spPr>
            <a:xfrm>
              <a:off x="2508373" y="2779889"/>
              <a:ext cx="256971" cy="256971"/>
            </a:xfrm>
            <a:custGeom>
              <a:avLst/>
              <a:gdLst/>
              <a:ahLst/>
              <a:cxnLst/>
              <a:rect l="l" t="t" r="r" b="b"/>
              <a:pathLst>
                <a:path w="9781" h="9781" extrusionOk="0">
                  <a:moveTo>
                    <a:pt x="4585" y="0"/>
                  </a:moveTo>
                  <a:cubicBezTo>
                    <a:pt x="4377" y="0"/>
                    <a:pt x="4190" y="153"/>
                    <a:pt x="4155" y="354"/>
                  </a:cubicBezTo>
                  <a:lnTo>
                    <a:pt x="3933" y="1464"/>
                  </a:lnTo>
                  <a:cubicBezTo>
                    <a:pt x="3656" y="1540"/>
                    <a:pt x="3392" y="1651"/>
                    <a:pt x="3149" y="1790"/>
                  </a:cubicBezTo>
                  <a:lnTo>
                    <a:pt x="2213" y="1165"/>
                  </a:lnTo>
                  <a:cubicBezTo>
                    <a:pt x="2138" y="1116"/>
                    <a:pt x="2053" y="1092"/>
                    <a:pt x="1969" y="1092"/>
                  </a:cubicBezTo>
                  <a:cubicBezTo>
                    <a:pt x="1852" y="1092"/>
                    <a:pt x="1736" y="1139"/>
                    <a:pt x="1651" y="1228"/>
                  </a:cubicBezTo>
                  <a:lnTo>
                    <a:pt x="1221" y="1658"/>
                  </a:lnTo>
                  <a:cubicBezTo>
                    <a:pt x="1068" y="1803"/>
                    <a:pt x="1048" y="2039"/>
                    <a:pt x="1166" y="2220"/>
                  </a:cubicBezTo>
                  <a:lnTo>
                    <a:pt x="1790" y="3156"/>
                  </a:lnTo>
                  <a:cubicBezTo>
                    <a:pt x="1651" y="3399"/>
                    <a:pt x="1547" y="3662"/>
                    <a:pt x="1471" y="3940"/>
                  </a:cubicBezTo>
                  <a:lnTo>
                    <a:pt x="361" y="4162"/>
                  </a:lnTo>
                  <a:cubicBezTo>
                    <a:pt x="153" y="4196"/>
                    <a:pt x="7" y="4384"/>
                    <a:pt x="0" y="4592"/>
                  </a:cubicBezTo>
                  <a:lnTo>
                    <a:pt x="0" y="5202"/>
                  </a:lnTo>
                  <a:cubicBezTo>
                    <a:pt x="7" y="5410"/>
                    <a:pt x="153" y="5591"/>
                    <a:pt x="361" y="5632"/>
                  </a:cubicBezTo>
                  <a:lnTo>
                    <a:pt x="1471" y="5854"/>
                  </a:lnTo>
                  <a:cubicBezTo>
                    <a:pt x="1547" y="6125"/>
                    <a:pt x="1651" y="6388"/>
                    <a:pt x="1790" y="6638"/>
                  </a:cubicBezTo>
                  <a:lnTo>
                    <a:pt x="1166" y="7574"/>
                  </a:lnTo>
                  <a:cubicBezTo>
                    <a:pt x="1048" y="7748"/>
                    <a:pt x="1068" y="7984"/>
                    <a:pt x="1221" y="8136"/>
                  </a:cubicBezTo>
                  <a:lnTo>
                    <a:pt x="1651" y="8566"/>
                  </a:lnTo>
                  <a:cubicBezTo>
                    <a:pt x="1735" y="8650"/>
                    <a:pt x="1848" y="8692"/>
                    <a:pt x="1964" y="8692"/>
                  </a:cubicBezTo>
                  <a:cubicBezTo>
                    <a:pt x="2049" y="8692"/>
                    <a:pt x="2136" y="8669"/>
                    <a:pt x="2213" y="8622"/>
                  </a:cubicBezTo>
                  <a:lnTo>
                    <a:pt x="3156" y="7990"/>
                  </a:lnTo>
                  <a:cubicBezTo>
                    <a:pt x="3399" y="8129"/>
                    <a:pt x="3663" y="8233"/>
                    <a:pt x="3933" y="8310"/>
                  </a:cubicBezTo>
                  <a:lnTo>
                    <a:pt x="4155" y="9419"/>
                  </a:lnTo>
                  <a:cubicBezTo>
                    <a:pt x="4197" y="9627"/>
                    <a:pt x="4377" y="9773"/>
                    <a:pt x="4592" y="9780"/>
                  </a:cubicBezTo>
                  <a:lnTo>
                    <a:pt x="5195" y="9780"/>
                  </a:lnTo>
                  <a:cubicBezTo>
                    <a:pt x="5404" y="9773"/>
                    <a:pt x="5591" y="9627"/>
                    <a:pt x="5632" y="9419"/>
                  </a:cubicBezTo>
                  <a:lnTo>
                    <a:pt x="5854" y="8310"/>
                  </a:lnTo>
                  <a:cubicBezTo>
                    <a:pt x="6125" y="8233"/>
                    <a:pt x="6389" y="8129"/>
                    <a:pt x="6631" y="7990"/>
                  </a:cubicBezTo>
                  <a:lnTo>
                    <a:pt x="7568" y="8615"/>
                  </a:lnTo>
                  <a:cubicBezTo>
                    <a:pt x="7644" y="8664"/>
                    <a:pt x="7730" y="8688"/>
                    <a:pt x="7814" y="8688"/>
                  </a:cubicBezTo>
                  <a:cubicBezTo>
                    <a:pt x="7931" y="8688"/>
                    <a:pt x="8045" y="8643"/>
                    <a:pt x="8129" y="8559"/>
                  </a:cubicBezTo>
                  <a:lnTo>
                    <a:pt x="8560" y="8129"/>
                  </a:lnTo>
                  <a:cubicBezTo>
                    <a:pt x="8712" y="7984"/>
                    <a:pt x="8733" y="7748"/>
                    <a:pt x="8615" y="7567"/>
                  </a:cubicBezTo>
                  <a:lnTo>
                    <a:pt x="7991" y="6631"/>
                  </a:lnTo>
                  <a:cubicBezTo>
                    <a:pt x="8129" y="6381"/>
                    <a:pt x="8234" y="6118"/>
                    <a:pt x="8310" y="5847"/>
                  </a:cubicBezTo>
                  <a:lnTo>
                    <a:pt x="9420" y="5625"/>
                  </a:lnTo>
                  <a:cubicBezTo>
                    <a:pt x="9628" y="5584"/>
                    <a:pt x="9773" y="5403"/>
                    <a:pt x="9780" y="5195"/>
                  </a:cubicBezTo>
                  <a:lnTo>
                    <a:pt x="9780" y="4585"/>
                  </a:lnTo>
                  <a:cubicBezTo>
                    <a:pt x="9780" y="4377"/>
                    <a:pt x="9628" y="4189"/>
                    <a:pt x="9420" y="4148"/>
                  </a:cubicBezTo>
                  <a:lnTo>
                    <a:pt x="8310" y="3926"/>
                  </a:lnTo>
                  <a:cubicBezTo>
                    <a:pt x="8234" y="3655"/>
                    <a:pt x="8129" y="3392"/>
                    <a:pt x="7991" y="3149"/>
                  </a:cubicBezTo>
                  <a:lnTo>
                    <a:pt x="8615" y="2206"/>
                  </a:lnTo>
                  <a:cubicBezTo>
                    <a:pt x="8733" y="2032"/>
                    <a:pt x="8712" y="1796"/>
                    <a:pt x="8560" y="1644"/>
                  </a:cubicBezTo>
                  <a:lnTo>
                    <a:pt x="8129" y="1221"/>
                  </a:lnTo>
                  <a:cubicBezTo>
                    <a:pt x="8046" y="1134"/>
                    <a:pt x="7934" y="1090"/>
                    <a:pt x="7821" y="1090"/>
                  </a:cubicBezTo>
                  <a:cubicBezTo>
                    <a:pt x="7735" y="1090"/>
                    <a:pt x="7649" y="1115"/>
                    <a:pt x="7575" y="1165"/>
                  </a:cubicBezTo>
                  <a:lnTo>
                    <a:pt x="6631" y="1790"/>
                  </a:lnTo>
                  <a:cubicBezTo>
                    <a:pt x="6389" y="1651"/>
                    <a:pt x="6125" y="1540"/>
                    <a:pt x="5854" y="1464"/>
                  </a:cubicBezTo>
                  <a:lnTo>
                    <a:pt x="5626" y="354"/>
                  </a:lnTo>
                  <a:cubicBezTo>
                    <a:pt x="5584" y="153"/>
                    <a:pt x="5404" y="0"/>
                    <a:pt x="519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990;p69"/>
            <p:cNvSpPr/>
            <p:nvPr/>
          </p:nvSpPr>
          <p:spPr>
            <a:xfrm>
              <a:off x="2561391" y="2852034"/>
              <a:ext cx="131783" cy="112814"/>
            </a:xfrm>
            <a:custGeom>
              <a:avLst/>
              <a:gdLst/>
              <a:ahLst/>
              <a:cxnLst/>
              <a:rect l="l" t="t" r="r" b="b"/>
              <a:pathLst>
                <a:path w="5016" h="4294" extrusionOk="0">
                  <a:moveTo>
                    <a:pt x="2872" y="1"/>
                  </a:moveTo>
                  <a:cubicBezTo>
                    <a:pt x="958" y="1"/>
                    <a:pt x="1" y="2310"/>
                    <a:pt x="1353" y="3663"/>
                  </a:cubicBezTo>
                  <a:cubicBezTo>
                    <a:pt x="1791" y="4098"/>
                    <a:pt x="2328" y="4293"/>
                    <a:pt x="2855" y="4293"/>
                  </a:cubicBezTo>
                  <a:cubicBezTo>
                    <a:pt x="3958" y="4293"/>
                    <a:pt x="5016" y="3439"/>
                    <a:pt x="5016" y="2144"/>
                  </a:cubicBezTo>
                  <a:cubicBezTo>
                    <a:pt x="5016" y="958"/>
                    <a:pt x="4058" y="1"/>
                    <a:pt x="287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991;p69"/>
            <p:cNvSpPr/>
            <p:nvPr/>
          </p:nvSpPr>
          <p:spPr>
            <a:xfrm>
              <a:off x="2599302" y="2880277"/>
              <a:ext cx="65629" cy="56223"/>
            </a:xfrm>
            <a:custGeom>
              <a:avLst/>
              <a:gdLst/>
              <a:ahLst/>
              <a:cxnLst/>
              <a:rect l="l" t="t" r="r" b="b"/>
              <a:pathLst>
                <a:path w="2498" h="2140" extrusionOk="0">
                  <a:moveTo>
                    <a:pt x="1429" y="1"/>
                  </a:moveTo>
                  <a:cubicBezTo>
                    <a:pt x="479" y="1"/>
                    <a:pt x="0" y="1152"/>
                    <a:pt x="673" y="1825"/>
                  </a:cubicBezTo>
                  <a:cubicBezTo>
                    <a:pt x="891" y="2042"/>
                    <a:pt x="1158" y="2140"/>
                    <a:pt x="1420" y="2140"/>
                  </a:cubicBezTo>
                  <a:cubicBezTo>
                    <a:pt x="1970" y="2140"/>
                    <a:pt x="2497" y="1712"/>
                    <a:pt x="2497" y="1069"/>
                  </a:cubicBezTo>
                  <a:cubicBezTo>
                    <a:pt x="2497" y="479"/>
                    <a:pt x="2019" y="1"/>
                    <a:pt x="1429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992;p69"/>
            <p:cNvSpPr/>
            <p:nvPr/>
          </p:nvSpPr>
          <p:spPr>
            <a:xfrm>
              <a:off x="2677121" y="2948611"/>
              <a:ext cx="168775" cy="168958"/>
            </a:xfrm>
            <a:custGeom>
              <a:avLst/>
              <a:gdLst/>
              <a:ahLst/>
              <a:cxnLst/>
              <a:rect l="l" t="t" r="r" b="b"/>
              <a:pathLst>
                <a:path w="6424" h="6431" extrusionOk="0">
                  <a:moveTo>
                    <a:pt x="3017" y="1"/>
                  </a:moveTo>
                  <a:cubicBezTo>
                    <a:pt x="2879" y="1"/>
                    <a:pt x="2754" y="98"/>
                    <a:pt x="2733" y="237"/>
                  </a:cubicBezTo>
                  <a:lnTo>
                    <a:pt x="2587" y="965"/>
                  </a:lnTo>
                  <a:cubicBezTo>
                    <a:pt x="2407" y="1014"/>
                    <a:pt x="2234" y="1090"/>
                    <a:pt x="2067" y="1180"/>
                  </a:cubicBezTo>
                  <a:lnTo>
                    <a:pt x="1450" y="764"/>
                  </a:lnTo>
                  <a:cubicBezTo>
                    <a:pt x="1404" y="733"/>
                    <a:pt x="1350" y="718"/>
                    <a:pt x="1296" y="718"/>
                  </a:cubicBezTo>
                  <a:cubicBezTo>
                    <a:pt x="1218" y="718"/>
                    <a:pt x="1139" y="748"/>
                    <a:pt x="1082" y="805"/>
                  </a:cubicBezTo>
                  <a:lnTo>
                    <a:pt x="805" y="1083"/>
                  </a:lnTo>
                  <a:cubicBezTo>
                    <a:pt x="701" y="1180"/>
                    <a:pt x="687" y="1340"/>
                    <a:pt x="763" y="1451"/>
                  </a:cubicBezTo>
                  <a:lnTo>
                    <a:pt x="1179" y="2068"/>
                  </a:lnTo>
                  <a:cubicBezTo>
                    <a:pt x="1089" y="2234"/>
                    <a:pt x="1013" y="2408"/>
                    <a:pt x="964" y="2588"/>
                  </a:cubicBezTo>
                  <a:lnTo>
                    <a:pt x="236" y="2734"/>
                  </a:lnTo>
                  <a:cubicBezTo>
                    <a:pt x="97" y="2761"/>
                    <a:pt x="0" y="2879"/>
                    <a:pt x="0" y="3018"/>
                  </a:cubicBezTo>
                  <a:lnTo>
                    <a:pt x="0" y="3413"/>
                  </a:lnTo>
                  <a:cubicBezTo>
                    <a:pt x="0" y="3552"/>
                    <a:pt x="97" y="3670"/>
                    <a:pt x="236" y="3698"/>
                  </a:cubicBezTo>
                  <a:lnTo>
                    <a:pt x="964" y="3844"/>
                  </a:lnTo>
                  <a:cubicBezTo>
                    <a:pt x="1013" y="4024"/>
                    <a:pt x="1089" y="4197"/>
                    <a:pt x="1179" y="4364"/>
                  </a:cubicBezTo>
                  <a:lnTo>
                    <a:pt x="763" y="4981"/>
                  </a:lnTo>
                  <a:cubicBezTo>
                    <a:pt x="687" y="5092"/>
                    <a:pt x="701" y="5252"/>
                    <a:pt x="805" y="5349"/>
                  </a:cubicBezTo>
                  <a:lnTo>
                    <a:pt x="1082" y="5626"/>
                  </a:lnTo>
                  <a:cubicBezTo>
                    <a:pt x="1139" y="5683"/>
                    <a:pt x="1218" y="5714"/>
                    <a:pt x="1296" y="5714"/>
                  </a:cubicBezTo>
                  <a:cubicBezTo>
                    <a:pt x="1350" y="5714"/>
                    <a:pt x="1404" y="5699"/>
                    <a:pt x="1450" y="5668"/>
                  </a:cubicBezTo>
                  <a:lnTo>
                    <a:pt x="2067" y="5252"/>
                  </a:lnTo>
                  <a:cubicBezTo>
                    <a:pt x="2234" y="5342"/>
                    <a:pt x="2407" y="5418"/>
                    <a:pt x="2587" y="5467"/>
                  </a:cubicBezTo>
                  <a:lnTo>
                    <a:pt x="2733" y="6195"/>
                  </a:lnTo>
                  <a:cubicBezTo>
                    <a:pt x="2754" y="6334"/>
                    <a:pt x="2879" y="6431"/>
                    <a:pt x="3017" y="6431"/>
                  </a:cubicBezTo>
                  <a:lnTo>
                    <a:pt x="3413" y="6431"/>
                  </a:lnTo>
                  <a:cubicBezTo>
                    <a:pt x="3552" y="6431"/>
                    <a:pt x="3669" y="6334"/>
                    <a:pt x="3697" y="6195"/>
                  </a:cubicBezTo>
                  <a:lnTo>
                    <a:pt x="3843" y="5467"/>
                  </a:lnTo>
                  <a:cubicBezTo>
                    <a:pt x="4023" y="5418"/>
                    <a:pt x="4197" y="5342"/>
                    <a:pt x="4356" y="5252"/>
                  </a:cubicBezTo>
                  <a:lnTo>
                    <a:pt x="4980" y="5668"/>
                  </a:lnTo>
                  <a:cubicBezTo>
                    <a:pt x="5027" y="5697"/>
                    <a:pt x="5080" y="5711"/>
                    <a:pt x="5134" y="5711"/>
                  </a:cubicBezTo>
                  <a:cubicBezTo>
                    <a:pt x="5209" y="5711"/>
                    <a:pt x="5284" y="5683"/>
                    <a:pt x="5341" y="5626"/>
                  </a:cubicBezTo>
                  <a:lnTo>
                    <a:pt x="5625" y="5342"/>
                  </a:lnTo>
                  <a:cubicBezTo>
                    <a:pt x="5723" y="5245"/>
                    <a:pt x="5736" y="5092"/>
                    <a:pt x="5660" y="4974"/>
                  </a:cubicBezTo>
                  <a:lnTo>
                    <a:pt x="5251" y="4357"/>
                  </a:lnTo>
                  <a:cubicBezTo>
                    <a:pt x="5341" y="4190"/>
                    <a:pt x="5410" y="4024"/>
                    <a:pt x="5466" y="3844"/>
                  </a:cubicBezTo>
                  <a:lnTo>
                    <a:pt x="6194" y="3698"/>
                  </a:lnTo>
                  <a:cubicBezTo>
                    <a:pt x="6326" y="3670"/>
                    <a:pt x="6423" y="3552"/>
                    <a:pt x="6423" y="3413"/>
                  </a:cubicBezTo>
                  <a:lnTo>
                    <a:pt x="6423" y="3018"/>
                  </a:lnTo>
                  <a:cubicBezTo>
                    <a:pt x="6423" y="2879"/>
                    <a:pt x="6333" y="2761"/>
                    <a:pt x="6194" y="2734"/>
                  </a:cubicBezTo>
                  <a:lnTo>
                    <a:pt x="5466" y="2588"/>
                  </a:lnTo>
                  <a:cubicBezTo>
                    <a:pt x="5417" y="2408"/>
                    <a:pt x="5348" y="2234"/>
                    <a:pt x="5251" y="2068"/>
                  </a:cubicBezTo>
                  <a:lnTo>
                    <a:pt x="5667" y="1451"/>
                  </a:lnTo>
                  <a:cubicBezTo>
                    <a:pt x="5743" y="1340"/>
                    <a:pt x="5729" y="1180"/>
                    <a:pt x="5632" y="1083"/>
                  </a:cubicBezTo>
                  <a:lnTo>
                    <a:pt x="5348" y="805"/>
                  </a:lnTo>
                  <a:cubicBezTo>
                    <a:pt x="5291" y="748"/>
                    <a:pt x="5214" y="718"/>
                    <a:pt x="5137" y="718"/>
                  </a:cubicBezTo>
                  <a:cubicBezTo>
                    <a:pt x="5083" y="718"/>
                    <a:pt x="5029" y="733"/>
                    <a:pt x="4980" y="764"/>
                  </a:cubicBezTo>
                  <a:lnTo>
                    <a:pt x="4363" y="1180"/>
                  </a:lnTo>
                  <a:cubicBezTo>
                    <a:pt x="4197" y="1090"/>
                    <a:pt x="4030" y="1014"/>
                    <a:pt x="3850" y="965"/>
                  </a:cubicBezTo>
                  <a:lnTo>
                    <a:pt x="3704" y="237"/>
                  </a:lnTo>
                  <a:cubicBezTo>
                    <a:pt x="3676" y="98"/>
                    <a:pt x="3558" y="1"/>
                    <a:pt x="342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993;p69"/>
            <p:cNvSpPr/>
            <p:nvPr/>
          </p:nvSpPr>
          <p:spPr>
            <a:xfrm>
              <a:off x="2705180" y="2990910"/>
              <a:ext cx="98601" cy="84466"/>
            </a:xfrm>
            <a:custGeom>
              <a:avLst/>
              <a:gdLst/>
              <a:ahLst/>
              <a:cxnLst/>
              <a:rect l="l" t="t" r="r" b="b"/>
              <a:pathLst>
                <a:path w="3753" h="3215" extrusionOk="0">
                  <a:moveTo>
                    <a:pt x="2144" y="0"/>
                  </a:moveTo>
                  <a:cubicBezTo>
                    <a:pt x="715" y="0"/>
                    <a:pt x="0" y="1727"/>
                    <a:pt x="1013" y="2740"/>
                  </a:cubicBezTo>
                  <a:cubicBezTo>
                    <a:pt x="1341" y="3068"/>
                    <a:pt x="1743" y="3215"/>
                    <a:pt x="2138" y="3215"/>
                  </a:cubicBezTo>
                  <a:cubicBezTo>
                    <a:pt x="2963" y="3215"/>
                    <a:pt x="3753" y="2573"/>
                    <a:pt x="3753" y="1602"/>
                  </a:cubicBezTo>
                  <a:cubicBezTo>
                    <a:pt x="3753" y="721"/>
                    <a:pt x="3031" y="0"/>
                    <a:pt x="214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994;p69"/>
            <p:cNvSpPr/>
            <p:nvPr/>
          </p:nvSpPr>
          <p:spPr>
            <a:xfrm>
              <a:off x="2727774" y="3007856"/>
              <a:ext cx="59061" cy="50601"/>
            </a:xfrm>
            <a:custGeom>
              <a:avLst/>
              <a:gdLst/>
              <a:ahLst/>
              <a:cxnLst/>
              <a:rect l="l" t="t" r="r" b="b"/>
              <a:pathLst>
                <a:path w="2248" h="1926" extrusionOk="0">
                  <a:moveTo>
                    <a:pt x="1284" y="0"/>
                  </a:moveTo>
                  <a:cubicBezTo>
                    <a:pt x="430" y="0"/>
                    <a:pt x="0" y="1034"/>
                    <a:pt x="604" y="1644"/>
                  </a:cubicBezTo>
                  <a:cubicBezTo>
                    <a:pt x="801" y="1839"/>
                    <a:pt x="1041" y="1926"/>
                    <a:pt x="1277" y="1926"/>
                  </a:cubicBezTo>
                  <a:cubicBezTo>
                    <a:pt x="1773" y="1926"/>
                    <a:pt x="2248" y="1540"/>
                    <a:pt x="2248" y="957"/>
                  </a:cubicBezTo>
                  <a:cubicBezTo>
                    <a:pt x="2248" y="430"/>
                    <a:pt x="1818" y="0"/>
                    <a:pt x="128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8029;p69"/>
          <p:cNvGrpSpPr/>
          <p:nvPr/>
        </p:nvGrpSpPr>
        <p:grpSpPr>
          <a:xfrm>
            <a:off x="6208098" y="4263845"/>
            <a:ext cx="286475" cy="274390"/>
            <a:chOff x="4179067" y="2811495"/>
            <a:chExt cx="286475" cy="274390"/>
          </a:xfrm>
        </p:grpSpPr>
        <p:sp>
          <p:nvSpPr>
            <p:cNvPr id="192" name="Google Shape;8030;p69"/>
            <p:cNvSpPr/>
            <p:nvPr/>
          </p:nvSpPr>
          <p:spPr>
            <a:xfrm>
              <a:off x="4333786" y="2956651"/>
              <a:ext cx="69990" cy="69990"/>
            </a:xfrm>
            <a:custGeom>
              <a:avLst/>
              <a:gdLst/>
              <a:ahLst/>
              <a:cxnLst/>
              <a:rect l="l" t="t" r="r" b="b"/>
              <a:pathLst>
                <a:path w="2664" h="2664" extrusionOk="0">
                  <a:moveTo>
                    <a:pt x="493" y="0"/>
                  </a:moveTo>
                  <a:lnTo>
                    <a:pt x="0" y="493"/>
                  </a:lnTo>
                  <a:lnTo>
                    <a:pt x="2171" y="2664"/>
                  </a:lnTo>
                  <a:lnTo>
                    <a:pt x="2664" y="2171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DFE6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031;p69"/>
            <p:cNvSpPr/>
            <p:nvPr/>
          </p:nvSpPr>
          <p:spPr>
            <a:xfrm>
              <a:off x="4363290" y="2987022"/>
              <a:ext cx="102253" cy="98785"/>
            </a:xfrm>
            <a:custGeom>
              <a:avLst/>
              <a:gdLst/>
              <a:ahLst/>
              <a:cxnLst/>
              <a:rect l="l" t="t" r="r" b="b"/>
              <a:pathLst>
                <a:path w="3892" h="3760" extrusionOk="0">
                  <a:moveTo>
                    <a:pt x="820" y="1"/>
                  </a:moveTo>
                  <a:cubicBezTo>
                    <a:pt x="748" y="1"/>
                    <a:pt x="675" y="28"/>
                    <a:pt x="618" y="86"/>
                  </a:cubicBezTo>
                  <a:lnTo>
                    <a:pt x="112" y="592"/>
                  </a:lnTo>
                  <a:cubicBezTo>
                    <a:pt x="8" y="696"/>
                    <a:pt x="1" y="869"/>
                    <a:pt x="105" y="980"/>
                  </a:cubicBezTo>
                  <a:lnTo>
                    <a:pt x="2283" y="3471"/>
                  </a:lnTo>
                  <a:cubicBezTo>
                    <a:pt x="2456" y="3662"/>
                    <a:pt x="2696" y="3760"/>
                    <a:pt x="2936" y="3760"/>
                  </a:cubicBezTo>
                  <a:cubicBezTo>
                    <a:pt x="3156" y="3760"/>
                    <a:pt x="3376" y="3678"/>
                    <a:pt x="3545" y="3512"/>
                  </a:cubicBezTo>
                  <a:cubicBezTo>
                    <a:pt x="3892" y="3158"/>
                    <a:pt x="3878" y="2583"/>
                    <a:pt x="3503" y="2250"/>
                  </a:cubicBezTo>
                  <a:lnTo>
                    <a:pt x="1013" y="72"/>
                  </a:lnTo>
                  <a:cubicBezTo>
                    <a:pt x="956" y="25"/>
                    <a:pt x="888" y="1"/>
                    <a:pt x="820" y="1"/>
                  </a:cubicBezTo>
                  <a:close/>
                </a:path>
              </a:pathLst>
            </a:custGeom>
            <a:solidFill>
              <a:srgbClr val="B0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032;p69"/>
            <p:cNvSpPr/>
            <p:nvPr/>
          </p:nvSpPr>
          <p:spPr>
            <a:xfrm>
              <a:off x="4363474" y="2993826"/>
              <a:ext cx="98259" cy="92059"/>
            </a:xfrm>
            <a:custGeom>
              <a:avLst/>
              <a:gdLst/>
              <a:ahLst/>
              <a:cxnLst/>
              <a:rect l="l" t="t" r="r" b="b"/>
              <a:pathLst>
                <a:path w="3740" h="3504" extrusionOk="0">
                  <a:moveTo>
                    <a:pt x="438" y="0"/>
                  </a:moveTo>
                  <a:lnTo>
                    <a:pt x="112" y="333"/>
                  </a:lnTo>
                  <a:cubicBezTo>
                    <a:pt x="1" y="437"/>
                    <a:pt x="1" y="610"/>
                    <a:pt x="98" y="721"/>
                  </a:cubicBezTo>
                  <a:lnTo>
                    <a:pt x="2276" y="3212"/>
                  </a:lnTo>
                  <a:cubicBezTo>
                    <a:pt x="2449" y="3406"/>
                    <a:pt x="2687" y="3503"/>
                    <a:pt x="2926" y="3503"/>
                  </a:cubicBezTo>
                  <a:cubicBezTo>
                    <a:pt x="3147" y="3503"/>
                    <a:pt x="3368" y="3420"/>
                    <a:pt x="3538" y="3253"/>
                  </a:cubicBezTo>
                  <a:cubicBezTo>
                    <a:pt x="3628" y="3163"/>
                    <a:pt x="3698" y="3052"/>
                    <a:pt x="3739" y="2934"/>
                  </a:cubicBezTo>
                  <a:lnTo>
                    <a:pt x="3739" y="2934"/>
                  </a:lnTo>
                  <a:cubicBezTo>
                    <a:pt x="3645" y="2967"/>
                    <a:pt x="3547" y="2984"/>
                    <a:pt x="3450" y="2984"/>
                  </a:cubicBezTo>
                  <a:cubicBezTo>
                    <a:pt x="3205" y="2984"/>
                    <a:pt x="2965" y="2880"/>
                    <a:pt x="2796" y="2691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rgbClr val="A5AF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033;p69"/>
            <p:cNvSpPr/>
            <p:nvPr/>
          </p:nvSpPr>
          <p:spPr>
            <a:xfrm>
              <a:off x="4179067" y="2811495"/>
              <a:ext cx="215408" cy="196282"/>
            </a:xfrm>
            <a:custGeom>
              <a:avLst/>
              <a:gdLst/>
              <a:ahLst/>
              <a:cxnLst/>
              <a:rect l="l" t="t" r="r" b="b"/>
              <a:pathLst>
                <a:path w="8199" h="7471" extrusionOk="0">
                  <a:moveTo>
                    <a:pt x="4097" y="0"/>
                  </a:moveTo>
                  <a:cubicBezTo>
                    <a:pt x="3141" y="0"/>
                    <a:pt x="2185" y="365"/>
                    <a:pt x="1457" y="1093"/>
                  </a:cubicBezTo>
                  <a:cubicBezTo>
                    <a:pt x="0" y="2549"/>
                    <a:pt x="0" y="4922"/>
                    <a:pt x="1457" y="6378"/>
                  </a:cubicBezTo>
                  <a:cubicBezTo>
                    <a:pt x="2185" y="7107"/>
                    <a:pt x="3141" y="7471"/>
                    <a:pt x="4097" y="7471"/>
                  </a:cubicBezTo>
                  <a:cubicBezTo>
                    <a:pt x="5053" y="7471"/>
                    <a:pt x="6010" y="7107"/>
                    <a:pt x="6742" y="6378"/>
                  </a:cubicBezTo>
                  <a:cubicBezTo>
                    <a:pt x="8199" y="4922"/>
                    <a:pt x="8199" y="2549"/>
                    <a:pt x="6742" y="1093"/>
                  </a:cubicBezTo>
                  <a:cubicBezTo>
                    <a:pt x="6010" y="365"/>
                    <a:pt x="5053" y="0"/>
                    <a:pt x="4097" y="0"/>
                  </a:cubicBezTo>
                  <a:close/>
                </a:path>
              </a:pathLst>
            </a:custGeom>
            <a:solidFill>
              <a:srgbClr val="E2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034;p69"/>
            <p:cNvSpPr/>
            <p:nvPr/>
          </p:nvSpPr>
          <p:spPr>
            <a:xfrm>
              <a:off x="4204210" y="2834405"/>
              <a:ext cx="165123" cy="150463"/>
            </a:xfrm>
            <a:custGeom>
              <a:avLst/>
              <a:gdLst/>
              <a:ahLst/>
              <a:cxnLst/>
              <a:rect l="l" t="t" r="r" b="b"/>
              <a:pathLst>
                <a:path w="6285" h="5727" extrusionOk="0">
                  <a:moveTo>
                    <a:pt x="3143" y="1"/>
                  </a:moveTo>
                  <a:cubicBezTo>
                    <a:pt x="2409" y="1"/>
                    <a:pt x="1676" y="280"/>
                    <a:pt x="1117" y="838"/>
                  </a:cubicBezTo>
                  <a:cubicBezTo>
                    <a:pt x="0" y="1955"/>
                    <a:pt x="0" y="3772"/>
                    <a:pt x="1117" y="4889"/>
                  </a:cubicBezTo>
                  <a:cubicBezTo>
                    <a:pt x="1676" y="5447"/>
                    <a:pt x="2409" y="5726"/>
                    <a:pt x="3143" y="5726"/>
                  </a:cubicBezTo>
                  <a:cubicBezTo>
                    <a:pt x="3876" y="5726"/>
                    <a:pt x="4610" y="5447"/>
                    <a:pt x="5168" y="4889"/>
                  </a:cubicBezTo>
                  <a:cubicBezTo>
                    <a:pt x="6285" y="3772"/>
                    <a:pt x="6285" y="1955"/>
                    <a:pt x="5168" y="838"/>
                  </a:cubicBezTo>
                  <a:cubicBezTo>
                    <a:pt x="4610" y="280"/>
                    <a:pt x="3876" y="1"/>
                    <a:pt x="3143" y="1"/>
                  </a:cubicBezTo>
                  <a:close/>
                </a:path>
              </a:pathLst>
            </a:custGeom>
            <a:solidFill>
              <a:srgbClr val="CBD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035;p69"/>
            <p:cNvSpPr/>
            <p:nvPr/>
          </p:nvSpPr>
          <p:spPr>
            <a:xfrm>
              <a:off x="4204210" y="2850037"/>
              <a:ext cx="142160" cy="133175"/>
            </a:xfrm>
            <a:custGeom>
              <a:avLst/>
              <a:gdLst/>
              <a:ahLst/>
              <a:cxnLst/>
              <a:rect l="l" t="t" r="r" b="b"/>
              <a:pathLst>
                <a:path w="5411" h="5069" extrusionOk="0">
                  <a:moveTo>
                    <a:pt x="1388" y="0"/>
                  </a:moveTo>
                  <a:lnTo>
                    <a:pt x="1388" y="0"/>
                  </a:lnTo>
                  <a:cubicBezTo>
                    <a:pt x="1291" y="77"/>
                    <a:pt x="1200" y="153"/>
                    <a:pt x="1117" y="243"/>
                  </a:cubicBezTo>
                  <a:cubicBezTo>
                    <a:pt x="0" y="1422"/>
                    <a:pt x="84" y="3288"/>
                    <a:pt x="1304" y="4356"/>
                  </a:cubicBezTo>
                  <a:cubicBezTo>
                    <a:pt x="1848" y="4835"/>
                    <a:pt x="2522" y="5068"/>
                    <a:pt x="3193" y="5068"/>
                  </a:cubicBezTo>
                  <a:cubicBezTo>
                    <a:pt x="4021" y="5068"/>
                    <a:pt x="4844" y="4713"/>
                    <a:pt x="5411" y="4023"/>
                  </a:cubicBezTo>
                  <a:lnTo>
                    <a:pt x="5411" y="4023"/>
                  </a:lnTo>
                  <a:cubicBezTo>
                    <a:pt x="4886" y="4437"/>
                    <a:pt x="4259" y="4640"/>
                    <a:pt x="3634" y="4640"/>
                  </a:cubicBezTo>
                  <a:cubicBezTo>
                    <a:pt x="2898" y="4640"/>
                    <a:pt x="2165" y="4357"/>
                    <a:pt x="1610" y="3801"/>
                  </a:cubicBezTo>
                  <a:cubicBezTo>
                    <a:pt x="576" y="2775"/>
                    <a:pt x="486" y="1138"/>
                    <a:pt x="1388" y="0"/>
                  </a:cubicBezTo>
                  <a:close/>
                </a:path>
              </a:pathLst>
            </a:custGeom>
            <a:solidFill>
              <a:srgbClr val="B3C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036;p69"/>
            <p:cNvSpPr/>
            <p:nvPr/>
          </p:nvSpPr>
          <p:spPr>
            <a:xfrm>
              <a:off x="4246666" y="2855186"/>
              <a:ext cx="81103" cy="22883"/>
            </a:xfrm>
            <a:custGeom>
              <a:avLst/>
              <a:gdLst/>
              <a:ahLst/>
              <a:cxnLst/>
              <a:rect l="l" t="t" r="r" b="b"/>
              <a:pathLst>
                <a:path w="3087" h="871" extrusionOk="0">
                  <a:moveTo>
                    <a:pt x="1524" y="0"/>
                  </a:moveTo>
                  <a:cubicBezTo>
                    <a:pt x="994" y="0"/>
                    <a:pt x="465" y="203"/>
                    <a:pt x="63" y="609"/>
                  </a:cubicBezTo>
                  <a:cubicBezTo>
                    <a:pt x="1" y="671"/>
                    <a:pt x="1" y="762"/>
                    <a:pt x="63" y="824"/>
                  </a:cubicBezTo>
                  <a:cubicBezTo>
                    <a:pt x="91" y="855"/>
                    <a:pt x="129" y="871"/>
                    <a:pt x="168" y="871"/>
                  </a:cubicBezTo>
                  <a:cubicBezTo>
                    <a:pt x="207" y="871"/>
                    <a:pt x="247" y="855"/>
                    <a:pt x="278" y="824"/>
                  </a:cubicBezTo>
                  <a:cubicBezTo>
                    <a:pt x="621" y="481"/>
                    <a:pt x="1072" y="309"/>
                    <a:pt x="1523" y="309"/>
                  </a:cubicBezTo>
                  <a:cubicBezTo>
                    <a:pt x="1974" y="309"/>
                    <a:pt x="2425" y="481"/>
                    <a:pt x="2768" y="824"/>
                  </a:cubicBezTo>
                  <a:cubicBezTo>
                    <a:pt x="2801" y="854"/>
                    <a:pt x="2838" y="867"/>
                    <a:pt x="2872" y="867"/>
                  </a:cubicBezTo>
                  <a:cubicBezTo>
                    <a:pt x="2989" y="867"/>
                    <a:pt x="3086" y="721"/>
                    <a:pt x="2990" y="609"/>
                  </a:cubicBezTo>
                  <a:cubicBezTo>
                    <a:pt x="2584" y="203"/>
                    <a:pt x="2054" y="0"/>
                    <a:pt x="1524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037;p69"/>
            <p:cNvSpPr/>
            <p:nvPr/>
          </p:nvSpPr>
          <p:spPr>
            <a:xfrm>
              <a:off x="4363290" y="2987022"/>
              <a:ext cx="41589" cy="40722"/>
            </a:xfrm>
            <a:custGeom>
              <a:avLst/>
              <a:gdLst/>
              <a:ahLst/>
              <a:cxnLst/>
              <a:rect l="l" t="t" r="r" b="b"/>
              <a:pathLst>
                <a:path w="1583" h="1550" extrusionOk="0">
                  <a:moveTo>
                    <a:pt x="821" y="1"/>
                  </a:moveTo>
                  <a:cubicBezTo>
                    <a:pt x="749" y="1"/>
                    <a:pt x="679" y="28"/>
                    <a:pt x="625" y="86"/>
                  </a:cubicBezTo>
                  <a:lnTo>
                    <a:pt x="119" y="592"/>
                  </a:lnTo>
                  <a:cubicBezTo>
                    <a:pt x="8" y="696"/>
                    <a:pt x="1" y="863"/>
                    <a:pt x="105" y="980"/>
                  </a:cubicBezTo>
                  <a:lnTo>
                    <a:pt x="597" y="1549"/>
                  </a:lnTo>
                  <a:lnTo>
                    <a:pt x="1582" y="564"/>
                  </a:lnTo>
                  <a:lnTo>
                    <a:pt x="1013" y="72"/>
                  </a:lnTo>
                  <a:cubicBezTo>
                    <a:pt x="956" y="25"/>
                    <a:pt x="888" y="1"/>
                    <a:pt x="821" y="1"/>
                  </a:cubicBezTo>
                  <a:close/>
                </a:path>
              </a:pathLst>
            </a:custGeom>
            <a:solidFill>
              <a:srgbClr val="D3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038;p69"/>
            <p:cNvSpPr/>
            <p:nvPr/>
          </p:nvSpPr>
          <p:spPr>
            <a:xfrm>
              <a:off x="4363474" y="2993826"/>
              <a:ext cx="29189" cy="33918"/>
            </a:xfrm>
            <a:custGeom>
              <a:avLst/>
              <a:gdLst/>
              <a:ahLst/>
              <a:cxnLst/>
              <a:rect l="l" t="t" r="r" b="b"/>
              <a:pathLst>
                <a:path w="1111" h="1291" extrusionOk="0">
                  <a:moveTo>
                    <a:pt x="438" y="0"/>
                  </a:moveTo>
                  <a:lnTo>
                    <a:pt x="112" y="326"/>
                  </a:lnTo>
                  <a:cubicBezTo>
                    <a:pt x="1" y="437"/>
                    <a:pt x="1" y="604"/>
                    <a:pt x="98" y="721"/>
                  </a:cubicBezTo>
                  <a:lnTo>
                    <a:pt x="590" y="1290"/>
                  </a:lnTo>
                  <a:lnTo>
                    <a:pt x="1110" y="77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C9D5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9632;p70"/>
          <p:cNvGrpSpPr/>
          <p:nvPr/>
        </p:nvGrpSpPr>
        <p:grpSpPr>
          <a:xfrm>
            <a:off x="6254938" y="5898816"/>
            <a:ext cx="202428" cy="349114"/>
            <a:chOff x="2483025" y="4268679"/>
            <a:chExt cx="202428" cy="349114"/>
          </a:xfrm>
        </p:grpSpPr>
        <p:sp>
          <p:nvSpPr>
            <p:cNvPr id="202" name="Google Shape;9633;p70"/>
            <p:cNvSpPr/>
            <p:nvPr/>
          </p:nvSpPr>
          <p:spPr>
            <a:xfrm>
              <a:off x="2497818" y="4274339"/>
              <a:ext cx="172528" cy="337780"/>
            </a:xfrm>
            <a:custGeom>
              <a:avLst/>
              <a:gdLst/>
              <a:ahLst/>
              <a:cxnLst/>
              <a:rect l="l" t="t" r="r" b="b"/>
              <a:pathLst>
                <a:path w="11523" h="22560" extrusionOk="0">
                  <a:moveTo>
                    <a:pt x="1" y="1"/>
                  </a:moveTo>
                  <a:lnTo>
                    <a:pt x="1" y="5719"/>
                  </a:lnTo>
                  <a:cubicBezTo>
                    <a:pt x="1" y="8326"/>
                    <a:pt x="1746" y="10597"/>
                    <a:pt x="4248" y="11291"/>
                  </a:cubicBezTo>
                  <a:cubicBezTo>
                    <a:pt x="1746" y="11964"/>
                    <a:pt x="1" y="14234"/>
                    <a:pt x="1" y="16841"/>
                  </a:cubicBezTo>
                  <a:lnTo>
                    <a:pt x="1" y="22560"/>
                  </a:lnTo>
                  <a:lnTo>
                    <a:pt x="11522" y="22560"/>
                  </a:lnTo>
                  <a:lnTo>
                    <a:pt x="11522" y="16841"/>
                  </a:lnTo>
                  <a:cubicBezTo>
                    <a:pt x="11522" y="14234"/>
                    <a:pt x="9798" y="11964"/>
                    <a:pt x="7296" y="11291"/>
                  </a:cubicBezTo>
                  <a:cubicBezTo>
                    <a:pt x="9798" y="10597"/>
                    <a:pt x="11522" y="8326"/>
                    <a:pt x="11522" y="5719"/>
                  </a:cubicBezTo>
                  <a:lnTo>
                    <a:pt x="11522" y="1"/>
                  </a:ln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9634;p70"/>
            <p:cNvSpPr/>
            <p:nvPr/>
          </p:nvSpPr>
          <p:spPr>
            <a:xfrm>
              <a:off x="2599811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4332" y="1"/>
                  </a:moveTo>
                  <a:lnTo>
                    <a:pt x="4332" y="5719"/>
                  </a:lnTo>
                  <a:cubicBezTo>
                    <a:pt x="4311" y="8137"/>
                    <a:pt x="2713" y="10261"/>
                    <a:pt x="379" y="10912"/>
                  </a:cubicBezTo>
                  <a:cubicBezTo>
                    <a:pt x="1" y="11018"/>
                    <a:pt x="1" y="11543"/>
                    <a:pt x="379" y="11648"/>
                  </a:cubicBezTo>
                  <a:cubicBezTo>
                    <a:pt x="2713" y="12300"/>
                    <a:pt x="4311" y="14423"/>
                    <a:pt x="4332" y="16841"/>
                  </a:cubicBezTo>
                  <a:lnTo>
                    <a:pt x="4332" y="22560"/>
                  </a:lnTo>
                  <a:lnTo>
                    <a:pt x="5068" y="22560"/>
                  </a:lnTo>
                  <a:lnTo>
                    <a:pt x="5068" y="16841"/>
                  </a:lnTo>
                  <a:cubicBezTo>
                    <a:pt x="5068" y="14465"/>
                    <a:pt x="3701" y="12300"/>
                    <a:pt x="1557" y="11291"/>
                  </a:cubicBezTo>
                  <a:cubicBezTo>
                    <a:pt x="3701" y="10261"/>
                    <a:pt x="5089" y="8116"/>
                    <a:pt x="5089" y="5719"/>
                  </a:cubicBezTo>
                  <a:lnTo>
                    <a:pt x="5089" y="1"/>
                  </a:lnTo>
                  <a:close/>
                </a:path>
              </a:pathLst>
            </a:custGeom>
            <a:solidFill>
              <a:srgbClr val="FC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635;p70"/>
            <p:cNvSpPr/>
            <p:nvPr/>
          </p:nvSpPr>
          <p:spPr>
            <a:xfrm>
              <a:off x="2492159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0" y="1"/>
                  </a:moveTo>
                  <a:lnTo>
                    <a:pt x="0" y="5719"/>
                  </a:lnTo>
                  <a:cubicBezTo>
                    <a:pt x="21" y="8095"/>
                    <a:pt x="1388" y="10261"/>
                    <a:pt x="3533" y="11291"/>
                  </a:cubicBezTo>
                  <a:cubicBezTo>
                    <a:pt x="1388" y="12300"/>
                    <a:pt x="21" y="14465"/>
                    <a:pt x="0" y="16841"/>
                  </a:cubicBezTo>
                  <a:lnTo>
                    <a:pt x="0" y="22560"/>
                  </a:lnTo>
                  <a:lnTo>
                    <a:pt x="757" y="22560"/>
                  </a:lnTo>
                  <a:lnTo>
                    <a:pt x="757" y="16841"/>
                  </a:lnTo>
                  <a:cubicBezTo>
                    <a:pt x="757" y="14402"/>
                    <a:pt x="2376" y="12279"/>
                    <a:pt x="4710" y="11648"/>
                  </a:cubicBezTo>
                  <a:cubicBezTo>
                    <a:pt x="5088" y="11543"/>
                    <a:pt x="5088" y="11018"/>
                    <a:pt x="4710" y="10912"/>
                  </a:cubicBezTo>
                  <a:cubicBezTo>
                    <a:pt x="2376" y="10282"/>
                    <a:pt x="757" y="8158"/>
                    <a:pt x="757" y="5719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FC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9636;p70"/>
            <p:cNvSpPr/>
            <p:nvPr/>
          </p:nvSpPr>
          <p:spPr>
            <a:xfrm>
              <a:off x="2483025" y="4606444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9637;p70"/>
            <p:cNvSpPr/>
            <p:nvPr/>
          </p:nvSpPr>
          <p:spPr>
            <a:xfrm>
              <a:off x="2483025" y="4268679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9638;p70"/>
            <p:cNvSpPr/>
            <p:nvPr/>
          </p:nvSpPr>
          <p:spPr>
            <a:xfrm>
              <a:off x="2520487" y="4378847"/>
              <a:ext cx="127506" cy="210933"/>
            </a:xfrm>
            <a:custGeom>
              <a:avLst/>
              <a:gdLst/>
              <a:ahLst/>
              <a:cxnLst/>
              <a:rect l="l" t="t" r="r" b="b"/>
              <a:pathLst>
                <a:path w="8516" h="14088" extrusionOk="0">
                  <a:moveTo>
                    <a:pt x="190" y="1"/>
                  </a:moveTo>
                  <a:cubicBezTo>
                    <a:pt x="610" y="1388"/>
                    <a:pt x="1725" y="2482"/>
                    <a:pt x="3133" y="2860"/>
                  </a:cubicBezTo>
                  <a:cubicBezTo>
                    <a:pt x="3365" y="2923"/>
                    <a:pt x="3617" y="2965"/>
                    <a:pt x="3869" y="2986"/>
                  </a:cubicBezTo>
                  <a:lnTo>
                    <a:pt x="3869" y="7927"/>
                  </a:lnTo>
                  <a:cubicBezTo>
                    <a:pt x="1683" y="8116"/>
                    <a:pt x="1" y="9966"/>
                    <a:pt x="1" y="12153"/>
                  </a:cubicBezTo>
                  <a:lnTo>
                    <a:pt x="1" y="14087"/>
                  </a:lnTo>
                  <a:lnTo>
                    <a:pt x="8515" y="14087"/>
                  </a:lnTo>
                  <a:lnTo>
                    <a:pt x="8515" y="12174"/>
                  </a:lnTo>
                  <a:cubicBezTo>
                    <a:pt x="8515" y="9966"/>
                    <a:pt x="6834" y="8116"/>
                    <a:pt x="4626" y="7927"/>
                  </a:cubicBezTo>
                  <a:lnTo>
                    <a:pt x="4626" y="2986"/>
                  </a:lnTo>
                  <a:cubicBezTo>
                    <a:pt x="4878" y="2965"/>
                    <a:pt x="5131" y="2923"/>
                    <a:pt x="5383" y="2860"/>
                  </a:cubicBezTo>
                  <a:cubicBezTo>
                    <a:pt x="6770" y="2461"/>
                    <a:pt x="7885" y="1388"/>
                    <a:pt x="8305" y="1"/>
                  </a:cubicBezTo>
                  <a:close/>
                </a:path>
              </a:pathLst>
            </a:custGeom>
            <a:solidFill>
              <a:srgbClr val="68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10043;p71"/>
          <p:cNvGrpSpPr/>
          <p:nvPr/>
        </p:nvGrpSpPr>
        <p:grpSpPr>
          <a:xfrm>
            <a:off x="6161165" y="754108"/>
            <a:ext cx="362939" cy="422321"/>
            <a:chOff x="1303537" y="1502716"/>
            <a:chExt cx="362939" cy="362677"/>
          </a:xfrm>
        </p:grpSpPr>
        <p:sp>
          <p:nvSpPr>
            <p:cNvPr id="209" name="Google Shape;10044;p71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045;p71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046;p71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047;p71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048;p71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049;p71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050;p71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051;p71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052;p71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rgbClr val="A9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053;p71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054;p71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8356;p69"/>
          <p:cNvGrpSpPr/>
          <p:nvPr/>
        </p:nvGrpSpPr>
        <p:grpSpPr>
          <a:xfrm>
            <a:off x="6176834" y="5145356"/>
            <a:ext cx="371966" cy="256420"/>
            <a:chOff x="6871342" y="3740044"/>
            <a:chExt cx="371966" cy="256420"/>
          </a:xfrm>
        </p:grpSpPr>
        <p:sp>
          <p:nvSpPr>
            <p:cNvPr id="221" name="Google Shape;8357;p69"/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358;p69"/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359;p69"/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360;p69"/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361;p69"/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362;p69"/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363;p69"/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364;p69"/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365;p69"/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366;p69"/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367;p69"/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368;p69"/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90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A9EF98-61CE-480C-B970-4FAA2CE21173}"/>
              </a:ext>
            </a:extLst>
          </p:cNvPr>
          <p:cNvSpPr txBox="1"/>
          <p:nvPr/>
        </p:nvSpPr>
        <p:spPr>
          <a:xfrm>
            <a:off x="104773" y="344082"/>
            <a:ext cx="12192001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latin typeface="Broadway" pitchFamily="82" charset="0"/>
                <a:cs typeface="Times New Roman" pitchFamily="18" charset="0"/>
              </a:rPr>
              <a:t>System Analysis &amp; Design</a:t>
            </a:r>
            <a:endParaRPr lang="en-US" sz="9600" dirty="0">
              <a:latin typeface="Broadway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150" y="3811134"/>
            <a:ext cx="14287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E6106D"/>
                </a:solidFill>
                <a:latin typeface="Broadway" pitchFamily="82" charset="0"/>
              </a:rPr>
              <a:t>4</a:t>
            </a:r>
            <a:endParaRPr lang="en-US" sz="15000" dirty="0">
              <a:solidFill>
                <a:srgbClr val="E6106D"/>
              </a:solidFill>
              <a:latin typeface="Broadway" pitchFamily="82" charset="0"/>
            </a:endParaRPr>
          </a:p>
        </p:txBody>
      </p:sp>
      <p:grpSp>
        <p:nvGrpSpPr>
          <p:cNvPr id="353" name="Google Shape;1248;p33"/>
          <p:cNvGrpSpPr/>
          <p:nvPr/>
        </p:nvGrpSpPr>
        <p:grpSpPr>
          <a:xfrm flipH="1">
            <a:off x="8835352" y="3934244"/>
            <a:ext cx="2835666" cy="2823833"/>
            <a:chOff x="1273918" y="1158557"/>
            <a:chExt cx="2315304" cy="2860017"/>
          </a:xfrm>
        </p:grpSpPr>
        <p:sp>
          <p:nvSpPr>
            <p:cNvPr id="354" name="Google Shape;1249;p33"/>
            <p:cNvSpPr/>
            <p:nvPr/>
          </p:nvSpPr>
          <p:spPr>
            <a:xfrm>
              <a:off x="1309593" y="1194741"/>
              <a:ext cx="2223828" cy="2787723"/>
            </a:xfrm>
            <a:custGeom>
              <a:avLst/>
              <a:gdLst/>
              <a:ahLst/>
              <a:cxnLst/>
              <a:rect l="l" t="t" r="r" b="b"/>
              <a:pathLst>
                <a:path w="30607" h="38368" extrusionOk="0">
                  <a:moveTo>
                    <a:pt x="18923" y="25106"/>
                  </a:moveTo>
                  <a:lnTo>
                    <a:pt x="19201" y="26213"/>
                  </a:lnTo>
                  <a:cubicBezTo>
                    <a:pt x="19044" y="26190"/>
                    <a:pt x="18874" y="26171"/>
                    <a:pt x="18687" y="26148"/>
                  </a:cubicBezTo>
                  <a:cubicBezTo>
                    <a:pt x="18648" y="25786"/>
                    <a:pt x="18609" y="25442"/>
                    <a:pt x="18574" y="25119"/>
                  </a:cubicBezTo>
                  <a:cubicBezTo>
                    <a:pt x="18593" y="25119"/>
                    <a:pt x="18609" y="25122"/>
                    <a:pt x="18628" y="25122"/>
                  </a:cubicBezTo>
                  <a:cubicBezTo>
                    <a:pt x="18723" y="25122"/>
                    <a:pt x="18818" y="25115"/>
                    <a:pt x="18923" y="25106"/>
                  </a:cubicBezTo>
                  <a:close/>
                  <a:moveTo>
                    <a:pt x="21011" y="26204"/>
                  </a:moveTo>
                  <a:lnTo>
                    <a:pt x="21011" y="26204"/>
                  </a:lnTo>
                  <a:cubicBezTo>
                    <a:pt x="21319" y="26308"/>
                    <a:pt x="21711" y="26429"/>
                    <a:pt x="21818" y="26459"/>
                  </a:cubicBezTo>
                  <a:cubicBezTo>
                    <a:pt x="21907" y="26485"/>
                    <a:pt x="21992" y="26504"/>
                    <a:pt x="22076" y="26527"/>
                  </a:cubicBezTo>
                  <a:cubicBezTo>
                    <a:pt x="21942" y="26560"/>
                    <a:pt x="21815" y="26599"/>
                    <a:pt x="21698" y="26641"/>
                  </a:cubicBezTo>
                  <a:cubicBezTo>
                    <a:pt x="21498" y="26599"/>
                    <a:pt x="21289" y="26557"/>
                    <a:pt x="21044" y="26511"/>
                  </a:cubicBezTo>
                  <a:cubicBezTo>
                    <a:pt x="21034" y="26409"/>
                    <a:pt x="21021" y="26305"/>
                    <a:pt x="21011" y="26204"/>
                  </a:cubicBezTo>
                  <a:close/>
                  <a:moveTo>
                    <a:pt x="19060" y="0"/>
                  </a:moveTo>
                  <a:cubicBezTo>
                    <a:pt x="18809" y="0"/>
                    <a:pt x="18537" y="20"/>
                    <a:pt x="18260" y="55"/>
                  </a:cubicBezTo>
                  <a:cubicBezTo>
                    <a:pt x="17485" y="160"/>
                    <a:pt x="16730" y="398"/>
                    <a:pt x="16079" y="751"/>
                  </a:cubicBezTo>
                  <a:cubicBezTo>
                    <a:pt x="15367" y="1133"/>
                    <a:pt x="14792" y="1634"/>
                    <a:pt x="14367" y="2239"/>
                  </a:cubicBezTo>
                  <a:cubicBezTo>
                    <a:pt x="13926" y="2859"/>
                    <a:pt x="13664" y="3631"/>
                    <a:pt x="13628" y="4402"/>
                  </a:cubicBezTo>
                  <a:cubicBezTo>
                    <a:pt x="13589" y="5216"/>
                    <a:pt x="13795" y="5967"/>
                    <a:pt x="14224" y="6572"/>
                  </a:cubicBezTo>
                  <a:cubicBezTo>
                    <a:pt x="14233" y="6585"/>
                    <a:pt x="14246" y="6595"/>
                    <a:pt x="14260" y="6601"/>
                  </a:cubicBezTo>
                  <a:cubicBezTo>
                    <a:pt x="14279" y="6611"/>
                    <a:pt x="14302" y="6621"/>
                    <a:pt x="14322" y="6628"/>
                  </a:cubicBezTo>
                  <a:cubicBezTo>
                    <a:pt x="13958" y="6964"/>
                    <a:pt x="13661" y="7369"/>
                    <a:pt x="13456" y="7807"/>
                  </a:cubicBezTo>
                  <a:lnTo>
                    <a:pt x="12907" y="7755"/>
                  </a:lnTo>
                  <a:cubicBezTo>
                    <a:pt x="12714" y="7735"/>
                    <a:pt x="12459" y="7585"/>
                    <a:pt x="12347" y="7428"/>
                  </a:cubicBezTo>
                  <a:lnTo>
                    <a:pt x="11746" y="6556"/>
                  </a:lnTo>
                  <a:cubicBezTo>
                    <a:pt x="11661" y="6432"/>
                    <a:pt x="11576" y="6405"/>
                    <a:pt x="11524" y="6405"/>
                  </a:cubicBezTo>
                  <a:cubicBezTo>
                    <a:pt x="11471" y="6405"/>
                    <a:pt x="11347" y="6428"/>
                    <a:pt x="11321" y="6667"/>
                  </a:cubicBezTo>
                  <a:lnTo>
                    <a:pt x="11197" y="7729"/>
                  </a:lnTo>
                  <a:cubicBezTo>
                    <a:pt x="11174" y="7922"/>
                    <a:pt x="11017" y="8177"/>
                    <a:pt x="10854" y="8291"/>
                  </a:cubicBezTo>
                  <a:lnTo>
                    <a:pt x="9965" y="8906"/>
                  </a:lnTo>
                  <a:cubicBezTo>
                    <a:pt x="9812" y="9010"/>
                    <a:pt x="9798" y="9108"/>
                    <a:pt x="9815" y="9170"/>
                  </a:cubicBezTo>
                  <a:cubicBezTo>
                    <a:pt x="9828" y="9219"/>
                    <a:pt x="9877" y="9307"/>
                    <a:pt x="10073" y="9327"/>
                  </a:cubicBezTo>
                  <a:lnTo>
                    <a:pt x="11138" y="9428"/>
                  </a:lnTo>
                  <a:cubicBezTo>
                    <a:pt x="11331" y="9448"/>
                    <a:pt x="11589" y="9598"/>
                    <a:pt x="11697" y="9755"/>
                  </a:cubicBezTo>
                  <a:lnTo>
                    <a:pt x="12299" y="10628"/>
                  </a:lnTo>
                  <a:cubicBezTo>
                    <a:pt x="12387" y="10755"/>
                    <a:pt x="12468" y="10781"/>
                    <a:pt x="12521" y="10781"/>
                  </a:cubicBezTo>
                  <a:cubicBezTo>
                    <a:pt x="12573" y="10781"/>
                    <a:pt x="12697" y="10755"/>
                    <a:pt x="12726" y="10520"/>
                  </a:cubicBezTo>
                  <a:lnTo>
                    <a:pt x="12851" y="9458"/>
                  </a:lnTo>
                  <a:cubicBezTo>
                    <a:pt x="12871" y="9288"/>
                    <a:pt x="12991" y="9072"/>
                    <a:pt x="13129" y="8945"/>
                  </a:cubicBezTo>
                  <a:lnTo>
                    <a:pt x="13129" y="8945"/>
                  </a:lnTo>
                  <a:cubicBezTo>
                    <a:pt x="13027" y="9794"/>
                    <a:pt x="13213" y="10674"/>
                    <a:pt x="13648" y="11396"/>
                  </a:cubicBezTo>
                  <a:cubicBezTo>
                    <a:pt x="13047" y="11974"/>
                    <a:pt x="12671" y="12775"/>
                    <a:pt x="12645" y="13550"/>
                  </a:cubicBezTo>
                  <a:cubicBezTo>
                    <a:pt x="12632" y="13870"/>
                    <a:pt x="12678" y="14193"/>
                    <a:pt x="12782" y="14514"/>
                  </a:cubicBezTo>
                  <a:cubicBezTo>
                    <a:pt x="11723" y="15340"/>
                    <a:pt x="10801" y="16422"/>
                    <a:pt x="9972" y="17805"/>
                  </a:cubicBezTo>
                  <a:cubicBezTo>
                    <a:pt x="9560" y="16965"/>
                    <a:pt x="9118" y="16134"/>
                    <a:pt x="8651" y="15334"/>
                  </a:cubicBezTo>
                  <a:cubicBezTo>
                    <a:pt x="8684" y="15249"/>
                    <a:pt x="8713" y="15170"/>
                    <a:pt x="8742" y="15092"/>
                  </a:cubicBezTo>
                  <a:cubicBezTo>
                    <a:pt x="8873" y="14733"/>
                    <a:pt x="8991" y="14419"/>
                    <a:pt x="9050" y="14007"/>
                  </a:cubicBezTo>
                  <a:cubicBezTo>
                    <a:pt x="9070" y="13981"/>
                    <a:pt x="9092" y="13954"/>
                    <a:pt x="9109" y="13925"/>
                  </a:cubicBezTo>
                  <a:cubicBezTo>
                    <a:pt x="9429" y="13464"/>
                    <a:pt x="9615" y="12929"/>
                    <a:pt x="9667" y="12334"/>
                  </a:cubicBezTo>
                  <a:cubicBezTo>
                    <a:pt x="9710" y="11844"/>
                    <a:pt x="9661" y="11310"/>
                    <a:pt x="9524" y="10746"/>
                  </a:cubicBezTo>
                  <a:cubicBezTo>
                    <a:pt x="9272" y="9735"/>
                    <a:pt x="8804" y="8902"/>
                    <a:pt x="8615" y="8589"/>
                  </a:cubicBezTo>
                  <a:cubicBezTo>
                    <a:pt x="8605" y="8575"/>
                    <a:pt x="8599" y="8559"/>
                    <a:pt x="8589" y="8549"/>
                  </a:cubicBezTo>
                  <a:cubicBezTo>
                    <a:pt x="8573" y="8520"/>
                    <a:pt x="8560" y="8497"/>
                    <a:pt x="8550" y="8480"/>
                  </a:cubicBezTo>
                  <a:cubicBezTo>
                    <a:pt x="8534" y="8455"/>
                    <a:pt x="8524" y="8444"/>
                    <a:pt x="8524" y="8441"/>
                  </a:cubicBezTo>
                  <a:cubicBezTo>
                    <a:pt x="8507" y="8422"/>
                    <a:pt x="8488" y="8408"/>
                    <a:pt x="8462" y="8405"/>
                  </a:cubicBezTo>
                  <a:lnTo>
                    <a:pt x="8451" y="8405"/>
                  </a:lnTo>
                  <a:cubicBezTo>
                    <a:pt x="8442" y="8405"/>
                    <a:pt x="8432" y="8408"/>
                    <a:pt x="8422" y="8412"/>
                  </a:cubicBezTo>
                  <a:cubicBezTo>
                    <a:pt x="8403" y="8408"/>
                    <a:pt x="8383" y="8405"/>
                    <a:pt x="8364" y="8405"/>
                  </a:cubicBezTo>
                  <a:cubicBezTo>
                    <a:pt x="7985" y="8405"/>
                    <a:pt x="6867" y="8993"/>
                    <a:pt x="6311" y="9298"/>
                  </a:cubicBezTo>
                  <a:cubicBezTo>
                    <a:pt x="6236" y="9033"/>
                    <a:pt x="6167" y="8808"/>
                    <a:pt x="6095" y="8598"/>
                  </a:cubicBezTo>
                  <a:cubicBezTo>
                    <a:pt x="6073" y="8536"/>
                    <a:pt x="6017" y="8497"/>
                    <a:pt x="5955" y="8497"/>
                  </a:cubicBezTo>
                  <a:cubicBezTo>
                    <a:pt x="5938" y="8497"/>
                    <a:pt x="5922" y="8500"/>
                    <a:pt x="5906" y="8503"/>
                  </a:cubicBezTo>
                  <a:cubicBezTo>
                    <a:pt x="5870" y="8517"/>
                    <a:pt x="5837" y="8542"/>
                    <a:pt x="5821" y="8578"/>
                  </a:cubicBezTo>
                  <a:cubicBezTo>
                    <a:pt x="5804" y="8615"/>
                    <a:pt x="5801" y="8654"/>
                    <a:pt x="5814" y="8693"/>
                  </a:cubicBezTo>
                  <a:cubicBezTo>
                    <a:pt x="5890" y="8918"/>
                    <a:pt x="5965" y="9160"/>
                    <a:pt x="6047" y="9444"/>
                  </a:cubicBezTo>
                  <a:cubicBezTo>
                    <a:pt x="5795" y="9585"/>
                    <a:pt x="5543" y="9732"/>
                    <a:pt x="5294" y="9883"/>
                  </a:cubicBezTo>
                  <a:lnTo>
                    <a:pt x="4745" y="9108"/>
                  </a:lnTo>
                  <a:cubicBezTo>
                    <a:pt x="4720" y="9069"/>
                    <a:pt x="4674" y="9043"/>
                    <a:pt x="4625" y="9043"/>
                  </a:cubicBezTo>
                  <a:cubicBezTo>
                    <a:pt x="4596" y="9043"/>
                    <a:pt x="4566" y="9052"/>
                    <a:pt x="4540" y="9072"/>
                  </a:cubicBezTo>
                  <a:cubicBezTo>
                    <a:pt x="4507" y="9095"/>
                    <a:pt x="4487" y="9128"/>
                    <a:pt x="4481" y="9167"/>
                  </a:cubicBezTo>
                  <a:cubicBezTo>
                    <a:pt x="4475" y="9206"/>
                    <a:pt x="4481" y="9245"/>
                    <a:pt x="4504" y="9278"/>
                  </a:cubicBezTo>
                  <a:lnTo>
                    <a:pt x="5040" y="10036"/>
                  </a:lnTo>
                  <a:cubicBezTo>
                    <a:pt x="4991" y="10066"/>
                    <a:pt x="4938" y="10095"/>
                    <a:pt x="4890" y="10128"/>
                  </a:cubicBezTo>
                  <a:cubicBezTo>
                    <a:pt x="4671" y="10262"/>
                    <a:pt x="4448" y="10402"/>
                    <a:pt x="4229" y="10546"/>
                  </a:cubicBezTo>
                  <a:cubicBezTo>
                    <a:pt x="3971" y="10393"/>
                    <a:pt x="3752" y="10252"/>
                    <a:pt x="3553" y="10121"/>
                  </a:cubicBezTo>
                  <a:cubicBezTo>
                    <a:pt x="3527" y="10105"/>
                    <a:pt x="3501" y="10095"/>
                    <a:pt x="3471" y="10095"/>
                  </a:cubicBezTo>
                  <a:cubicBezTo>
                    <a:pt x="3422" y="10095"/>
                    <a:pt x="3373" y="10121"/>
                    <a:pt x="3347" y="10161"/>
                  </a:cubicBezTo>
                  <a:cubicBezTo>
                    <a:pt x="3324" y="10197"/>
                    <a:pt x="3318" y="10236"/>
                    <a:pt x="3324" y="10271"/>
                  </a:cubicBezTo>
                  <a:cubicBezTo>
                    <a:pt x="3334" y="10310"/>
                    <a:pt x="3357" y="10346"/>
                    <a:pt x="3389" y="10366"/>
                  </a:cubicBezTo>
                  <a:cubicBezTo>
                    <a:pt x="3559" y="10481"/>
                    <a:pt x="3739" y="10595"/>
                    <a:pt x="3952" y="10726"/>
                  </a:cubicBezTo>
                  <a:cubicBezTo>
                    <a:pt x="3330" y="11134"/>
                    <a:pt x="2801" y="11517"/>
                    <a:pt x="2412" y="11834"/>
                  </a:cubicBezTo>
                  <a:cubicBezTo>
                    <a:pt x="2203" y="12001"/>
                    <a:pt x="2046" y="12144"/>
                    <a:pt x="1938" y="12259"/>
                  </a:cubicBezTo>
                  <a:cubicBezTo>
                    <a:pt x="1824" y="12379"/>
                    <a:pt x="1769" y="12467"/>
                    <a:pt x="1762" y="12539"/>
                  </a:cubicBezTo>
                  <a:cubicBezTo>
                    <a:pt x="1755" y="12559"/>
                    <a:pt x="1755" y="12582"/>
                    <a:pt x="1765" y="12601"/>
                  </a:cubicBezTo>
                  <a:cubicBezTo>
                    <a:pt x="1765" y="12609"/>
                    <a:pt x="1769" y="12621"/>
                    <a:pt x="1775" y="12631"/>
                  </a:cubicBezTo>
                  <a:cubicBezTo>
                    <a:pt x="1781" y="12641"/>
                    <a:pt x="1788" y="12648"/>
                    <a:pt x="1795" y="12654"/>
                  </a:cubicBezTo>
                  <a:cubicBezTo>
                    <a:pt x="1808" y="12674"/>
                    <a:pt x="1824" y="12700"/>
                    <a:pt x="1847" y="12736"/>
                  </a:cubicBezTo>
                  <a:cubicBezTo>
                    <a:pt x="2020" y="13010"/>
                    <a:pt x="2504" y="13722"/>
                    <a:pt x="3220" y="14366"/>
                  </a:cubicBezTo>
                  <a:cubicBezTo>
                    <a:pt x="4122" y="15173"/>
                    <a:pt x="5059" y="15582"/>
                    <a:pt x="6004" y="15582"/>
                  </a:cubicBezTo>
                  <a:cubicBezTo>
                    <a:pt x="6311" y="15582"/>
                    <a:pt x="6622" y="15540"/>
                    <a:pt x="6929" y="15452"/>
                  </a:cubicBezTo>
                  <a:cubicBezTo>
                    <a:pt x="7083" y="15484"/>
                    <a:pt x="7262" y="15497"/>
                    <a:pt x="7510" y="15497"/>
                  </a:cubicBezTo>
                  <a:cubicBezTo>
                    <a:pt x="7635" y="15497"/>
                    <a:pt x="7762" y="15494"/>
                    <a:pt x="7893" y="15491"/>
                  </a:cubicBezTo>
                  <a:cubicBezTo>
                    <a:pt x="8027" y="15487"/>
                    <a:pt x="8164" y="15484"/>
                    <a:pt x="8299" y="15484"/>
                  </a:cubicBezTo>
                  <a:lnTo>
                    <a:pt x="8397" y="15484"/>
                  </a:lnTo>
                  <a:cubicBezTo>
                    <a:pt x="8801" y="16180"/>
                    <a:pt x="9187" y="16899"/>
                    <a:pt x="9550" y="17621"/>
                  </a:cubicBezTo>
                  <a:cubicBezTo>
                    <a:pt x="9390" y="17491"/>
                    <a:pt x="9246" y="17373"/>
                    <a:pt x="9187" y="17330"/>
                  </a:cubicBezTo>
                  <a:cubicBezTo>
                    <a:pt x="8789" y="17027"/>
                    <a:pt x="8422" y="16791"/>
                    <a:pt x="8059" y="16609"/>
                  </a:cubicBezTo>
                  <a:cubicBezTo>
                    <a:pt x="7831" y="16494"/>
                    <a:pt x="7615" y="16406"/>
                    <a:pt x="7393" y="16334"/>
                  </a:cubicBezTo>
                  <a:cubicBezTo>
                    <a:pt x="7389" y="16334"/>
                    <a:pt x="7386" y="16334"/>
                    <a:pt x="7383" y="16330"/>
                  </a:cubicBezTo>
                  <a:cubicBezTo>
                    <a:pt x="7328" y="16315"/>
                    <a:pt x="7269" y="16295"/>
                    <a:pt x="7207" y="16279"/>
                  </a:cubicBezTo>
                  <a:cubicBezTo>
                    <a:pt x="7204" y="16279"/>
                    <a:pt x="7200" y="16279"/>
                    <a:pt x="7197" y="16275"/>
                  </a:cubicBezTo>
                  <a:cubicBezTo>
                    <a:pt x="6867" y="16187"/>
                    <a:pt x="6540" y="16141"/>
                    <a:pt x="6226" y="16141"/>
                  </a:cubicBezTo>
                  <a:cubicBezTo>
                    <a:pt x="5952" y="16141"/>
                    <a:pt x="5684" y="16177"/>
                    <a:pt x="5432" y="16246"/>
                  </a:cubicBezTo>
                  <a:cubicBezTo>
                    <a:pt x="5419" y="16249"/>
                    <a:pt x="5409" y="16252"/>
                    <a:pt x="5400" y="16256"/>
                  </a:cubicBezTo>
                  <a:cubicBezTo>
                    <a:pt x="5370" y="16265"/>
                    <a:pt x="5338" y="16275"/>
                    <a:pt x="5302" y="16288"/>
                  </a:cubicBezTo>
                  <a:cubicBezTo>
                    <a:pt x="5043" y="16377"/>
                    <a:pt x="4703" y="16556"/>
                    <a:pt x="4563" y="16893"/>
                  </a:cubicBezTo>
                  <a:cubicBezTo>
                    <a:pt x="4549" y="16922"/>
                    <a:pt x="4537" y="16955"/>
                    <a:pt x="4530" y="16984"/>
                  </a:cubicBezTo>
                  <a:cubicBezTo>
                    <a:pt x="4520" y="17017"/>
                    <a:pt x="4514" y="17046"/>
                    <a:pt x="4507" y="17079"/>
                  </a:cubicBezTo>
                  <a:cubicBezTo>
                    <a:pt x="4455" y="17406"/>
                    <a:pt x="4599" y="17785"/>
                    <a:pt x="4873" y="18043"/>
                  </a:cubicBezTo>
                  <a:cubicBezTo>
                    <a:pt x="5011" y="18174"/>
                    <a:pt x="5181" y="18282"/>
                    <a:pt x="5389" y="18374"/>
                  </a:cubicBezTo>
                  <a:cubicBezTo>
                    <a:pt x="5416" y="18386"/>
                    <a:pt x="5445" y="18396"/>
                    <a:pt x="5484" y="18413"/>
                  </a:cubicBezTo>
                  <a:cubicBezTo>
                    <a:pt x="5651" y="18475"/>
                    <a:pt x="5821" y="18520"/>
                    <a:pt x="5952" y="18553"/>
                  </a:cubicBezTo>
                  <a:cubicBezTo>
                    <a:pt x="6439" y="18674"/>
                    <a:pt x="6946" y="18746"/>
                    <a:pt x="7458" y="18762"/>
                  </a:cubicBezTo>
                  <a:cubicBezTo>
                    <a:pt x="7534" y="18766"/>
                    <a:pt x="7605" y="18766"/>
                    <a:pt x="7677" y="18766"/>
                  </a:cubicBezTo>
                  <a:lnTo>
                    <a:pt x="7818" y="18766"/>
                  </a:lnTo>
                  <a:cubicBezTo>
                    <a:pt x="8161" y="18759"/>
                    <a:pt x="8510" y="18730"/>
                    <a:pt x="8857" y="18674"/>
                  </a:cubicBezTo>
                  <a:cubicBezTo>
                    <a:pt x="8955" y="18661"/>
                    <a:pt x="9282" y="18579"/>
                    <a:pt x="9573" y="18504"/>
                  </a:cubicBezTo>
                  <a:lnTo>
                    <a:pt x="9573" y="18504"/>
                  </a:lnTo>
                  <a:cubicBezTo>
                    <a:pt x="9426" y="18778"/>
                    <a:pt x="9282" y="19056"/>
                    <a:pt x="9148" y="19338"/>
                  </a:cubicBezTo>
                  <a:cubicBezTo>
                    <a:pt x="9132" y="19363"/>
                    <a:pt x="9125" y="19393"/>
                    <a:pt x="9115" y="19422"/>
                  </a:cubicBezTo>
                  <a:cubicBezTo>
                    <a:pt x="8266" y="20047"/>
                    <a:pt x="7520" y="20857"/>
                    <a:pt x="6955" y="21775"/>
                  </a:cubicBezTo>
                  <a:cubicBezTo>
                    <a:pt x="6749" y="21491"/>
                    <a:pt x="6514" y="21259"/>
                    <a:pt x="6255" y="21083"/>
                  </a:cubicBezTo>
                  <a:cubicBezTo>
                    <a:pt x="5932" y="20864"/>
                    <a:pt x="5566" y="20733"/>
                    <a:pt x="5174" y="20694"/>
                  </a:cubicBezTo>
                  <a:cubicBezTo>
                    <a:pt x="5086" y="20683"/>
                    <a:pt x="4997" y="20677"/>
                    <a:pt x="4909" y="20677"/>
                  </a:cubicBezTo>
                  <a:cubicBezTo>
                    <a:pt x="4487" y="20677"/>
                    <a:pt x="4053" y="20782"/>
                    <a:pt x="3651" y="20974"/>
                  </a:cubicBezTo>
                  <a:cubicBezTo>
                    <a:pt x="3259" y="21167"/>
                    <a:pt x="2906" y="21442"/>
                    <a:pt x="2632" y="21775"/>
                  </a:cubicBezTo>
                  <a:cubicBezTo>
                    <a:pt x="2334" y="22135"/>
                    <a:pt x="2115" y="22560"/>
                    <a:pt x="1988" y="23040"/>
                  </a:cubicBezTo>
                  <a:cubicBezTo>
                    <a:pt x="1863" y="23495"/>
                    <a:pt x="1828" y="23985"/>
                    <a:pt x="1883" y="24459"/>
                  </a:cubicBezTo>
                  <a:cubicBezTo>
                    <a:pt x="1955" y="25086"/>
                    <a:pt x="2196" y="25694"/>
                    <a:pt x="2576" y="26210"/>
                  </a:cubicBezTo>
                  <a:cubicBezTo>
                    <a:pt x="2965" y="26747"/>
                    <a:pt x="3478" y="27142"/>
                    <a:pt x="4050" y="27358"/>
                  </a:cubicBezTo>
                  <a:cubicBezTo>
                    <a:pt x="4083" y="27370"/>
                    <a:pt x="4112" y="27380"/>
                    <a:pt x="4141" y="27390"/>
                  </a:cubicBezTo>
                  <a:cubicBezTo>
                    <a:pt x="3605" y="27550"/>
                    <a:pt x="3076" y="27723"/>
                    <a:pt x="2566" y="27903"/>
                  </a:cubicBezTo>
                  <a:lnTo>
                    <a:pt x="2341" y="27982"/>
                  </a:lnTo>
                  <a:cubicBezTo>
                    <a:pt x="1804" y="28168"/>
                    <a:pt x="1072" y="28423"/>
                    <a:pt x="579" y="28605"/>
                  </a:cubicBezTo>
                  <a:cubicBezTo>
                    <a:pt x="559" y="28613"/>
                    <a:pt x="543" y="28619"/>
                    <a:pt x="523" y="28625"/>
                  </a:cubicBezTo>
                  <a:cubicBezTo>
                    <a:pt x="487" y="28638"/>
                    <a:pt x="451" y="28652"/>
                    <a:pt x="412" y="28671"/>
                  </a:cubicBezTo>
                  <a:cubicBezTo>
                    <a:pt x="275" y="28727"/>
                    <a:pt x="184" y="28798"/>
                    <a:pt x="125" y="28890"/>
                  </a:cubicBezTo>
                  <a:cubicBezTo>
                    <a:pt x="0" y="29089"/>
                    <a:pt x="66" y="29335"/>
                    <a:pt x="125" y="29501"/>
                  </a:cubicBezTo>
                  <a:cubicBezTo>
                    <a:pt x="392" y="30240"/>
                    <a:pt x="1020" y="30943"/>
                    <a:pt x="1726" y="31299"/>
                  </a:cubicBezTo>
                  <a:cubicBezTo>
                    <a:pt x="1958" y="32135"/>
                    <a:pt x="2200" y="32812"/>
                    <a:pt x="2484" y="33423"/>
                  </a:cubicBezTo>
                  <a:cubicBezTo>
                    <a:pt x="2775" y="34054"/>
                    <a:pt x="3122" y="34632"/>
                    <a:pt x="3540" y="35188"/>
                  </a:cubicBezTo>
                  <a:cubicBezTo>
                    <a:pt x="2742" y="35341"/>
                    <a:pt x="2118" y="35515"/>
                    <a:pt x="1683" y="35694"/>
                  </a:cubicBezTo>
                  <a:cubicBezTo>
                    <a:pt x="1167" y="35910"/>
                    <a:pt x="919" y="36135"/>
                    <a:pt x="919" y="36387"/>
                  </a:cubicBezTo>
                  <a:cubicBezTo>
                    <a:pt x="919" y="36688"/>
                    <a:pt x="1282" y="36956"/>
                    <a:pt x="2027" y="37207"/>
                  </a:cubicBezTo>
                  <a:cubicBezTo>
                    <a:pt x="2706" y="37433"/>
                    <a:pt x="3674" y="37639"/>
                    <a:pt x="4909" y="37812"/>
                  </a:cubicBezTo>
                  <a:cubicBezTo>
                    <a:pt x="7436" y="38171"/>
                    <a:pt x="10798" y="38368"/>
                    <a:pt x="14370" y="38368"/>
                  </a:cubicBezTo>
                  <a:cubicBezTo>
                    <a:pt x="17946" y="38368"/>
                    <a:pt x="21305" y="38171"/>
                    <a:pt x="23835" y="37812"/>
                  </a:cubicBezTo>
                  <a:cubicBezTo>
                    <a:pt x="25067" y="37639"/>
                    <a:pt x="26037" y="37433"/>
                    <a:pt x="26714" y="37207"/>
                  </a:cubicBezTo>
                  <a:cubicBezTo>
                    <a:pt x="27463" y="36956"/>
                    <a:pt x="27825" y="36688"/>
                    <a:pt x="27825" y="36387"/>
                  </a:cubicBezTo>
                  <a:cubicBezTo>
                    <a:pt x="27825" y="36145"/>
                    <a:pt x="27594" y="35927"/>
                    <a:pt x="27116" y="35720"/>
                  </a:cubicBezTo>
                  <a:cubicBezTo>
                    <a:pt x="26707" y="35541"/>
                    <a:pt x="26119" y="35374"/>
                    <a:pt x="25364" y="35221"/>
                  </a:cubicBezTo>
                  <a:cubicBezTo>
                    <a:pt x="25374" y="35185"/>
                    <a:pt x="25381" y="35149"/>
                    <a:pt x="25384" y="35116"/>
                  </a:cubicBezTo>
                  <a:cubicBezTo>
                    <a:pt x="25404" y="34949"/>
                    <a:pt x="25378" y="34779"/>
                    <a:pt x="25351" y="34616"/>
                  </a:cubicBezTo>
                  <a:cubicBezTo>
                    <a:pt x="25325" y="34453"/>
                    <a:pt x="25303" y="34299"/>
                    <a:pt x="25325" y="34148"/>
                  </a:cubicBezTo>
                  <a:cubicBezTo>
                    <a:pt x="25485" y="33061"/>
                    <a:pt x="25201" y="31995"/>
                    <a:pt x="24930" y="30962"/>
                  </a:cubicBezTo>
                  <a:cubicBezTo>
                    <a:pt x="24681" y="30037"/>
                    <a:pt x="24426" y="29076"/>
                    <a:pt x="24499" y="28109"/>
                  </a:cubicBezTo>
                  <a:cubicBezTo>
                    <a:pt x="24508" y="27972"/>
                    <a:pt x="24541" y="27838"/>
                    <a:pt x="24574" y="27694"/>
                  </a:cubicBezTo>
                  <a:cubicBezTo>
                    <a:pt x="24606" y="27566"/>
                    <a:pt x="24636" y="27439"/>
                    <a:pt x="24648" y="27305"/>
                  </a:cubicBezTo>
                  <a:cubicBezTo>
                    <a:pt x="24681" y="27034"/>
                    <a:pt x="24626" y="26789"/>
                    <a:pt x="24495" y="26619"/>
                  </a:cubicBezTo>
                  <a:cubicBezTo>
                    <a:pt x="24962" y="26511"/>
                    <a:pt x="25368" y="26325"/>
                    <a:pt x="25707" y="26063"/>
                  </a:cubicBezTo>
                  <a:cubicBezTo>
                    <a:pt x="25717" y="26056"/>
                    <a:pt x="25727" y="26050"/>
                    <a:pt x="25734" y="26044"/>
                  </a:cubicBezTo>
                  <a:cubicBezTo>
                    <a:pt x="25760" y="26024"/>
                    <a:pt x="25786" y="26001"/>
                    <a:pt x="25815" y="25978"/>
                  </a:cubicBezTo>
                  <a:cubicBezTo>
                    <a:pt x="26021" y="25798"/>
                    <a:pt x="26270" y="25504"/>
                    <a:pt x="26273" y="25142"/>
                  </a:cubicBezTo>
                  <a:cubicBezTo>
                    <a:pt x="26276" y="25106"/>
                    <a:pt x="26273" y="25073"/>
                    <a:pt x="26270" y="25041"/>
                  </a:cubicBezTo>
                  <a:cubicBezTo>
                    <a:pt x="26267" y="25011"/>
                    <a:pt x="26263" y="24978"/>
                    <a:pt x="26256" y="24946"/>
                  </a:cubicBezTo>
                  <a:cubicBezTo>
                    <a:pt x="26182" y="24622"/>
                    <a:pt x="25910" y="24324"/>
                    <a:pt x="25557" y="24187"/>
                  </a:cubicBezTo>
                  <a:cubicBezTo>
                    <a:pt x="25381" y="24119"/>
                    <a:pt x="25182" y="24080"/>
                    <a:pt x="24956" y="24076"/>
                  </a:cubicBezTo>
                  <a:cubicBezTo>
                    <a:pt x="24939" y="24073"/>
                    <a:pt x="24927" y="24073"/>
                    <a:pt x="24910" y="24073"/>
                  </a:cubicBezTo>
                  <a:cubicBezTo>
                    <a:pt x="24891" y="24073"/>
                    <a:pt x="24871" y="24073"/>
                    <a:pt x="24855" y="24076"/>
                  </a:cubicBezTo>
                  <a:cubicBezTo>
                    <a:pt x="24675" y="24076"/>
                    <a:pt x="24499" y="24099"/>
                    <a:pt x="24368" y="24115"/>
                  </a:cubicBezTo>
                  <a:cubicBezTo>
                    <a:pt x="23868" y="24187"/>
                    <a:pt x="23371" y="24308"/>
                    <a:pt x="22891" y="24484"/>
                  </a:cubicBezTo>
                  <a:cubicBezTo>
                    <a:pt x="22822" y="24507"/>
                    <a:pt x="22753" y="24537"/>
                    <a:pt x="22687" y="24563"/>
                  </a:cubicBezTo>
                  <a:cubicBezTo>
                    <a:pt x="22642" y="24579"/>
                    <a:pt x="22600" y="24599"/>
                    <a:pt x="22557" y="24615"/>
                  </a:cubicBezTo>
                  <a:lnTo>
                    <a:pt x="22554" y="24619"/>
                  </a:lnTo>
                  <a:cubicBezTo>
                    <a:pt x="22456" y="24658"/>
                    <a:pt x="22358" y="24703"/>
                    <a:pt x="22260" y="24750"/>
                  </a:cubicBezTo>
                  <a:cubicBezTo>
                    <a:pt x="22844" y="24230"/>
                    <a:pt x="23413" y="23694"/>
                    <a:pt x="23956" y="23148"/>
                  </a:cubicBezTo>
                  <a:cubicBezTo>
                    <a:pt x="24048" y="23154"/>
                    <a:pt x="24132" y="23164"/>
                    <a:pt x="24214" y="23171"/>
                  </a:cubicBezTo>
                  <a:cubicBezTo>
                    <a:pt x="24456" y="23193"/>
                    <a:pt x="24681" y="23217"/>
                    <a:pt x="24920" y="23217"/>
                  </a:cubicBezTo>
                  <a:cubicBezTo>
                    <a:pt x="25064" y="23217"/>
                    <a:pt x="25201" y="23207"/>
                    <a:pt x="25342" y="23190"/>
                  </a:cubicBezTo>
                  <a:cubicBezTo>
                    <a:pt x="25374" y="23204"/>
                    <a:pt x="25404" y="23217"/>
                    <a:pt x="25437" y="23226"/>
                  </a:cubicBezTo>
                  <a:cubicBezTo>
                    <a:pt x="25776" y="23347"/>
                    <a:pt x="26136" y="23409"/>
                    <a:pt x="26505" y="23409"/>
                  </a:cubicBezTo>
                  <a:cubicBezTo>
                    <a:pt x="27303" y="23409"/>
                    <a:pt x="28152" y="23125"/>
                    <a:pt x="29025" y="22563"/>
                  </a:cubicBezTo>
                  <a:cubicBezTo>
                    <a:pt x="29740" y="22102"/>
                    <a:pt x="30270" y="21576"/>
                    <a:pt x="30466" y="21374"/>
                  </a:cubicBezTo>
                  <a:lnTo>
                    <a:pt x="30499" y="21341"/>
                  </a:lnTo>
                  <a:cubicBezTo>
                    <a:pt x="30522" y="21315"/>
                    <a:pt x="30541" y="21298"/>
                    <a:pt x="30555" y="21282"/>
                  </a:cubicBezTo>
                  <a:cubicBezTo>
                    <a:pt x="30574" y="21262"/>
                    <a:pt x="30584" y="21249"/>
                    <a:pt x="30584" y="21246"/>
                  </a:cubicBezTo>
                  <a:cubicBezTo>
                    <a:pt x="30600" y="21229"/>
                    <a:pt x="30606" y="21203"/>
                    <a:pt x="30603" y="21181"/>
                  </a:cubicBezTo>
                  <a:cubicBezTo>
                    <a:pt x="30600" y="21167"/>
                    <a:pt x="30597" y="21154"/>
                    <a:pt x="30587" y="21142"/>
                  </a:cubicBezTo>
                  <a:cubicBezTo>
                    <a:pt x="30584" y="21047"/>
                    <a:pt x="30505" y="20870"/>
                    <a:pt x="30208" y="20487"/>
                  </a:cubicBezTo>
                  <a:cubicBezTo>
                    <a:pt x="29966" y="20174"/>
                    <a:pt x="29613" y="19775"/>
                    <a:pt x="29188" y="19330"/>
                  </a:cubicBezTo>
                  <a:cubicBezTo>
                    <a:pt x="29424" y="19190"/>
                    <a:pt x="29623" y="19063"/>
                    <a:pt x="29809" y="18942"/>
                  </a:cubicBezTo>
                  <a:cubicBezTo>
                    <a:pt x="29842" y="18919"/>
                    <a:pt x="29864" y="18883"/>
                    <a:pt x="29871" y="18844"/>
                  </a:cubicBezTo>
                  <a:cubicBezTo>
                    <a:pt x="29881" y="18808"/>
                    <a:pt x="29871" y="18766"/>
                    <a:pt x="29849" y="18736"/>
                  </a:cubicBezTo>
                  <a:cubicBezTo>
                    <a:pt x="29822" y="18694"/>
                    <a:pt x="29776" y="18668"/>
                    <a:pt x="29727" y="18668"/>
                  </a:cubicBezTo>
                  <a:cubicBezTo>
                    <a:pt x="29698" y="18668"/>
                    <a:pt x="29668" y="18677"/>
                    <a:pt x="29645" y="18694"/>
                  </a:cubicBezTo>
                  <a:cubicBezTo>
                    <a:pt x="29446" y="18828"/>
                    <a:pt x="29234" y="18962"/>
                    <a:pt x="28976" y="19112"/>
                  </a:cubicBezTo>
                  <a:cubicBezTo>
                    <a:pt x="28776" y="18906"/>
                    <a:pt x="28570" y="18700"/>
                    <a:pt x="28362" y="18497"/>
                  </a:cubicBezTo>
                  <a:lnTo>
                    <a:pt x="28969" y="17769"/>
                  </a:lnTo>
                  <a:cubicBezTo>
                    <a:pt x="28995" y="17739"/>
                    <a:pt x="29005" y="17700"/>
                    <a:pt x="29002" y="17661"/>
                  </a:cubicBezTo>
                  <a:cubicBezTo>
                    <a:pt x="28998" y="17621"/>
                    <a:pt x="28982" y="17585"/>
                    <a:pt x="28950" y="17563"/>
                  </a:cubicBezTo>
                  <a:cubicBezTo>
                    <a:pt x="28923" y="17540"/>
                    <a:pt x="28891" y="17526"/>
                    <a:pt x="28855" y="17526"/>
                  </a:cubicBezTo>
                  <a:cubicBezTo>
                    <a:pt x="28813" y="17526"/>
                    <a:pt x="28770" y="17546"/>
                    <a:pt x="28740" y="17579"/>
                  </a:cubicBezTo>
                  <a:lnTo>
                    <a:pt x="28149" y="18291"/>
                  </a:lnTo>
                  <a:cubicBezTo>
                    <a:pt x="28107" y="18252"/>
                    <a:pt x="28064" y="18210"/>
                    <a:pt x="28018" y="18170"/>
                  </a:cubicBezTo>
                  <a:cubicBezTo>
                    <a:pt x="27832" y="17994"/>
                    <a:pt x="27639" y="17814"/>
                    <a:pt x="27446" y="17638"/>
                  </a:cubicBezTo>
                  <a:cubicBezTo>
                    <a:pt x="27528" y="17350"/>
                    <a:pt x="27603" y="17105"/>
                    <a:pt x="27681" y="16876"/>
                  </a:cubicBezTo>
                  <a:cubicBezTo>
                    <a:pt x="27707" y="16798"/>
                    <a:pt x="27665" y="16716"/>
                    <a:pt x="27590" y="16690"/>
                  </a:cubicBezTo>
                  <a:cubicBezTo>
                    <a:pt x="27574" y="16683"/>
                    <a:pt x="27558" y="16680"/>
                    <a:pt x="27541" y="16680"/>
                  </a:cubicBezTo>
                  <a:cubicBezTo>
                    <a:pt x="27479" y="16680"/>
                    <a:pt x="27420" y="16722"/>
                    <a:pt x="27401" y="16781"/>
                  </a:cubicBezTo>
                  <a:cubicBezTo>
                    <a:pt x="27335" y="16974"/>
                    <a:pt x="27273" y="17181"/>
                    <a:pt x="27201" y="17419"/>
                  </a:cubicBezTo>
                  <a:cubicBezTo>
                    <a:pt x="26675" y="16951"/>
                    <a:pt x="26191" y="16553"/>
                    <a:pt x="25796" y="16262"/>
                  </a:cubicBezTo>
                  <a:cubicBezTo>
                    <a:pt x="25129" y="15769"/>
                    <a:pt x="24966" y="15769"/>
                    <a:pt x="24913" y="15769"/>
                  </a:cubicBezTo>
                  <a:lnTo>
                    <a:pt x="24877" y="15769"/>
                  </a:lnTo>
                  <a:cubicBezTo>
                    <a:pt x="24858" y="15769"/>
                    <a:pt x="24841" y="15775"/>
                    <a:pt x="24825" y="15788"/>
                  </a:cubicBezTo>
                  <a:cubicBezTo>
                    <a:pt x="24815" y="15791"/>
                    <a:pt x="24805" y="15798"/>
                    <a:pt x="24799" y="15808"/>
                  </a:cubicBezTo>
                  <a:cubicBezTo>
                    <a:pt x="24790" y="15814"/>
                    <a:pt x="24786" y="15824"/>
                    <a:pt x="24783" y="15831"/>
                  </a:cubicBezTo>
                  <a:cubicBezTo>
                    <a:pt x="24760" y="15853"/>
                    <a:pt x="24737" y="15876"/>
                    <a:pt x="24717" y="15899"/>
                  </a:cubicBezTo>
                  <a:cubicBezTo>
                    <a:pt x="24446" y="16193"/>
                    <a:pt x="23766" y="16988"/>
                    <a:pt x="23325" y="18010"/>
                  </a:cubicBezTo>
                  <a:cubicBezTo>
                    <a:pt x="23073" y="18596"/>
                    <a:pt x="22936" y="19167"/>
                    <a:pt x="22923" y="19703"/>
                  </a:cubicBezTo>
                  <a:cubicBezTo>
                    <a:pt x="22910" y="20350"/>
                    <a:pt x="23070" y="20958"/>
                    <a:pt x="23400" y="21511"/>
                  </a:cubicBezTo>
                  <a:cubicBezTo>
                    <a:pt x="23417" y="21798"/>
                    <a:pt x="23511" y="22119"/>
                    <a:pt x="23609" y="22455"/>
                  </a:cubicBezTo>
                  <a:cubicBezTo>
                    <a:pt x="23659" y="22615"/>
                    <a:pt x="23707" y="22778"/>
                    <a:pt x="23746" y="22938"/>
                  </a:cubicBezTo>
                  <a:cubicBezTo>
                    <a:pt x="22858" y="23831"/>
                    <a:pt x="21910" y="24691"/>
                    <a:pt x="20933" y="25495"/>
                  </a:cubicBezTo>
                  <a:cubicBezTo>
                    <a:pt x="20883" y="25056"/>
                    <a:pt x="20835" y="24644"/>
                    <a:pt x="20792" y="24266"/>
                  </a:cubicBezTo>
                  <a:cubicBezTo>
                    <a:pt x="21345" y="23772"/>
                    <a:pt x="21750" y="23099"/>
                    <a:pt x="21936" y="22370"/>
                  </a:cubicBezTo>
                  <a:cubicBezTo>
                    <a:pt x="22175" y="21433"/>
                    <a:pt x="22084" y="20543"/>
                    <a:pt x="21982" y="19602"/>
                  </a:cubicBezTo>
                  <a:lnTo>
                    <a:pt x="21982" y="19582"/>
                  </a:lnTo>
                  <a:cubicBezTo>
                    <a:pt x="22586" y="19315"/>
                    <a:pt x="22923" y="18775"/>
                    <a:pt x="22986" y="17971"/>
                  </a:cubicBezTo>
                  <a:cubicBezTo>
                    <a:pt x="23037" y="17301"/>
                    <a:pt x="22884" y="16602"/>
                    <a:pt x="22796" y="16184"/>
                  </a:cubicBezTo>
                  <a:cubicBezTo>
                    <a:pt x="22763" y="16030"/>
                    <a:pt x="22724" y="15870"/>
                    <a:pt x="22675" y="15687"/>
                  </a:cubicBezTo>
                  <a:lnTo>
                    <a:pt x="22675" y="15687"/>
                  </a:lnTo>
                  <a:cubicBezTo>
                    <a:pt x="22805" y="15726"/>
                    <a:pt x="22936" y="15755"/>
                    <a:pt x="23064" y="15775"/>
                  </a:cubicBezTo>
                  <a:cubicBezTo>
                    <a:pt x="23211" y="15798"/>
                    <a:pt x="23358" y="15811"/>
                    <a:pt x="23508" y="15811"/>
                  </a:cubicBezTo>
                  <a:cubicBezTo>
                    <a:pt x="24472" y="15811"/>
                    <a:pt x="25368" y="15350"/>
                    <a:pt x="25852" y="14609"/>
                  </a:cubicBezTo>
                  <a:cubicBezTo>
                    <a:pt x="26132" y="14177"/>
                    <a:pt x="26263" y="13602"/>
                    <a:pt x="26205" y="13033"/>
                  </a:cubicBezTo>
                  <a:cubicBezTo>
                    <a:pt x="26152" y="12478"/>
                    <a:pt x="25930" y="11990"/>
                    <a:pt x="25583" y="11651"/>
                  </a:cubicBezTo>
                  <a:cubicBezTo>
                    <a:pt x="25871" y="11324"/>
                    <a:pt x="26012" y="10870"/>
                    <a:pt x="25953" y="10441"/>
                  </a:cubicBezTo>
                  <a:cubicBezTo>
                    <a:pt x="25897" y="10033"/>
                    <a:pt x="25626" y="9648"/>
                    <a:pt x="25217" y="9393"/>
                  </a:cubicBezTo>
                  <a:cubicBezTo>
                    <a:pt x="25351" y="9049"/>
                    <a:pt x="25401" y="8667"/>
                    <a:pt x="25368" y="8288"/>
                  </a:cubicBezTo>
                  <a:cubicBezTo>
                    <a:pt x="25328" y="7883"/>
                    <a:pt x="25194" y="7494"/>
                    <a:pt x="24979" y="7167"/>
                  </a:cubicBezTo>
                  <a:cubicBezTo>
                    <a:pt x="24704" y="6749"/>
                    <a:pt x="24292" y="6422"/>
                    <a:pt x="23815" y="6236"/>
                  </a:cubicBezTo>
                  <a:cubicBezTo>
                    <a:pt x="24158" y="5984"/>
                    <a:pt x="24437" y="5687"/>
                    <a:pt x="24636" y="5363"/>
                  </a:cubicBezTo>
                  <a:lnTo>
                    <a:pt x="25087" y="5850"/>
                  </a:lnTo>
                  <a:cubicBezTo>
                    <a:pt x="25182" y="5954"/>
                    <a:pt x="25247" y="6163"/>
                    <a:pt x="25230" y="6298"/>
                  </a:cubicBezTo>
                  <a:lnTo>
                    <a:pt x="25129" y="7088"/>
                  </a:lnTo>
                  <a:cubicBezTo>
                    <a:pt x="25119" y="7180"/>
                    <a:pt x="25132" y="7248"/>
                    <a:pt x="25175" y="7295"/>
                  </a:cubicBezTo>
                  <a:cubicBezTo>
                    <a:pt x="25201" y="7324"/>
                    <a:pt x="25241" y="7343"/>
                    <a:pt x="25283" y="7343"/>
                  </a:cubicBezTo>
                  <a:cubicBezTo>
                    <a:pt x="25339" y="7343"/>
                    <a:pt x="25397" y="7314"/>
                    <a:pt x="25459" y="7262"/>
                  </a:cubicBezTo>
                  <a:lnTo>
                    <a:pt x="26064" y="6729"/>
                  </a:lnTo>
                  <a:cubicBezTo>
                    <a:pt x="26155" y="6647"/>
                    <a:pt x="26328" y="6585"/>
                    <a:pt x="26469" y="6585"/>
                  </a:cubicBezTo>
                  <a:cubicBezTo>
                    <a:pt x="26488" y="6585"/>
                    <a:pt x="26505" y="6585"/>
                    <a:pt x="26521" y="6589"/>
                  </a:cubicBezTo>
                  <a:lnTo>
                    <a:pt x="27329" y="6693"/>
                  </a:lnTo>
                  <a:cubicBezTo>
                    <a:pt x="27348" y="6693"/>
                    <a:pt x="27368" y="6696"/>
                    <a:pt x="27387" y="6696"/>
                  </a:cubicBezTo>
                  <a:cubicBezTo>
                    <a:pt x="27511" y="6696"/>
                    <a:pt x="27554" y="6634"/>
                    <a:pt x="27570" y="6598"/>
                  </a:cubicBezTo>
                  <a:cubicBezTo>
                    <a:pt x="27594" y="6553"/>
                    <a:pt x="27597" y="6471"/>
                    <a:pt x="27499" y="6366"/>
                  </a:cubicBezTo>
                  <a:lnTo>
                    <a:pt x="26953" y="5771"/>
                  </a:lnTo>
                  <a:cubicBezTo>
                    <a:pt x="26858" y="5670"/>
                    <a:pt x="26790" y="5461"/>
                    <a:pt x="26809" y="5323"/>
                  </a:cubicBezTo>
                  <a:lnTo>
                    <a:pt x="26907" y="4533"/>
                  </a:lnTo>
                  <a:cubicBezTo>
                    <a:pt x="26920" y="4444"/>
                    <a:pt x="26903" y="4376"/>
                    <a:pt x="26864" y="4330"/>
                  </a:cubicBezTo>
                  <a:cubicBezTo>
                    <a:pt x="26838" y="4297"/>
                    <a:pt x="26799" y="4281"/>
                    <a:pt x="26754" y="4281"/>
                  </a:cubicBezTo>
                  <a:cubicBezTo>
                    <a:pt x="26698" y="4281"/>
                    <a:pt x="26639" y="4307"/>
                    <a:pt x="26580" y="4363"/>
                  </a:cubicBezTo>
                  <a:lnTo>
                    <a:pt x="25976" y="4895"/>
                  </a:lnTo>
                  <a:cubicBezTo>
                    <a:pt x="25884" y="4977"/>
                    <a:pt x="25707" y="5036"/>
                    <a:pt x="25567" y="5036"/>
                  </a:cubicBezTo>
                  <a:cubicBezTo>
                    <a:pt x="25550" y="5036"/>
                    <a:pt x="25535" y="5036"/>
                    <a:pt x="25518" y="5032"/>
                  </a:cubicBezTo>
                  <a:lnTo>
                    <a:pt x="24841" y="4948"/>
                  </a:lnTo>
                  <a:cubicBezTo>
                    <a:pt x="25037" y="4438"/>
                    <a:pt x="25025" y="3895"/>
                    <a:pt x="24805" y="3483"/>
                  </a:cubicBezTo>
                  <a:cubicBezTo>
                    <a:pt x="24586" y="3072"/>
                    <a:pt x="24139" y="2784"/>
                    <a:pt x="23711" y="2784"/>
                  </a:cubicBezTo>
                  <a:cubicBezTo>
                    <a:pt x="23684" y="2784"/>
                    <a:pt x="23659" y="2788"/>
                    <a:pt x="23633" y="2788"/>
                  </a:cubicBezTo>
                  <a:cubicBezTo>
                    <a:pt x="23802" y="2486"/>
                    <a:pt x="23844" y="2114"/>
                    <a:pt x="23737" y="1788"/>
                  </a:cubicBezTo>
                  <a:cubicBezTo>
                    <a:pt x="23606" y="1385"/>
                    <a:pt x="23256" y="1065"/>
                    <a:pt x="22844" y="970"/>
                  </a:cubicBezTo>
                  <a:cubicBezTo>
                    <a:pt x="22750" y="948"/>
                    <a:pt x="22655" y="937"/>
                    <a:pt x="22560" y="937"/>
                  </a:cubicBezTo>
                  <a:cubicBezTo>
                    <a:pt x="22269" y="937"/>
                    <a:pt x="21998" y="1035"/>
                    <a:pt x="21785" y="1219"/>
                  </a:cubicBezTo>
                  <a:cubicBezTo>
                    <a:pt x="21440" y="726"/>
                    <a:pt x="20894" y="349"/>
                    <a:pt x="20233" y="157"/>
                  </a:cubicBezTo>
                  <a:cubicBezTo>
                    <a:pt x="19877" y="52"/>
                    <a:pt x="19482" y="0"/>
                    <a:pt x="19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250;p33"/>
            <p:cNvSpPr/>
            <p:nvPr/>
          </p:nvSpPr>
          <p:spPr>
            <a:xfrm>
              <a:off x="1273918" y="1158557"/>
              <a:ext cx="2315304" cy="2860017"/>
            </a:xfrm>
            <a:custGeom>
              <a:avLst/>
              <a:gdLst/>
              <a:ahLst/>
              <a:cxnLst/>
              <a:rect l="l" t="t" r="r" b="b"/>
              <a:pathLst>
                <a:path w="31866" h="39363" extrusionOk="0">
                  <a:moveTo>
                    <a:pt x="26646" y="6067"/>
                  </a:moveTo>
                  <a:cubicBezTo>
                    <a:pt x="26666" y="6191"/>
                    <a:pt x="26705" y="6318"/>
                    <a:pt x="26761" y="6432"/>
                  </a:cubicBezTo>
                  <a:cubicBezTo>
                    <a:pt x="26627" y="6455"/>
                    <a:pt x="26496" y="6494"/>
                    <a:pt x="26375" y="6553"/>
                  </a:cubicBezTo>
                  <a:cubicBezTo>
                    <a:pt x="26355" y="6426"/>
                    <a:pt x="26316" y="6302"/>
                    <a:pt x="26261" y="6185"/>
                  </a:cubicBezTo>
                  <a:cubicBezTo>
                    <a:pt x="26391" y="6165"/>
                    <a:pt x="26525" y="6122"/>
                    <a:pt x="26646" y="6067"/>
                  </a:cubicBezTo>
                  <a:close/>
                  <a:moveTo>
                    <a:pt x="25163" y="6632"/>
                  </a:moveTo>
                  <a:lnTo>
                    <a:pt x="25186" y="6658"/>
                  </a:lnTo>
                  <a:cubicBezTo>
                    <a:pt x="25175" y="6651"/>
                    <a:pt x="25169" y="6642"/>
                    <a:pt x="25159" y="6636"/>
                  </a:cubicBezTo>
                  <a:lnTo>
                    <a:pt x="25163" y="6632"/>
                  </a:lnTo>
                  <a:close/>
                  <a:moveTo>
                    <a:pt x="12342" y="8374"/>
                  </a:moveTo>
                  <a:cubicBezTo>
                    <a:pt x="12551" y="8632"/>
                    <a:pt x="12891" y="8838"/>
                    <a:pt x="13224" y="8900"/>
                  </a:cubicBezTo>
                  <a:cubicBezTo>
                    <a:pt x="12962" y="9119"/>
                    <a:pt x="12747" y="9475"/>
                    <a:pt x="12688" y="9808"/>
                  </a:cubicBezTo>
                  <a:cubicBezTo>
                    <a:pt x="12479" y="9547"/>
                    <a:pt x="12136" y="9342"/>
                    <a:pt x="11802" y="9279"/>
                  </a:cubicBezTo>
                  <a:cubicBezTo>
                    <a:pt x="12067" y="9063"/>
                    <a:pt x="12280" y="8704"/>
                    <a:pt x="12342" y="8374"/>
                  </a:cubicBezTo>
                  <a:close/>
                  <a:moveTo>
                    <a:pt x="8655" y="9639"/>
                  </a:moveTo>
                  <a:cubicBezTo>
                    <a:pt x="9080" y="10404"/>
                    <a:pt x="10090" y="12538"/>
                    <a:pt x="9051" y="14044"/>
                  </a:cubicBezTo>
                  <a:lnTo>
                    <a:pt x="9044" y="14054"/>
                  </a:lnTo>
                  <a:cubicBezTo>
                    <a:pt x="9034" y="14067"/>
                    <a:pt x="9018" y="14090"/>
                    <a:pt x="9001" y="14110"/>
                  </a:cubicBezTo>
                  <a:lnTo>
                    <a:pt x="8903" y="14240"/>
                  </a:lnTo>
                  <a:lnTo>
                    <a:pt x="8884" y="14391"/>
                  </a:lnTo>
                  <a:cubicBezTo>
                    <a:pt x="8838" y="14727"/>
                    <a:pt x="8743" y="14989"/>
                    <a:pt x="8622" y="15315"/>
                  </a:cubicBezTo>
                  <a:cubicBezTo>
                    <a:pt x="8535" y="15315"/>
                    <a:pt x="8449" y="15318"/>
                    <a:pt x="8368" y="15322"/>
                  </a:cubicBezTo>
                  <a:cubicBezTo>
                    <a:pt x="8246" y="15326"/>
                    <a:pt x="8128" y="15329"/>
                    <a:pt x="8016" y="15329"/>
                  </a:cubicBezTo>
                  <a:cubicBezTo>
                    <a:pt x="7835" y="15329"/>
                    <a:pt x="7673" y="15321"/>
                    <a:pt x="7547" y="15293"/>
                  </a:cubicBezTo>
                  <a:lnTo>
                    <a:pt x="7397" y="15256"/>
                  </a:lnTo>
                  <a:lnTo>
                    <a:pt x="7250" y="15303"/>
                  </a:lnTo>
                  <a:cubicBezTo>
                    <a:pt x="6994" y="15379"/>
                    <a:pt x="6744" y="15413"/>
                    <a:pt x="6502" y="15413"/>
                  </a:cubicBezTo>
                  <a:cubicBezTo>
                    <a:pt x="4825" y="15413"/>
                    <a:pt x="3517" y="13781"/>
                    <a:pt x="3040" y="13090"/>
                  </a:cubicBezTo>
                  <a:cubicBezTo>
                    <a:pt x="3325" y="12828"/>
                    <a:pt x="3939" y="12351"/>
                    <a:pt x="4923" y="11707"/>
                  </a:cubicBezTo>
                  <a:lnTo>
                    <a:pt x="5037" y="11632"/>
                  </a:lnTo>
                  <a:cubicBezTo>
                    <a:pt x="5266" y="11482"/>
                    <a:pt x="5502" y="11335"/>
                    <a:pt x="5731" y="11194"/>
                  </a:cubicBezTo>
                  <a:cubicBezTo>
                    <a:pt x="5796" y="11155"/>
                    <a:pt x="5858" y="11116"/>
                    <a:pt x="5923" y="11077"/>
                  </a:cubicBezTo>
                  <a:lnTo>
                    <a:pt x="6113" y="10962"/>
                  </a:lnTo>
                  <a:cubicBezTo>
                    <a:pt x="6381" y="10802"/>
                    <a:pt x="6652" y="10645"/>
                    <a:pt x="6920" y="10495"/>
                  </a:cubicBezTo>
                  <a:lnTo>
                    <a:pt x="7034" y="10430"/>
                  </a:lnTo>
                  <a:cubicBezTo>
                    <a:pt x="7871" y="9965"/>
                    <a:pt x="8384" y="9737"/>
                    <a:pt x="8655" y="9639"/>
                  </a:cubicBezTo>
                  <a:close/>
                  <a:moveTo>
                    <a:pt x="8603" y="16479"/>
                  </a:moveTo>
                  <a:cubicBezTo>
                    <a:pt x="8629" y="16525"/>
                    <a:pt x="8655" y="16570"/>
                    <a:pt x="8681" y="16617"/>
                  </a:cubicBezTo>
                  <a:cubicBezTo>
                    <a:pt x="8580" y="16570"/>
                    <a:pt x="8479" y="16525"/>
                    <a:pt x="8381" y="16486"/>
                  </a:cubicBezTo>
                  <a:lnTo>
                    <a:pt x="8400" y="16486"/>
                  </a:lnTo>
                  <a:cubicBezTo>
                    <a:pt x="8466" y="16482"/>
                    <a:pt x="8535" y="16482"/>
                    <a:pt x="8603" y="16479"/>
                  </a:cubicBezTo>
                  <a:close/>
                  <a:moveTo>
                    <a:pt x="24237" y="16799"/>
                  </a:moveTo>
                  <a:lnTo>
                    <a:pt x="24237" y="16799"/>
                  </a:lnTo>
                  <a:cubicBezTo>
                    <a:pt x="24133" y="16943"/>
                    <a:pt x="24019" y="17107"/>
                    <a:pt x="23908" y="17283"/>
                  </a:cubicBezTo>
                  <a:cubicBezTo>
                    <a:pt x="23881" y="17107"/>
                    <a:pt x="23849" y="16946"/>
                    <a:pt x="23819" y="16799"/>
                  </a:cubicBezTo>
                  <a:lnTo>
                    <a:pt x="23819" y="16799"/>
                  </a:lnTo>
                  <a:cubicBezTo>
                    <a:pt x="23883" y="16804"/>
                    <a:pt x="23946" y="16805"/>
                    <a:pt x="24009" y="16805"/>
                  </a:cubicBezTo>
                  <a:cubicBezTo>
                    <a:pt x="24086" y="16805"/>
                    <a:pt x="24162" y="16803"/>
                    <a:pt x="24237" y="16799"/>
                  </a:cubicBezTo>
                  <a:close/>
                  <a:moveTo>
                    <a:pt x="10217" y="10244"/>
                  </a:moveTo>
                  <a:lnTo>
                    <a:pt x="10217" y="10244"/>
                  </a:lnTo>
                  <a:cubicBezTo>
                    <a:pt x="10299" y="10279"/>
                    <a:pt x="10397" y="10309"/>
                    <a:pt x="10515" y="10318"/>
                  </a:cubicBezTo>
                  <a:lnTo>
                    <a:pt x="11580" y="10423"/>
                  </a:lnTo>
                  <a:cubicBezTo>
                    <a:pt x="11633" y="10430"/>
                    <a:pt x="11747" y="10495"/>
                    <a:pt x="11779" y="10538"/>
                  </a:cubicBezTo>
                  <a:lnTo>
                    <a:pt x="12381" y="11407"/>
                  </a:lnTo>
                  <a:cubicBezTo>
                    <a:pt x="12593" y="11714"/>
                    <a:pt x="12847" y="11774"/>
                    <a:pt x="13016" y="11774"/>
                  </a:cubicBezTo>
                  <a:cubicBezTo>
                    <a:pt x="13085" y="11774"/>
                    <a:pt x="13140" y="11764"/>
                    <a:pt x="13172" y="11757"/>
                  </a:cubicBezTo>
                  <a:cubicBezTo>
                    <a:pt x="13224" y="11743"/>
                    <a:pt x="13335" y="11704"/>
                    <a:pt x="13443" y="11616"/>
                  </a:cubicBezTo>
                  <a:cubicBezTo>
                    <a:pt x="13469" y="11681"/>
                    <a:pt x="13502" y="11750"/>
                    <a:pt x="13531" y="11815"/>
                  </a:cubicBezTo>
                  <a:cubicBezTo>
                    <a:pt x="12995" y="12446"/>
                    <a:pt x="12668" y="13247"/>
                    <a:pt x="12639" y="14031"/>
                  </a:cubicBezTo>
                  <a:cubicBezTo>
                    <a:pt x="12629" y="14296"/>
                    <a:pt x="12652" y="14561"/>
                    <a:pt x="12711" y="14828"/>
                  </a:cubicBezTo>
                  <a:cubicBezTo>
                    <a:pt x="11903" y="15499"/>
                    <a:pt x="11182" y="16315"/>
                    <a:pt x="10511" y="17299"/>
                  </a:cubicBezTo>
                  <a:cubicBezTo>
                    <a:pt x="10250" y="16786"/>
                    <a:pt x="9972" y="16283"/>
                    <a:pt x="9688" y="15786"/>
                  </a:cubicBezTo>
                  <a:cubicBezTo>
                    <a:pt x="9692" y="15776"/>
                    <a:pt x="9695" y="15769"/>
                    <a:pt x="9698" y="15763"/>
                  </a:cubicBezTo>
                  <a:cubicBezTo>
                    <a:pt x="9822" y="15424"/>
                    <a:pt x="9943" y="15103"/>
                    <a:pt x="10015" y="14698"/>
                  </a:cubicBezTo>
                  <a:cubicBezTo>
                    <a:pt x="10378" y="14169"/>
                    <a:pt x="10594" y="13554"/>
                    <a:pt x="10652" y="12877"/>
                  </a:cubicBezTo>
                  <a:cubicBezTo>
                    <a:pt x="10701" y="12332"/>
                    <a:pt x="10648" y="11743"/>
                    <a:pt x="10496" y="11126"/>
                  </a:cubicBezTo>
                  <a:cubicBezTo>
                    <a:pt x="10417" y="10812"/>
                    <a:pt x="10322" y="10514"/>
                    <a:pt x="10217" y="10244"/>
                  </a:cubicBezTo>
                  <a:close/>
                  <a:moveTo>
                    <a:pt x="6715" y="17307"/>
                  </a:moveTo>
                  <a:cubicBezTo>
                    <a:pt x="6973" y="17307"/>
                    <a:pt x="7243" y="17345"/>
                    <a:pt x="7518" y="17420"/>
                  </a:cubicBezTo>
                  <a:lnTo>
                    <a:pt x="7560" y="17433"/>
                  </a:lnTo>
                  <a:cubicBezTo>
                    <a:pt x="7597" y="17443"/>
                    <a:pt x="7636" y="17453"/>
                    <a:pt x="7675" y="17469"/>
                  </a:cubicBezTo>
                  <a:lnTo>
                    <a:pt x="7724" y="17482"/>
                  </a:lnTo>
                  <a:cubicBezTo>
                    <a:pt x="7897" y="17541"/>
                    <a:pt x="8070" y="17613"/>
                    <a:pt x="8250" y="17704"/>
                  </a:cubicBezTo>
                  <a:cubicBezTo>
                    <a:pt x="8574" y="17868"/>
                    <a:pt x="8910" y="18080"/>
                    <a:pt x="9273" y="18358"/>
                  </a:cubicBezTo>
                  <a:cubicBezTo>
                    <a:pt x="9299" y="18377"/>
                    <a:pt x="9351" y="18421"/>
                    <a:pt x="9420" y="18475"/>
                  </a:cubicBezTo>
                  <a:cubicBezTo>
                    <a:pt x="9332" y="18495"/>
                    <a:pt x="9270" y="18508"/>
                    <a:pt x="9244" y="18512"/>
                  </a:cubicBezTo>
                  <a:cubicBezTo>
                    <a:pt x="8930" y="18564"/>
                    <a:pt x="8613" y="18590"/>
                    <a:pt x="8306" y="18593"/>
                  </a:cubicBezTo>
                  <a:lnTo>
                    <a:pt x="8286" y="18593"/>
                  </a:lnTo>
                  <a:cubicBezTo>
                    <a:pt x="8250" y="18597"/>
                    <a:pt x="8211" y="18597"/>
                    <a:pt x="8168" y="18597"/>
                  </a:cubicBezTo>
                  <a:cubicBezTo>
                    <a:pt x="8099" y="18597"/>
                    <a:pt x="8037" y="18597"/>
                    <a:pt x="7982" y="18593"/>
                  </a:cubicBezTo>
                  <a:lnTo>
                    <a:pt x="7972" y="18593"/>
                  </a:lnTo>
                  <a:cubicBezTo>
                    <a:pt x="7508" y="18577"/>
                    <a:pt x="7047" y="18515"/>
                    <a:pt x="6603" y="18404"/>
                  </a:cubicBezTo>
                  <a:cubicBezTo>
                    <a:pt x="6491" y="18377"/>
                    <a:pt x="6348" y="18338"/>
                    <a:pt x="6217" y="18286"/>
                  </a:cubicBezTo>
                  <a:lnTo>
                    <a:pt x="6207" y="18283"/>
                  </a:lnTo>
                  <a:cubicBezTo>
                    <a:pt x="6182" y="18273"/>
                    <a:pt x="6165" y="18267"/>
                    <a:pt x="6152" y="18260"/>
                  </a:cubicBezTo>
                  <a:lnTo>
                    <a:pt x="6145" y="18257"/>
                  </a:lnTo>
                  <a:cubicBezTo>
                    <a:pt x="6008" y="18198"/>
                    <a:pt x="5903" y="18133"/>
                    <a:pt x="5822" y="18057"/>
                  </a:cubicBezTo>
                  <a:cubicBezTo>
                    <a:pt x="5711" y="17953"/>
                    <a:pt x="5642" y="17796"/>
                    <a:pt x="5658" y="17688"/>
                  </a:cubicBezTo>
                  <a:cubicBezTo>
                    <a:pt x="5658" y="17682"/>
                    <a:pt x="5662" y="17675"/>
                    <a:pt x="5662" y="17671"/>
                  </a:cubicBezTo>
                  <a:lnTo>
                    <a:pt x="5665" y="17659"/>
                  </a:lnTo>
                  <a:lnTo>
                    <a:pt x="5668" y="17649"/>
                  </a:lnTo>
                  <a:cubicBezTo>
                    <a:pt x="5704" y="17567"/>
                    <a:pt x="5832" y="17479"/>
                    <a:pt x="6014" y="17413"/>
                  </a:cubicBezTo>
                  <a:cubicBezTo>
                    <a:pt x="6034" y="17407"/>
                    <a:pt x="6051" y="17404"/>
                    <a:pt x="6067" y="17397"/>
                  </a:cubicBezTo>
                  <a:lnTo>
                    <a:pt x="6099" y="17391"/>
                  </a:lnTo>
                  <a:lnTo>
                    <a:pt x="6113" y="17384"/>
                  </a:lnTo>
                  <a:cubicBezTo>
                    <a:pt x="6301" y="17333"/>
                    <a:pt x="6504" y="17307"/>
                    <a:pt x="6715" y="17307"/>
                  </a:cubicBezTo>
                  <a:close/>
                  <a:moveTo>
                    <a:pt x="25528" y="17044"/>
                  </a:moveTo>
                  <a:cubicBezTo>
                    <a:pt x="25852" y="17250"/>
                    <a:pt x="26470" y="17721"/>
                    <a:pt x="27349" y="18505"/>
                  </a:cubicBezTo>
                  <a:lnTo>
                    <a:pt x="27447" y="18593"/>
                  </a:lnTo>
                  <a:lnTo>
                    <a:pt x="27450" y="18597"/>
                  </a:lnTo>
                  <a:cubicBezTo>
                    <a:pt x="27653" y="18780"/>
                    <a:pt x="27856" y="18966"/>
                    <a:pt x="28052" y="19152"/>
                  </a:cubicBezTo>
                  <a:cubicBezTo>
                    <a:pt x="28104" y="19205"/>
                    <a:pt x="28159" y="19254"/>
                    <a:pt x="28212" y="19306"/>
                  </a:cubicBezTo>
                  <a:lnTo>
                    <a:pt x="28369" y="19456"/>
                  </a:lnTo>
                  <a:cubicBezTo>
                    <a:pt x="28594" y="19675"/>
                    <a:pt x="28820" y="19901"/>
                    <a:pt x="29035" y="20123"/>
                  </a:cubicBezTo>
                  <a:lnTo>
                    <a:pt x="29130" y="20221"/>
                  </a:lnTo>
                  <a:cubicBezTo>
                    <a:pt x="29791" y="20907"/>
                    <a:pt x="30144" y="21342"/>
                    <a:pt x="30307" y="21578"/>
                  </a:cubicBezTo>
                  <a:cubicBezTo>
                    <a:pt x="29781" y="22086"/>
                    <a:pt x="28432" y="23241"/>
                    <a:pt x="26995" y="23241"/>
                  </a:cubicBezTo>
                  <a:cubicBezTo>
                    <a:pt x="26716" y="23241"/>
                    <a:pt x="26433" y="23198"/>
                    <a:pt x="26153" y="23097"/>
                  </a:cubicBezTo>
                  <a:lnTo>
                    <a:pt x="26143" y="23094"/>
                  </a:lnTo>
                  <a:cubicBezTo>
                    <a:pt x="26127" y="23087"/>
                    <a:pt x="26100" y="23077"/>
                    <a:pt x="26074" y="23068"/>
                  </a:cubicBezTo>
                  <a:lnTo>
                    <a:pt x="25924" y="23005"/>
                  </a:lnTo>
                  <a:lnTo>
                    <a:pt x="25777" y="23025"/>
                  </a:lnTo>
                  <a:cubicBezTo>
                    <a:pt x="25650" y="23039"/>
                    <a:pt x="25531" y="23045"/>
                    <a:pt x="25414" y="23045"/>
                  </a:cubicBezTo>
                  <a:cubicBezTo>
                    <a:pt x="25219" y="23045"/>
                    <a:pt x="25029" y="23029"/>
                    <a:pt x="24813" y="23009"/>
                  </a:cubicBezTo>
                  <a:cubicBezTo>
                    <a:pt x="24790" y="22924"/>
                    <a:pt x="24767" y="22842"/>
                    <a:pt x="24741" y="22764"/>
                  </a:cubicBezTo>
                  <a:cubicBezTo>
                    <a:pt x="24653" y="22460"/>
                    <a:pt x="24564" y="22172"/>
                    <a:pt x="24558" y="21963"/>
                  </a:cubicBezTo>
                  <a:lnTo>
                    <a:pt x="24555" y="21813"/>
                  </a:lnTo>
                  <a:lnTo>
                    <a:pt x="24473" y="21682"/>
                  </a:lnTo>
                  <a:cubicBezTo>
                    <a:pt x="23368" y="19872"/>
                    <a:pt x="24904" y="17773"/>
                    <a:pt x="25528" y="17044"/>
                  </a:cubicBezTo>
                  <a:close/>
                  <a:moveTo>
                    <a:pt x="23071" y="21362"/>
                  </a:moveTo>
                  <a:cubicBezTo>
                    <a:pt x="23149" y="21640"/>
                    <a:pt x="23264" y="21904"/>
                    <a:pt x="23408" y="22162"/>
                  </a:cubicBezTo>
                  <a:cubicBezTo>
                    <a:pt x="23440" y="22469"/>
                    <a:pt x="23535" y="22786"/>
                    <a:pt x="23626" y="23094"/>
                  </a:cubicBezTo>
                  <a:cubicBezTo>
                    <a:pt x="23646" y="23159"/>
                    <a:pt x="23666" y="23225"/>
                    <a:pt x="23682" y="23290"/>
                  </a:cubicBezTo>
                  <a:cubicBezTo>
                    <a:pt x="23080" y="23884"/>
                    <a:pt x="22453" y="24463"/>
                    <a:pt x="21813" y="25015"/>
                  </a:cubicBezTo>
                  <a:cubicBezTo>
                    <a:pt x="21810" y="24996"/>
                    <a:pt x="21806" y="24973"/>
                    <a:pt x="21803" y="24953"/>
                  </a:cubicBezTo>
                  <a:cubicBezTo>
                    <a:pt x="22332" y="24414"/>
                    <a:pt x="22721" y="23727"/>
                    <a:pt x="22908" y="22989"/>
                  </a:cubicBezTo>
                  <a:cubicBezTo>
                    <a:pt x="23051" y="22433"/>
                    <a:pt x="23084" y="21891"/>
                    <a:pt x="23071" y="21362"/>
                  </a:cubicBezTo>
                  <a:close/>
                  <a:moveTo>
                    <a:pt x="25430" y="25240"/>
                  </a:moveTo>
                  <a:cubicBezTo>
                    <a:pt x="25578" y="25244"/>
                    <a:pt x="25702" y="25267"/>
                    <a:pt x="25806" y="25306"/>
                  </a:cubicBezTo>
                  <a:cubicBezTo>
                    <a:pt x="25943" y="25362"/>
                    <a:pt x="26068" y="25483"/>
                    <a:pt x="26094" y="25587"/>
                  </a:cubicBezTo>
                  <a:cubicBezTo>
                    <a:pt x="26094" y="25593"/>
                    <a:pt x="26097" y="25601"/>
                    <a:pt x="26097" y="25607"/>
                  </a:cubicBezTo>
                  <a:lnTo>
                    <a:pt x="26097" y="25620"/>
                  </a:lnTo>
                  <a:lnTo>
                    <a:pt x="26097" y="25626"/>
                  </a:lnTo>
                  <a:cubicBezTo>
                    <a:pt x="26097" y="25718"/>
                    <a:pt x="26009" y="25848"/>
                    <a:pt x="25865" y="25973"/>
                  </a:cubicBezTo>
                  <a:cubicBezTo>
                    <a:pt x="25849" y="25990"/>
                    <a:pt x="25836" y="25999"/>
                    <a:pt x="25823" y="26009"/>
                  </a:cubicBezTo>
                  <a:lnTo>
                    <a:pt x="25797" y="26029"/>
                  </a:lnTo>
                  <a:lnTo>
                    <a:pt x="25786" y="26038"/>
                  </a:lnTo>
                  <a:cubicBezTo>
                    <a:pt x="25492" y="26260"/>
                    <a:pt x="25130" y="26414"/>
                    <a:pt x="24708" y="26492"/>
                  </a:cubicBezTo>
                  <a:lnTo>
                    <a:pt x="23979" y="26630"/>
                  </a:lnTo>
                  <a:lnTo>
                    <a:pt x="23084" y="26456"/>
                  </a:lnTo>
                  <a:cubicBezTo>
                    <a:pt x="22895" y="26417"/>
                    <a:pt x="22702" y="26372"/>
                    <a:pt x="22489" y="26313"/>
                  </a:cubicBezTo>
                  <a:cubicBezTo>
                    <a:pt x="22447" y="26303"/>
                    <a:pt x="22332" y="26267"/>
                    <a:pt x="22189" y="26225"/>
                  </a:cubicBezTo>
                  <a:cubicBezTo>
                    <a:pt x="22247" y="26175"/>
                    <a:pt x="22303" y="26127"/>
                    <a:pt x="22359" y="26081"/>
                  </a:cubicBezTo>
                  <a:lnTo>
                    <a:pt x="22433" y="26175"/>
                  </a:lnTo>
                  <a:cubicBezTo>
                    <a:pt x="22444" y="26169"/>
                    <a:pt x="22453" y="26162"/>
                    <a:pt x="22460" y="26159"/>
                  </a:cubicBezTo>
                  <a:cubicBezTo>
                    <a:pt x="22735" y="25996"/>
                    <a:pt x="23015" y="25852"/>
                    <a:pt x="23303" y="25731"/>
                  </a:cubicBezTo>
                  <a:lnTo>
                    <a:pt x="23316" y="25724"/>
                  </a:lnTo>
                  <a:cubicBezTo>
                    <a:pt x="23349" y="25711"/>
                    <a:pt x="23385" y="25699"/>
                    <a:pt x="23427" y="25682"/>
                  </a:cubicBezTo>
                  <a:lnTo>
                    <a:pt x="23316" y="25408"/>
                  </a:lnTo>
                  <a:lnTo>
                    <a:pt x="23427" y="25679"/>
                  </a:lnTo>
                  <a:cubicBezTo>
                    <a:pt x="23489" y="25656"/>
                    <a:pt x="23545" y="25633"/>
                    <a:pt x="23600" y="25613"/>
                  </a:cubicBezTo>
                  <a:lnTo>
                    <a:pt x="23607" y="25610"/>
                  </a:lnTo>
                  <a:cubicBezTo>
                    <a:pt x="24045" y="25450"/>
                    <a:pt x="24499" y="25339"/>
                    <a:pt x="24950" y="25277"/>
                  </a:cubicBezTo>
                  <a:cubicBezTo>
                    <a:pt x="25065" y="25260"/>
                    <a:pt x="25212" y="25240"/>
                    <a:pt x="25349" y="25240"/>
                  </a:cubicBezTo>
                  <a:close/>
                  <a:moveTo>
                    <a:pt x="17407" y="24826"/>
                  </a:moveTo>
                  <a:lnTo>
                    <a:pt x="16780" y="25097"/>
                  </a:lnTo>
                  <a:cubicBezTo>
                    <a:pt x="16773" y="25097"/>
                    <a:pt x="16770" y="25100"/>
                    <a:pt x="16766" y="25100"/>
                  </a:cubicBezTo>
                  <a:cubicBezTo>
                    <a:pt x="16757" y="25103"/>
                    <a:pt x="16747" y="25107"/>
                    <a:pt x="16737" y="25113"/>
                  </a:cubicBezTo>
                  <a:lnTo>
                    <a:pt x="16264" y="25310"/>
                  </a:lnTo>
                  <a:lnTo>
                    <a:pt x="16401" y="25806"/>
                  </a:lnTo>
                  <a:cubicBezTo>
                    <a:pt x="16479" y="26081"/>
                    <a:pt x="16538" y="26358"/>
                    <a:pt x="16577" y="26630"/>
                  </a:cubicBezTo>
                  <a:lnTo>
                    <a:pt x="16646" y="27097"/>
                  </a:lnTo>
                  <a:lnTo>
                    <a:pt x="17116" y="27130"/>
                  </a:lnTo>
                  <a:lnTo>
                    <a:pt x="17155" y="27130"/>
                  </a:lnTo>
                  <a:cubicBezTo>
                    <a:pt x="17172" y="27133"/>
                    <a:pt x="17188" y="27133"/>
                    <a:pt x="17205" y="27133"/>
                  </a:cubicBezTo>
                  <a:lnTo>
                    <a:pt x="18002" y="27186"/>
                  </a:lnTo>
                  <a:lnTo>
                    <a:pt x="17407" y="24826"/>
                  </a:lnTo>
                  <a:close/>
                  <a:moveTo>
                    <a:pt x="19917" y="24868"/>
                  </a:moveTo>
                  <a:lnTo>
                    <a:pt x="19407" y="24931"/>
                  </a:lnTo>
                  <a:cubicBezTo>
                    <a:pt x="19303" y="24943"/>
                    <a:pt x="19208" y="24950"/>
                    <a:pt x="19119" y="24950"/>
                  </a:cubicBezTo>
                  <a:cubicBezTo>
                    <a:pt x="19084" y="24950"/>
                    <a:pt x="19041" y="24950"/>
                    <a:pt x="18999" y="24946"/>
                  </a:cubicBezTo>
                  <a:lnTo>
                    <a:pt x="18309" y="24911"/>
                  </a:lnTo>
                  <a:lnTo>
                    <a:pt x="18309" y="24911"/>
                  </a:lnTo>
                  <a:lnTo>
                    <a:pt x="18388" y="25593"/>
                  </a:lnTo>
                  <a:cubicBezTo>
                    <a:pt x="18430" y="25963"/>
                    <a:pt x="18476" y="26365"/>
                    <a:pt x="18522" y="26786"/>
                  </a:cubicBezTo>
                  <a:lnTo>
                    <a:pt x="18574" y="27248"/>
                  </a:lnTo>
                  <a:lnTo>
                    <a:pt x="19035" y="27299"/>
                  </a:lnTo>
                  <a:cubicBezTo>
                    <a:pt x="19290" y="27332"/>
                    <a:pt x="19519" y="27362"/>
                    <a:pt x="19727" y="27388"/>
                  </a:cubicBezTo>
                  <a:lnTo>
                    <a:pt x="20581" y="27509"/>
                  </a:lnTo>
                  <a:lnTo>
                    <a:pt x="19917" y="24868"/>
                  </a:lnTo>
                  <a:close/>
                  <a:moveTo>
                    <a:pt x="19556" y="1166"/>
                  </a:moveTo>
                  <a:cubicBezTo>
                    <a:pt x="19914" y="1166"/>
                    <a:pt x="20239" y="1209"/>
                    <a:pt x="20538" y="1295"/>
                  </a:cubicBezTo>
                  <a:cubicBezTo>
                    <a:pt x="21071" y="1452"/>
                    <a:pt x="21519" y="1766"/>
                    <a:pt x="21771" y="2161"/>
                  </a:cubicBezTo>
                  <a:lnTo>
                    <a:pt x="22166" y="2776"/>
                  </a:lnTo>
                  <a:lnTo>
                    <a:pt x="22679" y="2256"/>
                  </a:lnTo>
                  <a:cubicBezTo>
                    <a:pt x="22776" y="2157"/>
                    <a:pt x="22909" y="2102"/>
                    <a:pt x="23051" y="2102"/>
                  </a:cubicBezTo>
                  <a:cubicBezTo>
                    <a:pt x="23095" y="2102"/>
                    <a:pt x="23140" y="2108"/>
                    <a:pt x="23186" y="2118"/>
                  </a:cubicBezTo>
                  <a:cubicBezTo>
                    <a:pt x="23368" y="2161"/>
                    <a:pt x="23535" y="2315"/>
                    <a:pt x="23594" y="2494"/>
                  </a:cubicBezTo>
                  <a:cubicBezTo>
                    <a:pt x="23653" y="2671"/>
                    <a:pt x="23607" y="2893"/>
                    <a:pt x="23486" y="3037"/>
                  </a:cubicBezTo>
                  <a:lnTo>
                    <a:pt x="22094" y="4668"/>
                  </a:lnTo>
                  <a:lnTo>
                    <a:pt x="22094" y="4668"/>
                  </a:lnTo>
                  <a:lnTo>
                    <a:pt x="24120" y="3965"/>
                  </a:lnTo>
                  <a:cubicBezTo>
                    <a:pt x="24146" y="3956"/>
                    <a:pt x="24174" y="3951"/>
                    <a:pt x="24204" y="3951"/>
                  </a:cubicBezTo>
                  <a:cubicBezTo>
                    <a:pt x="24377" y="3951"/>
                    <a:pt x="24602" y="4097"/>
                    <a:pt x="24708" y="4295"/>
                  </a:cubicBezTo>
                  <a:cubicBezTo>
                    <a:pt x="24839" y="4544"/>
                    <a:pt x="24833" y="4900"/>
                    <a:pt x="24695" y="5239"/>
                  </a:cubicBezTo>
                  <a:lnTo>
                    <a:pt x="24267" y="5887"/>
                  </a:lnTo>
                  <a:cubicBezTo>
                    <a:pt x="24130" y="6028"/>
                    <a:pt x="23973" y="6158"/>
                    <a:pt x="23797" y="6276"/>
                  </a:cubicBezTo>
                  <a:lnTo>
                    <a:pt x="22783" y="6952"/>
                  </a:lnTo>
                  <a:lnTo>
                    <a:pt x="23947" y="7315"/>
                  </a:lnTo>
                  <a:cubicBezTo>
                    <a:pt x="24342" y="7440"/>
                    <a:pt x="24695" y="7701"/>
                    <a:pt x="24914" y="8031"/>
                  </a:cubicBezTo>
                  <a:cubicBezTo>
                    <a:pt x="25231" y="8514"/>
                    <a:pt x="25290" y="9168"/>
                    <a:pt x="25065" y="9701"/>
                  </a:cubicBezTo>
                  <a:lnTo>
                    <a:pt x="24862" y="10175"/>
                  </a:lnTo>
                  <a:lnTo>
                    <a:pt x="25313" y="10433"/>
                  </a:lnTo>
                  <a:cubicBezTo>
                    <a:pt x="25568" y="10577"/>
                    <a:pt x="25751" y="10812"/>
                    <a:pt x="25780" y="11028"/>
                  </a:cubicBezTo>
                  <a:cubicBezTo>
                    <a:pt x="25816" y="11279"/>
                    <a:pt x="25721" y="11561"/>
                    <a:pt x="25542" y="11740"/>
                  </a:cubicBezTo>
                  <a:lnTo>
                    <a:pt x="25107" y="12175"/>
                  </a:lnTo>
                  <a:lnTo>
                    <a:pt x="25564" y="12586"/>
                  </a:lnTo>
                  <a:cubicBezTo>
                    <a:pt x="26100" y="13063"/>
                    <a:pt x="26205" y="14093"/>
                    <a:pt x="25783" y="14743"/>
                  </a:cubicBezTo>
                  <a:cubicBezTo>
                    <a:pt x="25420" y="15299"/>
                    <a:pt x="24720" y="15643"/>
                    <a:pt x="24001" y="15643"/>
                  </a:cubicBezTo>
                  <a:cubicBezTo>
                    <a:pt x="23887" y="15643"/>
                    <a:pt x="23773" y="15634"/>
                    <a:pt x="23659" y="15616"/>
                  </a:cubicBezTo>
                  <a:cubicBezTo>
                    <a:pt x="23519" y="15593"/>
                    <a:pt x="23375" y="15558"/>
                    <a:pt x="23231" y="15505"/>
                  </a:cubicBezTo>
                  <a:lnTo>
                    <a:pt x="22178" y="15139"/>
                  </a:lnTo>
                  <a:lnTo>
                    <a:pt x="22178" y="15139"/>
                  </a:lnTo>
                  <a:lnTo>
                    <a:pt x="22480" y="16211"/>
                  </a:lnTo>
                  <a:cubicBezTo>
                    <a:pt x="22545" y="16449"/>
                    <a:pt x="22594" y="16642"/>
                    <a:pt x="22633" y="16825"/>
                  </a:cubicBezTo>
                  <a:cubicBezTo>
                    <a:pt x="22875" y="17933"/>
                    <a:pt x="23009" y="19113"/>
                    <a:pt x="22198" y="19472"/>
                  </a:cubicBezTo>
                  <a:lnTo>
                    <a:pt x="22159" y="19355"/>
                  </a:lnTo>
                  <a:cubicBezTo>
                    <a:pt x="22149" y="19358"/>
                    <a:pt x="22139" y="19362"/>
                    <a:pt x="22133" y="19365"/>
                  </a:cubicBezTo>
                  <a:lnTo>
                    <a:pt x="21649" y="19495"/>
                  </a:lnTo>
                  <a:lnTo>
                    <a:pt x="21731" y="20009"/>
                  </a:lnTo>
                  <a:lnTo>
                    <a:pt x="21842" y="20718"/>
                  </a:lnTo>
                  <a:lnTo>
                    <a:pt x="21865" y="20711"/>
                  </a:lnTo>
                  <a:lnTo>
                    <a:pt x="21865" y="20711"/>
                  </a:lnTo>
                  <a:cubicBezTo>
                    <a:pt x="21927" y="21407"/>
                    <a:pt x="21947" y="22044"/>
                    <a:pt x="21780" y="22705"/>
                  </a:cubicBezTo>
                  <a:cubicBezTo>
                    <a:pt x="21623" y="23316"/>
                    <a:pt x="21280" y="23881"/>
                    <a:pt x="20810" y="24290"/>
                  </a:cubicBezTo>
                  <a:lnTo>
                    <a:pt x="20578" y="24492"/>
                  </a:lnTo>
                  <a:lnTo>
                    <a:pt x="20614" y="24797"/>
                  </a:lnTo>
                  <a:cubicBezTo>
                    <a:pt x="20665" y="25231"/>
                    <a:pt x="20718" y="25711"/>
                    <a:pt x="20777" y="26225"/>
                  </a:cubicBezTo>
                  <a:lnTo>
                    <a:pt x="20822" y="26640"/>
                  </a:lnTo>
                  <a:cubicBezTo>
                    <a:pt x="20842" y="26809"/>
                    <a:pt x="20862" y="26979"/>
                    <a:pt x="20878" y="27146"/>
                  </a:cubicBezTo>
                  <a:lnTo>
                    <a:pt x="20927" y="27574"/>
                  </a:lnTo>
                  <a:lnTo>
                    <a:pt x="21352" y="27656"/>
                  </a:lnTo>
                  <a:cubicBezTo>
                    <a:pt x="21626" y="27705"/>
                    <a:pt x="21858" y="27750"/>
                    <a:pt x="22074" y="27797"/>
                  </a:cubicBezTo>
                  <a:lnTo>
                    <a:pt x="22237" y="27833"/>
                  </a:lnTo>
                  <a:lnTo>
                    <a:pt x="22398" y="27774"/>
                  </a:lnTo>
                  <a:cubicBezTo>
                    <a:pt x="22594" y="27702"/>
                    <a:pt x="22819" y="27643"/>
                    <a:pt x="23071" y="27601"/>
                  </a:cubicBezTo>
                  <a:lnTo>
                    <a:pt x="24284" y="27394"/>
                  </a:lnTo>
                  <a:lnTo>
                    <a:pt x="24460" y="27525"/>
                  </a:lnTo>
                  <a:cubicBezTo>
                    <a:pt x="24473" y="27548"/>
                    <a:pt x="24489" y="27623"/>
                    <a:pt x="24480" y="27728"/>
                  </a:cubicBezTo>
                  <a:lnTo>
                    <a:pt x="24477" y="27731"/>
                  </a:lnTo>
                  <a:cubicBezTo>
                    <a:pt x="24466" y="27823"/>
                    <a:pt x="24444" y="27927"/>
                    <a:pt x="24418" y="28038"/>
                  </a:cubicBezTo>
                  <a:cubicBezTo>
                    <a:pt x="24379" y="28192"/>
                    <a:pt x="24339" y="28365"/>
                    <a:pt x="24323" y="28558"/>
                  </a:cubicBezTo>
                  <a:cubicBezTo>
                    <a:pt x="24244" y="29637"/>
                    <a:pt x="24512" y="30653"/>
                    <a:pt x="24774" y="31633"/>
                  </a:cubicBezTo>
                  <a:cubicBezTo>
                    <a:pt x="25041" y="32643"/>
                    <a:pt x="25296" y="33598"/>
                    <a:pt x="25153" y="34552"/>
                  </a:cubicBezTo>
                  <a:cubicBezTo>
                    <a:pt x="25117" y="34800"/>
                    <a:pt x="25153" y="35032"/>
                    <a:pt x="25186" y="35218"/>
                  </a:cubicBezTo>
                  <a:cubicBezTo>
                    <a:pt x="25202" y="35339"/>
                    <a:pt x="25222" y="35457"/>
                    <a:pt x="25212" y="35529"/>
                  </a:cubicBezTo>
                  <a:cubicBezTo>
                    <a:pt x="25208" y="35552"/>
                    <a:pt x="25202" y="35578"/>
                    <a:pt x="25192" y="35614"/>
                  </a:cubicBezTo>
                  <a:lnTo>
                    <a:pt x="25002" y="36229"/>
                  </a:lnTo>
                  <a:lnTo>
                    <a:pt x="25637" y="36356"/>
                  </a:lnTo>
                  <a:cubicBezTo>
                    <a:pt x="26682" y="36562"/>
                    <a:pt x="27205" y="36758"/>
                    <a:pt x="27460" y="36885"/>
                  </a:cubicBezTo>
                  <a:cubicBezTo>
                    <a:pt x="27293" y="36967"/>
                    <a:pt x="27009" y="37081"/>
                    <a:pt x="26542" y="37206"/>
                  </a:cubicBezTo>
                  <a:cubicBezTo>
                    <a:pt x="25823" y="37398"/>
                    <a:pt x="24865" y="37571"/>
                    <a:pt x="23699" y="37722"/>
                  </a:cubicBezTo>
                  <a:cubicBezTo>
                    <a:pt x="21270" y="38029"/>
                    <a:pt x="18133" y="38199"/>
                    <a:pt x="14861" y="38199"/>
                  </a:cubicBezTo>
                  <a:cubicBezTo>
                    <a:pt x="11594" y="38199"/>
                    <a:pt x="8456" y="38029"/>
                    <a:pt x="6025" y="37722"/>
                  </a:cubicBezTo>
                  <a:cubicBezTo>
                    <a:pt x="4858" y="37571"/>
                    <a:pt x="3900" y="37398"/>
                    <a:pt x="3181" y="37206"/>
                  </a:cubicBezTo>
                  <a:cubicBezTo>
                    <a:pt x="2714" y="37078"/>
                    <a:pt x="2432" y="36967"/>
                    <a:pt x="2263" y="36885"/>
                  </a:cubicBezTo>
                  <a:cubicBezTo>
                    <a:pt x="2534" y="36748"/>
                    <a:pt x="3109" y="36539"/>
                    <a:pt x="4289" y="36316"/>
                  </a:cubicBezTo>
                  <a:lnTo>
                    <a:pt x="5227" y="36140"/>
                  </a:lnTo>
                  <a:lnTo>
                    <a:pt x="4642" y="35385"/>
                  </a:lnTo>
                  <a:cubicBezTo>
                    <a:pt x="3829" y="34336"/>
                    <a:pt x="3308" y="33235"/>
                    <a:pt x="2851" y="31581"/>
                  </a:cubicBezTo>
                  <a:lnTo>
                    <a:pt x="2779" y="31329"/>
                  </a:lnTo>
                  <a:lnTo>
                    <a:pt x="2544" y="31212"/>
                  </a:lnTo>
                  <a:cubicBezTo>
                    <a:pt x="1978" y="30940"/>
                    <a:pt x="1459" y="30358"/>
                    <a:pt x="1243" y="29770"/>
                  </a:cubicBezTo>
                  <a:cubicBezTo>
                    <a:pt x="1243" y="29764"/>
                    <a:pt x="1240" y="29758"/>
                    <a:pt x="1236" y="29754"/>
                  </a:cubicBezTo>
                  <a:cubicBezTo>
                    <a:pt x="1240" y="29751"/>
                    <a:pt x="1243" y="29751"/>
                    <a:pt x="1246" y="29751"/>
                  </a:cubicBezTo>
                  <a:lnTo>
                    <a:pt x="1263" y="29744"/>
                  </a:lnTo>
                  <a:cubicBezTo>
                    <a:pt x="1272" y="29738"/>
                    <a:pt x="1286" y="29735"/>
                    <a:pt x="1299" y="29731"/>
                  </a:cubicBezTo>
                  <a:lnTo>
                    <a:pt x="1302" y="29728"/>
                  </a:lnTo>
                  <a:cubicBezTo>
                    <a:pt x="1789" y="29548"/>
                    <a:pt x="2518" y="29296"/>
                    <a:pt x="3050" y="29111"/>
                  </a:cubicBezTo>
                  <a:lnTo>
                    <a:pt x="3276" y="29029"/>
                  </a:lnTo>
                  <a:cubicBezTo>
                    <a:pt x="3868" y="28823"/>
                    <a:pt x="4485" y="28623"/>
                    <a:pt x="5112" y="28444"/>
                  </a:cubicBezTo>
                  <a:lnTo>
                    <a:pt x="7331" y="27800"/>
                  </a:lnTo>
                  <a:lnTo>
                    <a:pt x="5073" y="27316"/>
                  </a:lnTo>
                  <a:cubicBezTo>
                    <a:pt x="4962" y="27290"/>
                    <a:pt x="4864" y="27264"/>
                    <a:pt x="4776" y="27231"/>
                  </a:cubicBezTo>
                  <a:cubicBezTo>
                    <a:pt x="3861" y="26888"/>
                    <a:pt x="3162" y="25940"/>
                    <a:pt x="3037" y="24878"/>
                  </a:cubicBezTo>
                  <a:cubicBezTo>
                    <a:pt x="2942" y="24080"/>
                    <a:pt x="3168" y="23267"/>
                    <a:pt x="3639" y="22698"/>
                  </a:cubicBezTo>
                  <a:cubicBezTo>
                    <a:pt x="4079" y="22167"/>
                    <a:pt x="4753" y="21845"/>
                    <a:pt x="5402" y="21845"/>
                  </a:cubicBezTo>
                  <a:cubicBezTo>
                    <a:pt x="5467" y="21845"/>
                    <a:pt x="5532" y="21849"/>
                    <a:pt x="5596" y="21855"/>
                  </a:cubicBezTo>
                  <a:cubicBezTo>
                    <a:pt x="6142" y="21911"/>
                    <a:pt x="6606" y="22214"/>
                    <a:pt x="6969" y="22757"/>
                  </a:cubicBezTo>
                  <a:lnTo>
                    <a:pt x="7482" y="23519"/>
                  </a:lnTo>
                  <a:lnTo>
                    <a:pt x="7953" y="22727"/>
                  </a:lnTo>
                  <a:cubicBezTo>
                    <a:pt x="8485" y="21832"/>
                    <a:pt x="9201" y="21041"/>
                    <a:pt x="10025" y="20440"/>
                  </a:cubicBezTo>
                  <a:lnTo>
                    <a:pt x="10194" y="20316"/>
                  </a:lnTo>
                  <a:lnTo>
                    <a:pt x="10247" y="20113"/>
                  </a:lnTo>
                  <a:lnTo>
                    <a:pt x="10247" y="20110"/>
                  </a:lnTo>
                  <a:cubicBezTo>
                    <a:pt x="10351" y="19894"/>
                    <a:pt x="10463" y="19675"/>
                    <a:pt x="10574" y="19463"/>
                  </a:cubicBezTo>
                  <a:lnTo>
                    <a:pt x="12070" y="20767"/>
                  </a:lnTo>
                  <a:lnTo>
                    <a:pt x="12070" y="20767"/>
                  </a:lnTo>
                  <a:lnTo>
                    <a:pt x="11037" y="18639"/>
                  </a:lnTo>
                  <a:cubicBezTo>
                    <a:pt x="11838" y="17309"/>
                    <a:pt x="12718" y="16283"/>
                    <a:pt x="13727" y="15502"/>
                  </a:cubicBezTo>
                  <a:lnTo>
                    <a:pt x="14057" y="15247"/>
                  </a:lnTo>
                  <a:lnTo>
                    <a:pt x="13923" y="14852"/>
                  </a:lnTo>
                  <a:cubicBezTo>
                    <a:pt x="13832" y="14590"/>
                    <a:pt x="13793" y="14329"/>
                    <a:pt x="13802" y="14074"/>
                  </a:cubicBezTo>
                  <a:cubicBezTo>
                    <a:pt x="13825" y="13449"/>
                    <a:pt x="14139" y="12799"/>
                    <a:pt x="14642" y="12335"/>
                  </a:cubicBezTo>
                  <a:lnTo>
                    <a:pt x="15002" y="12008"/>
                  </a:lnTo>
                  <a:lnTo>
                    <a:pt x="14740" y="11597"/>
                  </a:lnTo>
                  <a:cubicBezTo>
                    <a:pt x="14329" y="10946"/>
                    <a:pt x="14172" y="10129"/>
                    <a:pt x="14306" y="9351"/>
                  </a:cubicBezTo>
                  <a:lnTo>
                    <a:pt x="14371" y="8982"/>
                  </a:lnTo>
                  <a:lnTo>
                    <a:pt x="14528" y="8636"/>
                  </a:lnTo>
                  <a:cubicBezTo>
                    <a:pt x="14715" y="8220"/>
                    <a:pt x="14998" y="7841"/>
                    <a:pt x="15351" y="7538"/>
                  </a:cubicBezTo>
                  <a:lnTo>
                    <a:pt x="16071" y="6916"/>
                  </a:lnTo>
                  <a:lnTo>
                    <a:pt x="15191" y="6557"/>
                  </a:lnTo>
                  <a:cubicBezTo>
                    <a:pt x="15185" y="6557"/>
                    <a:pt x="15178" y="6553"/>
                    <a:pt x="15172" y="6550"/>
                  </a:cubicBezTo>
                  <a:cubicBezTo>
                    <a:pt x="14577" y="5580"/>
                    <a:pt x="14665" y="4165"/>
                    <a:pt x="15404" y="3119"/>
                  </a:cubicBezTo>
                  <a:cubicBezTo>
                    <a:pt x="16119" y="2106"/>
                    <a:pt x="17371" y="1413"/>
                    <a:pt x="18839" y="1216"/>
                  </a:cubicBezTo>
                  <a:cubicBezTo>
                    <a:pt x="19092" y="1183"/>
                    <a:pt x="19331" y="1166"/>
                    <a:pt x="19556" y="1166"/>
                  </a:cubicBezTo>
                  <a:close/>
                  <a:moveTo>
                    <a:pt x="19563" y="0"/>
                  </a:moveTo>
                  <a:cubicBezTo>
                    <a:pt x="19284" y="0"/>
                    <a:pt x="18992" y="21"/>
                    <a:pt x="18685" y="63"/>
                  </a:cubicBezTo>
                  <a:cubicBezTo>
                    <a:pt x="16897" y="302"/>
                    <a:pt x="15355" y="1171"/>
                    <a:pt x="14453" y="2449"/>
                  </a:cubicBezTo>
                  <a:cubicBezTo>
                    <a:pt x="13959" y="3148"/>
                    <a:pt x="13665" y="4011"/>
                    <a:pt x="13623" y="4877"/>
                  </a:cubicBezTo>
                  <a:cubicBezTo>
                    <a:pt x="13584" y="5690"/>
                    <a:pt x="13763" y="6455"/>
                    <a:pt x="14146" y="7102"/>
                  </a:cubicBezTo>
                  <a:cubicBezTo>
                    <a:pt x="13962" y="7312"/>
                    <a:pt x="13799" y="7541"/>
                    <a:pt x="13662" y="7779"/>
                  </a:cubicBezTo>
                  <a:lnTo>
                    <a:pt x="13446" y="7760"/>
                  </a:lnTo>
                  <a:cubicBezTo>
                    <a:pt x="13394" y="7753"/>
                    <a:pt x="13280" y="7684"/>
                    <a:pt x="13247" y="7645"/>
                  </a:cubicBezTo>
                  <a:lnTo>
                    <a:pt x="12645" y="6773"/>
                  </a:lnTo>
                  <a:cubicBezTo>
                    <a:pt x="12436" y="6469"/>
                    <a:pt x="12184" y="6406"/>
                    <a:pt x="12015" y="6406"/>
                  </a:cubicBezTo>
                  <a:cubicBezTo>
                    <a:pt x="11944" y="6406"/>
                    <a:pt x="11888" y="6417"/>
                    <a:pt x="11855" y="6426"/>
                  </a:cubicBezTo>
                  <a:cubicBezTo>
                    <a:pt x="11747" y="6452"/>
                    <a:pt x="11381" y="6583"/>
                    <a:pt x="11319" y="7106"/>
                  </a:cubicBezTo>
                  <a:lnTo>
                    <a:pt x="11194" y="8165"/>
                  </a:lnTo>
                  <a:cubicBezTo>
                    <a:pt x="11185" y="8224"/>
                    <a:pt x="11110" y="8345"/>
                    <a:pt x="11064" y="8381"/>
                  </a:cubicBezTo>
                  <a:lnTo>
                    <a:pt x="10175" y="8992"/>
                  </a:lnTo>
                  <a:cubicBezTo>
                    <a:pt x="9989" y="9122"/>
                    <a:pt x="9891" y="9266"/>
                    <a:pt x="9844" y="9397"/>
                  </a:cubicBezTo>
                  <a:cubicBezTo>
                    <a:pt x="9717" y="9146"/>
                    <a:pt x="9603" y="8949"/>
                    <a:pt x="9531" y="8828"/>
                  </a:cubicBezTo>
                  <a:lnTo>
                    <a:pt x="9505" y="8789"/>
                  </a:lnTo>
                  <a:cubicBezTo>
                    <a:pt x="9488" y="8760"/>
                    <a:pt x="9472" y="8734"/>
                    <a:pt x="9456" y="8710"/>
                  </a:cubicBezTo>
                  <a:cubicBezTo>
                    <a:pt x="9437" y="8678"/>
                    <a:pt x="9423" y="8658"/>
                    <a:pt x="9417" y="8651"/>
                  </a:cubicBezTo>
                  <a:lnTo>
                    <a:pt x="9044" y="8132"/>
                  </a:lnTo>
                  <a:lnTo>
                    <a:pt x="8714" y="8420"/>
                  </a:lnTo>
                  <a:cubicBezTo>
                    <a:pt x="8508" y="8446"/>
                    <a:pt x="8273" y="8531"/>
                    <a:pt x="7992" y="8648"/>
                  </a:cubicBezTo>
                  <a:cubicBezTo>
                    <a:pt x="7737" y="8756"/>
                    <a:pt x="7437" y="8900"/>
                    <a:pt x="7103" y="9073"/>
                  </a:cubicBezTo>
                  <a:cubicBezTo>
                    <a:pt x="7087" y="9028"/>
                    <a:pt x="7070" y="8978"/>
                    <a:pt x="7054" y="8936"/>
                  </a:cubicBezTo>
                  <a:cubicBezTo>
                    <a:pt x="6998" y="8769"/>
                    <a:pt x="6884" y="8639"/>
                    <a:pt x="6727" y="8564"/>
                  </a:cubicBezTo>
                  <a:cubicBezTo>
                    <a:pt x="6636" y="8520"/>
                    <a:pt x="6541" y="8499"/>
                    <a:pt x="6445" y="8499"/>
                  </a:cubicBezTo>
                  <a:cubicBezTo>
                    <a:pt x="6374" y="8499"/>
                    <a:pt x="6303" y="8510"/>
                    <a:pt x="6233" y="8534"/>
                  </a:cubicBezTo>
                  <a:cubicBezTo>
                    <a:pt x="6073" y="8589"/>
                    <a:pt x="5942" y="8704"/>
                    <a:pt x="5868" y="8858"/>
                  </a:cubicBezTo>
                  <a:cubicBezTo>
                    <a:pt x="5789" y="9015"/>
                    <a:pt x="5779" y="9188"/>
                    <a:pt x="5835" y="9351"/>
                  </a:cubicBezTo>
                  <a:cubicBezTo>
                    <a:pt x="5874" y="9466"/>
                    <a:pt x="5910" y="9580"/>
                    <a:pt x="5949" y="9707"/>
                  </a:cubicBezTo>
                  <a:cubicBezTo>
                    <a:pt x="5942" y="9710"/>
                    <a:pt x="5936" y="9717"/>
                    <a:pt x="5927" y="9720"/>
                  </a:cubicBezTo>
                  <a:lnTo>
                    <a:pt x="5642" y="9318"/>
                  </a:lnTo>
                  <a:cubicBezTo>
                    <a:pt x="5544" y="9178"/>
                    <a:pt x="5397" y="9083"/>
                    <a:pt x="5227" y="9054"/>
                  </a:cubicBezTo>
                  <a:cubicBezTo>
                    <a:pt x="5190" y="9047"/>
                    <a:pt x="5152" y="9044"/>
                    <a:pt x="5115" y="9044"/>
                  </a:cubicBezTo>
                  <a:cubicBezTo>
                    <a:pt x="4984" y="9044"/>
                    <a:pt x="4856" y="9085"/>
                    <a:pt x="4746" y="9161"/>
                  </a:cubicBezTo>
                  <a:cubicBezTo>
                    <a:pt x="4606" y="9263"/>
                    <a:pt x="4511" y="9410"/>
                    <a:pt x="4482" y="9580"/>
                  </a:cubicBezTo>
                  <a:cubicBezTo>
                    <a:pt x="4452" y="9749"/>
                    <a:pt x="4491" y="9923"/>
                    <a:pt x="4589" y="10060"/>
                  </a:cubicBezTo>
                  <a:lnTo>
                    <a:pt x="4821" y="10390"/>
                  </a:lnTo>
                  <a:cubicBezTo>
                    <a:pt x="4785" y="10413"/>
                    <a:pt x="4750" y="10436"/>
                    <a:pt x="4711" y="10459"/>
                  </a:cubicBezTo>
                  <a:cubicBezTo>
                    <a:pt x="4570" y="10371"/>
                    <a:pt x="4443" y="10289"/>
                    <a:pt x="4319" y="10204"/>
                  </a:cubicBezTo>
                  <a:cubicBezTo>
                    <a:pt x="4209" y="10132"/>
                    <a:pt x="4085" y="10097"/>
                    <a:pt x="3963" y="10097"/>
                  </a:cubicBezTo>
                  <a:cubicBezTo>
                    <a:pt x="3754" y="10097"/>
                    <a:pt x="3550" y="10198"/>
                    <a:pt x="3426" y="10384"/>
                  </a:cubicBezTo>
                  <a:cubicBezTo>
                    <a:pt x="3328" y="10528"/>
                    <a:pt x="3295" y="10701"/>
                    <a:pt x="3328" y="10867"/>
                  </a:cubicBezTo>
                  <a:cubicBezTo>
                    <a:pt x="3358" y="11012"/>
                    <a:pt x="3432" y="11139"/>
                    <a:pt x="3544" y="11233"/>
                  </a:cubicBezTo>
                  <a:cubicBezTo>
                    <a:pt x="3174" y="11492"/>
                    <a:pt x="2851" y="11734"/>
                    <a:pt x="2589" y="11946"/>
                  </a:cubicBezTo>
                  <a:cubicBezTo>
                    <a:pt x="2289" y="12188"/>
                    <a:pt x="2064" y="12394"/>
                    <a:pt x="1923" y="12593"/>
                  </a:cubicBezTo>
                  <a:lnTo>
                    <a:pt x="1432" y="12763"/>
                  </a:lnTo>
                  <a:lnTo>
                    <a:pt x="1815" y="13335"/>
                  </a:lnTo>
                  <a:cubicBezTo>
                    <a:pt x="1824" y="13354"/>
                    <a:pt x="1835" y="13374"/>
                    <a:pt x="1844" y="13387"/>
                  </a:cubicBezTo>
                  <a:lnTo>
                    <a:pt x="1844" y="13390"/>
                  </a:lnTo>
                  <a:cubicBezTo>
                    <a:pt x="1857" y="13407"/>
                    <a:pt x="1871" y="13427"/>
                    <a:pt x="1883" y="13446"/>
                  </a:cubicBezTo>
                  <a:cubicBezTo>
                    <a:pt x="1894" y="13463"/>
                    <a:pt x="1907" y="13482"/>
                    <a:pt x="1919" y="13502"/>
                  </a:cubicBezTo>
                  <a:cubicBezTo>
                    <a:pt x="2148" y="13861"/>
                    <a:pt x="2776" y="14773"/>
                    <a:pt x="3711" y="15511"/>
                  </a:cubicBezTo>
                  <a:cubicBezTo>
                    <a:pt x="4256" y="15943"/>
                    <a:pt x="4821" y="16244"/>
                    <a:pt x="5393" y="16413"/>
                  </a:cubicBezTo>
                  <a:cubicBezTo>
                    <a:pt x="5011" y="16593"/>
                    <a:pt x="4740" y="16861"/>
                    <a:pt x="4596" y="17195"/>
                  </a:cubicBezTo>
                  <a:cubicBezTo>
                    <a:pt x="4574" y="17247"/>
                    <a:pt x="4557" y="17299"/>
                    <a:pt x="4544" y="17351"/>
                  </a:cubicBezTo>
                  <a:cubicBezTo>
                    <a:pt x="4531" y="17397"/>
                    <a:pt x="4518" y="17443"/>
                    <a:pt x="4511" y="17489"/>
                  </a:cubicBezTo>
                  <a:lnTo>
                    <a:pt x="4508" y="17499"/>
                  </a:lnTo>
                  <a:cubicBezTo>
                    <a:pt x="4429" y="17989"/>
                    <a:pt x="4625" y="18528"/>
                    <a:pt x="5021" y="18904"/>
                  </a:cubicBezTo>
                  <a:cubicBezTo>
                    <a:pt x="5204" y="19074"/>
                    <a:pt x="5420" y="19214"/>
                    <a:pt x="5681" y="19326"/>
                  </a:cubicBezTo>
                  <a:cubicBezTo>
                    <a:pt x="5717" y="19342"/>
                    <a:pt x="5753" y="19355"/>
                    <a:pt x="5799" y="19371"/>
                  </a:cubicBezTo>
                  <a:cubicBezTo>
                    <a:pt x="5989" y="19446"/>
                    <a:pt x="6178" y="19499"/>
                    <a:pt x="6322" y="19534"/>
                  </a:cubicBezTo>
                  <a:cubicBezTo>
                    <a:pt x="6841" y="19662"/>
                    <a:pt x="7384" y="19737"/>
                    <a:pt x="7930" y="19757"/>
                  </a:cubicBezTo>
                  <a:cubicBezTo>
                    <a:pt x="8015" y="19760"/>
                    <a:pt x="8096" y="19760"/>
                    <a:pt x="8168" y="19760"/>
                  </a:cubicBezTo>
                  <a:lnTo>
                    <a:pt x="8319" y="19760"/>
                  </a:lnTo>
                  <a:cubicBezTo>
                    <a:pt x="8564" y="19754"/>
                    <a:pt x="8812" y="19741"/>
                    <a:pt x="9060" y="19711"/>
                  </a:cubicBezTo>
                  <a:lnTo>
                    <a:pt x="9060" y="19711"/>
                  </a:lnTo>
                  <a:cubicBezTo>
                    <a:pt x="8433" y="20211"/>
                    <a:pt x="7868" y="20806"/>
                    <a:pt x="7390" y="21466"/>
                  </a:cubicBezTo>
                  <a:cubicBezTo>
                    <a:pt x="6917" y="21025"/>
                    <a:pt x="6348" y="20760"/>
                    <a:pt x="5717" y="20695"/>
                  </a:cubicBezTo>
                  <a:cubicBezTo>
                    <a:pt x="5613" y="20685"/>
                    <a:pt x="5508" y="20679"/>
                    <a:pt x="5404" y="20679"/>
                  </a:cubicBezTo>
                  <a:cubicBezTo>
                    <a:pt x="4406" y="20679"/>
                    <a:pt x="3408" y="21152"/>
                    <a:pt x="2740" y="21956"/>
                  </a:cubicBezTo>
                  <a:cubicBezTo>
                    <a:pt x="2060" y="22777"/>
                    <a:pt x="1746" y="23891"/>
                    <a:pt x="1880" y="25015"/>
                  </a:cubicBezTo>
                  <a:cubicBezTo>
                    <a:pt x="1966" y="25728"/>
                    <a:pt x="2236" y="26417"/>
                    <a:pt x="2665" y="27002"/>
                  </a:cubicBezTo>
                  <a:cubicBezTo>
                    <a:pt x="2877" y="27293"/>
                    <a:pt x="3123" y="27548"/>
                    <a:pt x="3390" y="27761"/>
                  </a:cubicBezTo>
                  <a:cubicBezTo>
                    <a:pt x="3221" y="27816"/>
                    <a:pt x="3057" y="27875"/>
                    <a:pt x="2894" y="27931"/>
                  </a:cubicBezTo>
                  <a:lnTo>
                    <a:pt x="2668" y="28009"/>
                  </a:lnTo>
                  <a:cubicBezTo>
                    <a:pt x="2132" y="28198"/>
                    <a:pt x="1397" y="28453"/>
                    <a:pt x="900" y="28637"/>
                  </a:cubicBezTo>
                  <a:cubicBezTo>
                    <a:pt x="880" y="28643"/>
                    <a:pt x="861" y="28649"/>
                    <a:pt x="841" y="28660"/>
                  </a:cubicBezTo>
                  <a:cubicBezTo>
                    <a:pt x="802" y="28672"/>
                    <a:pt x="753" y="28689"/>
                    <a:pt x="704" y="28711"/>
                  </a:cubicBezTo>
                  <a:cubicBezTo>
                    <a:pt x="475" y="28809"/>
                    <a:pt x="308" y="28943"/>
                    <a:pt x="197" y="29123"/>
                  </a:cubicBezTo>
                  <a:cubicBezTo>
                    <a:pt x="17" y="29405"/>
                    <a:pt x="1" y="29758"/>
                    <a:pt x="148" y="30169"/>
                  </a:cubicBezTo>
                  <a:cubicBezTo>
                    <a:pt x="432" y="30951"/>
                    <a:pt x="1064" y="31699"/>
                    <a:pt x="1795" y="32130"/>
                  </a:cubicBezTo>
                  <a:cubicBezTo>
                    <a:pt x="2174" y="33431"/>
                    <a:pt x="2613" y="34447"/>
                    <a:pt x="3197" y="35359"/>
                  </a:cubicBezTo>
                  <a:cubicBezTo>
                    <a:pt x="2707" y="35476"/>
                    <a:pt x="2302" y="35601"/>
                    <a:pt x="1981" y="35735"/>
                  </a:cubicBezTo>
                  <a:cubicBezTo>
                    <a:pt x="1717" y="35846"/>
                    <a:pt x="913" y="36179"/>
                    <a:pt x="913" y="36885"/>
                  </a:cubicBezTo>
                  <a:cubicBezTo>
                    <a:pt x="913" y="37111"/>
                    <a:pt x="1005" y="37444"/>
                    <a:pt x="1436" y="37745"/>
                  </a:cubicBezTo>
                  <a:cubicBezTo>
                    <a:pt x="1658" y="37902"/>
                    <a:pt x="1962" y="38042"/>
                    <a:pt x="2361" y="38173"/>
                  </a:cubicBezTo>
                  <a:cubicBezTo>
                    <a:pt x="3067" y="38411"/>
                    <a:pt x="4067" y="38624"/>
                    <a:pt x="5328" y="38804"/>
                  </a:cubicBezTo>
                  <a:cubicBezTo>
                    <a:pt x="7880" y="39163"/>
                    <a:pt x="11267" y="39363"/>
                    <a:pt x="14861" y="39363"/>
                  </a:cubicBezTo>
                  <a:cubicBezTo>
                    <a:pt x="18460" y="39363"/>
                    <a:pt x="21845" y="39163"/>
                    <a:pt x="24394" y="38804"/>
                  </a:cubicBezTo>
                  <a:cubicBezTo>
                    <a:pt x="25659" y="38624"/>
                    <a:pt x="26656" y="38411"/>
                    <a:pt x="27365" y="38173"/>
                  </a:cubicBezTo>
                  <a:cubicBezTo>
                    <a:pt x="27764" y="38042"/>
                    <a:pt x="28065" y="37902"/>
                    <a:pt x="28290" y="37745"/>
                  </a:cubicBezTo>
                  <a:cubicBezTo>
                    <a:pt x="28722" y="37444"/>
                    <a:pt x="28810" y="37111"/>
                    <a:pt x="28810" y="36885"/>
                  </a:cubicBezTo>
                  <a:cubicBezTo>
                    <a:pt x="28810" y="36199"/>
                    <a:pt x="28055" y="35872"/>
                    <a:pt x="27806" y="35764"/>
                  </a:cubicBezTo>
                  <a:cubicBezTo>
                    <a:pt x="27447" y="35607"/>
                    <a:pt x="26967" y="35457"/>
                    <a:pt x="26372" y="35323"/>
                  </a:cubicBezTo>
                  <a:cubicBezTo>
                    <a:pt x="26362" y="35221"/>
                    <a:pt x="26349" y="35127"/>
                    <a:pt x="26332" y="35036"/>
                  </a:cubicBezTo>
                  <a:cubicBezTo>
                    <a:pt x="26313" y="34912"/>
                    <a:pt x="26296" y="34794"/>
                    <a:pt x="26306" y="34722"/>
                  </a:cubicBezTo>
                  <a:cubicBezTo>
                    <a:pt x="26483" y="33532"/>
                    <a:pt x="26186" y="32414"/>
                    <a:pt x="25898" y="31333"/>
                  </a:cubicBezTo>
                  <a:cubicBezTo>
                    <a:pt x="25653" y="30405"/>
                    <a:pt x="25421" y="29529"/>
                    <a:pt x="25486" y="28643"/>
                  </a:cubicBezTo>
                  <a:cubicBezTo>
                    <a:pt x="25492" y="28545"/>
                    <a:pt x="25519" y="28427"/>
                    <a:pt x="25548" y="28307"/>
                  </a:cubicBezTo>
                  <a:cubicBezTo>
                    <a:pt x="25581" y="28172"/>
                    <a:pt x="25617" y="28022"/>
                    <a:pt x="25634" y="27859"/>
                  </a:cubicBezTo>
                  <a:cubicBezTo>
                    <a:pt x="25653" y="27715"/>
                    <a:pt x="25649" y="27571"/>
                    <a:pt x="25630" y="27437"/>
                  </a:cubicBezTo>
                  <a:cubicBezTo>
                    <a:pt x="25947" y="27316"/>
                    <a:pt x="26237" y="27159"/>
                    <a:pt x="26492" y="26963"/>
                  </a:cubicBezTo>
                  <a:cubicBezTo>
                    <a:pt x="26509" y="26950"/>
                    <a:pt x="26525" y="26937"/>
                    <a:pt x="26542" y="26924"/>
                  </a:cubicBezTo>
                  <a:cubicBezTo>
                    <a:pt x="26571" y="26901"/>
                    <a:pt x="26601" y="26878"/>
                    <a:pt x="26634" y="26848"/>
                  </a:cubicBezTo>
                  <a:cubicBezTo>
                    <a:pt x="27035" y="26495"/>
                    <a:pt x="27254" y="26081"/>
                    <a:pt x="27261" y="25649"/>
                  </a:cubicBezTo>
                  <a:cubicBezTo>
                    <a:pt x="27264" y="25590"/>
                    <a:pt x="27261" y="25535"/>
                    <a:pt x="27254" y="25483"/>
                  </a:cubicBezTo>
                  <a:cubicBezTo>
                    <a:pt x="27248" y="25437"/>
                    <a:pt x="27241" y="25388"/>
                    <a:pt x="27231" y="25342"/>
                  </a:cubicBezTo>
                  <a:lnTo>
                    <a:pt x="27231" y="25335"/>
                  </a:lnTo>
                  <a:cubicBezTo>
                    <a:pt x="27143" y="24950"/>
                    <a:pt x="26885" y="24604"/>
                    <a:pt x="26528" y="24375"/>
                  </a:cubicBezTo>
                  <a:lnTo>
                    <a:pt x="26528" y="24375"/>
                  </a:lnTo>
                  <a:cubicBezTo>
                    <a:pt x="26682" y="24395"/>
                    <a:pt x="26837" y="24404"/>
                    <a:pt x="26993" y="24404"/>
                  </a:cubicBezTo>
                  <a:cubicBezTo>
                    <a:pt x="27223" y="24404"/>
                    <a:pt x="27456" y="24383"/>
                    <a:pt x="27692" y="24342"/>
                  </a:cubicBezTo>
                  <a:cubicBezTo>
                    <a:pt x="28231" y="24248"/>
                    <a:pt x="28787" y="24044"/>
                    <a:pt x="29346" y="23738"/>
                  </a:cubicBezTo>
                  <a:cubicBezTo>
                    <a:pt x="30316" y="23205"/>
                    <a:pt x="31046" y="22495"/>
                    <a:pt x="31316" y="22214"/>
                  </a:cubicBezTo>
                  <a:lnTo>
                    <a:pt x="31346" y="22182"/>
                  </a:lnTo>
                  <a:cubicBezTo>
                    <a:pt x="31372" y="22156"/>
                    <a:pt x="31391" y="22136"/>
                    <a:pt x="31411" y="22113"/>
                  </a:cubicBezTo>
                  <a:cubicBezTo>
                    <a:pt x="31438" y="22087"/>
                    <a:pt x="31453" y="22068"/>
                    <a:pt x="31457" y="22061"/>
                  </a:cubicBezTo>
                  <a:lnTo>
                    <a:pt x="31865" y="21567"/>
                  </a:lnTo>
                  <a:lnTo>
                    <a:pt x="31503" y="21323"/>
                  </a:lnTo>
                  <a:cubicBezTo>
                    <a:pt x="31421" y="21130"/>
                    <a:pt x="31281" y="20923"/>
                    <a:pt x="31091" y="20682"/>
                  </a:cubicBezTo>
                  <a:cubicBezTo>
                    <a:pt x="30924" y="20466"/>
                    <a:pt x="30708" y="20211"/>
                    <a:pt x="30453" y="19930"/>
                  </a:cubicBezTo>
                  <a:cubicBezTo>
                    <a:pt x="30497" y="19904"/>
                    <a:pt x="30536" y="19878"/>
                    <a:pt x="30575" y="19852"/>
                  </a:cubicBezTo>
                  <a:cubicBezTo>
                    <a:pt x="30718" y="19754"/>
                    <a:pt x="30817" y="19606"/>
                    <a:pt x="30849" y="19440"/>
                  </a:cubicBezTo>
                  <a:cubicBezTo>
                    <a:pt x="30882" y="19270"/>
                    <a:pt x="30849" y="19100"/>
                    <a:pt x="30755" y="18956"/>
                  </a:cubicBezTo>
                  <a:cubicBezTo>
                    <a:pt x="30657" y="18813"/>
                    <a:pt x="30512" y="18718"/>
                    <a:pt x="30343" y="18682"/>
                  </a:cubicBezTo>
                  <a:cubicBezTo>
                    <a:pt x="30302" y="18674"/>
                    <a:pt x="30261" y="18670"/>
                    <a:pt x="30220" y="18670"/>
                  </a:cubicBezTo>
                  <a:cubicBezTo>
                    <a:pt x="30093" y="18670"/>
                    <a:pt x="29967" y="18708"/>
                    <a:pt x="29859" y="18780"/>
                  </a:cubicBezTo>
                  <a:cubicBezTo>
                    <a:pt x="29761" y="18845"/>
                    <a:pt x="29656" y="18914"/>
                    <a:pt x="29545" y="18982"/>
                  </a:cubicBezTo>
                  <a:cubicBezTo>
                    <a:pt x="29539" y="18976"/>
                    <a:pt x="29532" y="18970"/>
                    <a:pt x="29525" y="18963"/>
                  </a:cubicBezTo>
                  <a:lnTo>
                    <a:pt x="29839" y="18587"/>
                  </a:lnTo>
                  <a:cubicBezTo>
                    <a:pt x="29951" y="18453"/>
                    <a:pt x="30002" y="18286"/>
                    <a:pt x="29990" y="18116"/>
                  </a:cubicBezTo>
                  <a:cubicBezTo>
                    <a:pt x="29973" y="17943"/>
                    <a:pt x="29892" y="17789"/>
                    <a:pt x="29761" y="17679"/>
                  </a:cubicBezTo>
                  <a:cubicBezTo>
                    <a:pt x="29643" y="17581"/>
                    <a:pt x="29500" y="17528"/>
                    <a:pt x="29351" y="17528"/>
                  </a:cubicBezTo>
                  <a:cubicBezTo>
                    <a:pt x="29331" y="17528"/>
                    <a:pt x="29311" y="17529"/>
                    <a:pt x="29290" y="17531"/>
                  </a:cubicBezTo>
                  <a:cubicBezTo>
                    <a:pt x="29117" y="17548"/>
                    <a:pt x="28960" y="17629"/>
                    <a:pt x="28853" y="17760"/>
                  </a:cubicBezTo>
                  <a:lnTo>
                    <a:pt x="28594" y="18068"/>
                  </a:lnTo>
                  <a:cubicBezTo>
                    <a:pt x="28565" y="18038"/>
                    <a:pt x="28532" y="18009"/>
                    <a:pt x="28500" y="17979"/>
                  </a:cubicBezTo>
                  <a:cubicBezTo>
                    <a:pt x="28548" y="17819"/>
                    <a:pt x="28598" y="17671"/>
                    <a:pt x="28643" y="17531"/>
                  </a:cubicBezTo>
                  <a:cubicBezTo>
                    <a:pt x="28758" y="17198"/>
                    <a:pt x="28575" y="16832"/>
                    <a:pt x="28241" y="16718"/>
                  </a:cubicBezTo>
                  <a:cubicBezTo>
                    <a:pt x="28172" y="16694"/>
                    <a:pt x="28102" y="16683"/>
                    <a:pt x="28033" y="16683"/>
                  </a:cubicBezTo>
                  <a:cubicBezTo>
                    <a:pt x="27788" y="16683"/>
                    <a:pt x="27557" y="16824"/>
                    <a:pt x="27450" y="17051"/>
                  </a:cubicBezTo>
                  <a:cubicBezTo>
                    <a:pt x="27107" y="16760"/>
                    <a:pt x="26790" y="16511"/>
                    <a:pt x="26516" y="16312"/>
                  </a:cubicBezTo>
                  <a:cubicBezTo>
                    <a:pt x="26385" y="16214"/>
                    <a:pt x="26261" y="16129"/>
                    <a:pt x="26146" y="16057"/>
                  </a:cubicBezTo>
                  <a:cubicBezTo>
                    <a:pt x="26385" y="15861"/>
                    <a:pt x="26590" y="15632"/>
                    <a:pt x="26758" y="15377"/>
                  </a:cubicBezTo>
                  <a:cubicBezTo>
                    <a:pt x="27100" y="14852"/>
                    <a:pt x="27257" y="14161"/>
                    <a:pt x="27192" y="13482"/>
                  </a:cubicBezTo>
                  <a:cubicBezTo>
                    <a:pt x="27139" y="12969"/>
                    <a:pt x="26970" y="12502"/>
                    <a:pt x="26699" y="12119"/>
                  </a:cubicBezTo>
                  <a:cubicBezTo>
                    <a:pt x="26908" y="11743"/>
                    <a:pt x="26993" y="11306"/>
                    <a:pt x="26934" y="10874"/>
                  </a:cubicBezTo>
                  <a:cubicBezTo>
                    <a:pt x="26875" y="10436"/>
                    <a:pt x="26643" y="10024"/>
                    <a:pt x="26284" y="9704"/>
                  </a:cubicBezTo>
                  <a:cubicBezTo>
                    <a:pt x="26408" y="9197"/>
                    <a:pt x="26391" y="8662"/>
                    <a:pt x="26241" y="8161"/>
                  </a:cubicBezTo>
                  <a:cubicBezTo>
                    <a:pt x="26254" y="8152"/>
                    <a:pt x="26267" y="8142"/>
                    <a:pt x="26281" y="8132"/>
                  </a:cubicBezTo>
                  <a:lnTo>
                    <a:pt x="26875" y="7606"/>
                  </a:lnTo>
                  <a:cubicBezTo>
                    <a:pt x="26895" y="7592"/>
                    <a:pt x="26934" y="7583"/>
                    <a:pt x="26957" y="7580"/>
                  </a:cubicBezTo>
                  <a:lnTo>
                    <a:pt x="27758" y="7681"/>
                  </a:lnTo>
                  <a:cubicBezTo>
                    <a:pt x="27801" y="7687"/>
                    <a:pt x="27842" y="7689"/>
                    <a:pt x="27881" y="7689"/>
                  </a:cubicBezTo>
                  <a:cubicBezTo>
                    <a:pt x="28282" y="7689"/>
                    <a:pt x="28455" y="7421"/>
                    <a:pt x="28500" y="7331"/>
                  </a:cubicBezTo>
                  <a:cubicBezTo>
                    <a:pt x="28604" y="7132"/>
                    <a:pt x="28620" y="6815"/>
                    <a:pt x="28355" y="6527"/>
                  </a:cubicBezTo>
                  <a:lnTo>
                    <a:pt x="27816" y="5942"/>
                  </a:lnTo>
                  <a:cubicBezTo>
                    <a:pt x="27806" y="5926"/>
                    <a:pt x="27794" y="5890"/>
                    <a:pt x="27794" y="5871"/>
                  </a:cubicBezTo>
                  <a:lnTo>
                    <a:pt x="27892" y="5093"/>
                  </a:lnTo>
                  <a:cubicBezTo>
                    <a:pt x="27940" y="4710"/>
                    <a:pt x="27744" y="4462"/>
                    <a:pt x="27548" y="4357"/>
                  </a:cubicBezTo>
                  <a:cubicBezTo>
                    <a:pt x="27452" y="4306"/>
                    <a:pt x="27349" y="4280"/>
                    <a:pt x="27246" y="4280"/>
                  </a:cubicBezTo>
                  <a:cubicBezTo>
                    <a:pt x="27073" y="4280"/>
                    <a:pt x="26897" y="4351"/>
                    <a:pt x="26741" y="4488"/>
                  </a:cubicBezTo>
                  <a:lnTo>
                    <a:pt x="26146" y="5014"/>
                  </a:lnTo>
                  <a:cubicBezTo>
                    <a:pt x="26127" y="5024"/>
                    <a:pt x="26085" y="5037"/>
                    <a:pt x="26065" y="5037"/>
                  </a:cubicBezTo>
                  <a:lnTo>
                    <a:pt x="25947" y="5024"/>
                  </a:lnTo>
                  <a:cubicBezTo>
                    <a:pt x="26002" y="4570"/>
                    <a:pt x="25934" y="4122"/>
                    <a:pt x="25735" y="3749"/>
                  </a:cubicBezTo>
                  <a:cubicBezTo>
                    <a:pt x="25539" y="3381"/>
                    <a:pt x="25183" y="3053"/>
                    <a:pt x="24767" y="2893"/>
                  </a:cubicBezTo>
                  <a:cubicBezTo>
                    <a:pt x="24800" y="2639"/>
                    <a:pt x="24780" y="2373"/>
                    <a:pt x="24699" y="2129"/>
                  </a:cubicBezTo>
                  <a:cubicBezTo>
                    <a:pt x="24516" y="1569"/>
                    <a:pt x="24026" y="1118"/>
                    <a:pt x="23450" y="984"/>
                  </a:cubicBezTo>
                  <a:cubicBezTo>
                    <a:pt x="23316" y="953"/>
                    <a:pt x="23182" y="938"/>
                    <a:pt x="23049" y="938"/>
                  </a:cubicBezTo>
                  <a:cubicBezTo>
                    <a:pt x="22818" y="938"/>
                    <a:pt x="22592" y="984"/>
                    <a:pt x="22385" y="1073"/>
                  </a:cubicBezTo>
                  <a:cubicBezTo>
                    <a:pt x="21989" y="664"/>
                    <a:pt x="21466" y="354"/>
                    <a:pt x="20865" y="177"/>
                  </a:cubicBezTo>
                  <a:cubicBezTo>
                    <a:pt x="20462" y="59"/>
                    <a:pt x="20031" y="0"/>
                    <a:pt x="19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251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252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253;p33"/>
            <p:cNvSpPr/>
            <p:nvPr/>
          </p:nvSpPr>
          <p:spPr>
            <a:xfrm>
              <a:off x="1435218" y="1811458"/>
              <a:ext cx="497341" cy="300148"/>
            </a:xfrm>
            <a:custGeom>
              <a:avLst/>
              <a:gdLst/>
              <a:ahLst/>
              <a:cxnLst/>
              <a:rect l="l" t="t" r="r" b="b"/>
              <a:pathLst>
                <a:path w="6845" h="4131" extrusionOk="0">
                  <a:moveTo>
                    <a:pt x="6637" y="1"/>
                  </a:moveTo>
                  <a:cubicBezTo>
                    <a:pt x="6266" y="1"/>
                    <a:pt x="4833" y="710"/>
                    <a:pt x="3206" y="1712"/>
                  </a:cubicBezTo>
                  <a:cubicBezTo>
                    <a:pt x="1383" y="2836"/>
                    <a:pt x="1" y="3905"/>
                    <a:pt x="121" y="4101"/>
                  </a:cubicBezTo>
                  <a:cubicBezTo>
                    <a:pt x="134" y="4121"/>
                    <a:pt x="162" y="4131"/>
                    <a:pt x="206" y="4131"/>
                  </a:cubicBezTo>
                  <a:cubicBezTo>
                    <a:pt x="574" y="4131"/>
                    <a:pt x="2009" y="3423"/>
                    <a:pt x="3638" y="2418"/>
                  </a:cubicBezTo>
                  <a:cubicBezTo>
                    <a:pt x="5461" y="1293"/>
                    <a:pt x="6844" y="228"/>
                    <a:pt x="6722" y="32"/>
                  </a:cubicBezTo>
                  <a:cubicBezTo>
                    <a:pt x="6710" y="11"/>
                    <a:pt x="6681" y="1"/>
                    <a:pt x="6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254;p33"/>
            <p:cNvSpPr/>
            <p:nvPr/>
          </p:nvSpPr>
          <p:spPr>
            <a:xfrm>
              <a:off x="1556556" y="1934467"/>
              <a:ext cx="157231" cy="93002"/>
            </a:xfrm>
            <a:custGeom>
              <a:avLst/>
              <a:gdLst/>
              <a:ahLst/>
              <a:cxnLst/>
              <a:rect l="l" t="t" r="r" b="b"/>
              <a:pathLst>
                <a:path w="2164" h="1280" extrusionOk="0">
                  <a:moveTo>
                    <a:pt x="71" y="1"/>
                  </a:moveTo>
                  <a:cubicBezTo>
                    <a:pt x="52" y="1"/>
                    <a:pt x="32" y="10"/>
                    <a:pt x="20" y="28"/>
                  </a:cubicBezTo>
                  <a:cubicBezTo>
                    <a:pt x="0" y="58"/>
                    <a:pt x="7" y="97"/>
                    <a:pt x="37" y="114"/>
                  </a:cubicBezTo>
                  <a:cubicBezTo>
                    <a:pt x="684" y="545"/>
                    <a:pt x="1366" y="933"/>
                    <a:pt x="2066" y="1274"/>
                  </a:cubicBezTo>
                  <a:cubicBezTo>
                    <a:pt x="2076" y="1277"/>
                    <a:pt x="2082" y="1280"/>
                    <a:pt x="2092" y="1280"/>
                  </a:cubicBezTo>
                  <a:cubicBezTo>
                    <a:pt x="2115" y="1280"/>
                    <a:pt x="2138" y="1267"/>
                    <a:pt x="2147" y="1244"/>
                  </a:cubicBezTo>
                  <a:cubicBezTo>
                    <a:pt x="2164" y="1212"/>
                    <a:pt x="2150" y="1176"/>
                    <a:pt x="2121" y="1159"/>
                  </a:cubicBezTo>
                  <a:cubicBezTo>
                    <a:pt x="1425" y="826"/>
                    <a:pt x="749" y="440"/>
                    <a:pt x="105" y="12"/>
                  </a:cubicBezTo>
                  <a:cubicBezTo>
                    <a:pt x="95" y="4"/>
                    <a:pt x="83" y="1"/>
                    <a:pt x="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255;p33"/>
            <p:cNvSpPr/>
            <p:nvPr/>
          </p:nvSpPr>
          <p:spPr>
            <a:xfrm>
              <a:off x="1640621" y="1858031"/>
              <a:ext cx="106371" cy="145242"/>
            </a:xfrm>
            <a:custGeom>
              <a:avLst/>
              <a:gdLst/>
              <a:ahLst/>
              <a:cxnLst/>
              <a:rect l="l" t="t" r="r" b="b"/>
              <a:pathLst>
                <a:path w="1464" h="1999" extrusionOk="0">
                  <a:moveTo>
                    <a:pt x="70" y="1"/>
                  </a:moveTo>
                  <a:cubicBezTo>
                    <a:pt x="57" y="1"/>
                    <a:pt x="44" y="4"/>
                    <a:pt x="33" y="12"/>
                  </a:cubicBezTo>
                  <a:cubicBezTo>
                    <a:pt x="7" y="31"/>
                    <a:pt x="0" y="71"/>
                    <a:pt x="20" y="100"/>
                  </a:cubicBezTo>
                  <a:lnTo>
                    <a:pt x="1343" y="1973"/>
                  </a:lnTo>
                  <a:cubicBezTo>
                    <a:pt x="1353" y="1989"/>
                    <a:pt x="1373" y="1999"/>
                    <a:pt x="1393" y="1999"/>
                  </a:cubicBezTo>
                  <a:cubicBezTo>
                    <a:pt x="1405" y="1999"/>
                    <a:pt x="1418" y="1996"/>
                    <a:pt x="1429" y="1989"/>
                  </a:cubicBezTo>
                  <a:cubicBezTo>
                    <a:pt x="1458" y="1970"/>
                    <a:pt x="1464" y="1930"/>
                    <a:pt x="1444" y="1901"/>
                  </a:cubicBezTo>
                  <a:lnTo>
                    <a:pt x="121" y="28"/>
                  </a:lnTo>
                  <a:cubicBezTo>
                    <a:pt x="109" y="10"/>
                    <a:pt x="90" y="1"/>
                    <a:pt x="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256;p33"/>
            <p:cNvSpPr/>
            <p:nvPr/>
          </p:nvSpPr>
          <p:spPr>
            <a:xfrm>
              <a:off x="1736965" y="1818288"/>
              <a:ext cx="52604" cy="178084"/>
            </a:xfrm>
            <a:custGeom>
              <a:avLst/>
              <a:gdLst/>
              <a:ahLst/>
              <a:cxnLst/>
              <a:rect l="l" t="t" r="r" b="b"/>
              <a:pathLst>
                <a:path w="724" h="2451" extrusionOk="0">
                  <a:moveTo>
                    <a:pt x="69" y="0"/>
                  </a:moveTo>
                  <a:cubicBezTo>
                    <a:pt x="63" y="0"/>
                    <a:pt x="56" y="1"/>
                    <a:pt x="50" y="3"/>
                  </a:cubicBezTo>
                  <a:cubicBezTo>
                    <a:pt x="20" y="16"/>
                    <a:pt x="1" y="49"/>
                    <a:pt x="14" y="81"/>
                  </a:cubicBezTo>
                  <a:cubicBezTo>
                    <a:pt x="269" y="833"/>
                    <a:pt x="465" y="1615"/>
                    <a:pt x="596" y="2399"/>
                  </a:cubicBezTo>
                  <a:cubicBezTo>
                    <a:pt x="602" y="2428"/>
                    <a:pt x="628" y="2451"/>
                    <a:pt x="658" y="2451"/>
                  </a:cubicBezTo>
                  <a:cubicBezTo>
                    <a:pt x="661" y="2451"/>
                    <a:pt x="664" y="2451"/>
                    <a:pt x="667" y="2448"/>
                  </a:cubicBezTo>
                  <a:cubicBezTo>
                    <a:pt x="700" y="2444"/>
                    <a:pt x="723" y="2412"/>
                    <a:pt x="720" y="2375"/>
                  </a:cubicBezTo>
                  <a:cubicBezTo>
                    <a:pt x="589" y="1585"/>
                    <a:pt x="390" y="800"/>
                    <a:pt x="132" y="42"/>
                  </a:cubicBezTo>
                  <a:cubicBezTo>
                    <a:pt x="121" y="16"/>
                    <a:pt x="96" y="0"/>
                    <a:pt x="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257;p33"/>
            <p:cNvSpPr/>
            <p:nvPr/>
          </p:nvSpPr>
          <p:spPr>
            <a:xfrm>
              <a:off x="1443501" y="1811603"/>
              <a:ext cx="620350" cy="509402"/>
            </a:xfrm>
            <a:custGeom>
              <a:avLst/>
              <a:gdLst/>
              <a:ahLst/>
              <a:cxnLst/>
              <a:rect l="l" t="t" r="r" b="b"/>
              <a:pathLst>
                <a:path w="8538" h="7011" extrusionOk="0">
                  <a:moveTo>
                    <a:pt x="6608" y="1"/>
                  </a:moveTo>
                  <a:cubicBezTo>
                    <a:pt x="3187" y="2987"/>
                    <a:pt x="0" y="4075"/>
                    <a:pt x="0" y="4075"/>
                  </a:cubicBezTo>
                  <a:cubicBezTo>
                    <a:pt x="0" y="4075"/>
                    <a:pt x="4" y="4082"/>
                    <a:pt x="11" y="4092"/>
                  </a:cubicBezTo>
                  <a:cubicBezTo>
                    <a:pt x="20" y="4108"/>
                    <a:pt x="43" y="4148"/>
                    <a:pt x="76" y="4200"/>
                  </a:cubicBezTo>
                  <a:cubicBezTo>
                    <a:pt x="427" y="4755"/>
                    <a:pt x="1989" y="7010"/>
                    <a:pt x="4159" y="7010"/>
                  </a:cubicBezTo>
                  <a:cubicBezTo>
                    <a:pt x="4837" y="7010"/>
                    <a:pt x="5575" y="6790"/>
                    <a:pt x="6354" y="6229"/>
                  </a:cubicBezTo>
                  <a:cubicBezTo>
                    <a:pt x="6658" y="6010"/>
                    <a:pt x="6907" y="5772"/>
                    <a:pt x="7099" y="5520"/>
                  </a:cubicBezTo>
                  <a:cubicBezTo>
                    <a:pt x="7132" y="5478"/>
                    <a:pt x="7165" y="5432"/>
                    <a:pt x="7197" y="5386"/>
                  </a:cubicBezTo>
                  <a:cubicBezTo>
                    <a:pt x="8537" y="3445"/>
                    <a:pt x="7086" y="781"/>
                    <a:pt x="6697" y="144"/>
                  </a:cubicBezTo>
                  <a:cubicBezTo>
                    <a:pt x="6671" y="95"/>
                    <a:pt x="6648" y="59"/>
                    <a:pt x="6635" y="36"/>
                  </a:cubicBezTo>
                  <a:cubicBezTo>
                    <a:pt x="6619" y="13"/>
                    <a:pt x="6608" y="1"/>
                    <a:pt x="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258;p33"/>
            <p:cNvSpPr/>
            <p:nvPr/>
          </p:nvSpPr>
          <p:spPr>
            <a:xfrm>
              <a:off x="1444227" y="2069900"/>
              <a:ext cx="522189" cy="142845"/>
            </a:xfrm>
            <a:custGeom>
              <a:avLst/>
              <a:gdLst/>
              <a:ahLst/>
              <a:cxnLst/>
              <a:rect l="l" t="t" r="r" b="b"/>
              <a:pathLst>
                <a:path w="7187" h="1966" extrusionOk="0">
                  <a:moveTo>
                    <a:pt x="1914" y="1"/>
                  </a:moveTo>
                  <a:cubicBezTo>
                    <a:pt x="1273" y="1"/>
                    <a:pt x="656" y="259"/>
                    <a:pt x="59" y="511"/>
                  </a:cubicBezTo>
                  <a:lnTo>
                    <a:pt x="1" y="537"/>
                  </a:lnTo>
                  <a:cubicBezTo>
                    <a:pt x="10" y="553"/>
                    <a:pt x="33" y="593"/>
                    <a:pt x="66" y="645"/>
                  </a:cubicBezTo>
                  <a:lnTo>
                    <a:pt x="108" y="625"/>
                  </a:lnTo>
                  <a:cubicBezTo>
                    <a:pt x="689" y="381"/>
                    <a:pt x="1291" y="124"/>
                    <a:pt x="1902" y="124"/>
                  </a:cubicBezTo>
                  <a:cubicBezTo>
                    <a:pt x="1921" y="124"/>
                    <a:pt x="1940" y="125"/>
                    <a:pt x="1958" y="125"/>
                  </a:cubicBezTo>
                  <a:cubicBezTo>
                    <a:pt x="2563" y="142"/>
                    <a:pt x="3343" y="393"/>
                    <a:pt x="3713" y="1063"/>
                  </a:cubicBezTo>
                  <a:lnTo>
                    <a:pt x="3746" y="1122"/>
                  </a:lnTo>
                  <a:lnTo>
                    <a:pt x="3801" y="1083"/>
                  </a:lnTo>
                  <a:cubicBezTo>
                    <a:pt x="4233" y="782"/>
                    <a:pt x="4710" y="612"/>
                    <a:pt x="5180" y="589"/>
                  </a:cubicBezTo>
                  <a:cubicBezTo>
                    <a:pt x="5216" y="588"/>
                    <a:pt x="5251" y="587"/>
                    <a:pt x="5286" y="587"/>
                  </a:cubicBezTo>
                  <a:cubicBezTo>
                    <a:pt x="5758" y="587"/>
                    <a:pt x="6212" y="748"/>
                    <a:pt x="6547" y="1030"/>
                  </a:cubicBezTo>
                  <a:cubicBezTo>
                    <a:pt x="6834" y="1276"/>
                    <a:pt x="7027" y="1615"/>
                    <a:pt x="7089" y="1965"/>
                  </a:cubicBezTo>
                  <a:cubicBezTo>
                    <a:pt x="7122" y="1923"/>
                    <a:pt x="7155" y="1877"/>
                    <a:pt x="7187" y="1831"/>
                  </a:cubicBezTo>
                  <a:cubicBezTo>
                    <a:pt x="7102" y="1491"/>
                    <a:pt x="6906" y="1175"/>
                    <a:pt x="6628" y="936"/>
                  </a:cubicBezTo>
                  <a:cubicBezTo>
                    <a:pt x="6268" y="634"/>
                    <a:pt x="5785" y="461"/>
                    <a:pt x="5279" y="461"/>
                  </a:cubicBezTo>
                  <a:cubicBezTo>
                    <a:pt x="5266" y="461"/>
                    <a:pt x="5253" y="461"/>
                    <a:pt x="5239" y="462"/>
                  </a:cubicBezTo>
                  <a:lnTo>
                    <a:pt x="5174" y="462"/>
                  </a:lnTo>
                  <a:cubicBezTo>
                    <a:pt x="5151" y="465"/>
                    <a:pt x="5128" y="465"/>
                    <a:pt x="5108" y="469"/>
                  </a:cubicBezTo>
                  <a:cubicBezTo>
                    <a:pt x="4657" y="501"/>
                    <a:pt x="4203" y="665"/>
                    <a:pt x="3788" y="942"/>
                  </a:cubicBezTo>
                  <a:cubicBezTo>
                    <a:pt x="3441" y="380"/>
                    <a:pt x="2749" y="21"/>
                    <a:pt x="1961" y="1"/>
                  </a:cubicBezTo>
                  <a:cubicBezTo>
                    <a:pt x="1945" y="1"/>
                    <a:pt x="1930" y="1"/>
                    <a:pt x="19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259;p33"/>
            <p:cNvSpPr/>
            <p:nvPr/>
          </p:nvSpPr>
          <p:spPr>
            <a:xfrm>
              <a:off x="1806570" y="1814146"/>
              <a:ext cx="123590" cy="294118"/>
            </a:xfrm>
            <a:custGeom>
              <a:avLst/>
              <a:gdLst/>
              <a:ahLst/>
              <a:cxnLst/>
              <a:rect l="l" t="t" r="r" b="b"/>
              <a:pathLst>
                <a:path w="1701" h="4048" extrusionOk="0">
                  <a:moveTo>
                    <a:pt x="1638" y="1"/>
                  </a:moveTo>
                  <a:cubicBezTo>
                    <a:pt x="981" y="547"/>
                    <a:pt x="611" y="1393"/>
                    <a:pt x="729" y="2158"/>
                  </a:cubicBezTo>
                  <a:cubicBezTo>
                    <a:pt x="439" y="2351"/>
                    <a:pt x="213" y="2648"/>
                    <a:pt x="106" y="2978"/>
                  </a:cubicBezTo>
                  <a:cubicBezTo>
                    <a:pt x="0" y="3302"/>
                    <a:pt x="7" y="3668"/>
                    <a:pt x="121" y="3989"/>
                  </a:cubicBezTo>
                  <a:cubicBezTo>
                    <a:pt x="128" y="4008"/>
                    <a:pt x="135" y="4028"/>
                    <a:pt x="141" y="4047"/>
                  </a:cubicBezTo>
                  <a:lnTo>
                    <a:pt x="258" y="3998"/>
                  </a:lnTo>
                  <a:cubicBezTo>
                    <a:pt x="258" y="3992"/>
                    <a:pt x="252" y="3989"/>
                    <a:pt x="252" y="3982"/>
                  </a:cubicBezTo>
                  <a:cubicBezTo>
                    <a:pt x="135" y="3678"/>
                    <a:pt x="121" y="3325"/>
                    <a:pt x="223" y="3018"/>
                  </a:cubicBezTo>
                  <a:cubicBezTo>
                    <a:pt x="328" y="2701"/>
                    <a:pt x="546" y="2417"/>
                    <a:pt x="831" y="2243"/>
                  </a:cubicBezTo>
                  <a:lnTo>
                    <a:pt x="866" y="2221"/>
                  </a:lnTo>
                  <a:lnTo>
                    <a:pt x="857" y="2178"/>
                  </a:lnTo>
                  <a:cubicBezTo>
                    <a:pt x="729" y="1452"/>
                    <a:pt x="1073" y="639"/>
                    <a:pt x="1700" y="109"/>
                  </a:cubicBezTo>
                  <a:cubicBezTo>
                    <a:pt x="1674" y="60"/>
                    <a:pt x="1651" y="24"/>
                    <a:pt x="16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260;p33"/>
            <p:cNvSpPr/>
            <p:nvPr/>
          </p:nvSpPr>
          <p:spPr>
            <a:xfrm>
              <a:off x="1919626" y="2301605"/>
              <a:ext cx="316569" cy="777145"/>
            </a:xfrm>
            <a:custGeom>
              <a:avLst/>
              <a:gdLst/>
              <a:ahLst/>
              <a:cxnLst/>
              <a:rect l="l" t="t" r="r" b="b"/>
              <a:pathLst>
                <a:path w="4357" h="10696" extrusionOk="0">
                  <a:moveTo>
                    <a:pt x="57" y="0"/>
                  </a:moveTo>
                  <a:cubicBezTo>
                    <a:pt x="49" y="0"/>
                    <a:pt x="40" y="3"/>
                    <a:pt x="33" y="8"/>
                  </a:cubicBezTo>
                  <a:cubicBezTo>
                    <a:pt x="7" y="22"/>
                    <a:pt x="1" y="51"/>
                    <a:pt x="13" y="73"/>
                  </a:cubicBezTo>
                  <a:cubicBezTo>
                    <a:pt x="1948" y="3375"/>
                    <a:pt x="3373" y="6933"/>
                    <a:pt x="4252" y="10659"/>
                  </a:cubicBezTo>
                  <a:cubicBezTo>
                    <a:pt x="4259" y="10679"/>
                    <a:pt x="4278" y="10695"/>
                    <a:pt x="4301" y="10695"/>
                  </a:cubicBezTo>
                  <a:lnTo>
                    <a:pt x="4315" y="10695"/>
                  </a:lnTo>
                  <a:cubicBezTo>
                    <a:pt x="4340" y="10689"/>
                    <a:pt x="4357" y="10662"/>
                    <a:pt x="4350" y="10636"/>
                  </a:cubicBezTo>
                  <a:cubicBezTo>
                    <a:pt x="3467" y="6904"/>
                    <a:pt x="2036" y="3332"/>
                    <a:pt x="99" y="25"/>
                  </a:cubicBezTo>
                  <a:cubicBezTo>
                    <a:pt x="90" y="10"/>
                    <a:pt x="74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261;p33"/>
            <p:cNvSpPr/>
            <p:nvPr/>
          </p:nvSpPr>
          <p:spPr>
            <a:xfrm>
              <a:off x="1639386" y="2373609"/>
              <a:ext cx="404702" cy="178447"/>
            </a:xfrm>
            <a:custGeom>
              <a:avLst/>
              <a:gdLst/>
              <a:ahLst/>
              <a:cxnLst/>
              <a:rect l="l" t="t" r="r" b="b"/>
              <a:pathLst>
                <a:path w="5570" h="2456" extrusionOk="0">
                  <a:moveTo>
                    <a:pt x="1692" y="0"/>
                  </a:moveTo>
                  <a:cubicBezTo>
                    <a:pt x="1429" y="0"/>
                    <a:pt x="1167" y="33"/>
                    <a:pt x="912" y="105"/>
                  </a:cubicBezTo>
                  <a:cubicBezTo>
                    <a:pt x="906" y="105"/>
                    <a:pt x="897" y="109"/>
                    <a:pt x="886" y="112"/>
                  </a:cubicBezTo>
                  <a:cubicBezTo>
                    <a:pt x="857" y="122"/>
                    <a:pt x="824" y="132"/>
                    <a:pt x="792" y="141"/>
                  </a:cubicBezTo>
                  <a:cubicBezTo>
                    <a:pt x="501" y="243"/>
                    <a:pt x="220" y="419"/>
                    <a:pt x="102" y="701"/>
                  </a:cubicBezTo>
                  <a:cubicBezTo>
                    <a:pt x="89" y="730"/>
                    <a:pt x="79" y="756"/>
                    <a:pt x="73" y="782"/>
                  </a:cubicBezTo>
                  <a:cubicBezTo>
                    <a:pt x="66" y="811"/>
                    <a:pt x="60" y="841"/>
                    <a:pt x="53" y="867"/>
                  </a:cubicBezTo>
                  <a:cubicBezTo>
                    <a:pt x="1" y="1188"/>
                    <a:pt x="152" y="1530"/>
                    <a:pt x="393" y="1756"/>
                  </a:cubicBezTo>
                  <a:cubicBezTo>
                    <a:pt x="533" y="1890"/>
                    <a:pt x="704" y="1992"/>
                    <a:pt x="883" y="2070"/>
                  </a:cubicBezTo>
                  <a:cubicBezTo>
                    <a:pt x="912" y="2083"/>
                    <a:pt x="945" y="2093"/>
                    <a:pt x="975" y="2105"/>
                  </a:cubicBezTo>
                  <a:cubicBezTo>
                    <a:pt x="1125" y="2164"/>
                    <a:pt x="1279" y="2207"/>
                    <a:pt x="1432" y="2247"/>
                  </a:cubicBezTo>
                  <a:cubicBezTo>
                    <a:pt x="1919" y="2367"/>
                    <a:pt x="2422" y="2436"/>
                    <a:pt x="2923" y="2452"/>
                  </a:cubicBezTo>
                  <a:cubicBezTo>
                    <a:pt x="2995" y="2455"/>
                    <a:pt x="3066" y="2455"/>
                    <a:pt x="3138" y="2455"/>
                  </a:cubicBezTo>
                  <a:cubicBezTo>
                    <a:pt x="3184" y="2455"/>
                    <a:pt x="3230" y="2455"/>
                    <a:pt x="3276" y="2452"/>
                  </a:cubicBezTo>
                  <a:lnTo>
                    <a:pt x="3279" y="2452"/>
                  </a:lnTo>
                  <a:cubicBezTo>
                    <a:pt x="3622" y="2449"/>
                    <a:pt x="3965" y="2419"/>
                    <a:pt x="4305" y="2364"/>
                  </a:cubicBezTo>
                  <a:cubicBezTo>
                    <a:pt x="4472" y="2338"/>
                    <a:pt x="5393" y="2105"/>
                    <a:pt x="5544" y="2034"/>
                  </a:cubicBezTo>
                  <a:lnTo>
                    <a:pt x="5547" y="2034"/>
                  </a:lnTo>
                  <a:cubicBezTo>
                    <a:pt x="5556" y="2031"/>
                    <a:pt x="5567" y="2024"/>
                    <a:pt x="5567" y="2021"/>
                  </a:cubicBezTo>
                  <a:cubicBezTo>
                    <a:pt x="5570" y="2007"/>
                    <a:pt x="5527" y="1962"/>
                    <a:pt x="5458" y="1900"/>
                  </a:cubicBezTo>
                  <a:cubicBezTo>
                    <a:pt x="5233" y="1684"/>
                    <a:pt x="4710" y="1259"/>
                    <a:pt x="4599" y="1171"/>
                  </a:cubicBezTo>
                  <a:cubicBezTo>
                    <a:pt x="4246" y="906"/>
                    <a:pt x="3877" y="661"/>
                    <a:pt x="3481" y="462"/>
                  </a:cubicBezTo>
                  <a:cubicBezTo>
                    <a:pt x="3272" y="354"/>
                    <a:pt x="3054" y="262"/>
                    <a:pt x="2828" y="191"/>
                  </a:cubicBezTo>
                  <a:lnTo>
                    <a:pt x="2825" y="191"/>
                  </a:lnTo>
                  <a:cubicBezTo>
                    <a:pt x="2766" y="171"/>
                    <a:pt x="2707" y="152"/>
                    <a:pt x="2645" y="135"/>
                  </a:cubicBezTo>
                  <a:lnTo>
                    <a:pt x="2642" y="135"/>
                  </a:lnTo>
                  <a:cubicBezTo>
                    <a:pt x="2331" y="49"/>
                    <a:pt x="2011" y="0"/>
                    <a:pt x="1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262;p33"/>
            <p:cNvSpPr/>
            <p:nvPr/>
          </p:nvSpPr>
          <p:spPr>
            <a:xfrm>
              <a:off x="1643236" y="2429991"/>
              <a:ext cx="400851" cy="91476"/>
            </a:xfrm>
            <a:custGeom>
              <a:avLst/>
              <a:gdLst/>
              <a:ahLst/>
              <a:cxnLst/>
              <a:rect l="l" t="t" r="r" b="b"/>
              <a:pathLst>
                <a:path w="5517" h="1259" extrusionOk="0">
                  <a:moveTo>
                    <a:pt x="382" y="1"/>
                  </a:moveTo>
                  <a:cubicBezTo>
                    <a:pt x="262" y="1"/>
                    <a:pt x="141" y="3"/>
                    <a:pt x="20" y="6"/>
                  </a:cubicBezTo>
                  <a:cubicBezTo>
                    <a:pt x="13" y="35"/>
                    <a:pt x="7" y="65"/>
                    <a:pt x="0" y="91"/>
                  </a:cubicBezTo>
                  <a:cubicBezTo>
                    <a:pt x="131" y="87"/>
                    <a:pt x="262" y="84"/>
                    <a:pt x="392" y="84"/>
                  </a:cubicBezTo>
                  <a:cubicBezTo>
                    <a:pt x="941" y="84"/>
                    <a:pt x="1489" y="123"/>
                    <a:pt x="2030" y="202"/>
                  </a:cubicBezTo>
                  <a:cubicBezTo>
                    <a:pt x="2063" y="205"/>
                    <a:pt x="2095" y="209"/>
                    <a:pt x="2128" y="216"/>
                  </a:cubicBezTo>
                  <a:cubicBezTo>
                    <a:pt x="2553" y="281"/>
                    <a:pt x="2974" y="365"/>
                    <a:pt x="3393" y="480"/>
                  </a:cubicBezTo>
                  <a:cubicBezTo>
                    <a:pt x="3405" y="480"/>
                    <a:pt x="3416" y="483"/>
                    <a:pt x="3428" y="490"/>
                  </a:cubicBezTo>
                  <a:cubicBezTo>
                    <a:pt x="3648" y="545"/>
                    <a:pt x="3867" y="614"/>
                    <a:pt x="4079" y="686"/>
                  </a:cubicBezTo>
                  <a:cubicBezTo>
                    <a:pt x="4108" y="692"/>
                    <a:pt x="4138" y="702"/>
                    <a:pt x="4164" y="712"/>
                  </a:cubicBezTo>
                  <a:cubicBezTo>
                    <a:pt x="4615" y="866"/>
                    <a:pt x="5060" y="1045"/>
                    <a:pt x="5491" y="1258"/>
                  </a:cubicBezTo>
                  <a:lnTo>
                    <a:pt x="5494" y="1258"/>
                  </a:lnTo>
                  <a:cubicBezTo>
                    <a:pt x="5503" y="1255"/>
                    <a:pt x="5514" y="1248"/>
                    <a:pt x="5514" y="1245"/>
                  </a:cubicBezTo>
                  <a:cubicBezTo>
                    <a:pt x="5517" y="1231"/>
                    <a:pt x="5474" y="1186"/>
                    <a:pt x="5405" y="1124"/>
                  </a:cubicBezTo>
                  <a:cubicBezTo>
                    <a:pt x="4775" y="827"/>
                    <a:pt x="4118" y="584"/>
                    <a:pt x="3448" y="408"/>
                  </a:cubicBezTo>
                  <a:cubicBezTo>
                    <a:pt x="3412" y="395"/>
                    <a:pt x="3379" y="385"/>
                    <a:pt x="3343" y="379"/>
                  </a:cubicBezTo>
                  <a:cubicBezTo>
                    <a:pt x="2719" y="216"/>
                    <a:pt x="2079" y="104"/>
                    <a:pt x="1432" y="49"/>
                  </a:cubicBezTo>
                  <a:cubicBezTo>
                    <a:pt x="1399" y="45"/>
                    <a:pt x="1366" y="42"/>
                    <a:pt x="1330" y="42"/>
                  </a:cubicBezTo>
                  <a:cubicBezTo>
                    <a:pt x="1017" y="14"/>
                    <a:pt x="701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263;p33"/>
            <p:cNvSpPr/>
            <p:nvPr/>
          </p:nvSpPr>
          <p:spPr>
            <a:xfrm>
              <a:off x="1436225" y="3714350"/>
              <a:ext cx="1848900" cy="247500"/>
            </a:xfrm>
            <a:prstGeom prst="ellipse">
              <a:avLst/>
            </a:prstGeom>
            <a:solidFill>
              <a:srgbClr val="E1737C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264;p33"/>
            <p:cNvSpPr/>
            <p:nvPr/>
          </p:nvSpPr>
          <p:spPr>
            <a:xfrm>
              <a:off x="1696858" y="2381746"/>
              <a:ext cx="50933" cy="55656"/>
            </a:xfrm>
            <a:custGeom>
              <a:avLst/>
              <a:gdLst/>
              <a:ahLst/>
              <a:cxnLst/>
              <a:rect l="l" t="t" r="r" b="b"/>
              <a:pathLst>
                <a:path w="701" h="766" extrusionOk="0">
                  <a:moveTo>
                    <a:pt x="95" y="0"/>
                  </a:moveTo>
                  <a:cubicBezTo>
                    <a:pt x="66" y="10"/>
                    <a:pt x="33" y="20"/>
                    <a:pt x="1" y="29"/>
                  </a:cubicBezTo>
                  <a:cubicBezTo>
                    <a:pt x="239" y="216"/>
                    <a:pt x="442" y="444"/>
                    <a:pt x="592" y="706"/>
                  </a:cubicBezTo>
                  <a:cubicBezTo>
                    <a:pt x="605" y="719"/>
                    <a:pt x="612" y="732"/>
                    <a:pt x="619" y="745"/>
                  </a:cubicBezTo>
                  <a:cubicBezTo>
                    <a:pt x="628" y="758"/>
                    <a:pt x="641" y="765"/>
                    <a:pt x="655" y="765"/>
                  </a:cubicBezTo>
                  <a:cubicBezTo>
                    <a:pt x="661" y="765"/>
                    <a:pt x="667" y="762"/>
                    <a:pt x="674" y="758"/>
                  </a:cubicBezTo>
                  <a:cubicBezTo>
                    <a:pt x="694" y="749"/>
                    <a:pt x="700" y="729"/>
                    <a:pt x="694" y="713"/>
                  </a:cubicBezTo>
                  <a:lnTo>
                    <a:pt x="694" y="703"/>
                  </a:lnTo>
                  <a:cubicBezTo>
                    <a:pt x="540" y="435"/>
                    <a:pt x="337" y="196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265;p33"/>
            <p:cNvSpPr/>
            <p:nvPr/>
          </p:nvSpPr>
          <p:spPr>
            <a:xfrm>
              <a:off x="1703542" y="2441326"/>
              <a:ext cx="95036" cy="85300"/>
            </a:xfrm>
            <a:custGeom>
              <a:avLst/>
              <a:gdLst/>
              <a:ahLst/>
              <a:cxnLst/>
              <a:rect l="l" t="t" r="r" b="b"/>
              <a:pathLst>
                <a:path w="1308" h="1174" extrusionOk="0">
                  <a:moveTo>
                    <a:pt x="1262" y="1"/>
                  </a:moveTo>
                  <a:cubicBezTo>
                    <a:pt x="1250" y="1"/>
                    <a:pt x="1238" y="6"/>
                    <a:pt x="1229" y="16"/>
                  </a:cubicBezTo>
                  <a:lnTo>
                    <a:pt x="1200" y="46"/>
                  </a:lnTo>
                  <a:cubicBezTo>
                    <a:pt x="843" y="455"/>
                    <a:pt x="441" y="820"/>
                    <a:pt x="0" y="1138"/>
                  </a:cubicBezTo>
                  <a:cubicBezTo>
                    <a:pt x="29" y="1151"/>
                    <a:pt x="62" y="1161"/>
                    <a:pt x="92" y="1173"/>
                  </a:cubicBezTo>
                  <a:cubicBezTo>
                    <a:pt x="533" y="850"/>
                    <a:pt x="935" y="481"/>
                    <a:pt x="1291" y="69"/>
                  </a:cubicBezTo>
                  <a:cubicBezTo>
                    <a:pt x="1294" y="66"/>
                    <a:pt x="1294" y="63"/>
                    <a:pt x="1298" y="60"/>
                  </a:cubicBezTo>
                  <a:cubicBezTo>
                    <a:pt x="1308" y="46"/>
                    <a:pt x="1301" y="24"/>
                    <a:pt x="1288" y="10"/>
                  </a:cubicBezTo>
                  <a:cubicBezTo>
                    <a:pt x="1281" y="4"/>
                    <a:pt x="1271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266;p33"/>
            <p:cNvSpPr/>
            <p:nvPr/>
          </p:nvSpPr>
          <p:spPr>
            <a:xfrm>
              <a:off x="1831492" y="2383418"/>
              <a:ext cx="63721" cy="82248"/>
            </a:xfrm>
            <a:custGeom>
              <a:avLst/>
              <a:gdLst/>
              <a:ahLst/>
              <a:cxnLst/>
              <a:rect l="l" t="t" r="r" b="b"/>
              <a:pathLst>
                <a:path w="877" h="1132" extrusionOk="0">
                  <a:moveTo>
                    <a:pt x="1" y="0"/>
                  </a:moveTo>
                  <a:lnTo>
                    <a:pt x="1" y="0"/>
                  </a:lnTo>
                  <a:cubicBezTo>
                    <a:pt x="321" y="281"/>
                    <a:pt x="582" y="631"/>
                    <a:pt x="752" y="1020"/>
                  </a:cubicBezTo>
                  <a:cubicBezTo>
                    <a:pt x="769" y="1049"/>
                    <a:pt x="782" y="1079"/>
                    <a:pt x="792" y="1108"/>
                  </a:cubicBezTo>
                  <a:cubicBezTo>
                    <a:pt x="795" y="1112"/>
                    <a:pt x="798" y="1118"/>
                    <a:pt x="802" y="1121"/>
                  </a:cubicBezTo>
                  <a:cubicBezTo>
                    <a:pt x="808" y="1127"/>
                    <a:pt x="821" y="1131"/>
                    <a:pt x="831" y="1131"/>
                  </a:cubicBezTo>
                  <a:lnTo>
                    <a:pt x="837" y="1131"/>
                  </a:lnTo>
                  <a:cubicBezTo>
                    <a:pt x="841" y="1131"/>
                    <a:pt x="844" y="1131"/>
                    <a:pt x="844" y="1127"/>
                  </a:cubicBezTo>
                  <a:cubicBezTo>
                    <a:pt x="867" y="1121"/>
                    <a:pt x="876" y="1098"/>
                    <a:pt x="870" y="1075"/>
                  </a:cubicBezTo>
                  <a:cubicBezTo>
                    <a:pt x="867" y="1065"/>
                    <a:pt x="861" y="1059"/>
                    <a:pt x="857" y="1049"/>
                  </a:cubicBezTo>
                  <a:cubicBezTo>
                    <a:pt x="704" y="676"/>
                    <a:pt x="472" y="337"/>
                    <a:pt x="184" y="56"/>
                  </a:cubicBezTo>
                  <a:lnTo>
                    <a:pt x="181" y="56"/>
                  </a:lnTo>
                  <a:cubicBezTo>
                    <a:pt x="122" y="36"/>
                    <a:pt x="63" y="1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267;p33"/>
            <p:cNvSpPr/>
            <p:nvPr/>
          </p:nvSpPr>
          <p:spPr>
            <a:xfrm>
              <a:off x="1867385" y="2475257"/>
              <a:ext cx="80505" cy="76799"/>
            </a:xfrm>
            <a:custGeom>
              <a:avLst/>
              <a:gdLst/>
              <a:ahLst/>
              <a:cxnLst/>
              <a:rect l="l" t="t" r="r" b="b"/>
              <a:pathLst>
                <a:path w="1108" h="1057" extrusionOk="0">
                  <a:moveTo>
                    <a:pt x="1061" y="0"/>
                  </a:moveTo>
                  <a:cubicBezTo>
                    <a:pt x="1048" y="0"/>
                    <a:pt x="1035" y="7"/>
                    <a:pt x="1026" y="17"/>
                  </a:cubicBezTo>
                  <a:cubicBezTo>
                    <a:pt x="1017" y="33"/>
                    <a:pt x="1007" y="47"/>
                    <a:pt x="994" y="63"/>
                  </a:cubicBezTo>
                  <a:cubicBezTo>
                    <a:pt x="713" y="442"/>
                    <a:pt x="376" y="775"/>
                    <a:pt x="0" y="1056"/>
                  </a:cubicBezTo>
                  <a:cubicBezTo>
                    <a:pt x="46" y="1056"/>
                    <a:pt x="92" y="1056"/>
                    <a:pt x="138" y="1053"/>
                  </a:cubicBezTo>
                  <a:lnTo>
                    <a:pt x="141" y="1053"/>
                  </a:lnTo>
                  <a:cubicBezTo>
                    <a:pt x="494" y="779"/>
                    <a:pt x="811" y="455"/>
                    <a:pt x="1079" y="89"/>
                  </a:cubicBezTo>
                  <a:cubicBezTo>
                    <a:pt x="1082" y="83"/>
                    <a:pt x="1092" y="76"/>
                    <a:pt x="1095" y="66"/>
                  </a:cubicBezTo>
                  <a:cubicBezTo>
                    <a:pt x="1108" y="47"/>
                    <a:pt x="1105" y="20"/>
                    <a:pt x="1085" y="8"/>
                  </a:cubicBezTo>
                  <a:cubicBezTo>
                    <a:pt x="1078" y="3"/>
                    <a:pt x="1070" y="0"/>
                    <a:pt x="1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268;p33"/>
            <p:cNvSpPr/>
            <p:nvPr/>
          </p:nvSpPr>
          <p:spPr>
            <a:xfrm>
              <a:off x="3015955" y="2754479"/>
              <a:ext cx="145388" cy="120829"/>
            </a:xfrm>
            <a:custGeom>
              <a:avLst/>
              <a:gdLst/>
              <a:ahLst/>
              <a:cxnLst/>
              <a:rect l="l" t="t" r="r" b="b"/>
              <a:pathLst>
                <a:path w="2001" h="166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56"/>
                    <a:pt x="255" y="1028"/>
                    <a:pt x="379" y="1586"/>
                  </a:cubicBezTo>
                  <a:cubicBezTo>
                    <a:pt x="785" y="1617"/>
                    <a:pt x="1099" y="1663"/>
                    <a:pt x="1441" y="1663"/>
                  </a:cubicBezTo>
                  <a:cubicBezTo>
                    <a:pt x="1615" y="1663"/>
                    <a:pt x="1796" y="1651"/>
                    <a:pt x="2000" y="1619"/>
                  </a:cubicBezTo>
                  <a:cubicBezTo>
                    <a:pt x="1340" y="1275"/>
                    <a:pt x="526" y="530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269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270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rgbClr val="EC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271;p33"/>
            <p:cNvSpPr/>
            <p:nvPr/>
          </p:nvSpPr>
          <p:spPr>
            <a:xfrm>
              <a:off x="3104524" y="2346290"/>
              <a:ext cx="431949" cy="390098"/>
            </a:xfrm>
            <a:custGeom>
              <a:avLst/>
              <a:gdLst/>
              <a:ahLst/>
              <a:cxnLst/>
              <a:rect l="l" t="t" r="r" b="b"/>
              <a:pathLst>
                <a:path w="5945" h="5369" extrusionOk="0">
                  <a:moveTo>
                    <a:pt x="207" y="0"/>
                  </a:moveTo>
                  <a:cubicBezTo>
                    <a:pt x="185" y="0"/>
                    <a:pt x="168" y="6"/>
                    <a:pt x="157" y="18"/>
                  </a:cubicBezTo>
                  <a:cubicBezTo>
                    <a:pt x="0" y="184"/>
                    <a:pt x="1131" y="1511"/>
                    <a:pt x="2686" y="2985"/>
                  </a:cubicBezTo>
                  <a:cubicBezTo>
                    <a:pt x="4135" y="4354"/>
                    <a:pt x="5435" y="5368"/>
                    <a:pt x="5737" y="5368"/>
                  </a:cubicBezTo>
                  <a:cubicBezTo>
                    <a:pt x="5760" y="5368"/>
                    <a:pt x="5777" y="5363"/>
                    <a:pt x="5788" y="5351"/>
                  </a:cubicBezTo>
                  <a:cubicBezTo>
                    <a:pt x="5945" y="5184"/>
                    <a:pt x="4811" y="3854"/>
                    <a:pt x="3255" y="2383"/>
                  </a:cubicBezTo>
                  <a:cubicBezTo>
                    <a:pt x="1811" y="1012"/>
                    <a:pt x="508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72;p33"/>
            <p:cNvSpPr/>
            <p:nvPr/>
          </p:nvSpPr>
          <p:spPr>
            <a:xfrm>
              <a:off x="3262845" y="2412989"/>
              <a:ext cx="53113" cy="172634"/>
            </a:xfrm>
            <a:custGeom>
              <a:avLst/>
              <a:gdLst/>
              <a:ahLst/>
              <a:cxnLst/>
              <a:rect l="l" t="t" r="r" b="b"/>
              <a:pathLst>
                <a:path w="731" h="2376" extrusionOk="0">
                  <a:moveTo>
                    <a:pt x="654" y="0"/>
                  </a:moveTo>
                  <a:cubicBezTo>
                    <a:pt x="629" y="0"/>
                    <a:pt x="606" y="16"/>
                    <a:pt x="599" y="41"/>
                  </a:cubicBezTo>
                  <a:cubicBezTo>
                    <a:pt x="351" y="779"/>
                    <a:pt x="148" y="1538"/>
                    <a:pt x="5" y="2299"/>
                  </a:cubicBezTo>
                  <a:cubicBezTo>
                    <a:pt x="1" y="2309"/>
                    <a:pt x="1" y="2319"/>
                    <a:pt x="5" y="2328"/>
                  </a:cubicBezTo>
                  <a:cubicBezTo>
                    <a:pt x="11" y="2352"/>
                    <a:pt x="27" y="2367"/>
                    <a:pt x="53" y="2374"/>
                  </a:cubicBezTo>
                  <a:cubicBezTo>
                    <a:pt x="57" y="2375"/>
                    <a:pt x="61" y="2375"/>
                    <a:pt x="64" y="2375"/>
                  </a:cubicBezTo>
                  <a:cubicBezTo>
                    <a:pt x="93" y="2375"/>
                    <a:pt x="119" y="2354"/>
                    <a:pt x="125" y="2325"/>
                  </a:cubicBezTo>
                  <a:cubicBezTo>
                    <a:pt x="269" y="1567"/>
                    <a:pt x="468" y="812"/>
                    <a:pt x="717" y="83"/>
                  </a:cubicBezTo>
                  <a:cubicBezTo>
                    <a:pt x="730" y="50"/>
                    <a:pt x="711" y="14"/>
                    <a:pt x="678" y="5"/>
                  </a:cubicBezTo>
                  <a:cubicBezTo>
                    <a:pt x="670" y="2"/>
                    <a:pt x="662" y="0"/>
                    <a:pt x="6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73;p33"/>
            <p:cNvSpPr/>
            <p:nvPr/>
          </p:nvSpPr>
          <p:spPr>
            <a:xfrm>
              <a:off x="3294523" y="2474385"/>
              <a:ext cx="116906" cy="137177"/>
            </a:xfrm>
            <a:custGeom>
              <a:avLst/>
              <a:gdLst/>
              <a:ahLst/>
              <a:cxnLst/>
              <a:rect l="l" t="t" r="r" b="b"/>
              <a:pathLst>
                <a:path w="1609" h="1888" extrusionOk="0">
                  <a:moveTo>
                    <a:pt x="1535" y="1"/>
                  </a:moveTo>
                  <a:cubicBezTo>
                    <a:pt x="1518" y="1"/>
                    <a:pt x="1501" y="8"/>
                    <a:pt x="1490" y="23"/>
                  </a:cubicBezTo>
                  <a:lnTo>
                    <a:pt x="20" y="1784"/>
                  </a:lnTo>
                  <a:cubicBezTo>
                    <a:pt x="6" y="1801"/>
                    <a:pt x="0" y="1820"/>
                    <a:pt x="6" y="1840"/>
                  </a:cubicBezTo>
                  <a:cubicBezTo>
                    <a:pt x="10" y="1853"/>
                    <a:pt x="16" y="1863"/>
                    <a:pt x="26" y="1872"/>
                  </a:cubicBezTo>
                  <a:cubicBezTo>
                    <a:pt x="38" y="1882"/>
                    <a:pt x="52" y="1887"/>
                    <a:pt x="66" y="1887"/>
                  </a:cubicBezTo>
                  <a:cubicBezTo>
                    <a:pt x="84" y="1887"/>
                    <a:pt x="101" y="1880"/>
                    <a:pt x="114" y="1866"/>
                  </a:cubicBezTo>
                  <a:lnTo>
                    <a:pt x="1584" y="101"/>
                  </a:lnTo>
                  <a:cubicBezTo>
                    <a:pt x="1608" y="75"/>
                    <a:pt x="1604" y="36"/>
                    <a:pt x="1575" y="16"/>
                  </a:cubicBezTo>
                  <a:cubicBezTo>
                    <a:pt x="1563" y="6"/>
                    <a:pt x="1549" y="1"/>
                    <a:pt x="1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74;p33"/>
            <p:cNvSpPr/>
            <p:nvPr/>
          </p:nvSpPr>
          <p:spPr>
            <a:xfrm>
              <a:off x="3312252" y="2557360"/>
              <a:ext cx="162535" cy="93873"/>
            </a:xfrm>
            <a:custGeom>
              <a:avLst/>
              <a:gdLst/>
              <a:ahLst/>
              <a:cxnLst/>
              <a:rect l="l" t="t" r="r" b="b"/>
              <a:pathLst>
                <a:path w="2237" h="1292" extrusionOk="0">
                  <a:moveTo>
                    <a:pt x="2165" y="0"/>
                  </a:moveTo>
                  <a:cubicBezTo>
                    <a:pt x="2153" y="0"/>
                    <a:pt x="2140" y="4"/>
                    <a:pt x="2129" y="12"/>
                  </a:cubicBezTo>
                  <a:cubicBezTo>
                    <a:pt x="1468" y="453"/>
                    <a:pt x="766" y="845"/>
                    <a:pt x="43" y="1172"/>
                  </a:cubicBezTo>
                  <a:cubicBezTo>
                    <a:pt x="14" y="1184"/>
                    <a:pt x="1" y="1214"/>
                    <a:pt x="7" y="1243"/>
                  </a:cubicBezTo>
                  <a:cubicBezTo>
                    <a:pt x="7" y="1247"/>
                    <a:pt x="11" y="1250"/>
                    <a:pt x="11" y="1253"/>
                  </a:cubicBezTo>
                  <a:cubicBezTo>
                    <a:pt x="20" y="1278"/>
                    <a:pt x="44" y="1291"/>
                    <a:pt x="68" y="1291"/>
                  </a:cubicBezTo>
                  <a:cubicBezTo>
                    <a:pt x="77" y="1291"/>
                    <a:pt x="85" y="1290"/>
                    <a:pt x="93" y="1286"/>
                  </a:cubicBezTo>
                  <a:cubicBezTo>
                    <a:pt x="824" y="953"/>
                    <a:pt x="1533" y="561"/>
                    <a:pt x="2197" y="116"/>
                  </a:cubicBezTo>
                  <a:cubicBezTo>
                    <a:pt x="2227" y="96"/>
                    <a:pt x="2236" y="57"/>
                    <a:pt x="2217" y="27"/>
                  </a:cubicBezTo>
                  <a:cubicBezTo>
                    <a:pt x="2205" y="10"/>
                    <a:pt x="2185" y="0"/>
                    <a:pt x="21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75;p33"/>
            <p:cNvSpPr/>
            <p:nvPr/>
          </p:nvSpPr>
          <p:spPr>
            <a:xfrm>
              <a:off x="2858215" y="2346580"/>
              <a:ext cx="668812" cy="542897"/>
            </a:xfrm>
            <a:custGeom>
              <a:avLst/>
              <a:gdLst/>
              <a:ahLst/>
              <a:cxnLst/>
              <a:rect l="l" t="t" r="r" b="b"/>
              <a:pathLst>
                <a:path w="9205" h="7472" extrusionOk="0">
                  <a:moveTo>
                    <a:pt x="3563" y="0"/>
                  </a:moveTo>
                  <a:cubicBezTo>
                    <a:pt x="3563" y="0"/>
                    <a:pt x="3560" y="7"/>
                    <a:pt x="3554" y="17"/>
                  </a:cubicBezTo>
                  <a:cubicBezTo>
                    <a:pt x="3538" y="30"/>
                    <a:pt x="3505" y="59"/>
                    <a:pt x="3465" y="105"/>
                  </a:cubicBezTo>
                  <a:cubicBezTo>
                    <a:pt x="2880" y="739"/>
                    <a:pt x="1" y="4141"/>
                    <a:pt x="3119" y="6697"/>
                  </a:cubicBezTo>
                  <a:cubicBezTo>
                    <a:pt x="3410" y="6936"/>
                    <a:pt x="3704" y="7112"/>
                    <a:pt x="3998" y="7233"/>
                  </a:cubicBezTo>
                  <a:cubicBezTo>
                    <a:pt x="4047" y="7256"/>
                    <a:pt x="4099" y="7275"/>
                    <a:pt x="4152" y="7292"/>
                  </a:cubicBezTo>
                  <a:cubicBezTo>
                    <a:pt x="4501" y="7417"/>
                    <a:pt x="4850" y="7471"/>
                    <a:pt x="5191" y="7471"/>
                  </a:cubicBezTo>
                  <a:cubicBezTo>
                    <a:pt x="7024" y="7471"/>
                    <a:pt x="8655" y="5916"/>
                    <a:pt x="9090" y="5462"/>
                  </a:cubicBezTo>
                  <a:cubicBezTo>
                    <a:pt x="9129" y="5423"/>
                    <a:pt x="9158" y="5393"/>
                    <a:pt x="9175" y="5370"/>
                  </a:cubicBezTo>
                  <a:lnTo>
                    <a:pt x="9204" y="5340"/>
                  </a:lnTo>
                  <a:cubicBezTo>
                    <a:pt x="5440" y="2801"/>
                    <a:pt x="3563" y="0"/>
                    <a:pt x="3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76;p33"/>
            <p:cNvSpPr/>
            <p:nvPr/>
          </p:nvSpPr>
          <p:spPr>
            <a:xfrm>
              <a:off x="3109973" y="2347743"/>
              <a:ext cx="119958" cy="528656"/>
            </a:xfrm>
            <a:custGeom>
              <a:avLst/>
              <a:gdLst/>
              <a:ahLst/>
              <a:cxnLst/>
              <a:rect l="l" t="t" r="r" b="b"/>
              <a:pathLst>
                <a:path w="1651" h="7276" extrusionOk="0">
                  <a:moveTo>
                    <a:pt x="89" y="1"/>
                  </a:moveTo>
                  <a:cubicBezTo>
                    <a:pt x="73" y="14"/>
                    <a:pt x="40" y="43"/>
                    <a:pt x="0" y="89"/>
                  </a:cubicBezTo>
                  <a:lnTo>
                    <a:pt x="30" y="128"/>
                  </a:lnTo>
                  <a:cubicBezTo>
                    <a:pt x="429" y="642"/>
                    <a:pt x="844" y="1171"/>
                    <a:pt x="987" y="1785"/>
                  </a:cubicBezTo>
                  <a:cubicBezTo>
                    <a:pt x="1131" y="2374"/>
                    <a:pt x="1085" y="3194"/>
                    <a:pt x="536" y="3720"/>
                  </a:cubicBezTo>
                  <a:lnTo>
                    <a:pt x="484" y="3769"/>
                  </a:lnTo>
                  <a:lnTo>
                    <a:pt x="536" y="3814"/>
                  </a:lnTo>
                  <a:cubicBezTo>
                    <a:pt x="942" y="4152"/>
                    <a:pt x="1229" y="4570"/>
                    <a:pt x="1373" y="5018"/>
                  </a:cubicBezTo>
                  <a:cubicBezTo>
                    <a:pt x="1527" y="5505"/>
                    <a:pt x="1497" y="6027"/>
                    <a:pt x="1295" y="6452"/>
                  </a:cubicBezTo>
                  <a:cubicBezTo>
                    <a:pt x="1135" y="6792"/>
                    <a:pt x="857" y="7066"/>
                    <a:pt x="533" y="7217"/>
                  </a:cubicBezTo>
                  <a:cubicBezTo>
                    <a:pt x="582" y="7240"/>
                    <a:pt x="634" y="7259"/>
                    <a:pt x="687" y="7276"/>
                  </a:cubicBezTo>
                  <a:cubicBezTo>
                    <a:pt x="991" y="7106"/>
                    <a:pt x="1249" y="6834"/>
                    <a:pt x="1409" y="6505"/>
                  </a:cubicBezTo>
                  <a:cubicBezTo>
                    <a:pt x="1615" y="6069"/>
                    <a:pt x="1651" y="5544"/>
                    <a:pt x="1510" y="5043"/>
                  </a:cubicBezTo>
                  <a:cubicBezTo>
                    <a:pt x="1504" y="5021"/>
                    <a:pt x="1497" y="5001"/>
                    <a:pt x="1491" y="4978"/>
                  </a:cubicBezTo>
                  <a:cubicBezTo>
                    <a:pt x="1484" y="4959"/>
                    <a:pt x="1477" y="4939"/>
                    <a:pt x="1468" y="4916"/>
                  </a:cubicBezTo>
                  <a:cubicBezTo>
                    <a:pt x="1320" y="4491"/>
                    <a:pt x="1046" y="4093"/>
                    <a:pt x="670" y="3763"/>
                  </a:cubicBezTo>
                  <a:cubicBezTo>
                    <a:pt x="1124" y="3285"/>
                    <a:pt x="1295" y="2524"/>
                    <a:pt x="1112" y="1755"/>
                  </a:cubicBezTo>
                  <a:cubicBezTo>
                    <a:pt x="955" y="1119"/>
                    <a:pt x="536" y="573"/>
                    <a:pt x="128" y="49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77;p33"/>
            <p:cNvSpPr/>
            <p:nvPr/>
          </p:nvSpPr>
          <p:spPr>
            <a:xfrm>
              <a:off x="3213002" y="2684874"/>
              <a:ext cx="311846" cy="58562"/>
            </a:xfrm>
            <a:custGeom>
              <a:avLst/>
              <a:gdLst/>
              <a:ahLst/>
              <a:cxnLst/>
              <a:rect l="l" t="t" r="r" b="b"/>
              <a:pathLst>
                <a:path w="4292" h="806" extrusionOk="0">
                  <a:moveTo>
                    <a:pt x="950" y="0"/>
                  </a:moveTo>
                  <a:cubicBezTo>
                    <a:pt x="633" y="0"/>
                    <a:pt x="310" y="97"/>
                    <a:pt x="50" y="276"/>
                  </a:cubicBezTo>
                  <a:cubicBezTo>
                    <a:pt x="33" y="289"/>
                    <a:pt x="17" y="299"/>
                    <a:pt x="0" y="312"/>
                  </a:cubicBezTo>
                  <a:lnTo>
                    <a:pt x="76" y="414"/>
                  </a:lnTo>
                  <a:cubicBezTo>
                    <a:pt x="83" y="410"/>
                    <a:pt x="86" y="407"/>
                    <a:pt x="92" y="403"/>
                  </a:cubicBezTo>
                  <a:cubicBezTo>
                    <a:pt x="335" y="224"/>
                    <a:pt x="643" y="124"/>
                    <a:pt x="948" y="124"/>
                  </a:cubicBezTo>
                  <a:cubicBezTo>
                    <a:pt x="971" y="124"/>
                    <a:pt x="994" y="125"/>
                    <a:pt x="1017" y="126"/>
                  </a:cubicBezTo>
                  <a:cubicBezTo>
                    <a:pt x="1347" y="145"/>
                    <a:pt x="1677" y="286"/>
                    <a:pt x="1919" y="512"/>
                  </a:cubicBezTo>
                  <a:lnTo>
                    <a:pt x="1952" y="541"/>
                  </a:lnTo>
                  <a:lnTo>
                    <a:pt x="1991" y="524"/>
                  </a:lnTo>
                  <a:cubicBezTo>
                    <a:pt x="2239" y="407"/>
                    <a:pt x="2517" y="351"/>
                    <a:pt x="2802" y="351"/>
                  </a:cubicBezTo>
                  <a:cubicBezTo>
                    <a:pt x="3282" y="351"/>
                    <a:pt x="3785" y="511"/>
                    <a:pt x="4207" y="806"/>
                  </a:cubicBezTo>
                  <a:cubicBezTo>
                    <a:pt x="4246" y="767"/>
                    <a:pt x="4275" y="737"/>
                    <a:pt x="4292" y="714"/>
                  </a:cubicBezTo>
                  <a:cubicBezTo>
                    <a:pt x="3846" y="400"/>
                    <a:pt x="3310" y="229"/>
                    <a:pt x="2797" y="229"/>
                  </a:cubicBezTo>
                  <a:cubicBezTo>
                    <a:pt x="2510" y="229"/>
                    <a:pt x="2229" y="283"/>
                    <a:pt x="1975" y="394"/>
                  </a:cubicBezTo>
                  <a:cubicBezTo>
                    <a:pt x="1714" y="162"/>
                    <a:pt x="1370" y="22"/>
                    <a:pt x="1024" y="2"/>
                  </a:cubicBezTo>
                  <a:cubicBezTo>
                    <a:pt x="999" y="1"/>
                    <a:pt x="975" y="0"/>
                    <a:pt x="9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78;p33"/>
            <p:cNvSpPr/>
            <p:nvPr/>
          </p:nvSpPr>
          <p:spPr>
            <a:xfrm>
              <a:off x="2381437" y="2857944"/>
              <a:ext cx="672590" cy="503589"/>
            </a:xfrm>
            <a:custGeom>
              <a:avLst/>
              <a:gdLst/>
              <a:ahLst/>
              <a:cxnLst/>
              <a:rect l="l" t="t" r="r" b="b"/>
              <a:pathLst>
                <a:path w="9257" h="6931" extrusionOk="0">
                  <a:moveTo>
                    <a:pt x="9202" y="1"/>
                  </a:moveTo>
                  <a:cubicBezTo>
                    <a:pt x="9190" y="1"/>
                    <a:pt x="9178" y="6"/>
                    <a:pt x="9168" y="15"/>
                  </a:cubicBezTo>
                  <a:cubicBezTo>
                    <a:pt x="6478" y="2734"/>
                    <a:pt x="3403" y="5028"/>
                    <a:pt x="33" y="6839"/>
                  </a:cubicBezTo>
                  <a:cubicBezTo>
                    <a:pt x="10" y="6849"/>
                    <a:pt x="1" y="6882"/>
                    <a:pt x="14" y="6904"/>
                  </a:cubicBezTo>
                  <a:cubicBezTo>
                    <a:pt x="24" y="6921"/>
                    <a:pt x="40" y="6930"/>
                    <a:pt x="57" y="6930"/>
                  </a:cubicBezTo>
                  <a:cubicBezTo>
                    <a:pt x="66" y="6930"/>
                    <a:pt x="72" y="6927"/>
                    <a:pt x="79" y="6924"/>
                  </a:cubicBezTo>
                  <a:cubicBezTo>
                    <a:pt x="3458" y="5110"/>
                    <a:pt x="6540" y="2809"/>
                    <a:pt x="9240" y="84"/>
                  </a:cubicBezTo>
                  <a:cubicBezTo>
                    <a:pt x="9256" y="64"/>
                    <a:pt x="9256" y="35"/>
                    <a:pt x="9237" y="15"/>
                  </a:cubicBezTo>
                  <a:cubicBezTo>
                    <a:pt x="9227" y="6"/>
                    <a:pt x="9215" y="1"/>
                    <a:pt x="92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79;p33"/>
            <p:cNvSpPr/>
            <p:nvPr/>
          </p:nvSpPr>
          <p:spPr>
            <a:xfrm>
              <a:off x="2808154" y="2950001"/>
              <a:ext cx="404484" cy="180263"/>
            </a:xfrm>
            <a:custGeom>
              <a:avLst/>
              <a:gdLst/>
              <a:ahLst/>
              <a:cxnLst/>
              <a:rect l="l" t="t" r="r" b="b"/>
              <a:pathLst>
                <a:path w="5567" h="2481" extrusionOk="0">
                  <a:moveTo>
                    <a:pt x="4279" y="1"/>
                  </a:moveTo>
                  <a:cubicBezTo>
                    <a:pt x="4262" y="1"/>
                    <a:pt x="4246" y="2"/>
                    <a:pt x="4230" y="3"/>
                  </a:cubicBezTo>
                  <a:cubicBezTo>
                    <a:pt x="4070" y="3"/>
                    <a:pt x="3910" y="23"/>
                    <a:pt x="3753" y="43"/>
                  </a:cubicBezTo>
                  <a:cubicBezTo>
                    <a:pt x="3255" y="111"/>
                    <a:pt x="2765" y="235"/>
                    <a:pt x="2292" y="408"/>
                  </a:cubicBezTo>
                  <a:cubicBezTo>
                    <a:pt x="2226" y="432"/>
                    <a:pt x="2157" y="457"/>
                    <a:pt x="2095" y="483"/>
                  </a:cubicBezTo>
                  <a:cubicBezTo>
                    <a:pt x="2050" y="503"/>
                    <a:pt x="2008" y="519"/>
                    <a:pt x="1964" y="539"/>
                  </a:cubicBezTo>
                  <a:cubicBezTo>
                    <a:pt x="1644" y="673"/>
                    <a:pt x="1341" y="827"/>
                    <a:pt x="1043" y="1003"/>
                  </a:cubicBezTo>
                  <a:cubicBezTo>
                    <a:pt x="899" y="1091"/>
                    <a:pt x="131" y="1650"/>
                    <a:pt x="17" y="1771"/>
                  </a:cubicBezTo>
                  <a:lnTo>
                    <a:pt x="17" y="1774"/>
                  </a:lnTo>
                  <a:cubicBezTo>
                    <a:pt x="7" y="1781"/>
                    <a:pt x="0" y="1791"/>
                    <a:pt x="0" y="1794"/>
                  </a:cubicBezTo>
                  <a:cubicBezTo>
                    <a:pt x="4" y="1807"/>
                    <a:pt x="59" y="1833"/>
                    <a:pt x="148" y="1866"/>
                  </a:cubicBezTo>
                  <a:cubicBezTo>
                    <a:pt x="435" y="1981"/>
                    <a:pt x="1079" y="2180"/>
                    <a:pt x="1216" y="2219"/>
                  </a:cubicBezTo>
                  <a:cubicBezTo>
                    <a:pt x="1641" y="2337"/>
                    <a:pt x="2076" y="2425"/>
                    <a:pt x="2517" y="2464"/>
                  </a:cubicBezTo>
                  <a:cubicBezTo>
                    <a:pt x="2652" y="2475"/>
                    <a:pt x="2787" y="2481"/>
                    <a:pt x="2922" y="2481"/>
                  </a:cubicBezTo>
                  <a:cubicBezTo>
                    <a:pt x="3023" y="2481"/>
                    <a:pt x="3124" y="2478"/>
                    <a:pt x="3226" y="2471"/>
                  </a:cubicBezTo>
                  <a:cubicBezTo>
                    <a:pt x="3292" y="2464"/>
                    <a:pt x="3354" y="2461"/>
                    <a:pt x="3416" y="2451"/>
                  </a:cubicBezTo>
                  <a:lnTo>
                    <a:pt x="3419" y="2451"/>
                  </a:lnTo>
                  <a:cubicBezTo>
                    <a:pt x="4001" y="2385"/>
                    <a:pt x="4569" y="2192"/>
                    <a:pt x="5034" y="1836"/>
                  </a:cubicBezTo>
                  <a:cubicBezTo>
                    <a:pt x="5040" y="1833"/>
                    <a:pt x="5050" y="1827"/>
                    <a:pt x="5056" y="1820"/>
                  </a:cubicBezTo>
                  <a:cubicBezTo>
                    <a:pt x="5082" y="1800"/>
                    <a:pt x="5106" y="1778"/>
                    <a:pt x="5132" y="1755"/>
                  </a:cubicBezTo>
                  <a:cubicBezTo>
                    <a:pt x="5367" y="1552"/>
                    <a:pt x="5560" y="1284"/>
                    <a:pt x="5563" y="981"/>
                  </a:cubicBezTo>
                  <a:cubicBezTo>
                    <a:pt x="5566" y="951"/>
                    <a:pt x="5563" y="922"/>
                    <a:pt x="5560" y="892"/>
                  </a:cubicBezTo>
                  <a:cubicBezTo>
                    <a:pt x="5557" y="863"/>
                    <a:pt x="5553" y="836"/>
                    <a:pt x="5547" y="807"/>
                  </a:cubicBezTo>
                  <a:cubicBezTo>
                    <a:pt x="5474" y="494"/>
                    <a:pt x="5210" y="228"/>
                    <a:pt x="4903" y="108"/>
                  </a:cubicBezTo>
                  <a:cubicBezTo>
                    <a:pt x="4720" y="35"/>
                    <a:pt x="4527" y="6"/>
                    <a:pt x="4328" y="3"/>
                  </a:cubicBezTo>
                  <a:cubicBezTo>
                    <a:pt x="4311" y="2"/>
                    <a:pt x="4295" y="1"/>
                    <a:pt x="4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80;p33"/>
            <p:cNvSpPr/>
            <p:nvPr/>
          </p:nvSpPr>
          <p:spPr>
            <a:xfrm>
              <a:off x="2808154" y="3008635"/>
              <a:ext cx="403976" cy="78397"/>
            </a:xfrm>
            <a:custGeom>
              <a:avLst/>
              <a:gdLst/>
              <a:ahLst/>
              <a:cxnLst/>
              <a:rect l="l" t="t" r="r" b="b"/>
              <a:pathLst>
                <a:path w="5560" h="1079" extrusionOk="0">
                  <a:moveTo>
                    <a:pt x="5547" y="0"/>
                  </a:moveTo>
                  <a:cubicBezTo>
                    <a:pt x="4922" y="275"/>
                    <a:pt x="4282" y="494"/>
                    <a:pt x="3622" y="654"/>
                  </a:cubicBezTo>
                  <a:cubicBezTo>
                    <a:pt x="3592" y="664"/>
                    <a:pt x="3560" y="670"/>
                    <a:pt x="3527" y="676"/>
                  </a:cubicBezTo>
                  <a:cubicBezTo>
                    <a:pt x="3109" y="778"/>
                    <a:pt x="2684" y="856"/>
                    <a:pt x="2255" y="905"/>
                  </a:cubicBezTo>
                  <a:cubicBezTo>
                    <a:pt x="2243" y="909"/>
                    <a:pt x="2230" y="909"/>
                    <a:pt x="2219" y="909"/>
                  </a:cubicBezTo>
                  <a:lnTo>
                    <a:pt x="2216" y="909"/>
                  </a:lnTo>
                  <a:cubicBezTo>
                    <a:pt x="1994" y="938"/>
                    <a:pt x="1765" y="958"/>
                    <a:pt x="1540" y="971"/>
                  </a:cubicBezTo>
                  <a:cubicBezTo>
                    <a:pt x="1510" y="974"/>
                    <a:pt x="1481" y="978"/>
                    <a:pt x="1451" y="978"/>
                  </a:cubicBezTo>
                  <a:cubicBezTo>
                    <a:pt x="1245" y="989"/>
                    <a:pt x="1038" y="995"/>
                    <a:pt x="831" y="995"/>
                  </a:cubicBezTo>
                  <a:cubicBezTo>
                    <a:pt x="561" y="995"/>
                    <a:pt x="289" y="985"/>
                    <a:pt x="17" y="964"/>
                  </a:cubicBezTo>
                  <a:lnTo>
                    <a:pt x="17" y="967"/>
                  </a:lnTo>
                  <a:cubicBezTo>
                    <a:pt x="7" y="974"/>
                    <a:pt x="0" y="984"/>
                    <a:pt x="0" y="987"/>
                  </a:cubicBezTo>
                  <a:cubicBezTo>
                    <a:pt x="4" y="1000"/>
                    <a:pt x="59" y="1026"/>
                    <a:pt x="148" y="1059"/>
                  </a:cubicBezTo>
                  <a:cubicBezTo>
                    <a:pt x="375" y="1072"/>
                    <a:pt x="603" y="1078"/>
                    <a:pt x="830" y="1078"/>
                  </a:cubicBezTo>
                  <a:cubicBezTo>
                    <a:pt x="1298" y="1078"/>
                    <a:pt x="1766" y="1051"/>
                    <a:pt x="2230" y="993"/>
                  </a:cubicBezTo>
                  <a:lnTo>
                    <a:pt x="2233" y="993"/>
                  </a:lnTo>
                  <a:cubicBezTo>
                    <a:pt x="2269" y="990"/>
                    <a:pt x="2302" y="987"/>
                    <a:pt x="2337" y="981"/>
                  </a:cubicBezTo>
                  <a:cubicBezTo>
                    <a:pt x="2981" y="899"/>
                    <a:pt x="3612" y="762"/>
                    <a:pt x="4236" y="575"/>
                  </a:cubicBezTo>
                  <a:cubicBezTo>
                    <a:pt x="4269" y="566"/>
                    <a:pt x="4302" y="556"/>
                    <a:pt x="4331" y="546"/>
                  </a:cubicBezTo>
                  <a:cubicBezTo>
                    <a:pt x="4746" y="415"/>
                    <a:pt x="5158" y="261"/>
                    <a:pt x="5560" y="85"/>
                  </a:cubicBezTo>
                  <a:cubicBezTo>
                    <a:pt x="5557" y="56"/>
                    <a:pt x="5553" y="29"/>
                    <a:pt x="5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81;p33"/>
            <p:cNvSpPr/>
            <p:nvPr/>
          </p:nvSpPr>
          <p:spPr>
            <a:xfrm>
              <a:off x="3114987" y="3045545"/>
              <a:ext cx="66046" cy="36692"/>
            </a:xfrm>
            <a:custGeom>
              <a:avLst/>
              <a:gdLst/>
              <a:ahLst/>
              <a:cxnLst/>
              <a:rect l="l" t="t" r="r" b="b"/>
              <a:pathLst>
                <a:path w="909" h="505" extrusionOk="0">
                  <a:moveTo>
                    <a:pt x="47" y="1"/>
                  </a:moveTo>
                  <a:cubicBezTo>
                    <a:pt x="41" y="1"/>
                    <a:pt x="35" y="2"/>
                    <a:pt x="29" y="5"/>
                  </a:cubicBezTo>
                  <a:cubicBezTo>
                    <a:pt x="23" y="5"/>
                    <a:pt x="16" y="11"/>
                    <a:pt x="13" y="15"/>
                  </a:cubicBezTo>
                  <a:cubicBezTo>
                    <a:pt x="0" y="31"/>
                    <a:pt x="0" y="54"/>
                    <a:pt x="13" y="67"/>
                  </a:cubicBezTo>
                  <a:cubicBezTo>
                    <a:pt x="13" y="70"/>
                    <a:pt x="13" y="70"/>
                    <a:pt x="16" y="73"/>
                  </a:cubicBezTo>
                  <a:cubicBezTo>
                    <a:pt x="262" y="266"/>
                    <a:pt x="536" y="414"/>
                    <a:pt x="833" y="505"/>
                  </a:cubicBezTo>
                  <a:cubicBezTo>
                    <a:pt x="859" y="485"/>
                    <a:pt x="883" y="463"/>
                    <a:pt x="909" y="440"/>
                  </a:cubicBezTo>
                  <a:cubicBezTo>
                    <a:pt x="621" y="358"/>
                    <a:pt x="346" y="221"/>
                    <a:pt x="108" y="38"/>
                  </a:cubicBezTo>
                  <a:cubicBezTo>
                    <a:pt x="95" y="28"/>
                    <a:pt x="82" y="19"/>
                    <a:pt x="69" y="8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82;p33"/>
            <p:cNvSpPr/>
            <p:nvPr/>
          </p:nvSpPr>
          <p:spPr>
            <a:xfrm>
              <a:off x="3064126" y="2950001"/>
              <a:ext cx="58489" cy="111166"/>
            </a:xfrm>
            <a:custGeom>
              <a:avLst/>
              <a:gdLst/>
              <a:ahLst/>
              <a:cxnLst/>
              <a:rect l="l" t="t" r="r" b="b"/>
              <a:pathLst>
                <a:path w="805" h="1530" extrusionOk="0">
                  <a:moveTo>
                    <a:pt x="756" y="1"/>
                  </a:moveTo>
                  <a:cubicBezTo>
                    <a:pt x="739" y="1"/>
                    <a:pt x="723" y="2"/>
                    <a:pt x="707" y="3"/>
                  </a:cubicBezTo>
                  <a:cubicBezTo>
                    <a:pt x="419" y="467"/>
                    <a:pt x="184" y="957"/>
                    <a:pt x="7" y="1474"/>
                  </a:cubicBezTo>
                  <a:cubicBezTo>
                    <a:pt x="4" y="1477"/>
                    <a:pt x="4" y="1480"/>
                    <a:pt x="4" y="1483"/>
                  </a:cubicBezTo>
                  <a:cubicBezTo>
                    <a:pt x="1" y="1503"/>
                    <a:pt x="14" y="1519"/>
                    <a:pt x="34" y="1526"/>
                  </a:cubicBezTo>
                  <a:cubicBezTo>
                    <a:pt x="38" y="1528"/>
                    <a:pt x="43" y="1529"/>
                    <a:pt x="48" y="1529"/>
                  </a:cubicBezTo>
                  <a:cubicBezTo>
                    <a:pt x="63" y="1529"/>
                    <a:pt x="78" y="1517"/>
                    <a:pt x="85" y="1500"/>
                  </a:cubicBezTo>
                  <a:cubicBezTo>
                    <a:pt x="89" y="1487"/>
                    <a:pt x="93" y="1474"/>
                    <a:pt x="99" y="1461"/>
                  </a:cubicBezTo>
                  <a:cubicBezTo>
                    <a:pt x="278" y="951"/>
                    <a:pt x="517" y="461"/>
                    <a:pt x="805" y="3"/>
                  </a:cubicBezTo>
                  <a:cubicBezTo>
                    <a:pt x="788" y="2"/>
                    <a:pt x="772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83;p33"/>
            <p:cNvSpPr/>
            <p:nvPr/>
          </p:nvSpPr>
          <p:spPr>
            <a:xfrm>
              <a:off x="2967492" y="3074245"/>
              <a:ext cx="88860" cy="55292"/>
            </a:xfrm>
            <a:custGeom>
              <a:avLst/>
              <a:gdLst/>
              <a:ahLst/>
              <a:cxnLst/>
              <a:rect l="l" t="t" r="r" b="b"/>
              <a:pathLst>
                <a:path w="1223" h="761" extrusionOk="0">
                  <a:moveTo>
                    <a:pt x="46" y="0"/>
                  </a:moveTo>
                  <a:cubicBezTo>
                    <a:pt x="41" y="0"/>
                    <a:pt x="35" y="1"/>
                    <a:pt x="30" y="2"/>
                  </a:cubicBezTo>
                  <a:cubicBezTo>
                    <a:pt x="26" y="2"/>
                    <a:pt x="26" y="6"/>
                    <a:pt x="26" y="6"/>
                  </a:cubicBezTo>
                  <a:lnTo>
                    <a:pt x="23" y="6"/>
                  </a:lnTo>
                  <a:cubicBezTo>
                    <a:pt x="20" y="9"/>
                    <a:pt x="20" y="9"/>
                    <a:pt x="17" y="12"/>
                  </a:cubicBezTo>
                  <a:cubicBezTo>
                    <a:pt x="0" y="28"/>
                    <a:pt x="0" y="51"/>
                    <a:pt x="17" y="68"/>
                  </a:cubicBezTo>
                  <a:cubicBezTo>
                    <a:pt x="23" y="78"/>
                    <a:pt x="30" y="84"/>
                    <a:pt x="37" y="90"/>
                  </a:cubicBezTo>
                  <a:lnTo>
                    <a:pt x="40" y="90"/>
                  </a:lnTo>
                  <a:cubicBezTo>
                    <a:pt x="320" y="378"/>
                    <a:pt x="661" y="607"/>
                    <a:pt x="1033" y="761"/>
                  </a:cubicBezTo>
                  <a:cubicBezTo>
                    <a:pt x="1099" y="754"/>
                    <a:pt x="1161" y="751"/>
                    <a:pt x="1223" y="741"/>
                  </a:cubicBezTo>
                  <a:cubicBezTo>
                    <a:pt x="821" y="604"/>
                    <a:pt x="448" y="375"/>
                    <a:pt x="144" y="78"/>
                  </a:cubicBezTo>
                  <a:cubicBezTo>
                    <a:pt x="121" y="55"/>
                    <a:pt x="99" y="35"/>
                    <a:pt x="76" y="12"/>
                  </a:cubicBezTo>
                  <a:cubicBezTo>
                    <a:pt x="73" y="9"/>
                    <a:pt x="66" y="2"/>
                    <a:pt x="62" y="2"/>
                  </a:cubicBezTo>
                  <a:cubicBezTo>
                    <a:pt x="58" y="1"/>
                    <a:pt x="52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84;p33"/>
            <p:cNvSpPr/>
            <p:nvPr/>
          </p:nvSpPr>
          <p:spPr>
            <a:xfrm>
              <a:off x="2912926" y="2985094"/>
              <a:ext cx="47518" cy="100340"/>
            </a:xfrm>
            <a:custGeom>
              <a:avLst/>
              <a:gdLst/>
              <a:ahLst/>
              <a:cxnLst/>
              <a:rect l="l" t="t" r="r" b="b"/>
              <a:pathLst>
                <a:path w="654" h="1381" extrusionOk="0">
                  <a:moveTo>
                    <a:pt x="653" y="0"/>
                  </a:moveTo>
                  <a:lnTo>
                    <a:pt x="653" y="0"/>
                  </a:lnTo>
                  <a:cubicBezTo>
                    <a:pt x="608" y="20"/>
                    <a:pt x="566" y="36"/>
                    <a:pt x="522" y="56"/>
                  </a:cubicBezTo>
                  <a:cubicBezTo>
                    <a:pt x="297" y="445"/>
                    <a:pt x="124" y="863"/>
                    <a:pt x="9" y="1302"/>
                  </a:cubicBezTo>
                  <a:cubicBezTo>
                    <a:pt x="9" y="1311"/>
                    <a:pt x="6" y="1317"/>
                    <a:pt x="3" y="1327"/>
                  </a:cubicBezTo>
                  <a:cubicBezTo>
                    <a:pt x="0" y="1350"/>
                    <a:pt x="13" y="1373"/>
                    <a:pt x="36" y="1380"/>
                  </a:cubicBezTo>
                  <a:cubicBezTo>
                    <a:pt x="38" y="1380"/>
                    <a:pt x="40" y="1380"/>
                    <a:pt x="42" y="1380"/>
                  </a:cubicBezTo>
                  <a:cubicBezTo>
                    <a:pt x="60" y="1380"/>
                    <a:pt x="79" y="1368"/>
                    <a:pt x="85" y="1347"/>
                  </a:cubicBezTo>
                  <a:cubicBezTo>
                    <a:pt x="88" y="1331"/>
                    <a:pt x="95" y="1314"/>
                    <a:pt x="98" y="1295"/>
                  </a:cubicBezTo>
                  <a:cubicBezTo>
                    <a:pt x="219" y="837"/>
                    <a:pt x="405" y="403"/>
                    <a:pt x="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85;p33"/>
            <p:cNvSpPr/>
            <p:nvPr/>
          </p:nvSpPr>
          <p:spPr>
            <a:xfrm>
              <a:off x="1316714" y="3082237"/>
              <a:ext cx="1848915" cy="857722"/>
            </a:xfrm>
            <a:custGeom>
              <a:avLst/>
              <a:gdLst/>
              <a:ahLst/>
              <a:cxnLst/>
              <a:rect l="l" t="t" r="r" b="b"/>
              <a:pathLst>
                <a:path w="25447" h="11805" extrusionOk="0">
                  <a:moveTo>
                    <a:pt x="14319" y="0"/>
                  </a:moveTo>
                  <a:cubicBezTo>
                    <a:pt x="10302" y="0"/>
                    <a:pt x="6285" y="673"/>
                    <a:pt x="2494" y="2004"/>
                  </a:cubicBezTo>
                  <a:cubicBezTo>
                    <a:pt x="1948" y="2196"/>
                    <a:pt x="1075" y="2500"/>
                    <a:pt x="510" y="2706"/>
                  </a:cubicBezTo>
                  <a:cubicBezTo>
                    <a:pt x="490" y="2713"/>
                    <a:pt x="475" y="2719"/>
                    <a:pt x="458" y="2725"/>
                  </a:cubicBezTo>
                  <a:cubicBezTo>
                    <a:pt x="422" y="2739"/>
                    <a:pt x="383" y="2752"/>
                    <a:pt x="347" y="2772"/>
                  </a:cubicBezTo>
                  <a:cubicBezTo>
                    <a:pt x="249" y="2811"/>
                    <a:pt x="157" y="2870"/>
                    <a:pt x="98" y="2958"/>
                  </a:cubicBezTo>
                  <a:cubicBezTo>
                    <a:pt x="0" y="3115"/>
                    <a:pt x="46" y="3321"/>
                    <a:pt x="108" y="3494"/>
                  </a:cubicBezTo>
                  <a:cubicBezTo>
                    <a:pt x="373" y="4226"/>
                    <a:pt x="1000" y="4922"/>
                    <a:pt x="1700" y="5262"/>
                  </a:cubicBezTo>
                  <a:cubicBezTo>
                    <a:pt x="2239" y="7196"/>
                    <a:pt x="2902" y="8599"/>
                    <a:pt x="4279" y="10066"/>
                  </a:cubicBezTo>
                  <a:cubicBezTo>
                    <a:pt x="4334" y="10507"/>
                    <a:pt x="4870" y="11357"/>
                    <a:pt x="5200" y="11677"/>
                  </a:cubicBezTo>
                  <a:cubicBezTo>
                    <a:pt x="5294" y="11768"/>
                    <a:pt x="5415" y="11805"/>
                    <a:pt x="5549" y="11805"/>
                  </a:cubicBezTo>
                  <a:cubicBezTo>
                    <a:pt x="5913" y="11805"/>
                    <a:pt x="6367" y="11533"/>
                    <a:pt x="6582" y="11360"/>
                  </a:cubicBezTo>
                  <a:cubicBezTo>
                    <a:pt x="6695" y="11270"/>
                    <a:pt x="7075" y="10775"/>
                    <a:pt x="7215" y="10775"/>
                  </a:cubicBezTo>
                  <a:cubicBezTo>
                    <a:pt x="7218" y="10775"/>
                    <a:pt x="7221" y="10775"/>
                    <a:pt x="7223" y="10775"/>
                  </a:cubicBezTo>
                  <a:cubicBezTo>
                    <a:pt x="8937" y="11146"/>
                    <a:pt x="10662" y="11326"/>
                    <a:pt x="12381" y="11326"/>
                  </a:cubicBezTo>
                  <a:cubicBezTo>
                    <a:pt x="15811" y="11326"/>
                    <a:pt x="19215" y="10611"/>
                    <a:pt x="22452" y="9279"/>
                  </a:cubicBezTo>
                  <a:cubicBezTo>
                    <a:pt x="22910" y="9442"/>
                    <a:pt x="23364" y="9605"/>
                    <a:pt x="23822" y="9765"/>
                  </a:cubicBezTo>
                  <a:cubicBezTo>
                    <a:pt x="24017" y="9835"/>
                    <a:pt x="24227" y="9907"/>
                    <a:pt x="24431" y="9907"/>
                  </a:cubicBezTo>
                  <a:cubicBezTo>
                    <a:pt x="24514" y="9907"/>
                    <a:pt x="24595" y="9895"/>
                    <a:pt x="24675" y="9867"/>
                  </a:cubicBezTo>
                  <a:cubicBezTo>
                    <a:pt x="24975" y="9762"/>
                    <a:pt x="25162" y="9445"/>
                    <a:pt x="25201" y="9128"/>
                  </a:cubicBezTo>
                  <a:cubicBezTo>
                    <a:pt x="25241" y="8811"/>
                    <a:pt x="25093" y="8475"/>
                    <a:pt x="25143" y="8157"/>
                  </a:cubicBezTo>
                  <a:cubicBezTo>
                    <a:pt x="25446" y="6115"/>
                    <a:pt x="24162" y="4187"/>
                    <a:pt x="24315" y="2125"/>
                  </a:cubicBezTo>
                  <a:cubicBezTo>
                    <a:pt x="24335" y="1853"/>
                    <a:pt x="24437" y="1592"/>
                    <a:pt x="24466" y="1318"/>
                  </a:cubicBezTo>
                  <a:cubicBezTo>
                    <a:pt x="24499" y="1046"/>
                    <a:pt x="24440" y="736"/>
                    <a:pt x="24214" y="579"/>
                  </a:cubicBezTo>
                  <a:cubicBezTo>
                    <a:pt x="24064" y="474"/>
                    <a:pt x="23868" y="458"/>
                    <a:pt x="23684" y="458"/>
                  </a:cubicBezTo>
                  <a:cubicBezTo>
                    <a:pt x="23652" y="458"/>
                    <a:pt x="23620" y="457"/>
                    <a:pt x="23588" y="457"/>
                  </a:cubicBezTo>
                  <a:cubicBezTo>
                    <a:pt x="22930" y="457"/>
                    <a:pt x="22214" y="528"/>
                    <a:pt x="21606" y="752"/>
                  </a:cubicBezTo>
                  <a:cubicBezTo>
                    <a:pt x="19211" y="250"/>
                    <a:pt x="16765" y="0"/>
                    <a:pt x="14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86;p33"/>
            <p:cNvSpPr/>
            <p:nvPr/>
          </p:nvSpPr>
          <p:spPr>
            <a:xfrm>
              <a:off x="1341853" y="3278776"/>
              <a:ext cx="399471" cy="658350"/>
            </a:xfrm>
            <a:custGeom>
              <a:avLst/>
              <a:gdLst/>
              <a:ahLst/>
              <a:cxnLst/>
              <a:rect l="l" t="t" r="r" b="b"/>
              <a:pathLst>
                <a:path w="5498" h="9061" extrusionOk="0">
                  <a:moveTo>
                    <a:pt x="164" y="1"/>
                  </a:moveTo>
                  <a:cubicBezTo>
                    <a:pt x="144" y="8"/>
                    <a:pt x="129" y="14"/>
                    <a:pt x="112" y="20"/>
                  </a:cubicBezTo>
                  <a:cubicBezTo>
                    <a:pt x="76" y="34"/>
                    <a:pt x="37" y="47"/>
                    <a:pt x="1" y="67"/>
                  </a:cubicBezTo>
                  <a:cubicBezTo>
                    <a:pt x="40" y="508"/>
                    <a:pt x="286" y="897"/>
                    <a:pt x="462" y="1123"/>
                  </a:cubicBezTo>
                  <a:cubicBezTo>
                    <a:pt x="612" y="1312"/>
                    <a:pt x="779" y="1491"/>
                    <a:pt x="945" y="1661"/>
                  </a:cubicBezTo>
                  <a:cubicBezTo>
                    <a:pt x="1129" y="1854"/>
                    <a:pt x="1321" y="2057"/>
                    <a:pt x="1482" y="2276"/>
                  </a:cubicBezTo>
                  <a:cubicBezTo>
                    <a:pt x="1791" y="2707"/>
                    <a:pt x="1984" y="3224"/>
                    <a:pt x="2168" y="3723"/>
                  </a:cubicBezTo>
                  <a:cubicBezTo>
                    <a:pt x="2220" y="3868"/>
                    <a:pt x="2272" y="4011"/>
                    <a:pt x="2328" y="4152"/>
                  </a:cubicBezTo>
                  <a:cubicBezTo>
                    <a:pt x="3007" y="5891"/>
                    <a:pt x="4125" y="7413"/>
                    <a:pt x="5203" y="8888"/>
                  </a:cubicBezTo>
                  <a:cubicBezTo>
                    <a:pt x="5247" y="8943"/>
                    <a:pt x="5289" y="9001"/>
                    <a:pt x="5331" y="9060"/>
                  </a:cubicBezTo>
                  <a:cubicBezTo>
                    <a:pt x="5387" y="9048"/>
                    <a:pt x="5443" y="9028"/>
                    <a:pt x="5498" y="9005"/>
                  </a:cubicBezTo>
                  <a:cubicBezTo>
                    <a:pt x="5443" y="8933"/>
                    <a:pt x="5390" y="8861"/>
                    <a:pt x="5338" y="8790"/>
                  </a:cubicBezTo>
                  <a:cubicBezTo>
                    <a:pt x="4262" y="7325"/>
                    <a:pt x="3155" y="5809"/>
                    <a:pt x="2482" y="4090"/>
                  </a:cubicBezTo>
                  <a:cubicBezTo>
                    <a:pt x="2426" y="3949"/>
                    <a:pt x="2377" y="3809"/>
                    <a:pt x="2321" y="3668"/>
                  </a:cubicBezTo>
                  <a:cubicBezTo>
                    <a:pt x="2135" y="3155"/>
                    <a:pt x="1939" y="2628"/>
                    <a:pt x="1615" y="2177"/>
                  </a:cubicBezTo>
                  <a:cubicBezTo>
                    <a:pt x="1452" y="1949"/>
                    <a:pt x="1256" y="1746"/>
                    <a:pt x="1063" y="1547"/>
                  </a:cubicBezTo>
                  <a:cubicBezTo>
                    <a:pt x="903" y="1377"/>
                    <a:pt x="737" y="1204"/>
                    <a:pt x="592" y="1017"/>
                  </a:cubicBezTo>
                  <a:cubicBezTo>
                    <a:pt x="423" y="805"/>
                    <a:pt x="184" y="423"/>
                    <a:pt x="1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87;p33"/>
            <p:cNvSpPr/>
            <p:nvPr/>
          </p:nvSpPr>
          <p:spPr>
            <a:xfrm>
              <a:off x="1724467" y="3379770"/>
              <a:ext cx="360744" cy="158902"/>
            </a:xfrm>
            <a:custGeom>
              <a:avLst/>
              <a:gdLst/>
              <a:ahLst/>
              <a:cxnLst/>
              <a:rect l="l" t="t" r="r" b="b"/>
              <a:pathLst>
                <a:path w="4965" h="2187" extrusionOk="0">
                  <a:moveTo>
                    <a:pt x="596" y="0"/>
                  </a:moveTo>
                  <a:cubicBezTo>
                    <a:pt x="413" y="0"/>
                    <a:pt x="230" y="23"/>
                    <a:pt x="52" y="69"/>
                  </a:cubicBezTo>
                  <a:cubicBezTo>
                    <a:pt x="20" y="78"/>
                    <a:pt x="0" y="111"/>
                    <a:pt x="10" y="140"/>
                  </a:cubicBezTo>
                  <a:cubicBezTo>
                    <a:pt x="15" y="168"/>
                    <a:pt x="38" y="186"/>
                    <a:pt x="65" y="186"/>
                  </a:cubicBezTo>
                  <a:cubicBezTo>
                    <a:pt x="71" y="186"/>
                    <a:pt x="76" y="185"/>
                    <a:pt x="82" y="184"/>
                  </a:cubicBezTo>
                  <a:cubicBezTo>
                    <a:pt x="250" y="141"/>
                    <a:pt x="424" y="120"/>
                    <a:pt x="597" y="120"/>
                  </a:cubicBezTo>
                  <a:cubicBezTo>
                    <a:pt x="967" y="120"/>
                    <a:pt x="1336" y="216"/>
                    <a:pt x="1657" y="405"/>
                  </a:cubicBezTo>
                  <a:cubicBezTo>
                    <a:pt x="2130" y="683"/>
                    <a:pt x="2477" y="1147"/>
                    <a:pt x="2618" y="1677"/>
                  </a:cubicBezTo>
                  <a:cubicBezTo>
                    <a:pt x="2621" y="1697"/>
                    <a:pt x="2634" y="1709"/>
                    <a:pt x="2654" y="1716"/>
                  </a:cubicBezTo>
                  <a:cubicBezTo>
                    <a:pt x="2660" y="1719"/>
                    <a:pt x="2668" y="1720"/>
                    <a:pt x="2676" y="1720"/>
                  </a:cubicBezTo>
                  <a:cubicBezTo>
                    <a:pt x="2687" y="1720"/>
                    <a:pt x="2698" y="1717"/>
                    <a:pt x="2706" y="1709"/>
                  </a:cubicBezTo>
                  <a:cubicBezTo>
                    <a:pt x="3032" y="1491"/>
                    <a:pt x="3322" y="1386"/>
                    <a:pt x="3601" y="1386"/>
                  </a:cubicBezTo>
                  <a:cubicBezTo>
                    <a:pt x="3686" y="1386"/>
                    <a:pt x="3769" y="1396"/>
                    <a:pt x="3853" y="1415"/>
                  </a:cubicBezTo>
                  <a:cubicBezTo>
                    <a:pt x="4265" y="1513"/>
                    <a:pt x="4634" y="1791"/>
                    <a:pt x="4847" y="2157"/>
                  </a:cubicBezTo>
                  <a:cubicBezTo>
                    <a:pt x="4856" y="2177"/>
                    <a:pt x="4876" y="2187"/>
                    <a:pt x="4895" y="2187"/>
                  </a:cubicBezTo>
                  <a:cubicBezTo>
                    <a:pt x="4906" y="2187"/>
                    <a:pt x="4915" y="2187"/>
                    <a:pt x="4925" y="2180"/>
                  </a:cubicBezTo>
                  <a:cubicBezTo>
                    <a:pt x="4954" y="2164"/>
                    <a:pt x="4964" y="2128"/>
                    <a:pt x="4948" y="2098"/>
                  </a:cubicBezTo>
                  <a:cubicBezTo>
                    <a:pt x="4722" y="1703"/>
                    <a:pt x="4324" y="1406"/>
                    <a:pt x="3879" y="1301"/>
                  </a:cubicBezTo>
                  <a:cubicBezTo>
                    <a:pt x="3784" y="1279"/>
                    <a:pt x="3690" y="1267"/>
                    <a:pt x="3595" y="1267"/>
                  </a:cubicBezTo>
                  <a:cubicBezTo>
                    <a:pt x="3314" y="1267"/>
                    <a:pt x="3026" y="1366"/>
                    <a:pt x="2709" y="1569"/>
                  </a:cubicBezTo>
                  <a:cubicBezTo>
                    <a:pt x="2549" y="1039"/>
                    <a:pt x="2192" y="585"/>
                    <a:pt x="1719" y="304"/>
                  </a:cubicBezTo>
                  <a:cubicBezTo>
                    <a:pt x="1378" y="104"/>
                    <a:pt x="988" y="0"/>
                    <a:pt x="5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88;p33"/>
            <p:cNvSpPr/>
            <p:nvPr/>
          </p:nvSpPr>
          <p:spPr>
            <a:xfrm>
              <a:off x="1913450" y="3383766"/>
              <a:ext cx="1098727" cy="185059"/>
            </a:xfrm>
            <a:custGeom>
              <a:avLst/>
              <a:gdLst/>
              <a:ahLst/>
              <a:cxnLst/>
              <a:rect l="l" t="t" r="r" b="b"/>
              <a:pathLst>
                <a:path w="15122" h="2547" extrusionOk="0">
                  <a:moveTo>
                    <a:pt x="7563" y="1"/>
                  </a:moveTo>
                  <a:cubicBezTo>
                    <a:pt x="3386" y="1"/>
                    <a:pt x="0" y="569"/>
                    <a:pt x="0" y="1275"/>
                  </a:cubicBezTo>
                  <a:cubicBezTo>
                    <a:pt x="0" y="1978"/>
                    <a:pt x="3386" y="2547"/>
                    <a:pt x="7563" y="2547"/>
                  </a:cubicBezTo>
                  <a:cubicBezTo>
                    <a:pt x="11736" y="2547"/>
                    <a:pt x="15122" y="1978"/>
                    <a:pt x="15122" y="1275"/>
                  </a:cubicBezTo>
                  <a:cubicBezTo>
                    <a:pt x="15122" y="569"/>
                    <a:pt x="11736" y="1"/>
                    <a:pt x="7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89;p33"/>
            <p:cNvSpPr/>
            <p:nvPr/>
          </p:nvSpPr>
          <p:spPr>
            <a:xfrm>
              <a:off x="2626292" y="2713937"/>
              <a:ext cx="378546" cy="751351"/>
            </a:xfrm>
            <a:custGeom>
              <a:avLst/>
              <a:gdLst/>
              <a:ahLst/>
              <a:cxnLst/>
              <a:rect l="l" t="t" r="r" b="b"/>
              <a:pathLst>
                <a:path w="5210" h="10341" extrusionOk="0">
                  <a:moveTo>
                    <a:pt x="1864" y="0"/>
                  </a:moveTo>
                  <a:cubicBezTo>
                    <a:pt x="1280" y="0"/>
                    <a:pt x="1" y="673"/>
                    <a:pt x="1" y="673"/>
                  </a:cubicBezTo>
                  <a:lnTo>
                    <a:pt x="2173" y="9304"/>
                  </a:lnTo>
                  <a:lnTo>
                    <a:pt x="2467" y="10341"/>
                  </a:lnTo>
                  <a:lnTo>
                    <a:pt x="5209" y="10341"/>
                  </a:lnTo>
                  <a:cubicBezTo>
                    <a:pt x="5209" y="10341"/>
                    <a:pt x="4445" y="9677"/>
                    <a:pt x="3837" y="9481"/>
                  </a:cubicBezTo>
                  <a:lnTo>
                    <a:pt x="3232" y="9285"/>
                  </a:lnTo>
                  <a:cubicBezTo>
                    <a:pt x="3232" y="9285"/>
                    <a:pt x="2330" y="595"/>
                    <a:pt x="2134" y="124"/>
                  </a:cubicBezTo>
                  <a:cubicBezTo>
                    <a:pt x="2097" y="36"/>
                    <a:pt x="1999" y="0"/>
                    <a:pt x="1864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90;p33"/>
            <p:cNvSpPr/>
            <p:nvPr/>
          </p:nvSpPr>
          <p:spPr>
            <a:xfrm>
              <a:off x="2702292" y="3194203"/>
              <a:ext cx="316351" cy="245437"/>
            </a:xfrm>
            <a:custGeom>
              <a:avLst/>
              <a:gdLst/>
              <a:ahLst/>
              <a:cxnLst/>
              <a:rect l="l" t="t" r="r" b="b"/>
              <a:pathLst>
                <a:path w="4354" h="3378" extrusionOk="0">
                  <a:moveTo>
                    <a:pt x="1328" y="1"/>
                  </a:moveTo>
                  <a:cubicBezTo>
                    <a:pt x="1313" y="1"/>
                    <a:pt x="1299" y="1"/>
                    <a:pt x="1284" y="2"/>
                  </a:cubicBezTo>
                  <a:cubicBezTo>
                    <a:pt x="801" y="24"/>
                    <a:pt x="366" y="377"/>
                    <a:pt x="183" y="828"/>
                  </a:cubicBezTo>
                  <a:cubicBezTo>
                    <a:pt x="0" y="1276"/>
                    <a:pt x="49" y="1799"/>
                    <a:pt x="245" y="2240"/>
                  </a:cubicBezTo>
                  <a:cubicBezTo>
                    <a:pt x="441" y="2685"/>
                    <a:pt x="774" y="3054"/>
                    <a:pt x="1151" y="3361"/>
                  </a:cubicBezTo>
                  <a:cubicBezTo>
                    <a:pt x="1242" y="3374"/>
                    <a:pt x="1409" y="3365"/>
                    <a:pt x="1500" y="3378"/>
                  </a:cubicBezTo>
                  <a:lnTo>
                    <a:pt x="3896" y="3378"/>
                  </a:lnTo>
                  <a:cubicBezTo>
                    <a:pt x="4177" y="3005"/>
                    <a:pt x="4350" y="2515"/>
                    <a:pt x="4350" y="2044"/>
                  </a:cubicBezTo>
                  <a:cubicBezTo>
                    <a:pt x="4353" y="1577"/>
                    <a:pt x="4144" y="1094"/>
                    <a:pt x="3759" y="825"/>
                  </a:cubicBezTo>
                  <a:cubicBezTo>
                    <a:pt x="3559" y="686"/>
                    <a:pt x="3279" y="610"/>
                    <a:pt x="3005" y="610"/>
                  </a:cubicBezTo>
                  <a:cubicBezTo>
                    <a:pt x="2751" y="610"/>
                    <a:pt x="2502" y="676"/>
                    <a:pt x="2327" y="819"/>
                  </a:cubicBezTo>
                  <a:cubicBezTo>
                    <a:pt x="2263" y="353"/>
                    <a:pt x="1797" y="1"/>
                    <a:pt x="1328" y="1"/>
                  </a:cubicBezTo>
                  <a:close/>
                </a:path>
              </a:pathLst>
            </a:custGeom>
            <a:solidFill>
              <a:srgbClr val="FB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91;p33"/>
            <p:cNvSpPr/>
            <p:nvPr/>
          </p:nvSpPr>
          <p:spPr>
            <a:xfrm>
              <a:off x="2707233" y="3194275"/>
              <a:ext cx="311192" cy="245364"/>
            </a:xfrm>
            <a:custGeom>
              <a:avLst/>
              <a:gdLst/>
              <a:ahLst/>
              <a:cxnLst/>
              <a:rect l="l" t="t" r="r" b="b"/>
              <a:pathLst>
                <a:path w="4283" h="3377" extrusionOk="0">
                  <a:moveTo>
                    <a:pt x="1216" y="1"/>
                  </a:moveTo>
                  <a:cubicBezTo>
                    <a:pt x="733" y="23"/>
                    <a:pt x="298" y="376"/>
                    <a:pt x="115" y="827"/>
                  </a:cubicBezTo>
                  <a:cubicBezTo>
                    <a:pt x="36" y="1020"/>
                    <a:pt x="0" y="1227"/>
                    <a:pt x="0" y="1432"/>
                  </a:cubicBezTo>
                  <a:cubicBezTo>
                    <a:pt x="0" y="1710"/>
                    <a:pt x="66" y="1987"/>
                    <a:pt x="177" y="2239"/>
                  </a:cubicBezTo>
                  <a:cubicBezTo>
                    <a:pt x="373" y="2684"/>
                    <a:pt x="706" y="3053"/>
                    <a:pt x="1083" y="3360"/>
                  </a:cubicBezTo>
                  <a:cubicBezTo>
                    <a:pt x="1174" y="3373"/>
                    <a:pt x="1341" y="3364"/>
                    <a:pt x="1432" y="3377"/>
                  </a:cubicBezTo>
                  <a:lnTo>
                    <a:pt x="3828" y="3377"/>
                  </a:lnTo>
                  <a:cubicBezTo>
                    <a:pt x="4109" y="3004"/>
                    <a:pt x="4282" y="2514"/>
                    <a:pt x="4282" y="2043"/>
                  </a:cubicBezTo>
                  <a:lnTo>
                    <a:pt x="4282" y="2040"/>
                  </a:lnTo>
                  <a:cubicBezTo>
                    <a:pt x="4282" y="1569"/>
                    <a:pt x="4076" y="1093"/>
                    <a:pt x="3691" y="824"/>
                  </a:cubicBezTo>
                  <a:cubicBezTo>
                    <a:pt x="3491" y="687"/>
                    <a:pt x="3210" y="609"/>
                    <a:pt x="2935" y="609"/>
                  </a:cubicBezTo>
                  <a:cubicBezTo>
                    <a:pt x="2680" y="609"/>
                    <a:pt x="2436" y="674"/>
                    <a:pt x="2259" y="818"/>
                  </a:cubicBezTo>
                  <a:cubicBezTo>
                    <a:pt x="2193" y="351"/>
                    <a:pt x="1730" y="1"/>
                    <a:pt x="1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92;p33"/>
            <p:cNvSpPr/>
            <p:nvPr/>
          </p:nvSpPr>
          <p:spPr>
            <a:xfrm>
              <a:off x="2268382" y="3438622"/>
              <a:ext cx="317804" cy="82030"/>
            </a:xfrm>
            <a:custGeom>
              <a:avLst/>
              <a:gdLst/>
              <a:ahLst/>
              <a:cxnLst/>
              <a:rect l="l" t="t" r="r" b="b"/>
              <a:pathLst>
                <a:path w="4374" h="1129" extrusionOk="0">
                  <a:moveTo>
                    <a:pt x="2206" y="1"/>
                  </a:moveTo>
                  <a:cubicBezTo>
                    <a:pt x="911" y="1"/>
                    <a:pt x="1" y="1128"/>
                    <a:pt x="1" y="1128"/>
                  </a:cubicBezTo>
                  <a:lnTo>
                    <a:pt x="4374" y="1128"/>
                  </a:lnTo>
                  <a:cubicBezTo>
                    <a:pt x="4374" y="1128"/>
                    <a:pt x="3992" y="236"/>
                    <a:pt x="2527" y="24"/>
                  </a:cubicBezTo>
                  <a:cubicBezTo>
                    <a:pt x="2418" y="8"/>
                    <a:pt x="2311" y="1"/>
                    <a:pt x="2206" y="1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93;p33"/>
            <p:cNvSpPr/>
            <p:nvPr/>
          </p:nvSpPr>
          <p:spPr>
            <a:xfrm>
              <a:off x="1444445" y="2703401"/>
              <a:ext cx="435073" cy="485933"/>
            </a:xfrm>
            <a:custGeom>
              <a:avLst/>
              <a:gdLst/>
              <a:ahLst/>
              <a:cxnLst/>
              <a:rect l="l" t="t" r="r" b="b"/>
              <a:pathLst>
                <a:path w="5988" h="6688" extrusionOk="0">
                  <a:moveTo>
                    <a:pt x="3048" y="1"/>
                  </a:moveTo>
                  <a:cubicBezTo>
                    <a:pt x="2207" y="1"/>
                    <a:pt x="1379" y="416"/>
                    <a:pt x="841" y="1067"/>
                  </a:cubicBezTo>
                  <a:cubicBezTo>
                    <a:pt x="249" y="1782"/>
                    <a:pt x="1" y="2760"/>
                    <a:pt x="112" y="3684"/>
                  </a:cubicBezTo>
                  <a:cubicBezTo>
                    <a:pt x="256" y="4913"/>
                    <a:pt x="1066" y="6077"/>
                    <a:pt x="2227" y="6515"/>
                  </a:cubicBezTo>
                  <a:cubicBezTo>
                    <a:pt x="2537" y="6632"/>
                    <a:pt x="2868" y="6688"/>
                    <a:pt x="3201" y="6688"/>
                  </a:cubicBezTo>
                  <a:cubicBezTo>
                    <a:pt x="4108" y="6688"/>
                    <a:pt x="5020" y="6268"/>
                    <a:pt x="5508" y="5505"/>
                  </a:cubicBezTo>
                  <a:cubicBezTo>
                    <a:pt x="5867" y="4946"/>
                    <a:pt x="5988" y="4250"/>
                    <a:pt x="5919" y="3590"/>
                  </a:cubicBezTo>
                  <a:cubicBezTo>
                    <a:pt x="5759" y="2100"/>
                    <a:pt x="5021" y="188"/>
                    <a:pt x="3311" y="14"/>
                  </a:cubicBezTo>
                  <a:cubicBezTo>
                    <a:pt x="3224" y="5"/>
                    <a:pt x="3136" y="1"/>
                    <a:pt x="3048" y="1"/>
                  </a:cubicBezTo>
                  <a:close/>
                </a:path>
              </a:pathLst>
            </a:custGeom>
            <a:solidFill>
              <a:srgbClr val="E1737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94;p33"/>
            <p:cNvSpPr/>
            <p:nvPr/>
          </p:nvSpPr>
          <p:spPr>
            <a:xfrm>
              <a:off x="1720835" y="2586931"/>
              <a:ext cx="816234" cy="891871"/>
            </a:xfrm>
            <a:custGeom>
              <a:avLst/>
              <a:gdLst/>
              <a:ahLst/>
              <a:cxnLst/>
              <a:rect l="l" t="t" r="r" b="b"/>
              <a:pathLst>
                <a:path w="11234" h="12275" extrusionOk="0">
                  <a:moveTo>
                    <a:pt x="3988" y="0"/>
                  </a:moveTo>
                  <a:cubicBezTo>
                    <a:pt x="1975" y="1261"/>
                    <a:pt x="560" y="3438"/>
                    <a:pt x="223" y="5791"/>
                  </a:cubicBezTo>
                  <a:cubicBezTo>
                    <a:pt x="1" y="7356"/>
                    <a:pt x="262" y="9030"/>
                    <a:pt x="1171" y="10327"/>
                  </a:cubicBezTo>
                  <a:cubicBezTo>
                    <a:pt x="1981" y="11481"/>
                    <a:pt x="3349" y="12275"/>
                    <a:pt x="4746" y="12275"/>
                  </a:cubicBezTo>
                  <a:cubicBezTo>
                    <a:pt x="4915" y="12275"/>
                    <a:pt x="5084" y="12263"/>
                    <a:pt x="5253" y="12239"/>
                  </a:cubicBezTo>
                  <a:cubicBezTo>
                    <a:pt x="5562" y="12194"/>
                    <a:pt x="5873" y="12186"/>
                    <a:pt x="6184" y="12186"/>
                  </a:cubicBezTo>
                  <a:cubicBezTo>
                    <a:pt x="6363" y="12186"/>
                    <a:pt x="6541" y="12189"/>
                    <a:pt x="6720" y="12189"/>
                  </a:cubicBezTo>
                  <a:cubicBezTo>
                    <a:pt x="7002" y="12189"/>
                    <a:pt x="7283" y="12182"/>
                    <a:pt x="7563" y="12147"/>
                  </a:cubicBezTo>
                  <a:cubicBezTo>
                    <a:pt x="8335" y="12052"/>
                    <a:pt x="9106" y="11798"/>
                    <a:pt x="9701" y="11301"/>
                  </a:cubicBezTo>
                  <a:cubicBezTo>
                    <a:pt x="10531" y="10608"/>
                    <a:pt x="10942" y="9517"/>
                    <a:pt x="11044" y="8441"/>
                  </a:cubicBezTo>
                  <a:cubicBezTo>
                    <a:pt x="11233" y="6474"/>
                    <a:pt x="10475" y="4474"/>
                    <a:pt x="9178" y="2981"/>
                  </a:cubicBezTo>
                  <a:cubicBezTo>
                    <a:pt x="7880" y="1490"/>
                    <a:pt x="5897" y="519"/>
                    <a:pt x="3988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95;p33"/>
            <p:cNvSpPr/>
            <p:nvPr/>
          </p:nvSpPr>
          <p:spPr>
            <a:xfrm>
              <a:off x="2114784" y="2956467"/>
              <a:ext cx="408698" cy="388936"/>
            </a:xfrm>
            <a:custGeom>
              <a:avLst/>
              <a:gdLst/>
              <a:ahLst/>
              <a:cxnLst/>
              <a:rect l="l" t="t" r="r" b="b"/>
              <a:pathLst>
                <a:path w="5625" h="5353" extrusionOk="0">
                  <a:moveTo>
                    <a:pt x="2276" y="1"/>
                  </a:moveTo>
                  <a:cubicBezTo>
                    <a:pt x="1378" y="1"/>
                    <a:pt x="579" y="275"/>
                    <a:pt x="24" y="786"/>
                  </a:cubicBezTo>
                  <a:cubicBezTo>
                    <a:pt x="4" y="803"/>
                    <a:pt x="1" y="836"/>
                    <a:pt x="21" y="856"/>
                  </a:cubicBezTo>
                  <a:cubicBezTo>
                    <a:pt x="31" y="866"/>
                    <a:pt x="45" y="872"/>
                    <a:pt x="58" y="872"/>
                  </a:cubicBezTo>
                  <a:cubicBezTo>
                    <a:pt x="69" y="872"/>
                    <a:pt x="80" y="868"/>
                    <a:pt x="89" y="859"/>
                  </a:cubicBezTo>
                  <a:cubicBezTo>
                    <a:pt x="626" y="364"/>
                    <a:pt x="1401" y="99"/>
                    <a:pt x="2273" y="99"/>
                  </a:cubicBezTo>
                  <a:cubicBezTo>
                    <a:pt x="2460" y="99"/>
                    <a:pt x="2652" y="111"/>
                    <a:pt x="2847" y="136"/>
                  </a:cubicBezTo>
                  <a:cubicBezTo>
                    <a:pt x="3534" y="221"/>
                    <a:pt x="4089" y="441"/>
                    <a:pt x="4495" y="780"/>
                  </a:cubicBezTo>
                  <a:cubicBezTo>
                    <a:pt x="5047" y="1241"/>
                    <a:pt x="5400" y="2012"/>
                    <a:pt x="5465" y="2898"/>
                  </a:cubicBezTo>
                  <a:cubicBezTo>
                    <a:pt x="5527" y="3722"/>
                    <a:pt x="5360" y="4558"/>
                    <a:pt x="5210" y="5293"/>
                  </a:cubicBezTo>
                  <a:cubicBezTo>
                    <a:pt x="5204" y="5319"/>
                    <a:pt x="5223" y="5346"/>
                    <a:pt x="5249" y="5352"/>
                  </a:cubicBezTo>
                  <a:lnTo>
                    <a:pt x="5259" y="5352"/>
                  </a:lnTo>
                  <a:cubicBezTo>
                    <a:pt x="5282" y="5352"/>
                    <a:pt x="5302" y="5336"/>
                    <a:pt x="5308" y="5313"/>
                  </a:cubicBezTo>
                  <a:cubicBezTo>
                    <a:pt x="5455" y="4571"/>
                    <a:pt x="5625" y="3728"/>
                    <a:pt x="5563" y="2892"/>
                  </a:cubicBezTo>
                  <a:cubicBezTo>
                    <a:pt x="5495" y="1963"/>
                    <a:pt x="5139" y="1189"/>
                    <a:pt x="4560" y="705"/>
                  </a:cubicBezTo>
                  <a:cubicBezTo>
                    <a:pt x="4138" y="352"/>
                    <a:pt x="3566" y="127"/>
                    <a:pt x="2860" y="38"/>
                  </a:cubicBezTo>
                  <a:cubicBezTo>
                    <a:pt x="2662" y="13"/>
                    <a:pt x="2466" y="1"/>
                    <a:pt x="22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96;p33"/>
            <p:cNvSpPr/>
            <p:nvPr/>
          </p:nvSpPr>
          <p:spPr>
            <a:xfrm>
              <a:off x="1859538" y="3285533"/>
              <a:ext cx="26447" cy="36111"/>
            </a:xfrm>
            <a:custGeom>
              <a:avLst/>
              <a:gdLst/>
              <a:ahLst/>
              <a:cxnLst/>
              <a:rect l="l" t="t" r="r" b="b"/>
              <a:pathLst>
                <a:path w="364" h="497" extrusionOk="0">
                  <a:moveTo>
                    <a:pt x="90" y="0"/>
                  </a:moveTo>
                  <a:cubicBezTo>
                    <a:pt x="80" y="0"/>
                    <a:pt x="71" y="2"/>
                    <a:pt x="63" y="6"/>
                  </a:cubicBezTo>
                  <a:cubicBezTo>
                    <a:pt x="0" y="36"/>
                    <a:pt x="7" y="170"/>
                    <a:pt x="72" y="304"/>
                  </a:cubicBezTo>
                  <a:cubicBezTo>
                    <a:pt x="128" y="418"/>
                    <a:pt x="213" y="497"/>
                    <a:pt x="273" y="497"/>
                  </a:cubicBezTo>
                  <a:cubicBezTo>
                    <a:pt x="283" y="497"/>
                    <a:pt x="293" y="495"/>
                    <a:pt x="301" y="490"/>
                  </a:cubicBezTo>
                  <a:cubicBezTo>
                    <a:pt x="363" y="461"/>
                    <a:pt x="360" y="327"/>
                    <a:pt x="291" y="193"/>
                  </a:cubicBezTo>
                  <a:cubicBezTo>
                    <a:pt x="235" y="77"/>
                    <a:pt x="152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97;p33"/>
            <p:cNvSpPr/>
            <p:nvPr/>
          </p:nvSpPr>
          <p:spPr>
            <a:xfrm>
              <a:off x="1829385" y="3283644"/>
              <a:ext cx="26447" cy="36038"/>
            </a:xfrm>
            <a:custGeom>
              <a:avLst/>
              <a:gdLst/>
              <a:ahLst/>
              <a:cxnLst/>
              <a:rect l="l" t="t" r="r" b="b"/>
              <a:pathLst>
                <a:path w="364" h="496" extrusionOk="0">
                  <a:moveTo>
                    <a:pt x="86" y="0"/>
                  </a:moveTo>
                  <a:cubicBezTo>
                    <a:pt x="77" y="0"/>
                    <a:pt x="67" y="2"/>
                    <a:pt x="59" y="6"/>
                  </a:cubicBezTo>
                  <a:cubicBezTo>
                    <a:pt x="0" y="36"/>
                    <a:pt x="3" y="169"/>
                    <a:pt x="69" y="303"/>
                  </a:cubicBezTo>
                  <a:cubicBezTo>
                    <a:pt x="128" y="419"/>
                    <a:pt x="212" y="496"/>
                    <a:pt x="274" y="496"/>
                  </a:cubicBezTo>
                  <a:cubicBezTo>
                    <a:pt x="284" y="496"/>
                    <a:pt x="293" y="494"/>
                    <a:pt x="301" y="490"/>
                  </a:cubicBezTo>
                  <a:cubicBezTo>
                    <a:pt x="363" y="460"/>
                    <a:pt x="356" y="326"/>
                    <a:pt x="291" y="193"/>
                  </a:cubicBezTo>
                  <a:cubicBezTo>
                    <a:pt x="235" y="77"/>
                    <a:pt x="149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98;p33"/>
            <p:cNvSpPr/>
            <p:nvPr/>
          </p:nvSpPr>
          <p:spPr>
            <a:xfrm>
              <a:off x="1834398" y="3242520"/>
              <a:ext cx="26375" cy="36183"/>
            </a:xfrm>
            <a:custGeom>
              <a:avLst/>
              <a:gdLst/>
              <a:ahLst/>
              <a:cxnLst/>
              <a:rect l="l" t="t" r="r" b="b"/>
              <a:pathLst>
                <a:path w="363" h="498" extrusionOk="0">
                  <a:moveTo>
                    <a:pt x="89" y="1"/>
                  </a:moveTo>
                  <a:cubicBezTo>
                    <a:pt x="79" y="1"/>
                    <a:pt x="70" y="3"/>
                    <a:pt x="62" y="7"/>
                  </a:cubicBezTo>
                  <a:cubicBezTo>
                    <a:pt x="0" y="36"/>
                    <a:pt x="6" y="170"/>
                    <a:pt x="72" y="304"/>
                  </a:cubicBezTo>
                  <a:cubicBezTo>
                    <a:pt x="128" y="418"/>
                    <a:pt x="212" y="498"/>
                    <a:pt x="272" y="498"/>
                  </a:cubicBezTo>
                  <a:cubicBezTo>
                    <a:pt x="283" y="498"/>
                    <a:pt x="292" y="495"/>
                    <a:pt x="301" y="490"/>
                  </a:cubicBezTo>
                  <a:cubicBezTo>
                    <a:pt x="363" y="461"/>
                    <a:pt x="359" y="327"/>
                    <a:pt x="291" y="193"/>
                  </a:cubicBezTo>
                  <a:cubicBezTo>
                    <a:pt x="234" y="80"/>
                    <a:pt x="150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99;p33"/>
            <p:cNvSpPr/>
            <p:nvPr/>
          </p:nvSpPr>
          <p:spPr>
            <a:xfrm>
              <a:off x="1958134" y="2101870"/>
              <a:ext cx="1019893" cy="945492"/>
            </a:xfrm>
            <a:custGeom>
              <a:avLst/>
              <a:gdLst/>
              <a:ahLst/>
              <a:cxnLst/>
              <a:rect l="l" t="t" r="r" b="b"/>
              <a:pathLst>
                <a:path w="14037" h="13013" extrusionOk="0">
                  <a:moveTo>
                    <a:pt x="9474" y="0"/>
                  </a:moveTo>
                  <a:cubicBezTo>
                    <a:pt x="8502" y="0"/>
                    <a:pt x="7494" y="320"/>
                    <a:pt x="6533" y="656"/>
                  </a:cubicBezTo>
                  <a:cubicBezTo>
                    <a:pt x="3637" y="1669"/>
                    <a:pt x="1741" y="3895"/>
                    <a:pt x="297" y="6889"/>
                  </a:cubicBezTo>
                  <a:cubicBezTo>
                    <a:pt x="0" y="7506"/>
                    <a:pt x="1026" y="8526"/>
                    <a:pt x="1679" y="8738"/>
                  </a:cubicBezTo>
                  <a:cubicBezTo>
                    <a:pt x="1647" y="10352"/>
                    <a:pt x="2418" y="11814"/>
                    <a:pt x="3856" y="12552"/>
                  </a:cubicBezTo>
                  <a:cubicBezTo>
                    <a:pt x="4459" y="12861"/>
                    <a:pt x="5135" y="13012"/>
                    <a:pt x="5813" y="13012"/>
                  </a:cubicBezTo>
                  <a:cubicBezTo>
                    <a:pt x="6748" y="13012"/>
                    <a:pt x="7685" y="12724"/>
                    <a:pt x="8435" y="12163"/>
                  </a:cubicBezTo>
                  <a:cubicBezTo>
                    <a:pt x="8791" y="12405"/>
                    <a:pt x="9223" y="12511"/>
                    <a:pt x="9667" y="12511"/>
                  </a:cubicBezTo>
                  <a:cubicBezTo>
                    <a:pt x="10216" y="12511"/>
                    <a:pt x="10783" y="12349"/>
                    <a:pt x="11242" y="12081"/>
                  </a:cubicBezTo>
                  <a:cubicBezTo>
                    <a:pt x="12075" y="11601"/>
                    <a:pt x="12641" y="10728"/>
                    <a:pt x="12886" y="9800"/>
                  </a:cubicBezTo>
                  <a:cubicBezTo>
                    <a:pt x="13131" y="8869"/>
                    <a:pt x="13082" y="7878"/>
                    <a:pt x="12889" y="6937"/>
                  </a:cubicBezTo>
                  <a:cubicBezTo>
                    <a:pt x="13422" y="6791"/>
                    <a:pt x="13732" y="6310"/>
                    <a:pt x="13883" y="5780"/>
                  </a:cubicBezTo>
                  <a:cubicBezTo>
                    <a:pt x="14036" y="5254"/>
                    <a:pt x="13981" y="4685"/>
                    <a:pt x="13856" y="4150"/>
                  </a:cubicBezTo>
                  <a:cubicBezTo>
                    <a:pt x="13500" y="2584"/>
                    <a:pt x="12530" y="1120"/>
                    <a:pt x="11105" y="378"/>
                  </a:cubicBezTo>
                  <a:cubicBezTo>
                    <a:pt x="10583" y="107"/>
                    <a:pt x="10034" y="0"/>
                    <a:pt x="9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00;p33"/>
            <p:cNvSpPr/>
            <p:nvPr/>
          </p:nvSpPr>
          <p:spPr>
            <a:xfrm>
              <a:off x="2758529" y="1641802"/>
              <a:ext cx="465008" cy="695478"/>
            </a:xfrm>
            <a:custGeom>
              <a:avLst/>
              <a:gdLst/>
              <a:ahLst/>
              <a:cxnLst/>
              <a:rect l="l" t="t" r="r" b="b"/>
              <a:pathLst>
                <a:path w="6400" h="9572" extrusionOk="0">
                  <a:moveTo>
                    <a:pt x="3011" y="0"/>
                  </a:moveTo>
                  <a:cubicBezTo>
                    <a:pt x="2527" y="66"/>
                    <a:pt x="2011" y="246"/>
                    <a:pt x="1683" y="608"/>
                  </a:cubicBezTo>
                  <a:cubicBezTo>
                    <a:pt x="1360" y="971"/>
                    <a:pt x="1131" y="1409"/>
                    <a:pt x="929" y="1851"/>
                  </a:cubicBezTo>
                  <a:cubicBezTo>
                    <a:pt x="501" y="2789"/>
                    <a:pt x="170" y="3785"/>
                    <a:pt x="86" y="4812"/>
                  </a:cubicBezTo>
                  <a:cubicBezTo>
                    <a:pt x="0" y="5841"/>
                    <a:pt x="174" y="6910"/>
                    <a:pt x="697" y="7798"/>
                  </a:cubicBezTo>
                  <a:cubicBezTo>
                    <a:pt x="1220" y="8687"/>
                    <a:pt x="2115" y="9377"/>
                    <a:pt x="3135" y="9537"/>
                  </a:cubicBezTo>
                  <a:cubicBezTo>
                    <a:pt x="3278" y="9560"/>
                    <a:pt x="3424" y="9572"/>
                    <a:pt x="3571" y="9572"/>
                  </a:cubicBezTo>
                  <a:cubicBezTo>
                    <a:pt x="4460" y="9572"/>
                    <a:pt x="5354" y="9153"/>
                    <a:pt x="5837" y="8409"/>
                  </a:cubicBezTo>
                  <a:cubicBezTo>
                    <a:pt x="6400" y="7547"/>
                    <a:pt x="6292" y="6187"/>
                    <a:pt x="5521" y="5501"/>
                  </a:cubicBezTo>
                  <a:cubicBezTo>
                    <a:pt x="5831" y="5190"/>
                    <a:pt x="5985" y="4733"/>
                    <a:pt x="5926" y="4299"/>
                  </a:cubicBezTo>
                  <a:cubicBezTo>
                    <a:pt x="5867" y="3867"/>
                    <a:pt x="5550" y="3491"/>
                    <a:pt x="5168" y="3275"/>
                  </a:cubicBezTo>
                  <a:cubicBezTo>
                    <a:pt x="5468" y="2563"/>
                    <a:pt x="5390" y="1706"/>
                    <a:pt x="4965" y="1059"/>
                  </a:cubicBezTo>
                  <a:cubicBezTo>
                    <a:pt x="4540" y="416"/>
                    <a:pt x="3782" y="4"/>
                    <a:pt x="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01;p33"/>
            <p:cNvSpPr/>
            <p:nvPr/>
          </p:nvSpPr>
          <p:spPr>
            <a:xfrm>
              <a:off x="2284802" y="1200917"/>
              <a:ext cx="839267" cy="530327"/>
            </a:xfrm>
            <a:custGeom>
              <a:avLst/>
              <a:gdLst/>
              <a:ahLst/>
              <a:cxnLst/>
              <a:rect l="l" t="t" r="r" b="b"/>
              <a:pathLst>
                <a:path w="11551" h="7299" extrusionOk="0">
                  <a:moveTo>
                    <a:pt x="5640" y="0"/>
                  </a:moveTo>
                  <a:cubicBezTo>
                    <a:pt x="5375" y="0"/>
                    <a:pt x="5110" y="21"/>
                    <a:pt x="4847" y="55"/>
                  </a:cubicBezTo>
                  <a:cubicBezTo>
                    <a:pt x="3354" y="255"/>
                    <a:pt x="1883" y="970"/>
                    <a:pt x="1014" y="2202"/>
                  </a:cubicBezTo>
                  <a:cubicBezTo>
                    <a:pt x="144" y="3431"/>
                    <a:pt x="1" y="5209"/>
                    <a:pt x="873" y="6438"/>
                  </a:cubicBezTo>
                  <a:cubicBezTo>
                    <a:pt x="2227" y="7026"/>
                    <a:pt x="3751" y="7299"/>
                    <a:pt x="5272" y="7299"/>
                  </a:cubicBezTo>
                  <a:cubicBezTo>
                    <a:pt x="6343" y="7299"/>
                    <a:pt x="7414" y="7164"/>
                    <a:pt x="8422" y="6908"/>
                  </a:cubicBezTo>
                  <a:cubicBezTo>
                    <a:pt x="9007" y="6762"/>
                    <a:pt x="9586" y="6566"/>
                    <a:pt x="10099" y="6249"/>
                  </a:cubicBezTo>
                  <a:cubicBezTo>
                    <a:pt x="10609" y="5931"/>
                    <a:pt x="11057" y="5487"/>
                    <a:pt x="11299" y="4935"/>
                  </a:cubicBezTo>
                  <a:cubicBezTo>
                    <a:pt x="11505" y="4460"/>
                    <a:pt x="11550" y="3896"/>
                    <a:pt x="11309" y="3441"/>
                  </a:cubicBezTo>
                  <a:cubicBezTo>
                    <a:pt x="11110" y="3069"/>
                    <a:pt x="10696" y="2785"/>
                    <a:pt x="10287" y="2785"/>
                  </a:cubicBezTo>
                  <a:cubicBezTo>
                    <a:pt x="10196" y="2785"/>
                    <a:pt x="10106" y="2799"/>
                    <a:pt x="10018" y="2830"/>
                  </a:cubicBezTo>
                  <a:cubicBezTo>
                    <a:pt x="10269" y="2532"/>
                    <a:pt x="10354" y="2101"/>
                    <a:pt x="10233" y="1728"/>
                  </a:cubicBezTo>
                  <a:cubicBezTo>
                    <a:pt x="10113" y="1356"/>
                    <a:pt x="9786" y="1059"/>
                    <a:pt x="9403" y="970"/>
                  </a:cubicBezTo>
                  <a:cubicBezTo>
                    <a:pt x="9314" y="949"/>
                    <a:pt x="9223" y="938"/>
                    <a:pt x="9133" y="938"/>
                  </a:cubicBezTo>
                  <a:cubicBezTo>
                    <a:pt x="8842" y="938"/>
                    <a:pt x="8558" y="1049"/>
                    <a:pt x="8351" y="1264"/>
                  </a:cubicBezTo>
                  <a:cubicBezTo>
                    <a:pt x="7998" y="715"/>
                    <a:pt x="7416" y="336"/>
                    <a:pt x="6789" y="153"/>
                  </a:cubicBezTo>
                  <a:cubicBezTo>
                    <a:pt x="6416" y="44"/>
                    <a:pt x="6029" y="0"/>
                    <a:pt x="5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02;p33"/>
            <p:cNvSpPr/>
            <p:nvPr/>
          </p:nvSpPr>
          <p:spPr>
            <a:xfrm>
              <a:off x="2549348" y="1570307"/>
              <a:ext cx="554958" cy="491746"/>
            </a:xfrm>
            <a:custGeom>
              <a:avLst/>
              <a:gdLst/>
              <a:ahLst/>
              <a:cxnLst/>
              <a:rect l="l" t="t" r="r" b="b"/>
              <a:pathLst>
                <a:path w="7638" h="6768" extrusionOk="0">
                  <a:moveTo>
                    <a:pt x="3077" y="1"/>
                  </a:moveTo>
                  <a:cubicBezTo>
                    <a:pt x="1921" y="1"/>
                    <a:pt x="773" y="612"/>
                    <a:pt x="245" y="1857"/>
                  </a:cubicBezTo>
                  <a:cubicBezTo>
                    <a:pt x="82" y="2243"/>
                    <a:pt x="1" y="2658"/>
                    <a:pt x="1" y="3073"/>
                  </a:cubicBezTo>
                  <a:cubicBezTo>
                    <a:pt x="1" y="4504"/>
                    <a:pt x="962" y="5707"/>
                    <a:pt x="2275" y="6076"/>
                  </a:cubicBezTo>
                  <a:cubicBezTo>
                    <a:pt x="2471" y="6210"/>
                    <a:pt x="2697" y="6305"/>
                    <a:pt x="2918" y="6387"/>
                  </a:cubicBezTo>
                  <a:cubicBezTo>
                    <a:pt x="3529" y="6608"/>
                    <a:pt x="4180" y="6768"/>
                    <a:pt x="4826" y="6768"/>
                  </a:cubicBezTo>
                  <a:cubicBezTo>
                    <a:pt x="5064" y="6768"/>
                    <a:pt x="5302" y="6746"/>
                    <a:pt x="5537" y="6698"/>
                  </a:cubicBezTo>
                  <a:cubicBezTo>
                    <a:pt x="6409" y="6518"/>
                    <a:pt x="7232" y="5913"/>
                    <a:pt x="7478" y="5057"/>
                  </a:cubicBezTo>
                  <a:cubicBezTo>
                    <a:pt x="7550" y="4795"/>
                    <a:pt x="7638" y="4511"/>
                    <a:pt x="7546" y="4256"/>
                  </a:cubicBezTo>
                  <a:cubicBezTo>
                    <a:pt x="7409" y="3883"/>
                    <a:pt x="7001" y="3635"/>
                    <a:pt x="6703" y="3370"/>
                  </a:cubicBezTo>
                  <a:cubicBezTo>
                    <a:pt x="6223" y="2936"/>
                    <a:pt x="6220" y="2400"/>
                    <a:pt x="5968" y="1841"/>
                  </a:cubicBezTo>
                  <a:cubicBezTo>
                    <a:pt x="5415" y="622"/>
                    <a:pt x="4242" y="1"/>
                    <a:pt x="3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03;p33"/>
            <p:cNvSpPr/>
            <p:nvPr/>
          </p:nvSpPr>
          <p:spPr>
            <a:xfrm>
              <a:off x="2232343" y="1614483"/>
              <a:ext cx="590851" cy="775837"/>
            </a:xfrm>
            <a:custGeom>
              <a:avLst/>
              <a:gdLst/>
              <a:ahLst/>
              <a:cxnLst/>
              <a:rect l="l" t="t" r="r" b="b"/>
              <a:pathLst>
                <a:path w="8132" h="10678" extrusionOk="0">
                  <a:moveTo>
                    <a:pt x="3688" y="0"/>
                  </a:moveTo>
                  <a:cubicBezTo>
                    <a:pt x="3463" y="0"/>
                    <a:pt x="3237" y="36"/>
                    <a:pt x="3020" y="109"/>
                  </a:cubicBezTo>
                  <a:cubicBezTo>
                    <a:pt x="1955" y="465"/>
                    <a:pt x="1073" y="1334"/>
                    <a:pt x="697" y="2393"/>
                  </a:cubicBezTo>
                  <a:cubicBezTo>
                    <a:pt x="317" y="3452"/>
                    <a:pt x="458" y="4684"/>
                    <a:pt x="1059" y="5631"/>
                  </a:cubicBezTo>
                  <a:cubicBezTo>
                    <a:pt x="465" y="6177"/>
                    <a:pt x="59" y="6969"/>
                    <a:pt x="30" y="7776"/>
                  </a:cubicBezTo>
                  <a:cubicBezTo>
                    <a:pt x="0" y="8583"/>
                    <a:pt x="340" y="9403"/>
                    <a:pt x="958" y="9920"/>
                  </a:cubicBezTo>
                  <a:cubicBezTo>
                    <a:pt x="1458" y="10334"/>
                    <a:pt x="2102" y="10538"/>
                    <a:pt x="2742" y="10625"/>
                  </a:cubicBezTo>
                  <a:cubicBezTo>
                    <a:pt x="2996" y="10660"/>
                    <a:pt x="3253" y="10677"/>
                    <a:pt x="3509" y="10677"/>
                  </a:cubicBezTo>
                  <a:cubicBezTo>
                    <a:pt x="4127" y="10677"/>
                    <a:pt x="4744" y="10578"/>
                    <a:pt x="5331" y="10384"/>
                  </a:cubicBezTo>
                  <a:cubicBezTo>
                    <a:pt x="6292" y="10067"/>
                    <a:pt x="7194" y="9455"/>
                    <a:pt x="7661" y="8560"/>
                  </a:cubicBezTo>
                  <a:cubicBezTo>
                    <a:pt x="8132" y="7661"/>
                    <a:pt x="8076" y="6459"/>
                    <a:pt x="7373" y="5733"/>
                  </a:cubicBezTo>
                  <a:cubicBezTo>
                    <a:pt x="7821" y="4844"/>
                    <a:pt x="7854" y="3658"/>
                    <a:pt x="7301" y="2834"/>
                  </a:cubicBezTo>
                  <a:cubicBezTo>
                    <a:pt x="7129" y="2576"/>
                    <a:pt x="6913" y="2347"/>
                    <a:pt x="6638" y="2200"/>
                  </a:cubicBezTo>
                  <a:cubicBezTo>
                    <a:pt x="6437" y="2093"/>
                    <a:pt x="6197" y="1999"/>
                    <a:pt x="5969" y="1999"/>
                  </a:cubicBezTo>
                  <a:cubicBezTo>
                    <a:pt x="5889" y="1999"/>
                    <a:pt x="5811" y="2011"/>
                    <a:pt x="5736" y="2037"/>
                  </a:cubicBezTo>
                  <a:cubicBezTo>
                    <a:pt x="5723" y="1387"/>
                    <a:pt x="5390" y="749"/>
                    <a:pt x="4860" y="370"/>
                  </a:cubicBezTo>
                  <a:cubicBezTo>
                    <a:pt x="4516" y="124"/>
                    <a:pt x="4104" y="0"/>
                    <a:pt x="3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04;p33"/>
            <p:cNvSpPr/>
            <p:nvPr/>
          </p:nvSpPr>
          <p:spPr>
            <a:xfrm>
              <a:off x="2103885" y="3272309"/>
              <a:ext cx="442920" cy="250450"/>
            </a:xfrm>
            <a:custGeom>
              <a:avLst/>
              <a:gdLst/>
              <a:ahLst/>
              <a:cxnLst/>
              <a:rect l="l" t="t" r="r" b="b"/>
              <a:pathLst>
                <a:path w="6096" h="3447" extrusionOk="0">
                  <a:moveTo>
                    <a:pt x="4794" y="0"/>
                  </a:moveTo>
                  <a:cubicBezTo>
                    <a:pt x="4658" y="0"/>
                    <a:pt x="4521" y="23"/>
                    <a:pt x="4393" y="70"/>
                  </a:cubicBezTo>
                  <a:cubicBezTo>
                    <a:pt x="3958" y="231"/>
                    <a:pt x="3598" y="678"/>
                    <a:pt x="3569" y="1139"/>
                  </a:cubicBezTo>
                  <a:cubicBezTo>
                    <a:pt x="3192" y="774"/>
                    <a:pt x="2665" y="582"/>
                    <a:pt x="2140" y="582"/>
                  </a:cubicBezTo>
                  <a:cubicBezTo>
                    <a:pt x="1810" y="582"/>
                    <a:pt x="1480" y="658"/>
                    <a:pt x="1190" y="815"/>
                  </a:cubicBezTo>
                  <a:cubicBezTo>
                    <a:pt x="435" y="1224"/>
                    <a:pt x="0" y="2146"/>
                    <a:pt x="160" y="2986"/>
                  </a:cubicBezTo>
                  <a:cubicBezTo>
                    <a:pt x="167" y="3005"/>
                    <a:pt x="171" y="3028"/>
                    <a:pt x="174" y="3048"/>
                  </a:cubicBezTo>
                  <a:cubicBezTo>
                    <a:pt x="226" y="3280"/>
                    <a:pt x="429" y="3447"/>
                    <a:pt x="664" y="3447"/>
                  </a:cubicBezTo>
                  <a:lnTo>
                    <a:pt x="5088" y="3447"/>
                  </a:lnTo>
                  <a:cubicBezTo>
                    <a:pt x="5115" y="3447"/>
                    <a:pt x="5138" y="3437"/>
                    <a:pt x="5158" y="3420"/>
                  </a:cubicBezTo>
                  <a:cubicBezTo>
                    <a:pt x="5696" y="2976"/>
                    <a:pt x="6037" y="2299"/>
                    <a:pt x="6073" y="1604"/>
                  </a:cubicBezTo>
                  <a:cubicBezTo>
                    <a:pt x="6096" y="1156"/>
                    <a:pt x="5984" y="685"/>
                    <a:pt x="5674" y="364"/>
                  </a:cubicBezTo>
                  <a:cubicBezTo>
                    <a:pt x="5448" y="130"/>
                    <a:pt x="5120" y="0"/>
                    <a:pt x="4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05;p33"/>
            <p:cNvSpPr/>
            <p:nvPr/>
          </p:nvSpPr>
          <p:spPr>
            <a:xfrm>
              <a:off x="2064941" y="2579230"/>
              <a:ext cx="42069" cy="49988"/>
            </a:xfrm>
            <a:custGeom>
              <a:avLst/>
              <a:gdLst/>
              <a:ahLst/>
              <a:cxnLst/>
              <a:rect l="l" t="t" r="r" b="b"/>
              <a:pathLst>
                <a:path w="579" h="688" extrusionOk="0">
                  <a:moveTo>
                    <a:pt x="447" y="1"/>
                  </a:moveTo>
                  <a:cubicBezTo>
                    <a:pt x="358" y="1"/>
                    <a:pt x="232" y="99"/>
                    <a:pt x="138" y="250"/>
                  </a:cubicBezTo>
                  <a:cubicBezTo>
                    <a:pt x="23" y="432"/>
                    <a:pt x="1" y="625"/>
                    <a:pt x="82" y="675"/>
                  </a:cubicBezTo>
                  <a:cubicBezTo>
                    <a:pt x="97" y="684"/>
                    <a:pt x="114" y="688"/>
                    <a:pt x="132" y="688"/>
                  </a:cubicBezTo>
                  <a:cubicBezTo>
                    <a:pt x="221" y="688"/>
                    <a:pt x="347" y="590"/>
                    <a:pt x="441" y="439"/>
                  </a:cubicBezTo>
                  <a:cubicBezTo>
                    <a:pt x="556" y="256"/>
                    <a:pt x="579" y="67"/>
                    <a:pt x="497" y="14"/>
                  </a:cubicBezTo>
                  <a:cubicBezTo>
                    <a:pt x="482" y="5"/>
                    <a:pt x="465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06;p33"/>
            <p:cNvSpPr/>
            <p:nvPr/>
          </p:nvSpPr>
          <p:spPr>
            <a:xfrm>
              <a:off x="2044233" y="2540576"/>
              <a:ext cx="42359" cy="49988"/>
            </a:xfrm>
            <a:custGeom>
              <a:avLst/>
              <a:gdLst/>
              <a:ahLst/>
              <a:cxnLst/>
              <a:rect l="l" t="t" r="r" b="b"/>
              <a:pathLst>
                <a:path w="583" h="688" extrusionOk="0">
                  <a:moveTo>
                    <a:pt x="448" y="0"/>
                  </a:moveTo>
                  <a:cubicBezTo>
                    <a:pt x="361" y="0"/>
                    <a:pt x="236" y="98"/>
                    <a:pt x="141" y="249"/>
                  </a:cubicBezTo>
                  <a:cubicBezTo>
                    <a:pt x="27" y="432"/>
                    <a:pt x="1" y="625"/>
                    <a:pt x="86" y="674"/>
                  </a:cubicBezTo>
                  <a:cubicBezTo>
                    <a:pt x="100" y="683"/>
                    <a:pt x="117" y="687"/>
                    <a:pt x="135" y="687"/>
                  </a:cubicBezTo>
                  <a:cubicBezTo>
                    <a:pt x="222" y="687"/>
                    <a:pt x="348" y="590"/>
                    <a:pt x="443" y="439"/>
                  </a:cubicBezTo>
                  <a:cubicBezTo>
                    <a:pt x="556" y="255"/>
                    <a:pt x="583" y="66"/>
                    <a:pt x="497" y="14"/>
                  </a:cubicBezTo>
                  <a:cubicBezTo>
                    <a:pt x="483" y="5"/>
                    <a:pt x="467" y="0"/>
                    <a:pt x="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07;p33"/>
            <p:cNvSpPr/>
            <p:nvPr/>
          </p:nvSpPr>
          <p:spPr>
            <a:xfrm>
              <a:off x="2098654" y="2515654"/>
              <a:ext cx="42359" cy="50134"/>
            </a:xfrm>
            <a:custGeom>
              <a:avLst/>
              <a:gdLst/>
              <a:ahLst/>
              <a:cxnLst/>
              <a:rect l="l" t="t" r="r" b="b"/>
              <a:pathLst>
                <a:path w="583" h="690" extrusionOk="0">
                  <a:moveTo>
                    <a:pt x="449" y="0"/>
                  </a:moveTo>
                  <a:cubicBezTo>
                    <a:pt x="362" y="0"/>
                    <a:pt x="236" y="100"/>
                    <a:pt x="141" y="252"/>
                  </a:cubicBezTo>
                  <a:cubicBezTo>
                    <a:pt x="27" y="435"/>
                    <a:pt x="0" y="625"/>
                    <a:pt x="86" y="677"/>
                  </a:cubicBezTo>
                  <a:cubicBezTo>
                    <a:pt x="100" y="686"/>
                    <a:pt x="116" y="690"/>
                    <a:pt x="134" y="690"/>
                  </a:cubicBezTo>
                  <a:cubicBezTo>
                    <a:pt x="221" y="690"/>
                    <a:pt x="347" y="590"/>
                    <a:pt x="442" y="441"/>
                  </a:cubicBezTo>
                  <a:cubicBezTo>
                    <a:pt x="556" y="259"/>
                    <a:pt x="582" y="66"/>
                    <a:pt x="498" y="13"/>
                  </a:cubicBezTo>
                  <a:cubicBezTo>
                    <a:pt x="484" y="4"/>
                    <a:pt x="467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08;p33"/>
            <p:cNvSpPr/>
            <p:nvPr/>
          </p:nvSpPr>
          <p:spPr>
            <a:xfrm>
              <a:off x="2383616" y="1417436"/>
              <a:ext cx="73675" cy="171472"/>
            </a:xfrm>
            <a:custGeom>
              <a:avLst/>
              <a:gdLst/>
              <a:ahLst/>
              <a:cxnLst/>
              <a:rect l="l" t="t" r="r" b="b"/>
              <a:pathLst>
                <a:path w="1014" h="2360" extrusionOk="0">
                  <a:moveTo>
                    <a:pt x="961" y="0"/>
                  </a:moveTo>
                  <a:cubicBezTo>
                    <a:pt x="660" y="0"/>
                    <a:pt x="373" y="222"/>
                    <a:pt x="294" y="513"/>
                  </a:cubicBezTo>
                  <a:cubicBezTo>
                    <a:pt x="226" y="765"/>
                    <a:pt x="344" y="1092"/>
                    <a:pt x="552" y="1275"/>
                  </a:cubicBezTo>
                  <a:cubicBezTo>
                    <a:pt x="360" y="1337"/>
                    <a:pt x="196" y="1471"/>
                    <a:pt x="108" y="1651"/>
                  </a:cubicBezTo>
                  <a:cubicBezTo>
                    <a:pt x="0" y="1863"/>
                    <a:pt x="3" y="2124"/>
                    <a:pt x="115" y="2334"/>
                  </a:cubicBezTo>
                  <a:cubicBezTo>
                    <a:pt x="125" y="2350"/>
                    <a:pt x="140" y="2360"/>
                    <a:pt x="157" y="2360"/>
                  </a:cubicBezTo>
                  <a:cubicBezTo>
                    <a:pt x="167" y="2360"/>
                    <a:pt x="173" y="2356"/>
                    <a:pt x="180" y="2353"/>
                  </a:cubicBezTo>
                  <a:cubicBezTo>
                    <a:pt x="206" y="2340"/>
                    <a:pt x="216" y="2311"/>
                    <a:pt x="203" y="2288"/>
                  </a:cubicBezTo>
                  <a:cubicBezTo>
                    <a:pt x="105" y="2105"/>
                    <a:pt x="101" y="1880"/>
                    <a:pt x="196" y="1696"/>
                  </a:cubicBezTo>
                  <a:cubicBezTo>
                    <a:pt x="288" y="1510"/>
                    <a:pt x="471" y="1379"/>
                    <a:pt x="674" y="1347"/>
                  </a:cubicBezTo>
                  <a:cubicBezTo>
                    <a:pt x="693" y="1347"/>
                    <a:pt x="713" y="1331"/>
                    <a:pt x="716" y="1308"/>
                  </a:cubicBezTo>
                  <a:cubicBezTo>
                    <a:pt x="719" y="1288"/>
                    <a:pt x="709" y="1269"/>
                    <a:pt x="693" y="1258"/>
                  </a:cubicBezTo>
                  <a:cubicBezTo>
                    <a:pt x="467" y="1124"/>
                    <a:pt x="324" y="781"/>
                    <a:pt x="389" y="539"/>
                  </a:cubicBezTo>
                  <a:cubicBezTo>
                    <a:pt x="458" y="288"/>
                    <a:pt x="703" y="101"/>
                    <a:pt x="964" y="98"/>
                  </a:cubicBezTo>
                  <a:cubicBezTo>
                    <a:pt x="991" y="98"/>
                    <a:pt x="1013" y="76"/>
                    <a:pt x="1013" y="49"/>
                  </a:cubicBezTo>
                  <a:cubicBezTo>
                    <a:pt x="1013" y="23"/>
                    <a:pt x="991" y="0"/>
                    <a:pt x="9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09;p33"/>
            <p:cNvSpPr/>
            <p:nvPr/>
          </p:nvSpPr>
          <p:spPr>
            <a:xfrm>
              <a:off x="2458163" y="1272775"/>
              <a:ext cx="336768" cy="301674"/>
            </a:xfrm>
            <a:custGeom>
              <a:avLst/>
              <a:gdLst/>
              <a:ahLst/>
              <a:cxnLst/>
              <a:rect l="l" t="t" r="r" b="b"/>
              <a:pathLst>
                <a:path w="4635" h="4152" extrusionOk="0">
                  <a:moveTo>
                    <a:pt x="3612" y="1"/>
                  </a:moveTo>
                  <a:lnTo>
                    <a:pt x="2932" y="1213"/>
                  </a:lnTo>
                  <a:lnTo>
                    <a:pt x="1766" y="648"/>
                  </a:lnTo>
                  <a:lnTo>
                    <a:pt x="1657" y="1805"/>
                  </a:lnTo>
                  <a:lnTo>
                    <a:pt x="1" y="2063"/>
                  </a:lnTo>
                  <a:lnTo>
                    <a:pt x="1298" y="4151"/>
                  </a:lnTo>
                  <a:cubicBezTo>
                    <a:pt x="1484" y="3746"/>
                    <a:pt x="1788" y="3400"/>
                    <a:pt x="2164" y="3168"/>
                  </a:cubicBezTo>
                  <a:cubicBezTo>
                    <a:pt x="2523" y="2941"/>
                    <a:pt x="2951" y="2823"/>
                    <a:pt x="3377" y="2823"/>
                  </a:cubicBezTo>
                  <a:cubicBezTo>
                    <a:pt x="3496" y="2823"/>
                    <a:pt x="3615" y="2832"/>
                    <a:pt x="3733" y="2851"/>
                  </a:cubicBezTo>
                  <a:lnTo>
                    <a:pt x="3798" y="2815"/>
                  </a:lnTo>
                  <a:cubicBezTo>
                    <a:pt x="3909" y="2521"/>
                    <a:pt x="4181" y="2275"/>
                    <a:pt x="4472" y="2158"/>
                  </a:cubicBezTo>
                  <a:cubicBezTo>
                    <a:pt x="4523" y="2138"/>
                    <a:pt x="4579" y="2118"/>
                    <a:pt x="4635" y="2109"/>
                  </a:cubicBez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310;p33"/>
            <p:cNvSpPr/>
            <p:nvPr/>
          </p:nvSpPr>
          <p:spPr>
            <a:xfrm>
              <a:off x="2539612" y="1420124"/>
              <a:ext cx="316569" cy="181862"/>
            </a:xfrm>
            <a:custGeom>
              <a:avLst/>
              <a:gdLst/>
              <a:ahLst/>
              <a:cxnLst/>
              <a:rect l="l" t="t" r="r" b="b"/>
              <a:pathLst>
                <a:path w="4357" h="2503" extrusionOk="0">
                  <a:moveTo>
                    <a:pt x="3771" y="1"/>
                  </a:moveTo>
                  <a:cubicBezTo>
                    <a:pt x="3682" y="1"/>
                    <a:pt x="3592" y="11"/>
                    <a:pt x="3503" y="32"/>
                  </a:cubicBezTo>
                  <a:cubicBezTo>
                    <a:pt x="3445" y="45"/>
                    <a:pt x="3386" y="61"/>
                    <a:pt x="3331" y="84"/>
                  </a:cubicBezTo>
                  <a:cubicBezTo>
                    <a:pt x="3010" y="215"/>
                    <a:pt x="2743" y="476"/>
                    <a:pt x="2631" y="767"/>
                  </a:cubicBezTo>
                  <a:cubicBezTo>
                    <a:pt x="2628" y="770"/>
                    <a:pt x="2628" y="774"/>
                    <a:pt x="2628" y="777"/>
                  </a:cubicBezTo>
                  <a:lnTo>
                    <a:pt x="2618" y="777"/>
                  </a:lnTo>
                  <a:cubicBezTo>
                    <a:pt x="2496" y="756"/>
                    <a:pt x="2373" y="747"/>
                    <a:pt x="2249" y="747"/>
                  </a:cubicBezTo>
                  <a:cubicBezTo>
                    <a:pt x="1815" y="747"/>
                    <a:pt x="1380" y="869"/>
                    <a:pt x="1017" y="1097"/>
                  </a:cubicBezTo>
                  <a:cubicBezTo>
                    <a:pt x="634" y="1333"/>
                    <a:pt x="321" y="1689"/>
                    <a:pt x="131" y="2101"/>
                  </a:cubicBezTo>
                  <a:cubicBezTo>
                    <a:pt x="82" y="2215"/>
                    <a:pt x="40" y="2330"/>
                    <a:pt x="7" y="2440"/>
                  </a:cubicBezTo>
                  <a:cubicBezTo>
                    <a:pt x="1" y="2467"/>
                    <a:pt x="13" y="2496"/>
                    <a:pt x="40" y="2502"/>
                  </a:cubicBezTo>
                  <a:lnTo>
                    <a:pt x="56" y="2502"/>
                  </a:lnTo>
                  <a:cubicBezTo>
                    <a:pt x="76" y="2502"/>
                    <a:pt x="95" y="2490"/>
                    <a:pt x="102" y="2467"/>
                  </a:cubicBezTo>
                  <a:cubicBezTo>
                    <a:pt x="131" y="2359"/>
                    <a:pt x="174" y="2251"/>
                    <a:pt x="223" y="2143"/>
                  </a:cubicBezTo>
                  <a:cubicBezTo>
                    <a:pt x="402" y="1748"/>
                    <a:pt x="703" y="1408"/>
                    <a:pt x="1069" y="1179"/>
                  </a:cubicBezTo>
                  <a:cubicBezTo>
                    <a:pt x="1420" y="962"/>
                    <a:pt x="1839" y="844"/>
                    <a:pt x="2256" y="844"/>
                  </a:cubicBezTo>
                  <a:cubicBezTo>
                    <a:pt x="2372" y="844"/>
                    <a:pt x="2488" y="853"/>
                    <a:pt x="2601" y="872"/>
                  </a:cubicBezTo>
                  <a:cubicBezTo>
                    <a:pt x="2612" y="875"/>
                    <a:pt x="2618" y="875"/>
                    <a:pt x="2628" y="879"/>
                  </a:cubicBezTo>
                  <a:cubicBezTo>
                    <a:pt x="2634" y="879"/>
                    <a:pt x="2641" y="879"/>
                    <a:pt x="2651" y="882"/>
                  </a:cubicBezTo>
                  <a:cubicBezTo>
                    <a:pt x="2653" y="882"/>
                    <a:pt x="2655" y="882"/>
                    <a:pt x="2658" y="882"/>
                  </a:cubicBezTo>
                  <a:cubicBezTo>
                    <a:pt x="2678" y="882"/>
                    <a:pt x="2700" y="869"/>
                    <a:pt x="2707" y="849"/>
                  </a:cubicBezTo>
                  <a:lnTo>
                    <a:pt x="2710" y="839"/>
                  </a:lnTo>
                  <a:cubicBezTo>
                    <a:pt x="2713" y="826"/>
                    <a:pt x="2716" y="816"/>
                    <a:pt x="2723" y="806"/>
                  </a:cubicBezTo>
                  <a:lnTo>
                    <a:pt x="2723" y="803"/>
                  </a:lnTo>
                  <a:cubicBezTo>
                    <a:pt x="2824" y="541"/>
                    <a:pt x="3076" y="293"/>
                    <a:pt x="3366" y="176"/>
                  </a:cubicBezTo>
                  <a:cubicBezTo>
                    <a:pt x="3416" y="156"/>
                    <a:pt x="3468" y="140"/>
                    <a:pt x="3527" y="130"/>
                  </a:cubicBezTo>
                  <a:cubicBezTo>
                    <a:pt x="3608" y="110"/>
                    <a:pt x="3692" y="100"/>
                    <a:pt x="3775" y="100"/>
                  </a:cubicBezTo>
                  <a:cubicBezTo>
                    <a:pt x="3950" y="100"/>
                    <a:pt x="4126" y="143"/>
                    <a:pt x="4278" y="224"/>
                  </a:cubicBezTo>
                  <a:cubicBezTo>
                    <a:pt x="4285" y="229"/>
                    <a:pt x="4293" y="230"/>
                    <a:pt x="4301" y="230"/>
                  </a:cubicBezTo>
                  <a:cubicBezTo>
                    <a:pt x="4319" y="230"/>
                    <a:pt x="4338" y="221"/>
                    <a:pt x="4347" y="205"/>
                  </a:cubicBezTo>
                  <a:cubicBezTo>
                    <a:pt x="4357" y="182"/>
                    <a:pt x="4351" y="153"/>
                    <a:pt x="4324" y="140"/>
                  </a:cubicBezTo>
                  <a:cubicBezTo>
                    <a:pt x="4157" y="48"/>
                    <a:pt x="3965" y="1"/>
                    <a:pt x="37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311;p33"/>
            <p:cNvSpPr/>
            <p:nvPr/>
          </p:nvSpPr>
          <p:spPr>
            <a:xfrm>
              <a:off x="2760709" y="2054933"/>
              <a:ext cx="95690" cy="63503"/>
            </a:xfrm>
            <a:custGeom>
              <a:avLst/>
              <a:gdLst/>
              <a:ahLst/>
              <a:cxnLst/>
              <a:rect l="l" t="t" r="r" b="b"/>
              <a:pathLst>
                <a:path w="1317" h="874" extrusionOk="0">
                  <a:moveTo>
                    <a:pt x="0" y="1"/>
                  </a:moveTo>
                  <a:lnTo>
                    <a:pt x="0" y="1"/>
                  </a:lnTo>
                  <a:cubicBezTo>
                    <a:pt x="190" y="233"/>
                    <a:pt x="392" y="583"/>
                    <a:pt x="471" y="874"/>
                  </a:cubicBezTo>
                  <a:cubicBezTo>
                    <a:pt x="810" y="792"/>
                    <a:pt x="1118" y="583"/>
                    <a:pt x="1317" y="292"/>
                  </a:cubicBezTo>
                  <a:cubicBezTo>
                    <a:pt x="896" y="207"/>
                    <a:pt x="421" y="86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312;p33"/>
            <p:cNvSpPr/>
            <p:nvPr/>
          </p:nvSpPr>
          <p:spPr>
            <a:xfrm>
              <a:off x="2565696" y="2072298"/>
              <a:ext cx="411169" cy="940406"/>
            </a:xfrm>
            <a:custGeom>
              <a:avLst/>
              <a:gdLst/>
              <a:ahLst/>
              <a:cxnLst/>
              <a:rect l="l" t="t" r="r" b="b"/>
              <a:pathLst>
                <a:path w="5659" h="12943" extrusionOk="0">
                  <a:moveTo>
                    <a:pt x="3934" y="1"/>
                  </a:moveTo>
                  <a:cubicBezTo>
                    <a:pt x="3928" y="1"/>
                    <a:pt x="3922" y="2"/>
                    <a:pt x="3916" y="4"/>
                  </a:cubicBezTo>
                  <a:cubicBezTo>
                    <a:pt x="3890" y="14"/>
                    <a:pt x="3877" y="43"/>
                    <a:pt x="3886" y="69"/>
                  </a:cubicBezTo>
                  <a:cubicBezTo>
                    <a:pt x="3995" y="341"/>
                    <a:pt x="4105" y="618"/>
                    <a:pt x="4214" y="890"/>
                  </a:cubicBezTo>
                  <a:cubicBezTo>
                    <a:pt x="4635" y="1938"/>
                    <a:pt x="5070" y="3024"/>
                    <a:pt x="5315" y="4148"/>
                  </a:cubicBezTo>
                  <a:cubicBezTo>
                    <a:pt x="5439" y="4723"/>
                    <a:pt x="5556" y="5394"/>
                    <a:pt x="5491" y="5991"/>
                  </a:cubicBezTo>
                  <a:cubicBezTo>
                    <a:pt x="5413" y="6703"/>
                    <a:pt x="5093" y="7151"/>
                    <a:pt x="4517" y="7364"/>
                  </a:cubicBezTo>
                  <a:cubicBezTo>
                    <a:pt x="4494" y="7370"/>
                    <a:pt x="4482" y="7394"/>
                    <a:pt x="4485" y="7416"/>
                  </a:cubicBezTo>
                  <a:lnTo>
                    <a:pt x="4497" y="7547"/>
                  </a:lnTo>
                  <a:cubicBezTo>
                    <a:pt x="4596" y="8468"/>
                    <a:pt x="4687" y="9338"/>
                    <a:pt x="4458" y="10243"/>
                  </a:cubicBezTo>
                  <a:cubicBezTo>
                    <a:pt x="4197" y="11269"/>
                    <a:pt x="3497" y="12135"/>
                    <a:pt x="2586" y="12560"/>
                  </a:cubicBezTo>
                  <a:cubicBezTo>
                    <a:pt x="2184" y="12750"/>
                    <a:pt x="1762" y="12845"/>
                    <a:pt x="1340" y="12845"/>
                  </a:cubicBezTo>
                  <a:cubicBezTo>
                    <a:pt x="913" y="12845"/>
                    <a:pt x="485" y="12748"/>
                    <a:pt x="79" y="12554"/>
                  </a:cubicBezTo>
                  <a:cubicBezTo>
                    <a:pt x="72" y="12550"/>
                    <a:pt x="65" y="12549"/>
                    <a:pt x="58" y="12549"/>
                  </a:cubicBezTo>
                  <a:cubicBezTo>
                    <a:pt x="39" y="12549"/>
                    <a:pt x="21" y="12560"/>
                    <a:pt x="14" y="12577"/>
                  </a:cubicBezTo>
                  <a:cubicBezTo>
                    <a:pt x="1" y="12603"/>
                    <a:pt x="11" y="12632"/>
                    <a:pt x="37" y="12642"/>
                  </a:cubicBezTo>
                  <a:cubicBezTo>
                    <a:pt x="455" y="12845"/>
                    <a:pt x="900" y="12943"/>
                    <a:pt x="1340" y="12943"/>
                  </a:cubicBezTo>
                  <a:cubicBezTo>
                    <a:pt x="1776" y="12943"/>
                    <a:pt x="2213" y="12845"/>
                    <a:pt x="2628" y="12652"/>
                  </a:cubicBezTo>
                  <a:cubicBezTo>
                    <a:pt x="3566" y="12210"/>
                    <a:pt x="4286" y="11322"/>
                    <a:pt x="4553" y="10266"/>
                  </a:cubicBezTo>
                  <a:cubicBezTo>
                    <a:pt x="4785" y="9344"/>
                    <a:pt x="4694" y="8465"/>
                    <a:pt x="4596" y="7534"/>
                  </a:cubicBezTo>
                  <a:lnTo>
                    <a:pt x="4586" y="7442"/>
                  </a:lnTo>
                  <a:cubicBezTo>
                    <a:pt x="5171" y="7213"/>
                    <a:pt x="5508" y="6730"/>
                    <a:pt x="5589" y="6005"/>
                  </a:cubicBezTo>
                  <a:cubicBezTo>
                    <a:pt x="5658" y="5390"/>
                    <a:pt x="5537" y="4710"/>
                    <a:pt x="5410" y="4128"/>
                  </a:cubicBezTo>
                  <a:cubicBezTo>
                    <a:pt x="5164" y="2997"/>
                    <a:pt x="4727" y="1906"/>
                    <a:pt x="4305" y="851"/>
                  </a:cubicBezTo>
                  <a:cubicBezTo>
                    <a:pt x="4197" y="582"/>
                    <a:pt x="4086" y="305"/>
                    <a:pt x="3978" y="33"/>
                  </a:cubicBezTo>
                  <a:cubicBezTo>
                    <a:pt x="3970" y="13"/>
                    <a:pt x="3953" y="1"/>
                    <a:pt x="39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313;p33"/>
            <p:cNvSpPr/>
            <p:nvPr/>
          </p:nvSpPr>
          <p:spPr>
            <a:xfrm>
              <a:off x="2959136" y="2119961"/>
              <a:ext cx="154179" cy="143571"/>
            </a:xfrm>
            <a:custGeom>
              <a:avLst/>
              <a:gdLst/>
              <a:ahLst/>
              <a:cxnLst/>
              <a:rect l="l" t="t" r="r" b="b"/>
              <a:pathLst>
                <a:path w="2122" h="1976" extrusionOk="0">
                  <a:moveTo>
                    <a:pt x="1731" y="1"/>
                  </a:moveTo>
                  <a:cubicBezTo>
                    <a:pt x="1716" y="1"/>
                    <a:pt x="1701" y="7"/>
                    <a:pt x="1690" y="21"/>
                  </a:cubicBezTo>
                  <a:cubicBezTo>
                    <a:pt x="1678" y="44"/>
                    <a:pt x="1681" y="77"/>
                    <a:pt x="1704" y="90"/>
                  </a:cubicBezTo>
                  <a:cubicBezTo>
                    <a:pt x="1900" y="224"/>
                    <a:pt x="2024" y="459"/>
                    <a:pt x="2021" y="694"/>
                  </a:cubicBezTo>
                  <a:cubicBezTo>
                    <a:pt x="2018" y="929"/>
                    <a:pt x="1887" y="1165"/>
                    <a:pt x="1690" y="1293"/>
                  </a:cubicBezTo>
                  <a:cubicBezTo>
                    <a:pt x="1605" y="1349"/>
                    <a:pt x="1500" y="1387"/>
                    <a:pt x="1405" y="1387"/>
                  </a:cubicBezTo>
                  <a:cubicBezTo>
                    <a:pt x="1333" y="1387"/>
                    <a:pt x="1267" y="1366"/>
                    <a:pt x="1217" y="1315"/>
                  </a:cubicBezTo>
                  <a:cubicBezTo>
                    <a:pt x="1206" y="1307"/>
                    <a:pt x="1194" y="1301"/>
                    <a:pt x="1181" y="1301"/>
                  </a:cubicBezTo>
                  <a:cubicBezTo>
                    <a:pt x="1174" y="1301"/>
                    <a:pt x="1168" y="1302"/>
                    <a:pt x="1161" y="1306"/>
                  </a:cubicBezTo>
                  <a:cubicBezTo>
                    <a:pt x="1145" y="1312"/>
                    <a:pt x="1132" y="1332"/>
                    <a:pt x="1132" y="1351"/>
                  </a:cubicBezTo>
                  <a:cubicBezTo>
                    <a:pt x="1132" y="1600"/>
                    <a:pt x="926" y="1839"/>
                    <a:pt x="678" y="1871"/>
                  </a:cubicBezTo>
                  <a:cubicBezTo>
                    <a:pt x="658" y="1873"/>
                    <a:pt x="637" y="1875"/>
                    <a:pt x="617" y="1875"/>
                  </a:cubicBezTo>
                  <a:cubicBezTo>
                    <a:pt x="390" y="1875"/>
                    <a:pt x="163" y="1711"/>
                    <a:pt x="102" y="1492"/>
                  </a:cubicBezTo>
                  <a:cubicBezTo>
                    <a:pt x="97" y="1470"/>
                    <a:pt x="77" y="1454"/>
                    <a:pt x="55" y="1454"/>
                  </a:cubicBezTo>
                  <a:cubicBezTo>
                    <a:pt x="51" y="1454"/>
                    <a:pt x="47" y="1455"/>
                    <a:pt x="43" y="1456"/>
                  </a:cubicBezTo>
                  <a:cubicBezTo>
                    <a:pt x="17" y="1463"/>
                    <a:pt x="1" y="1492"/>
                    <a:pt x="8" y="1518"/>
                  </a:cubicBezTo>
                  <a:cubicBezTo>
                    <a:pt x="79" y="1783"/>
                    <a:pt x="345" y="1976"/>
                    <a:pt x="616" y="1976"/>
                  </a:cubicBezTo>
                  <a:cubicBezTo>
                    <a:pt x="642" y="1976"/>
                    <a:pt x="668" y="1973"/>
                    <a:pt x="690" y="1969"/>
                  </a:cubicBezTo>
                  <a:cubicBezTo>
                    <a:pt x="959" y="1933"/>
                    <a:pt x="1181" y="1704"/>
                    <a:pt x="1224" y="1443"/>
                  </a:cubicBezTo>
                  <a:cubicBezTo>
                    <a:pt x="1278" y="1472"/>
                    <a:pt x="1339" y="1484"/>
                    <a:pt x="1401" y="1484"/>
                  </a:cubicBezTo>
                  <a:cubicBezTo>
                    <a:pt x="1518" y="1484"/>
                    <a:pt x="1641" y="1440"/>
                    <a:pt x="1743" y="1374"/>
                  </a:cubicBezTo>
                  <a:cubicBezTo>
                    <a:pt x="1972" y="1228"/>
                    <a:pt x="2116" y="969"/>
                    <a:pt x="2119" y="698"/>
                  </a:cubicBezTo>
                  <a:cubicBezTo>
                    <a:pt x="2122" y="427"/>
                    <a:pt x="1985" y="162"/>
                    <a:pt x="1759" y="8"/>
                  </a:cubicBezTo>
                  <a:cubicBezTo>
                    <a:pt x="1751" y="3"/>
                    <a:pt x="1741" y="1"/>
                    <a:pt x="1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314;p33"/>
            <p:cNvSpPr/>
            <p:nvPr/>
          </p:nvSpPr>
          <p:spPr>
            <a:xfrm>
              <a:off x="2744797" y="1588690"/>
              <a:ext cx="367865" cy="489421"/>
            </a:xfrm>
            <a:custGeom>
              <a:avLst/>
              <a:gdLst/>
              <a:ahLst/>
              <a:cxnLst/>
              <a:rect l="l" t="t" r="r" b="b"/>
              <a:pathLst>
                <a:path w="5063" h="6736" extrusionOk="0">
                  <a:moveTo>
                    <a:pt x="1007" y="1"/>
                  </a:moveTo>
                  <a:cubicBezTo>
                    <a:pt x="851" y="1"/>
                    <a:pt x="695" y="15"/>
                    <a:pt x="542" y="45"/>
                  </a:cubicBezTo>
                  <a:cubicBezTo>
                    <a:pt x="516" y="49"/>
                    <a:pt x="500" y="75"/>
                    <a:pt x="503" y="104"/>
                  </a:cubicBezTo>
                  <a:cubicBezTo>
                    <a:pt x="509" y="128"/>
                    <a:pt x="531" y="144"/>
                    <a:pt x="554" y="144"/>
                  </a:cubicBezTo>
                  <a:cubicBezTo>
                    <a:pt x="557" y="144"/>
                    <a:pt x="559" y="143"/>
                    <a:pt x="562" y="143"/>
                  </a:cubicBezTo>
                  <a:cubicBezTo>
                    <a:pt x="708" y="115"/>
                    <a:pt x="858" y="101"/>
                    <a:pt x="1007" y="101"/>
                  </a:cubicBezTo>
                  <a:cubicBezTo>
                    <a:pt x="1598" y="101"/>
                    <a:pt x="2193" y="317"/>
                    <a:pt x="2634" y="705"/>
                  </a:cubicBezTo>
                  <a:cubicBezTo>
                    <a:pt x="3189" y="1192"/>
                    <a:pt x="3503" y="1954"/>
                    <a:pt x="3458" y="2689"/>
                  </a:cubicBezTo>
                  <a:cubicBezTo>
                    <a:pt x="3455" y="2709"/>
                    <a:pt x="3464" y="2725"/>
                    <a:pt x="3480" y="2735"/>
                  </a:cubicBezTo>
                  <a:cubicBezTo>
                    <a:pt x="4088" y="3088"/>
                    <a:pt x="4605" y="3585"/>
                    <a:pt x="4939" y="4134"/>
                  </a:cubicBezTo>
                  <a:cubicBezTo>
                    <a:pt x="4954" y="4160"/>
                    <a:pt x="4961" y="4196"/>
                    <a:pt x="4951" y="4229"/>
                  </a:cubicBezTo>
                  <a:cubicBezTo>
                    <a:pt x="4693" y="5182"/>
                    <a:pt x="4033" y="5961"/>
                    <a:pt x="3141" y="6363"/>
                  </a:cubicBezTo>
                  <a:cubicBezTo>
                    <a:pt x="2736" y="6545"/>
                    <a:pt x="2259" y="6635"/>
                    <a:pt x="1774" y="6635"/>
                  </a:cubicBezTo>
                  <a:cubicBezTo>
                    <a:pt x="1181" y="6635"/>
                    <a:pt x="576" y="6501"/>
                    <a:pt x="79" y="6238"/>
                  </a:cubicBezTo>
                  <a:cubicBezTo>
                    <a:pt x="72" y="6236"/>
                    <a:pt x="65" y="6234"/>
                    <a:pt x="58" y="6234"/>
                  </a:cubicBezTo>
                  <a:cubicBezTo>
                    <a:pt x="40" y="6234"/>
                    <a:pt x="22" y="6243"/>
                    <a:pt x="13" y="6261"/>
                  </a:cubicBezTo>
                  <a:cubicBezTo>
                    <a:pt x="0" y="6285"/>
                    <a:pt x="10" y="6314"/>
                    <a:pt x="32" y="6327"/>
                  </a:cubicBezTo>
                  <a:cubicBezTo>
                    <a:pt x="487" y="6565"/>
                    <a:pt x="1029" y="6706"/>
                    <a:pt x="1595" y="6732"/>
                  </a:cubicBezTo>
                  <a:cubicBezTo>
                    <a:pt x="1657" y="6736"/>
                    <a:pt x="1716" y="6736"/>
                    <a:pt x="1774" y="6736"/>
                  </a:cubicBezTo>
                  <a:cubicBezTo>
                    <a:pt x="2284" y="6736"/>
                    <a:pt x="2768" y="6641"/>
                    <a:pt x="3180" y="6454"/>
                  </a:cubicBezTo>
                  <a:cubicBezTo>
                    <a:pt x="4102" y="6039"/>
                    <a:pt x="4782" y="5238"/>
                    <a:pt x="5046" y="4251"/>
                  </a:cubicBezTo>
                  <a:cubicBezTo>
                    <a:pt x="5062" y="4196"/>
                    <a:pt x="5052" y="4134"/>
                    <a:pt x="5023" y="4081"/>
                  </a:cubicBezTo>
                  <a:cubicBezTo>
                    <a:pt x="4687" y="3526"/>
                    <a:pt x="4167" y="3022"/>
                    <a:pt x="3556" y="2666"/>
                  </a:cubicBezTo>
                  <a:cubicBezTo>
                    <a:pt x="3595" y="1908"/>
                    <a:pt x="3268" y="1131"/>
                    <a:pt x="2699" y="630"/>
                  </a:cubicBezTo>
                  <a:cubicBezTo>
                    <a:pt x="2241" y="226"/>
                    <a:pt x="1622" y="1"/>
                    <a:pt x="1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315;p33"/>
            <p:cNvSpPr/>
            <p:nvPr/>
          </p:nvSpPr>
          <p:spPr>
            <a:xfrm>
              <a:off x="2948310" y="1502009"/>
              <a:ext cx="125407" cy="152435"/>
            </a:xfrm>
            <a:custGeom>
              <a:avLst/>
              <a:gdLst/>
              <a:ahLst/>
              <a:cxnLst/>
              <a:rect l="l" t="t" r="r" b="b"/>
              <a:pathLst>
                <a:path w="1726" h="2098" extrusionOk="0">
                  <a:moveTo>
                    <a:pt x="1334" y="0"/>
                  </a:moveTo>
                  <a:cubicBezTo>
                    <a:pt x="1317" y="0"/>
                    <a:pt x="1300" y="10"/>
                    <a:pt x="1290" y="26"/>
                  </a:cubicBezTo>
                  <a:cubicBezTo>
                    <a:pt x="1278" y="49"/>
                    <a:pt x="1287" y="81"/>
                    <a:pt x="1310" y="91"/>
                  </a:cubicBezTo>
                  <a:cubicBezTo>
                    <a:pt x="1506" y="199"/>
                    <a:pt x="1621" y="441"/>
                    <a:pt x="1575" y="660"/>
                  </a:cubicBezTo>
                  <a:cubicBezTo>
                    <a:pt x="1530" y="885"/>
                    <a:pt x="1307" y="1094"/>
                    <a:pt x="1091" y="1114"/>
                  </a:cubicBezTo>
                  <a:cubicBezTo>
                    <a:pt x="1079" y="1114"/>
                    <a:pt x="1065" y="1124"/>
                    <a:pt x="1059" y="1134"/>
                  </a:cubicBezTo>
                  <a:cubicBezTo>
                    <a:pt x="1049" y="1144"/>
                    <a:pt x="1046" y="1160"/>
                    <a:pt x="1049" y="1173"/>
                  </a:cubicBezTo>
                  <a:cubicBezTo>
                    <a:pt x="1098" y="1421"/>
                    <a:pt x="996" y="1696"/>
                    <a:pt x="797" y="1853"/>
                  </a:cubicBezTo>
                  <a:cubicBezTo>
                    <a:pt x="674" y="1950"/>
                    <a:pt x="516" y="2001"/>
                    <a:pt x="360" y="2001"/>
                  </a:cubicBezTo>
                  <a:cubicBezTo>
                    <a:pt x="263" y="2001"/>
                    <a:pt x="166" y="1981"/>
                    <a:pt x="79" y="1941"/>
                  </a:cubicBezTo>
                  <a:cubicBezTo>
                    <a:pt x="71" y="1937"/>
                    <a:pt x="64" y="1936"/>
                    <a:pt x="57" y="1936"/>
                  </a:cubicBezTo>
                  <a:cubicBezTo>
                    <a:pt x="38" y="1936"/>
                    <a:pt x="20" y="1947"/>
                    <a:pt x="13" y="1963"/>
                  </a:cubicBezTo>
                  <a:cubicBezTo>
                    <a:pt x="0" y="1990"/>
                    <a:pt x="13" y="2019"/>
                    <a:pt x="35" y="2029"/>
                  </a:cubicBezTo>
                  <a:cubicBezTo>
                    <a:pt x="137" y="2075"/>
                    <a:pt x="248" y="2098"/>
                    <a:pt x="359" y="2098"/>
                  </a:cubicBezTo>
                  <a:cubicBezTo>
                    <a:pt x="539" y="2098"/>
                    <a:pt x="719" y="2039"/>
                    <a:pt x="856" y="1928"/>
                  </a:cubicBezTo>
                  <a:cubicBezTo>
                    <a:pt x="1072" y="1761"/>
                    <a:pt x="1186" y="1473"/>
                    <a:pt x="1153" y="1206"/>
                  </a:cubicBezTo>
                  <a:cubicBezTo>
                    <a:pt x="1396" y="1156"/>
                    <a:pt x="1621" y="931"/>
                    <a:pt x="1673" y="679"/>
                  </a:cubicBezTo>
                  <a:cubicBezTo>
                    <a:pt x="1726" y="418"/>
                    <a:pt x="1592" y="134"/>
                    <a:pt x="1356" y="7"/>
                  </a:cubicBezTo>
                  <a:cubicBezTo>
                    <a:pt x="1349" y="2"/>
                    <a:pt x="1341" y="0"/>
                    <a:pt x="1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316;p33"/>
            <p:cNvSpPr/>
            <p:nvPr/>
          </p:nvSpPr>
          <p:spPr>
            <a:xfrm>
              <a:off x="3024237" y="1880918"/>
              <a:ext cx="83919" cy="67281"/>
            </a:xfrm>
            <a:custGeom>
              <a:avLst/>
              <a:gdLst/>
              <a:ahLst/>
              <a:cxnLst/>
              <a:rect l="l" t="t" r="r" b="b"/>
              <a:pathLst>
                <a:path w="1155" h="926" extrusionOk="0">
                  <a:moveTo>
                    <a:pt x="943" y="1"/>
                  </a:moveTo>
                  <a:cubicBezTo>
                    <a:pt x="904" y="1"/>
                    <a:pt x="864" y="7"/>
                    <a:pt x="824" y="17"/>
                  </a:cubicBezTo>
                  <a:cubicBezTo>
                    <a:pt x="696" y="50"/>
                    <a:pt x="576" y="118"/>
                    <a:pt x="442" y="128"/>
                  </a:cubicBezTo>
                  <a:cubicBezTo>
                    <a:pt x="419" y="130"/>
                    <a:pt x="396" y="131"/>
                    <a:pt x="372" y="131"/>
                  </a:cubicBezTo>
                  <a:cubicBezTo>
                    <a:pt x="342" y="131"/>
                    <a:pt x="310" y="130"/>
                    <a:pt x="280" y="130"/>
                  </a:cubicBezTo>
                  <a:cubicBezTo>
                    <a:pt x="191" y="130"/>
                    <a:pt x="108" y="138"/>
                    <a:pt x="53" y="204"/>
                  </a:cubicBezTo>
                  <a:cubicBezTo>
                    <a:pt x="4" y="258"/>
                    <a:pt x="1" y="347"/>
                    <a:pt x="27" y="415"/>
                  </a:cubicBezTo>
                  <a:cubicBezTo>
                    <a:pt x="53" y="488"/>
                    <a:pt x="105" y="543"/>
                    <a:pt x="161" y="596"/>
                  </a:cubicBezTo>
                  <a:cubicBezTo>
                    <a:pt x="334" y="762"/>
                    <a:pt x="758" y="926"/>
                    <a:pt x="796" y="926"/>
                  </a:cubicBezTo>
                  <a:cubicBezTo>
                    <a:pt x="797" y="926"/>
                    <a:pt x="798" y="926"/>
                    <a:pt x="798" y="925"/>
                  </a:cubicBezTo>
                  <a:cubicBezTo>
                    <a:pt x="1001" y="625"/>
                    <a:pt x="1089" y="412"/>
                    <a:pt x="1154" y="109"/>
                  </a:cubicBezTo>
                  <a:cubicBezTo>
                    <a:pt x="1107" y="30"/>
                    <a:pt x="1029" y="1"/>
                    <a:pt x="9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317;p33"/>
            <p:cNvSpPr/>
            <p:nvPr/>
          </p:nvSpPr>
          <p:spPr>
            <a:xfrm>
              <a:off x="2751409" y="1825844"/>
              <a:ext cx="189055" cy="214485"/>
            </a:xfrm>
            <a:custGeom>
              <a:avLst/>
              <a:gdLst/>
              <a:ahLst/>
              <a:cxnLst/>
              <a:rect l="l" t="t" r="r" b="b"/>
              <a:pathLst>
                <a:path w="2602" h="2952" extrusionOk="0">
                  <a:moveTo>
                    <a:pt x="1125" y="1"/>
                  </a:moveTo>
                  <a:cubicBezTo>
                    <a:pt x="674" y="1"/>
                    <a:pt x="272" y="203"/>
                    <a:pt x="0" y="523"/>
                  </a:cubicBezTo>
                  <a:cubicBezTo>
                    <a:pt x="137" y="817"/>
                    <a:pt x="207" y="1151"/>
                    <a:pt x="210" y="1481"/>
                  </a:cubicBezTo>
                  <a:cubicBezTo>
                    <a:pt x="216" y="1824"/>
                    <a:pt x="157" y="2167"/>
                    <a:pt x="63" y="2500"/>
                  </a:cubicBezTo>
                  <a:cubicBezTo>
                    <a:pt x="330" y="2778"/>
                    <a:pt x="710" y="2951"/>
                    <a:pt x="1125" y="2951"/>
                  </a:cubicBezTo>
                  <a:cubicBezTo>
                    <a:pt x="1941" y="2951"/>
                    <a:pt x="2602" y="2291"/>
                    <a:pt x="2602" y="1478"/>
                  </a:cubicBezTo>
                  <a:cubicBezTo>
                    <a:pt x="2602" y="660"/>
                    <a:pt x="1941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318;p33"/>
            <p:cNvSpPr/>
            <p:nvPr/>
          </p:nvSpPr>
          <p:spPr>
            <a:xfrm>
              <a:off x="2798200" y="1754131"/>
              <a:ext cx="76290" cy="76072"/>
            </a:xfrm>
            <a:custGeom>
              <a:avLst/>
              <a:gdLst/>
              <a:ahLst/>
              <a:cxnLst/>
              <a:rect l="l" t="t" r="r" b="b"/>
              <a:pathLst>
                <a:path w="1050" h="1047" extrusionOk="0">
                  <a:moveTo>
                    <a:pt x="523" y="0"/>
                  </a:moveTo>
                  <a:cubicBezTo>
                    <a:pt x="235" y="0"/>
                    <a:pt x="0" y="232"/>
                    <a:pt x="0" y="523"/>
                  </a:cubicBezTo>
                  <a:cubicBezTo>
                    <a:pt x="0" y="814"/>
                    <a:pt x="235" y="1047"/>
                    <a:pt x="523" y="1047"/>
                  </a:cubicBezTo>
                  <a:cubicBezTo>
                    <a:pt x="814" y="1047"/>
                    <a:pt x="1050" y="814"/>
                    <a:pt x="1050" y="523"/>
                  </a:cubicBezTo>
                  <a:cubicBezTo>
                    <a:pt x="1050" y="232"/>
                    <a:pt x="814" y="0"/>
                    <a:pt x="5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319;p33"/>
            <p:cNvSpPr/>
            <p:nvPr/>
          </p:nvSpPr>
          <p:spPr>
            <a:xfrm>
              <a:off x="2284802" y="1613466"/>
              <a:ext cx="518484" cy="811294"/>
            </a:xfrm>
            <a:custGeom>
              <a:avLst/>
              <a:gdLst/>
              <a:ahLst/>
              <a:cxnLst/>
              <a:rect l="l" t="t" r="r" b="b"/>
              <a:pathLst>
                <a:path w="7136" h="11166" extrusionOk="0">
                  <a:moveTo>
                    <a:pt x="2767" y="0"/>
                  </a:moveTo>
                  <a:cubicBezTo>
                    <a:pt x="2364" y="0"/>
                    <a:pt x="1963" y="130"/>
                    <a:pt x="1657" y="371"/>
                  </a:cubicBezTo>
                  <a:cubicBezTo>
                    <a:pt x="1638" y="390"/>
                    <a:pt x="1635" y="420"/>
                    <a:pt x="1651" y="443"/>
                  </a:cubicBezTo>
                  <a:cubicBezTo>
                    <a:pt x="1660" y="454"/>
                    <a:pt x="1675" y="460"/>
                    <a:pt x="1689" y="460"/>
                  </a:cubicBezTo>
                  <a:cubicBezTo>
                    <a:pt x="1700" y="460"/>
                    <a:pt x="1711" y="456"/>
                    <a:pt x="1720" y="449"/>
                  </a:cubicBezTo>
                  <a:cubicBezTo>
                    <a:pt x="2006" y="221"/>
                    <a:pt x="2385" y="98"/>
                    <a:pt x="2766" y="98"/>
                  </a:cubicBezTo>
                  <a:cubicBezTo>
                    <a:pt x="2898" y="98"/>
                    <a:pt x="3029" y="112"/>
                    <a:pt x="3158" y="142"/>
                  </a:cubicBezTo>
                  <a:cubicBezTo>
                    <a:pt x="3645" y="260"/>
                    <a:pt x="4082" y="580"/>
                    <a:pt x="4357" y="1025"/>
                  </a:cubicBezTo>
                  <a:cubicBezTo>
                    <a:pt x="4622" y="1449"/>
                    <a:pt x="4733" y="1972"/>
                    <a:pt x="4674" y="2499"/>
                  </a:cubicBezTo>
                  <a:cubicBezTo>
                    <a:pt x="4671" y="2515"/>
                    <a:pt x="4677" y="2532"/>
                    <a:pt x="4690" y="2541"/>
                  </a:cubicBezTo>
                  <a:cubicBezTo>
                    <a:pt x="4698" y="2549"/>
                    <a:pt x="4709" y="2552"/>
                    <a:pt x="4721" y="2552"/>
                  </a:cubicBezTo>
                  <a:cubicBezTo>
                    <a:pt x="4725" y="2552"/>
                    <a:pt x="4729" y="2552"/>
                    <a:pt x="4733" y="2551"/>
                  </a:cubicBezTo>
                  <a:cubicBezTo>
                    <a:pt x="4818" y="2533"/>
                    <a:pt x="4907" y="2524"/>
                    <a:pt x="4995" y="2524"/>
                  </a:cubicBezTo>
                  <a:cubicBezTo>
                    <a:pt x="5394" y="2524"/>
                    <a:pt x="5808" y="2705"/>
                    <a:pt x="6086" y="3015"/>
                  </a:cubicBezTo>
                  <a:cubicBezTo>
                    <a:pt x="6203" y="3149"/>
                    <a:pt x="6301" y="3299"/>
                    <a:pt x="6377" y="3466"/>
                  </a:cubicBezTo>
                  <a:cubicBezTo>
                    <a:pt x="6508" y="3743"/>
                    <a:pt x="6579" y="4067"/>
                    <a:pt x="6583" y="4404"/>
                  </a:cubicBezTo>
                  <a:cubicBezTo>
                    <a:pt x="6589" y="4718"/>
                    <a:pt x="6540" y="5045"/>
                    <a:pt x="6439" y="5410"/>
                  </a:cubicBezTo>
                  <a:cubicBezTo>
                    <a:pt x="6399" y="5551"/>
                    <a:pt x="6351" y="5698"/>
                    <a:pt x="6282" y="5888"/>
                  </a:cubicBezTo>
                  <a:cubicBezTo>
                    <a:pt x="6276" y="5907"/>
                    <a:pt x="6282" y="5930"/>
                    <a:pt x="6298" y="5944"/>
                  </a:cubicBezTo>
                  <a:cubicBezTo>
                    <a:pt x="6677" y="6234"/>
                    <a:pt x="6909" y="6718"/>
                    <a:pt x="6956" y="7309"/>
                  </a:cubicBezTo>
                  <a:cubicBezTo>
                    <a:pt x="7034" y="8359"/>
                    <a:pt x="6579" y="9453"/>
                    <a:pt x="5766" y="10163"/>
                  </a:cubicBezTo>
                  <a:cubicBezTo>
                    <a:pt x="5099" y="10744"/>
                    <a:pt x="4208" y="11066"/>
                    <a:pt x="3306" y="11066"/>
                  </a:cubicBezTo>
                  <a:cubicBezTo>
                    <a:pt x="3129" y="11066"/>
                    <a:pt x="2951" y="11054"/>
                    <a:pt x="2775" y="11028"/>
                  </a:cubicBezTo>
                  <a:cubicBezTo>
                    <a:pt x="1723" y="10881"/>
                    <a:pt x="749" y="10293"/>
                    <a:pt x="96" y="9414"/>
                  </a:cubicBezTo>
                  <a:cubicBezTo>
                    <a:pt x="88" y="9401"/>
                    <a:pt x="73" y="9394"/>
                    <a:pt x="58" y="9394"/>
                  </a:cubicBezTo>
                  <a:cubicBezTo>
                    <a:pt x="47" y="9394"/>
                    <a:pt x="36" y="9397"/>
                    <a:pt x="27" y="9404"/>
                  </a:cubicBezTo>
                  <a:cubicBezTo>
                    <a:pt x="7" y="9421"/>
                    <a:pt x="1" y="9450"/>
                    <a:pt x="17" y="9473"/>
                  </a:cubicBezTo>
                  <a:cubicBezTo>
                    <a:pt x="340" y="9908"/>
                    <a:pt x="759" y="10286"/>
                    <a:pt x="1230" y="10571"/>
                  </a:cubicBezTo>
                  <a:cubicBezTo>
                    <a:pt x="1704" y="10858"/>
                    <a:pt x="2233" y="11051"/>
                    <a:pt x="2762" y="11127"/>
                  </a:cubicBezTo>
                  <a:cubicBezTo>
                    <a:pt x="2942" y="11152"/>
                    <a:pt x="3125" y="11166"/>
                    <a:pt x="3304" y="11166"/>
                  </a:cubicBezTo>
                  <a:cubicBezTo>
                    <a:pt x="4230" y="11166"/>
                    <a:pt x="5145" y="10836"/>
                    <a:pt x="5831" y="10238"/>
                  </a:cubicBezTo>
                  <a:cubicBezTo>
                    <a:pt x="6665" y="9505"/>
                    <a:pt x="7135" y="8381"/>
                    <a:pt x="7054" y="7300"/>
                  </a:cubicBezTo>
                  <a:cubicBezTo>
                    <a:pt x="7007" y="6698"/>
                    <a:pt x="6772" y="6195"/>
                    <a:pt x="6387" y="5888"/>
                  </a:cubicBezTo>
                  <a:cubicBezTo>
                    <a:pt x="6452" y="5711"/>
                    <a:pt x="6498" y="5571"/>
                    <a:pt x="6534" y="5437"/>
                  </a:cubicBezTo>
                  <a:cubicBezTo>
                    <a:pt x="6638" y="5064"/>
                    <a:pt x="6687" y="4724"/>
                    <a:pt x="6681" y="4401"/>
                  </a:cubicBezTo>
                  <a:cubicBezTo>
                    <a:pt x="6677" y="4051"/>
                    <a:pt x="6603" y="3714"/>
                    <a:pt x="6468" y="3427"/>
                  </a:cubicBezTo>
                  <a:cubicBezTo>
                    <a:pt x="6387" y="3250"/>
                    <a:pt x="6285" y="3090"/>
                    <a:pt x="6161" y="2950"/>
                  </a:cubicBezTo>
                  <a:cubicBezTo>
                    <a:pt x="5862" y="2620"/>
                    <a:pt x="5419" y="2426"/>
                    <a:pt x="4993" y="2426"/>
                  </a:cubicBezTo>
                  <a:cubicBezTo>
                    <a:pt x="4921" y="2426"/>
                    <a:pt x="4849" y="2432"/>
                    <a:pt x="4779" y="2443"/>
                  </a:cubicBezTo>
                  <a:cubicBezTo>
                    <a:pt x="4824" y="1920"/>
                    <a:pt x="4704" y="1401"/>
                    <a:pt x="4442" y="975"/>
                  </a:cubicBezTo>
                  <a:cubicBezTo>
                    <a:pt x="4155" y="508"/>
                    <a:pt x="3693" y="168"/>
                    <a:pt x="3180" y="48"/>
                  </a:cubicBezTo>
                  <a:cubicBezTo>
                    <a:pt x="3045" y="16"/>
                    <a:pt x="2905" y="0"/>
                    <a:pt x="27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320;p33"/>
            <p:cNvSpPr/>
            <p:nvPr/>
          </p:nvSpPr>
          <p:spPr>
            <a:xfrm>
              <a:off x="2296427" y="2156581"/>
              <a:ext cx="159411" cy="135724"/>
            </a:xfrm>
            <a:custGeom>
              <a:avLst/>
              <a:gdLst/>
              <a:ahLst/>
              <a:cxnLst/>
              <a:rect l="l" t="t" r="r" b="b"/>
              <a:pathLst>
                <a:path w="2194" h="1868" extrusionOk="0">
                  <a:moveTo>
                    <a:pt x="169" y="0"/>
                  </a:moveTo>
                  <a:cubicBezTo>
                    <a:pt x="150" y="0"/>
                    <a:pt x="132" y="11"/>
                    <a:pt x="125" y="30"/>
                  </a:cubicBezTo>
                  <a:cubicBezTo>
                    <a:pt x="1" y="312"/>
                    <a:pt x="50" y="655"/>
                    <a:pt x="249" y="890"/>
                  </a:cubicBezTo>
                  <a:cubicBezTo>
                    <a:pt x="405" y="1074"/>
                    <a:pt x="642" y="1177"/>
                    <a:pt x="881" y="1177"/>
                  </a:cubicBezTo>
                  <a:cubicBezTo>
                    <a:pt x="922" y="1177"/>
                    <a:pt x="963" y="1174"/>
                    <a:pt x="1004" y="1167"/>
                  </a:cubicBezTo>
                  <a:lnTo>
                    <a:pt x="1004" y="1167"/>
                  </a:lnTo>
                  <a:cubicBezTo>
                    <a:pt x="972" y="1442"/>
                    <a:pt x="1168" y="1697"/>
                    <a:pt x="1390" y="1805"/>
                  </a:cubicBezTo>
                  <a:cubicBezTo>
                    <a:pt x="1475" y="1848"/>
                    <a:pt x="1569" y="1867"/>
                    <a:pt x="1661" y="1867"/>
                  </a:cubicBezTo>
                  <a:cubicBezTo>
                    <a:pt x="1860" y="1867"/>
                    <a:pt x="2057" y="1775"/>
                    <a:pt x="2177" y="1618"/>
                  </a:cubicBezTo>
                  <a:cubicBezTo>
                    <a:pt x="2194" y="1596"/>
                    <a:pt x="2191" y="1567"/>
                    <a:pt x="2168" y="1550"/>
                  </a:cubicBezTo>
                  <a:cubicBezTo>
                    <a:pt x="2159" y="1543"/>
                    <a:pt x="2148" y="1540"/>
                    <a:pt x="2137" y="1540"/>
                  </a:cubicBezTo>
                  <a:cubicBezTo>
                    <a:pt x="2123" y="1540"/>
                    <a:pt x="2108" y="1545"/>
                    <a:pt x="2099" y="1557"/>
                  </a:cubicBezTo>
                  <a:cubicBezTo>
                    <a:pt x="1998" y="1691"/>
                    <a:pt x="1827" y="1767"/>
                    <a:pt x="1659" y="1767"/>
                  </a:cubicBezTo>
                  <a:cubicBezTo>
                    <a:pt x="1581" y="1767"/>
                    <a:pt x="1504" y="1751"/>
                    <a:pt x="1435" y="1717"/>
                  </a:cubicBezTo>
                  <a:cubicBezTo>
                    <a:pt x="1223" y="1615"/>
                    <a:pt x="1046" y="1360"/>
                    <a:pt x="1112" y="1119"/>
                  </a:cubicBezTo>
                  <a:cubicBezTo>
                    <a:pt x="1118" y="1099"/>
                    <a:pt x="1112" y="1083"/>
                    <a:pt x="1099" y="1069"/>
                  </a:cubicBezTo>
                  <a:cubicBezTo>
                    <a:pt x="1089" y="1060"/>
                    <a:pt x="1077" y="1055"/>
                    <a:pt x="1065" y="1055"/>
                  </a:cubicBezTo>
                  <a:cubicBezTo>
                    <a:pt x="1061" y="1055"/>
                    <a:pt x="1057" y="1056"/>
                    <a:pt x="1053" y="1057"/>
                  </a:cubicBezTo>
                  <a:cubicBezTo>
                    <a:pt x="997" y="1072"/>
                    <a:pt x="938" y="1079"/>
                    <a:pt x="880" y="1079"/>
                  </a:cubicBezTo>
                  <a:cubicBezTo>
                    <a:pt x="670" y="1079"/>
                    <a:pt x="460" y="986"/>
                    <a:pt x="325" y="825"/>
                  </a:cubicBezTo>
                  <a:cubicBezTo>
                    <a:pt x="148" y="622"/>
                    <a:pt x="105" y="318"/>
                    <a:pt x="213" y="69"/>
                  </a:cubicBezTo>
                  <a:cubicBezTo>
                    <a:pt x="227" y="43"/>
                    <a:pt x="213" y="14"/>
                    <a:pt x="187" y="4"/>
                  </a:cubicBezTo>
                  <a:cubicBezTo>
                    <a:pt x="181" y="2"/>
                    <a:pt x="175" y="0"/>
                    <a:pt x="1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321;p33"/>
            <p:cNvSpPr/>
            <p:nvPr/>
          </p:nvSpPr>
          <p:spPr>
            <a:xfrm>
              <a:off x="2891274" y="2525318"/>
              <a:ext cx="23105" cy="24849"/>
            </a:xfrm>
            <a:custGeom>
              <a:avLst/>
              <a:gdLst/>
              <a:ahLst/>
              <a:cxnLst/>
              <a:rect l="l" t="t" r="r" b="b"/>
              <a:pathLst>
                <a:path w="318" h="342" extrusionOk="0">
                  <a:moveTo>
                    <a:pt x="261" y="1"/>
                  </a:moveTo>
                  <a:cubicBezTo>
                    <a:pt x="241" y="1"/>
                    <a:pt x="222" y="12"/>
                    <a:pt x="213" y="31"/>
                  </a:cubicBezTo>
                  <a:cubicBezTo>
                    <a:pt x="173" y="119"/>
                    <a:pt x="108" y="194"/>
                    <a:pt x="27" y="250"/>
                  </a:cubicBezTo>
                  <a:cubicBezTo>
                    <a:pt x="4" y="266"/>
                    <a:pt x="1" y="296"/>
                    <a:pt x="13" y="319"/>
                  </a:cubicBezTo>
                  <a:cubicBezTo>
                    <a:pt x="24" y="335"/>
                    <a:pt x="40" y="341"/>
                    <a:pt x="56" y="341"/>
                  </a:cubicBezTo>
                  <a:cubicBezTo>
                    <a:pt x="66" y="341"/>
                    <a:pt x="75" y="338"/>
                    <a:pt x="86" y="331"/>
                  </a:cubicBezTo>
                  <a:cubicBezTo>
                    <a:pt x="180" y="266"/>
                    <a:pt x="256" y="178"/>
                    <a:pt x="304" y="70"/>
                  </a:cubicBezTo>
                  <a:cubicBezTo>
                    <a:pt x="318" y="47"/>
                    <a:pt x="304" y="17"/>
                    <a:pt x="282" y="5"/>
                  </a:cubicBezTo>
                  <a:cubicBezTo>
                    <a:pt x="275" y="2"/>
                    <a:pt x="268" y="1"/>
                    <a:pt x="2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322;p33"/>
            <p:cNvSpPr/>
            <p:nvPr/>
          </p:nvSpPr>
          <p:spPr>
            <a:xfrm>
              <a:off x="2917140" y="2520086"/>
              <a:ext cx="20053" cy="26956"/>
            </a:xfrm>
            <a:custGeom>
              <a:avLst/>
              <a:gdLst/>
              <a:ahLst/>
              <a:cxnLst/>
              <a:rect l="l" t="t" r="r" b="b"/>
              <a:pathLst>
                <a:path w="276" h="371" extrusionOk="0">
                  <a:moveTo>
                    <a:pt x="221" y="0"/>
                  </a:moveTo>
                  <a:cubicBezTo>
                    <a:pt x="198" y="0"/>
                    <a:pt x="176" y="15"/>
                    <a:pt x="170" y="38"/>
                  </a:cubicBezTo>
                  <a:cubicBezTo>
                    <a:pt x="144" y="133"/>
                    <a:pt x="92" y="217"/>
                    <a:pt x="21" y="285"/>
                  </a:cubicBezTo>
                  <a:cubicBezTo>
                    <a:pt x="1" y="305"/>
                    <a:pt x="1" y="335"/>
                    <a:pt x="21" y="355"/>
                  </a:cubicBezTo>
                  <a:cubicBezTo>
                    <a:pt x="30" y="368"/>
                    <a:pt x="43" y="371"/>
                    <a:pt x="57" y="371"/>
                  </a:cubicBezTo>
                  <a:cubicBezTo>
                    <a:pt x="69" y="371"/>
                    <a:pt x="82" y="368"/>
                    <a:pt x="89" y="358"/>
                  </a:cubicBezTo>
                  <a:cubicBezTo>
                    <a:pt x="174" y="276"/>
                    <a:pt x="236" y="175"/>
                    <a:pt x="265" y="64"/>
                  </a:cubicBezTo>
                  <a:cubicBezTo>
                    <a:pt x="275" y="38"/>
                    <a:pt x="259" y="11"/>
                    <a:pt x="233" y="2"/>
                  </a:cubicBezTo>
                  <a:cubicBezTo>
                    <a:pt x="229" y="1"/>
                    <a:pt x="225" y="0"/>
                    <a:pt x="2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323;p33"/>
            <p:cNvSpPr/>
            <p:nvPr/>
          </p:nvSpPr>
          <p:spPr>
            <a:xfrm>
              <a:off x="2889894" y="2551329"/>
              <a:ext cx="25721" cy="22306"/>
            </a:xfrm>
            <a:custGeom>
              <a:avLst/>
              <a:gdLst/>
              <a:ahLst/>
              <a:cxnLst/>
              <a:rect l="l" t="t" r="r" b="b"/>
              <a:pathLst>
                <a:path w="354" h="307" extrusionOk="0">
                  <a:moveTo>
                    <a:pt x="296" y="0"/>
                  </a:moveTo>
                  <a:cubicBezTo>
                    <a:pt x="280" y="0"/>
                    <a:pt x="265" y="8"/>
                    <a:pt x="255" y="23"/>
                  </a:cubicBezTo>
                  <a:cubicBezTo>
                    <a:pt x="199" y="104"/>
                    <a:pt x="124" y="169"/>
                    <a:pt x="35" y="212"/>
                  </a:cubicBezTo>
                  <a:cubicBezTo>
                    <a:pt x="10" y="225"/>
                    <a:pt x="0" y="255"/>
                    <a:pt x="13" y="277"/>
                  </a:cubicBezTo>
                  <a:cubicBezTo>
                    <a:pt x="23" y="297"/>
                    <a:pt x="39" y="306"/>
                    <a:pt x="59" y="306"/>
                  </a:cubicBezTo>
                  <a:cubicBezTo>
                    <a:pt x="65" y="306"/>
                    <a:pt x="72" y="306"/>
                    <a:pt x="79" y="300"/>
                  </a:cubicBezTo>
                  <a:cubicBezTo>
                    <a:pt x="183" y="252"/>
                    <a:pt x="275" y="176"/>
                    <a:pt x="337" y="78"/>
                  </a:cubicBezTo>
                  <a:cubicBezTo>
                    <a:pt x="353" y="55"/>
                    <a:pt x="346" y="26"/>
                    <a:pt x="323" y="9"/>
                  </a:cubicBezTo>
                  <a:cubicBezTo>
                    <a:pt x="315" y="3"/>
                    <a:pt x="305" y="0"/>
                    <a:pt x="2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324;p33"/>
            <p:cNvSpPr/>
            <p:nvPr/>
          </p:nvSpPr>
          <p:spPr>
            <a:xfrm>
              <a:off x="2443195" y="2703692"/>
              <a:ext cx="410588" cy="815290"/>
            </a:xfrm>
            <a:custGeom>
              <a:avLst/>
              <a:gdLst/>
              <a:ahLst/>
              <a:cxnLst/>
              <a:rect l="l" t="t" r="r" b="b"/>
              <a:pathLst>
                <a:path w="5651" h="11221" extrusionOk="0">
                  <a:moveTo>
                    <a:pt x="2025" y="1"/>
                  </a:moveTo>
                  <a:cubicBezTo>
                    <a:pt x="1390" y="1"/>
                    <a:pt x="0" y="730"/>
                    <a:pt x="0" y="730"/>
                  </a:cubicBezTo>
                  <a:lnTo>
                    <a:pt x="2360" y="10096"/>
                  </a:lnTo>
                  <a:lnTo>
                    <a:pt x="2677" y="11220"/>
                  </a:lnTo>
                  <a:lnTo>
                    <a:pt x="5651" y="11220"/>
                  </a:lnTo>
                  <a:cubicBezTo>
                    <a:pt x="5651" y="11220"/>
                    <a:pt x="4824" y="10498"/>
                    <a:pt x="4164" y="10285"/>
                  </a:cubicBezTo>
                  <a:lnTo>
                    <a:pt x="3507" y="10073"/>
                  </a:lnTo>
                  <a:cubicBezTo>
                    <a:pt x="3507" y="10073"/>
                    <a:pt x="2530" y="645"/>
                    <a:pt x="2317" y="135"/>
                  </a:cubicBezTo>
                  <a:cubicBezTo>
                    <a:pt x="2278" y="39"/>
                    <a:pt x="2171" y="1"/>
                    <a:pt x="2025" y="1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325;p33"/>
            <p:cNvSpPr/>
            <p:nvPr/>
          </p:nvSpPr>
          <p:spPr>
            <a:xfrm>
              <a:off x="2525589" y="3224864"/>
              <a:ext cx="343234" cy="266290"/>
            </a:xfrm>
            <a:custGeom>
              <a:avLst/>
              <a:gdLst/>
              <a:ahLst/>
              <a:cxnLst/>
              <a:rect l="l" t="t" r="r" b="b"/>
              <a:pathLst>
                <a:path w="4724" h="3665" extrusionOk="0">
                  <a:moveTo>
                    <a:pt x="1441" y="1"/>
                  </a:moveTo>
                  <a:cubicBezTo>
                    <a:pt x="1426" y="1"/>
                    <a:pt x="1411" y="1"/>
                    <a:pt x="1396" y="2"/>
                  </a:cubicBezTo>
                  <a:cubicBezTo>
                    <a:pt x="870" y="24"/>
                    <a:pt x="396" y="410"/>
                    <a:pt x="200" y="897"/>
                  </a:cubicBezTo>
                  <a:cubicBezTo>
                    <a:pt x="1" y="1384"/>
                    <a:pt x="53" y="1949"/>
                    <a:pt x="269" y="2433"/>
                  </a:cubicBezTo>
                  <a:cubicBezTo>
                    <a:pt x="481" y="2913"/>
                    <a:pt x="844" y="3316"/>
                    <a:pt x="1249" y="3649"/>
                  </a:cubicBezTo>
                  <a:cubicBezTo>
                    <a:pt x="1347" y="3661"/>
                    <a:pt x="1530" y="3652"/>
                    <a:pt x="1628" y="3665"/>
                  </a:cubicBezTo>
                  <a:lnTo>
                    <a:pt x="4226" y="3665"/>
                  </a:lnTo>
                  <a:cubicBezTo>
                    <a:pt x="4533" y="3260"/>
                    <a:pt x="4720" y="2730"/>
                    <a:pt x="4723" y="2221"/>
                  </a:cubicBezTo>
                  <a:cubicBezTo>
                    <a:pt x="4723" y="1711"/>
                    <a:pt x="4497" y="1188"/>
                    <a:pt x="4079" y="897"/>
                  </a:cubicBezTo>
                  <a:cubicBezTo>
                    <a:pt x="3861" y="745"/>
                    <a:pt x="3556" y="661"/>
                    <a:pt x="3257" y="661"/>
                  </a:cubicBezTo>
                  <a:cubicBezTo>
                    <a:pt x="2983" y="661"/>
                    <a:pt x="2715" y="732"/>
                    <a:pt x="2527" y="887"/>
                  </a:cubicBezTo>
                  <a:cubicBezTo>
                    <a:pt x="2457" y="382"/>
                    <a:pt x="1950" y="1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326;p33"/>
            <p:cNvSpPr/>
            <p:nvPr/>
          </p:nvSpPr>
          <p:spPr>
            <a:xfrm>
              <a:off x="2331085" y="2583444"/>
              <a:ext cx="350936" cy="364741"/>
            </a:xfrm>
            <a:custGeom>
              <a:avLst/>
              <a:gdLst/>
              <a:ahLst/>
              <a:cxnLst/>
              <a:rect l="l" t="t" r="r" b="b"/>
              <a:pathLst>
                <a:path w="4830" h="5020" extrusionOk="0">
                  <a:moveTo>
                    <a:pt x="2671" y="0"/>
                  </a:moveTo>
                  <a:cubicBezTo>
                    <a:pt x="2116" y="0"/>
                    <a:pt x="1563" y="169"/>
                    <a:pt x="1125" y="508"/>
                  </a:cubicBezTo>
                  <a:cubicBezTo>
                    <a:pt x="350" y="1104"/>
                    <a:pt x="1" y="2214"/>
                    <a:pt x="338" y="3130"/>
                  </a:cubicBezTo>
                  <a:lnTo>
                    <a:pt x="717" y="3427"/>
                  </a:lnTo>
                  <a:cubicBezTo>
                    <a:pt x="547" y="3825"/>
                    <a:pt x="625" y="4316"/>
                    <a:pt x="913" y="4640"/>
                  </a:cubicBezTo>
                  <a:cubicBezTo>
                    <a:pt x="1128" y="4882"/>
                    <a:pt x="1454" y="5020"/>
                    <a:pt x="1780" y="5020"/>
                  </a:cubicBezTo>
                  <a:cubicBezTo>
                    <a:pt x="1884" y="5020"/>
                    <a:pt x="1989" y="5005"/>
                    <a:pt x="2089" y="4976"/>
                  </a:cubicBezTo>
                  <a:cubicBezTo>
                    <a:pt x="2504" y="4855"/>
                    <a:pt x="2831" y="4480"/>
                    <a:pt x="2896" y="4055"/>
                  </a:cubicBezTo>
                  <a:cubicBezTo>
                    <a:pt x="3023" y="4135"/>
                    <a:pt x="3170" y="4170"/>
                    <a:pt x="3321" y="4170"/>
                  </a:cubicBezTo>
                  <a:cubicBezTo>
                    <a:pt x="3507" y="4170"/>
                    <a:pt x="3698" y="4118"/>
                    <a:pt x="3864" y="4035"/>
                  </a:cubicBezTo>
                  <a:cubicBezTo>
                    <a:pt x="4165" y="3884"/>
                    <a:pt x="4373" y="3567"/>
                    <a:pt x="4393" y="3234"/>
                  </a:cubicBezTo>
                  <a:cubicBezTo>
                    <a:pt x="4417" y="2898"/>
                    <a:pt x="4249" y="2558"/>
                    <a:pt x="3972" y="2371"/>
                  </a:cubicBezTo>
                  <a:lnTo>
                    <a:pt x="3972" y="2371"/>
                  </a:lnTo>
                  <a:cubicBezTo>
                    <a:pt x="3987" y="2373"/>
                    <a:pt x="4003" y="2373"/>
                    <a:pt x="4018" y="2373"/>
                  </a:cubicBezTo>
                  <a:cubicBezTo>
                    <a:pt x="4470" y="2373"/>
                    <a:pt x="4829" y="1820"/>
                    <a:pt x="4766" y="1362"/>
                  </a:cubicBezTo>
                  <a:cubicBezTo>
                    <a:pt x="4697" y="888"/>
                    <a:pt x="4311" y="515"/>
                    <a:pt x="3890" y="293"/>
                  </a:cubicBezTo>
                  <a:cubicBezTo>
                    <a:pt x="3516" y="98"/>
                    <a:pt x="3093" y="0"/>
                    <a:pt x="2671" y="0"/>
                  </a:cubicBezTo>
                  <a:close/>
                </a:path>
              </a:pathLst>
            </a:custGeom>
            <a:solidFill>
              <a:srgbClr val="FCF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327;p33"/>
            <p:cNvSpPr/>
            <p:nvPr/>
          </p:nvSpPr>
          <p:spPr>
            <a:xfrm>
              <a:off x="2380710" y="2725780"/>
              <a:ext cx="307414" cy="226837"/>
            </a:xfrm>
            <a:custGeom>
              <a:avLst/>
              <a:gdLst/>
              <a:ahLst/>
              <a:cxnLst/>
              <a:rect l="l" t="t" r="r" b="b"/>
              <a:pathLst>
                <a:path w="4231" h="3122" extrusionOk="0">
                  <a:moveTo>
                    <a:pt x="3905" y="0"/>
                  </a:moveTo>
                  <a:cubicBezTo>
                    <a:pt x="3891" y="0"/>
                    <a:pt x="3876" y="6"/>
                    <a:pt x="3867" y="17"/>
                  </a:cubicBezTo>
                  <a:cubicBezTo>
                    <a:pt x="3851" y="40"/>
                    <a:pt x="3854" y="70"/>
                    <a:pt x="3877" y="86"/>
                  </a:cubicBezTo>
                  <a:cubicBezTo>
                    <a:pt x="4040" y="216"/>
                    <a:pt x="4129" y="442"/>
                    <a:pt x="4096" y="648"/>
                  </a:cubicBezTo>
                  <a:cubicBezTo>
                    <a:pt x="4063" y="863"/>
                    <a:pt x="3897" y="1082"/>
                    <a:pt x="3707" y="1154"/>
                  </a:cubicBezTo>
                  <a:cubicBezTo>
                    <a:pt x="3684" y="1164"/>
                    <a:pt x="3671" y="1190"/>
                    <a:pt x="3678" y="1216"/>
                  </a:cubicBezTo>
                  <a:cubicBezTo>
                    <a:pt x="3792" y="1589"/>
                    <a:pt x="3537" y="1913"/>
                    <a:pt x="3233" y="2070"/>
                  </a:cubicBezTo>
                  <a:cubicBezTo>
                    <a:pt x="3049" y="2163"/>
                    <a:pt x="2862" y="2210"/>
                    <a:pt x="2671" y="2210"/>
                  </a:cubicBezTo>
                  <a:cubicBezTo>
                    <a:pt x="2516" y="2210"/>
                    <a:pt x="2358" y="2180"/>
                    <a:pt x="2194" y="2118"/>
                  </a:cubicBezTo>
                  <a:cubicBezTo>
                    <a:pt x="2188" y="2117"/>
                    <a:pt x="2183" y="2116"/>
                    <a:pt x="2178" y="2116"/>
                  </a:cubicBezTo>
                  <a:cubicBezTo>
                    <a:pt x="2170" y="2116"/>
                    <a:pt x="2162" y="2118"/>
                    <a:pt x="2155" y="2121"/>
                  </a:cubicBezTo>
                  <a:cubicBezTo>
                    <a:pt x="2141" y="2128"/>
                    <a:pt x="2132" y="2138"/>
                    <a:pt x="2129" y="2154"/>
                  </a:cubicBezTo>
                  <a:cubicBezTo>
                    <a:pt x="2017" y="2563"/>
                    <a:pt x="1664" y="2899"/>
                    <a:pt x="1253" y="2994"/>
                  </a:cubicBezTo>
                  <a:cubicBezTo>
                    <a:pt x="1171" y="3013"/>
                    <a:pt x="1087" y="3022"/>
                    <a:pt x="1003" y="3022"/>
                  </a:cubicBezTo>
                  <a:cubicBezTo>
                    <a:pt x="662" y="3022"/>
                    <a:pt x="319" y="2872"/>
                    <a:pt x="96" y="2616"/>
                  </a:cubicBezTo>
                  <a:cubicBezTo>
                    <a:pt x="85" y="2605"/>
                    <a:pt x="71" y="2599"/>
                    <a:pt x="57" y="2599"/>
                  </a:cubicBezTo>
                  <a:cubicBezTo>
                    <a:pt x="46" y="2599"/>
                    <a:pt x="34" y="2603"/>
                    <a:pt x="24" y="2612"/>
                  </a:cubicBezTo>
                  <a:cubicBezTo>
                    <a:pt x="4" y="2628"/>
                    <a:pt x="1" y="2661"/>
                    <a:pt x="20" y="2681"/>
                  </a:cubicBezTo>
                  <a:cubicBezTo>
                    <a:pt x="263" y="2958"/>
                    <a:pt x="635" y="3121"/>
                    <a:pt x="1004" y="3121"/>
                  </a:cubicBezTo>
                  <a:cubicBezTo>
                    <a:pt x="1093" y="3121"/>
                    <a:pt x="1184" y="3112"/>
                    <a:pt x="1272" y="3092"/>
                  </a:cubicBezTo>
                  <a:cubicBezTo>
                    <a:pt x="1704" y="2994"/>
                    <a:pt x="2073" y="2651"/>
                    <a:pt x="2210" y="2230"/>
                  </a:cubicBezTo>
                  <a:cubicBezTo>
                    <a:pt x="2366" y="2282"/>
                    <a:pt x="2519" y="2308"/>
                    <a:pt x="2670" y="2308"/>
                  </a:cubicBezTo>
                  <a:cubicBezTo>
                    <a:pt x="2878" y="2308"/>
                    <a:pt x="3080" y="2258"/>
                    <a:pt x="3275" y="2157"/>
                  </a:cubicBezTo>
                  <a:cubicBezTo>
                    <a:pt x="3606" y="1988"/>
                    <a:pt x="3886" y="1638"/>
                    <a:pt x="3785" y="1230"/>
                  </a:cubicBezTo>
                  <a:cubicBezTo>
                    <a:pt x="3988" y="1132"/>
                    <a:pt x="4158" y="896"/>
                    <a:pt x="4194" y="661"/>
                  </a:cubicBezTo>
                  <a:cubicBezTo>
                    <a:pt x="4230" y="419"/>
                    <a:pt x="4132" y="161"/>
                    <a:pt x="3936" y="11"/>
                  </a:cubicBezTo>
                  <a:cubicBezTo>
                    <a:pt x="3927" y="4"/>
                    <a:pt x="3916" y="0"/>
                    <a:pt x="39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328;p33"/>
            <p:cNvSpPr/>
            <p:nvPr/>
          </p:nvSpPr>
          <p:spPr>
            <a:xfrm>
              <a:off x="2023889" y="1666215"/>
              <a:ext cx="318458" cy="305597"/>
            </a:xfrm>
            <a:custGeom>
              <a:avLst/>
              <a:gdLst/>
              <a:ahLst/>
              <a:cxnLst/>
              <a:rect l="l" t="t" r="r" b="b"/>
              <a:pathLst>
                <a:path w="4383" h="4206" extrusionOk="0">
                  <a:moveTo>
                    <a:pt x="1694" y="1"/>
                  </a:moveTo>
                  <a:cubicBezTo>
                    <a:pt x="1635" y="1"/>
                    <a:pt x="1590" y="64"/>
                    <a:pt x="1575" y="187"/>
                  </a:cubicBezTo>
                  <a:lnTo>
                    <a:pt x="1451" y="1249"/>
                  </a:lnTo>
                  <a:cubicBezTo>
                    <a:pt x="1425" y="1465"/>
                    <a:pt x="1255" y="1747"/>
                    <a:pt x="1072" y="1871"/>
                  </a:cubicBezTo>
                  <a:lnTo>
                    <a:pt x="183" y="2485"/>
                  </a:lnTo>
                  <a:cubicBezTo>
                    <a:pt x="0" y="2613"/>
                    <a:pt x="29" y="2730"/>
                    <a:pt x="248" y="2753"/>
                  </a:cubicBezTo>
                  <a:lnTo>
                    <a:pt x="1317" y="2854"/>
                  </a:lnTo>
                  <a:cubicBezTo>
                    <a:pt x="1533" y="2877"/>
                    <a:pt x="1814" y="3041"/>
                    <a:pt x="1938" y="3217"/>
                  </a:cubicBezTo>
                  <a:lnTo>
                    <a:pt x="2539" y="4090"/>
                  </a:lnTo>
                  <a:cubicBezTo>
                    <a:pt x="2592" y="4168"/>
                    <a:pt x="2645" y="4206"/>
                    <a:pt x="2690" y="4206"/>
                  </a:cubicBezTo>
                  <a:cubicBezTo>
                    <a:pt x="2749" y="4206"/>
                    <a:pt x="2795" y="4142"/>
                    <a:pt x="2807" y="4017"/>
                  </a:cubicBezTo>
                  <a:lnTo>
                    <a:pt x="2934" y="2959"/>
                  </a:lnTo>
                  <a:cubicBezTo>
                    <a:pt x="2958" y="2740"/>
                    <a:pt x="3127" y="2459"/>
                    <a:pt x="3311" y="2335"/>
                  </a:cubicBezTo>
                  <a:lnTo>
                    <a:pt x="4200" y="1720"/>
                  </a:lnTo>
                  <a:cubicBezTo>
                    <a:pt x="4382" y="1596"/>
                    <a:pt x="4353" y="1475"/>
                    <a:pt x="4134" y="1456"/>
                  </a:cubicBezTo>
                  <a:lnTo>
                    <a:pt x="3069" y="1351"/>
                  </a:lnTo>
                  <a:cubicBezTo>
                    <a:pt x="2850" y="1331"/>
                    <a:pt x="2569" y="1168"/>
                    <a:pt x="2448" y="988"/>
                  </a:cubicBezTo>
                  <a:lnTo>
                    <a:pt x="1847" y="115"/>
                  </a:lnTo>
                  <a:cubicBezTo>
                    <a:pt x="1793" y="38"/>
                    <a:pt x="1739" y="1"/>
                    <a:pt x="1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329;p33"/>
            <p:cNvSpPr/>
            <p:nvPr/>
          </p:nvSpPr>
          <p:spPr>
            <a:xfrm>
              <a:off x="3089847" y="1511891"/>
              <a:ext cx="220516" cy="210053"/>
            </a:xfrm>
            <a:custGeom>
              <a:avLst/>
              <a:gdLst/>
              <a:ahLst/>
              <a:cxnLst/>
              <a:rect l="l" t="t" r="r" b="b"/>
              <a:pathLst>
                <a:path w="3035" h="2891" extrusionOk="0">
                  <a:moveTo>
                    <a:pt x="2252" y="0"/>
                  </a:moveTo>
                  <a:cubicBezTo>
                    <a:pt x="2221" y="0"/>
                    <a:pt x="2180" y="20"/>
                    <a:pt x="2134" y="60"/>
                  </a:cubicBezTo>
                  <a:lnTo>
                    <a:pt x="1532" y="596"/>
                  </a:lnTo>
                  <a:cubicBezTo>
                    <a:pt x="1424" y="690"/>
                    <a:pt x="1228" y="757"/>
                    <a:pt x="1070" y="757"/>
                  </a:cubicBezTo>
                  <a:cubicBezTo>
                    <a:pt x="1048" y="757"/>
                    <a:pt x="1026" y="756"/>
                    <a:pt x="1006" y="753"/>
                  </a:cubicBezTo>
                  <a:lnTo>
                    <a:pt x="199" y="651"/>
                  </a:lnTo>
                  <a:cubicBezTo>
                    <a:pt x="182" y="649"/>
                    <a:pt x="167" y="648"/>
                    <a:pt x="153" y="648"/>
                  </a:cubicBezTo>
                  <a:cubicBezTo>
                    <a:pt x="26" y="648"/>
                    <a:pt x="1" y="726"/>
                    <a:pt x="101" y="834"/>
                  </a:cubicBezTo>
                  <a:lnTo>
                    <a:pt x="647" y="1429"/>
                  </a:lnTo>
                  <a:cubicBezTo>
                    <a:pt x="761" y="1550"/>
                    <a:pt x="833" y="1782"/>
                    <a:pt x="813" y="1942"/>
                  </a:cubicBezTo>
                  <a:lnTo>
                    <a:pt x="712" y="2737"/>
                  </a:lnTo>
                  <a:cubicBezTo>
                    <a:pt x="700" y="2837"/>
                    <a:pt x="729" y="2891"/>
                    <a:pt x="782" y="2891"/>
                  </a:cubicBezTo>
                  <a:cubicBezTo>
                    <a:pt x="814" y="2891"/>
                    <a:pt x="855" y="2872"/>
                    <a:pt x="902" y="2831"/>
                  </a:cubicBezTo>
                  <a:lnTo>
                    <a:pt x="1503" y="2298"/>
                  </a:lnTo>
                  <a:cubicBezTo>
                    <a:pt x="1614" y="2203"/>
                    <a:pt x="1812" y="2135"/>
                    <a:pt x="1971" y="2135"/>
                  </a:cubicBezTo>
                  <a:cubicBezTo>
                    <a:pt x="1991" y="2135"/>
                    <a:pt x="2010" y="2136"/>
                    <a:pt x="2029" y="2138"/>
                  </a:cubicBezTo>
                  <a:lnTo>
                    <a:pt x="2837" y="2243"/>
                  </a:lnTo>
                  <a:cubicBezTo>
                    <a:pt x="2853" y="2245"/>
                    <a:pt x="2868" y="2246"/>
                    <a:pt x="2883" y="2246"/>
                  </a:cubicBezTo>
                  <a:cubicBezTo>
                    <a:pt x="3010" y="2246"/>
                    <a:pt x="3034" y="2168"/>
                    <a:pt x="2935" y="2060"/>
                  </a:cubicBezTo>
                  <a:lnTo>
                    <a:pt x="2386" y="1465"/>
                  </a:lnTo>
                  <a:cubicBezTo>
                    <a:pt x="2274" y="1344"/>
                    <a:pt x="2199" y="1112"/>
                    <a:pt x="2222" y="949"/>
                  </a:cubicBezTo>
                  <a:lnTo>
                    <a:pt x="2320" y="158"/>
                  </a:lnTo>
                  <a:cubicBezTo>
                    <a:pt x="2334" y="55"/>
                    <a:pt x="2306" y="0"/>
                    <a:pt x="2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330;p33"/>
            <p:cNvSpPr/>
            <p:nvPr/>
          </p:nvSpPr>
          <p:spPr>
            <a:xfrm>
              <a:off x="1811584" y="2200248"/>
              <a:ext cx="151055" cy="114436"/>
            </a:xfrm>
            <a:custGeom>
              <a:avLst/>
              <a:gdLst/>
              <a:ahLst/>
              <a:cxnLst/>
              <a:rect l="l" t="t" r="r" b="b"/>
              <a:pathLst>
                <a:path w="2079" h="1575" extrusionOk="0">
                  <a:moveTo>
                    <a:pt x="2079" y="1"/>
                  </a:moveTo>
                  <a:lnTo>
                    <a:pt x="2079" y="1"/>
                  </a:lnTo>
                  <a:cubicBezTo>
                    <a:pt x="1575" y="554"/>
                    <a:pt x="648" y="1148"/>
                    <a:pt x="0" y="1521"/>
                  </a:cubicBezTo>
                  <a:cubicBezTo>
                    <a:pt x="174" y="1563"/>
                    <a:pt x="375" y="1575"/>
                    <a:pt x="590" y="1575"/>
                  </a:cubicBezTo>
                  <a:cubicBezTo>
                    <a:pt x="846" y="1575"/>
                    <a:pt x="1121" y="1559"/>
                    <a:pt x="1394" y="1559"/>
                  </a:cubicBezTo>
                  <a:cubicBezTo>
                    <a:pt x="1472" y="1559"/>
                    <a:pt x="1550" y="1560"/>
                    <a:pt x="1628" y="1563"/>
                  </a:cubicBezTo>
                  <a:cubicBezTo>
                    <a:pt x="1830" y="981"/>
                    <a:pt x="2013" y="613"/>
                    <a:pt x="20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39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299</Words>
  <Application>Microsoft Office PowerPoint</Application>
  <PresentationFormat>Custom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PC</cp:lastModifiedBy>
  <cp:revision>170</cp:revision>
  <dcterms:created xsi:type="dcterms:W3CDTF">2019-01-14T06:35:35Z</dcterms:created>
  <dcterms:modified xsi:type="dcterms:W3CDTF">2022-11-02T04:16:57Z</dcterms:modified>
</cp:coreProperties>
</file>