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09FE-C9A8-43BE-8ABF-8ED10B1BEC30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CAAFE-AD43-4BF4-A716-0C08266D0E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CAAFE-AD43-4BF4-A716-0C08266D0E2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7002DF-5D42-4DD7-8E63-BF79F9A4DCC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4E49BF-B0C7-42D5-8D97-3C901ACD3D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133599"/>
          </a:xfrm>
        </p:spPr>
        <p:txBody>
          <a:bodyPr/>
          <a:lstStyle/>
          <a:p>
            <a:r>
              <a:rPr lang="en-US" u="sng" dirty="0" smtClean="0"/>
              <a:t>Robots in Health care systems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19200"/>
          </a:xfrm>
        </p:spPr>
        <p:txBody>
          <a:bodyPr/>
          <a:lstStyle/>
          <a:p>
            <a:r>
              <a:rPr lang="en-US" dirty="0" smtClean="0"/>
              <a:t>Robot will prove to be a boon for the next generation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obotdoctorg983942394_15093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17</Words>
  <Application>Microsoft Office PowerPoint</Application>
  <PresentationFormat>On-screen Show 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Robots in Health care systems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in Health care systems</dc:title>
  <dc:creator>ganesh prajapat</dc:creator>
  <cp:lastModifiedBy>ganesh prajapat</cp:lastModifiedBy>
  <cp:revision>6</cp:revision>
  <dcterms:created xsi:type="dcterms:W3CDTF">2023-01-01T13:57:58Z</dcterms:created>
  <dcterms:modified xsi:type="dcterms:W3CDTF">2023-01-01T14:49:51Z</dcterms:modified>
</cp:coreProperties>
</file>