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59" r:id="rId4"/>
    <p:sldId id="261" r:id="rId5"/>
    <p:sldId id="263" r:id="rId6"/>
    <p:sldId id="262" r:id="rId7"/>
    <p:sldId id="260"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6/25/2023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6/25/2023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6/25/2023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6/25/2023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teejmahal20/airline-passenger-satisfaction"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2"/>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cxnSp>
        <p:nvCxnSpPr>
          <p:cNvPr id="14" name="Straight Arrow Connector 13">
            <a:extLst>
              <a:ext uri="{FF2B5EF4-FFF2-40B4-BE49-F238E27FC236}">
                <a16:creationId xmlns:a16="http://schemas.microsoft.com/office/drawing/2014/main" id="{5D6DB6CF-AF1F-F243-8C95-5E020A438AA7}"/>
              </a:ext>
            </a:extLst>
          </p:cNvPr>
          <p:cNvCxnSpPr>
            <a:cxnSpLocks/>
          </p:cNvCxnSpPr>
          <p:nvPr/>
        </p:nvCxnSpPr>
        <p:spPr>
          <a:xfrm>
            <a:off x="3597779" y="5806677"/>
            <a:ext cx="26294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Data cleaning status</a:t>
            </a:r>
          </a:p>
          <a:p>
            <a:pPr algn="l"/>
            <a:r>
              <a:rPr lang="en-US" dirty="0"/>
              <a:t>Initial findings</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p:txBody>
      </p:sp>
    </p:spTree>
    <p:extLst>
      <p:ext uri="{BB962C8B-B14F-4D97-AF65-F5344CB8AC3E}">
        <p14:creationId xmlns:p14="http://schemas.microsoft.com/office/powerpoint/2010/main" val="257716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fontScale="92500" lnSpcReduction="10000"/>
          </a:bodyPr>
          <a:lstStyle/>
          <a:p>
            <a:pPr algn="l"/>
            <a:r>
              <a:rPr lang="en-US" dirty="0"/>
              <a:t>Regression: Linear, Log-linear, Log-log</a:t>
            </a:r>
          </a:p>
          <a:p>
            <a:pPr algn="l"/>
            <a:r>
              <a:rPr lang="en-US" dirty="0"/>
              <a:t>Random forest</a:t>
            </a:r>
          </a:p>
          <a:p>
            <a:pPr algn="l"/>
            <a:r>
              <a:rPr lang="en-US" dirty="0"/>
              <a:t>Feature selection including Lasso</a:t>
            </a:r>
          </a:p>
          <a:p>
            <a:pPr algn="l"/>
            <a:r>
              <a:rPr lang="en-US" dirty="0"/>
              <a:t>PCA</a:t>
            </a:r>
          </a:p>
          <a:p>
            <a:pPr algn="l"/>
            <a:r>
              <a:rPr lang="en-US" dirty="0"/>
              <a:t>Logistic Regression - Analysis of Distributions for possible transformations, Consider Regularization</a:t>
            </a:r>
          </a:p>
          <a:p>
            <a:pPr algn="l"/>
            <a:r>
              <a:rPr lang="en-US" dirty="0"/>
              <a:t>Support Vector Machines - Analysis of Distributions for possible transformations, Center and Scale Data, Optimal Choice of Kernal, Optimal Value of C/lambda.</a:t>
            </a:r>
          </a:p>
          <a:p>
            <a:pPr algn="l"/>
            <a:r>
              <a:rPr lang="en-US" dirty="0"/>
              <a:t>K-Nearest Neighbors - Center and Scale Data, Optimal choice of K</a:t>
            </a:r>
          </a:p>
          <a:p>
            <a:pPr algn="l"/>
            <a:r>
              <a:rPr lang="en-US" dirty="0"/>
              <a:t>Classification Trees - Identify key splits. Prune tree. Possibly use for variable creation.</a:t>
            </a:r>
          </a:p>
          <a:p>
            <a:pPr algn="l"/>
            <a:r>
              <a:rPr lang="en-US" dirty="0"/>
              <a:t>Random Forest – Discover relative feature importance.</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Talk about findings in other datasets and how they affect our findings in the main dataset</a:t>
            </a:r>
          </a:p>
          <a:p>
            <a:pPr algn="l"/>
            <a:r>
              <a:rPr lang="en-US" dirty="0"/>
              <a:t>Overview of research papers</a:t>
            </a:r>
          </a:p>
        </p:txBody>
      </p:sp>
    </p:spTree>
    <p:extLst>
      <p:ext uri="{BB962C8B-B14F-4D97-AF65-F5344CB8AC3E}">
        <p14:creationId xmlns:p14="http://schemas.microsoft.com/office/powerpoint/2010/main" val="34325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91732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7183B-6D6C-F8E5-9A36-5D7DD1BFF97B}"/>
              </a:ext>
            </a:extLst>
          </p:cNvPr>
          <p:cNvSpPr>
            <a:spLocks noGrp="1"/>
          </p:cNvSpPr>
          <p:nvPr>
            <p:ph type="title"/>
          </p:nvPr>
        </p:nvSpPr>
        <p:spPr/>
        <p:txBody>
          <a:bodyPr/>
          <a:lstStyle/>
          <a:p>
            <a:r>
              <a:rPr lang="en-US"/>
              <a:t>Project Requirements</a:t>
            </a:r>
            <a:br>
              <a:rPr lang="en-US"/>
            </a:br>
            <a:br>
              <a:rPr lang="en-US"/>
            </a:br>
            <a:r>
              <a:rPr lang="en-US"/>
              <a:t>Delete once done</a:t>
            </a:r>
            <a:endParaRPr lang="en-US" dirty="0"/>
          </a:p>
        </p:txBody>
      </p:sp>
      <p:sp>
        <p:nvSpPr>
          <p:cNvPr id="5" name="Content Placeholder 4">
            <a:extLst>
              <a:ext uri="{FF2B5EF4-FFF2-40B4-BE49-F238E27FC236}">
                <a16:creationId xmlns:a16="http://schemas.microsoft.com/office/drawing/2014/main" id="{84EBB694-C084-1AEB-4E61-EB59207B5ECC}"/>
              </a:ext>
            </a:extLst>
          </p:cNvPr>
          <p:cNvSpPr>
            <a:spLocks noGrp="1"/>
          </p:cNvSpPr>
          <p:nvPr>
            <p:ph idx="1"/>
          </p:nvPr>
        </p:nvSpPr>
        <p:spPr/>
        <p:txBody>
          <a:bodyPr>
            <a:normAutofit fontScale="85000" lnSpcReduction="20000"/>
          </a:bodyPr>
          <a:lstStyle/>
          <a:p>
            <a:pPr marL="0" marR="0">
              <a:lnSpc>
                <a:spcPct val="107000"/>
              </a:lnSpc>
              <a:spcBef>
                <a:spcPts val="1600"/>
              </a:spcBef>
              <a:spcAft>
                <a:spcPts val="400"/>
              </a:spcAft>
            </a:pPr>
            <a:r>
              <a:rPr lang="en-US" sz="1800" b="1">
                <a:solidFill>
                  <a:srgbClr val="434343"/>
                </a:solidFill>
                <a:effectLst/>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4-5 minutes of video/audio content that presents your group’s project proposal</a:t>
            </a:r>
          </a:p>
          <a:p>
            <a:pPr marL="342900" marR="0" lvl="0" indent="-342900">
              <a:spcBef>
                <a:spcPts val="0"/>
              </a:spcBef>
              <a:spcAft>
                <a:spcPts val="0"/>
              </a:spcAft>
              <a:buFont typeface="+mj-lt"/>
              <a:buAutoNum type="arabicPeriod"/>
            </a:pPr>
            <a:r>
              <a:rPr lang="en-US" sz="1800" u="none" strike="noStrike">
                <a:effectLst/>
                <a:highlight>
                  <a:srgbClr val="00FF00"/>
                </a:highlight>
                <a:ea typeface="Nunito" pitchFamily="2" charset="0"/>
                <a:cs typeface="Nunito" pitchFamily="2" charset="0"/>
              </a:rPr>
              <a:t>Team members' names should be listed in the presentation.</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Speaker should mention who they are before speaking – during video</a:t>
            </a:r>
          </a:p>
          <a:p>
            <a:pPr marL="342900" marR="0" lvl="0" indent="-342900">
              <a:spcBef>
                <a:spcPts val="0"/>
              </a:spcBef>
              <a:spcAft>
                <a:spcPts val="0"/>
              </a:spcAft>
              <a:buFont typeface="+mj-lt"/>
              <a:buAutoNum type="arabicPeriod"/>
            </a:pPr>
            <a:r>
              <a:rPr lang="en-US" sz="1800" u="none" strike="noStrike">
                <a:effectLst/>
                <a:highlight>
                  <a:srgbClr val="FFFF00"/>
                </a:highlight>
                <a:ea typeface="Nunito" pitchFamily="2" charset="0"/>
                <a:cs typeface="Nunito" pitchFamily="2" charset="0"/>
              </a:rPr>
              <a:t>Necessary background information/framing of the problem.</a:t>
            </a:r>
          </a:p>
          <a:p>
            <a:pPr marL="342900" marR="0" lvl="0" indent="-342900">
              <a:spcBef>
                <a:spcPts val="0"/>
              </a:spcBef>
              <a:spcAft>
                <a:spcPts val="0"/>
              </a:spcAft>
              <a:buFont typeface="+mj-lt"/>
              <a:buAutoNum type="arabicPeriod"/>
            </a:pPr>
            <a:r>
              <a:rPr lang="en-US" sz="1800" u="none" strike="noStrike">
                <a:effectLst/>
                <a:highlight>
                  <a:srgbClr val="FFFF00"/>
                </a:highlight>
                <a:ea typeface="Nunito" pitchFamily="2" charset="0"/>
                <a:cs typeface="Nunito" pitchFamily="2" charset="0"/>
              </a:rPr>
              <a:t>Include an overview of the problem in general as well as your planned approach (it is ok if this approach changes later in the project as you learn more information)</a:t>
            </a:r>
          </a:p>
          <a:p>
            <a:pPr marL="342900" marR="0" lvl="0" indent="-342900">
              <a:spcBef>
                <a:spcPts val="0"/>
              </a:spcBef>
              <a:spcAft>
                <a:spcPts val="0"/>
              </a:spcAft>
              <a:buFont typeface="+mj-lt"/>
              <a:buAutoNum type="arabicPeriod"/>
            </a:pPr>
            <a:r>
              <a:rPr lang="en-US" sz="1800" u="none" strike="noStrike">
                <a:effectLst/>
                <a:highlight>
                  <a:srgbClr val="FFFF00"/>
                </a:highlight>
                <a:ea typeface="Nunito" pitchFamily="2" charset="0"/>
                <a:cs typeface="Nunito" pitchFamily="2" charset="0"/>
              </a:rPr>
              <a:t>Any initial hypotheses?</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What type of models do you plan to use?</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How has your data cleaning progressed?</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You could include things like any new datasets that you have found, any analysis that you have done on the datasets, or any other impactful and measurable progress that you have made thus far. </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The team should review 2-3 research articles/papers/Kaggle kernels/ etc. related to your problem statement and then discuss them.. Be sure to cite the reference at the end of the slide show or visual medium.</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If you have any graphs or key visuals to include, be sure to add titles, captions, labels, axes, legends, and most importantly context where necessary!</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Visuals and Slides are necessary; DO NOT just read your written project proposal</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Include audio narration</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We do not require all group members to be part of the video given the limited time allocated </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Sources cited on the last slide (no need to read them just include them).</a:t>
            </a:r>
          </a:p>
          <a:p>
            <a:pPr marL="342900" marR="0" lvl="0" indent="-342900">
              <a:spcBef>
                <a:spcPts val="0"/>
              </a:spcBef>
              <a:spcAft>
                <a:spcPts val="0"/>
              </a:spcAft>
              <a:buFont typeface="+mj-lt"/>
              <a:buAutoNum type="arabicPeriod"/>
            </a:pPr>
            <a:r>
              <a:rPr lang="en-US" sz="1800" u="none" strike="noStrike">
                <a:effectLst/>
                <a:ea typeface="Nunito" pitchFamily="2" charset="0"/>
                <a:cs typeface="Nunito" pitchFamily="2" charset="0"/>
              </a:rPr>
              <a:t>4-5 minutes is a limited time window to cover all these things but do your best to manage this time wisely and play to your strengths and present a clear idea of your project</a:t>
            </a:r>
            <a:endParaRPr lang="en-US" sz="1800" u="none" strike="noStrike" dirty="0">
              <a:effectLst/>
              <a:ea typeface="Nunito" pitchFamily="2" charset="0"/>
              <a:cs typeface="Nunito" pitchFamily="2" charset="0"/>
            </a:endParaRPr>
          </a:p>
        </p:txBody>
      </p:sp>
    </p:spTree>
    <p:extLst>
      <p:ext uri="{BB962C8B-B14F-4D97-AF65-F5344CB8AC3E}">
        <p14:creationId xmlns:p14="http://schemas.microsoft.com/office/powerpoint/2010/main" val="225907947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Frame</Template>
  <TotalTime>60</TotalTime>
  <Words>757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Predicting Customer Satisfaction in the Airline Industry</vt:lpstr>
      <vt:lpstr>Problem Definition and Benefits</vt:lpstr>
      <vt:lpstr>Dataset Overview</vt:lpstr>
      <vt:lpstr>Progress and Challenges</vt:lpstr>
      <vt:lpstr>Modelling</vt:lpstr>
      <vt:lpstr>Other Datasets and Research Findings</vt:lpstr>
      <vt:lpstr>Sources</vt:lpstr>
      <vt:lpstr>Project Requirements  Delete once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2</cp:revision>
  <dcterms:created xsi:type="dcterms:W3CDTF">2023-06-25T02:32:03Z</dcterms:created>
  <dcterms:modified xsi:type="dcterms:W3CDTF">2023-06-25T18:23:38Z</dcterms:modified>
</cp:coreProperties>
</file>