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0"/>
  </p:notesMasterIdLst>
  <p:sldIdLst>
    <p:sldId id="256" r:id="rId2"/>
    <p:sldId id="258" r:id="rId3"/>
    <p:sldId id="279" r:id="rId4"/>
    <p:sldId id="259" r:id="rId5"/>
    <p:sldId id="285" r:id="rId6"/>
    <p:sldId id="280" r:id="rId7"/>
    <p:sldId id="281" r:id="rId8"/>
    <p:sldId id="277" r:id="rId9"/>
    <p:sldId id="284" r:id="rId10"/>
    <p:sldId id="282" r:id="rId11"/>
    <p:sldId id="283" r:id="rId12"/>
    <p:sldId id="276" r:id="rId13"/>
    <p:sldId id="286" r:id="rId14"/>
    <p:sldId id="287" r:id="rId15"/>
    <p:sldId id="275" r:id="rId16"/>
    <p:sldId id="260"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37" autoAdjust="0"/>
  </p:normalViewPr>
  <p:slideViewPr>
    <p:cSldViewPr snapToGrid="0">
      <p:cViewPr varScale="1">
        <p:scale>
          <a:sx n="88" d="100"/>
          <a:sy n="88"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Alejandro Martinez from Team 6 and I will be discussing our project on predicting customer satisfaction in the airline industry.</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94942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a:t>
            </a:r>
            <a:r>
              <a:rPr lang="en-US" sz="1800" b="0" i="0" u="none" strike="noStrike" dirty="0" err="1">
                <a:solidFill>
                  <a:srgbClr val="000000"/>
                </a:solidFill>
                <a:effectLst/>
                <a:latin typeface="Times New Roman" panose="02020603050405020304" pitchFamily="18" charset="0"/>
              </a:rPr>
              <a:t>above</a:t>
            </a:r>
            <a:r>
              <a:rPr lang="en-US" sz="1800" b="0" i="0" u="none" strike="noStrike" dirty="0">
                <a:solidFill>
                  <a:srgbClr val="000000"/>
                </a:solidFill>
                <a:effectLst/>
                <a:latin typeface="Times New Roman" panose="02020603050405020304" pitchFamily="18" charset="0"/>
              </a:rPr>
              <a:t>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a:t>
            </a:r>
            <a:r>
              <a:rPr lang="en-US" sz="1800" b="0" i="0" u="none" strike="noStrike" dirty="0">
                <a:solidFill>
                  <a:srgbClr val="000000"/>
                </a:solidFill>
                <a:effectLst/>
                <a:highlight>
                  <a:srgbClr val="FFFF00"/>
                </a:highlight>
                <a:latin typeface="Times New Roman" panose="02020603050405020304" pitchFamily="18" charset="0"/>
              </a:rPr>
              <a:t>All the values are less than 0.7 which suggests that there are no strong correlations between any of the variables.</a:t>
            </a:r>
            <a:endParaRPr lang="en-US" b="0" dirty="0">
              <a:effectLst/>
              <a:highlight>
                <a:srgbClr val="FFFF00"/>
              </a:highlight>
            </a:endParaRPr>
          </a:p>
          <a:p>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28148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(e.g., age,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57106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7/18/2023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7/18/2023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7/18/2023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7/18/2023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spTree>
    <p:extLst>
      <p:ext uri="{BB962C8B-B14F-4D97-AF65-F5344CB8AC3E}">
        <p14:creationId xmlns:p14="http://schemas.microsoft.com/office/powerpoint/2010/main" val="340036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20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23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 Overview</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4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 Overview</a:t>
            </a:r>
          </a:p>
        </p:txBody>
      </p:sp>
      <p:pic>
        <p:nvPicPr>
          <p:cNvPr id="3074" name="Picture 2">
            <a:extLst>
              <a:ext uri="{FF2B5EF4-FFF2-40B4-BE49-F238E27FC236}">
                <a16:creationId xmlns:a16="http://schemas.microsoft.com/office/drawing/2014/main" id="{F5423932-E7DE-210D-7682-A1782B4341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1730" y="750055"/>
            <a:ext cx="7891150" cy="535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3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a:t>
            </a:r>
          </a:p>
          <a:p>
            <a:pPr algn="l"/>
            <a:r>
              <a:rPr lang="en-US" dirty="0"/>
              <a:t>Decision Tree</a:t>
            </a:r>
          </a:p>
          <a:p>
            <a:pPr algn="l"/>
            <a:r>
              <a:rPr lang="en-US" dirty="0"/>
              <a:t>Random Forest</a:t>
            </a:r>
          </a:p>
          <a:p>
            <a:pPr algn="l"/>
            <a:r>
              <a:rPr lang="en-US" dirty="0"/>
              <a:t>Support Vector Machines</a:t>
            </a:r>
          </a:p>
        </p:txBody>
      </p:sp>
    </p:spTree>
    <p:extLst>
      <p:ext uri="{BB962C8B-B14F-4D97-AF65-F5344CB8AC3E}">
        <p14:creationId xmlns:p14="http://schemas.microsoft.com/office/powerpoint/2010/main" val="293368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a:bodyPr>
          <a:lstStyle/>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is it?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submission itself will be a video presentation 10-12 minutes in length that explains your entire project.</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video should show your slides (e.g., as pdf/ppt/slides/or similar on your computer screen via screen capture, say using QuickTime, </a:t>
            </a:r>
            <a:r>
              <a:rPr lang="en-US" sz="1200" u="none" strike="noStrike" dirty="0" err="1">
                <a:effectLst/>
                <a:latin typeface="Nunito" pitchFamily="2" charset="0"/>
                <a:ea typeface="Nunito" pitchFamily="2" charset="0"/>
                <a:cs typeface="Nunito" pitchFamily="2" charset="0"/>
              </a:rPr>
              <a:t>MonoSnap</a:t>
            </a:r>
            <a:r>
              <a:rPr lang="en-US" sz="1200" u="none" strike="noStrike" dirty="0">
                <a:effectLst/>
                <a:latin typeface="Nunito" pitchFamily="2" charset="0"/>
                <a:ea typeface="Nunito" pitchFamily="2" charset="0"/>
                <a:cs typeface="Nunito" pitchFamily="2" charset="0"/>
              </a:rPr>
              <a:t>, Screen Recorder etc.) with voice narration; it is up to you whether to show your face. You should be able to create this recording quickly with little effort – no need to do any special video or audio editing although if you feel the need to it is permitted.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will cover from start to finish all the key highlights and work you’ve done for the past few months. It will also effectively summarize your findings and conclusions.</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Imagine that this video would be the result you present to a manager at the culmination of an internal project who may or may not be familiar with all the details and purpose of the project. Take care to explain everything clearly and provide proper background knowledge.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is alright to assume your audience has some familiarity with statistical models.</a:t>
            </a:r>
          </a:p>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All group members are required to appear in the presentation both by audio at minimum and preferably by visual as well (however visual is still optional).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Group members should include their names and introduce themselves before speaking</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Each group member should be featured for a similar amount of time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Visuals and Slides are necessary; DO NOT just read your final paper/results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audio narration</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We would like each group member to cover a similar length of the video. Obviously exactly equal time would be impractical to the flow of the presentation but try to keep everyone’s presentation time similar</a:t>
            </a:r>
          </a:p>
        </p:txBody>
      </p:sp>
    </p:spTree>
    <p:extLst>
      <p:ext uri="{BB962C8B-B14F-4D97-AF65-F5344CB8AC3E}">
        <p14:creationId xmlns:p14="http://schemas.microsoft.com/office/powerpoint/2010/main" val="411458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lnSpcReduction="10000"/>
          </a:bodyPr>
          <a:lstStyle/>
          <a:p>
            <a:pPr marL="2560320" marR="0" indent="0">
              <a:spcBef>
                <a:spcPts val="0"/>
              </a:spcBef>
              <a:spcAft>
                <a:spcPts val="0"/>
              </a:spcAft>
              <a:buNone/>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Project:</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Team members' names listed in the presentation.</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Necessary background information/framing of the problem.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an overview of the problem in general as well as your general approach.</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State initial hypotheses.</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Data:</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involved was the cleaning process?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were your key variables?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Any interesting insights from EDA?</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used feature engineering how and was it successful?</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Where did the dataset come from?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Super quick overview of the data.</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Modeling:</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type of models did you use?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do they compare?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model selection?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hyperparameter optimization?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the models perform generally speaking?</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Are they useful and in what ways?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Why did you choose those models in particular?</a:t>
            </a:r>
          </a:p>
          <a:p>
            <a:pPr marL="914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 couple of key visualizations and be sure to include captions, labels, legends, and most importantly context where needed!</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Is there any unfinished business or areas which if given more time or resources you would deem promising or interesting to further pursue?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Overall conclusion and key takeaways from your project as a closing message.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Sources cited on the last slide (no need to read them just include them).</a:t>
            </a:r>
          </a:p>
        </p:txBody>
      </p:sp>
    </p:spTree>
    <p:extLst>
      <p:ext uri="{BB962C8B-B14F-4D97-AF65-F5344CB8AC3E}">
        <p14:creationId xmlns:p14="http://schemas.microsoft.com/office/powerpoint/2010/main" val="19452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dirty="0"/>
              <a:t>Agenda</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dirty="0">
                <a:solidFill>
                  <a:schemeClr val="tx1"/>
                </a:solidFill>
              </a:rPr>
              <a:t>Only if we have extra time</a:t>
            </a:r>
            <a:endParaRPr lang="en-US" baseline="30000" dirty="0">
              <a:solidFill>
                <a:schemeClr val="tx1"/>
              </a:solidFill>
            </a:endParaRP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spTree>
    <p:extLst>
      <p:ext uri="{BB962C8B-B14F-4D97-AF65-F5344CB8AC3E}">
        <p14:creationId xmlns:p14="http://schemas.microsoft.com/office/powerpoint/2010/main" val="82368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Tree>
    <p:extLst>
      <p:ext uri="{BB962C8B-B14F-4D97-AF65-F5344CB8AC3E}">
        <p14:creationId xmlns:p14="http://schemas.microsoft.com/office/powerpoint/2010/main" val="298011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7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804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0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spTree>
    <p:extLst>
      <p:ext uri="{BB962C8B-B14F-4D97-AF65-F5344CB8AC3E}">
        <p14:creationId xmlns:p14="http://schemas.microsoft.com/office/powerpoint/2010/main" val="283696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5157519" y="3424428"/>
            <a:ext cx="5173038" cy="2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787</TotalTime>
  <Words>1745</Words>
  <Application>Microsoft Office PowerPoint</Application>
  <PresentationFormat>Widescreen</PresentationFormat>
  <Paragraphs>139</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Corbel</vt:lpstr>
      <vt:lpstr>Georgia</vt:lpstr>
      <vt:lpstr>Nunito</vt:lpstr>
      <vt:lpstr>Segoe UI</vt:lpstr>
      <vt:lpstr>Times New Roman</vt:lpstr>
      <vt:lpstr>Wingdings 2</vt:lpstr>
      <vt:lpstr>Frame</vt:lpstr>
      <vt:lpstr>Predicting Customer Satisfaction in the Airline Industry</vt:lpstr>
      <vt:lpstr>Agenda</vt:lpstr>
      <vt:lpstr>Project Overview</vt:lpstr>
      <vt:lpstr>Dataset Overview</vt:lpstr>
      <vt:lpstr>Dataset Overview</vt:lpstr>
      <vt:lpstr>Dataset Overview</vt:lpstr>
      <vt:lpstr>Dataset Overview</vt:lpstr>
      <vt:lpstr>Dataset Overview</vt:lpstr>
      <vt:lpstr>Dataset Overview</vt:lpstr>
      <vt:lpstr>Dataset Overview</vt:lpstr>
      <vt:lpstr>Dataset Overview</vt:lpstr>
      <vt:lpstr>Dataset Overview</vt:lpstr>
      <vt:lpstr>Data Overview</vt:lpstr>
      <vt:lpstr>Data Overview</vt:lpstr>
      <vt:lpstr>Modeling</vt:lpstr>
      <vt:lpstr>Sources</vt:lpstr>
      <vt:lpstr>Project Instructions</vt:lpstr>
      <vt:lpstr>Project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55</cp:revision>
  <dcterms:created xsi:type="dcterms:W3CDTF">2023-06-25T02:32:03Z</dcterms:created>
  <dcterms:modified xsi:type="dcterms:W3CDTF">2023-07-18T20:00:55Z</dcterms:modified>
</cp:coreProperties>
</file>