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 Salomon" userId="e541c5a3-a07c-47fb-9c9e-2b9d363638bd" providerId="ADAL" clId="{077CB061-4AAC-4134-AF51-B61B40F54DAC}"/>
    <pc:docChg chg="undo custSel addSld delSld modSld replTag delTag">
      <pc:chgData name="Henri Salomon" userId="e541c5a3-a07c-47fb-9c9e-2b9d363638bd" providerId="ADAL" clId="{077CB061-4AAC-4134-AF51-B61B40F54DAC}" dt="2023-07-19T21:07:14.105" v="24"/>
      <pc:docMkLst>
        <pc:docMk/>
      </pc:docMkLst>
      <pc:sldChg chg="replTag delTag">
        <pc:chgData name="Henri Salomon" userId="e541c5a3-a07c-47fb-9c9e-2b9d363638bd" providerId="ADAL" clId="{077CB061-4AAC-4134-AF51-B61B40F54DAC}" dt="2023-07-19T21:07:14.105" v="22"/>
        <pc:sldMkLst>
          <pc:docMk/>
          <pc:sldMk cId="479898217" sldId="256"/>
        </pc:sldMkLst>
      </pc:sldChg>
      <pc:sldChg chg="add del replTag delTag">
        <pc:chgData name="Henri Salomon" userId="e541c5a3-a07c-47fb-9c9e-2b9d363638bd" providerId="ADAL" clId="{077CB061-4AAC-4134-AF51-B61B40F54DAC}" dt="2023-07-19T21:07:14.103" v="20" actId="47"/>
        <pc:sldMkLst>
          <pc:docMk/>
          <pc:sldMk cId="228088639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2F8-8853-3C60-0C40-2954AB13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50FFA-C7B0-5A36-4ED5-6917E0CDF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3DE8-8B0A-E30C-3AAA-6A2C1CF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47BD-0F8A-1180-69DB-1920EEC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9A01-A8BD-2E94-4A3F-EDA668F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396-849E-74E9-D401-FD4D391F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C6E9C-B29F-BFA4-09A1-BA5AF39B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093B-F4C1-3167-2FDA-EA95E18B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7BD6-0E26-6984-AC3A-6770AA4B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156F-7605-4F62-48DB-04FD47A5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2531C-D954-438E-69B4-1CF8D9D4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BA354-3E61-A926-DC20-D904C120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11D2-484F-C7B0-293D-D5A08D2B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2E72-B831-F127-97BB-B147C4BB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192-B737-6A53-5655-A9F9116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3DA9-C681-6D51-CC00-319DA836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7013-12EE-8552-37F1-ED04277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350A-F7B5-2323-4EA8-0A6245E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CBB1-7CFA-F74C-FC46-8DD84C4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E3C-7FC6-9DE3-79D7-50F43938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3E4D-3CFD-68C4-47A3-CBF3091D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761C3-80D6-8915-8A3B-2A4DCD2B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63AB-98B0-B9D8-F494-7CF3E155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2FF-A9AA-6028-1A24-E839D4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3812-CC5E-080B-B57C-A9DA66D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092-0DF3-EF88-1E9D-7C5645E0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517D-82A2-7DC9-7039-D3CDF2854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A9F1-040B-F214-01B0-E2904BD1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8489-CED9-7744-9D80-3C9718E4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9FBA-D81E-6F75-F6FA-226A8ED5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630-DBAE-1880-016A-D05A8414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A16-864F-A8B1-FC7D-37819E05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72B2-89B9-C455-8E95-DD4E8B6A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188D7-36C9-50D6-42BC-886AAA05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B86C3-722D-353F-16AE-10EFBB13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E3C9-AB2A-C3DE-D69A-25444492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74900-3139-4EB4-BEB4-35AB4F1D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B4AC3-B660-019B-E080-13CBA89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0BFB-3109-F452-980E-E2CB227A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3C45-C069-E76C-6502-F87D8A33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87742-6241-0165-9FF5-800A3EEE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0EC2-4F65-0284-7E06-A3084915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5A6BD-10DB-EB73-AA9A-1799F134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D92C6-4B16-5A14-FC50-0C3ABD55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9230-76AD-F911-878F-35FD0CED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11ED6-0C50-D4D6-135B-A9F986B5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3FB8-8E89-6355-5B7B-5ED354DA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29-B4DE-3F97-4357-70271D99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C944-C427-F3C6-F19F-0B411AD1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ED90-28B4-2E0D-6A96-A4F7266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58E6-3891-8F5C-F4E5-5F2D4AC0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7C6E-B585-5F28-A5F5-3CD4BC7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B623-EB4D-02B5-4EA6-EACDCE1E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A258A-4DD4-4218-8294-866300F2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16CF5-BF77-8585-0700-B556E80BE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0572F-B463-25E3-1361-9D73355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D4EB-B6EF-634A-950C-90A77B9F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1E15-DFB5-F3C1-27EF-047F0A22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23032-E914-DA9A-EFB4-A51AA0F9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09FB-9E3F-0316-8025-A64516E3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DF33-159E-709D-68B1-9740925C0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C2AF-21B9-43B4-936D-07C975967A6B}" type="datetimeFigureOut">
              <a:rPr lang="en-US" smtClean="0"/>
              <a:t>19/07/2023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6F8D-0850-E1BF-1544-8CCD9ADC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2116-3A4D-2AA5-231F-D9600E418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DE81-31CB-47C7-9BE2-550A6B3A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6576DD-CB71-A5EA-7AE4-CDDBC518552B}"/>
              </a:ext>
            </a:extLst>
          </p:cNvPr>
          <p:cNvSpPr/>
          <p:nvPr/>
        </p:nvSpPr>
        <p:spPr>
          <a:xfrm>
            <a:off x="809175" y="2860555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  <a:p>
            <a:pPr algn="ctr"/>
            <a:r>
              <a:rPr lang="en-US" sz="1400" dirty="0"/>
              <a:t>Splits training data into training and validation sets shared with all models.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D08855-C148-28D1-5EB0-0928740CC4C9}"/>
              </a:ext>
            </a:extLst>
          </p:cNvPr>
          <p:cNvSpPr/>
          <p:nvPr/>
        </p:nvSpPr>
        <p:spPr>
          <a:xfrm>
            <a:off x="213687" y="204124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</a:p>
          <a:p>
            <a:pPr algn="ctr"/>
            <a:r>
              <a:rPr lang="en-US" sz="1400" dirty="0"/>
              <a:t>Exploratory Data Analysis of the entire training set.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D9BC8-2DED-5227-708B-96A5435E782F}"/>
              </a:ext>
            </a:extLst>
          </p:cNvPr>
          <p:cNvSpPr/>
          <p:nvPr/>
        </p:nvSpPr>
        <p:spPr>
          <a:xfrm>
            <a:off x="3790233" y="204124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basic_logit_with_roc_plot</a:t>
            </a:r>
            <a:endParaRPr lang="en-US" dirty="0"/>
          </a:p>
          <a:p>
            <a:pPr algn="ctr"/>
            <a:r>
              <a:rPr lang="en-US" sz="1400" dirty="0"/>
              <a:t>Logistic regression model.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21366-E017-7AE0-F837-EAA16C9554CB}"/>
              </a:ext>
            </a:extLst>
          </p:cNvPr>
          <p:cNvSpPr/>
          <p:nvPr/>
        </p:nvSpPr>
        <p:spPr>
          <a:xfrm>
            <a:off x="3790233" y="1867593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decision_tree</a:t>
            </a:r>
            <a:endParaRPr lang="en-US" dirty="0"/>
          </a:p>
          <a:p>
            <a:pPr algn="ctr"/>
            <a:r>
              <a:rPr lang="en-US" sz="1400" dirty="0"/>
              <a:t>Decision tree model.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55CF7-A2D2-1329-30A4-103FC61F0610}"/>
              </a:ext>
            </a:extLst>
          </p:cNvPr>
          <p:cNvSpPr/>
          <p:nvPr/>
        </p:nvSpPr>
        <p:spPr>
          <a:xfrm>
            <a:off x="3790233" y="3531062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forest_models</a:t>
            </a:r>
            <a:endParaRPr lang="en-US" dirty="0"/>
          </a:p>
          <a:p>
            <a:pPr algn="ctr"/>
            <a:r>
              <a:rPr lang="en-US" sz="1400" dirty="0"/>
              <a:t>Random forest model.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6BE94-71EC-98F4-662E-C3D3E6D0924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35139" y="933797"/>
            <a:ext cx="755094" cy="2656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B174C-43BA-AD5D-CF0B-7C1B1B03771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035139" y="2597266"/>
            <a:ext cx="755094" cy="992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727041-F431-C4D5-2150-B7F8ECB2E01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35139" y="3590228"/>
            <a:ext cx="755094" cy="67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589A98-11A8-BD42-48C1-4536CA6F897C}"/>
              </a:ext>
            </a:extLst>
          </p:cNvPr>
          <p:cNvSpPr/>
          <p:nvPr/>
        </p:nvSpPr>
        <p:spPr>
          <a:xfrm>
            <a:off x="3790233" y="5194531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svm</a:t>
            </a:r>
            <a:endParaRPr lang="en-US" dirty="0"/>
          </a:p>
          <a:p>
            <a:pPr algn="ctr"/>
            <a:r>
              <a:rPr lang="en-US" sz="1400" dirty="0"/>
              <a:t>Support Vector Machines model.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57FB25-C7CC-DC52-BE3A-A849200F807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3035139" y="3590228"/>
            <a:ext cx="755094" cy="2333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95849E-0794-279F-E259-656459E68CBE}"/>
              </a:ext>
            </a:extLst>
          </p:cNvPr>
          <p:cNvSpPr/>
          <p:nvPr/>
        </p:nvSpPr>
        <p:spPr>
          <a:xfrm>
            <a:off x="6771291" y="204123"/>
            <a:ext cx="2225964" cy="6449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roc_curves</a:t>
            </a:r>
            <a:endParaRPr lang="en-US" dirty="0"/>
          </a:p>
          <a:p>
            <a:pPr algn="ctr"/>
            <a:r>
              <a:rPr lang="en-US" sz="1400" dirty="0"/>
              <a:t>Creates a ROC curve and gets AUC for each model.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A95D67-95BD-5AF1-2A65-FFE3AC7729CD}"/>
              </a:ext>
            </a:extLst>
          </p:cNvPr>
          <p:cNvSpPr/>
          <p:nvPr/>
        </p:nvSpPr>
        <p:spPr>
          <a:xfrm>
            <a:off x="213687" y="5194531"/>
            <a:ext cx="2225964" cy="1459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summary_stats_continuous_and_likert</a:t>
            </a:r>
            <a:endParaRPr lang="en-US" dirty="0"/>
          </a:p>
          <a:p>
            <a:pPr algn="ctr"/>
            <a:r>
              <a:rPr lang="en-US" sz="1400" dirty="0"/>
              <a:t>Creates a fancy table with the summary of each attribute of the entire  training set.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0B0B1E-F3A2-166A-A49D-DD4BA07413A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16197" y="933797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4573A-AB14-B7A9-FCD5-980A0EFDE3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16197" y="2597266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DD04E0-D119-9AB8-251C-FF37492861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16197" y="4260735"/>
            <a:ext cx="731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9E241E-E631-540E-A4B5-BCA58285423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016197" y="5924203"/>
            <a:ext cx="73152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845991-E0FA-DB46-1090-1A83DF5CD456}"/>
              </a:ext>
            </a:extLst>
          </p:cNvPr>
          <p:cNvSpPr/>
          <p:nvPr/>
        </p:nvSpPr>
        <p:spPr>
          <a:xfrm>
            <a:off x="9752349" y="2699328"/>
            <a:ext cx="2225964" cy="145934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with highest AUC is selected, check accuracy on Test Set, draw conclusions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85213D-AB56-E7C7-6371-B1CB43E2E8E1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8997255" y="3429000"/>
            <a:ext cx="755094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79898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Martinez</dc:creator>
  <cp:lastModifiedBy>Henri Salomon</cp:lastModifiedBy>
  <cp:revision>9</cp:revision>
  <dcterms:created xsi:type="dcterms:W3CDTF">2023-07-18T02:30:27Z</dcterms:created>
  <dcterms:modified xsi:type="dcterms:W3CDTF">2023-07-19T21:07:16Z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FB5A6746-5040-4848-953B-E25AF75C666D</vt:lpwstr>
  </property>
  <property fmtid="{D5CDD505-2E9C-101B-9397-08002B2CF9AE}" pid="3" name="ArticulatePath">
    <vt:lpwstr>https://unitednations-my.sharepoint.com/personal/henri_salomon_un_org/Documents/Documents/GitHub/Team-6/Code_Diagram</vt:lpwstr>
  </property>
</Properties>
</file>