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9F212-09CA-42BA-8D07-6777B7DAA63D}" type="datetimeFigureOut">
              <a:rPr lang="tr-TR" smtClean="0"/>
              <a:t>29.03.2019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6ED85-3CDB-4E17-B42A-A699084676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88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7CE-D365-4F8F-9525-9855A916D520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095C-D78F-4584-A989-1C0A26339334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C403-3125-4D9D-9687-5A131075EA5F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8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9AE-21BE-4D56-B188-8FDCD156C3CF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7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E89-0B22-4506-854E-2F9E06524ACA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D220-F9B6-48E0-AA38-3E7473418877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49B-6D2F-4AF8-822E-52C367C79BBF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56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4ACE-B817-4647-BA6B-CBEE0E21B49B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1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D47B-20DD-4120-8F9C-48D119661BCE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5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3FF-C701-489E-9AE8-53F9DF19AB0D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3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E1FE-7319-403B-86F9-7D272AC6EFDD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4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487B-A945-44BD-A725-117F7C5DF01B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7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7AA-F3AD-4FAA-83CD-7F382CDBC83C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ADD-F0A6-44FF-9ECB-A1E4F1175650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9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C8AF-04D0-4C70-98BA-41CED9A43671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5826-2941-4925-8A81-B8D550007F77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34651E-F305-400E-BEBD-C1A9CA47A6AA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Hibrit</a:t>
            </a:r>
            <a:r>
              <a:rPr lang="tr-TR" dirty="0" smtClean="0"/>
              <a:t> Dizel Ön Tasarımı  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Şubat</a:t>
            </a:r>
            <a:r>
              <a:rPr lang="en-US" dirty="0" smtClean="0"/>
              <a:t> – Mart 2019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63C4-E3C1-41F1-8FE7-22DA5D18681B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İçindekiler</a:t>
            </a:r>
            <a:r>
              <a:rPr lang="en-US" dirty="0" smtClean="0"/>
              <a:t>  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</a:t>
            </a:r>
            <a:r>
              <a:rPr lang="tr-TR" dirty="0" smtClean="0"/>
              <a:t>Elemanlarının</a:t>
            </a:r>
            <a:r>
              <a:rPr lang="en-US" dirty="0" smtClean="0"/>
              <a:t> İncelenmesi</a:t>
            </a:r>
          </a:p>
          <a:p>
            <a:pPr lvl="1"/>
            <a:r>
              <a:rPr lang="tr-TR" sz="1600" dirty="0" smtClean="0"/>
              <a:t>Elektrik</a:t>
            </a:r>
            <a:r>
              <a:rPr lang="en-US" sz="1600" dirty="0" smtClean="0"/>
              <a:t> </a:t>
            </a:r>
            <a:r>
              <a:rPr lang="tr-TR" sz="1600" dirty="0" smtClean="0"/>
              <a:t>Makinaları</a:t>
            </a:r>
            <a:endParaRPr lang="en-US" sz="1600" dirty="0" smtClean="0"/>
          </a:p>
          <a:p>
            <a:pPr lvl="1"/>
            <a:r>
              <a:rPr lang="en-US" sz="1600" dirty="0" err="1" smtClean="0"/>
              <a:t>Aktarma</a:t>
            </a:r>
            <a:r>
              <a:rPr lang="en-US" sz="1600" dirty="0" smtClean="0"/>
              <a:t> </a:t>
            </a:r>
            <a:r>
              <a:rPr lang="en-US" sz="1600" dirty="0" err="1" smtClean="0"/>
              <a:t>Organları</a:t>
            </a:r>
            <a:r>
              <a:rPr lang="en-US" sz="1600" dirty="0" smtClean="0"/>
              <a:t> (Planet </a:t>
            </a:r>
            <a:r>
              <a:rPr lang="en-US" sz="1600" dirty="0" err="1" smtClean="0"/>
              <a:t>Dişlisi</a:t>
            </a:r>
            <a:r>
              <a:rPr lang="en-US" sz="1600" dirty="0" smtClean="0"/>
              <a:t> - </a:t>
            </a:r>
            <a:r>
              <a:rPr lang="en-US" sz="1600" dirty="0" err="1" smtClean="0"/>
              <a:t>Debriyajlar</a:t>
            </a:r>
            <a:r>
              <a:rPr lang="en-US" sz="1600" dirty="0" smtClean="0"/>
              <a:t>) </a:t>
            </a:r>
          </a:p>
          <a:p>
            <a:pPr lvl="1"/>
            <a:r>
              <a:rPr lang="en-US" sz="1600" b="1" u="sng" dirty="0" err="1" smtClean="0"/>
              <a:t>İçten</a:t>
            </a:r>
            <a:r>
              <a:rPr lang="en-US" sz="1600" b="1" u="sng" dirty="0" smtClean="0"/>
              <a:t> </a:t>
            </a:r>
            <a:r>
              <a:rPr lang="en-US" sz="1600" b="1" u="sng" dirty="0" err="1" smtClean="0"/>
              <a:t>Yanmalı</a:t>
            </a:r>
            <a:r>
              <a:rPr lang="en-US" sz="1600" b="1" u="sng" dirty="0" smtClean="0"/>
              <a:t> </a:t>
            </a:r>
            <a:r>
              <a:rPr lang="en-US" sz="1600" b="1" u="sng" dirty="0" err="1" smtClean="0"/>
              <a:t>Dizel</a:t>
            </a:r>
            <a:r>
              <a:rPr lang="en-US" sz="1600" b="1" u="sng" dirty="0" smtClean="0"/>
              <a:t> Motor </a:t>
            </a:r>
            <a:r>
              <a:rPr lang="tr-TR" sz="1600" b="1" u="sng" dirty="0" smtClean="0"/>
              <a:t>«</a:t>
            </a:r>
            <a:endParaRPr lang="en-US" sz="1600" b="1" u="sng" dirty="0" smtClean="0"/>
          </a:p>
          <a:p>
            <a:r>
              <a:rPr lang="en-US" sz="2000" dirty="0" smtClean="0"/>
              <a:t> </a:t>
            </a:r>
            <a:r>
              <a:rPr lang="en-US" dirty="0" err="1" smtClean="0"/>
              <a:t>Hibrit</a:t>
            </a:r>
            <a:r>
              <a:rPr lang="en-US" dirty="0" smtClean="0"/>
              <a:t> Motor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Ünitesi</a:t>
            </a:r>
            <a:endParaRPr lang="en-US" dirty="0" smtClean="0"/>
          </a:p>
          <a:p>
            <a:pPr lvl="1"/>
            <a:r>
              <a:rPr lang="en-US" sz="1600" dirty="0" err="1" smtClean="0"/>
              <a:t>Seyir</a:t>
            </a:r>
            <a:endParaRPr lang="en-US" sz="1600" dirty="0" smtClean="0"/>
          </a:p>
          <a:p>
            <a:r>
              <a:rPr lang="en-US" sz="1800" dirty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Takvimi</a:t>
            </a:r>
            <a:endParaRPr lang="en-US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916-AEF5-459D-9198-3D1967E6542D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İçten</a:t>
            </a:r>
            <a:r>
              <a:rPr lang="en-US" b="1" dirty="0"/>
              <a:t> </a:t>
            </a:r>
            <a:r>
              <a:rPr lang="en-US" b="1" dirty="0" err="1"/>
              <a:t>Yanmalı</a:t>
            </a:r>
            <a:r>
              <a:rPr lang="en-US" b="1" dirty="0"/>
              <a:t> </a:t>
            </a:r>
            <a:r>
              <a:rPr lang="en-US" b="1" dirty="0" err="1" smtClean="0"/>
              <a:t>Dizel</a:t>
            </a:r>
            <a:r>
              <a:rPr lang="en-US" b="1" dirty="0" smtClean="0"/>
              <a:t> Motor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3661268" cy="3124201"/>
          </a:xfrm>
        </p:spPr>
        <p:txBody>
          <a:bodyPr/>
          <a:lstStyle/>
          <a:p>
            <a:r>
              <a:rPr lang="tr-TR" dirty="0" smtClean="0"/>
              <a:t>Referans motor olarak</a:t>
            </a:r>
            <a:r>
              <a:rPr lang="en-US" smtClean="0"/>
              <a:t>;</a:t>
            </a:r>
            <a:endParaRPr lang="tr-TR" dirty="0" smtClean="0"/>
          </a:p>
          <a:p>
            <a:pPr lvl="1"/>
            <a:r>
              <a:rPr lang="tr-TR" sz="1600" dirty="0" smtClean="0"/>
              <a:t>160 HP</a:t>
            </a:r>
          </a:p>
          <a:p>
            <a:pPr lvl="1"/>
            <a:r>
              <a:rPr lang="tr-TR" sz="1600" dirty="0" smtClean="0"/>
              <a:t>4500 RPM</a:t>
            </a:r>
          </a:p>
          <a:p>
            <a:pPr marL="0" indent="0">
              <a:buNone/>
            </a:pPr>
            <a:r>
              <a:rPr lang="tr-TR" dirty="0" smtClean="0"/>
              <a:t>motor kullanılmaktadır.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4367" y="3052634"/>
            <a:ext cx="526721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RPM </a:t>
            </a:r>
            <a:r>
              <a:rPr lang="en-US" dirty="0" err="1" smtClean="0"/>
              <a:t>ekseni</a:t>
            </a:r>
            <a:r>
              <a:rPr lang="en-US" dirty="0" smtClean="0"/>
              <a:t> </a:t>
            </a:r>
            <a:r>
              <a:rPr lang="en-US" dirty="0" err="1" smtClean="0"/>
              <a:t>değiştirilmeden</a:t>
            </a:r>
            <a:r>
              <a:rPr lang="en-US" dirty="0" smtClean="0"/>
              <a:t>, </a:t>
            </a:r>
            <a:r>
              <a:rPr lang="en-US" dirty="0" err="1" smtClean="0"/>
              <a:t>tork</a:t>
            </a:r>
            <a:r>
              <a:rPr lang="en-US" dirty="0" smtClean="0"/>
              <a:t> </a:t>
            </a:r>
            <a:r>
              <a:rPr lang="en-US" dirty="0" err="1" smtClean="0"/>
              <a:t>orantılanarak</a:t>
            </a:r>
            <a:r>
              <a:rPr lang="en-US" dirty="0" smtClean="0"/>
              <a:t> </a:t>
            </a:r>
            <a:r>
              <a:rPr lang="en-US" dirty="0" err="1" smtClean="0"/>
              <a:t>güç</a:t>
            </a:r>
            <a:r>
              <a:rPr lang="en-US" dirty="0" smtClean="0"/>
              <a:t> </a:t>
            </a:r>
            <a:r>
              <a:rPr lang="en-US" dirty="0" err="1" smtClean="0"/>
              <a:t>değişikliği</a:t>
            </a:r>
            <a:r>
              <a:rPr lang="en-US" dirty="0" smtClean="0"/>
              <a:t> </a:t>
            </a:r>
            <a:r>
              <a:rPr lang="en-US" dirty="0" err="1" smtClean="0"/>
              <a:t>yapılmaktadır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Excel VBA </a:t>
            </a:r>
            <a:r>
              <a:rPr lang="en-US" dirty="0" err="1" smtClean="0"/>
              <a:t>kullanılarak</a:t>
            </a:r>
            <a:r>
              <a:rPr lang="en-US" dirty="0" smtClean="0"/>
              <a:t>, look-up </a:t>
            </a:r>
            <a:r>
              <a:rPr lang="en-US" dirty="0" err="1" smtClean="0"/>
              <a:t>tablosu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oluşturulmaktadır</a:t>
            </a:r>
            <a:r>
              <a:rPr lang="en-US" dirty="0" smtClean="0"/>
              <a:t>.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42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İçindekiler</a:t>
            </a:r>
            <a:r>
              <a:rPr lang="en-US" dirty="0" smtClean="0"/>
              <a:t>  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</a:t>
            </a:r>
            <a:r>
              <a:rPr lang="tr-TR" dirty="0" smtClean="0"/>
              <a:t>Elemanlarının</a:t>
            </a:r>
            <a:r>
              <a:rPr lang="en-US" dirty="0" smtClean="0"/>
              <a:t> İncelenmesi</a:t>
            </a:r>
          </a:p>
          <a:p>
            <a:pPr lvl="1"/>
            <a:r>
              <a:rPr lang="tr-TR" sz="1600" dirty="0" smtClean="0"/>
              <a:t>Elektrik</a:t>
            </a:r>
            <a:r>
              <a:rPr lang="en-US" sz="1600" dirty="0" smtClean="0"/>
              <a:t> </a:t>
            </a:r>
            <a:r>
              <a:rPr lang="tr-TR" sz="1600" dirty="0" smtClean="0"/>
              <a:t>Makinaları</a:t>
            </a:r>
            <a:endParaRPr lang="en-US" sz="1600" dirty="0" smtClean="0"/>
          </a:p>
          <a:p>
            <a:pPr lvl="1"/>
            <a:r>
              <a:rPr lang="en-US" sz="1600" dirty="0" err="1" smtClean="0"/>
              <a:t>Aktarma</a:t>
            </a:r>
            <a:r>
              <a:rPr lang="en-US" sz="1600" dirty="0" smtClean="0"/>
              <a:t> </a:t>
            </a:r>
            <a:r>
              <a:rPr lang="en-US" sz="1600" dirty="0" err="1" smtClean="0"/>
              <a:t>Organları</a:t>
            </a:r>
            <a:r>
              <a:rPr lang="en-US" sz="1600" dirty="0" smtClean="0"/>
              <a:t> (Planet </a:t>
            </a:r>
            <a:r>
              <a:rPr lang="en-US" sz="1600" dirty="0" err="1" smtClean="0"/>
              <a:t>Dişlisi</a:t>
            </a:r>
            <a:r>
              <a:rPr lang="en-US" sz="1600" dirty="0" smtClean="0"/>
              <a:t> - </a:t>
            </a:r>
            <a:r>
              <a:rPr lang="en-US" sz="1600" dirty="0" err="1" smtClean="0"/>
              <a:t>Debriyajlar</a:t>
            </a:r>
            <a:r>
              <a:rPr lang="en-US" sz="1600" dirty="0" smtClean="0"/>
              <a:t>) </a:t>
            </a:r>
          </a:p>
          <a:p>
            <a:pPr lvl="1"/>
            <a:r>
              <a:rPr lang="en-US" sz="1600" dirty="0" err="1" smtClean="0"/>
              <a:t>İçten</a:t>
            </a:r>
            <a:r>
              <a:rPr lang="en-US" sz="1600" dirty="0" smtClean="0"/>
              <a:t> </a:t>
            </a:r>
            <a:r>
              <a:rPr lang="en-US" sz="1600" dirty="0" err="1" smtClean="0"/>
              <a:t>Yanmalı</a:t>
            </a:r>
            <a:r>
              <a:rPr lang="en-US" sz="1600" dirty="0" smtClean="0"/>
              <a:t> </a:t>
            </a:r>
            <a:r>
              <a:rPr lang="en-US" sz="1600" dirty="0" err="1" smtClean="0"/>
              <a:t>Dizel</a:t>
            </a:r>
            <a:r>
              <a:rPr lang="en-US" sz="1600" dirty="0" smtClean="0"/>
              <a:t> Motor</a:t>
            </a:r>
          </a:p>
          <a:p>
            <a:r>
              <a:rPr lang="en-US" sz="2000" dirty="0" smtClean="0"/>
              <a:t> </a:t>
            </a:r>
            <a:r>
              <a:rPr lang="en-US" dirty="0" err="1" smtClean="0"/>
              <a:t>Hibrit</a:t>
            </a:r>
            <a:r>
              <a:rPr lang="en-US" dirty="0" smtClean="0"/>
              <a:t> Motor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Ünitesi</a:t>
            </a:r>
            <a:endParaRPr lang="en-US" sz="1600" dirty="0" smtClean="0"/>
          </a:p>
          <a:p>
            <a:pPr lvl="1"/>
            <a:r>
              <a:rPr lang="en-US" sz="1600" b="1" u="sng" dirty="0" err="1" smtClean="0"/>
              <a:t>Seyir</a:t>
            </a:r>
            <a:r>
              <a:rPr lang="tr-TR" sz="1600" b="1" u="sng" dirty="0"/>
              <a:t> «</a:t>
            </a:r>
            <a:endParaRPr lang="en-US" sz="1600" b="1" u="sng" dirty="0" smtClean="0"/>
          </a:p>
          <a:p>
            <a:r>
              <a:rPr lang="en-US" sz="1800" dirty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Takvimi</a:t>
            </a:r>
            <a:endParaRPr lang="en-US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916-AEF5-459D-9198-3D1967E6542D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Seyir</a:t>
            </a:r>
            <a:endParaRPr lang="tr-T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34490"/>
            <a:ext cx="10018713" cy="3309851"/>
          </a:xfrm>
        </p:spPr>
        <p:txBody>
          <a:bodyPr/>
          <a:lstStyle/>
          <a:p>
            <a:r>
              <a:rPr lang="tr-TR" dirty="0" smtClean="0"/>
              <a:t>Seyir durumunda, güç ihtiyacını sabitlendiği için </a:t>
            </a:r>
            <a:r>
              <a:rPr lang="tr-TR" dirty="0" err="1" smtClean="0"/>
              <a:t>hibrit</a:t>
            </a:r>
            <a:r>
              <a:rPr lang="tr-TR" dirty="0" smtClean="0"/>
              <a:t> motor yapısının avantajlarını kaybetmektedir.</a:t>
            </a:r>
            <a:endParaRPr lang="en-US" dirty="0" smtClean="0"/>
          </a:p>
          <a:p>
            <a:r>
              <a:rPr lang="tr-TR" dirty="0" smtClean="0"/>
              <a:t>İçten yanmalı motorun en verimli bölgesinin performansı artırılmalı.</a:t>
            </a:r>
          </a:p>
          <a:p>
            <a:r>
              <a:rPr lang="tr-TR" dirty="0" smtClean="0"/>
              <a:t>İçten yanmalı motorun direk çıkışa verilmeli.</a:t>
            </a:r>
            <a:r>
              <a:rPr lang="en-US" dirty="0" smtClean="0"/>
              <a:t> </a:t>
            </a:r>
            <a:r>
              <a:rPr lang="en-US" dirty="0" err="1" smtClean="0"/>
              <a:t>Ancak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durum </a:t>
            </a:r>
            <a:r>
              <a:rPr lang="en-US" dirty="0" err="1" smtClean="0"/>
              <a:t>mekanik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tasarımı</a:t>
            </a:r>
            <a:r>
              <a:rPr lang="en-US" dirty="0" smtClean="0"/>
              <a:t> </a:t>
            </a:r>
            <a:r>
              <a:rPr lang="en-US" dirty="0" err="1" smtClean="0"/>
              <a:t>zorlaştırmaktadır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Hibrit</a:t>
            </a:r>
            <a:r>
              <a:rPr lang="en-US" dirty="0" smtClean="0"/>
              <a:t> </a:t>
            </a:r>
            <a:r>
              <a:rPr lang="en-US" dirty="0" err="1" smtClean="0"/>
              <a:t>Dizel</a:t>
            </a:r>
            <a:r>
              <a:rPr lang="en-US" dirty="0" smtClean="0"/>
              <a:t> Motor </a:t>
            </a:r>
            <a:r>
              <a:rPr lang="en-US" dirty="0" err="1" smtClean="0"/>
              <a:t>Ön</a:t>
            </a:r>
            <a:r>
              <a:rPr lang="en-US" dirty="0" smtClean="0"/>
              <a:t> </a:t>
            </a:r>
            <a:r>
              <a:rPr lang="en-US" dirty="0" err="1" smtClean="0"/>
              <a:t>Tasarımı</a:t>
            </a:r>
            <a:r>
              <a:rPr lang="en-US" dirty="0" smtClean="0"/>
              <a:t> | </a:t>
            </a:r>
            <a:r>
              <a:rPr lang="en-US" dirty="0" err="1" smtClean="0"/>
              <a:t>Şubat</a:t>
            </a:r>
            <a:r>
              <a:rPr lang="en-US" dirty="0" smtClean="0"/>
              <a:t>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Seyir</a:t>
            </a:r>
            <a:endParaRPr lang="tr-T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34490"/>
            <a:ext cx="10018713" cy="3309851"/>
          </a:xfrm>
        </p:spPr>
        <p:txBody>
          <a:bodyPr/>
          <a:lstStyle/>
          <a:p>
            <a:r>
              <a:rPr lang="en-US" dirty="0" err="1" smtClean="0"/>
              <a:t>Benzetim</a:t>
            </a:r>
            <a:r>
              <a:rPr lang="en-US" dirty="0" smtClean="0"/>
              <a:t> </a:t>
            </a:r>
            <a:r>
              <a:rPr lang="en-US" dirty="0" err="1" smtClean="0"/>
              <a:t>sonucunda</a:t>
            </a:r>
            <a:r>
              <a:rPr lang="en-US" dirty="0" smtClean="0"/>
              <a:t>;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dirty="0" err="1" smtClean="0"/>
              <a:t>İçten</a:t>
            </a:r>
            <a:r>
              <a:rPr lang="en-US" sz="1600" dirty="0" smtClean="0"/>
              <a:t> </a:t>
            </a:r>
            <a:r>
              <a:rPr lang="en-US" sz="1600" dirty="0" err="1" smtClean="0"/>
              <a:t>yanmalı</a:t>
            </a:r>
            <a:r>
              <a:rPr lang="en-US" sz="1600" dirty="0" smtClean="0"/>
              <a:t> </a:t>
            </a:r>
            <a:r>
              <a:rPr lang="en-US" sz="1600" dirty="0" err="1"/>
              <a:t>m</a:t>
            </a:r>
            <a:r>
              <a:rPr lang="en-US" sz="1600" dirty="0" err="1" smtClean="0"/>
              <a:t>otorun</a:t>
            </a:r>
            <a:r>
              <a:rPr lang="en-US" sz="1600" dirty="0" smtClean="0"/>
              <a:t> </a:t>
            </a:r>
            <a:r>
              <a:rPr lang="en-US" sz="1600" dirty="0" err="1" smtClean="0"/>
              <a:t>performansı</a:t>
            </a:r>
            <a:r>
              <a:rPr lang="en-US" sz="1600" dirty="0" smtClean="0"/>
              <a:t> ne </a:t>
            </a:r>
            <a:r>
              <a:rPr lang="en-US" sz="1600" dirty="0" err="1" smtClean="0"/>
              <a:t>kadar</a:t>
            </a:r>
            <a:r>
              <a:rPr lang="en-US" sz="1600" dirty="0" smtClean="0"/>
              <a:t> </a:t>
            </a:r>
            <a:r>
              <a:rPr lang="en-US" sz="1600" dirty="0" err="1" smtClean="0"/>
              <a:t>artırılmalı</a:t>
            </a:r>
            <a:r>
              <a:rPr lang="en-US" sz="1600" dirty="0" smtClean="0"/>
              <a:t>?” </a:t>
            </a:r>
            <a:r>
              <a:rPr lang="en-US" sz="1600" dirty="0" err="1" smtClean="0"/>
              <a:t>sorusu</a:t>
            </a:r>
            <a:r>
              <a:rPr lang="en-US" sz="1600" dirty="0" smtClean="0"/>
              <a:t> </a:t>
            </a:r>
            <a:r>
              <a:rPr lang="en-US" sz="1600" dirty="0" err="1" smtClean="0"/>
              <a:t>cevaplanacak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dirty="0" err="1" smtClean="0"/>
              <a:t>Belirlenen</a:t>
            </a:r>
            <a:r>
              <a:rPr lang="en-US" sz="1600" dirty="0" smtClean="0"/>
              <a:t> </a:t>
            </a:r>
            <a:r>
              <a:rPr lang="en-US" sz="1600" dirty="0" err="1" smtClean="0"/>
              <a:t>performansın</a:t>
            </a:r>
            <a:r>
              <a:rPr lang="en-US" sz="1600" dirty="0" smtClean="0"/>
              <a:t> </a:t>
            </a:r>
            <a:r>
              <a:rPr lang="en-US" sz="1600" dirty="0" err="1" smtClean="0"/>
              <a:t>mümkün</a:t>
            </a:r>
            <a:r>
              <a:rPr lang="en-US" sz="1600" dirty="0" smtClean="0"/>
              <a:t> </a:t>
            </a:r>
            <a:r>
              <a:rPr lang="en-US" sz="1600" dirty="0" err="1" smtClean="0"/>
              <a:t>mü</a:t>
            </a:r>
            <a:r>
              <a:rPr lang="en-US" sz="1600" dirty="0" smtClean="0"/>
              <a:t>?” </a:t>
            </a:r>
            <a:r>
              <a:rPr lang="en-US" sz="1600" dirty="0" err="1" smtClean="0"/>
              <a:t>cevaplanması</a:t>
            </a:r>
            <a:r>
              <a:rPr lang="en-US" sz="1600" dirty="0" smtClean="0"/>
              <a:t> </a:t>
            </a:r>
            <a:r>
              <a:rPr lang="en-US" sz="1600" dirty="0" err="1" smtClean="0"/>
              <a:t>gerekecektir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Hibrit</a:t>
            </a:r>
            <a:r>
              <a:rPr lang="en-US" dirty="0" smtClean="0"/>
              <a:t> </a:t>
            </a:r>
            <a:r>
              <a:rPr lang="en-US" dirty="0" err="1" smtClean="0"/>
              <a:t>Dizel</a:t>
            </a:r>
            <a:r>
              <a:rPr lang="en-US" dirty="0" smtClean="0"/>
              <a:t> Motor </a:t>
            </a:r>
            <a:r>
              <a:rPr lang="en-US" dirty="0" err="1" smtClean="0"/>
              <a:t>Ön</a:t>
            </a:r>
            <a:r>
              <a:rPr lang="en-US" dirty="0" smtClean="0"/>
              <a:t> </a:t>
            </a:r>
            <a:r>
              <a:rPr lang="en-US" dirty="0" err="1" smtClean="0"/>
              <a:t>Tasarımı</a:t>
            </a:r>
            <a:r>
              <a:rPr lang="en-US" dirty="0" smtClean="0"/>
              <a:t> | </a:t>
            </a:r>
            <a:r>
              <a:rPr lang="en-US" dirty="0" err="1" smtClean="0"/>
              <a:t>Şubat</a:t>
            </a:r>
            <a:r>
              <a:rPr lang="en-US" dirty="0" smtClean="0"/>
              <a:t>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İçindekiler</a:t>
            </a:r>
            <a:r>
              <a:rPr lang="en-US" dirty="0" smtClean="0"/>
              <a:t>  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</a:t>
            </a:r>
            <a:r>
              <a:rPr lang="tr-TR" dirty="0" smtClean="0"/>
              <a:t>Elemanlarının</a:t>
            </a:r>
            <a:r>
              <a:rPr lang="en-US" dirty="0" smtClean="0"/>
              <a:t> İncelenmesi</a:t>
            </a:r>
          </a:p>
          <a:p>
            <a:pPr lvl="1"/>
            <a:r>
              <a:rPr lang="tr-TR" sz="1600" dirty="0" smtClean="0"/>
              <a:t>Elektrik</a:t>
            </a:r>
            <a:r>
              <a:rPr lang="en-US" sz="1600" dirty="0" smtClean="0"/>
              <a:t> </a:t>
            </a:r>
            <a:r>
              <a:rPr lang="tr-TR" sz="1600" dirty="0" smtClean="0"/>
              <a:t>Makinaları</a:t>
            </a:r>
            <a:endParaRPr lang="en-US" sz="1600" dirty="0" smtClean="0"/>
          </a:p>
          <a:p>
            <a:pPr lvl="1"/>
            <a:r>
              <a:rPr lang="en-US" sz="1600" dirty="0" err="1" smtClean="0"/>
              <a:t>Aktarma</a:t>
            </a:r>
            <a:r>
              <a:rPr lang="en-US" sz="1600" dirty="0" smtClean="0"/>
              <a:t> </a:t>
            </a:r>
            <a:r>
              <a:rPr lang="en-US" sz="1600" dirty="0" err="1" smtClean="0"/>
              <a:t>Organları</a:t>
            </a:r>
            <a:r>
              <a:rPr lang="en-US" sz="1600" dirty="0" smtClean="0"/>
              <a:t> (Planet </a:t>
            </a:r>
            <a:r>
              <a:rPr lang="en-US" sz="1600" dirty="0" err="1" smtClean="0"/>
              <a:t>Dişlisi</a:t>
            </a:r>
            <a:r>
              <a:rPr lang="en-US" sz="1600" dirty="0" smtClean="0"/>
              <a:t> - </a:t>
            </a:r>
            <a:r>
              <a:rPr lang="en-US" sz="1600" dirty="0" err="1" smtClean="0"/>
              <a:t>Debriyajlar</a:t>
            </a:r>
            <a:r>
              <a:rPr lang="en-US" sz="1600" dirty="0" smtClean="0"/>
              <a:t>) </a:t>
            </a:r>
          </a:p>
          <a:p>
            <a:pPr lvl="1"/>
            <a:r>
              <a:rPr lang="en-US" sz="1600" dirty="0" err="1" smtClean="0"/>
              <a:t>İçten</a:t>
            </a:r>
            <a:r>
              <a:rPr lang="en-US" sz="1600" dirty="0" smtClean="0"/>
              <a:t> </a:t>
            </a:r>
            <a:r>
              <a:rPr lang="en-US" sz="1600" dirty="0" err="1" smtClean="0"/>
              <a:t>Yanmalı</a:t>
            </a:r>
            <a:r>
              <a:rPr lang="en-US" sz="1600" dirty="0" smtClean="0"/>
              <a:t> </a:t>
            </a:r>
            <a:r>
              <a:rPr lang="en-US" sz="1600" dirty="0" err="1" smtClean="0"/>
              <a:t>Dizel</a:t>
            </a:r>
            <a:r>
              <a:rPr lang="en-US" sz="1600" dirty="0" smtClean="0"/>
              <a:t> Motor</a:t>
            </a:r>
          </a:p>
          <a:p>
            <a:r>
              <a:rPr lang="en-US" sz="2000" dirty="0" smtClean="0"/>
              <a:t> </a:t>
            </a:r>
            <a:r>
              <a:rPr lang="en-US" dirty="0" err="1" smtClean="0"/>
              <a:t>Hibrit</a:t>
            </a:r>
            <a:r>
              <a:rPr lang="en-US" dirty="0" smtClean="0"/>
              <a:t> Motor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Ünitesi</a:t>
            </a:r>
            <a:endParaRPr lang="en-US" dirty="0" smtClean="0"/>
          </a:p>
          <a:p>
            <a:pPr lvl="1"/>
            <a:r>
              <a:rPr lang="en-US" sz="1600" dirty="0" err="1" smtClean="0"/>
              <a:t>Seyir</a:t>
            </a:r>
            <a:endParaRPr lang="en-US" sz="1600" dirty="0" smtClean="0"/>
          </a:p>
          <a:p>
            <a:r>
              <a:rPr lang="en-US" sz="1800" dirty="0"/>
              <a:t> </a:t>
            </a:r>
            <a:r>
              <a:rPr lang="en-US" b="1" u="sng" dirty="0" err="1" smtClean="0"/>
              <a:t>Çalışma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Takvimi</a:t>
            </a:r>
            <a:r>
              <a:rPr lang="tr-TR" b="1" u="sng" dirty="0"/>
              <a:t> «</a:t>
            </a:r>
            <a:endParaRPr lang="en-US" b="1" u="sng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916-AEF5-459D-9198-3D1967E6542D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Çalışma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Takvimi</a:t>
            </a:r>
            <a:endParaRPr lang="tr-T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34490"/>
            <a:ext cx="10018713" cy="3309851"/>
          </a:xfrm>
        </p:spPr>
        <p:txBody>
          <a:bodyPr/>
          <a:lstStyle/>
          <a:p>
            <a:r>
              <a:rPr lang="en-US" sz="2800" dirty="0" smtClean="0"/>
              <a:t>Nisan</a:t>
            </a:r>
          </a:p>
          <a:p>
            <a:pPr lvl="1"/>
            <a:r>
              <a:rPr lang="en-US" sz="1600" dirty="0" smtClean="0"/>
              <a:t>PD170 </a:t>
            </a:r>
            <a:r>
              <a:rPr lang="en-US" sz="1600" dirty="0" err="1" smtClean="0"/>
              <a:t>referans</a:t>
            </a:r>
            <a:r>
              <a:rPr lang="en-US" sz="1600" dirty="0" smtClean="0"/>
              <a:t> </a:t>
            </a:r>
            <a:r>
              <a:rPr lang="en-US" sz="1600" dirty="0" err="1" smtClean="0"/>
              <a:t>alınarak</a:t>
            </a:r>
            <a:r>
              <a:rPr lang="en-US" sz="1600" dirty="0" smtClean="0"/>
              <a:t>, </a:t>
            </a:r>
            <a:r>
              <a:rPr lang="en-US" sz="1600" dirty="0" err="1" smtClean="0"/>
              <a:t>elektrik</a:t>
            </a:r>
            <a:r>
              <a:rPr lang="en-US" sz="1600" dirty="0" smtClean="0"/>
              <a:t> </a:t>
            </a:r>
            <a:r>
              <a:rPr lang="en-US" sz="1600" dirty="0" err="1" smtClean="0"/>
              <a:t>motoru</a:t>
            </a:r>
            <a:r>
              <a:rPr lang="en-US" sz="1600" dirty="0" smtClean="0"/>
              <a:t> </a:t>
            </a:r>
            <a:r>
              <a:rPr lang="en-US" sz="1600" dirty="0" err="1" smtClean="0"/>
              <a:t>ve</a:t>
            </a:r>
            <a:r>
              <a:rPr lang="en-US" sz="1600" dirty="0" smtClean="0"/>
              <a:t> </a:t>
            </a:r>
            <a:r>
              <a:rPr lang="en-US" sz="1600" dirty="0" err="1" smtClean="0"/>
              <a:t>jenerator</a:t>
            </a:r>
            <a:r>
              <a:rPr lang="en-US" sz="1600" dirty="0" smtClean="0"/>
              <a:t> </a:t>
            </a:r>
            <a:r>
              <a:rPr lang="en-US" sz="1600" dirty="0" err="1" smtClean="0"/>
              <a:t>güç</a:t>
            </a:r>
            <a:r>
              <a:rPr lang="en-US" sz="1600" dirty="0" smtClean="0"/>
              <a:t> </a:t>
            </a:r>
            <a:r>
              <a:rPr lang="en-US" sz="1600" dirty="0" err="1" smtClean="0"/>
              <a:t>gereksinimleri</a:t>
            </a:r>
            <a:r>
              <a:rPr lang="en-US" sz="1600" dirty="0" smtClean="0"/>
              <a:t> </a:t>
            </a:r>
            <a:r>
              <a:rPr lang="en-US" sz="1600" dirty="0" err="1" smtClean="0"/>
              <a:t>belirlenecek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err="1" smtClean="0"/>
              <a:t>Hibrit</a:t>
            </a:r>
            <a:r>
              <a:rPr lang="en-US" sz="1600" dirty="0" smtClean="0"/>
              <a:t> Motor </a:t>
            </a:r>
            <a:r>
              <a:rPr lang="en-US" sz="1600" dirty="0" err="1" smtClean="0"/>
              <a:t>Kontrol</a:t>
            </a:r>
            <a:r>
              <a:rPr lang="en-US" sz="1600" dirty="0" smtClean="0"/>
              <a:t> </a:t>
            </a:r>
            <a:r>
              <a:rPr lang="en-US" sz="1600" dirty="0" err="1" smtClean="0"/>
              <a:t>Ünitesi</a:t>
            </a:r>
            <a:r>
              <a:rPr lang="en-US" sz="1600" dirty="0" smtClean="0"/>
              <a:t> </a:t>
            </a:r>
            <a:r>
              <a:rPr lang="en-US" sz="1600" dirty="0" err="1" smtClean="0"/>
              <a:t>tasarımı</a:t>
            </a:r>
            <a:r>
              <a:rPr lang="en-US" sz="1600" dirty="0" smtClean="0"/>
              <a:t> </a:t>
            </a:r>
            <a:r>
              <a:rPr lang="en-US" sz="1600" dirty="0" err="1" smtClean="0"/>
              <a:t>yapılacak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err="1" smtClean="0"/>
              <a:t>Seyir</a:t>
            </a:r>
            <a:r>
              <a:rPr lang="en-US" sz="1600" dirty="0" smtClean="0"/>
              <a:t> </a:t>
            </a:r>
            <a:r>
              <a:rPr lang="en-US" sz="1600" dirty="0" err="1" smtClean="0"/>
              <a:t>durumu</a:t>
            </a:r>
            <a:r>
              <a:rPr lang="en-US" sz="1600" dirty="0" smtClean="0"/>
              <a:t> </a:t>
            </a:r>
            <a:r>
              <a:rPr lang="en-US" sz="1600" dirty="0" err="1" smtClean="0"/>
              <a:t>için</a:t>
            </a:r>
            <a:r>
              <a:rPr lang="en-US" sz="1600" dirty="0" smtClean="0"/>
              <a:t> </a:t>
            </a:r>
            <a:r>
              <a:rPr lang="en-US" sz="1600" dirty="0" err="1" smtClean="0"/>
              <a:t>kontrol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algoritması</a:t>
            </a:r>
            <a:r>
              <a:rPr lang="en-US" sz="1600" dirty="0" smtClean="0"/>
              <a:t> </a:t>
            </a:r>
            <a:r>
              <a:rPr lang="en-US" sz="1600" dirty="0" err="1" smtClean="0"/>
              <a:t>geliştirilecek</a:t>
            </a:r>
            <a:r>
              <a:rPr lang="en-US" sz="1600" dirty="0" smtClean="0"/>
              <a:t>.</a:t>
            </a:r>
          </a:p>
          <a:p>
            <a:r>
              <a:rPr lang="en-US" sz="2800" dirty="0" err="1" smtClean="0"/>
              <a:t>Mayıs</a:t>
            </a:r>
            <a:endParaRPr lang="en-US" sz="2800" dirty="0" smtClean="0"/>
          </a:p>
          <a:p>
            <a:pPr lvl="1"/>
            <a:r>
              <a:rPr lang="en-US" sz="1600" dirty="0" err="1" smtClean="0"/>
              <a:t>Performans</a:t>
            </a:r>
            <a:r>
              <a:rPr lang="en-US" sz="1600" dirty="0" smtClean="0"/>
              <a:t> </a:t>
            </a:r>
            <a:r>
              <a:rPr lang="en-US" sz="1600" dirty="0" err="1" smtClean="0"/>
              <a:t>analizinin</a:t>
            </a:r>
            <a:r>
              <a:rPr lang="en-US" sz="1600" dirty="0" smtClean="0"/>
              <a:t> </a:t>
            </a:r>
            <a:r>
              <a:rPr lang="en-US" sz="1600" dirty="0" err="1" smtClean="0"/>
              <a:t>yapılması</a:t>
            </a:r>
            <a:endParaRPr lang="en-US" sz="1600" dirty="0"/>
          </a:p>
          <a:p>
            <a:pPr lvl="1"/>
            <a:r>
              <a:rPr lang="en-US" sz="1600" dirty="0" err="1" smtClean="0"/>
              <a:t>Proje</a:t>
            </a:r>
            <a:r>
              <a:rPr lang="en-US" sz="1600" dirty="0" smtClean="0"/>
              <a:t> </a:t>
            </a:r>
            <a:r>
              <a:rPr lang="en-US" sz="1600" dirty="0" err="1" smtClean="0"/>
              <a:t>sonuç</a:t>
            </a:r>
            <a:r>
              <a:rPr lang="en-US" sz="1600" dirty="0" smtClean="0"/>
              <a:t> </a:t>
            </a:r>
            <a:r>
              <a:rPr lang="en-US" sz="1600" dirty="0" err="1" smtClean="0"/>
              <a:t>raporunun</a:t>
            </a:r>
            <a:r>
              <a:rPr lang="en-US" sz="1600" dirty="0" smtClean="0"/>
              <a:t> </a:t>
            </a:r>
            <a:r>
              <a:rPr lang="en-US" sz="1600" dirty="0" err="1" smtClean="0"/>
              <a:t>yazılması</a:t>
            </a:r>
            <a:endParaRPr lang="en-US" sz="1600" dirty="0" smtClean="0"/>
          </a:p>
          <a:p>
            <a:pPr lvl="1"/>
            <a:endParaRPr lang="tr-TR" sz="1200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Hibrit</a:t>
            </a:r>
            <a:r>
              <a:rPr lang="en-US" dirty="0" smtClean="0"/>
              <a:t> </a:t>
            </a:r>
            <a:r>
              <a:rPr lang="en-US" dirty="0" err="1" smtClean="0"/>
              <a:t>Dizel</a:t>
            </a:r>
            <a:r>
              <a:rPr lang="en-US" dirty="0" smtClean="0"/>
              <a:t> Motor </a:t>
            </a:r>
            <a:r>
              <a:rPr lang="en-US" dirty="0" err="1" smtClean="0"/>
              <a:t>Ön</a:t>
            </a:r>
            <a:r>
              <a:rPr lang="en-US" dirty="0" smtClean="0"/>
              <a:t> </a:t>
            </a:r>
            <a:r>
              <a:rPr lang="en-US" dirty="0" err="1" smtClean="0"/>
              <a:t>Tasarımı</a:t>
            </a:r>
            <a:r>
              <a:rPr lang="en-US" dirty="0" smtClean="0"/>
              <a:t> | </a:t>
            </a:r>
            <a:r>
              <a:rPr lang="en-US" dirty="0" err="1" smtClean="0"/>
              <a:t>Şubat</a:t>
            </a:r>
            <a:r>
              <a:rPr lang="en-US" dirty="0" smtClean="0"/>
              <a:t>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İçindekiler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Motor </a:t>
            </a:r>
            <a:r>
              <a:rPr lang="tr-TR" dirty="0"/>
              <a:t>Elemanlarının</a:t>
            </a:r>
            <a:r>
              <a:rPr lang="en-US" dirty="0"/>
              <a:t> İncelenmesi</a:t>
            </a:r>
          </a:p>
          <a:p>
            <a:pPr lvl="1"/>
            <a:r>
              <a:rPr lang="tr-TR" sz="1600" dirty="0"/>
              <a:t>Elektrik</a:t>
            </a:r>
            <a:r>
              <a:rPr lang="en-US" sz="1600" dirty="0"/>
              <a:t> </a:t>
            </a:r>
            <a:r>
              <a:rPr lang="tr-TR" sz="1600" dirty="0" smtClean="0"/>
              <a:t>Makinaları</a:t>
            </a:r>
            <a:endParaRPr lang="en-US" sz="1600" dirty="0"/>
          </a:p>
          <a:p>
            <a:pPr lvl="1"/>
            <a:r>
              <a:rPr lang="en-US" sz="1600" dirty="0" err="1"/>
              <a:t>Aktarma</a:t>
            </a:r>
            <a:r>
              <a:rPr lang="en-US" sz="1600" dirty="0"/>
              <a:t> </a:t>
            </a:r>
            <a:r>
              <a:rPr lang="en-US" sz="1600" dirty="0" err="1"/>
              <a:t>Organları</a:t>
            </a:r>
            <a:r>
              <a:rPr lang="en-US" sz="1600" dirty="0"/>
              <a:t> (Planet </a:t>
            </a:r>
            <a:r>
              <a:rPr lang="en-US" sz="1600" dirty="0" err="1"/>
              <a:t>Dişlisi</a:t>
            </a:r>
            <a:r>
              <a:rPr lang="en-US" sz="1600" dirty="0"/>
              <a:t> - </a:t>
            </a:r>
            <a:r>
              <a:rPr lang="en-US" sz="1600" dirty="0" err="1"/>
              <a:t>Debriyajlar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 err="1"/>
              <a:t>İçten</a:t>
            </a:r>
            <a:r>
              <a:rPr lang="en-US" sz="1600" dirty="0"/>
              <a:t> </a:t>
            </a:r>
            <a:r>
              <a:rPr lang="en-US" sz="1600" dirty="0" err="1"/>
              <a:t>Yanmalı</a:t>
            </a:r>
            <a:r>
              <a:rPr lang="en-US" sz="1600" dirty="0"/>
              <a:t> </a:t>
            </a:r>
            <a:r>
              <a:rPr lang="en-US" sz="1600" dirty="0" err="1" smtClean="0"/>
              <a:t>Dizel</a:t>
            </a:r>
            <a:r>
              <a:rPr lang="en-US" sz="1600" dirty="0" smtClean="0"/>
              <a:t> Motor</a:t>
            </a:r>
            <a:endParaRPr lang="en-US" sz="1600" dirty="0"/>
          </a:p>
          <a:p>
            <a:r>
              <a:rPr lang="en-US" sz="2000" dirty="0"/>
              <a:t> </a:t>
            </a:r>
            <a:r>
              <a:rPr lang="en-US" dirty="0" err="1"/>
              <a:t>Hibrit</a:t>
            </a:r>
            <a:r>
              <a:rPr lang="en-US" dirty="0"/>
              <a:t> Motor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 smtClean="0"/>
              <a:t>Ünitesi</a:t>
            </a:r>
            <a:endParaRPr lang="en-US" sz="1600" dirty="0"/>
          </a:p>
          <a:p>
            <a:pPr lvl="1"/>
            <a:r>
              <a:rPr lang="en-US" sz="1600" dirty="0" err="1"/>
              <a:t>Seyir</a:t>
            </a:r>
            <a:endParaRPr lang="en-US" sz="1600" dirty="0"/>
          </a:p>
          <a:p>
            <a:r>
              <a:rPr lang="en-US" sz="1800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Takvimi</a:t>
            </a:r>
            <a:endParaRPr lang="en-US" dirty="0"/>
          </a:p>
          <a:p>
            <a:pPr marL="457200" lvl="1" indent="0" algn="r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916-AEF5-459D-9198-3D1967E6542D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İçindekiler</a:t>
            </a:r>
            <a:r>
              <a:rPr lang="en-US" dirty="0" smtClean="0"/>
              <a:t>  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</a:t>
            </a:r>
            <a:r>
              <a:rPr lang="tr-TR" dirty="0" smtClean="0"/>
              <a:t>Elemanlarının</a:t>
            </a:r>
            <a:r>
              <a:rPr lang="en-US" dirty="0" smtClean="0"/>
              <a:t> İncelenmesi</a:t>
            </a:r>
          </a:p>
          <a:p>
            <a:pPr lvl="1"/>
            <a:r>
              <a:rPr lang="tr-TR" sz="1600" b="1" u="sng" dirty="0" smtClean="0"/>
              <a:t>Elektrik</a:t>
            </a:r>
            <a:r>
              <a:rPr lang="en-US" sz="1600" b="1" u="sng" dirty="0" smtClean="0"/>
              <a:t> </a:t>
            </a:r>
            <a:r>
              <a:rPr lang="tr-TR" sz="1600" b="1" u="sng" dirty="0" smtClean="0"/>
              <a:t>Makinaları</a:t>
            </a:r>
            <a:r>
              <a:rPr lang="en-US" sz="1600" b="1" u="sng" dirty="0" smtClean="0"/>
              <a:t> </a:t>
            </a:r>
            <a:r>
              <a:rPr lang="tr-TR" b="1" u="sng" dirty="0"/>
              <a:t>«</a:t>
            </a:r>
            <a:endParaRPr lang="en-US" sz="1600" b="1" u="sng" dirty="0" smtClean="0"/>
          </a:p>
          <a:p>
            <a:pPr lvl="1"/>
            <a:r>
              <a:rPr lang="en-US" sz="1600" dirty="0" err="1" smtClean="0"/>
              <a:t>Aktarma</a:t>
            </a:r>
            <a:r>
              <a:rPr lang="en-US" sz="1600" dirty="0" smtClean="0"/>
              <a:t> </a:t>
            </a:r>
            <a:r>
              <a:rPr lang="en-US" sz="1600" dirty="0" err="1" smtClean="0"/>
              <a:t>Organları</a:t>
            </a:r>
            <a:r>
              <a:rPr lang="en-US" sz="1600" dirty="0" smtClean="0"/>
              <a:t> (Planet </a:t>
            </a:r>
            <a:r>
              <a:rPr lang="en-US" sz="1600" dirty="0" err="1" smtClean="0"/>
              <a:t>Dişlisi</a:t>
            </a:r>
            <a:r>
              <a:rPr lang="en-US" sz="1600" dirty="0" smtClean="0"/>
              <a:t> - </a:t>
            </a:r>
            <a:r>
              <a:rPr lang="en-US" sz="1600" dirty="0" err="1" smtClean="0"/>
              <a:t>Debriyajlar</a:t>
            </a:r>
            <a:r>
              <a:rPr lang="en-US" sz="1600" dirty="0" smtClean="0"/>
              <a:t>) </a:t>
            </a:r>
          </a:p>
          <a:p>
            <a:pPr lvl="1"/>
            <a:r>
              <a:rPr lang="en-US" sz="1600" dirty="0" err="1" smtClean="0"/>
              <a:t>İçten</a:t>
            </a:r>
            <a:r>
              <a:rPr lang="en-US" sz="1600" dirty="0" smtClean="0"/>
              <a:t> </a:t>
            </a:r>
            <a:r>
              <a:rPr lang="en-US" sz="1600" dirty="0" err="1" smtClean="0"/>
              <a:t>Yanmalı</a:t>
            </a:r>
            <a:r>
              <a:rPr lang="en-US" sz="1600" dirty="0" smtClean="0"/>
              <a:t> </a:t>
            </a:r>
            <a:r>
              <a:rPr lang="en-US" sz="1600" dirty="0" err="1" smtClean="0"/>
              <a:t>Dizel</a:t>
            </a:r>
            <a:r>
              <a:rPr lang="en-US" sz="1600" dirty="0" smtClean="0"/>
              <a:t> Motor</a:t>
            </a:r>
          </a:p>
          <a:p>
            <a:r>
              <a:rPr lang="en-US" sz="2000" dirty="0" smtClean="0"/>
              <a:t> </a:t>
            </a:r>
            <a:r>
              <a:rPr lang="en-US" dirty="0" err="1" smtClean="0"/>
              <a:t>Hibrit</a:t>
            </a:r>
            <a:r>
              <a:rPr lang="en-US" dirty="0" smtClean="0"/>
              <a:t> Motor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Ünitesi</a:t>
            </a:r>
            <a:endParaRPr lang="en-US" dirty="0" smtClean="0"/>
          </a:p>
          <a:p>
            <a:pPr lvl="1"/>
            <a:r>
              <a:rPr lang="en-US" sz="1600" dirty="0" err="1" smtClean="0"/>
              <a:t>Seyir</a:t>
            </a:r>
            <a:endParaRPr lang="en-US" sz="1600" dirty="0" smtClean="0"/>
          </a:p>
          <a:p>
            <a:r>
              <a:rPr lang="en-US" sz="1800" dirty="0" smtClean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Takvimi</a:t>
            </a:r>
            <a:endParaRPr lang="en-US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916-AEF5-459D-9198-3D1967E6542D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Elektrik Makinaları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86927" y="2438399"/>
            <a:ext cx="2365481" cy="961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Tipik</a:t>
            </a:r>
            <a:r>
              <a:rPr lang="en-US" dirty="0" smtClean="0"/>
              <a:t> </a:t>
            </a: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Motoru</a:t>
            </a:r>
            <a:r>
              <a:rPr lang="en-US" dirty="0" smtClean="0"/>
              <a:t> </a:t>
            </a:r>
            <a:r>
              <a:rPr lang="en-US" dirty="0" err="1" smtClean="0"/>
              <a:t>Grafikleri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6789603" y="2438399"/>
            <a:ext cx="2365481" cy="9615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Motoru</a:t>
            </a:r>
            <a:endParaRPr lang="en-US" dirty="0" smtClean="0"/>
          </a:p>
          <a:p>
            <a:pPr algn="ctr"/>
            <a:r>
              <a:rPr lang="en-US" dirty="0" err="1" smtClean="0"/>
              <a:t>Fonksiyonu</a:t>
            </a:r>
            <a:endParaRPr lang="tr-TR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5752408" y="2919152"/>
            <a:ext cx="10371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9603" y="3880658"/>
            <a:ext cx="2365481" cy="9615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Jenerator</a:t>
            </a:r>
            <a:endParaRPr lang="tr-TR" dirty="0" smtClean="0"/>
          </a:p>
          <a:p>
            <a:pPr algn="ctr"/>
            <a:r>
              <a:rPr lang="tr-TR" dirty="0" smtClean="0"/>
              <a:t>Fonksiyonu</a:t>
            </a:r>
            <a:endParaRPr lang="tr-TR" dirty="0"/>
          </a:p>
        </p:txBody>
      </p:sp>
      <p:sp>
        <p:nvSpPr>
          <p:cNvPr id="18" name="Rectangle 17"/>
          <p:cNvSpPr/>
          <p:nvPr/>
        </p:nvSpPr>
        <p:spPr>
          <a:xfrm>
            <a:off x="3386927" y="3880658"/>
            <a:ext cx="2365481" cy="961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Tipik</a:t>
            </a:r>
            <a:r>
              <a:rPr lang="en-US" dirty="0" smtClean="0"/>
              <a:t> </a:t>
            </a:r>
            <a:r>
              <a:rPr lang="en-US" dirty="0" err="1" smtClean="0"/>
              <a:t>Jenerator</a:t>
            </a:r>
            <a:r>
              <a:rPr lang="en-US" dirty="0" smtClean="0"/>
              <a:t> </a:t>
            </a:r>
            <a:r>
              <a:rPr lang="en-US" dirty="0" err="1" smtClean="0"/>
              <a:t>Grafikleri</a:t>
            </a:r>
            <a:endParaRPr lang="tr-TR" dirty="0"/>
          </a:p>
        </p:txBody>
      </p:sp>
      <p:cxnSp>
        <p:nvCxnSpPr>
          <p:cNvPr id="20" name="Straight Arrow Connector 19"/>
          <p:cNvCxnSpPr>
            <a:stCxn id="18" idx="3"/>
            <a:endCxn id="12" idx="1"/>
          </p:cNvCxnSpPr>
          <p:nvPr/>
        </p:nvCxnSpPr>
        <p:spPr>
          <a:xfrm>
            <a:off x="5752408" y="4361411"/>
            <a:ext cx="10371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3"/>
            <a:endCxn id="12" idx="3"/>
          </p:cNvCxnSpPr>
          <p:nvPr/>
        </p:nvCxnSpPr>
        <p:spPr>
          <a:xfrm>
            <a:off x="9155084" y="2919152"/>
            <a:ext cx="12700" cy="1442259"/>
          </a:xfrm>
          <a:prstGeom prst="curvedConnector3">
            <a:avLst>
              <a:gd name="adj1" fmla="val 6512732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9446029" y="3141863"/>
            <a:ext cx="996835" cy="996835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Elektrik Makinaları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Çift</a:t>
            </a:r>
            <a:r>
              <a:rPr lang="en-US" dirty="0" smtClean="0"/>
              <a:t> </a:t>
            </a:r>
            <a:r>
              <a:rPr lang="en-US" dirty="0" err="1" smtClean="0"/>
              <a:t>yönlü</a:t>
            </a:r>
            <a:r>
              <a:rPr lang="en-US" dirty="0" smtClean="0"/>
              <a:t> transfer </a:t>
            </a:r>
            <a:r>
              <a:rPr lang="en-US" dirty="0" err="1" smtClean="0"/>
              <a:t>fonksiyonun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edilmemesi</a:t>
            </a:r>
            <a:r>
              <a:rPr lang="en-US" dirty="0" smtClean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modlarının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benzetiminin</a:t>
            </a:r>
            <a:r>
              <a:rPr lang="en-US" dirty="0" smtClean="0"/>
              <a:t> </a:t>
            </a:r>
            <a:r>
              <a:rPr lang="en-US" dirty="0" err="1" smtClean="0"/>
              <a:t>yapılmasına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olmaktadır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Kalkış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Tırmanma</a:t>
            </a:r>
            <a:r>
              <a:rPr lang="en-US" dirty="0" smtClean="0"/>
              <a:t> +</a:t>
            </a:r>
          </a:p>
          <a:p>
            <a:pPr lvl="2"/>
            <a:r>
              <a:rPr lang="en-US" dirty="0" err="1" smtClean="0"/>
              <a:t>Batarya</a:t>
            </a:r>
            <a:r>
              <a:rPr lang="en-US" dirty="0" smtClean="0"/>
              <a:t> </a:t>
            </a:r>
            <a:r>
              <a:rPr lang="en-US" dirty="0" err="1" smtClean="0"/>
              <a:t>Şarj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1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Elektrik Makinaları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7797" y="3199331"/>
            <a:ext cx="2951120" cy="9615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Güç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sterlere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Motorların</a:t>
            </a:r>
            <a:r>
              <a:rPr lang="en-US" dirty="0" smtClean="0"/>
              <a:t> </a:t>
            </a:r>
            <a:r>
              <a:rPr lang="en-US" dirty="0" err="1" smtClean="0"/>
              <a:t>Belirlenmesi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5018107" y="3189297"/>
            <a:ext cx="2951120" cy="9615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Motorların İç Parametrelerinin Bulunması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8648417" y="3183187"/>
            <a:ext cx="2951120" cy="9615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Performans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endParaRPr lang="tr-TR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4338917" y="3670050"/>
            <a:ext cx="679190" cy="10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7969227" y="3663940"/>
            <a:ext cx="679190" cy="6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İçindekiler</a:t>
            </a:r>
            <a:r>
              <a:rPr lang="en-US" dirty="0" smtClean="0"/>
              <a:t>  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</a:t>
            </a:r>
            <a:r>
              <a:rPr lang="tr-TR" dirty="0" smtClean="0"/>
              <a:t>Elemanlarının</a:t>
            </a:r>
            <a:r>
              <a:rPr lang="en-US" dirty="0" smtClean="0"/>
              <a:t> İncelenmesi</a:t>
            </a:r>
          </a:p>
          <a:p>
            <a:pPr lvl="1"/>
            <a:r>
              <a:rPr lang="tr-TR" sz="1600" dirty="0" smtClean="0"/>
              <a:t>Elektrik</a:t>
            </a:r>
            <a:r>
              <a:rPr lang="en-US" sz="1600" dirty="0" smtClean="0"/>
              <a:t> </a:t>
            </a:r>
            <a:r>
              <a:rPr lang="tr-TR" sz="1600" dirty="0" smtClean="0"/>
              <a:t>Makinaları</a:t>
            </a:r>
            <a:endParaRPr lang="en-US" sz="1600" dirty="0" smtClean="0"/>
          </a:p>
          <a:p>
            <a:pPr lvl="1"/>
            <a:r>
              <a:rPr lang="en-US" sz="1600" b="1" u="sng" dirty="0" err="1" smtClean="0"/>
              <a:t>Aktarma</a:t>
            </a:r>
            <a:r>
              <a:rPr lang="en-US" sz="1600" b="1" u="sng" dirty="0" smtClean="0"/>
              <a:t> </a:t>
            </a:r>
            <a:r>
              <a:rPr lang="en-US" sz="1600" b="1" u="sng" dirty="0" err="1" smtClean="0"/>
              <a:t>Organları</a:t>
            </a:r>
            <a:r>
              <a:rPr lang="en-US" sz="1600" b="1" u="sng" dirty="0" smtClean="0"/>
              <a:t> (Planet </a:t>
            </a:r>
            <a:r>
              <a:rPr lang="en-US" sz="1600" b="1" u="sng" dirty="0" err="1" smtClean="0"/>
              <a:t>Dişlisi</a:t>
            </a:r>
            <a:r>
              <a:rPr lang="en-US" sz="1600" b="1" u="sng" dirty="0" smtClean="0"/>
              <a:t> - </a:t>
            </a:r>
            <a:r>
              <a:rPr lang="en-US" sz="1600" b="1" u="sng" dirty="0" err="1" smtClean="0"/>
              <a:t>Debriyajlar</a:t>
            </a:r>
            <a:r>
              <a:rPr lang="en-US" sz="1600" b="1" u="sng" dirty="0" smtClean="0"/>
              <a:t>) </a:t>
            </a:r>
            <a:r>
              <a:rPr lang="tr-TR" sz="1600" b="1" u="sng" dirty="0" smtClean="0"/>
              <a:t>«</a:t>
            </a:r>
            <a:endParaRPr lang="en-US" sz="1600" b="1" u="sng" dirty="0" smtClean="0"/>
          </a:p>
          <a:p>
            <a:pPr lvl="1"/>
            <a:r>
              <a:rPr lang="en-US" sz="1600" dirty="0" err="1" smtClean="0"/>
              <a:t>İçten</a:t>
            </a:r>
            <a:r>
              <a:rPr lang="en-US" sz="1600" dirty="0" smtClean="0"/>
              <a:t> </a:t>
            </a:r>
            <a:r>
              <a:rPr lang="en-US" sz="1600" dirty="0" err="1" smtClean="0"/>
              <a:t>Yanmalı</a:t>
            </a:r>
            <a:r>
              <a:rPr lang="en-US" sz="1600" dirty="0" smtClean="0"/>
              <a:t> </a:t>
            </a:r>
            <a:r>
              <a:rPr lang="en-US" sz="1600" dirty="0" err="1" smtClean="0"/>
              <a:t>Dizel</a:t>
            </a:r>
            <a:r>
              <a:rPr lang="en-US" sz="1600" dirty="0" smtClean="0"/>
              <a:t> Motor</a:t>
            </a:r>
          </a:p>
          <a:p>
            <a:r>
              <a:rPr lang="en-US" sz="2000" dirty="0" smtClean="0"/>
              <a:t> </a:t>
            </a:r>
            <a:r>
              <a:rPr lang="en-US" dirty="0" err="1" smtClean="0"/>
              <a:t>Hibrit</a:t>
            </a:r>
            <a:r>
              <a:rPr lang="en-US" dirty="0" smtClean="0"/>
              <a:t> Motor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Ünitesi</a:t>
            </a:r>
            <a:endParaRPr lang="en-US" dirty="0" smtClean="0"/>
          </a:p>
          <a:p>
            <a:pPr lvl="1"/>
            <a:r>
              <a:rPr lang="en-US" sz="1600" dirty="0" err="1" smtClean="0"/>
              <a:t>Seyir</a:t>
            </a:r>
            <a:endParaRPr lang="en-US" sz="1600" dirty="0" smtClean="0"/>
          </a:p>
          <a:p>
            <a:r>
              <a:rPr lang="en-US" sz="1800" dirty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Takvimi</a:t>
            </a:r>
            <a:endParaRPr lang="en-US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916-AEF5-459D-9198-3D1967E6542D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Hibrit Dizel Motor Ön Tasarımı | Şubat-Mart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Aktarma</a:t>
            </a:r>
            <a:r>
              <a:rPr lang="en-US" sz="3600" b="1" dirty="0"/>
              <a:t> </a:t>
            </a:r>
            <a:r>
              <a:rPr lang="en-US" sz="3600" b="1" dirty="0" err="1"/>
              <a:t>Organları</a:t>
            </a:r>
            <a:r>
              <a:rPr lang="en-US" sz="3600" b="1" dirty="0"/>
              <a:t> (Planet </a:t>
            </a:r>
            <a:r>
              <a:rPr lang="en-US" sz="3600" b="1" dirty="0" err="1"/>
              <a:t>Dişlisi</a:t>
            </a:r>
            <a:r>
              <a:rPr lang="en-US" sz="3600" b="1" dirty="0"/>
              <a:t> - </a:t>
            </a:r>
            <a:r>
              <a:rPr lang="en-US" sz="3600" b="1" dirty="0" err="1"/>
              <a:t>Debriyajlar</a:t>
            </a:r>
            <a:r>
              <a:rPr lang="en-US" sz="3600" b="1" dirty="0"/>
              <a:t>) </a:t>
            </a:r>
            <a:endParaRPr lang="tr-T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Oluşturulan aktarma yapısın </a:t>
            </a:r>
            <a:r>
              <a:rPr lang="en-US" dirty="0" smtClean="0"/>
              <a:t>toplamda</a:t>
            </a:r>
            <a:r>
              <a:rPr lang="tr-TR" dirty="0" smtClean="0"/>
              <a:t> </a:t>
            </a:r>
            <a:r>
              <a:rPr lang="tr-TR" b="1" u="sng" dirty="0" smtClean="0"/>
              <a:t>4 adet </a:t>
            </a:r>
            <a:r>
              <a:rPr lang="tr-TR" dirty="0" smtClean="0"/>
              <a:t>debriyaj </a:t>
            </a:r>
            <a:r>
              <a:rPr lang="en-US" dirty="0" smtClean="0"/>
              <a:t>yerleştirilebilmektedir.</a:t>
            </a:r>
          </a:p>
          <a:p>
            <a:r>
              <a:rPr lang="en-US" dirty="0" err="1" smtClean="0"/>
              <a:t>Hava</a:t>
            </a:r>
            <a:r>
              <a:rPr lang="en-US" dirty="0" smtClean="0"/>
              <a:t> </a:t>
            </a:r>
            <a:r>
              <a:rPr lang="en-US" dirty="0" err="1" smtClean="0"/>
              <a:t>araçlarında</a:t>
            </a:r>
            <a:r>
              <a:rPr lang="en-US" dirty="0" smtClean="0"/>
              <a:t>, motor </a:t>
            </a:r>
            <a:r>
              <a:rPr lang="en-US" dirty="0" err="1" smtClean="0"/>
              <a:t>yerleştirilecek</a:t>
            </a:r>
            <a:r>
              <a:rPr lang="en-US" dirty="0" smtClean="0"/>
              <a:t> </a:t>
            </a:r>
            <a:r>
              <a:rPr lang="en-US" dirty="0" err="1" smtClean="0"/>
              <a:t>alanları</a:t>
            </a:r>
            <a:r>
              <a:rPr lang="en-US" dirty="0" smtClean="0"/>
              <a:t> </a:t>
            </a:r>
            <a:r>
              <a:rPr lang="en-US" dirty="0" err="1" smtClean="0"/>
              <a:t>limitli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nedeniyle</a:t>
            </a:r>
            <a:r>
              <a:rPr lang="en-US" dirty="0" smtClean="0"/>
              <a:t>           </a:t>
            </a:r>
            <a:r>
              <a:rPr lang="en-US" b="1" u="sng" dirty="0" smtClean="0"/>
              <a:t>1 </a:t>
            </a:r>
            <a:r>
              <a:rPr lang="en-US" b="1" u="sng" dirty="0" err="1" smtClean="0"/>
              <a:t>adet</a:t>
            </a:r>
            <a:r>
              <a:rPr lang="en-US" b="1" u="sng" dirty="0" smtClean="0"/>
              <a:t> </a:t>
            </a:r>
            <a:r>
              <a:rPr lang="tr-TR" dirty="0" smtClean="0"/>
              <a:t>debriyaj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benzetim</a:t>
            </a:r>
            <a:r>
              <a:rPr lang="en-US" dirty="0" smtClean="0"/>
              <a:t> </a:t>
            </a:r>
            <a:r>
              <a:rPr lang="en-US" dirty="0" err="1" smtClean="0"/>
              <a:t>yapılmaktadır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Hibrit</a:t>
            </a:r>
            <a:r>
              <a:rPr lang="en-US" dirty="0" smtClean="0"/>
              <a:t> </a:t>
            </a:r>
            <a:r>
              <a:rPr lang="en-US" dirty="0" err="1" smtClean="0"/>
              <a:t>Dizel</a:t>
            </a:r>
            <a:r>
              <a:rPr lang="en-US" dirty="0" smtClean="0"/>
              <a:t> Motor </a:t>
            </a:r>
            <a:r>
              <a:rPr lang="en-US" dirty="0" err="1" smtClean="0"/>
              <a:t>Ön</a:t>
            </a:r>
            <a:r>
              <a:rPr lang="en-US" dirty="0" smtClean="0"/>
              <a:t> </a:t>
            </a:r>
            <a:r>
              <a:rPr lang="en-US" dirty="0" err="1" smtClean="0"/>
              <a:t>Tasarımı</a:t>
            </a:r>
            <a:r>
              <a:rPr lang="en-US" dirty="0" smtClean="0"/>
              <a:t> | </a:t>
            </a:r>
            <a:r>
              <a:rPr lang="en-US" dirty="0" err="1" smtClean="0"/>
              <a:t>Şubat</a:t>
            </a:r>
            <a:r>
              <a:rPr lang="en-US" dirty="0" smtClean="0"/>
              <a:t>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Aktarma</a:t>
            </a:r>
            <a:r>
              <a:rPr lang="en-US" sz="3600" b="1" dirty="0"/>
              <a:t> </a:t>
            </a:r>
            <a:r>
              <a:rPr lang="en-US" sz="3600" b="1" dirty="0" err="1"/>
              <a:t>Organları</a:t>
            </a:r>
            <a:r>
              <a:rPr lang="en-US" sz="3600" b="1" dirty="0"/>
              <a:t> (Planet </a:t>
            </a:r>
            <a:r>
              <a:rPr lang="en-US" sz="3600" b="1" dirty="0" err="1"/>
              <a:t>Dişlisi</a:t>
            </a:r>
            <a:r>
              <a:rPr lang="en-US" sz="3600" b="1" dirty="0"/>
              <a:t> - </a:t>
            </a:r>
            <a:r>
              <a:rPr lang="en-US" sz="3600" b="1" dirty="0" err="1"/>
              <a:t>Debriyajlar</a:t>
            </a:r>
            <a:r>
              <a:rPr lang="en-US" sz="3600" b="1" dirty="0"/>
              <a:t>) </a:t>
            </a:r>
            <a:endParaRPr lang="tr-TR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9225-97F5-4FEB-8A75-7787C93BEC65}" type="datetime1">
              <a:rPr lang="tr-TR" smtClean="0"/>
              <a:t>29.03.2019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Hibrit</a:t>
            </a:r>
            <a:r>
              <a:rPr lang="en-US" dirty="0" smtClean="0"/>
              <a:t> </a:t>
            </a:r>
            <a:r>
              <a:rPr lang="en-US" dirty="0" err="1" smtClean="0"/>
              <a:t>Dizel</a:t>
            </a:r>
            <a:r>
              <a:rPr lang="en-US" dirty="0" smtClean="0"/>
              <a:t> Motor </a:t>
            </a:r>
            <a:r>
              <a:rPr lang="en-US" dirty="0" err="1" smtClean="0"/>
              <a:t>Ön</a:t>
            </a:r>
            <a:r>
              <a:rPr lang="en-US" dirty="0" smtClean="0"/>
              <a:t> </a:t>
            </a:r>
            <a:r>
              <a:rPr lang="en-US" dirty="0" err="1" smtClean="0"/>
              <a:t>Tasarımı</a:t>
            </a:r>
            <a:r>
              <a:rPr lang="en-US" dirty="0" smtClean="0"/>
              <a:t> | </a:t>
            </a:r>
            <a:r>
              <a:rPr lang="en-US" dirty="0" err="1" smtClean="0"/>
              <a:t>Şubat</a:t>
            </a:r>
            <a:r>
              <a:rPr lang="en-US" dirty="0" smtClean="0"/>
              <a:t>-Mart | Mete Can GAZİ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6044" y="2738780"/>
            <a:ext cx="2806545" cy="9615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İçten</a:t>
            </a:r>
            <a:r>
              <a:rPr lang="en-US" dirty="0" smtClean="0"/>
              <a:t> </a:t>
            </a:r>
            <a:r>
              <a:rPr lang="en-US" dirty="0" err="1" smtClean="0"/>
              <a:t>Yanmalı</a:t>
            </a:r>
            <a:r>
              <a:rPr lang="en-US" dirty="0" smtClean="0"/>
              <a:t> </a:t>
            </a:r>
            <a:r>
              <a:rPr lang="en-US" dirty="0" err="1" smtClean="0"/>
              <a:t>Dizel</a:t>
            </a:r>
            <a:r>
              <a:rPr lang="en-US" dirty="0" smtClean="0"/>
              <a:t> Motor </a:t>
            </a:r>
          </a:p>
          <a:p>
            <a:pPr algn="ctr"/>
            <a:r>
              <a:rPr lang="en-US" dirty="0" err="1" smtClean="0"/>
              <a:t>Jenerator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8007455" y="2738780"/>
            <a:ext cx="2028151" cy="9615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Motoru</a:t>
            </a:r>
            <a:endParaRPr lang="tr-TR" dirty="0"/>
          </a:p>
        </p:txBody>
      </p:sp>
      <p:sp>
        <p:nvSpPr>
          <p:cNvPr id="10" name="Rectangle 9"/>
          <p:cNvSpPr/>
          <p:nvPr/>
        </p:nvSpPr>
        <p:spPr>
          <a:xfrm>
            <a:off x="6389949" y="3061296"/>
            <a:ext cx="920145" cy="313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Debriyaj</a:t>
            </a:r>
            <a:endParaRPr lang="tr-TR" sz="1200" b="1" dirty="0"/>
          </a:p>
        </p:txBody>
      </p: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 flipV="1">
            <a:off x="5692589" y="3218179"/>
            <a:ext cx="697360" cy="1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>
            <a:off x="7310094" y="3218179"/>
            <a:ext cx="697361" cy="1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10353202" y="2588868"/>
            <a:ext cx="623429" cy="125862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840664" y="3997958"/>
            <a:ext cx="10018713" cy="1404565"/>
          </a:xfrm>
        </p:spPr>
        <p:txBody>
          <a:bodyPr/>
          <a:lstStyle/>
          <a:p>
            <a:r>
              <a:rPr lang="en-US" dirty="0" err="1" smtClean="0"/>
              <a:t>Tasarımdaki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elemanlar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kullanılarak</a:t>
            </a:r>
            <a:r>
              <a:rPr lang="en-US" dirty="0" smtClean="0"/>
              <a:t>, </a:t>
            </a:r>
            <a:r>
              <a:rPr lang="en-US" dirty="0" err="1" smtClean="0"/>
              <a:t>mekanik</a:t>
            </a:r>
            <a:r>
              <a:rPr lang="en-US" dirty="0" smtClean="0"/>
              <a:t> </a:t>
            </a:r>
            <a:r>
              <a:rPr lang="en-US" dirty="0" err="1" smtClean="0"/>
              <a:t>kayıplar</a:t>
            </a:r>
            <a:r>
              <a:rPr lang="en-US" dirty="0" smtClean="0"/>
              <a:t> </a:t>
            </a:r>
            <a:r>
              <a:rPr lang="en-US" dirty="0" err="1" smtClean="0"/>
              <a:t>minimum’a</a:t>
            </a:r>
            <a:r>
              <a:rPr lang="en-US" dirty="0" smtClean="0"/>
              <a:t> </a:t>
            </a:r>
            <a:r>
              <a:rPr lang="en-US" dirty="0" err="1" smtClean="0"/>
              <a:t>indirilmektedir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Ek</a:t>
            </a:r>
            <a:r>
              <a:rPr lang="en-US" dirty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, </a:t>
            </a:r>
            <a:r>
              <a:rPr lang="en-US" dirty="0" err="1" smtClean="0"/>
              <a:t>gereksiz</a:t>
            </a:r>
            <a:r>
              <a:rPr lang="en-US" dirty="0" smtClean="0"/>
              <a:t> </a:t>
            </a:r>
            <a:r>
              <a:rPr lang="en-US" dirty="0" err="1" smtClean="0"/>
              <a:t>ağırlıktan</a:t>
            </a:r>
            <a:r>
              <a:rPr lang="en-US" dirty="0"/>
              <a:t> </a:t>
            </a:r>
            <a:r>
              <a:rPr lang="en-US" dirty="0" err="1" smtClean="0"/>
              <a:t>oluşumu</a:t>
            </a:r>
            <a:r>
              <a:rPr lang="en-US" dirty="0" smtClean="0"/>
              <a:t> </a:t>
            </a:r>
            <a:r>
              <a:rPr lang="en-US" dirty="0" err="1" smtClean="0"/>
              <a:t>engellenmiştir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2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639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Hibrit Dizel Ön Tasarımı  </vt:lpstr>
      <vt:lpstr>İçindekiler</vt:lpstr>
      <vt:lpstr>İçindekiler   </vt:lpstr>
      <vt:lpstr>Elektrik Makinaları</vt:lpstr>
      <vt:lpstr>Elektrik Makinaları</vt:lpstr>
      <vt:lpstr>Elektrik Makinaları</vt:lpstr>
      <vt:lpstr>İçindekiler   </vt:lpstr>
      <vt:lpstr>Aktarma Organları (Planet Dişlisi - Debriyajlar) </vt:lpstr>
      <vt:lpstr>Aktarma Organları (Planet Dişlisi - Debriyajlar) </vt:lpstr>
      <vt:lpstr>İçindekiler   </vt:lpstr>
      <vt:lpstr>İçten Yanmalı Dizel Motor</vt:lpstr>
      <vt:lpstr>İçindekiler   </vt:lpstr>
      <vt:lpstr>Seyir</vt:lpstr>
      <vt:lpstr>Seyir</vt:lpstr>
      <vt:lpstr>İçindekiler   </vt:lpstr>
      <vt:lpstr>Çalışma Takvimi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Hibrit Dizel Ön Tasarımı</dc:title>
  <dc:creator>Mete Can GAZİ</dc:creator>
  <cp:lastModifiedBy>Mete Can GAZİ</cp:lastModifiedBy>
  <cp:revision>32</cp:revision>
  <dcterms:created xsi:type="dcterms:W3CDTF">2019-03-28T16:28:34Z</dcterms:created>
  <dcterms:modified xsi:type="dcterms:W3CDTF">2019-03-29T04:17:53Z</dcterms:modified>
</cp:coreProperties>
</file>