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8"/>
  </p:sldMasterIdLst>
  <p:notesMasterIdLst>
    <p:notesMasterId r:id="rId25"/>
  </p:notesMasterIdLst>
  <p:sldIdLst>
    <p:sldId id="2142533867" r:id="rId19"/>
    <p:sldId id="2142533868" r:id="rId20"/>
    <p:sldId id="2142533870" r:id="rId21"/>
    <p:sldId id="2142533871" r:id="rId22"/>
    <p:sldId id="2142533872" r:id="rId23"/>
    <p:sldId id="21425338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DDF"/>
    <a:srgbClr val="008A00"/>
    <a:srgbClr val="F6BD18"/>
    <a:srgbClr val="3C454A"/>
    <a:srgbClr val="D62429"/>
    <a:srgbClr val="0965B1"/>
    <a:srgbClr val="097288"/>
    <a:srgbClr val="EC7A2E"/>
    <a:srgbClr val="71797D"/>
    <a:srgbClr val="3E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366"/>
      </p:cViewPr>
      <p:guideLst>
        <p:guide orient="horz" pos="2160"/>
        <p:guide pos="27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45E61-EBD7-4893-8372-5B05C29AAF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A32038-18D3-45FE-937B-231443DB1222}">
      <dgm:prSet phldrT="[Text]" custT="1"/>
      <dgm:spPr/>
      <dgm:t>
        <a:bodyPr/>
        <a:lstStyle/>
        <a:p>
          <a:r>
            <a:rPr lang="en-GB" sz="2400" dirty="0"/>
            <a:t>Online marketplaces that moderate product </a:t>
          </a:r>
          <a:r>
            <a:rPr lang="en-GB" sz="2400" dirty="0" err="1"/>
            <a:t>catalogs</a:t>
          </a:r>
          <a:r>
            <a:rPr lang="en-GB" sz="2400" dirty="0"/>
            <a:t> and user-generated content</a:t>
          </a:r>
          <a:endParaRPr lang="en-GB" dirty="0"/>
        </a:p>
      </dgm:t>
    </dgm:pt>
    <dgm:pt modelId="{7CFA52D8-71E8-4909-9326-538A1ACDEE6A}" type="parTrans" cxnId="{B813B4C8-4D75-4312-AAB6-0218E8C38C62}">
      <dgm:prSet/>
      <dgm:spPr/>
      <dgm:t>
        <a:bodyPr/>
        <a:lstStyle/>
        <a:p>
          <a:endParaRPr lang="en-GB"/>
        </a:p>
      </dgm:t>
    </dgm:pt>
    <dgm:pt modelId="{C05D0672-9976-4E30-AB6C-CA28E2D1D92B}" type="sibTrans" cxnId="{B813B4C8-4D75-4312-AAB6-0218E8C38C62}">
      <dgm:prSet/>
      <dgm:spPr/>
      <dgm:t>
        <a:bodyPr/>
        <a:lstStyle/>
        <a:p>
          <a:endParaRPr lang="en-GB"/>
        </a:p>
      </dgm:t>
    </dgm:pt>
    <dgm:pt modelId="{5D8FE8DE-A18A-4C35-9672-2D0F021DC1F5}">
      <dgm:prSet phldrT="[Text]" custT="1"/>
      <dgm:spPr/>
      <dgm:t>
        <a:bodyPr/>
        <a:lstStyle/>
        <a:p>
          <a:r>
            <a:rPr lang="en-GB" sz="2400" dirty="0"/>
            <a:t>Media companies that implement centralized moderation for their content.</a:t>
          </a:r>
        </a:p>
      </dgm:t>
    </dgm:pt>
    <dgm:pt modelId="{7647ECC8-4817-4BD2-9EC2-1BABB0771957}" type="parTrans" cxnId="{0155401E-4889-4450-8D2C-268808C10074}">
      <dgm:prSet/>
      <dgm:spPr/>
      <dgm:t>
        <a:bodyPr/>
        <a:lstStyle/>
        <a:p>
          <a:endParaRPr lang="en-GB"/>
        </a:p>
      </dgm:t>
    </dgm:pt>
    <dgm:pt modelId="{73932EF3-A39B-4C1A-A05A-7358F36BA773}" type="sibTrans" cxnId="{0155401E-4889-4450-8D2C-268808C10074}">
      <dgm:prSet/>
      <dgm:spPr/>
      <dgm:t>
        <a:bodyPr/>
        <a:lstStyle/>
        <a:p>
          <a:endParaRPr lang="en-GB"/>
        </a:p>
      </dgm:t>
    </dgm:pt>
    <dgm:pt modelId="{1FDDD19D-C997-41C1-A820-DC72486751B3}">
      <dgm:prSet phldrT="[Text]" custT="1"/>
      <dgm:spPr/>
      <dgm:t>
        <a:bodyPr/>
        <a:lstStyle/>
        <a:p>
          <a:r>
            <a:rPr lang="en-GB" sz="2400" dirty="0"/>
            <a:t>Online education solution providers filtering out content that is inappropriate for students and educators.</a:t>
          </a:r>
        </a:p>
      </dgm:t>
    </dgm:pt>
    <dgm:pt modelId="{EEE8FA81-68D3-4637-A9AC-01A3EF8538DB}" type="parTrans" cxnId="{26156E03-414B-4FEA-A2A4-10FA0416E63C}">
      <dgm:prSet/>
      <dgm:spPr/>
      <dgm:t>
        <a:bodyPr/>
        <a:lstStyle/>
        <a:p>
          <a:endParaRPr lang="en-GB"/>
        </a:p>
      </dgm:t>
    </dgm:pt>
    <dgm:pt modelId="{4CA79A8A-83DF-4EF0-A95D-75B9F22C0F64}" type="sibTrans" cxnId="{26156E03-414B-4FEA-A2A4-10FA0416E63C}">
      <dgm:prSet/>
      <dgm:spPr/>
      <dgm:t>
        <a:bodyPr/>
        <a:lstStyle/>
        <a:p>
          <a:endParaRPr lang="en-GB"/>
        </a:p>
      </dgm:t>
    </dgm:pt>
    <dgm:pt modelId="{838CCEB1-43E0-4FD0-9E26-2DFDC1E82AF8}" type="pres">
      <dgm:prSet presAssocID="{A1C45E61-EBD7-4893-8372-5B05C29AAF49}" presName="vert0" presStyleCnt="0">
        <dgm:presLayoutVars>
          <dgm:dir/>
          <dgm:animOne val="branch"/>
          <dgm:animLvl val="lvl"/>
        </dgm:presLayoutVars>
      </dgm:prSet>
      <dgm:spPr/>
    </dgm:pt>
    <dgm:pt modelId="{B49D6C06-ADAA-4715-8A75-D9F62B236303}" type="pres">
      <dgm:prSet presAssocID="{05A32038-18D3-45FE-937B-231443DB1222}" presName="thickLine" presStyleLbl="alignNode1" presStyleIdx="0" presStyleCnt="3"/>
      <dgm:spPr/>
    </dgm:pt>
    <dgm:pt modelId="{E37BB417-6667-4D2B-B1C4-F58E82A91DB4}" type="pres">
      <dgm:prSet presAssocID="{05A32038-18D3-45FE-937B-231443DB1222}" presName="horz1" presStyleCnt="0"/>
      <dgm:spPr/>
    </dgm:pt>
    <dgm:pt modelId="{56E0D3FB-5ABB-4457-89CA-41FD32843843}" type="pres">
      <dgm:prSet presAssocID="{05A32038-18D3-45FE-937B-231443DB1222}" presName="tx1" presStyleLbl="revTx" presStyleIdx="0" presStyleCnt="3"/>
      <dgm:spPr/>
    </dgm:pt>
    <dgm:pt modelId="{F21D7E82-EC4A-43EF-AF56-2EA05F67F30F}" type="pres">
      <dgm:prSet presAssocID="{05A32038-18D3-45FE-937B-231443DB1222}" presName="vert1" presStyleCnt="0"/>
      <dgm:spPr/>
    </dgm:pt>
    <dgm:pt modelId="{42B77177-6D38-492B-AF33-3E59545B5592}" type="pres">
      <dgm:prSet presAssocID="{5D8FE8DE-A18A-4C35-9672-2D0F021DC1F5}" presName="thickLine" presStyleLbl="alignNode1" presStyleIdx="1" presStyleCnt="3"/>
      <dgm:spPr/>
    </dgm:pt>
    <dgm:pt modelId="{98C8783B-0B77-4CAD-A254-02EED6C70D23}" type="pres">
      <dgm:prSet presAssocID="{5D8FE8DE-A18A-4C35-9672-2D0F021DC1F5}" presName="horz1" presStyleCnt="0"/>
      <dgm:spPr/>
    </dgm:pt>
    <dgm:pt modelId="{5D47BA18-01AF-402D-A029-9BD00C434535}" type="pres">
      <dgm:prSet presAssocID="{5D8FE8DE-A18A-4C35-9672-2D0F021DC1F5}" presName="tx1" presStyleLbl="revTx" presStyleIdx="1" presStyleCnt="3"/>
      <dgm:spPr/>
    </dgm:pt>
    <dgm:pt modelId="{AC0ED660-51A5-440E-8752-F05E28B332F5}" type="pres">
      <dgm:prSet presAssocID="{5D8FE8DE-A18A-4C35-9672-2D0F021DC1F5}" presName="vert1" presStyleCnt="0"/>
      <dgm:spPr/>
    </dgm:pt>
    <dgm:pt modelId="{E02A8BB6-E9E6-4DBE-8F88-5B5FC1DACF57}" type="pres">
      <dgm:prSet presAssocID="{1FDDD19D-C997-41C1-A820-DC72486751B3}" presName="thickLine" presStyleLbl="alignNode1" presStyleIdx="2" presStyleCnt="3"/>
      <dgm:spPr/>
    </dgm:pt>
    <dgm:pt modelId="{AAF51A08-237E-4BFB-A7E3-253F796DA4F7}" type="pres">
      <dgm:prSet presAssocID="{1FDDD19D-C997-41C1-A820-DC72486751B3}" presName="horz1" presStyleCnt="0"/>
      <dgm:spPr/>
    </dgm:pt>
    <dgm:pt modelId="{11E553BA-419D-4953-9E81-1CB6C9729A10}" type="pres">
      <dgm:prSet presAssocID="{1FDDD19D-C997-41C1-A820-DC72486751B3}" presName="tx1" presStyleLbl="revTx" presStyleIdx="2" presStyleCnt="3"/>
      <dgm:spPr/>
    </dgm:pt>
    <dgm:pt modelId="{CE54C7DB-4B63-45CF-A8DB-1B185E9821BA}" type="pres">
      <dgm:prSet presAssocID="{1FDDD19D-C997-41C1-A820-DC72486751B3}" presName="vert1" presStyleCnt="0"/>
      <dgm:spPr/>
    </dgm:pt>
  </dgm:ptLst>
  <dgm:cxnLst>
    <dgm:cxn modelId="{26156E03-414B-4FEA-A2A4-10FA0416E63C}" srcId="{A1C45E61-EBD7-4893-8372-5B05C29AAF49}" destId="{1FDDD19D-C997-41C1-A820-DC72486751B3}" srcOrd="2" destOrd="0" parTransId="{EEE8FA81-68D3-4637-A9AC-01A3EF8538DB}" sibTransId="{4CA79A8A-83DF-4EF0-A95D-75B9F22C0F64}"/>
    <dgm:cxn modelId="{0155401E-4889-4450-8D2C-268808C10074}" srcId="{A1C45E61-EBD7-4893-8372-5B05C29AAF49}" destId="{5D8FE8DE-A18A-4C35-9672-2D0F021DC1F5}" srcOrd="1" destOrd="0" parTransId="{7647ECC8-4817-4BD2-9EC2-1BABB0771957}" sibTransId="{73932EF3-A39B-4C1A-A05A-7358F36BA773}"/>
    <dgm:cxn modelId="{28F14938-7AFE-4D90-B07B-3D7F258FBE2F}" type="presOf" srcId="{1FDDD19D-C997-41C1-A820-DC72486751B3}" destId="{11E553BA-419D-4953-9E81-1CB6C9729A10}" srcOrd="0" destOrd="0" presId="urn:microsoft.com/office/officeart/2008/layout/LinedList"/>
    <dgm:cxn modelId="{BA6D8E63-342C-4383-AD4E-422367DF44DD}" type="presOf" srcId="{05A32038-18D3-45FE-937B-231443DB1222}" destId="{56E0D3FB-5ABB-4457-89CA-41FD32843843}" srcOrd="0" destOrd="0" presId="urn:microsoft.com/office/officeart/2008/layout/LinedList"/>
    <dgm:cxn modelId="{59651BBF-7033-4A49-B17A-EE1EED97F765}" type="presOf" srcId="{5D8FE8DE-A18A-4C35-9672-2D0F021DC1F5}" destId="{5D47BA18-01AF-402D-A029-9BD00C434535}" srcOrd="0" destOrd="0" presId="urn:microsoft.com/office/officeart/2008/layout/LinedList"/>
    <dgm:cxn modelId="{B813B4C8-4D75-4312-AAB6-0218E8C38C62}" srcId="{A1C45E61-EBD7-4893-8372-5B05C29AAF49}" destId="{05A32038-18D3-45FE-937B-231443DB1222}" srcOrd="0" destOrd="0" parTransId="{7CFA52D8-71E8-4909-9326-538A1ACDEE6A}" sibTransId="{C05D0672-9976-4E30-AB6C-CA28E2D1D92B}"/>
    <dgm:cxn modelId="{8BF346CB-7B27-4E73-8151-81008E6C5F61}" type="presOf" srcId="{A1C45E61-EBD7-4893-8372-5B05C29AAF49}" destId="{838CCEB1-43E0-4FD0-9E26-2DFDC1E82AF8}" srcOrd="0" destOrd="0" presId="urn:microsoft.com/office/officeart/2008/layout/LinedList"/>
    <dgm:cxn modelId="{4AD46D54-9404-4251-BF96-7AA41263CF1F}" type="presParOf" srcId="{838CCEB1-43E0-4FD0-9E26-2DFDC1E82AF8}" destId="{B49D6C06-ADAA-4715-8A75-D9F62B236303}" srcOrd="0" destOrd="0" presId="urn:microsoft.com/office/officeart/2008/layout/LinedList"/>
    <dgm:cxn modelId="{7E758382-6732-489D-B36C-AEB70C2A49D8}" type="presParOf" srcId="{838CCEB1-43E0-4FD0-9E26-2DFDC1E82AF8}" destId="{E37BB417-6667-4D2B-B1C4-F58E82A91DB4}" srcOrd="1" destOrd="0" presId="urn:microsoft.com/office/officeart/2008/layout/LinedList"/>
    <dgm:cxn modelId="{D9051730-0859-4C4C-8C74-39B4637B3699}" type="presParOf" srcId="{E37BB417-6667-4D2B-B1C4-F58E82A91DB4}" destId="{56E0D3FB-5ABB-4457-89CA-41FD32843843}" srcOrd="0" destOrd="0" presId="urn:microsoft.com/office/officeart/2008/layout/LinedList"/>
    <dgm:cxn modelId="{B444CA45-DBF2-4003-B751-A6D493E9009D}" type="presParOf" srcId="{E37BB417-6667-4D2B-B1C4-F58E82A91DB4}" destId="{F21D7E82-EC4A-43EF-AF56-2EA05F67F30F}" srcOrd="1" destOrd="0" presId="urn:microsoft.com/office/officeart/2008/layout/LinedList"/>
    <dgm:cxn modelId="{4FBA2DC5-EE55-4CB2-A218-E464CC6E6FBA}" type="presParOf" srcId="{838CCEB1-43E0-4FD0-9E26-2DFDC1E82AF8}" destId="{42B77177-6D38-492B-AF33-3E59545B5592}" srcOrd="2" destOrd="0" presId="urn:microsoft.com/office/officeart/2008/layout/LinedList"/>
    <dgm:cxn modelId="{9EAF47AE-EA0C-4CCA-BB63-B0A704DCB9E6}" type="presParOf" srcId="{838CCEB1-43E0-4FD0-9E26-2DFDC1E82AF8}" destId="{98C8783B-0B77-4CAD-A254-02EED6C70D23}" srcOrd="3" destOrd="0" presId="urn:microsoft.com/office/officeart/2008/layout/LinedList"/>
    <dgm:cxn modelId="{15D292B1-0EC0-4799-9318-16E1CB69BDD8}" type="presParOf" srcId="{98C8783B-0B77-4CAD-A254-02EED6C70D23}" destId="{5D47BA18-01AF-402D-A029-9BD00C434535}" srcOrd="0" destOrd="0" presId="urn:microsoft.com/office/officeart/2008/layout/LinedList"/>
    <dgm:cxn modelId="{251E8C81-A688-40CC-93D8-0E7522C45C2D}" type="presParOf" srcId="{98C8783B-0B77-4CAD-A254-02EED6C70D23}" destId="{AC0ED660-51A5-440E-8752-F05E28B332F5}" srcOrd="1" destOrd="0" presId="urn:microsoft.com/office/officeart/2008/layout/LinedList"/>
    <dgm:cxn modelId="{E0ECA506-899C-48CB-A30F-541E5A0DF687}" type="presParOf" srcId="{838CCEB1-43E0-4FD0-9E26-2DFDC1E82AF8}" destId="{E02A8BB6-E9E6-4DBE-8F88-5B5FC1DACF57}" srcOrd="4" destOrd="0" presId="urn:microsoft.com/office/officeart/2008/layout/LinedList"/>
    <dgm:cxn modelId="{48B9BE4F-A8FF-4AD0-BBE8-44072606ECE4}" type="presParOf" srcId="{838CCEB1-43E0-4FD0-9E26-2DFDC1E82AF8}" destId="{AAF51A08-237E-4BFB-A7E3-253F796DA4F7}" srcOrd="5" destOrd="0" presId="urn:microsoft.com/office/officeart/2008/layout/LinedList"/>
    <dgm:cxn modelId="{F9B013C1-3DD7-4231-ADC9-23FC4D58733B}" type="presParOf" srcId="{AAF51A08-237E-4BFB-A7E3-253F796DA4F7}" destId="{11E553BA-419D-4953-9E81-1CB6C9729A10}" srcOrd="0" destOrd="0" presId="urn:microsoft.com/office/officeart/2008/layout/LinedList"/>
    <dgm:cxn modelId="{5F0B40FB-A47E-4819-875F-037E9232B04C}" type="presParOf" srcId="{AAF51A08-237E-4BFB-A7E3-253F796DA4F7}" destId="{CE54C7DB-4B63-45CF-A8DB-1B185E9821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6C06-ADAA-4715-8A75-D9F62B236303}">
      <dsp:nvSpPr>
        <dsp:cNvPr id="0" name=""/>
        <dsp:cNvSpPr/>
      </dsp:nvSpPr>
      <dsp:spPr>
        <a:xfrm>
          <a:off x="0" y="2073"/>
          <a:ext cx="9816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0D3FB-5ABB-4457-89CA-41FD32843843}">
      <dsp:nvSpPr>
        <dsp:cNvPr id="0" name=""/>
        <dsp:cNvSpPr/>
      </dsp:nvSpPr>
      <dsp:spPr>
        <a:xfrm>
          <a:off x="0" y="2073"/>
          <a:ext cx="9816304" cy="141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Online marketplaces that moderate product </a:t>
          </a:r>
          <a:r>
            <a:rPr lang="en-GB" sz="2400" kern="1200" dirty="0" err="1"/>
            <a:t>catalogs</a:t>
          </a:r>
          <a:r>
            <a:rPr lang="en-GB" sz="2400" kern="1200" dirty="0"/>
            <a:t> and user-generated content</a:t>
          </a:r>
          <a:endParaRPr lang="en-GB" kern="1200" dirty="0"/>
        </a:p>
      </dsp:txBody>
      <dsp:txXfrm>
        <a:off x="0" y="2073"/>
        <a:ext cx="9816304" cy="1413838"/>
      </dsp:txXfrm>
    </dsp:sp>
    <dsp:sp modelId="{42B77177-6D38-492B-AF33-3E59545B5592}">
      <dsp:nvSpPr>
        <dsp:cNvPr id="0" name=""/>
        <dsp:cNvSpPr/>
      </dsp:nvSpPr>
      <dsp:spPr>
        <a:xfrm>
          <a:off x="0" y="1415911"/>
          <a:ext cx="9816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7BA18-01AF-402D-A029-9BD00C434535}">
      <dsp:nvSpPr>
        <dsp:cNvPr id="0" name=""/>
        <dsp:cNvSpPr/>
      </dsp:nvSpPr>
      <dsp:spPr>
        <a:xfrm>
          <a:off x="0" y="1415911"/>
          <a:ext cx="9816304" cy="141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Media companies that implement centralized moderation for their content.</a:t>
          </a:r>
        </a:p>
      </dsp:txBody>
      <dsp:txXfrm>
        <a:off x="0" y="1415911"/>
        <a:ext cx="9816304" cy="1413838"/>
      </dsp:txXfrm>
    </dsp:sp>
    <dsp:sp modelId="{E02A8BB6-E9E6-4DBE-8F88-5B5FC1DACF57}">
      <dsp:nvSpPr>
        <dsp:cNvPr id="0" name=""/>
        <dsp:cNvSpPr/>
      </dsp:nvSpPr>
      <dsp:spPr>
        <a:xfrm>
          <a:off x="0" y="2829749"/>
          <a:ext cx="9816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553BA-419D-4953-9E81-1CB6C9729A10}">
      <dsp:nvSpPr>
        <dsp:cNvPr id="0" name=""/>
        <dsp:cNvSpPr/>
      </dsp:nvSpPr>
      <dsp:spPr>
        <a:xfrm>
          <a:off x="0" y="2829749"/>
          <a:ext cx="9816304" cy="141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Online education solution providers filtering out content that is inappropriate for students and educators.</a:t>
          </a:r>
        </a:p>
      </dsp:txBody>
      <dsp:txXfrm>
        <a:off x="0" y="2829749"/>
        <a:ext cx="9816304" cy="141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87A2-BD1B-426C-AFCB-39937A444E4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4D80-B825-47BF-8C92-89A5146EE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2960224/" TargetMode="External"/><Relationship Id="rId2" Type="http://schemas.openxmlformats.org/officeDocument/2006/relationships/hyperlink" Target="https://github.com/MeetupRepo/MGU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edline + fre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DD8E7A-97CB-E832-49F9-4FAEB05D06B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10" name="Picture 9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BA406087-0C82-6BA0-38DF-4B4CC82D2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upRepo/MGUG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groups/12960224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86D38-02A9-3003-E8DB-BAA7D52F046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5" name="Picture 4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D11316F0-B4D5-6C15-E693-E754854022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i-services/openai/how-to/content-filters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github.com/Azure-Samples/aacs-workshops/" TargetMode="Externa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Relationship Id="rId6" Type="http://schemas.openxmlformats.org/officeDocument/2006/relationships/hyperlink" Target="https://learn.microsoft.com/en-us/training/modules/moderate-content-detect-harm-azure-ai-content-safety-studio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hyperlink" Target="https://learn.microsoft.com/en-us/azure/ai-services/content-safety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microsoft-governance-user-group/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youtube.com/@yggdrasil13" TargetMode="Externa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6" Type="http://schemas.openxmlformats.org/officeDocument/2006/relationships/hyperlink" Target="https://www.meetup.com/microsoft-governance-user-group/" TargetMode="External"/><Relationship Id="rId5" Type="http://schemas.openxmlformats.org/officeDocument/2006/relationships/hyperlink" Target="https://sessionize.com/microsoft-governance-user-group/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">
            <a:extLst>
              <a:ext uri="{FF2B5EF4-FFF2-40B4-BE49-F238E27FC236}">
                <a16:creationId xmlns:a16="http://schemas.microsoft.com/office/drawing/2014/main" id="{B611878E-7802-E388-05A7-EC423CDA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268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ic of a diagram&#10;&#10;Description automatically generated with medium confidence">
            <a:extLst>
              <a:ext uri="{FF2B5EF4-FFF2-40B4-BE49-F238E27FC236}">
                <a16:creationId xmlns:a16="http://schemas.microsoft.com/office/drawing/2014/main" id="{DCC01ACB-EFC0-A545-1298-5BAA433B1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72" y="452226"/>
            <a:ext cx="1283950" cy="127454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5DD8E2-32A1-B5C4-7D43-46684ED94C87}"/>
              </a:ext>
            </a:extLst>
          </p:cNvPr>
          <p:cNvSpPr/>
          <p:nvPr/>
        </p:nvSpPr>
        <p:spPr>
          <a:xfrm>
            <a:off x="3219855" y="651753"/>
            <a:ext cx="6536988" cy="875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AI Content Safety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87F87-2506-8294-2EB9-6C882147A5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1207483" y="2263506"/>
            <a:ext cx="9777034" cy="384546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ic of a diagram&#10;&#10;Description automatically generated with medium confidence">
            <a:extLst>
              <a:ext uri="{FF2B5EF4-FFF2-40B4-BE49-F238E27FC236}">
                <a16:creationId xmlns:a16="http://schemas.microsoft.com/office/drawing/2014/main" id="{5493A6C7-F84C-28B7-AD60-E654788E0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5" y="452226"/>
            <a:ext cx="1283950" cy="127454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ED5AC-5FBE-F276-D9C9-9EFF48F20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959156"/>
              </p:ext>
            </p:extLst>
          </p:nvPr>
        </p:nvGraphicFramePr>
        <p:xfrm>
          <a:off x="1807285" y="1726771"/>
          <a:ext cx="9816304" cy="4245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AA8A43-EFF9-9A3B-A486-6DED32A1EBF3}"/>
              </a:ext>
            </a:extLst>
          </p:cNvPr>
          <p:cNvSpPr/>
          <p:nvPr/>
        </p:nvSpPr>
        <p:spPr>
          <a:xfrm>
            <a:off x="3219855" y="651753"/>
            <a:ext cx="6536988" cy="875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Key scenarios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38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ic of a diagram&#10;&#10;Description automatically generated with medium confidence">
            <a:extLst>
              <a:ext uri="{FF2B5EF4-FFF2-40B4-BE49-F238E27FC236}">
                <a16:creationId xmlns:a16="http://schemas.microsoft.com/office/drawing/2014/main" id="{5493A6C7-F84C-28B7-AD60-E654788E0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5" y="452226"/>
            <a:ext cx="1283950" cy="127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1CE02-D0D9-020A-9888-D5C9E6264051}"/>
              </a:ext>
            </a:extLst>
          </p:cNvPr>
          <p:cNvSpPr txBox="1"/>
          <p:nvPr/>
        </p:nvSpPr>
        <p:spPr>
          <a:xfrm>
            <a:off x="1807285" y="2157967"/>
            <a:ext cx="9700974" cy="3291126"/>
          </a:xfrm>
          <a:prstGeom prst="roundRect">
            <a:avLst>
              <a:gd name="adj" fmla="val 91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Microsoft Learn: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https://learn.microsoft.com/en-us/training/modules/moderate-content-detect-harm-azure-ai-content-safety-studio/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GITHUB Workshop Repository: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https://github.com/Azure-Samples/aacs-workshops/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Configure Content Filters for Azure OpenAI services: </a:t>
            </a:r>
            <a:r>
              <a:rPr lang="en-US" dirty="0">
                <a:hlinkClick r:id="rId8"/>
              </a:rPr>
              <a:t>https://learn.microsoft.com/en-us/azure/ai-services/openai/how-to/content-filters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Documentation: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https://learn.microsoft.com/en-us/azure/ai-services/</a:t>
            </a:r>
            <a:r>
              <a:rPr lang="en-US">
                <a:hlinkClick r:id="rId9"/>
              </a:rPr>
              <a:t>content-safety/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0DFE06-7D2A-4D4F-A517-B3EB283934D9}"/>
              </a:ext>
            </a:extLst>
          </p:cNvPr>
          <p:cNvSpPr/>
          <p:nvPr/>
        </p:nvSpPr>
        <p:spPr>
          <a:xfrm>
            <a:off x="3219855" y="651753"/>
            <a:ext cx="6536988" cy="875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Learn more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524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87729E-A752-2DB9-26E0-2C4A5B68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38785"/>
              </p:ext>
            </p:extLst>
          </p:nvPr>
        </p:nvGraphicFramePr>
        <p:xfrm>
          <a:off x="593125" y="1472367"/>
          <a:ext cx="11005750" cy="3913266"/>
        </p:xfrm>
        <a:graphic>
          <a:graphicData uri="http://schemas.openxmlformats.org/drawingml/2006/table">
            <a:tbl>
              <a:tblPr/>
              <a:tblGrid>
                <a:gridCol w="3566983">
                  <a:extLst>
                    <a:ext uri="{9D8B030D-6E8A-4147-A177-3AD203B41FA5}">
                      <a16:colId xmlns:a16="http://schemas.microsoft.com/office/drawing/2014/main" val="325606854"/>
                    </a:ext>
                  </a:extLst>
                </a:gridCol>
                <a:gridCol w="7438767">
                  <a:extLst>
                    <a:ext uri="{9D8B030D-6E8A-4147-A177-3AD203B41FA5}">
                      <a16:colId xmlns:a16="http://schemas.microsoft.com/office/drawing/2014/main" val="4224601019"/>
                    </a:ext>
                  </a:extLst>
                </a:gridCol>
              </a:tblGrid>
              <a:tr h="801130">
                <a:tc>
                  <a:txBody>
                    <a:bodyPr/>
                    <a:lstStyle/>
                    <a:p>
                      <a:r>
                        <a:rPr lang="en-US" b="1" i="1" dirty="0">
                          <a:effectLst/>
                        </a:rPr>
                        <a:t>Submit a session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effectLst/>
                          <a:hlinkClick r:id="rId5"/>
                        </a:rPr>
                        <a:t>https://sessionize.com/microsoft-governance-user-group/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37060"/>
                  </a:ext>
                </a:extLst>
              </a:tr>
              <a:tr h="120335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Learn more about the meetup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effectLst/>
                          <a:hlinkClick r:id="rId6"/>
                        </a:rPr>
                        <a:t>https://www.meetup.com/microsoft-governance-user-group/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50276"/>
                  </a:ext>
                </a:extLst>
              </a:tr>
              <a:tr h="70541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View previous meetup recordings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>
                          <a:effectLst/>
                          <a:hlinkClick r:id="rId7"/>
                        </a:rPr>
                        <a:t>https://www.youtube.com/@yggdrasil13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500446"/>
                  </a:ext>
                </a:extLst>
              </a:tr>
              <a:tr h="120335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Connect with us on LinkedIn Group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effectLst/>
                          <a:hlinkClick r:id="rId8"/>
                        </a:rPr>
                        <a:t>https://www.linkedin.com/company/microsoft-governance-user-group/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2829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534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51748295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heme">
  <a:themeElements>
    <a:clrScheme name="Custom 1">
      <a:dk1>
        <a:srgbClr val="1F2325"/>
      </a:dk1>
      <a:lt1>
        <a:sysClr val="window" lastClr="FFFFFF"/>
      </a:lt1>
      <a:dk2>
        <a:srgbClr val="4D575D"/>
      </a:dk2>
      <a:lt2>
        <a:srgbClr val="008A00"/>
      </a:lt2>
      <a:accent1>
        <a:srgbClr val="008A00"/>
      </a:accent1>
      <a:accent2>
        <a:srgbClr val="33A133"/>
      </a:accent2>
      <a:accent3>
        <a:srgbClr val="4D575D"/>
      </a:accent3>
      <a:accent4>
        <a:srgbClr val="949A9E"/>
      </a:accent4>
      <a:accent5>
        <a:srgbClr val="F6BD18"/>
      </a:accent5>
      <a:accent6>
        <a:srgbClr val="EC7A2E"/>
      </a:accent6>
      <a:hlink>
        <a:srgbClr val="008A00"/>
      </a:hlink>
      <a:folHlink>
        <a:srgbClr val="949A9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ea Norway CloudTrack Presentation Template 2" id="{0B8937D6-DA72-4A5A-9A1C-D5F8C64B4F3F}" vid="{111249D7-71F1-498A-A043-59D0C147C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67147F2E0BC488137315F93927AF5" ma:contentTypeVersion="16" ma:contentTypeDescription="Create a new document." ma:contentTypeScope="" ma:versionID="56817e042fdd4c496a0d2e1315a5e13a">
  <xsd:schema xmlns:xsd="http://www.w3.org/2001/XMLSchema" xmlns:xs="http://www.w3.org/2001/XMLSchema" xmlns:p="http://schemas.microsoft.com/office/2006/metadata/properties" xmlns:ns2="a0d3c2a1-3c44-4b63-a416-d24b16e092d4" xmlns:ns3="b52a449b-94c7-4193-a03d-6728ae9ebb3f" xmlns:ns4="7d038d16-cce0-4d64-8011-ff6a449f9c94" targetNamespace="http://schemas.microsoft.com/office/2006/metadata/properties" ma:root="true" ma:fieldsID="26d8449d31da4aadda8eb75232751c6a" ns2:_="" ns3:_="" ns4:_="">
    <xsd:import namespace="a0d3c2a1-3c44-4b63-a416-d24b16e092d4"/>
    <xsd:import namespace="b52a449b-94c7-4193-a03d-6728ae9ebb3f"/>
    <xsd:import namespace="7d038d16-cce0-4d64-8011-ff6a449f9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3c2a1-3c44-4b63-a416-d24b16e09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7d972aa-fb31-4ec8-b795-233f73963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a449b-94c7-4193-a03d-6728ae9eb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8d16-cce0-4d64-8011-ff6a449f9c9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7a14d24-3a85-4f0e-874b-5f7479dcaee0}" ma:internalName="TaxCatchAll" ma:showField="CatchAllData" ma:web="b52a449b-94c7-4193-a03d-6728ae9ebb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2a449b-94c7-4193-a03d-6728ae9ebb3f">
      <UserInfo>
        <DisplayName>Brynjar Skauvik</DisplayName>
        <AccountId>22</AccountId>
        <AccountType/>
      </UserInfo>
      <UserInfo>
        <DisplayName>Jenny Høyset</DisplayName>
        <AccountId>9</AccountId>
        <AccountType/>
      </UserInfo>
    </SharedWithUsers>
    <lcf76f155ced4ddcb4097134ff3c332f xmlns="a0d3c2a1-3c44-4b63-a416-d24b16e092d4">
      <Terms xmlns="http://schemas.microsoft.com/office/infopath/2007/PartnerControls"/>
    </lcf76f155ced4ddcb4097134ff3c332f>
    <TaxCatchAll xmlns="7d038d16-cce0-4d64-8011-ff6a449f9c94" xsi:nil="true"/>
  </documentManagement>
</p:properties>
</file>

<file path=customXml/item3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4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5.xml><?xml version="1.0" encoding="utf-8"?>
<TemplafyFormConfiguration><![CDATA[{"formFields":[],"formDataEntries":[]}]]></TemplafyFormConfiguration>
</file>

<file path=customXml/item6.xml><?xml version="1.0" encoding="utf-8"?>
<TemplafyTemplateConfiguration><![CDATA[{"elementsMetadata":[],"transformationConfigurations":[],"templateName":"Atea ASA Powerpoint template - 2023-07-07","templateDescription":"","enableDocumentContentUpdater":false,"version":"2.0"}]]></Templafy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98385D-179D-4715-BA07-C5F47E6A09D5}">
  <ds:schemaRefs/>
</ds:datastoreItem>
</file>

<file path=customXml/itemProps10.xml><?xml version="1.0" encoding="utf-8"?>
<ds:datastoreItem xmlns:ds="http://schemas.openxmlformats.org/officeDocument/2006/customXml" ds:itemID="{F9DBD32F-60B4-499B-BCA1-5716B84A4A33}">
  <ds:schemaRefs/>
</ds:datastoreItem>
</file>

<file path=customXml/itemProps11.xml><?xml version="1.0" encoding="utf-8"?>
<ds:datastoreItem xmlns:ds="http://schemas.openxmlformats.org/officeDocument/2006/customXml" ds:itemID="{C0823018-BA97-4EA6-B0E2-B8141A874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3c2a1-3c44-4b63-a416-d24b16e092d4"/>
    <ds:schemaRef ds:uri="b52a449b-94c7-4193-a03d-6728ae9ebb3f"/>
    <ds:schemaRef ds:uri="7d038d16-cce0-4d64-8011-ff6a449f9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AC0771F9-4C12-443B-8D34-C40C9D7119F2}">
  <ds:schemaRefs/>
</ds:datastoreItem>
</file>

<file path=customXml/itemProps13.xml><?xml version="1.0" encoding="utf-8"?>
<ds:datastoreItem xmlns:ds="http://schemas.openxmlformats.org/officeDocument/2006/customXml" ds:itemID="{AEA0C650-7C9D-4A5F-83E7-C633291FC09D}">
  <ds:schemaRefs/>
</ds:datastoreItem>
</file>

<file path=customXml/itemProps14.xml><?xml version="1.0" encoding="utf-8"?>
<ds:datastoreItem xmlns:ds="http://schemas.openxmlformats.org/officeDocument/2006/customXml" ds:itemID="{AA28FA20-95E6-447F-8EA7-5A3D5BF5584E}">
  <ds:schemaRefs/>
</ds:datastoreItem>
</file>

<file path=customXml/itemProps15.xml><?xml version="1.0" encoding="utf-8"?>
<ds:datastoreItem xmlns:ds="http://schemas.openxmlformats.org/officeDocument/2006/customXml" ds:itemID="{6CB6C44A-2CDE-4669-8D43-2C3F452CD241}">
  <ds:schemaRefs/>
</ds:datastoreItem>
</file>

<file path=customXml/itemProps16.xml><?xml version="1.0" encoding="utf-8"?>
<ds:datastoreItem xmlns:ds="http://schemas.openxmlformats.org/officeDocument/2006/customXml" ds:itemID="{0C44EEAF-8866-4CEF-96B2-A2D7C144F030}">
  <ds:schemaRefs/>
</ds:datastoreItem>
</file>

<file path=customXml/itemProps17.xml><?xml version="1.0" encoding="utf-8"?>
<ds:datastoreItem xmlns:ds="http://schemas.openxmlformats.org/officeDocument/2006/customXml" ds:itemID="{BF973728-01C5-4739-AAD4-7B310F58E448}">
  <ds:schemaRefs/>
</ds:datastoreItem>
</file>

<file path=customXml/itemProps2.xml><?xml version="1.0" encoding="utf-8"?>
<ds:datastoreItem xmlns:ds="http://schemas.openxmlformats.org/officeDocument/2006/customXml" ds:itemID="{50E6875C-C65A-4E07-BBA2-A5D0A80D1111}">
  <ds:schemaRefs>
    <ds:schemaRef ds:uri="http://purl.org/dc/terms/"/>
    <ds:schemaRef ds:uri="b52a449b-94c7-4193-a03d-6728ae9ebb3f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0d3c2a1-3c44-4b63-a416-d24b16e092d4"/>
    <ds:schemaRef ds:uri="http://schemas.microsoft.com/office/2006/metadata/properties"/>
    <ds:schemaRef ds:uri="http://purl.org/dc/elements/1.1/"/>
    <ds:schemaRef ds:uri="http://schemas.microsoft.com/office/infopath/2007/PartnerControls"/>
    <ds:schemaRef ds:uri="7d038d16-cce0-4d64-8011-ff6a449f9c9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9E827E-CF8E-4F72-B4B5-B30E78567D39}">
  <ds:schemaRefs/>
</ds:datastoreItem>
</file>

<file path=customXml/itemProps4.xml><?xml version="1.0" encoding="utf-8"?>
<ds:datastoreItem xmlns:ds="http://schemas.openxmlformats.org/officeDocument/2006/customXml" ds:itemID="{B838FE29-2F86-4C82-B835-925F966A5B68}">
  <ds:schemaRefs/>
</ds:datastoreItem>
</file>

<file path=customXml/itemProps5.xml><?xml version="1.0" encoding="utf-8"?>
<ds:datastoreItem xmlns:ds="http://schemas.openxmlformats.org/officeDocument/2006/customXml" ds:itemID="{9544985E-3BAF-4300-8DE2-36F722802345}">
  <ds:schemaRefs/>
</ds:datastoreItem>
</file>

<file path=customXml/itemProps6.xml><?xml version="1.0" encoding="utf-8"?>
<ds:datastoreItem xmlns:ds="http://schemas.openxmlformats.org/officeDocument/2006/customXml" ds:itemID="{D86F5222-CE93-4FC6-B6A0-F4639CCB23B6}">
  <ds:schemaRefs/>
</ds:datastoreItem>
</file>

<file path=customXml/itemProps7.xml><?xml version="1.0" encoding="utf-8"?>
<ds:datastoreItem xmlns:ds="http://schemas.openxmlformats.org/officeDocument/2006/customXml" ds:itemID="{5B73485C-ED99-4F87-9EC7-328F716C248D}">
  <ds:schemaRefs/>
</ds:datastoreItem>
</file>

<file path=customXml/itemProps8.xml><?xml version="1.0" encoding="utf-8"?>
<ds:datastoreItem xmlns:ds="http://schemas.openxmlformats.org/officeDocument/2006/customXml" ds:itemID="{B1643C2F-A9AA-45FF-890A-34BAE2D5044A}">
  <ds:schemaRefs/>
</ds:datastoreItem>
</file>

<file path=customXml/itemProps9.xml><?xml version="1.0" encoding="utf-8"?>
<ds:datastoreItem xmlns:ds="http://schemas.openxmlformats.org/officeDocument/2006/customXml" ds:itemID="{3B1053CF-8F88-45CA-934B-7A7E6F885F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af4f1a9-ae13-4e26-ac6c-11f4c8a2f064}" enabled="1" method="Privileged" siteId="{65f51067-7d65-4aa9-b996-4cc43a0d711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Atea Norway CloudTrack Presentation Template 2</Template>
  <TotalTime>0</TotalTime>
  <Words>177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Atea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2023-08-09T19:12:05Z</dcterms:created>
  <dcterms:modified xsi:type="dcterms:W3CDTF">2024-06-20T09:15:12Z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2023-07-07T12:52:46Z</vt:lpwstr>
  </property>
  <property fmtid="{D5CDD505-2E9C-101B-9397-08002B2CF9AE}" pid="4" name="MSIP_Label_18450391-6d50-49e0-a466-bfda2ff2a5e1_Method">
    <vt:lpwstr>Privileged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bae98760-f4fd-4b3d-aee0-4c07a38a4c2a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Atea Theme:3</vt:lpwstr>
  </property>
  <property fmtid="{D5CDD505-2E9C-101B-9397-08002B2CF9AE}" pid="10" name="ClassificationContentMarkingFooterText">
    <vt:lpwstr>Sensitivity: Internal</vt:lpwstr>
  </property>
  <property fmtid="{D5CDD505-2E9C-101B-9397-08002B2CF9AE}" pid="11" name="MSIP_Label_5af4f1a9-ae13-4e26-ac6c-11f4c8a2f064_SiteId">
    <vt:lpwstr>65f51067-7d65-4aa9-b996-4cc43a0d7111</vt:lpwstr>
  </property>
  <property fmtid="{D5CDD505-2E9C-101B-9397-08002B2CF9AE}" pid="12" name="MSIP_Label_5af4f1a9-ae13-4e26-ac6c-11f4c8a2f064_Enabled">
    <vt:lpwstr>true</vt:lpwstr>
  </property>
  <property fmtid="{D5CDD505-2E9C-101B-9397-08002B2CF9AE}" pid="13" name="MediaServiceImageTags">
    <vt:lpwstr/>
  </property>
  <property fmtid="{D5CDD505-2E9C-101B-9397-08002B2CF9AE}" pid="14" name="MSIP_Label_5af4f1a9-ae13-4e26-ac6c-11f4c8a2f064_Method">
    <vt:lpwstr>Privileged</vt:lpwstr>
  </property>
  <property fmtid="{D5CDD505-2E9C-101B-9397-08002B2CF9AE}" pid="15" name="ContentTypeId">
    <vt:lpwstr>0x0101002B767147F2E0BC488137315F93927AF5</vt:lpwstr>
  </property>
  <property fmtid="{D5CDD505-2E9C-101B-9397-08002B2CF9AE}" pid="16" name="MSIP_Label_5af4f1a9-ae13-4e26-ac6c-11f4c8a2f064_SetDate">
    <vt:lpwstr>2021-08-17T17:14:16Z</vt:lpwstr>
  </property>
  <property fmtid="{D5CDD505-2E9C-101B-9397-08002B2CF9AE}" pid="17" name="MSIP_Label_5af4f1a9-ae13-4e26-ac6c-11f4c8a2f064_ContentBits">
    <vt:lpwstr>0</vt:lpwstr>
  </property>
  <property fmtid="{D5CDD505-2E9C-101B-9397-08002B2CF9AE}" pid="18" name="MSIP_Label_5af4f1a9-ae13-4e26-ac6c-11f4c8a2f064_Name">
    <vt:lpwstr>5af4f1a9-ae13-4e26-ac6c-11f4c8a2f064</vt:lpwstr>
  </property>
  <property fmtid="{D5CDD505-2E9C-101B-9397-08002B2CF9AE}" pid="19" name="MSIP_Label_5af4f1a9-ae13-4e26-ac6c-11f4c8a2f064_ActionId">
    <vt:lpwstr>4e35e75a-11d3-41b3-b781-8678d278f6ac</vt:lpwstr>
  </property>
  <property fmtid="{D5CDD505-2E9C-101B-9397-08002B2CF9AE}" pid="20" name="TemplafyTimeStamp">
    <vt:lpwstr>2023-07-20T13:12:42</vt:lpwstr>
  </property>
  <property fmtid="{D5CDD505-2E9C-101B-9397-08002B2CF9AE}" pid="21" name="TemplafyTenantId">
    <vt:lpwstr>atea</vt:lpwstr>
  </property>
  <property fmtid="{D5CDD505-2E9C-101B-9397-08002B2CF9AE}" pid="22" name="TemplafyTemplateId">
    <vt:lpwstr>638254555574408841</vt:lpwstr>
  </property>
  <property fmtid="{D5CDD505-2E9C-101B-9397-08002B2CF9AE}" pid="23" name="TemplafyUserProfileId">
    <vt:lpwstr>637709225171726338</vt:lpwstr>
  </property>
  <property fmtid="{D5CDD505-2E9C-101B-9397-08002B2CF9AE}" pid="24" name="TemplafyLanguageCode">
    <vt:lpwstr>en-GB</vt:lpwstr>
  </property>
  <property fmtid="{D5CDD505-2E9C-101B-9397-08002B2CF9AE}" pid="25" name="TemplafyFromBlank">
    <vt:bool>true</vt:bool>
  </property>
</Properties>
</file>