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32"/>
  </p:sldMasterIdLst>
  <p:notesMasterIdLst>
    <p:notesMasterId r:id="rId47"/>
  </p:notesMasterIdLst>
  <p:sldIdLst>
    <p:sldId id="2142533877" r:id="rId33"/>
    <p:sldId id="2142533900" r:id="rId34"/>
    <p:sldId id="2142533899" r:id="rId35"/>
    <p:sldId id="2142533881" r:id="rId36"/>
    <p:sldId id="2142533890" r:id="rId37"/>
    <p:sldId id="2142533897" r:id="rId38"/>
    <p:sldId id="2142533891" r:id="rId39"/>
    <p:sldId id="2142533898" r:id="rId40"/>
    <p:sldId id="2142533888" r:id="rId41"/>
    <p:sldId id="2142533889" r:id="rId42"/>
    <p:sldId id="2142533892" r:id="rId43"/>
    <p:sldId id="2142533894" r:id="rId44"/>
    <p:sldId id="2142533895" r:id="rId45"/>
    <p:sldId id="21425338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00"/>
    <a:srgbClr val="DBDDDF"/>
    <a:srgbClr val="F6BD18"/>
    <a:srgbClr val="3C454A"/>
    <a:srgbClr val="D62429"/>
    <a:srgbClr val="0965B1"/>
    <a:srgbClr val="097288"/>
    <a:srgbClr val="EC7A2E"/>
    <a:srgbClr val="71797D"/>
    <a:srgbClr val="3E4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CD3C94-9E50-47FF-A7F0-F87BF0F6850F}" v="113" dt="2024-02-15T14:55:03.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57132" autoAdjust="0"/>
  </p:normalViewPr>
  <p:slideViewPr>
    <p:cSldViewPr snapToGrid="0" showGuides="1">
      <p:cViewPr varScale="1">
        <p:scale>
          <a:sx n="103" d="100"/>
          <a:sy n="103" d="100"/>
        </p:scale>
        <p:origin x="1842" y="102"/>
      </p:cViewPr>
      <p:guideLst>
        <p:guide orient="horz" pos="2160"/>
        <p:guide pos="2706"/>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7.xml"/><Relationship Id="rId21" Type="http://schemas.openxmlformats.org/officeDocument/2006/relationships/customXml" Target="../customXml/item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1.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4.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2.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customXml" Target="../customXml/item20.xml"/><Relationship Id="rId41"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647AC-15C8-4354-8968-E947128FC705}" type="doc">
      <dgm:prSet loTypeId="urn:microsoft.com/office/officeart/2005/8/layout/hList9" loCatId="list" qsTypeId="urn:microsoft.com/office/officeart/2005/8/quickstyle/3d4" qsCatId="3D" csTypeId="urn:microsoft.com/office/officeart/2005/8/colors/accent1_2" csCatId="accent1" phldr="1"/>
      <dgm:spPr/>
      <dgm:t>
        <a:bodyPr/>
        <a:lstStyle/>
        <a:p>
          <a:endParaRPr lang="en-GB"/>
        </a:p>
      </dgm:t>
    </dgm:pt>
    <dgm:pt modelId="{E0801683-9FC6-4DEE-B72E-9712E94B0438}">
      <dgm:prSet phldrT="[Text]"/>
      <dgm:spPr/>
      <dgm:t>
        <a:bodyPr/>
        <a:lstStyle/>
        <a:p>
          <a:r>
            <a:rPr lang="en-GB" dirty="0"/>
            <a:t>Action</a:t>
          </a:r>
        </a:p>
      </dgm:t>
    </dgm:pt>
    <dgm:pt modelId="{CA4567B9-8421-468D-B6A5-EBC88BE9F106}" type="parTrans" cxnId="{23425F84-F76E-45D3-A650-5335D97E611C}">
      <dgm:prSet/>
      <dgm:spPr/>
      <dgm:t>
        <a:bodyPr/>
        <a:lstStyle/>
        <a:p>
          <a:endParaRPr lang="en-GB"/>
        </a:p>
      </dgm:t>
    </dgm:pt>
    <dgm:pt modelId="{0A3D9301-A27A-47F6-B1C6-4821035E165B}" type="sibTrans" cxnId="{23425F84-F76E-45D3-A650-5335D97E611C}">
      <dgm:prSet/>
      <dgm:spPr/>
      <dgm:t>
        <a:bodyPr/>
        <a:lstStyle/>
        <a:p>
          <a:endParaRPr lang="en-GB"/>
        </a:p>
      </dgm:t>
    </dgm:pt>
    <dgm:pt modelId="{54F890AA-4D16-4D06-AA97-FC6AB72BAF8A}">
      <dgm:prSet phldrT="[Text]" custT="1"/>
      <dgm:spPr/>
      <dgm:t>
        <a:bodyPr/>
        <a:lstStyle/>
        <a:p>
          <a:r>
            <a:rPr lang="en-GB" sz="1800" dirty="0"/>
            <a:t>Retain Content</a:t>
          </a:r>
        </a:p>
      </dgm:t>
    </dgm:pt>
    <dgm:pt modelId="{8172D80A-E489-4372-BE77-3AAB2859B732}" type="parTrans" cxnId="{5D3D59EC-0A04-4C8B-AD74-BADF217D0304}">
      <dgm:prSet/>
      <dgm:spPr/>
      <dgm:t>
        <a:bodyPr/>
        <a:lstStyle/>
        <a:p>
          <a:endParaRPr lang="en-GB"/>
        </a:p>
      </dgm:t>
    </dgm:pt>
    <dgm:pt modelId="{1E632EE3-A2C1-42DA-B7E5-30466920BB0E}" type="sibTrans" cxnId="{5D3D59EC-0A04-4C8B-AD74-BADF217D0304}">
      <dgm:prSet/>
      <dgm:spPr/>
      <dgm:t>
        <a:bodyPr/>
        <a:lstStyle/>
        <a:p>
          <a:endParaRPr lang="en-GB"/>
        </a:p>
      </dgm:t>
    </dgm:pt>
    <dgm:pt modelId="{50BDA774-89D7-4F17-9F49-D7BB7670D98A}">
      <dgm:prSet phldrT="[Text]" custT="1"/>
      <dgm:spPr/>
      <dgm:t>
        <a:bodyPr/>
        <a:lstStyle/>
        <a:p>
          <a:r>
            <a:rPr lang="en-GB" sz="1800" dirty="0"/>
            <a:t>Delete Content</a:t>
          </a:r>
        </a:p>
      </dgm:t>
    </dgm:pt>
    <dgm:pt modelId="{C85B24CD-C9F9-4964-82D8-D9B8C7A583C4}" type="parTrans" cxnId="{B0656753-B568-4ACE-8BF9-55BC2A9151FD}">
      <dgm:prSet/>
      <dgm:spPr/>
      <dgm:t>
        <a:bodyPr/>
        <a:lstStyle/>
        <a:p>
          <a:endParaRPr lang="en-GB"/>
        </a:p>
      </dgm:t>
    </dgm:pt>
    <dgm:pt modelId="{0DCDB5F7-59A4-4594-9220-702EAF6FC366}" type="sibTrans" cxnId="{B0656753-B568-4ACE-8BF9-55BC2A9151FD}">
      <dgm:prSet/>
      <dgm:spPr/>
      <dgm:t>
        <a:bodyPr/>
        <a:lstStyle/>
        <a:p>
          <a:endParaRPr lang="en-GB"/>
        </a:p>
      </dgm:t>
    </dgm:pt>
    <dgm:pt modelId="{3E07DEB3-32C8-43BE-B943-6B94155CCEF9}">
      <dgm:prSet phldrT="[Text]"/>
      <dgm:spPr/>
      <dgm:t>
        <a:bodyPr/>
        <a:lstStyle/>
        <a:p>
          <a:r>
            <a:rPr lang="en-GB" dirty="0"/>
            <a:t>Purpose</a:t>
          </a:r>
        </a:p>
      </dgm:t>
    </dgm:pt>
    <dgm:pt modelId="{4B21979B-8BD9-43A8-BEBC-FBEF527658C6}" type="parTrans" cxnId="{1B84C4B5-84A7-4827-B857-4D1A8ABD2C91}">
      <dgm:prSet/>
      <dgm:spPr/>
      <dgm:t>
        <a:bodyPr/>
        <a:lstStyle/>
        <a:p>
          <a:endParaRPr lang="en-GB"/>
        </a:p>
      </dgm:t>
    </dgm:pt>
    <dgm:pt modelId="{C9D825CC-71EB-4EC4-893A-20346D19F79A}" type="sibTrans" cxnId="{1B84C4B5-84A7-4827-B857-4D1A8ABD2C91}">
      <dgm:prSet/>
      <dgm:spPr/>
      <dgm:t>
        <a:bodyPr/>
        <a:lstStyle/>
        <a:p>
          <a:endParaRPr lang="en-GB"/>
        </a:p>
      </dgm:t>
    </dgm:pt>
    <dgm:pt modelId="{2968D59C-1F76-45F0-B923-DC0CFB25914E}">
      <dgm:prSet phldrT="[Text]" custT="1"/>
      <dgm:spPr/>
      <dgm:t>
        <a:bodyPr/>
        <a:lstStyle/>
        <a:p>
          <a:r>
            <a:rPr lang="en-GB" sz="1800" dirty="0"/>
            <a:t>Prevent permanent deletion and remain available for eDiscovery</a:t>
          </a:r>
        </a:p>
      </dgm:t>
    </dgm:pt>
    <dgm:pt modelId="{3017E1C3-D832-4384-9139-C0041D18B466}" type="parTrans" cxnId="{0A996F88-2F7A-428D-A2F4-1C4D3E1EFEA0}">
      <dgm:prSet/>
      <dgm:spPr/>
      <dgm:t>
        <a:bodyPr/>
        <a:lstStyle/>
        <a:p>
          <a:endParaRPr lang="en-GB"/>
        </a:p>
      </dgm:t>
    </dgm:pt>
    <dgm:pt modelId="{50E95FF9-19F6-43FD-B402-1E62D917B9D8}" type="sibTrans" cxnId="{0A996F88-2F7A-428D-A2F4-1C4D3E1EFEA0}">
      <dgm:prSet/>
      <dgm:spPr/>
      <dgm:t>
        <a:bodyPr/>
        <a:lstStyle/>
        <a:p>
          <a:endParaRPr lang="en-GB"/>
        </a:p>
      </dgm:t>
    </dgm:pt>
    <dgm:pt modelId="{16226F44-B6A1-4EEA-9722-1BF9B9C66174}">
      <dgm:prSet phldrT="[Text]" custT="1"/>
      <dgm:spPr/>
      <dgm:t>
        <a:bodyPr/>
        <a:lstStyle/>
        <a:p>
          <a:pPr>
            <a:buNone/>
          </a:pPr>
          <a:r>
            <a:rPr lang="en-GB" sz="1800" dirty="0"/>
            <a:t>Permanently delete content from your organization</a:t>
          </a:r>
        </a:p>
      </dgm:t>
    </dgm:pt>
    <dgm:pt modelId="{EBC063DE-328E-4A7C-97D5-D92D3F2E4C37}" type="parTrans" cxnId="{2329F2C4-F47E-4E07-A401-51AA72435FDE}">
      <dgm:prSet/>
      <dgm:spPr/>
      <dgm:t>
        <a:bodyPr/>
        <a:lstStyle/>
        <a:p>
          <a:endParaRPr lang="en-GB"/>
        </a:p>
      </dgm:t>
    </dgm:pt>
    <dgm:pt modelId="{4C965209-6112-4B32-9A64-536B720B028A}" type="sibTrans" cxnId="{2329F2C4-F47E-4E07-A401-51AA72435FDE}">
      <dgm:prSet/>
      <dgm:spPr/>
      <dgm:t>
        <a:bodyPr/>
        <a:lstStyle/>
        <a:p>
          <a:endParaRPr lang="en-GB"/>
        </a:p>
      </dgm:t>
    </dgm:pt>
    <dgm:pt modelId="{7E4B6ECB-31F0-4047-AAEE-244E84952DE8}" type="pres">
      <dgm:prSet presAssocID="{98A647AC-15C8-4354-8968-E947128FC705}" presName="list" presStyleCnt="0">
        <dgm:presLayoutVars>
          <dgm:dir/>
          <dgm:animLvl val="lvl"/>
        </dgm:presLayoutVars>
      </dgm:prSet>
      <dgm:spPr/>
    </dgm:pt>
    <dgm:pt modelId="{6B9C61AE-05CD-4CE4-ACE5-6787EE47F0BA}" type="pres">
      <dgm:prSet presAssocID="{E0801683-9FC6-4DEE-B72E-9712E94B0438}" presName="posSpace" presStyleCnt="0"/>
      <dgm:spPr/>
    </dgm:pt>
    <dgm:pt modelId="{093169C4-36F3-4092-A6F7-752A1B582BC1}" type="pres">
      <dgm:prSet presAssocID="{E0801683-9FC6-4DEE-B72E-9712E94B0438}" presName="vertFlow" presStyleCnt="0"/>
      <dgm:spPr/>
    </dgm:pt>
    <dgm:pt modelId="{E0FCB2B4-DD87-432B-9D22-C7A2D6EBCD77}" type="pres">
      <dgm:prSet presAssocID="{E0801683-9FC6-4DEE-B72E-9712E94B0438}" presName="topSpace" presStyleCnt="0"/>
      <dgm:spPr/>
    </dgm:pt>
    <dgm:pt modelId="{9BBA9C11-B0A8-40AC-B6D6-360989455212}" type="pres">
      <dgm:prSet presAssocID="{E0801683-9FC6-4DEE-B72E-9712E94B0438}" presName="firstComp" presStyleCnt="0"/>
      <dgm:spPr/>
    </dgm:pt>
    <dgm:pt modelId="{49E37285-7DF0-4A32-96FF-196E7AE4CE5A}" type="pres">
      <dgm:prSet presAssocID="{E0801683-9FC6-4DEE-B72E-9712E94B0438}" presName="firstChild" presStyleLbl="bgAccFollowNode1" presStyleIdx="0" presStyleCnt="4"/>
      <dgm:spPr/>
    </dgm:pt>
    <dgm:pt modelId="{C0FE3D27-1A93-4F10-BAAE-4DBC9AAD4035}" type="pres">
      <dgm:prSet presAssocID="{E0801683-9FC6-4DEE-B72E-9712E94B0438}" presName="firstChildTx" presStyleLbl="bgAccFollowNode1" presStyleIdx="0" presStyleCnt="4">
        <dgm:presLayoutVars>
          <dgm:bulletEnabled val="1"/>
        </dgm:presLayoutVars>
      </dgm:prSet>
      <dgm:spPr/>
    </dgm:pt>
    <dgm:pt modelId="{A42FEB3B-189F-4A56-ACD1-51978781AE98}" type="pres">
      <dgm:prSet presAssocID="{50BDA774-89D7-4F17-9F49-D7BB7670D98A}" presName="comp" presStyleCnt="0"/>
      <dgm:spPr/>
    </dgm:pt>
    <dgm:pt modelId="{6C196202-B1BF-4102-A5BB-67307BA7330D}" type="pres">
      <dgm:prSet presAssocID="{50BDA774-89D7-4F17-9F49-D7BB7670D98A}" presName="child" presStyleLbl="bgAccFollowNode1" presStyleIdx="1" presStyleCnt="4"/>
      <dgm:spPr/>
    </dgm:pt>
    <dgm:pt modelId="{BDD14817-2C6A-4D69-9BDF-02F2AF65D804}" type="pres">
      <dgm:prSet presAssocID="{50BDA774-89D7-4F17-9F49-D7BB7670D98A}" presName="childTx" presStyleLbl="bgAccFollowNode1" presStyleIdx="1" presStyleCnt="4">
        <dgm:presLayoutVars>
          <dgm:bulletEnabled val="1"/>
        </dgm:presLayoutVars>
      </dgm:prSet>
      <dgm:spPr/>
    </dgm:pt>
    <dgm:pt modelId="{6F53650F-5C88-42A3-86F0-27016D6FCC0A}" type="pres">
      <dgm:prSet presAssocID="{E0801683-9FC6-4DEE-B72E-9712E94B0438}" presName="negSpace" presStyleCnt="0"/>
      <dgm:spPr/>
    </dgm:pt>
    <dgm:pt modelId="{BE1A9753-1D8D-4779-AB38-31809A01D360}" type="pres">
      <dgm:prSet presAssocID="{E0801683-9FC6-4DEE-B72E-9712E94B0438}" presName="circle" presStyleLbl="node1" presStyleIdx="0" presStyleCnt="2"/>
      <dgm:spPr/>
    </dgm:pt>
    <dgm:pt modelId="{4A0150D0-D459-4513-82B5-0F484704EC5B}" type="pres">
      <dgm:prSet presAssocID="{0A3D9301-A27A-47F6-B1C6-4821035E165B}" presName="transSpace" presStyleCnt="0"/>
      <dgm:spPr/>
    </dgm:pt>
    <dgm:pt modelId="{3988909E-634F-4452-B621-A8F282F242DA}" type="pres">
      <dgm:prSet presAssocID="{3E07DEB3-32C8-43BE-B943-6B94155CCEF9}" presName="posSpace" presStyleCnt="0"/>
      <dgm:spPr/>
    </dgm:pt>
    <dgm:pt modelId="{04AE918D-D7C2-4563-AB11-716883C0AFD1}" type="pres">
      <dgm:prSet presAssocID="{3E07DEB3-32C8-43BE-B943-6B94155CCEF9}" presName="vertFlow" presStyleCnt="0"/>
      <dgm:spPr/>
    </dgm:pt>
    <dgm:pt modelId="{10B42B38-0D3D-4B14-A2C6-E87DEDACAB26}" type="pres">
      <dgm:prSet presAssocID="{3E07DEB3-32C8-43BE-B943-6B94155CCEF9}" presName="topSpace" presStyleCnt="0"/>
      <dgm:spPr/>
    </dgm:pt>
    <dgm:pt modelId="{6C46454E-CE14-4CBB-BFE3-41D502B8936A}" type="pres">
      <dgm:prSet presAssocID="{3E07DEB3-32C8-43BE-B943-6B94155CCEF9}" presName="firstComp" presStyleCnt="0"/>
      <dgm:spPr/>
    </dgm:pt>
    <dgm:pt modelId="{69B8439E-645B-447D-AC8F-47A07A9883CA}" type="pres">
      <dgm:prSet presAssocID="{3E07DEB3-32C8-43BE-B943-6B94155CCEF9}" presName="firstChild" presStyleLbl="bgAccFollowNode1" presStyleIdx="2" presStyleCnt="4"/>
      <dgm:spPr/>
    </dgm:pt>
    <dgm:pt modelId="{129F7ED9-D68F-4353-A1D4-E9B3C0093DEA}" type="pres">
      <dgm:prSet presAssocID="{3E07DEB3-32C8-43BE-B943-6B94155CCEF9}" presName="firstChildTx" presStyleLbl="bgAccFollowNode1" presStyleIdx="2" presStyleCnt="4">
        <dgm:presLayoutVars>
          <dgm:bulletEnabled val="1"/>
        </dgm:presLayoutVars>
      </dgm:prSet>
      <dgm:spPr/>
    </dgm:pt>
    <dgm:pt modelId="{65714265-5E0F-40F5-A92B-9239D24036CB}" type="pres">
      <dgm:prSet presAssocID="{16226F44-B6A1-4EEA-9722-1BF9B9C66174}" presName="comp" presStyleCnt="0"/>
      <dgm:spPr/>
    </dgm:pt>
    <dgm:pt modelId="{CDBABDAF-2047-4BEC-830D-DF09F8A2EE68}" type="pres">
      <dgm:prSet presAssocID="{16226F44-B6A1-4EEA-9722-1BF9B9C66174}" presName="child" presStyleLbl="bgAccFollowNode1" presStyleIdx="3" presStyleCnt="4"/>
      <dgm:spPr/>
    </dgm:pt>
    <dgm:pt modelId="{B7CB3AC9-3EF4-4B27-923B-8B88FC406232}" type="pres">
      <dgm:prSet presAssocID="{16226F44-B6A1-4EEA-9722-1BF9B9C66174}" presName="childTx" presStyleLbl="bgAccFollowNode1" presStyleIdx="3" presStyleCnt="4">
        <dgm:presLayoutVars>
          <dgm:bulletEnabled val="1"/>
        </dgm:presLayoutVars>
      </dgm:prSet>
      <dgm:spPr/>
    </dgm:pt>
    <dgm:pt modelId="{43F9AD2F-EC8B-42AA-B319-AC14AB524C51}" type="pres">
      <dgm:prSet presAssocID="{3E07DEB3-32C8-43BE-B943-6B94155CCEF9}" presName="negSpace" presStyleCnt="0"/>
      <dgm:spPr/>
    </dgm:pt>
    <dgm:pt modelId="{38943264-559E-4D0B-89AF-BD375D3A711A}" type="pres">
      <dgm:prSet presAssocID="{3E07DEB3-32C8-43BE-B943-6B94155CCEF9}" presName="circle" presStyleLbl="node1" presStyleIdx="1" presStyleCnt="2"/>
      <dgm:spPr/>
    </dgm:pt>
  </dgm:ptLst>
  <dgm:cxnLst>
    <dgm:cxn modelId="{FCA1A533-0A9A-4695-BDC6-034B53FACC86}" type="presOf" srcId="{98A647AC-15C8-4354-8968-E947128FC705}" destId="{7E4B6ECB-31F0-4047-AAEE-244E84952DE8}" srcOrd="0" destOrd="0" presId="urn:microsoft.com/office/officeart/2005/8/layout/hList9"/>
    <dgm:cxn modelId="{81853C38-3ECA-415F-B384-F580F64973E8}" type="presOf" srcId="{2968D59C-1F76-45F0-B923-DC0CFB25914E}" destId="{69B8439E-645B-447D-AC8F-47A07A9883CA}" srcOrd="0" destOrd="0" presId="urn:microsoft.com/office/officeart/2005/8/layout/hList9"/>
    <dgm:cxn modelId="{93DB9E51-EC21-4658-A30F-06D2B84E6761}" type="presOf" srcId="{54F890AA-4D16-4D06-AA97-FC6AB72BAF8A}" destId="{49E37285-7DF0-4A32-96FF-196E7AE4CE5A}" srcOrd="0" destOrd="0" presId="urn:microsoft.com/office/officeart/2005/8/layout/hList9"/>
    <dgm:cxn modelId="{B0656753-B568-4ACE-8BF9-55BC2A9151FD}" srcId="{E0801683-9FC6-4DEE-B72E-9712E94B0438}" destId="{50BDA774-89D7-4F17-9F49-D7BB7670D98A}" srcOrd="1" destOrd="0" parTransId="{C85B24CD-C9F9-4964-82D8-D9B8C7A583C4}" sibTransId="{0DCDB5F7-59A4-4594-9220-702EAF6FC366}"/>
    <dgm:cxn modelId="{23425F84-F76E-45D3-A650-5335D97E611C}" srcId="{98A647AC-15C8-4354-8968-E947128FC705}" destId="{E0801683-9FC6-4DEE-B72E-9712E94B0438}" srcOrd="0" destOrd="0" parTransId="{CA4567B9-8421-468D-B6A5-EBC88BE9F106}" sibTransId="{0A3D9301-A27A-47F6-B1C6-4821035E165B}"/>
    <dgm:cxn modelId="{0A996F88-2F7A-428D-A2F4-1C4D3E1EFEA0}" srcId="{3E07DEB3-32C8-43BE-B943-6B94155CCEF9}" destId="{2968D59C-1F76-45F0-B923-DC0CFB25914E}" srcOrd="0" destOrd="0" parTransId="{3017E1C3-D832-4384-9139-C0041D18B466}" sibTransId="{50E95FF9-19F6-43FD-B402-1E62D917B9D8}"/>
    <dgm:cxn modelId="{F5EF588A-29E0-4595-AC17-64369994FE49}" type="presOf" srcId="{16226F44-B6A1-4EEA-9722-1BF9B9C66174}" destId="{B7CB3AC9-3EF4-4B27-923B-8B88FC406232}" srcOrd="1" destOrd="0" presId="urn:microsoft.com/office/officeart/2005/8/layout/hList9"/>
    <dgm:cxn modelId="{876C93A3-DDBB-4850-B99B-51FD9537CC21}" type="presOf" srcId="{3E07DEB3-32C8-43BE-B943-6B94155CCEF9}" destId="{38943264-559E-4D0B-89AF-BD375D3A711A}" srcOrd="0" destOrd="0" presId="urn:microsoft.com/office/officeart/2005/8/layout/hList9"/>
    <dgm:cxn modelId="{1B84C4B5-84A7-4827-B857-4D1A8ABD2C91}" srcId="{98A647AC-15C8-4354-8968-E947128FC705}" destId="{3E07DEB3-32C8-43BE-B943-6B94155CCEF9}" srcOrd="1" destOrd="0" parTransId="{4B21979B-8BD9-43A8-BEBC-FBEF527658C6}" sibTransId="{C9D825CC-71EB-4EC4-893A-20346D19F79A}"/>
    <dgm:cxn modelId="{5D074DB6-8944-47E6-ADCE-D83F8DEFFFD4}" type="presOf" srcId="{50BDA774-89D7-4F17-9F49-D7BB7670D98A}" destId="{6C196202-B1BF-4102-A5BB-67307BA7330D}" srcOrd="0" destOrd="0" presId="urn:microsoft.com/office/officeart/2005/8/layout/hList9"/>
    <dgm:cxn modelId="{2329F2C4-F47E-4E07-A401-51AA72435FDE}" srcId="{3E07DEB3-32C8-43BE-B943-6B94155CCEF9}" destId="{16226F44-B6A1-4EEA-9722-1BF9B9C66174}" srcOrd="1" destOrd="0" parTransId="{EBC063DE-328E-4A7C-97D5-D92D3F2E4C37}" sibTransId="{4C965209-6112-4B32-9A64-536B720B028A}"/>
    <dgm:cxn modelId="{5C7B5FD2-83E3-483B-ADF5-F93B79B91186}" type="presOf" srcId="{E0801683-9FC6-4DEE-B72E-9712E94B0438}" destId="{BE1A9753-1D8D-4779-AB38-31809A01D360}" srcOrd="0" destOrd="0" presId="urn:microsoft.com/office/officeart/2005/8/layout/hList9"/>
    <dgm:cxn modelId="{983745DB-DEB6-4159-A967-8560CEEB4DCB}" type="presOf" srcId="{50BDA774-89D7-4F17-9F49-D7BB7670D98A}" destId="{BDD14817-2C6A-4D69-9BDF-02F2AF65D804}" srcOrd="1" destOrd="0" presId="urn:microsoft.com/office/officeart/2005/8/layout/hList9"/>
    <dgm:cxn modelId="{14D169E9-D10C-4247-8FAF-1F7690662AAB}" type="presOf" srcId="{2968D59C-1F76-45F0-B923-DC0CFB25914E}" destId="{129F7ED9-D68F-4353-A1D4-E9B3C0093DEA}" srcOrd="1" destOrd="0" presId="urn:microsoft.com/office/officeart/2005/8/layout/hList9"/>
    <dgm:cxn modelId="{1B7E5AEA-2622-44CC-B534-5161EDAB9FA8}" type="presOf" srcId="{54F890AA-4D16-4D06-AA97-FC6AB72BAF8A}" destId="{C0FE3D27-1A93-4F10-BAAE-4DBC9AAD4035}" srcOrd="1" destOrd="0" presId="urn:microsoft.com/office/officeart/2005/8/layout/hList9"/>
    <dgm:cxn modelId="{5D3D59EC-0A04-4C8B-AD74-BADF217D0304}" srcId="{E0801683-9FC6-4DEE-B72E-9712E94B0438}" destId="{54F890AA-4D16-4D06-AA97-FC6AB72BAF8A}" srcOrd="0" destOrd="0" parTransId="{8172D80A-E489-4372-BE77-3AAB2859B732}" sibTransId="{1E632EE3-A2C1-42DA-B7E5-30466920BB0E}"/>
    <dgm:cxn modelId="{11C7EBFE-14F3-4E62-973D-2FD2E3D604CE}" type="presOf" srcId="{16226F44-B6A1-4EEA-9722-1BF9B9C66174}" destId="{CDBABDAF-2047-4BEC-830D-DF09F8A2EE68}" srcOrd="0" destOrd="0" presId="urn:microsoft.com/office/officeart/2005/8/layout/hList9"/>
    <dgm:cxn modelId="{AE60AA75-32A3-4E01-B971-42628E80423A}" type="presParOf" srcId="{7E4B6ECB-31F0-4047-AAEE-244E84952DE8}" destId="{6B9C61AE-05CD-4CE4-ACE5-6787EE47F0BA}" srcOrd="0" destOrd="0" presId="urn:microsoft.com/office/officeart/2005/8/layout/hList9"/>
    <dgm:cxn modelId="{FCE6B333-639C-434A-9A64-6DA07F9AC167}" type="presParOf" srcId="{7E4B6ECB-31F0-4047-AAEE-244E84952DE8}" destId="{093169C4-36F3-4092-A6F7-752A1B582BC1}" srcOrd="1" destOrd="0" presId="urn:microsoft.com/office/officeart/2005/8/layout/hList9"/>
    <dgm:cxn modelId="{275FD22F-8D4B-4BBA-A8D7-16BFD5727B5A}" type="presParOf" srcId="{093169C4-36F3-4092-A6F7-752A1B582BC1}" destId="{E0FCB2B4-DD87-432B-9D22-C7A2D6EBCD77}" srcOrd="0" destOrd="0" presId="urn:microsoft.com/office/officeart/2005/8/layout/hList9"/>
    <dgm:cxn modelId="{AB2BFC2A-D988-4447-B87B-C07407643B44}" type="presParOf" srcId="{093169C4-36F3-4092-A6F7-752A1B582BC1}" destId="{9BBA9C11-B0A8-40AC-B6D6-360989455212}" srcOrd="1" destOrd="0" presId="urn:microsoft.com/office/officeart/2005/8/layout/hList9"/>
    <dgm:cxn modelId="{2CD19D31-FC9B-4DEE-B51D-9B34D81C2900}" type="presParOf" srcId="{9BBA9C11-B0A8-40AC-B6D6-360989455212}" destId="{49E37285-7DF0-4A32-96FF-196E7AE4CE5A}" srcOrd="0" destOrd="0" presId="urn:microsoft.com/office/officeart/2005/8/layout/hList9"/>
    <dgm:cxn modelId="{14B82D42-3C54-4CB5-813D-ED6339DB2375}" type="presParOf" srcId="{9BBA9C11-B0A8-40AC-B6D6-360989455212}" destId="{C0FE3D27-1A93-4F10-BAAE-4DBC9AAD4035}" srcOrd="1" destOrd="0" presId="urn:microsoft.com/office/officeart/2005/8/layout/hList9"/>
    <dgm:cxn modelId="{527DD3DC-8171-43CF-84A6-D225FE2F07E5}" type="presParOf" srcId="{093169C4-36F3-4092-A6F7-752A1B582BC1}" destId="{A42FEB3B-189F-4A56-ACD1-51978781AE98}" srcOrd="2" destOrd="0" presId="urn:microsoft.com/office/officeart/2005/8/layout/hList9"/>
    <dgm:cxn modelId="{760C0424-0DBC-4DC3-BC4C-5D869F17B69F}" type="presParOf" srcId="{A42FEB3B-189F-4A56-ACD1-51978781AE98}" destId="{6C196202-B1BF-4102-A5BB-67307BA7330D}" srcOrd="0" destOrd="0" presId="urn:microsoft.com/office/officeart/2005/8/layout/hList9"/>
    <dgm:cxn modelId="{BAC00C97-EE11-40B5-9939-85F53BC76676}" type="presParOf" srcId="{A42FEB3B-189F-4A56-ACD1-51978781AE98}" destId="{BDD14817-2C6A-4D69-9BDF-02F2AF65D804}" srcOrd="1" destOrd="0" presId="urn:microsoft.com/office/officeart/2005/8/layout/hList9"/>
    <dgm:cxn modelId="{11D3C5E5-F853-42D0-95B1-E154ED21949C}" type="presParOf" srcId="{7E4B6ECB-31F0-4047-AAEE-244E84952DE8}" destId="{6F53650F-5C88-42A3-86F0-27016D6FCC0A}" srcOrd="2" destOrd="0" presId="urn:microsoft.com/office/officeart/2005/8/layout/hList9"/>
    <dgm:cxn modelId="{2D6AF58A-31CC-44AC-9EF0-73DEE0F3687D}" type="presParOf" srcId="{7E4B6ECB-31F0-4047-AAEE-244E84952DE8}" destId="{BE1A9753-1D8D-4779-AB38-31809A01D360}" srcOrd="3" destOrd="0" presId="urn:microsoft.com/office/officeart/2005/8/layout/hList9"/>
    <dgm:cxn modelId="{AD753D45-3A02-42FD-98FD-2AF98F0AA739}" type="presParOf" srcId="{7E4B6ECB-31F0-4047-AAEE-244E84952DE8}" destId="{4A0150D0-D459-4513-82B5-0F484704EC5B}" srcOrd="4" destOrd="0" presId="urn:microsoft.com/office/officeart/2005/8/layout/hList9"/>
    <dgm:cxn modelId="{EF8285DE-CBDC-460D-ADB5-BDDC670CE48A}" type="presParOf" srcId="{7E4B6ECB-31F0-4047-AAEE-244E84952DE8}" destId="{3988909E-634F-4452-B621-A8F282F242DA}" srcOrd="5" destOrd="0" presId="urn:microsoft.com/office/officeart/2005/8/layout/hList9"/>
    <dgm:cxn modelId="{9DE1E9EC-EF2F-4F2E-8B66-B433E72E16C6}" type="presParOf" srcId="{7E4B6ECB-31F0-4047-AAEE-244E84952DE8}" destId="{04AE918D-D7C2-4563-AB11-716883C0AFD1}" srcOrd="6" destOrd="0" presId="urn:microsoft.com/office/officeart/2005/8/layout/hList9"/>
    <dgm:cxn modelId="{2746D150-0835-435A-A58A-BE97CFA2AF36}" type="presParOf" srcId="{04AE918D-D7C2-4563-AB11-716883C0AFD1}" destId="{10B42B38-0D3D-4B14-A2C6-E87DEDACAB26}" srcOrd="0" destOrd="0" presId="urn:microsoft.com/office/officeart/2005/8/layout/hList9"/>
    <dgm:cxn modelId="{A34A5015-605B-4D94-821C-44CBD1374143}" type="presParOf" srcId="{04AE918D-D7C2-4563-AB11-716883C0AFD1}" destId="{6C46454E-CE14-4CBB-BFE3-41D502B8936A}" srcOrd="1" destOrd="0" presId="urn:microsoft.com/office/officeart/2005/8/layout/hList9"/>
    <dgm:cxn modelId="{D3BB538B-645F-4526-A549-D4751FB40DBE}" type="presParOf" srcId="{6C46454E-CE14-4CBB-BFE3-41D502B8936A}" destId="{69B8439E-645B-447D-AC8F-47A07A9883CA}" srcOrd="0" destOrd="0" presId="urn:microsoft.com/office/officeart/2005/8/layout/hList9"/>
    <dgm:cxn modelId="{1DC811EC-B502-4489-96C3-92452F387FD4}" type="presParOf" srcId="{6C46454E-CE14-4CBB-BFE3-41D502B8936A}" destId="{129F7ED9-D68F-4353-A1D4-E9B3C0093DEA}" srcOrd="1" destOrd="0" presId="urn:microsoft.com/office/officeart/2005/8/layout/hList9"/>
    <dgm:cxn modelId="{0FA9FB8A-D7C6-4415-98B0-ABC553C837FF}" type="presParOf" srcId="{04AE918D-D7C2-4563-AB11-716883C0AFD1}" destId="{65714265-5E0F-40F5-A92B-9239D24036CB}" srcOrd="2" destOrd="0" presId="urn:microsoft.com/office/officeart/2005/8/layout/hList9"/>
    <dgm:cxn modelId="{7C570D20-DC59-4128-93BE-1A66658DF530}" type="presParOf" srcId="{65714265-5E0F-40F5-A92B-9239D24036CB}" destId="{CDBABDAF-2047-4BEC-830D-DF09F8A2EE68}" srcOrd="0" destOrd="0" presId="urn:microsoft.com/office/officeart/2005/8/layout/hList9"/>
    <dgm:cxn modelId="{E4F518A8-9DCF-47AC-B0E9-EDF93D2BDCAC}" type="presParOf" srcId="{65714265-5E0F-40F5-A92B-9239D24036CB}" destId="{B7CB3AC9-3EF4-4B27-923B-8B88FC406232}" srcOrd="1" destOrd="0" presId="urn:microsoft.com/office/officeart/2005/8/layout/hList9"/>
    <dgm:cxn modelId="{D79BC533-0D73-4009-9112-1A4126DEE829}" type="presParOf" srcId="{7E4B6ECB-31F0-4047-AAEE-244E84952DE8}" destId="{43F9AD2F-EC8B-42AA-B319-AC14AB524C51}" srcOrd="7" destOrd="0" presId="urn:microsoft.com/office/officeart/2005/8/layout/hList9"/>
    <dgm:cxn modelId="{53D3909F-29C0-4D14-8BF5-9798B91CE98B}" type="presParOf" srcId="{7E4B6ECB-31F0-4047-AAEE-244E84952DE8}" destId="{38943264-559E-4D0B-89AF-BD375D3A711A}" srcOrd="8" destOrd="0" presId="urn:microsoft.com/office/officeart/2005/8/layout/hList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37285-7DF0-4A32-96FF-196E7AE4CE5A}">
      <dsp:nvSpPr>
        <dsp:cNvPr id="0" name=""/>
        <dsp:cNvSpPr/>
      </dsp:nvSpPr>
      <dsp:spPr>
        <a:xfrm>
          <a:off x="1355724" y="1354349"/>
          <a:ext cx="2539007" cy="16935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GB" sz="1800" kern="1200" dirty="0"/>
            <a:t>Retain Content</a:t>
          </a:r>
        </a:p>
      </dsp:txBody>
      <dsp:txXfrm>
        <a:off x="1761966" y="1354349"/>
        <a:ext cx="2132766" cy="1693518"/>
      </dsp:txXfrm>
    </dsp:sp>
    <dsp:sp modelId="{6C196202-B1BF-4102-A5BB-67307BA7330D}">
      <dsp:nvSpPr>
        <dsp:cNvPr id="0" name=""/>
        <dsp:cNvSpPr/>
      </dsp:nvSpPr>
      <dsp:spPr>
        <a:xfrm>
          <a:off x="1355724" y="3047867"/>
          <a:ext cx="2539007" cy="16935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GB" sz="1800" kern="1200" dirty="0"/>
            <a:t>Delete Content</a:t>
          </a:r>
        </a:p>
      </dsp:txBody>
      <dsp:txXfrm>
        <a:off x="1761966" y="3047867"/>
        <a:ext cx="2132766" cy="1693518"/>
      </dsp:txXfrm>
    </dsp:sp>
    <dsp:sp modelId="{BE1A9753-1D8D-4779-AB38-31809A01D360}">
      <dsp:nvSpPr>
        <dsp:cNvPr id="0" name=""/>
        <dsp:cNvSpPr/>
      </dsp:nvSpPr>
      <dsp:spPr>
        <a:xfrm>
          <a:off x="1587" y="677280"/>
          <a:ext cx="1692671" cy="1692671"/>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GB" sz="2500" kern="1200" dirty="0"/>
            <a:t>Action</a:t>
          </a:r>
        </a:p>
      </dsp:txBody>
      <dsp:txXfrm>
        <a:off x="249473" y="925166"/>
        <a:ext cx="1196899" cy="1196899"/>
      </dsp:txXfrm>
    </dsp:sp>
    <dsp:sp modelId="{69B8439E-645B-447D-AC8F-47A07A9883CA}">
      <dsp:nvSpPr>
        <dsp:cNvPr id="0" name=""/>
        <dsp:cNvSpPr/>
      </dsp:nvSpPr>
      <dsp:spPr>
        <a:xfrm>
          <a:off x="5587404" y="1354349"/>
          <a:ext cx="2539007" cy="16935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GB" sz="1800" kern="1200" dirty="0"/>
            <a:t>Prevent permanent deletion and remain available for eDiscovery</a:t>
          </a:r>
        </a:p>
      </dsp:txBody>
      <dsp:txXfrm>
        <a:off x="5993645" y="1354349"/>
        <a:ext cx="2132766" cy="1693518"/>
      </dsp:txXfrm>
    </dsp:sp>
    <dsp:sp modelId="{CDBABDAF-2047-4BEC-830D-DF09F8A2EE68}">
      <dsp:nvSpPr>
        <dsp:cNvPr id="0" name=""/>
        <dsp:cNvSpPr/>
      </dsp:nvSpPr>
      <dsp:spPr>
        <a:xfrm>
          <a:off x="5587404" y="3047867"/>
          <a:ext cx="2539007" cy="16935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GB" sz="1800" kern="1200" dirty="0"/>
            <a:t>Permanently delete content from your organization</a:t>
          </a:r>
        </a:p>
      </dsp:txBody>
      <dsp:txXfrm>
        <a:off x="5993645" y="3047867"/>
        <a:ext cx="2132766" cy="1693518"/>
      </dsp:txXfrm>
    </dsp:sp>
    <dsp:sp modelId="{38943264-559E-4D0B-89AF-BD375D3A711A}">
      <dsp:nvSpPr>
        <dsp:cNvPr id="0" name=""/>
        <dsp:cNvSpPr/>
      </dsp:nvSpPr>
      <dsp:spPr>
        <a:xfrm>
          <a:off x="4233267" y="677280"/>
          <a:ext cx="1692671" cy="1692671"/>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GB" sz="2500" kern="1200" dirty="0"/>
            <a:t>Purpose</a:t>
          </a:r>
        </a:p>
      </dsp:txBody>
      <dsp:txXfrm>
        <a:off x="4481153" y="925166"/>
        <a:ext cx="1196899" cy="119689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A87A2-BD1B-426C-AFCB-39937A444E4A}" type="datetimeFigureOut">
              <a:rPr lang="en-US" smtClean="0"/>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84D80-B825-47BF-8C92-89A5146EE27F}" type="slidenum">
              <a:rPr lang="en-US" smtClean="0"/>
              <a:t>‹#›</a:t>
            </a:fld>
            <a:endParaRPr lang="en-US" dirty="0"/>
          </a:p>
        </p:txBody>
      </p:sp>
    </p:spTree>
    <p:extLst>
      <p:ext uri="{BB962C8B-B14F-4D97-AF65-F5344CB8AC3E}">
        <p14:creationId xmlns:p14="http://schemas.microsoft.com/office/powerpoint/2010/main" val="389308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learn.cloudguides.com/guides/Create%20a%20retention%20policy%20in%20Microsoft%20Purvie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learn.cloudguides.com/guides/Apply%20a%20retention%20label%20in%20Microsoft%20Pu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mslearn.cloudguides.com/guides/Manage%20disposition%20reviews%20in%20Microsoft%20Purvie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1</a:t>
            </a:fld>
            <a:endParaRPr lang="en-US" dirty="0"/>
          </a:p>
        </p:txBody>
      </p:sp>
    </p:spTree>
    <p:extLst>
      <p:ext uri="{BB962C8B-B14F-4D97-AF65-F5344CB8AC3E}">
        <p14:creationId xmlns:p14="http://schemas.microsoft.com/office/powerpoint/2010/main" val="18474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11</a:t>
            </a:fld>
            <a:endParaRPr lang="en-US" dirty="0"/>
          </a:p>
        </p:txBody>
      </p:sp>
    </p:spTree>
    <p:extLst>
      <p:ext uri="{BB962C8B-B14F-4D97-AF65-F5344CB8AC3E}">
        <p14:creationId xmlns:p14="http://schemas.microsoft.com/office/powerpoint/2010/main" val="3785824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demo with teams transcript</a:t>
            </a:r>
          </a:p>
        </p:txBody>
      </p:sp>
      <p:sp>
        <p:nvSpPr>
          <p:cNvPr id="4" name="Slide Number Placeholder 3"/>
          <p:cNvSpPr>
            <a:spLocks noGrp="1"/>
          </p:cNvSpPr>
          <p:nvPr>
            <p:ph type="sldNum" sz="quarter" idx="5"/>
          </p:nvPr>
        </p:nvSpPr>
        <p:spPr/>
        <p:txBody>
          <a:bodyPr/>
          <a:lstStyle/>
          <a:p>
            <a:fld id="{B4884D80-B825-47BF-8C92-89A5146EE27F}" type="slidenum">
              <a:rPr lang="en-US" smtClean="0"/>
              <a:t>12</a:t>
            </a:fld>
            <a:endParaRPr lang="en-US" dirty="0"/>
          </a:p>
        </p:txBody>
      </p:sp>
    </p:spTree>
    <p:extLst>
      <p:ext uri="{BB962C8B-B14F-4D97-AF65-F5344CB8AC3E}">
        <p14:creationId xmlns:p14="http://schemas.microsoft.com/office/powerpoint/2010/main" val="321002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6E6E6"/>
                </a:solidFill>
                <a:effectLst/>
                <a:latin typeface="Segoe UI" panose="020B0502040204020203" pitchFamily="34" charset="0"/>
              </a:rPr>
              <a:t>With retention labels you can only apply ones per file, you can apply more than one retention policy to the same content. Each retention policy can result in a retain action and a delete action. Additionally, that item could also be subject to these actions from a retention label.</a:t>
            </a:r>
          </a:p>
          <a:p>
            <a:pPr algn="l"/>
            <a:r>
              <a:rPr lang="en-GB" b="0" i="0" dirty="0">
                <a:solidFill>
                  <a:srgbClr val="E6E6E6"/>
                </a:solidFill>
                <a:effectLst/>
                <a:latin typeface="Segoe UI" panose="020B0502040204020203" pitchFamily="34" charset="0"/>
              </a:rPr>
              <a:t>In this scenario, when items can be subject to multiple retention settings that could conflict with one another, what takes precedence to determine the outcome?</a:t>
            </a:r>
          </a:p>
          <a:p>
            <a:pPr algn="l"/>
            <a:endParaRPr lang="en-GB" b="0" i="0" dirty="0">
              <a:solidFill>
                <a:srgbClr val="E6E6E6"/>
              </a:solidFill>
              <a:effectLst/>
              <a:latin typeface="Segoe UI" panose="020B0502040204020203" pitchFamily="34" charset="0"/>
            </a:endParaRPr>
          </a:p>
          <a:p>
            <a:pPr algn="l"/>
            <a:r>
              <a:rPr lang="en-GB" b="0" i="0" dirty="0">
                <a:solidFill>
                  <a:srgbClr val="E6E6E6"/>
                </a:solidFill>
                <a:effectLst/>
                <a:latin typeface="Segoe UI" panose="020B0502040204020203" pitchFamily="34" charset="0"/>
              </a:rPr>
              <a:t>The outcome isn't which single retention policy or single retention label wins, but how long an item is retained (if applicable) and when an item is deleted (if applicable).</a:t>
            </a:r>
          </a:p>
          <a:p>
            <a:pPr algn="l"/>
            <a:r>
              <a:rPr lang="en-GB" b="0" i="0" dirty="0">
                <a:solidFill>
                  <a:srgbClr val="E6E6E6"/>
                </a:solidFill>
                <a:effectLst/>
                <a:latin typeface="Segoe UI" panose="020B0502040204020203" pitchFamily="34" charset="0"/>
              </a:rPr>
              <a:t>These two actions are calculated independently from each other, from all the retention settings applied to an item.</a:t>
            </a:r>
          </a:p>
          <a:p>
            <a:pPr algn="l"/>
            <a:r>
              <a:rPr lang="en-GB" b="0" i="0" dirty="0">
                <a:solidFill>
                  <a:srgbClr val="E6E6E6"/>
                </a:solidFill>
                <a:effectLst/>
                <a:latin typeface="Segoe UI" panose="020B0502040204020203" pitchFamily="34" charset="0"/>
              </a:rPr>
              <a:t>For example, an item might be subject to one retention policy that is configured for a delete-only action, and another retention policy that is configured to retain and then delete.</a:t>
            </a:r>
          </a:p>
          <a:p>
            <a:pPr algn="l"/>
            <a:r>
              <a:rPr lang="en-GB" b="0" i="0" dirty="0">
                <a:solidFill>
                  <a:srgbClr val="E6E6E6"/>
                </a:solidFill>
                <a:effectLst/>
                <a:latin typeface="Segoe UI" panose="020B0502040204020203" pitchFamily="34" charset="0"/>
              </a:rPr>
              <a:t>Consequently, this item has just one retain action but two delete actions. The retention and deletion actions could be in conflict with one another and the two deletion actions might have a conflicting date. The principles of retention explain the outcome.</a:t>
            </a:r>
          </a:p>
          <a:p>
            <a:pPr algn="l"/>
            <a:endParaRPr lang="en-GB" b="0" i="0" dirty="0">
              <a:solidFill>
                <a:srgbClr val="E6E6E6"/>
              </a:solidFill>
              <a:effectLst/>
              <a:latin typeface="Segoe UI" panose="020B0502040204020203" pitchFamily="34" charset="0"/>
            </a:endParaRPr>
          </a:p>
          <a:p>
            <a:pPr algn="l"/>
            <a:r>
              <a:rPr lang="en-GB" b="0" i="0" dirty="0">
                <a:solidFill>
                  <a:srgbClr val="E6E6E6"/>
                </a:solidFill>
                <a:effectLst/>
                <a:latin typeface="Segoe UI" panose="020B0502040204020203" pitchFamily="34" charset="0"/>
              </a:rPr>
              <a:t>At a high level, you can be assured that retention always takes precedence over permanent deletion,</a:t>
            </a:r>
          </a:p>
          <a:p>
            <a:pPr algn="l"/>
            <a:r>
              <a:rPr lang="en-GB" b="0" i="0" dirty="0">
                <a:solidFill>
                  <a:srgbClr val="E6E6E6"/>
                </a:solidFill>
                <a:effectLst/>
                <a:latin typeface="Segoe UI" panose="020B0502040204020203" pitchFamily="34" charset="0"/>
              </a:rPr>
              <a:t>and the longest retention period wins. </a:t>
            </a:r>
          </a:p>
          <a:p>
            <a:pPr algn="l"/>
            <a:r>
              <a:rPr lang="en-GB" b="0" i="0" dirty="0">
                <a:solidFill>
                  <a:srgbClr val="E6E6E6"/>
                </a:solidFill>
                <a:effectLst/>
                <a:latin typeface="Segoe UI" panose="020B0502040204020203" pitchFamily="34" charset="0"/>
              </a:rPr>
              <a:t>These two simple rules always decide how long an item will be retained.</a:t>
            </a:r>
          </a:p>
          <a:p>
            <a:pPr algn="l"/>
            <a:endParaRPr lang="en-GB" b="0" i="0" dirty="0">
              <a:solidFill>
                <a:srgbClr val="E6E6E6"/>
              </a:solidFill>
              <a:effectLst/>
              <a:latin typeface="Segoe UI" panose="020B0502040204020203" pitchFamily="34" charset="0"/>
            </a:endParaRPr>
          </a:p>
          <a:p>
            <a:pPr algn="l"/>
            <a:r>
              <a:rPr lang="en-GB" b="0" i="0" dirty="0">
                <a:solidFill>
                  <a:srgbClr val="E6E6E6"/>
                </a:solidFill>
                <a:effectLst/>
                <a:latin typeface="Segoe UI" panose="020B0502040204020203" pitchFamily="34" charset="0"/>
              </a:rPr>
              <a:t>There are a few more factors that determine when an item will be permanently deleted, which include the delete action from a retention label always takes precedence over the delete action from a retention policy.</a:t>
            </a:r>
          </a:p>
          <a:p>
            <a:pPr algn="l"/>
            <a:endParaRPr lang="en-GB" b="0" i="0" dirty="0">
              <a:solidFill>
                <a:srgbClr val="E6E6E6"/>
              </a:solidFill>
              <a:effectLst/>
              <a:latin typeface="Segoe UI" panose="020B0502040204020203" pitchFamily="34" charset="0"/>
            </a:endParaRPr>
          </a:p>
          <a:p>
            <a:pPr algn="l"/>
            <a:r>
              <a:rPr lang="en-GB" b="0" i="0" dirty="0">
                <a:solidFill>
                  <a:srgbClr val="E6E6E6"/>
                </a:solidFill>
                <a:effectLst/>
                <a:latin typeface="Segoe UI" panose="020B0502040204020203" pitchFamily="34" charset="0"/>
              </a:rPr>
              <a:t>Use the following flow to understand the retention and deletion outcomes for a single item, where each level acts as a tie-breaker for conflicts, from top to bottom. If the outcome is determined by the first level because there are no further conflicts, there's no need to progress to the next level, and so on.</a:t>
            </a:r>
          </a:p>
          <a:p>
            <a:endParaRPr lang="en-GB" dirty="0"/>
          </a:p>
          <a:p>
            <a:endParaRPr lang="en-GB" dirty="0"/>
          </a:p>
          <a:p>
            <a:r>
              <a:rPr lang="en-GB" dirty="0"/>
              <a:t>https://learn.microsoft.com/en-us/purview/retention?view=o365-worldwide&amp;tabs=table-overriden#the-principles-of-retention-or-what-takes-precedence</a:t>
            </a:r>
          </a:p>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13</a:t>
            </a:fld>
            <a:endParaRPr lang="en-US" dirty="0"/>
          </a:p>
        </p:txBody>
      </p:sp>
    </p:spTree>
    <p:extLst>
      <p:ext uri="{BB962C8B-B14F-4D97-AF65-F5344CB8AC3E}">
        <p14:creationId xmlns:p14="http://schemas.microsoft.com/office/powerpoint/2010/main" val="396992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0FF96-D8FA-1BD9-8D84-B9E3655C7C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B08E1-80A5-EC23-9A52-17B42EDC72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F2A75-8453-FEA7-8521-637458D25FDA}"/>
              </a:ext>
            </a:extLst>
          </p:cNvPr>
          <p:cNvSpPr>
            <a:spLocks noGrp="1"/>
          </p:cNvSpPr>
          <p:nvPr>
            <p:ph type="body" idx="1"/>
          </p:nvPr>
        </p:nvSpPr>
        <p:spPr/>
        <p:txBody>
          <a:bodyPr/>
          <a:lstStyle/>
          <a:p>
            <a:pPr algn="l">
              <a:buFont typeface="Arial" panose="020B0604020202020204" pitchFamily="34" charset="0"/>
              <a:buChar char="•"/>
            </a:pPr>
            <a:r>
              <a:rPr lang="en-GB" b="0" i="0" dirty="0">
                <a:solidFill>
                  <a:srgbClr val="E6E6E6"/>
                </a:solidFill>
                <a:effectLst/>
                <a:latin typeface="Segoe UI" panose="020B0502040204020203" pitchFamily="34" charset="0"/>
              </a:rPr>
              <a:t>Retain-only: Retain content forever or for a specified period of time.</a:t>
            </a:r>
          </a:p>
          <a:p>
            <a:pPr algn="l">
              <a:buFont typeface="Arial" panose="020B0604020202020204" pitchFamily="34" charset="0"/>
              <a:buChar char="•"/>
            </a:pPr>
            <a:r>
              <a:rPr lang="en-GB" b="0" i="0" dirty="0">
                <a:solidFill>
                  <a:srgbClr val="E6E6E6"/>
                </a:solidFill>
                <a:effectLst/>
                <a:latin typeface="Segoe UI" panose="020B0502040204020203" pitchFamily="34" charset="0"/>
              </a:rPr>
              <a:t>Delete-only: Permanently delete content after a specified period of time.</a:t>
            </a:r>
          </a:p>
          <a:p>
            <a:pPr algn="l">
              <a:buFont typeface="Arial" panose="020B0604020202020204" pitchFamily="34" charset="0"/>
              <a:buChar char="•"/>
            </a:pPr>
            <a:r>
              <a:rPr lang="en-GB" b="0" i="0" dirty="0">
                <a:solidFill>
                  <a:srgbClr val="E6E6E6"/>
                </a:solidFill>
                <a:effectLst/>
                <a:latin typeface="Segoe UI" panose="020B0502040204020203" pitchFamily="34" charset="0"/>
              </a:rPr>
              <a:t>Retain and then delete: Retain content for a specified period of time and then permanently delete it.</a:t>
            </a:r>
          </a:p>
          <a:p>
            <a:endParaRPr lang="en-GB" dirty="0"/>
          </a:p>
          <a:p>
            <a:endParaRPr lang="en-GB" dirty="0"/>
          </a:p>
          <a:p>
            <a:pPr algn="l"/>
            <a:r>
              <a:rPr lang="en-GB" b="1" i="0" dirty="0">
                <a:solidFill>
                  <a:srgbClr val="E6E6E6"/>
                </a:solidFill>
                <a:effectLst/>
                <a:latin typeface="Segoe UI" panose="020B0502040204020203" pitchFamily="34" charset="0"/>
              </a:rPr>
              <a:t>How retention settings work with content in place</a:t>
            </a:r>
          </a:p>
          <a:p>
            <a:pPr algn="l"/>
            <a:r>
              <a:rPr lang="en-GB" b="0" i="0" dirty="0">
                <a:solidFill>
                  <a:srgbClr val="E6E6E6"/>
                </a:solidFill>
                <a:effectLst/>
                <a:latin typeface="Segoe UI" panose="020B0502040204020203" pitchFamily="34" charset="0"/>
              </a:rPr>
              <a:t>When content has retention settings assigned to it, that content remains in its original location. Most of the time, people continue to work with their documents or mail as if nothing's changed. But if they edit or delete content that's included in the retention policy, a copy of the content is automatically retained.</a:t>
            </a:r>
          </a:p>
          <a:p>
            <a:pPr algn="l">
              <a:buFont typeface="Arial" panose="020B0604020202020204" pitchFamily="34" charset="0"/>
              <a:buChar char="•"/>
            </a:pPr>
            <a:r>
              <a:rPr lang="en-GB" b="0" i="0" dirty="0">
                <a:solidFill>
                  <a:srgbClr val="E6E6E6"/>
                </a:solidFill>
                <a:effectLst/>
                <a:latin typeface="Segoe UI" panose="020B0502040204020203" pitchFamily="34" charset="0"/>
              </a:rPr>
              <a:t>For SharePoint and OneDrive sites: The copy is retained in the </a:t>
            </a:r>
            <a:r>
              <a:rPr lang="en-GB" b="1" i="0" dirty="0">
                <a:solidFill>
                  <a:srgbClr val="E6E6E6"/>
                </a:solidFill>
                <a:effectLst/>
                <a:latin typeface="Segoe UI" panose="020B0502040204020203" pitchFamily="34" charset="0"/>
              </a:rPr>
              <a:t>Preservation Hold</a:t>
            </a:r>
            <a:r>
              <a:rPr lang="en-GB" b="0" i="0" dirty="0">
                <a:solidFill>
                  <a:srgbClr val="E6E6E6"/>
                </a:solidFill>
                <a:effectLst/>
                <a:latin typeface="Segoe UI" panose="020B0502040204020203" pitchFamily="34" charset="0"/>
              </a:rPr>
              <a:t> library.</a:t>
            </a:r>
          </a:p>
          <a:p>
            <a:pPr algn="l">
              <a:buFont typeface="Arial" panose="020B0604020202020204" pitchFamily="34" charset="0"/>
              <a:buChar char="•"/>
            </a:pPr>
            <a:r>
              <a:rPr lang="en-GB" b="0" i="0" dirty="0">
                <a:solidFill>
                  <a:srgbClr val="E6E6E6"/>
                </a:solidFill>
                <a:effectLst/>
                <a:latin typeface="Segoe UI" panose="020B0502040204020203" pitchFamily="34" charset="0"/>
              </a:rPr>
              <a:t>For Exchange mailboxes: The copy is retained in the </a:t>
            </a:r>
            <a:r>
              <a:rPr lang="en-GB" b="1" i="0" dirty="0">
                <a:solidFill>
                  <a:srgbClr val="E6E6E6"/>
                </a:solidFill>
                <a:effectLst/>
                <a:latin typeface="Segoe UI" panose="020B0502040204020203" pitchFamily="34" charset="0"/>
              </a:rPr>
              <a:t>Recoverable Items</a:t>
            </a:r>
            <a:r>
              <a:rPr lang="en-GB" b="0" i="0" dirty="0">
                <a:solidFill>
                  <a:srgbClr val="E6E6E6"/>
                </a:solidFill>
                <a:effectLst/>
                <a:latin typeface="Segoe UI" panose="020B0502040204020203" pitchFamily="34" charset="0"/>
              </a:rPr>
              <a:t> folder.</a:t>
            </a:r>
          </a:p>
          <a:p>
            <a:pPr algn="l">
              <a:buFont typeface="Arial" panose="020B0604020202020204" pitchFamily="34" charset="0"/>
              <a:buChar char="•"/>
            </a:pPr>
            <a:r>
              <a:rPr lang="en-GB" b="0" i="0" dirty="0">
                <a:solidFill>
                  <a:srgbClr val="E6E6E6"/>
                </a:solidFill>
                <a:effectLst/>
                <a:latin typeface="Segoe UI" panose="020B0502040204020203" pitchFamily="34" charset="0"/>
              </a:rPr>
              <a:t>For Teams, Viva Engage messages, and interactions with Microsoft Copilot for Microsoft 365: The copy is retained in a hidden folder named </a:t>
            </a:r>
            <a:r>
              <a:rPr lang="en-GB" b="1" i="0" dirty="0" err="1">
                <a:solidFill>
                  <a:srgbClr val="E6E6E6"/>
                </a:solidFill>
                <a:effectLst/>
                <a:latin typeface="Segoe UI" panose="020B0502040204020203" pitchFamily="34" charset="0"/>
              </a:rPr>
              <a:t>SubstrateHolds</a:t>
            </a:r>
            <a:r>
              <a:rPr lang="en-GB" b="0" i="0" dirty="0">
                <a:solidFill>
                  <a:srgbClr val="E6E6E6"/>
                </a:solidFill>
                <a:effectLst/>
                <a:latin typeface="Segoe UI" panose="020B0502040204020203" pitchFamily="34" charset="0"/>
              </a:rPr>
              <a:t> as a subfolder in the Exchange </a:t>
            </a:r>
            <a:r>
              <a:rPr lang="en-GB" b="1" i="0" dirty="0">
                <a:solidFill>
                  <a:srgbClr val="E6E6E6"/>
                </a:solidFill>
                <a:effectLst/>
                <a:latin typeface="Segoe UI" panose="020B0502040204020203" pitchFamily="34" charset="0"/>
              </a:rPr>
              <a:t>Recoverable Items</a:t>
            </a:r>
            <a:r>
              <a:rPr lang="en-GB" b="0" i="0" dirty="0">
                <a:solidFill>
                  <a:srgbClr val="E6E6E6"/>
                </a:solidFill>
                <a:effectLst/>
                <a:latin typeface="Segoe UI" panose="020B0502040204020203" pitchFamily="34" charset="0"/>
              </a:rPr>
              <a:t> folder.</a:t>
            </a:r>
          </a:p>
          <a:p>
            <a:endParaRPr lang="en-GB" dirty="0"/>
          </a:p>
        </p:txBody>
      </p:sp>
      <p:sp>
        <p:nvSpPr>
          <p:cNvPr id="4" name="Slide Number Placeholder 3">
            <a:extLst>
              <a:ext uri="{FF2B5EF4-FFF2-40B4-BE49-F238E27FC236}">
                <a16:creationId xmlns:a16="http://schemas.microsoft.com/office/drawing/2014/main" id="{2517D251-24B9-34C3-80FD-A8CA03B97518}"/>
              </a:ext>
            </a:extLst>
          </p:cNvPr>
          <p:cNvSpPr>
            <a:spLocks noGrp="1"/>
          </p:cNvSpPr>
          <p:nvPr>
            <p:ph type="sldNum" sz="quarter" idx="5"/>
          </p:nvPr>
        </p:nvSpPr>
        <p:spPr/>
        <p:txBody>
          <a:bodyPr/>
          <a:lstStyle/>
          <a:p>
            <a:fld id="{B4884D80-B825-47BF-8C92-89A5146EE27F}" type="slidenum">
              <a:rPr lang="en-US" smtClean="0"/>
              <a:t>3</a:t>
            </a:fld>
            <a:endParaRPr lang="en-US" dirty="0"/>
          </a:p>
        </p:txBody>
      </p:sp>
    </p:spTree>
    <p:extLst>
      <p:ext uri="{BB962C8B-B14F-4D97-AF65-F5344CB8AC3E}">
        <p14:creationId xmlns:p14="http://schemas.microsoft.com/office/powerpoint/2010/main" val="230700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4</a:t>
            </a:fld>
            <a:endParaRPr lang="en-US" dirty="0"/>
          </a:p>
        </p:txBody>
      </p:sp>
    </p:spTree>
    <p:extLst>
      <p:ext uri="{BB962C8B-B14F-4D97-AF65-F5344CB8AC3E}">
        <p14:creationId xmlns:p14="http://schemas.microsoft.com/office/powerpoint/2010/main" val="50793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5</a:t>
            </a:fld>
            <a:endParaRPr lang="en-US" dirty="0"/>
          </a:p>
        </p:txBody>
      </p:sp>
    </p:spTree>
    <p:extLst>
      <p:ext uri="{BB962C8B-B14F-4D97-AF65-F5344CB8AC3E}">
        <p14:creationId xmlns:p14="http://schemas.microsoft.com/office/powerpoint/2010/main" val="39590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A070C-45AD-5D3E-A1F5-06FA27ECE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B7F38-0C72-C5B1-4EE5-2B719C130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85DE6-144C-63D1-DD85-D57F048E0F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Create a retention policy in Microsoft Purview (cloudguides.com)</a:t>
            </a:r>
            <a:endParaRPr lang="en-GB" dirty="0"/>
          </a:p>
          <a:p>
            <a:endParaRPr lang="en-GB" dirty="0"/>
          </a:p>
          <a:p>
            <a:endParaRPr lang="en-GB" dirty="0"/>
          </a:p>
          <a:p>
            <a:endParaRPr lang="en-GB" dirty="0"/>
          </a:p>
          <a:p>
            <a:r>
              <a:rPr lang="en-GB" dirty="0"/>
              <a:t>https://aka.ms/DLM/Guide</a:t>
            </a:r>
          </a:p>
        </p:txBody>
      </p:sp>
      <p:sp>
        <p:nvSpPr>
          <p:cNvPr id="4" name="Slide Number Placeholder 3">
            <a:extLst>
              <a:ext uri="{FF2B5EF4-FFF2-40B4-BE49-F238E27FC236}">
                <a16:creationId xmlns:a16="http://schemas.microsoft.com/office/drawing/2014/main" id="{24A0AC2A-CE7E-7228-1D11-67665C2F4F8B}"/>
              </a:ext>
            </a:extLst>
          </p:cNvPr>
          <p:cNvSpPr>
            <a:spLocks noGrp="1"/>
          </p:cNvSpPr>
          <p:nvPr>
            <p:ph type="sldNum" sz="quarter" idx="5"/>
          </p:nvPr>
        </p:nvSpPr>
        <p:spPr/>
        <p:txBody>
          <a:bodyPr/>
          <a:lstStyle/>
          <a:p>
            <a:fld id="{B4884D80-B825-47BF-8C92-89A5146EE27F}" type="slidenum">
              <a:rPr lang="en-US" smtClean="0"/>
              <a:t>6</a:t>
            </a:fld>
            <a:endParaRPr lang="en-US" dirty="0"/>
          </a:p>
        </p:txBody>
      </p:sp>
    </p:spTree>
    <p:extLst>
      <p:ext uri="{BB962C8B-B14F-4D97-AF65-F5344CB8AC3E}">
        <p14:creationId xmlns:p14="http://schemas.microsoft.com/office/powerpoint/2010/main" val="227501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7</a:t>
            </a:fld>
            <a:endParaRPr lang="en-US" dirty="0"/>
          </a:p>
        </p:txBody>
      </p:sp>
    </p:spTree>
    <p:extLst>
      <p:ext uri="{BB962C8B-B14F-4D97-AF65-F5344CB8AC3E}">
        <p14:creationId xmlns:p14="http://schemas.microsoft.com/office/powerpoint/2010/main" val="213358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62471-8235-2D76-1C1B-414B0BB9A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DC1EE-2D1E-48B4-7456-B69BD1BDF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0F1DAA-0BB7-E24E-ED1F-6FF1505987C9}"/>
              </a:ext>
            </a:extLst>
          </p:cNvPr>
          <p:cNvSpPr>
            <a:spLocks noGrp="1"/>
          </p:cNvSpPr>
          <p:nvPr>
            <p:ph type="body" idx="1"/>
          </p:nvPr>
        </p:nvSpPr>
        <p:spPr/>
        <p:txBody>
          <a:bodyPr/>
          <a:lstStyle/>
          <a:p>
            <a:r>
              <a:rPr lang="en-GB" dirty="0">
                <a:hlinkClick r:id="rId3"/>
              </a:rPr>
              <a:t>Apply a retention label in Microsoft Purview (cloudguides.com)</a:t>
            </a:r>
            <a:endParaRPr lang="en-GB" dirty="0"/>
          </a:p>
          <a:p>
            <a:endParaRPr lang="en-GB" dirty="0"/>
          </a:p>
          <a:p>
            <a:endParaRPr lang="en-GB" dirty="0"/>
          </a:p>
          <a:p>
            <a:r>
              <a:rPr lang="en-GB" dirty="0">
                <a:hlinkClick r:id="rId4"/>
              </a:rPr>
              <a:t>Manage disposition reviews in Microsoft Purview (cloudguides.com)</a:t>
            </a:r>
            <a:endParaRPr lang="en-GB" dirty="0"/>
          </a:p>
          <a:p>
            <a:endParaRPr lang="en-GB" dirty="0"/>
          </a:p>
          <a:p>
            <a:endParaRPr lang="en-GB" dirty="0"/>
          </a:p>
          <a:p>
            <a:endParaRPr lang="en-GB" dirty="0"/>
          </a:p>
          <a:p>
            <a:r>
              <a:rPr lang="en-GB" dirty="0"/>
              <a:t>https://aka.ms/DLM/Guide</a:t>
            </a:r>
          </a:p>
          <a:p>
            <a:endParaRPr lang="en-GB" dirty="0"/>
          </a:p>
        </p:txBody>
      </p:sp>
      <p:sp>
        <p:nvSpPr>
          <p:cNvPr id="4" name="Slide Number Placeholder 3">
            <a:extLst>
              <a:ext uri="{FF2B5EF4-FFF2-40B4-BE49-F238E27FC236}">
                <a16:creationId xmlns:a16="http://schemas.microsoft.com/office/drawing/2014/main" id="{50C8DA6F-16B8-779C-E992-BE6B5F4158F6}"/>
              </a:ext>
            </a:extLst>
          </p:cNvPr>
          <p:cNvSpPr>
            <a:spLocks noGrp="1"/>
          </p:cNvSpPr>
          <p:nvPr>
            <p:ph type="sldNum" sz="quarter" idx="5"/>
          </p:nvPr>
        </p:nvSpPr>
        <p:spPr/>
        <p:txBody>
          <a:bodyPr/>
          <a:lstStyle/>
          <a:p>
            <a:fld id="{B4884D80-B825-47BF-8C92-89A5146EE27F}" type="slidenum">
              <a:rPr lang="en-US" smtClean="0"/>
              <a:t>8</a:t>
            </a:fld>
            <a:endParaRPr lang="en-US" dirty="0"/>
          </a:p>
        </p:txBody>
      </p:sp>
    </p:spTree>
    <p:extLst>
      <p:ext uri="{BB962C8B-B14F-4D97-AF65-F5344CB8AC3E}">
        <p14:creationId xmlns:p14="http://schemas.microsoft.com/office/powerpoint/2010/main" val="269609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9</a:t>
            </a:fld>
            <a:endParaRPr lang="en-US" dirty="0"/>
          </a:p>
        </p:txBody>
      </p:sp>
    </p:spTree>
    <p:extLst>
      <p:ext uri="{BB962C8B-B14F-4D97-AF65-F5344CB8AC3E}">
        <p14:creationId xmlns:p14="http://schemas.microsoft.com/office/powerpoint/2010/main" val="44192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84D80-B825-47BF-8C92-89A5146EE27F}" type="slidenum">
              <a:rPr lang="en-US" smtClean="0"/>
              <a:t>10</a:t>
            </a:fld>
            <a:endParaRPr lang="en-US" dirty="0"/>
          </a:p>
        </p:txBody>
      </p:sp>
    </p:spTree>
    <p:extLst>
      <p:ext uri="{BB962C8B-B14F-4D97-AF65-F5344CB8AC3E}">
        <p14:creationId xmlns:p14="http://schemas.microsoft.com/office/powerpoint/2010/main" val="205304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ight Side Picture Bulletpoint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4047F10-05B1-4497-B327-8EA2C005AA85}"/>
              </a:ext>
            </a:extLst>
          </p:cNvPr>
          <p:cNvSpPr>
            <a:spLocks noGrp="1"/>
          </p:cNvSpPr>
          <p:nvPr>
            <p:ph type="pic" sz="quarter" idx="10"/>
          </p:nvPr>
        </p:nvSpPr>
        <p:spPr>
          <a:xfrm>
            <a:off x="7627938" y="0"/>
            <a:ext cx="4564062" cy="6858000"/>
          </a:xfrm>
          <a:prstGeom prst="rect">
            <a:avLst/>
          </a:prstGeom>
        </p:spPr>
        <p:txBody>
          <a:bodyPr/>
          <a:lstStyle/>
          <a:p>
            <a:r>
              <a:rPr lang="en-US"/>
              <a:t>Click icon to add picture</a:t>
            </a:r>
            <a:endParaRPr lang="en-GB"/>
          </a:p>
        </p:txBody>
      </p:sp>
      <p:sp>
        <p:nvSpPr>
          <p:cNvPr id="16" name="Text Placeholder 15">
            <a:extLst>
              <a:ext uri="{FF2B5EF4-FFF2-40B4-BE49-F238E27FC236}">
                <a16:creationId xmlns:a16="http://schemas.microsoft.com/office/drawing/2014/main" id="{60F0E2F8-FC76-4706-A200-AE65B8B346ED}"/>
              </a:ext>
            </a:extLst>
          </p:cNvPr>
          <p:cNvSpPr>
            <a:spLocks noGrp="1"/>
          </p:cNvSpPr>
          <p:nvPr>
            <p:ph type="body" sz="quarter" idx="11" hasCustomPrompt="1"/>
          </p:nvPr>
        </p:nvSpPr>
        <p:spPr>
          <a:xfrm>
            <a:off x="1028700" y="1280160"/>
            <a:ext cx="579120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lv-LV" dirty="0"/>
          </a:p>
          <a:p>
            <a:pPr lvl="0"/>
            <a:r>
              <a:rPr lang="lv-LV" dirty="0" err="1"/>
              <a:t>with</a:t>
            </a:r>
            <a:r>
              <a:rPr lang="lv-LV" dirty="0"/>
              <a:t> </a:t>
            </a:r>
            <a:r>
              <a:rPr lang="lv-LV" dirty="0" err="1"/>
              <a:t>an</a:t>
            </a:r>
            <a:r>
              <a:rPr lang="lv-LV" dirty="0"/>
              <a:t> </a:t>
            </a:r>
            <a:r>
              <a:rPr lang="lv-LV" dirty="0" err="1"/>
              <a:t>emphasis</a:t>
            </a:r>
            <a:endParaRPr lang="en-GB" dirty="0"/>
          </a:p>
        </p:txBody>
      </p:sp>
      <p:sp>
        <p:nvSpPr>
          <p:cNvPr id="18" name="Text Placeholder 17">
            <a:extLst>
              <a:ext uri="{FF2B5EF4-FFF2-40B4-BE49-F238E27FC236}">
                <a16:creationId xmlns:a16="http://schemas.microsoft.com/office/drawing/2014/main" id="{D8E9370F-5ACC-4D98-A7E8-DCC60DD138CB}"/>
              </a:ext>
            </a:extLst>
          </p:cNvPr>
          <p:cNvSpPr>
            <a:spLocks noGrp="1"/>
          </p:cNvSpPr>
          <p:nvPr>
            <p:ph type="body" sz="quarter" idx="12"/>
          </p:nvPr>
        </p:nvSpPr>
        <p:spPr>
          <a:xfrm>
            <a:off x="1028701" y="3063875"/>
            <a:ext cx="5791200" cy="2743200"/>
          </a:xfrm>
          <a:prstGeom prst="rect">
            <a:avLst/>
          </a:prstGeom>
        </p:spPr>
        <p:txBody>
          <a:bodyPr/>
          <a:lstStyle>
            <a:lvl1pPr>
              <a:buClr>
                <a:srgbClr val="008A00"/>
              </a:buClr>
              <a:buSzPct val="125000"/>
              <a:defRPr sz="2000">
                <a:solidFill>
                  <a:srgbClr val="3C454A"/>
                </a:solidFill>
              </a:defRPr>
            </a:lvl1pPr>
            <a:lvl2pPr>
              <a:buClr>
                <a:srgbClr val="008A00"/>
              </a:buClr>
              <a:buSzPct val="125000"/>
              <a:defRPr sz="2000">
                <a:solidFill>
                  <a:srgbClr val="3C454A"/>
                </a:solidFill>
              </a:defRPr>
            </a:lvl2pPr>
            <a:lvl3pPr>
              <a:buClr>
                <a:srgbClr val="008A00"/>
              </a:buClr>
              <a:buSzPct val="125000"/>
              <a:defRPr sz="2000">
                <a:solidFill>
                  <a:srgbClr val="3C454A"/>
                </a:solidFill>
              </a:defRPr>
            </a:lvl3pPr>
            <a:lvl4pPr>
              <a:buClr>
                <a:srgbClr val="008A00"/>
              </a:buClr>
              <a:buSzPct val="125000"/>
              <a:defRPr sz="2000">
                <a:solidFill>
                  <a:srgbClr val="3C454A"/>
                </a:solidFill>
              </a:defRPr>
            </a:lvl4pPr>
            <a:lvl5pPr>
              <a:buClr>
                <a:srgbClr val="008A00"/>
              </a:buClr>
              <a:buSzPct val="125000"/>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7540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ADA7DF76-6E6B-4080-AC6A-DACDF0131488}"/>
              </a:ext>
            </a:extLst>
          </p:cNvPr>
          <p:cNvSpPr>
            <a:spLocks noGrp="1"/>
          </p:cNvSpPr>
          <p:nvPr>
            <p:ph type="body" sz="quarter" idx="11" hasCustomPrompt="1"/>
          </p:nvPr>
        </p:nvSpPr>
        <p:spPr>
          <a:xfrm>
            <a:off x="469900" y="1087120"/>
            <a:ext cx="417322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en-GB" dirty="0"/>
          </a:p>
        </p:txBody>
      </p:sp>
      <p:sp>
        <p:nvSpPr>
          <p:cNvPr id="6" name="Text Placeholder 17">
            <a:extLst>
              <a:ext uri="{FF2B5EF4-FFF2-40B4-BE49-F238E27FC236}">
                <a16:creationId xmlns:a16="http://schemas.microsoft.com/office/drawing/2014/main" id="{08B1AA6A-7BFD-4C8A-9D33-778E867BE541}"/>
              </a:ext>
            </a:extLst>
          </p:cNvPr>
          <p:cNvSpPr>
            <a:spLocks noGrp="1"/>
          </p:cNvSpPr>
          <p:nvPr>
            <p:ph type="body" sz="quarter" idx="13"/>
          </p:nvPr>
        </p:nvSpPr>
        <p:spPr>
          <a:xfrm>
            <a:off x="469901" y="2870835"/>
            <a:ext cx="4173219" cy="2743200"/>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hart Placeholder 2">
            <a:extLst>
              <a:ext uri="{FF2B5EF4-FFF2-40B4-BE49-F238E27FC236}">
                <a16:creationId xmlns:a16="http://schemas.microsoft.com/office/drawing/2014/main" id="{6A51F8F8-085B-4815-AE1C-FC0E90A6FC64}"/>
              </a:ext>
            </a:extLst>
          </p:cNvPr>
          <p:cNvSpPr>
            <a:spLocks noGrp="1"/>
          </p:cNvSpPr>
          <p:nvPr>
            <p:ph type="chart" sz="quarter" idx="14"/>
          </p:nvPr>
        </p:nvSpPr>
        <p:spPr>
          <a:xfrm>
            <a:off x="5364163" y="568325"/>
            <a:ext cx="6492875" cy="5253038"/>
          </a:xfrm>
          <a:prstGeom prst="rect">
            <a:avLst/>
          </a:prstGeom>
        </p:spPr>
        <p:txBody>
          <a:bodyPr/>
          <a:lstStyle/>
          <a:p>
            <a:r>
              <a:rPr lang="en-US" dirty="0"/>
              <a:t>Click icon to add chart</a:t>
            </a:r>
            <a:endParaRPr lang="en-GB" dirty="0"/>
          </a:p>
        </p:txBody>
      </p:sp>
    </p:spTree>
    <p:extLst>
      <p:ext uri="{BB962C8B-B14F-4D97-AF65-F5344CB8AC3E}">
        <p14:creationId xmlns:p14="http://schemas.microsoft.com/office/powerpoint/2010/main" val="389272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Art Full Pag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8A27ADE8-56C7-4DBD-80E8-1E7AD61D1926}"/>
              </a:ext>
            </a:extLst>
          </p:cNvPr>
          <p:cNvSpPr>
            <a:spLocks noGrp="1"/>
          </p:cNvSpPr>
          <p:nvPr>
            <p:ph type="body" sz="quarter" idx="10" hasCustomPrompt="1"/>
          </p:nvPr>
        </p:nvSpPr>
        <p:spPr>
          <a:xfrm>
            <a:off x="2857500" y="449581"/>
            <a:ext cx="6477000" cy="586739"/>
          </a:xfrm>
          <a:prstGeom prst="rect">
            <a:avLst/>
          </a:prstGeom>
        </p:spPr>
        <p:txBody>
          <a:bodyPr/>
          <a:lstStyle>
            <a:lvl1pPr marL="0" indent="0" algn="ctr">
              <a:buNone/>
              <a:defRPr sz="4400" b="1">
                <a:solidFill>
                  <a:srgbClr val="3C454A"/>
                </a:solidFill>
                <a:latin typeface="+mj-lt"/>
              </a:defRPr>
            </a:lvl1pPr>
            <a:lvl2pPr marL="457200" indent="0">
              <a:buNone/>
              <a:defRPr sz="6600">
                <a:solidFill>
                  <a:schemeClr val="bg1"/>
                </a:solidFill>
                <a:latin typeface="+mj-lt"/>
              </a:defRPr>
            </a:lvl2pPr>
            <a:lvl3pPr marL="914400" indent="0">
              <a:buNone/>
              <a:defRPr sz="6600">
                <a:solidFill>
                  <a:schemeClr val="bg1"/>
                </a:solidFill>
                <a:latin typeface="+mj-lt"/>
              </a:defRPr>
            </a:lvl3pPr>
            <a:lvl4pPr marL="1371600" indent="0">
              <a:buNone/>
              <a:defRPr sz="6600">
                <a:solidFill>
                  <a:schemeClr val="bg1"/>
                </a:solidFill>
                <a:latin typeface="+mj-lt"/>
              </a:defRPr>
            </a:lvl4pPr>
            <a:lvl5pPr marL="1828800" indent="0">
              <a:buNone/>
              <a:defRPr sz="6600">
                <a:solidFill>
                  <a:schemeClr val="bg1"/>
                </a:solidFill>
                <a:latin typeface="+mj-lt"/>
              </a:defRPr>
            </a:lvl5pPr>
          </a:lstStyle>
          <a:p>
            <a:pPr lvl="0"/>
            <a:r>
              <a:rPr lang="lv-LV" dirty="0" err="1"/>
              <a:t>SmartArt</a:t>
            </a:r>
            <a:r>
              <a:rPr lang="lv-LV" dirty="0"/>
              <a:t> </a:t>
            </a:r>
            <a:r>
              <a:rPr lang="lv-LV" dirty="0" err="1"/>
              <a:t>Headline</a:t>
            </a:r>
            <a:endParaRPr lang="en-GB" dirty="0"/>
          </a:p>
        </p:txBody>
      </p:sp>
      <p:sp>
        <p:nvSpPr>
          <p:cNvPr id="3" name="SmartArt Placeholder 2">
            <a:extLst>
              <a:ext uri="{FF2B5EF4-FFF2-40B4-BE49-F238E27FC236}">
                <a16:creationId xmlns:a16="http://schemas.microsoft.com/office/drawing/2014/main" id="{909E4099-2B55-40B9-AAFB-2A004AF31A7F}"/>
              </a:ext>
            </a:extLst>
          </p:cNvPr>
          <p:cNvSpPr>
            <a:spLocks noGrp="1"/>
          </p:cNvSpPr>
          <p:nvPr>
            <p:ph type="dgm" sz="quarter" idx="12"/>
          </p:nvPr>
        </p:nvSpPr>
        <p:spPr>
          <a:xfrm>
            <a:off x="1057275" y="1402080"/>
            <a:ext cx="10109200" cy="4419283"/>
          </a:xfrm>
          <a:prstGeom prst="rect">
            <a:avLst/>
          </a:prstGeom>
        </p:spPr>
        <p:txBody>
          <a:bodyPr/>
          <a:lstStyle/>
          <a:p>
            <a:r>
              <a:rPr lang="en-US"/>
              <a:t>Click icon to add SmartArt graphic</a:t>
            </a:r>
            <a:endParaRPr lang="en-GB"/>
          </a:p>
        </p:txBody>
      </p:sp>
    </p:spTree>
    <p:extLst>
      <p:ext uri="{BB962C8B-B14F-4D97-AF65-F5344CB8AC3E}">
        <p14:creationId xmlns:p14="http://schemas.microsoft.com/office/powerpoint/2010/main" val="351760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Art and Text">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909E4099-2B55-40B9-AAFB-2A004AF31A7F}"/>
              </a:ext>
            </a:extLst>
          </p:cNvPr>
          <p:cNvSpPr>
            <a:spLocks noGrp="1"/>
          </p:cNvSpPr>
          <p:nvPr>
            <p:ph type="dgm" sz="quarter" idx="12"/>
          </p:nvPr>
        </p:nvSpPr>
        <p:spPr>
          <a:xfrm>
            <a:off x="5364479" y="568960"/>
            <a:ext cx="6492241" cy="5252403"/>
          </a:xfrm>
          <a:prstGeom prst="rect">
            <a:avLst/>
          </a:prstGeom>
        </p:spPr>
        <p:txBody>
          <a:bodyPr/>
          <a:lstStyle/>
          <a:p>
            <a:r>
              <a:rPr lang="en-US"/>
              <a:t>Click icon to add SmartArt graphic</a:t>
            </a:r>
            <a:endParaRPr lang="en-GB"/>
          </a:p>
        </p:txBody>
      </p:sp>
      <p:sp>
        <p:nvSpPr>
          <p:cNvPr id="4" name="Text Placeholder 15">
            <a:extLst>
              <a:ext uri="{FF2B5EF4-FFF2-40B4-BE49-F238E27FC236}">
                <a16:creationId xmlns:a16="http://schemas.microsoft.com/office/drawing/2014/main" id="{2592CE03-D092-4387-AA30-4391C9C6647A}"/>
              </a:ext>
            </a:extLst>
          </p:cNvPr>
          <p:cNvSpPr>
            <a:spLocks noGrp="1"/>
          </p:cNvSpPr>
          <p:nvPr>
            <p:ph type="body" sz="quarter" idx="11" hasCustomPrompt="1"/>
          </p:nvPr>
        </p:nvSpPr>
        <p:spPr>
          <a:xfrm>
            <a:off x="469900" y="1087120"/>
            <a:ext cx="417322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en-GB" dirty="0"/>
          </a:p>
        </p:txBody>
      </p:sp>
      <p:sp>
        <p:nvSpPr>
          <p:cNvPr id="5" name="Text Placeholder 17">
            <a:extLst>
              <a:ext uri="{FF2B5EF4-FFF2-40B4-BE49-F238E27FC236}">
                <a16:creationId xmlns:a16="http://schemas.microsoft.com/office/drawing/2014/main" id="{8AD09CD5-111B-47CF-ADF4-F757B98D0C29}"/>
              </a:ext>
            </a:extLst>
          </p:cNvPr>
          <p:cNvSpPr>
            <a:spLocks noGrp="1"/>
          </p:cNvSpPr>
          <p:nvPr>
            <p:ph type="body" sz="quarter" idx="13"/>
          </p:nvPr>
        </p:nvSpPr>
        <p:spPr>
          <a:xfrm>
            <a:off x="469901" y="2870835"/>
            <a:ext cx="4173219" cy="2743200"/>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3982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62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C79DBF8-8CEA-0E18-78D3-8308907BAA8F}"/>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B1EA7FA8-6274-A30E-5B05-14BE5CBCF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2AC4B08E-8FE4-F63B-3B4E-D5B93AFCC819}"/>
              </a:ext>
            </a:extLst>
          </p:cNvPr>
          <p:cNvSpPr>
            <a:spLocks noGrp="1"/>
          </p:cNvSpPr>
          <p:nvPr>
            <p:ph type="dt" sz="half" idx="10"/>
          </p:nvPr>
        </p:nvSpPr>
        <p:spPr/>
        <p:txBody>
          <a:bodyPr/>
          <a:lstStyle/>
          <a:p>
            <a:fld id="{8B8013A7-C5CD-466E-9F41-FAFD6E59B28D}" type="datetimeFigureOut">
              <a:rPr lang="nb-NO" smtClean="0"/>
              <a:t>15.02.2024</a:t>
            </a:fld>
            <a:endParaRPr lang="nb-NO"/>
          </a:p>
        </p:txBody>
      </p:sp>
      <p:sp>
        <p:nvSpPr>
          <p:cNvPr id="5" name="Plassholder for bunntekst 4">
            <a:extLst>
              <a:ext uri="{FF2B5EF4-FFF2-40B4-BE49-F238E27FC236}">
                <a16:creationId xmlns:a16="http://schemas.microsoft.com/office/drawing/2014/main" id="{2564FF36-CB06-C2FB-D746-AFB5D83B913D}"/>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7F30A93-AB27-95FE-841D-AAAF53330B9E}"/>
              </a:ext>
            </a:extLst>
          </p:cNvPr>
          <p:cNvSpPr>
            <a:spLocks noGrp="1"/>
          </p:cNvSpPr>
          <p:nvPr>
            <p:ph type="sldNum" sz="quarter" idx="12"/>
          </p:nvPr>
        </p:nvSpPr>
        <p:spPr/>
        <p:txBody>
          <a:bodyPr/>
          <a:lstStyle/>
          <a:p>
            <a:fld id="{1AD2D1A4-E27B-4C0A-B76F-F89AAC411B64}" type="slidenum">
              <a:rPr lang="nb-NO" smtClean="0"/>
              <a:t>‹#›</a:t>
            </a:fld>
            <a:endParaRPr lang="nb-NO"/>
          </a:p>
        </p:txBody>
      </p:sp>
    </p:spTree>
    <p:extLst>
      <p:ext uri="{BB962C8B-B14F-4D97-AF65-F5344CB8AC3E}">
        <p14:creationId xmlns:p14="http://schemas.microsoft.com/office/powerpoint/2010/main" val="164117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C19BC7-C82D-BE0A-FF9A-11D3F7B88D95}"/>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E163FC06-0D62-69D9-0BBB-974912C5B05C}"/>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2869BABB-9222-080F-BAF9-A2F9C296A51B}"/>
              </a:ext>
            </a:extLst>
          </p:cNvPr>
          <p:cNvSpPr>
            <a:spLocks noGrp="1"/>
          </p:cNvSpPr>
          <p:nvPr>
            <p:ph type="dt" sz="half" idx="10"/>
          </p:nvPr>
        </p:nvSpPr>
        <p:spPr/>
        <p:txBody>
          <a:bodyPr/>
          <a:lstStyle/>
          <a:p>
            <a:fld id="{8B8013A7-C5CD-466E-9F41-FAFD6E59B28D}" type="datetimeFigureOut">
              <a:rPr lang="nb-NO" smtClean="0"/>
              <a:t>15.02.2024</a:t>
            </a:fld>
            <a:endParaRPr lang="nb-NO"/>
          </a:p>
        </p:txBody>
      </p:sp>
      <p:sp>
        <p:nvSpPr>
          <p:cNvPr id="5" name="Plassholder for bunntekst 4">
            <a:extLst>
              <a:ext uri="{FF2B5EF4-FFF2-40B4-BE49-F238E27FC236}">
                <a16:creationId xmlns:a16="http://schemas.microsoft.com/office/drawing/2014/main" id="{7EF6C19F-A235-328B-5AB0-69D8304C236E}"/>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EC9800A-8F02-9B61-51F2-E8825A0BF96B}"/>
              </a:ext>
            </a:extLst>
          </p:cNvPr>
          <p:cNvSpPr>
            <a:spLocks noGrp="1"/>
          </p:cNvSpPr>
          <p:nvPr>
            <p:ph type="sldNum" sz="quarter" idx="12"/>
          </p:nvPr>
        </p:nvSpPr>
        <p:spPr/>
        <p:txBody>
          <a:bodyPr/>
          <a:lstStyle/>
          <a:p>
            <a:fld id="{1AD2D1A4-E27B-4C0A-B76F-F89AAC411B64}" type="slidenum">
              <a:rPr lang="nb-NO" smtClean="0"/>
              <a:t>‹#›</a:t>
            </a:fld>
            <a:endParaRPr lang="nb-NO"/>
          </a:p>
        </p:txBody>
      </p:sp>
    </p:spTree>
    <p:extLst>
      <p:ext uri="{BB962C8B-B14F-4D97-AF65-F5344CB8AC3E}">
        <p14:creationId xmlns:p14="http://schemas.microsoft.com/office/powerpoint/2010/main" val="10849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Side Picture Tex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4047F10-05B1-4497-B327-8EA2C005AA85}"/>
              </a:ext>
            </a:extLst>
          </p:cNvPr>
          <p:cNvSpPr>
            <a:spLocks noGrp="1"/>
          </p:cNvSpPr>
          <p:nvPr>
            <p:ph type="pic" sz="quarter" idx="10"/>
          </p:nvPr>
        </p:nvSpPr>
        <p:spPr>
          <a:xfrm>
            <a:off x="7627938" y="0"/>
            <a:ext cx="4564062" cy="6858000"/>
          </a:xfrm>
          <a:prstGeom prst="rect">
            <a:avLst/>
          </a:prstGeom>
        </p:spPr>
        <p:txBody>
          <a:bodyPr/>
          <a:lstStyle/>
          <a:p>
            <a:r>
              <a:rPr lang="en-US" dirty="0"/>
              <a:t>Click icon to add picture</a:t>
            </a:r>
            <a:endParaRPr lang="en-GB" dirty="0"/>
          </a:p>
        </p:txBody>
      </p:sp>
      <p:sp>
        <p:nvSpPr>
          <p:cNvPr id="16" name="Text Placeholder 15">
            <a:extLst>
              <a:ext uri="{FF2B5EF4-FFF2-40B4-BE49-F238E27FC236}">
                <a16:creationId xmlns:a16="http://schemas.microsoft.com/office/drawing/2014/main" id="{60F0E2F8-FC76-4706-A200-AE65B8B346ED}"/>
              </a:ext>
            </a:extLst>
          </p:cNvPr>
          <p:cNvSpPr>
            <a:spLocks noGrp="1"/>
          </p:cNvSpPr>
          <p:nvPr>
            <p:ph type="body" sz="quarter" idx="11" hasCustomPrompt="1"/>
          </p:nvPr>
        </p:nvSpPr>
        <p:spPr>
          <a:xfrm>
            <a:off x="1028700" y="1280160"/>
            <a:ext cx="579120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lv-LV" dirty="0"/>
          </a:p>
          <a:p>
            <a:pPr lvl="0"/>
            <a:r>
              <a:rPr lang="lv-LV" dirty="0" err="1"/>
              <a:t>with</a:t>
            </a:r>
            <a:r>
              <a:rPr lang="lv-LV" dirty="0"/>
              <a:t> </a:t>
            </a:r>
            <a:r>
              <a:rPr lang="lv-LV" dirty="0" err="1"/>
              <a:t>an</a:t>
            </a:r>
            <a:r>
              <a:rPr lang="lv-LV" dirty="0"/>
              <a:t> </a:t>
            </a:r>
            <a:r>
              <a:rPr lang="lv-LV" dirty="0" err="1"/>
              <a:t>emphasis</a:t>
            </a:r>
            <a:endParaRPr lang="en-GB" dirty="0"/>
          </a:p>
        </p:txBody>
      </p:sp>
      <p:sp>
        <p:nvSpPr>
          <p:cNvPr id="18" name="Text Placeholder 17">
            <a:extLst>
              <a:ext uri="{FF2B5EF4-FFF2-40B4-BE49-F238E27FC236}">
                <a16:creationId xmlns:a16="http://schemas.microsoft.com/office/drawing/2014/main" id="{D8E9370F-5ACC-4D98-A7E8-DCC60DD138CB}"/>
              </a:ext>
            </a:extLst>
          </p:cNvPr>
          <p:cNvSpPr>
            <a:spLocks noGrp="1"/>
          </p:cNvSpPr>
          <p:nvPr>
            <p:ph type="body" sz="quarter" idx="12"/>
          </p:nvPr>
        </p:nvSpPr>
        <p:spPr>
          <a:xfrm>
            <a:off x="1028701" y="3063875"/>
            <a:ext cx="5791200" cy="2743200"/>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5767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side Picture Bullsetpoints">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99FB40F1-0086-42E6-BD94-68D263D55692}"/>
              </a:ext>
            </a:extLst>
          </p:cNvPr>
          <p:cNvSpPr>
            <a:spLocks noGrp="1"/>
          </p:cNvSpPr>
          <p:nvPr>
            <p:ph type="pic" sz="quarter" idx="10"/>
          </p:nvPr>
        </p:nvSpPr>
        <p:spPr>
          <a:xfrm>
            <a:off x="0" y="0"/>
            <a:ext cx="4564062" cy="6858000"/>
          </a:xfrm>
          <a:prstGeom prst="rect">
            <a:avLst/>
          </a:prstGeom>
        </p:spPr>
        <p:txBody>
          <a:bodyPr/>
          <a:lstStyle/>
          <a:p>
            <a:r>
              <a:rPr lang="en-US"/>
              <a:t>Click icon to add picture</a:t>
            </a:r>
            <a:endParaRPr lang="en-GB"/>
          </a:p>
        </p:txBody>
      </p:sp>
      <p:sp>
        <p:nvSpPr>
          <p:cNvPr id="12" name="Text Placeholder 15">
            <a:extLst>
              <a:ext uri="{FF2B5EF4-FFF2-40B4-BE49-F238E27FC236}">
                <a16:creationId xmlns:a16="http://schemas.microsoft.com/office/drawing/2014/main" id="{DF4FB3DB-65A3-40B8-8707-E8C1D1752599}"/>
              </a:ext>
            </a:extLst>
          </p:cNvPr>
          <p:cNvSpPr>
            <a:spLocks noGrp="1"/>
          </p:cNvSpPr>
          <p:nvPr>
            <p:ph type="body" sz="quarter" idx="11" hasCustomPrompt="1"/>
          </p:nvPr>
        </p:nvSpPr>
        <p:spPr>
          <a:xfrm>
            <a:off x="5379720" y="1280160"/>
            <a:ext cx="579120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lv-LV" dirty="0"/>
          </a:p>
          <a:p>
            <a:pPr lvl="0"/>
            <a:r>
              <a:rPr lang="lv-LV" dirty="0" err="1"/>
              <a:t>with</a:t>
            </a:r>
            <a:r>
              <a:rPr lang="lv-LV" dirty="0"/>
              <a:t> </a:t>
            </a:r>
            <a:r>
              <a:rPr lang="lv-LV" dirty="0" err="1"/>
              <a:t>an</a:t>
            </a:r>
            <a:r>
              <a:rPr lang="lv-LV" dirty="0"/>
              <a:t> </a:t>
            </a:r>
            <a:r>
              <a:rPr lang="lv-LV" dirty="0" err="1"/>
              <a:t>emphasis</a:t>
            </a:r>
            <a:endParaRPr lang="en-GB" dirty="0"/>
          </a:p>
        </p:txBody>
      </p:sp>
      <p:sp>
        <p:nvSpPr>
          <p:cNvPr id="13" name="Text Placeholder 17">
            <a:extLst>
              <a:ext uri="{FF2B5EF4-FFF2-40B4-BE49-F238E27FC236}">
                <a16:creationId xmlns:a16="http://schemas.microsoft.com/office/drawing/2014/main" id="{C0F4687C-5496-474F-8366-0B05E888890D}"/>
              </a:ext>
            </a:extLst>
          </p:cNvPr>
          <p:cNvSpPr>
            <a:spLocks noGrp="1"/>
          </p:cNvSpPr>
          <p:nvPr>
            <p:ph type="body" sz="quarter" idx="12"/>
          </p:nvPr>
        </p:nvSpPr>
        <p:spPr>
          <a:xfrm>
            <a:off x="5379721" y="3063875"/>
            <a:ext cx="5791200" cy="2743200"/>
          </a:xfrm>
          <a:prstGeom prst="rect">
            <a:avLst/>
          </a:prstGeom>
        </p:spPr>
        <p:txBody>
          <a:bodyPr/>
          <a:lstStyle>
            <a:lvl1pPr>
              <a:buClr>
                <a:srgbClr val="008A00"/>
              </a:buClr>
              <a:buSzPct val="125000"/>
              <a:defRPr sz="2000">
                <a:solidFill>
                  <a:srgbClr val="3C454A"/>
                </a:solidFill>
              </a:defRPr>
            </a:lvl1pPr>
            <a:lvl2pPr>
              <a:buClr>
                <a:srgbClr val="008A00"/>
              </a:buClr>
              <a:buSzPct val="125000"/>
              <a:defRPr sz="2000">
                <a:solidFill>
                  <a:srgbClr val="3C454A"/>
                </a:solidFill>
              </a:defRPr>
            </a:lvl2pPr>
            <a:lvl3pPr>
              <a:buClr>
                <a:srgbClr val="008A00"/>
              </a:buClr>
              <a:buSzPct val="125000"/>
              <a:defRPr sz="2000">
                <a:solidFill>
                  <a:srgbClr val="3C454A"/>
                </a:solidFill>
              </a:defRPr>
            </a:lvl3pPr>
            <a:lvl4pPr>
              <a:buClr>
                <a:srgbClr val="008A00"/>
              </a:buClr>
              <a:buSzPct val="125000"/>
              <a:defRPr sz="2000">
                <a:solidFill>
                  <a:srgbClr val="3C454A"/>
                </a:solidFill>
              </a:defRPr>
            </a:lvl4pPr>
            <a:lvl5pPr>
              <a:buClr>
                <a:srgbClr val="008A00"/>
              </a:buClr>
              <a:buSzPct val="125000"/>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1499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side Picture Text">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99FB40F1-0086-42E6-BD94-68D263D55692}"/>
              </a:ext>
            </a:extLst>
          </p:cNvPr>
          <p:cNvSpPr>
            <a:spLocks noGrp="1"/>
          </p:cNvSpPr>
          <p:nvPr>
            <p:ph type="pic" sz="quarter" idx="10"/>
          </p:nvPr>
        </p:nvSpPr>
        <p:spPr>
          <a:xfrm>
            <a:off x="0" y="0"/>
            <a:ext cx="4564062" cy="6858000"/>
          </a:xfrm>
          <a:prstGeom prst="rect">
            <a:avLst/>
          </a:prstGeom>
        </p:spPr>
        <p:txBody>
          <a:bodyPr/>
          <a:lstStyle/>
          <a:p>
            <a:r>
              <a:rPr lang="en-US"/>
              <a:t>Click icon to add picture</a:t>
            </a:r>
            <a:endParaRPr lang="en-GB"/>
          </a:p>
        </p:txBody>
      </p:sp>
      <p:sp>
        <p:nvSpPr>
          <p:cNvPr id="12" name="Text Placeholder 15">
            <a:extLst>
              <a:ext uri="{FF2B5EF4-FFF2-40B4-BE49-F238E27FC236}">
                <a16:creationId xmlns:a16="http://schemas.microsoft.com/office/drawing/2014/main" id="{DF4FB3DB-65A3-40B8-8707-E8C1D1752599}"/>
              </a:ext>
            </a:extLst>
          </p:cNvPr>
          <p:cNvSpPr>
            <a:spLocks noGrp="1"/>
          </p:cNvSpPr>
          <p:nvPr>
            <p:ph type="body" sz="quarter" idx="11" hasCustomPrompt="1"/>
          </p:nvPr>
        </p:nvSpPr>
        <p:spPr>
          <a:xfrm>
            <a:off x="5379720" y="1280160"/>
            <a:ext cx="579120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lv-LV" dirty="0"/>
          </a:p>
          <a:p>
            <a:pPr lvl="0"/>
            <a:r>
              <a:rPr lang="lv-LV" dirty="0" err="1"/>
              <a:t>with</a:t>
            </a:r>
            <a:r>
              <a:rPr lang="lv-LV" dirty="0"/>
              <a:t> </a:t>
            </a:r>
            <a:r>
              <a:rPr lang="lv-LV" dirty="0" err="1"/>
              <a:t>an</a:t>
            </a:r>
            <a:r>
              <a:rPr lang="lv-LV" dirty="0"/>
              <a:t> </a:t>
            </a:r>
            <a:r>
              <a:rPr lang="lv-LV" dirty="0" err="1"/>
              <a:t>emphasis</a:t>
            </a:r>
            <a:endParaRPr lang="en-GB" dirty="0"/>
          </a:p>
        </p:txBody>
      </p:sp>
      <p:sp>
        <p:nvSpPr>
          <p:cNvPr id="13" name="Text Placeholder 17">
            <a:extLst>
              <a:ext uri="{FF2B5EF4-FFF2-40B4-BE49-F238E27FC236}">
                <a16:creationId xmlns:a16="http://schemas.microsoft.com/office/drawing/2014/main" id="{C0F4687C-5496-474F-8366-0B05E888890D}"/>
              </a:ext>
            </a:extLst>
          </p:cNvPr>
          <p:cNvSpPr>
            <a:spLocks noGrp="1"/>
          </p:cNvSpPr>
          <p:nvPr>
            <p:ph type="body" sz="quarter" idx="12"/>
          </p:nvPr>
        </p:nvSpPr>
        <p:spPr>
          <a:xfrm>
            <a:off x="5379721" y="3063875"/>
            <a:ext cx="5791200" cy="2743200"/>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039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sp>
        <p:nvSpPr>
          <p:cNvPr id="3" name="Text Placeholder 15">
            <a:extLst>
              <a:ext uri="{FF2B5EF4-FFF2-40B4-BE49-F238E27FC236}">
                <a16:creationId xmlns:a16="http://schemas.microsoft.com/office/drawing/2014/main" id="{89D75595-639F-4983-8AB0-DE5160456FF1}"/>
              </a:ext>
            </a:extLst>
          </p:cNvPr>
          <p:cNvSpPr>
            <a:spLocks noGrp="1"/>
          </p:cNvSpPr>
          <p:nvPr>
            <p:ph type="body" sz="quarter" idx="11" hasCustomPrompt="1"/>
          </p:nvPr>
        </p:nvSpPr>
        <p:spPr>
          <a:xfrm>
            <a:off x="1028700" y="731520"/>
            <a:ext cx="10355580" cy="58610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en-GB" dirty="0"/>
          </a:p>
        </p:txBody>
      </p:sp>
      <p:sp>
        <p:nvSpPr>
          <p:cNvPr id="5" name="Text Placeholder 17">
            <a:extLst>
              <a:ext uri="{FF2B5EF4-FFF2-40B4-BE49-F238E27FC236}">
                <a16:creationId xmlns:a16="http://schemas.microsoft.com/office/drawing/2014/main" id="{99030FE9-0D50-4248-9DBC-C956EA298CF4}"/>
              </a:ext>
            </a:extLst>
          </p:cNvPr>
          <p:cNvSpPr>
            <a:spLocks noGrp="1"/>
          </p:cNvSpPr>
          <p:nvPr>
            <p:ph type="body" sz="quarter" idx="12"/>
          </p:nvPr>
        </p:nvSpPr>
        <p:spPr>
          <a:xfrm>
            <a:off x="1028700" y="1768474"/>
            <a:ext cx="10408920" cy="3946525"/>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09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270DA0-2C13-42BB-BCD9-1DC48AD3F8DF}"/>
              </a:ext>
            </a:extLst>
          </p:cNvPr>
          <p:cNvSpPr>
            <a:spLocks noGrp="1"/>
          </p:cNvSpPr>
          <p:nvPr>
            <p:ph type="body" sz="quarter" idx="10" hasCustomPrompt="1"/>
          </p:nvPr>
        </p:nvSpPr>
        <p:spPr>
          <a:xfrm>
            <a:off x="1332865" y="2491741"/>
            <a:ext cx="6477000" cy="845820"/>
          </a:xfrm>
          <a:prstGeom prst="rect">
            <a:avLst/>
          </a:prstGeom>
        </p:spPr>
        <p:txBody>
          <a:bodyPr/>
          <a:lstStyle>
            <a:lvl1pPr marL="0" indent="0">
              <a:buNone/>
              <a:defRPr sz="6600" b="1">
                <a:solidFill>
                  <a:srgbClr val="3C454A"/>
                </a:solidFill>
                <a:latin typeface="+mj-lt"/>
              </a:defRPr>
            </a:lvl1pPr>
            <a:lvl2pPr marL="457200" indent="0">
              <a:buNone/>
              <a:defRPr sz="6600">
                <a:solidFill>
                  <a:schemeClr val="bg1"/>
                </a:solidFill>
                <a:latin typeface="+mj-lt"/>
              </a:defRPr>
            </a:lvl2pPr>
            <a:lvl3pPr marL="914400" indent="0">
              <a:buNone/>
              <a:defRPr sz="6600">
                <a:solidFill>
                  <a:schemeClr val="bg1"/>
                </a:solidFill>
                <a:latin typeface="+mj-lt"/>
              </a:defRPr>
            </a:lvl3pPr>
            <a:lvl4pPr marL="1371600" indent="0">
              <a:buNone/>
              <a:defRPr sz="6600">
                <a:solidFill>
                  <a:schemeClr val="bg1"/>
                </a:solidFill>
                <a:latin typeface="+mj-lt"/>
              </a:defRPr>
            </a:lvl4pPr>
            <a:lvl5pPr marL="1828800" indent="0">
              <a:buNone/>
              <a:defRPr sz="6600">
                <a:solidFill>
                  <a:schemeClr val="bg1"/>
                </a:solidFill>
                <a:latin typeface="+mj-lt"/>
              </a:defRPr>
            </a:lvl5pPr>
          </a:lstStyle>
          <a:p>
            <a:pPr lvl="0"/>
            <a:r>
              <a:rPr lang="lv-LV" dirty="0" err="1"/>
              <a:t>Transition</a:t>
            </a:r>
            <a:r>
              <a:rPr lang="lv-LV" dirty="0"/>
              <a:t> </a:t>
            </a:r>
            <a:r>
              <a:rPr lang="lv-LV" dirty="0" err="1"/>
              <a:t>slide</a:t>
            </a:r>
            <a:endParaRPr lang="en-GB" dirty="0"/>
          </a:p>
        </p:txBody>
      </p:sp>
      <p:sp>
        <p:nvSpPr>
          <p:cNvPr id="6" name="Text Placeholder 4">
            <a:extLst>
              <a:ext uri="{FF2B5EF4-FFF2-40B4-BE49-F238E27FC236}">
                <a16:creationId xmlns:a16="http://schemas.microsoft.com/office/drawing/2014/main" id="{839F55CF-ABAD-4D3A-837C-8464F8CB73A4}"/>
              </a:ext>
            </a:extLst>
          </p:cNvPr>
          <p:cNvSpPr>
            <a:spLocks noGrp="1"/>
          </p:cNvSpPr>
          <p:nvPr>
            <p:ph type="body" sz="quarter" idx="11" hasCustomPrompt="1"/>
          </p:nvPr>
        </p:nvSpPr>
        <p:spPr>
          <a:xfrm>
            <a:off x="1332864" y="3520440"/>
            <a:ext cx="6896736" cy="1041399"/>
          </a:xfrm>
          <a:prstGeom prst="rect">
            <a:avLst/>
          </a:prstGeom>
        </p:spPr>
        <p:txBody>
          <a:bodyPr/>
          <a:lstStyle>
            <a:lvl1pPr marL="0" indent="0">
              <a:buNone/>
              <a:defRPr sz="3200">
                <a:solidFill>
                  <a:srgbClr val="3C454A"/>
                </a:solidFill>
                <a:latin typeface="+mj-lt"/>
              </a:defRPr>
            </a:lvl1pPr>
            <a:lvl2pPr marL="457200" indent="0">
              <a:buNone/>
              <a:defRPr sz="6600">
                <a:solidFill>
                  <a:schemeClr val="bg1"/>
                </a:solidFill>
                <a:latin typeface="+mj-lt"/>
              </a:defRPr>
            </a:lvl2pPr>
            <a:lvl3pPr marL="914400" indent="0">
              <a:buNone/>
              <a:defRPr sz="6600">
                <a:solidFill>
                  <a:schemeClr val="bg1"/>
                </a:solidFill>
                <a:latin typeface="+mj-lt"/>
              </a:defRPr>
            </a:lvl3pPr>
            <a:lvl4pPr marL="1371600" indent="0">
              <a:buNone/>
              <a:defRPr sz="6600">
                <a:solidFill>
                  <a:schemeClr val="bg1"/>
                </a:solidFill>
                <a:latin typeface="+mj-lt"/>
              </a:defRPr>
            </a:lvl4pPr>
            <a:lvl5pPr marL="1828800" indent="0">
              <a:buNone/>
              <a:defRPr sz="6600">
                <a:solidFill>
                  <a:schemeClr val="bg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lv-LV" dirty="0" err="1"/>
              <a:t>Secondary</a:t>
            </a:r>
            <a:r>
              <a:rPr lang="lv-LV" dirty="0"/>
              <a:t> </a:t>
            </a:r>
            <a:r>
              <a:rPr lang="lv-LV" dirty="0" err="1"/>
              <a:t>Headline</a:t>
            </a:r>
            <a:endParaRPr lang="en-GB" dirty="0"/>
          </a:p>
        </p:txBody>
      </p:sp>
      <p:cxnSp>
        <p:nvCxnSpPr>
          <p:cNvPr id="21" name="Straight Connector 20">
            <a:extLst>
              <a:ext uri="{FF2B5EF4-FFF2-40B4-BE49-F238E27FC236}">
                <a16:creationId xmlns:a16="http://schemas.microsoft.com/office/drawing/2014/main" id="{115D72FC-D29F-4310-9148-000DBF10C0CD}"/>
              </a:ext>
            </a:extLst>
          </p:cNvPr>
          <p:cNvCxnSpPr>
            <a:cxnSpLocks/>
          </p:cNvCxnSpPr>
          <p:nvPr userDrawn="1"/>
        </p:nvCxnSpPr>
        <p:spPr>
          <a:xfrm>
            <a:off x="1055041" y="2397091"/>
            <a:ext cx="0" cy="2164748"/>
          </a:xfrm>
          <a:prstGeom prst="line">
            <a:avLst/>
          </a:prstGeom>
          <a:ln w="66675">
            <a:solidFill>
              <a:srgbClr val="008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27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C611538F-4579-4EEE-A0B4-E72029E07D53}"/>
              </a:ext>
            </a:extLst>
          </p:cNvPr>
          <p:cNvSpPr>
            <a:spLocks noGrp="1"/>
          </p:cNvSpPr>
          <p:nvPr>
            <p:ph type="tbl" sz="quarter" idx="10"/>
          </p:nvPr>
        </p:nvSpPr>
        <p:spPr>
          <a:xfrm>
            <a:off x="4663440" y="1076959"/>
            <a:ext cx="6858635" cy="4547235"/>
          </a:xfrm>
          <a:prstGeom prst="rect">
            <a:avLst/>
          </a:prstGeom>
        </p:spPr>
        <p:txBody>
          <a:bodyPr/>
          <a:lstStyle/>
          <a:p>
            <a:r>
              <a:rPr lang="en-US"/>
              <a:t>Click icon to add table</a:t>
            </a:r>
            <a:endParaRPr lang="en-GB"/>
          </a:p>
        </p:txBody>
      </p:sp>
      <p:sp>
        <p:nvSpPr>
          <p:cNvPr id="7" name="Text Placeholder 15">
            <a:extLst>
              <a:ext uri="{FF2B5EF4-FFF2-40B4-BE49-F238E27FC236}">
                <a16:creationId xmlns:a16="http://schemas.microsoft.com/office/drawing/2014/main" id="{FD775C90-EBEE-44B6-BF5D-C04CE2D95270}"/>
              </a:ext>
            </a:extLst>
          </p:cNvPr>
          <p:cNvSpPr>
            <a:spLocks noGrp="1"/>
          </p:cNvSpPr>
          <p:nvPr>
            <p:ph type="body" sz="quarter" idx="11" hasCustomPrompt="1"/>
          </p:nvPr>
        </p:nvSpPr>
        <p:spPr>
          <a:xfrm>
            <a:off x="490220" y="1097280"/>
            <a:ext cx="3583940" cy="1447165"/>
          </a:xfrm>
          <a:prstGeom prst="rect">
            <a:avLst/>
          </a:prstGeom>
        </p:spPr>
        <p:txBody>
          <a:bodyPr/>
          <a:lstStyle>
            <a:lvl1pPr marL="0" indent="0">
              <a:lnSpc>
                <a:spcPct val="80000"/>
              </a:lnSpc>
              <a:buNone/>
              <a:defRPr sz="4400" b="1">
                <a:solidFill>
                  <a:srgbClr val="3C454A"/>
                </a:solidFill>
                <a:latin typeface="+mj-lt"/>
              </a:defRPr>
            </a:lvl1pPr>
          </a:lstStyle>
          <a:p>
            <a:pPr lvl="0"/>
            <a:r>
              <a:rPr lang="lv-LV" dirty="0" err="1"/>
              <a:t>Headline</a:t>
            </a:r>
            <a:r>
              <a:rPr lang="lv-LV" dirty="0"/>
              <a:t> </a:t>
            </a:r>
            <a:r>
              <a:rPr lang="lv-LV" dirty="0" err="1"/>
              <a:t>example</a:t>
            </a:r>
            <a:endParaRPr lang="en-GB" dirty="0"/>
          </a:p>
        </p:txBody>
      </p:sp>
      <p:sp>
        <p:nvSpPr>
          <p:cNvPr id="8" name="Text Placeholder 17">
            <a:extLst>
              <a:ext uri="{FF2B5EF4-FFF2-40B4-BE49-F238E27FC236}">
                <a16:creationId xmlns:a16="http://schemas.microsoft.com/office/drawing/2014/main" id="{04E3CB35-119B-417B-A2B6-09B1716F5FB8}"/>
              </a:ext>
            </a:extLst>
          </p:cNvPr>
          <p:cNvSpPr>
            <a:spLocks noGrp="1"/>
          </p:cNvSpPr>
          <p:nvPr>
            <p:ph type="body" sz="quarter" idx="12"/>
          </p:nvPr>
        </p:nvSpPr>
        <p:spPr>
          <a:xfrm>
            <a:off x="490221" y="2880995"/>
            <a:ext cx="3583939" cy="2743200"/>
          </a:xfrm>
          <a:prstGeom prst="rect">
            <a:avLst/>
          </a:prstGeom>
        </p:spPr>
        <p:txBody>
          <a:bodyPr/>
          <a:lstStyle>
            <a:lvl1pPr marL="0" indent="0">
              <a:buClr>
                <a:srgbClr val="008A00"/>
              </a:buClr>
              <a:buSzPct val="125000"/>
              <a:buNone/>
              <a:defRPr sz="2000">
                <a:solidFill>
                  <a:srgbClr val="3C454A"/>
                </a:solidFill>
              </a:defRPr>
            </a:lvl1pPr>
            <a:lvl2pPr marL="457200" indent="0">
              <a:buClr>
                <a:srgbClr val="008A00"/>
              </a:buClr>
              <a:buSzPct val="125000"/>
              <a:buNone/>
              <a:defRPr sz="2000">
                <a:solidFill>
                  <a:srgbClr val="3C454A"/>
                </a:solidFill>
              </a:defRPr>
            </a:lvl2pPr>
            <a:lvl3pPr marL="914400" indent="0">
              <a:buClr>
                <a:srgbClr val="008A00"/>
              </a:buClr>
              <a:buSzPct val="125000"/>
              <a:buNone/>
              <a:defRPr sz="2000">
                <a:solidFill>
                  <a:srgbClr val="3C454A"/>
                </a:solidFill>
              </a:defRPr>
            </a:lvl3pPr>
            <a:lvl4pPr marL="1371600" indent="0">
              <a:buClr>
                <a:srgbClr val="008A00"/>
              </a:buClr>
              <a:buSzPct val="125000"/>
              <a:buNone/>
              <a:defRPr sz="2000">
                <a:solidFill>
                  <a:srgbClr val="3C454A"/>
                </a:solidFill>
              </a:defRPr>
            </a:lvl4pPr>
            <a:lvl5pPr marL="1828800" indent="0">
              <a:buClr>
                <a:srgbClr val="008A00"/>
              </a:buClr>
              <a:buSzPct val="125000"/>
              <a:buNone/>
              <a:defRPr sz="2000">
                <a:solidFill>
                  <a:srgbClr val="3C454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908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Full Pag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8A27ADE8-56C7-4DBD-80E8-1E7AD61D1926}"/>
              </a:ext>
            </a:extLst>
          </p:cNvPr>
          <p:cNvSpPr>
            <a:spLocks noGrp="1"/>
          </p:cNvSpPr>
          <p:nvPr>
            <p:ph type="body" sz="quarter" idx="10" hasCustomPrompt="1"/>
          </p:nvPr>
        </p:nvSpPr>
        <p:spPr>
          <a:xfrm>
            <a:off x="2857500" y="449581"/>
            <a:ext cx="6477000" cy="586739"/>
          </a:xfrm>
          <a:prstGeom prst="rect">
            <a:avLst/>
          </a:prstGeom>
        </p:spPr>
        <p:txBody>
          <a:bodyPr/>
          <a:lstStyle>
            <a:lvl1pPr marL="0" indent="0" algn="ctr">
              <a:buNone/>
              <a:defRPr sz="4400" b="1">
                <a:solidFill>
                  <a:srgbClr val="3C454A"/>
                </a:solidFill>
                <a:latin typeface="+mj-lt"/>
              </a:defRPr>
            </a:lvl1pPr>
            <a:lvl2pPr marL="457200" indent="0">
              <a:buNone/>
              <a:defRPr sz="6600">
                <a:solidFill>
                  <a:schemeClr val="bg1"/>
                </a:solidFill>
                <a:latin typeface="+mj-lt"/>
              </a:defRPr>
            </a:lvl2pPr>
            <a:lvl3pPr marL="914400" indent="0">
              <a:buNone/>
              <a:defRPr sz="6600">
                <a:solidFill>
                  <a:schemeClr val="bg1"/>
                </a:solidFill>
                <a:latin typeface="+mj-lt"/>
              </a:defRPr>
            </a:lvl3pPr>
            <a:lvl4pPr marL="1371600" indent="0">
              <a:buNone/>
              <a:defRPr sz="6600">
                <a:solidFill>
                  <a:schemeClr val="bg1"/>
                </a:solidFill>
                <a:latin typeface="+mj-lt"/>
              </a:defRPr>
            </a:lvl4pPr>
            <a:lvl5pPr marL="1828800" indent="0">
              <a:buNone/>
              <a:defRPr sz="6600">
                <a:solidFill>
                  <a:schemeClr val="bg1"/>
                </a:solidFill>
                <a:latin typeface="+mj-lt"/>
              </a:defRPr>
            </a:lvl5pPr>
          </a:lstStyle>
          <a:p>
            <a:pPr lvl="0"/>
            <a:r>
              <a:rPr lang="lv-LV" dirty="0" err="1"/>
              <a:t>Table</a:t>
            </a:r>
            <a:r>
              <a:rPr lang="lv-LV" dirty="0"/>
              <a:t> </a:t>
            </a:r>
            <a:r>
              <a:rPr lang="lv-LV" dirty="0" err="1"/>
              <a:t>Headline</a:t>
            </a:r>
            <a:endParaRPr lang="en-GB" dirty="0"/>
          </a:p>
        </p:txBody>
      </p:sp>
      <p:sp>
        <p:nvSpPr>
          <p:cNvPr id="3" name="Table Placeholder 2">
            <a:extLst>
              <a:ext uri="{FF2B5EF4-FFF2-40B4-BE49-F238E27FC236}">
                <a16:creationId xmlns:a16="http://schemas.microsoft.com/office/drawing/2014/main" id="{56F92DE6-031B-402F-BCD9-603AA400DBB7}"/>
              </a:ext>
            </a:extLst>
          </p:cNvPr>
          <p:cNvSpPr>
            <a:spLocks noGrp="1"/>
          </p:cNvSpPr>
          <p:nvPr>
            <p:ph type="tbl" sz="quarter" idx="12"/>
          </p:nvPr>
        </p:nvSpPr>
        <p:spPr>
          <a:xfrm>
            <a:off x="1046163" y="1482725"/>
            <a:ext cx="10109200" cy="4329113"/>
          </a:xfrm>
          <a:prstGeom prst="rect">
            <a:avLst/>
          </a:prstGeom>
        </p:spPr>
        <p:txBody>
          <a:bodyPr/>
          <a:lstStyle/>
          <a:p>
            <a:r>
              <a:rPr lang="en-US"/>
              <a:t>Click icon to add table</a:t>
            </a:r>
            <a:endParaRPr lang="en-GB"/>
          </a:p>
        </p:txBody>
      </p:sp>
    </p:spTree>
    <p:extLst>
      <p:ext uri="{BB962C8B-B14F-4D97-AF65-F5344CB8AC3E}">
        <p14:creationId xmlns:p14="http://schemas.microsoft.com/office/powerpoint/2010/main" val="343503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Full Pag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8A27ADE8-56C7-4DBD-80E8-1E7AD61D1926}"/>
              </a:ext>
            </a:extLst>
          </p:cNvPr>
          <p:cNvSpPr>
            <a:spLocks noGrp="1"/>
          </p:cNvSpPr>
          <p:nvPr>
            <p:ph type="body" sz="quarter" idx="10" hasCustomPrompt="1"/>
          </p:nvPr>
        </p:nvSpPr>
        <p:spPr>
          <a:xfrm>
            <a:off x="2857500" y="449581"/>
            <a:ext cx="6477000" cy="586739"/>
          </a:xfrm>
          <a:prstGeom prst="rect">
            <a:avLst/>
          </a:prstGeom>
        </p:spPr>
        <p:txBody>
          <a:bodyPr/>
          <a:lstStyle>
            <a:lvl1pPr marL="0" indent="0" algn="ctr">
              <a:buNone/>
              <a:defRPr sz="4400" b="1">
                <a:solidFill>
                  <a:srgbClr val="3C454A"/>
                </a:solidFill>
                <a:latin typeface="+mj-lt"/>
              </a:defRPr>
            </a:lvl1pPr>
            <a:lvl2pPr marL="457200" indent="0">
              <a:buNone/>
              <a:defRPr sz="6600">
                <a:solidFill>
                  <a:schemeClr val="bg1"/>
                </a:solidFill>
                <a:latin typeface="+mj-lt"/>
              </a:defRPr>
            </a:lvl2pPr>
            <a:lvl3pPr marL="914400" indent="0">
              <a:buNone/>
              <a:defRPr sz="6600">
                <a:solidFill>
                  <a:schemeClr val="bg1"/>
                </a:solidFill>
                <a:latin typeface="+mj-lt"/>
              </a:defRPr>
            </a:lvl3pPr>
            <a:lvl4pPr marL="1371600" indent="0">
              <a:buNone/>
              <a:defRPr sz="6600">
                <a:solidFill>
                  <a:schemeClr val="bg1"/>
                </a:solidFill>
                <a:latin typeface="+mj-lt"/>
              </a:defRPr>
            </a:lvl4pPr>
            <a:lvl5pPr marL="1828800" indent="0">
              <a:buNone/>
              <a:defRPr sz="6600">
                <a:solidFill>
                  <a:schemeClr val="bg1"/>
                </a:solidFill>
                <a:latin typeface="+mj-lt"/>
              </a:defRPr>
            </a:lvl5pPr>
          </a:lstStyle>
          <a:p>
            <a:pPr lvl="0"/>
            <a:r>
              <a:rPr lang="lv-LV" dirty="0" err="1"/>
              <a:t>Chart</a:t>
            </a:r>
            <a:r>
              <a:rPr lang="lv-LV" dirty="0"/>
              <a:t> </a:t>
            </a:r>
            <a:r>
              <a:rPr lang="lv-LV" dirty="0" err="1"/>
              <a:t>Headline</a:t>
            </a:r>
            <a:endParaRPr lang="en-GB" dirty="0"/>
          </a:p>
        </p:txBody>
      </p:sp>
      <p:sp>
        <p:nvSpPr>
          <p:cNvPr id="11" name="Chart Placeholder 10">
            <a:extLst>
              <a:ext uri="{FF2B5EF4-FFF2-40B4-BE49-F238E27FC236}">
                <a16:creationId xmlns:a16="http://schemas.microsoft.com/office/drawing/2014/main" id="{5703A60E-1703-4DEE-9ED4-BA8C0747C21A}"/>
              </a:ext>
            </a:extLst>
          </p:cNvPr>
          <p:cNvSpPr>
            <a:spLocks noGrp="1"/>
          </p:cNvSpPr>
          <p:nvPr>
            <p:ph type="chart" sz="quarter" idx="11"/>
          </p:nvPr>
        </p:nvSpPr>
        <p:spPr>
          <a:xfrm>
            <a:off x="1066800" y="1503681"/>
            <a:ext cx="10088563" cy="4307839"/>
          </a:xfrm>
          <a:prstGeom prst="rect">
            <a:avLst/>
          </a:prstGeom>
        </p:spPr>
        <p:txBody>
          <a:bodyPr/>
          <a:lstStyle/>
          <a:p>
            <a:r>
              <a:rPr lang="en-US"/>
              <a:t>Click icon to add chart</a:t>
            </a:r>
            <a:endParaRPr lang="en-GB"/>
          </a:p>
        </p:txBody>
      </p:sp>
    </p:spTree>
    <p:extLst>
      <p:ext uri="{BB962C8B-B14F-4D97-AF65-F5344CB8AC3E}">
        <p14:creationId xmlns:p14="http://schemas.microsoft.com/office/powerpoint/2010/main" val="279207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190282C-49ED-4353-D921-6B62DBE4E0DB}"/>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341204" y="5063634"/>
            <a:ext cx="1671245" cy="167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67728"/>
      </p:ext>
    </p:extLst>
  </p:cSld>
  <p:clrMap bg1="lt1" tx1="dk1" bg2="lt2" tx2="dk2" accent1="accent1" accent2="accent2" accent3="accent3" accent4="accent4" accent5="accent5" accent6="accent6" hlink="hlink" folHlink="folHlink"/>
  <p:sldLayoutIdLst>
    <p:sldLayoutId id="2147483697" r:id="rId1"/>
    <p:sldLayoutId id="2147483709" r:id="rId2"/>
    <p:sldLayoutId id="2147483698" r:id="rId3"/>
    <p:sldLayoutId id="2147483710" r:id="rId4"/>
    <p:sldLayoutId id="2147483711" r:id="rId5"/>
    <p:sldLayoutId id="2147483699" r:id="rId6"/>
    <p:sldLayoutId id="2147483700" r:id="rId7"/>
    <p:sldLayoutId id="2147483707" r:id="rId8"/>
    <p:sldLayoutId id="2147483701" r:id="rId9"/>
    <p:sldLayoutId id="2147483706" r:id="rId10"/>
    <p:sldLayoutId id="2147483704" r:id="rId11"/>
    <p:sldLayoutId id="2147483705" r:id="rId12"/>
    <p:sldLayoutId id="2147483703" r:id="rId13"/>
    <p:sldLayoutId id="2147483714" r:id="rId14"/>
    <p:sldLayoutId id="214748371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7.xml"/><Relationship Id="rId1" Type="http://schemas.openxmlformats.org/officeDocument/2006/relationships/customXml" Target="../../customXml/item6.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23.xml"/><Relationship Id="rId1" Type="http://schemas.openxmlformats.org/officeDocument/2006/relationships/customXml" Target="../../customXml/item22.xm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25.xml"/><Relationship Id="rId1" Type="http://schemas.openxmlformats.org/officeDocument/2006/relationships/customXml" Target="../../customXml/item24.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customXml" Target="../../customXml/item27.xml"/><Relationship Id="rId1" Type="http://schemas.openxmlformats.org/officeDocument/2006/relationships/customXml" Target="../../customXml/item26.xml"/><Relationship Id="rId6" Type="http://schemas.openxmlformats.org/officeDocument/2006/relationships/image" Target="../media/image9.png"/><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customXml" Target="../../customXml/item29.xml"/><Relationship Id="rId1" Type="http://schemas.openxmlformats.org/officeDocument/2006/relationships/customXml" Target="../../customXml/item28.xml"/><Relationship Id="rId6" Type="http://schemas.openxmlformats.org/officeDocument/2006/relationships/image" Target="../media/image10.png"/><Relationship Id="rId5" Type="http://schemas.openxmlformats.org/officeDocument/2006/relationships/notesSlide" Target="../notesSlides/notesSlide12.xml"/><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hyperlink" Target="https://aka.ms/DLM/Licensing" TargetMode="External"/><Relationship Id="rId2" Type="http://schemas.openxmlformats.org/officeDocument/2006/relationships/customXml" Target="../../customXml/item31.xml"/><Relationship Id="rId1" Type="http://schemas.openxmlformats.org/officeDocument/2006/relationships/customXml" Target="../../customXml/item30.xml"/><Relationship Id="rId6" Type="http://schemas.openxmlformats.org/officeDocument/2006/relationships/hyperlink" Target="https://aka.ms/DLM/Documentation" TargetMode="External"/><Relationship Id="rId5" Type="http://schemas.openxmlformats.org/officeDocument/2006/relationships/hyperlink" Target="https://aka.ms/DLM/Ninjatraining" TargetMode="Externa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2.xml"/><Relationship Id="rId7" Type="http://schemas.openxmlformats.org/officeDocument/2006/relationships/diagramLayout" Target="../diagrams/layout1.xml"/><Relationship Id="rId2" Type="http://schemas.openxmlformats.org/officeDocument/2006/relationships/customXml" Target="../../customXml/item9.xml"/><Relationship Id="rId1" Type="http://schemas.openxmlformats.org/officeDocument/2006/relationships/customXml" Target="../../customXml/item8.xml"/><Relationship Id="rId6" Type="http://schemas.openxmlformats.org/officeDocument/2006/relationships/diagramData" Target="../diagrams/data1.xml"/><Relationship Id="rId5" Type="http://schemas.openxmlformats.org/officeDocument/2006/relationships/notesSlide" Target="../notesSlides/notesSlide2.xml"/><Relationship Id="rId10" Type="http://schemas.microsoft.com/office/2007/relationships/diagramDrawing" Target="../diagrams/drawing1.xml"/><Relationship Id="rId4" Type="http://schemas.openxmlformats.org/officeDocument/2006/relationships/slideLayout" Target="../slideLayouts/slideLayout13.xm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11.xml"/><Relationship Id="rId1" Type="http://schemas.openxmlformats.org/officeDocument/2006/relationships/customXml" Target="../../customXml/item10.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customXml" Target="../../customXml/item13.xml"/><Relationship Id="rId1" Type="http://schemas.openxmlformats.org/officeDocument/2006/relationships/customXml" Target="../../customXml/item12.xml"/><Relationship Id="rId6" Type="http://schemas.openxmlformats.org/officeDocument/2006/relationships/image" Target="../media/image4.png"/><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customXml" Target="../../customXml/item15.xml"/><Relationship Id="rId1" Type="http://schemas.openxmlformats.org/officeDocument/2006/relationships/customXml" Target="../../customXml/item14.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17.xml"/><Relationship Id="rId1" Type="http://schemas.openxmlformats.org/officeDocument/2006/relationships/customXml" Target="../../customXml/item16.xm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customXml" Target="../../customXml/item19.xml"/><Relationship Id="rId1" Type="http://schemas.openxmlformats.org/officeDocument/2006/relationships/customXml" Target="../../customXml/item18.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image" Target="../media/image6.png"/><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788932" y="2927318"/>
            <a:ext cx="6874408"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81164C03-AC27-DE71-F577-E59320D6FE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60" y="-128588"/>
            <a:ext cx="4672013" cy="4672013"/>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3188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t>
            </a:r>
            <a:r>
              <a:rPr lang="nb-NO" sz="4000" dirty="0">
                <a:solidFill>
                  <a:schemeClr val="bg2"/>
                </a:solidFill>
              </a:rPr>
              <a:t>Real </a:t>
            </a:r>
            <a:r>
              <a:rPr lang="nb-NO" sz="4000" dirty="0" err="1">
                <a:solidFill>
                  <a:schemeClr val="bg2"/>
                </a:solidFill>
              </a:rPr>
              <a:t>life</a:t>
            </a:r>
            <a:r>
              <a:rPr lang="nb-NO" sz="4000" dirty="0">
                <a:solidFill>
                  <a:schemeClr val="bg2"/>
                </a:solidFill>
              </a:rPr>
              <a:t> </a:t>
            </a:r>
            <a:r>
              <a:rPr lang="nb-NO" sz="4000" dirty="0" err="1">
                <a:solidFill>
                  <a:schemeClr val="bg2"/>
                </a:solidFill>
              </a:rPr>
              <a:t>examples</a:t>
            </a:r>
            <a:r>
              <a:rPr lang="nb-NO" sz="4000" dirty="0">
                <a:solidFill>
                  <a:schemeClr val="bg2"/>
                </a:solidFill>
              </a:rPr>
              <a:t> </a:t>
            </a:r>
            <a:r>
              <a:rPr lang="nb-NO" sz="4000" dirty="0" err="1">
                <a:solidFill>
                  <a:schemeClr val="bg2"/>
                </a:solidFill>
              </a:rPr>
              <a:t>of</a:t>
            </a:r>
            <a:r>
              <a:rPr lang="nb-NO" sz="4000" dirty="0">
                <a:solidFill>
                  <a:schemeClr val="bg2"/>
                </a:solidFill>
              </a:rPr>
              <a:t> </a:t>
            </a:r>
            <a:r>
              <a:rPr lang="nb-NO" sz="4000" dirty="0" err="1">
                <a:solidFill>
                  <a:schemeClr val="bg2"/>
                </a:solidFill>
              </a:rPr>
              <a:t>retention</a:t>
            </a:r>
            <a:r>
              <a:rPr lang="nb-NO" sz="4000" dirty="0">
                <a:solidFill>
                  <a:schemeClr val="bg2"/>
                </a:solidFill>
              </a:rPr>
              <a:t> </a:t>
            </a:r>
            <a:r>
              <a:rPr lang="nb-NO" sz="4000" dirty="0" err="1">
                <a:solidFill>
                  <a:schemeClr val="bg2"/>
                </a:solidFill>
              </a:rPr>
              <a:t>labels</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550057-A052-90F9-2093-EC912BAF957E}"/>
              </a:ext>
            </a:extLst>
          </p:cNvPr>
          <p:cNvPicPr>
            <a:picLocks noChangeAspect="1"/>
          </p:cNvPicPr>
          <p:nvPr/>
        </p:nvPicPr>
        <p:blipFill>
          <a:blip r:embed="rId6"/>
          <a:stretch>
            <a:fillRect/>
          </a:stretch>
        </p:blipFill>
        <p:spPr>
          <a:xfrm>
            <a:off x="2786064" y="1529079"/>
            <a:ext cx="6034405" cy="5328921"/>
          </a:xfrm>
          <a:prstGeom prst="rect">
            <a:avLst/>
          </a:prstGeom>
        </p:spPr>
      </p:pic>
    </p:spTree>
    <p:custDataLst>
      <p:custData r:id="rId1"/>
      <p:custData r:id="rId2"/>
      <p:tags r:id="rId3"/>
    </p:custDataLst>
    <p:extLst>
      <p:ext uri="{BB962C8B-B14F-4D97-AF65-F5344CB8AC3E}">
        <p14:creationId xmlns:p14="http://schemas.microsoft.com/office/powerpoint/2010/main" val="223973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Auto </a:t>
            </a:r>
            <a:r>
              <a:rPr lang="nb-NO" sz="4000" dirty="0" err="1"/>
              <a:t>apply</a:t>
            </a:r>
            <a:r>
              <a:rPr lang="nb-NO" sz="4000" dirty="0"/>
              <a:t> to </a:t>
            </a:r>
            <a:r>
              <a:rPr lang="nb-NO" sz="4000" dirty="0" err="1"/>
              <a:t>content</a:t>
            </a:r>
            <a:r>
              <a:rPr lang="nb-NO" sz="4000" dirty="0"/>
              <a:t> </a:t>
            </a:r>
            <a:r>
              <a:rPr lang="nb-NO" sz="4000" dirty="0" err="1"/>
              <a:t>containing</a:t>
            </a:r>
            <a:r>
              <a:rPr lang="nb-NO" sz="4000" dirty="0"/>
              <a:t> sensitive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5E1F07-8ECA-E58D-87CE-55ECD3B6DF4E}"/>
              </a:ext>
            </a:extLst>
          </p:cNvPr>
          <p:cNvPicPr>
            <a:picLocks noChangeAspect="1"/>
          </p:cNvPicPr>
          <p:nvPr/>
        </p:nvPicPr>
        <p:blipFill>
          <a:blip r:embed="rId6"/>
          <a:stretch>
            <a:fillRect/>
          </a:stretch>
        </p:blipFill>
        <p:spPr>
          <a:xfrm>
            <a:off x="1575374" y="1617171"/>
            <a:ext cx="8846830" cy="4683617"/>
          </a:xfrm>
          <a:prstGeom prst="rect">
            <a:avLst/>
          </a:prstGeom>
        </p:spPr>
      </p:pic>
    </p:spTree>
    <p:custDataLst>
      <p:custData r:id="rId1"/>
      <p:custData r:id="rId2"/>
      <p:tags r:id="rId3"/>
    </p:custDataLst>
    <p:extLst>
      <p:ext uri="{BB962C8B-B14F-4D97-AF65-F5344CB8AC3E}">
        <p14:creationId xmlns:p14="http://schemas.microsoft.com/office/powerpoint/2010/main" val="206259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solidFill>
                  <a:schemeClr val="bg2"/>
                </a:solidFill>
              </a:rPr>
              <a:t>Query-</a:t>
            </a:r>
            <a:r>
              <a:rPr lang="nb-NO" sz="4000" dirty="0" err="1">
                <a:solidFill>
                  <a:schemeClr val="bg2"/>
                </a:solidFill>
              </a:rPr>
              <a:t>based</a:t>
            </a:r>
            <a:r>
              <a:rPr lang="nb-NO" sz="4000" dirty="0">
                <a:solidFill>
                  <a:schemeClr val="bg2"/>
                </a:solidFill>
              </a:rPr>
              <a:t> auto-</a:t>
            </a:r>
            <a:r>
              <a:rPr lang="nb-NO" sz="4000" dirty="0" err="1">
                <a:solidFill>
                  <a:schemeClr val="bg2"/>
                </a:solidFill>
              </a:rPr>
              <a:t>apply</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B1D14FC-6D4D-8ED8-45D0-8520551A36F5}"/>
              </a:ext>
            </a:extLst>
          </p:cNvPr>
          <p:cNvPicPr>
            <a:picLocks noChangeAspect="1"/>
          </p:cNvPicPr>
          <p:nvPr/>
        </p:nvPicPr>
        <p:blipFill>
          <a:blip r:embed="rId6"/>
          <a:stretch>
            <a:fillRect/>
          </a:stretch>
        </p:blipFill>
        <p:spPr>
          <a:xfrm>
            <a:off x="419098" y="1671344"/>
            <a:ext cx="11180422" cy="4862491"/>
          </a:xfrm>
          <a:prstGeom prst="rect">
            <a:avLst/>
          </a:prstGeom>
        </p:spPr>
      </p:pic>
    </p:spTree>
    <p:custDataLst>
      <p:custData r:id="rId1"/>
      <p:custData r:id="rId2"/>
      <p:tags r:id="rId3"/>
    </p:custDataLst>
    <p:extLst>
      <p:ext uri="{BB962C8B-B14F-4D97-AF65-F5344CB8AC3E}">
        <p14:creationId xmlns:p14="http://schemas.microsoft.com/office/powerpoint/2010/main" val="41879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dirty="0"/>
              <a:t>The principles of retention, or what takes precedence?</a:t>
            </a: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CBBDA8F-10BC-E28B-F9A1-523BA751400E}"/>
              </a:ext>
            </a:extLst>
          </p:cNvPr>
          <p:cNvPicPr>
            <a:picLocks noChangeAspect="1"/>
          </p:cNvPicPr>
          <p:nvPr/>
        </p:nvPicPr>
        <p:blipFill>
          <a:blip r:embed="rId6"/>
          <a:stretch>
            <a:fillRect/>
          </a:stretch>
        </p:blipFill>
        <p:spPr>
          <a:xfrm>
            <a:off x="2568403" y="1650433"/>
            <a:ext cx="5737728" cy="4721792"/>
          </a:xfrm>
          <a:prstGeom prst="rect">
            <a:avLst/>
          </a:prstGeom>
        </p:spPr>
      </p:pic>
    </p:spTree>
    <p:custDataLst>
      <p:custData r:id="rId1"/>
      <p:custData r:id="rId2"/>
      <p:tags r:id="rId3"/>
    </p:custDataLst>
    <p:extLst>
      <p:ext uri="{BB962C8B-B14F-4D97-AF65-F5344CB8AC3E}">
        <p14:creationId xmlns:p14="http://schemas.microsoft.com/office/powerpoint/2010/main" val="114119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 </a:t>
            </a:r>
            <a:r>
              <a:rPr lang="nb-NO" sz="2400" dirty="0">
                <a:solidFill>
                  <a:schemeClr val="bg2"/>
                </a:solidFill>
              </a:rPr>
              <a:t>(Training and </a:t>
            </a:r>
            <a:r>
              <a:rPr lang="nb-NO" sz="2400" dirty="0" err="1">
                <a:solidFill>
                  <a:schemeClr val="bg2"/>
                </a:solidFill>
              </a:rPr>
              <a:t>Documentation</a:t>
            </a:r>
            <a:r>
              <a:rPr lang="nb-NO" sz="2400" dirty="0">
                <a:solidFill>
                  <a:schemeClr val="bg2"/>
                </a:solidFill>
              </a:rPr>
              <a:t>)</a:t>
            </a:r>
            <a:br>
              <a:rPr lang="nb-NO" sz="8000" dirty="0"/>
            </a:b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sp useBgFill="1">
        <p:nvSpPr>
          <p:cNvPr id="5" name="Plassholder for innhold 2">
            <a:extLst>
              <a:ext uri="{FF2B5EF4-FFF2-40B4-BE49-F238E27FC236}">
                <a16:creationId xmlns:a16="http://schemas.microsoft.com/office/drawing/2014/main" id="{72D9B5A2-4A5A-B7D1-2311-D27BA325AD4C}"/>
              </a:ext>
            </a:extLst>
          </p:cNvPr>
          <p:cNvSpPr txBox="1">
            <a:spLocks/>
          </p:cNvSpPr>
          <p:nvPr/>
        </p:nvSpPr>
        <p:spPr>
          <a:xfrm>
            <a:off x="838200" y="1870543"/>
            <a:ext cx="5385620" cy="40583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err="1"/>
              <a:t>Ninja</a:t>
            </a:r>
            <a:r>
              <a:rPr lang="nb-NO" dirty="0"/>
              <a:t> Training </a:t>
            </a:r>
          </a:p>
          <a:p>
            <a:pPr marL="0" indent="0">
              <a:buNone/>
            </a:pPr>
            <a:r>
              <a:rPr lang="nb-NO" sz="1800" dirty="0">
                <a:solidFill>
                  <a:schemeClr val="bg2"/>
                </a:solidFill>
              </a:rPr>
              <a:t>    </a:t>
            </a:r>
            <a:r>
              <a:rPr lang="nb-NO" sz="1400" dirty="0">
                <a:solidFill>
                  <a:schemeClr val="bg2"/>
                </a:solidFill>
                <a:hlinkClick r:id="rId5"/>
              </a:rPr>
              <a:t>https://aka.ms/DLM/Ninjatraining</a:t>
            </a:r>
            <a:endParaRPr lang="nb-NO" sz="1400" dirty="0">
              <a:solidFill>
                <a:schemeClr val="bg2"/>
              </a:solidFill>
            </a:endParaRPr>
          </a:p>
          <a:p>
            <a:r>
              <a:rPr lang="nb-NO" dirty="0" err="1"/>
              <a:t>Documentation</a:t>
            </a:r>
            <a:endParaRPr lang="nb-NO" dirty="0"/>
          </a:p>
          <a:p>
            <a:pPr marL="0" indent="0">
              <a:buNone/>
            </a:pPr>
            <a:r>
              <a:rPr lang="nb-NO" sz="1400" dirty="0">
                <a:solidFill>
                  <a:schemeClr val="bg2"/>
                </a:solidFill>
              </a:rPr>
              <a:t>     </a:t>
            </a:r>
            <a:r>
              <a:rPr lang="nb-NO" sz="1400" dirty="0">
                <a:solidFill>
                  <a:schemeClr val="bg2"/>
                </a:solidFill>
                <a:hlinkClick r:id="rId6"/>
              </a:rPr>
              <a:t>https://aka.ms/DLM/Documentation</a:t>
            </a:r>
            <a:endParaRPr lang="nb-NO" sz="1400" dirty="0">
              <a:solidFill>
                <a:schemeClr val="bg2"/>
              </a:solidFill>
            </a:endParaRPr>
          </a:p>
          <a:p>
            <a:r>
              <a:rPr lang="nb-NO" dirty="0" err="1"/>
              <a:t>Licensing</a:t>
            </a:r>
            <a:r>
              <a:rPr lang="nb-NO" dirty="0"/>
              <a:t> </a:t>
            </a:r>
            <a:r>
              <a:rPr lang="nb-NO" dirty="0" err="1"/>
              <a:t>information</a:t>
            </a:r>
            <a:endParaRPr lang="nb-NO" dirty="0"/>
          </a:p>
          <a:p>
            <a:pPr marL="0" indent="0">
              <a:buNone/>
            </a:pPr>
            <a:r>
              <a:rPr lang="nb-NO" sz="1400" dirty="0">
                <a:solidFill>
                  <a:schemeClr val="bg2"/>
                </a:solidFill>
              </a:rPr>
              <a:t>     </a:t>
            </a:r>
            <a:r>
              <a:rPr lang="nb-NO" sz="1400" dirty="0">
                <a:solidFill>
                  <a:schemeClr val="bg2"/>
                </a:solidFill>
                <a:hlinkClick r:id="rId7"/>
              </a:rPr>
              <a:t>https://aka.ms/DLM/Licensing</a:t>
            </a:r>
            <a:endParaRPr lang="nb-NO" sz="1400" dirty="0">
              <a:solidFill>
                <a:schemeClr val="bg2"/>
              </a:solidFill>
            </a:endParaRPr>
          </a:p>
          <a:p>
            <a:endParaRPr lang="nb-NO" sz="1800" dirty="0">
              <a:solidFill>
                <a:schemeClr val="bg2"/>
              </a:solidFill>
            </a:endParaRPr>
          </a:p>
          <a:p>
            <a:pPr marL="0" indent="0">
              <a:buNone/>
            </a:pPr>
            <a:endParaRPr lang="nb-NO" dirty="0"/>
          </a:p>
          <a:p>
            <a:endParaRPr lang="nb-NO" dirty="0"/>
          </a:p>
          <a:p>
            <a:pPr marL="0" indent="0">
              <a:buFont typeface="Arial" panose="020B0604020202020204" pitchFamily="34" charset="0"/>
              <a:buNone/>
            </a:pPr>
            <a:endParaRPr lang="nb-NO" dirty="0"/>
          </a:p>
          <a:p>
            <a:pPr marL="0" indent="0">
              <a:buFont typeface="Arial" panose="020B0604020202020204" pitchFamily="34" charset="0"/>
              <a:buNone/>
            </a:pPr>
            <a:endParaRPr lang="nb-NO" dirty="0"/>
          </a:p>
          <a:p>
            <a:pPr marL="0" indent="0">
              <a:buFont typeface="Arial" panose="020B0604020202020204" pitchFamily="34" charset="0"/>
              <a:buNone/>
            </a:pPr>
            <a:endParaRPr lang="nb-NO" dirty="0"/>
          </a:p>
        </p:txBody>
      </p:sp>
    </p:spTree>
    <p:custDataLst>
      <p:custData r:id="rId1"/>
      <p:custData r:id="rId2"/>
      <p:tags r:id="rId3"/>
    </p:custDataLst>
    <p:extLst>
      <p:ext uri="{BB962C8B-B14F-4D97-AF65-F5344CB8AC3E}">
        <p14:creationId xmlns:p14="http://schemas.microsoft.com/office/powerpoint/2010/main" val="185749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78F2041-9E0F-91D5-D5DA-F2D2139D3FAC}"/>
              </a:ext>
            </a:extLst>
          </p:cNvPr>
          <p:cNvGrpSpPr/>
          <p:nvPr/>
        </p:nvGrpSpPr>
        <p:grpSpPr>
          <a:xfrm>
            <a:off x="2287378" y="1213800"/>
            <a:ext cx="7617244" cy="1857931"/>
            <a:chOff x="2479752" y="2887309"/>
            <a:chExt cx="7617244" cy="1857931"/>
          </a:xfrm>
        </p:grpSpPr>
        <p:sp>
          <p:nvSpPr>
            <p:cNvPr id="3" name="Oval 2">
              <a:extLst>
                <a:ext uri="{FF2B5EF4-FFF2-40B4-BE49-F238E27FC236}">
                  <a16:creationId xmlns:a16="http://schemas.microsoft.com/office/drawing/2014/main" id="{42CAFE73-DAF2-BE7E-D7A9-ED71BA4FFC8C}"/>
                </a:ext>
              </a:extLst>
            </p:cNvPr>
            <p:cNvSpPr/>
            <p:nvPr/>
          </p:nvSpPr>
          <p:spPr>
            <a:xfrm>
              <a:off x="8239291" y="2887440"/>
              <a:ext cx="1857705" cy="1857800"/>
            </a:xfrm>
            <a:prstGeom prst="ellipse">
              <a:avLst/>
            </a:prstGeom>
            <a:solidFill>
              <a:schemeClr val="bg2"/>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a:lstStyle/>
            <a:p>
              <a:endParaRPr lang="en-GB" dirty="0"/>
            </a:p>
          </p:txBody>
        </p:sp>
        <p:sp>
          <p:nvSpPr>
            <p:cNvPr id="4" name="Freeform: Shape 3">
              <a:extLst>
                <a:ext uri="{FF2B5EF4-FFF2-40B4-BE49-F238E27FC236}">
                  <a16:creationId xmlns:a16="http://schemas.microsoft.com/office/drawing/2014/main" id="{EB0F051D-23FE-3E4E-FF66-B2DA0564DBD3}"/>
                </a:ext>
              </a:extLst>
            </p:cNvPr>
            <p:cNvSpPr/>
            <p:nvPr/>
          </p:nvSpPr>
          <p:spPr>
            <a:xfrm>
              <a:off x="8301427" y="2949377"/>
              <a:ext cx="1734230" cy="1733925"/>
            </a:xfrm>
            <a:custGeom>
              <a:avLst/>
              <a:gdLst>
                <a:gd name="connsiteX0" fmla="*/ 0 w 1734230"/>
                <a:gd name="connsiteY0" fmla="*/ 866963 h 1733925"/>
                <a:gd name="connsiteX1" fmla="*/ 867115 w 1734230"/>
                <a:gd name="connsiteY1" fmla="*/ 0 h 1733925"/>
                <a:gd name="connsiteX2" fmla="*/ 1734230 w 1734230"/>
                <a:gd name="connsiteY2" fmla="*/ 866963 h 1733925"/>
                <a:gd name="connsiteX3" fmla="*/ 867115 w 1734230"/>
                <a:gd name="connsiteY3" fmla="*/ 1733926 h 1733925"/>
                <a:gd name="connsiteX4" fmla="*/ 0 w 1734230"/>
                <a:gd name="connsiteY4" fmla="*/ 866963 h 173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230" h="1733925">
                  <a:moveTo>
                    <a:pt x="0" y="866963"/>
                  </a:moveTo>
                  <a:cubicBezTo>
                    <a:pt x="0" y="388153"/>
                    <a:pt x="388221" y="0"/>
                    <a:pt x="867115" y="0"/>
                  </a:cubicBezTo>
                  <a:cubicBezTo>
                    <a:pt x="1346009" y="0"/>
                    <a:pt x="1734230" y="388153"/>
                    <a:pt x="1734230" y="866963"/>
                  </a:cubicBezTo>
                  <a:cubicBezTo>
                    <a:pt x="1734230" y="1345773"/>
                    <a:pt x="1346009" y="1733926"/>
                    <a:pt x="867115" y="1733926"/>
                  </a:cubicBezTo>
                  <a:cubicBezTo>
                    <a:pt x="388221" y="1733926"/>
                    <a:pt x="0" y="1345773"/>
                    <a:pt x="0" y="866963"/>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2037" tIns="282041" rIns="282038" bIns="282040" numCol="1" spcCol="1270" anchor="ctr" anchorCtr="0">
              <a:noAutofit/>
            </a:bodyPr>
            <a:lstStyle/>
            <a:p>
              <a:pPr marL="0" lvl="0" indent="0" algn="ctr" defTabSz="1200150">
                <a:lnSpc>
                  <a:spcPct val="90000"/>
                </a:lnSpc>
                <a:spcBef>
                  <a:spcPct val="0"/>
                </a:spcBef>
                <a:spcAft>
                  <a:spcPct val="35000"/>
                </a:spcAft>
                <a:buNone/>
              </a:pPr>
              <a:r>
                <a:rPr lang="en-US" sz="2400" kern="1200" dirty="0"/>
                <a:t>Govern your data</a:t>
              </a:r>
            </a:p>
          </p:txBody>
        </p:sp>
        <p:sp>
          <p:nvSpPr>
            <p:cNvPr id="5" name="Teardrop 4">
              <a:extLst>
                <a:ext uri="{FF2B5EF4-FFF2-40B4-BE49-F238E27FC236}">
                  <a16:creationId xmlns:a16="http://schemas.microsoft.com/office/drawing/2014/main" id="{38252D2D-0701-84E4-2615-58FFC023534A}"/>
                </a:ext>
              </a:extLst>
            </p:cNvPr>
            <p:cNvSpPr/>
            <p:nvPr/>
          </p:nvSpPr>
          <p:spPr>
            <a:xfrm rot="2700000">
              <a:off x="6311469" y="2887309"/>
              <a:ext cx="1857735" cy="1857735"/>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2703434"/>
                <a:satOff val="858"/>
                <a:lumOff val="-784"/>
                <a:alphaOff val="0"/>
              </a:schemeClr>
            </a:fillRef>
            <a:effectRef idx="1">
              <a:schemeClr val="accent4">
                <a:hueOff val="-2703434"/>
                <a:satOff val="858"/>
                <a:lumOff val="-784"/>
                <a:alphaOff val="0"/>
              </a:schemeClr>
            </a:effectRef>
            <a:fontRef idx="minor">
              <a:schemeClr val="dk1"/>
            </a:fontRef>
          </p:style>
          <p:txBody>
            <a:bodyPr/>
            <a:lstStyle/>
            <a:p>
              <a:endParaRPr lang="en-GB"/>
            </a:p>
          </p:txBody>
        </p:sp>
        <p:sp>
          <p:nvSpPr>
            <p:cNvPr id="6" name="Freeform: Shape 5">
              <a:extLst>
                <a:ext uri="{FF2B5EF4-FFF2-40B4-BE49-F238E27FC236}">
                  <a16:creationId xmlns:a16="http://schemas.microsoft.com/office/drawing/2014/main" id="{2A26E607-04DB-9253-C1CD-E9F351311820}"/>
                </a:ext>
              </a:extLst>
            </p:cNvPr>
            <p:cNvSpPr/>
            <p:nvPr/>
          </p:nvSpPr>
          <p:spPr>
            <a:xfrm>
              <a:off x="6381586" y="2949377"/>
              <a:ext cx="1734230" cy="1733925"/>
            </a:xfrm>
            <a:custGeom>
              <a:avLst/>
              <a:gdLst>
                <a:gd name="connsiteX0" fmla="*/ 0 w 1734230"/>
                <a:gd name="connsiteY0" fmla="*/ 866963 h 1733925"/>
                <a:gd name="connsiteX1" fmla="*/ 867115 w 1734230"/>
                <a:gd name="connsiteY1" fmla="*/ 0 h 1733925"/>
                <a:gd name="connsiteX2" fmla="*/ 1734230 w 1734230"/>
                <a:gd name="connsiteY2" fmla="*/ 866963 h 1733925"/>
                <a:gd name="connsiteX3" fmla="*/ 867115 w 1734230"/>
                <a:gd name="connsiteY3" fmla="*/ 1733926 h 1733925"/>
                <a:gd name="connsiteX4" fmla="*/ 0 w 1734230"/>
                <a:gd name="connsiteY4" fmla="*/ 866963 h 173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230" h="1733925">
                  <a:moveTo>
                    <a:pt x="0" y="866963"/>
                  </a:moveTo>
                  <a:cubicBezTo>
                    <a:pt x="0" y="388153"/>
                    <a:pt x="388221" y="0"/>
                    <a:pt x="867115" y="0"/>
                  </a:cubicBezTo>
                  <a:cubicBezTo>
                    <a:pt x="1346009" y="0"/>
                    <a:pt x="1734230" y="388153"/>
                    <a:pt x="1734230" y="866963"/>
                  </a:cubicBezTo>
                  <a:cubicBezTo>
                    <a:pt x="1734230" y="1345773"/>
                    <a:pt x="1346009" y="1733926"/>
                    <a:pt x="867115" y="1733926"/>
                  </a:cubicBezTo>
                  <a:cubicBezTo>
                    <a:pt x="388221" y="1733926"/>
                    <a:pt x="0" y="1345773"/>
                    <a:pt x="0" y="866963"/>
                  </a:cubicBezTo>
                  <a:close/>
                </a:path>
              </a:pathLst>
            </a:custGeom>
          </p:spPr>
          <p:style>
            <a:lnRef idx="1">
              <a:schemeClr val="accent4">
                <a:hueOff val="-2703434"/>
                <a:satOff val="858"/>
                <a:lumOff val="-78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2037" tIns="282041" rIns="282038" bIns="282040" numCol="1" spcCol="1270" anchor="ctr" anchorCtr="0">
              <a:noAutofit/>
            </a:bodyPr>
            <a:lstStyle/>
            <a:p>
              <a:pPr marL="0" lvl="0" indent="0" algn="ctr" defTabSz="1200150">
                <a:lnSpc>
                  <a:spcPct val="90000"/>
                </a:lnSpc>
                <a:spcBef>
                  <a:spcPct val="0"/>
                </a:spcBef>
                <a:spcAft>
                  <a:spcPct val="35000"/>
                </a:spcAft>
                <a:buNone/>
              </a:pPr>
              <a:r>
                <a:rPr lang="en-US" sz="2400" kern="1200" dirty="0"/>
                <a:t>Prevent data loss</a:t>
              </a:r>
            </a:p>
          </p:txBody>
        </p:sp>
        <p:sp>
          <p:nvSpPr>
            <p:cNvPr id="7" name="Teardrop 6">
              <a:extLst>
                <a:ext uri="{FF2B5EF4-FFF2-40B4-BE49-F238E27FC236}">
                  <a16:creationId xmlns:a16="http://schemas.microsoft.com/office/drawing/2014/main" id="{CA2A366A-87D7-F074-F85C-26117F2DAA7A}"/>
                </a:ext>
              </a:extLst>
            </p:cNvPr>
            <p:cNvSpPr/>
            <p:nvPr/>
          </p:nvSpPr>
          <p:spPr>
            <a:xfrm rot="2700000">
              <a:off x="4399593" y="2887309"/>
              <a:ext cx="1857735" cy="1857735"/>
            </a:xfrm>
            <a:prstGeom prst="teardrop">
              <a:avLst>
                <a:gd name="adj" fmla="val 10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5406868"/>
                <a:satOff val="1715"/>
                <a:lumOff val="-1569"/>
                <a:alphaOff val="0"/>
              </a:schemeClr>
            </a:fillRef>
            <a:effectRef idx="1">
              <a:schemeClr val="accent4">
                <a:hueOff val="-5406868"/>
                <a:satOff val="1715"/>
                <a:lumOff val="-1569"/>
                <a:alphaOff val="0"/>
              </a:schemeClr>
            </a:effectRef>
            <a:fontRef idx="minor">
              <a:schemeClr val="dk1"/>
            </a:fontRef>
          </p:style>
          <p:txBody>
            <a:bodyPr/>
            <a:lstStyle/>
            <a:p>
              <a:endParaRPr lang="en-GB"/>
            </a:p>
          </p:txBody>
        </p:sp>
        <p:sp>
          <p:nvSpPr>
            <p:cNvPr id="8" name="Freeform: Shape 7">
              <a:extLst>
                <a:ext uri="{FF2B5EF4-FFF2-40B4-BE49-F238E27FC236}">
                  <a16:creationId xmlns:a16="http://schemas.microsoft.com/office/drawing/2014/main" id="{8180A105-A424-4ADE-99B0-09CCE162B041}"/>
                </a:ext>
              </a:extLst>
            </p:cNvPr>
            <p:cNvSpPr/>
            <p:nvPr/>
          </p:nvSpPr>
          <p:spPr>
            <a:xfrm>
              <a:off x="4461745" y="2949377"/>
              <a:ext cx="1734230" cy="1733925"/>
            </a:xfrm>
            <a:custGeom>
              <a:avLst/>
              <a:gdLst>
                <a:gd name="connsiteX0" fmla="*/ 0 w 1734230"/>
                <a:gd name="connsiteY0" fmla="*/ 866963 h 1733925"/>
                <a:gd name="connsiteX1" fmla="*/ 867115 w 1734230"/>
                <a:gd name="connsiteY1" fmla="*/ 0 h 1733925"/>
                <a:gd name="connsiteX2" fmla="*/ 1734230 w 1734230"/>
                <a:gd name="connsiteY2" fmla="*/ 866963 h 1733925"/>
                <a:gd name="connsiteX3" fmla="*/ 867115 w 1734230"/>
                <a:gd name="connsiteY3" fmla="*/ 1733926 h 1733925"/>
                <a:gd name="connsiteX4" fmla="*/ 0 w 1734230"/>
                <a:gd name="connsiteY4" fmla="*/ 866963 h 173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230" h="1733925">
                  <a:moveTo>
                    <a:pt x="0" y="866963"/>
                  </a:moveTo>
                  <a:cubicBezTo>
                    <a:pt x="0" y="388153"/>
                    <a:pt x="388221" y="0"/>
                    <a:pt x="867115" y="0"/>
                  </a:cubicBezTo>
                  <a:cubicBezTo>
                    <a:pt x="1346009" y="0"/>
                    <a:pt x="1734230" y="388153"/>
                    <a:pt x="1734230" y="866963"/>
                  </a:cubicBezTo>
                  <a:cubicBezTo>
                    <a:pt x="1734230" y="1345773"/>
                    <a:pt x="1346009" y="1733926"/>
                    <a:pt x="867115" y="1733926"/>
                  </a:cubicBezTo>
                  <a:cubicBezTo>
                    <a:pt x="388221" y="1733926"/>
                    <a:pt x="0" y="1345773"/>
                    <a:pt x="0" y="866963"/>
                  </a:cubicBezTo>
                  <a:close/>
                </a:path>
              </a:pathLst>
            </a:custGeom>
          </p:spPr>
          <p:style>
            <a:lnRef idx="1">
              <a:schemeClr val="accent4">
                <a:hueOff val="-5406868"/>
                <a:satOff val="1715"/>
                <a:lumOff val="-156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2037" tIns="282041" rIns="282038" bIns="282040" numCol="1" spcCol="1270" anchor="ctr" anchorCtr="0">
              <a:noAutofit/>
            </a:bodyPr>
            <a:lstStyle/>
            <a:p>
              <a:pPr marL="0" lvl="0" indent="0" algn="ctr" defTabSz="1200150">
                <a:lnSpc>
                  <a:spcPct val="90000"/>
                </a:lnSpc>
                <a:spcBef>
                  <a:spcPct val="0"/>
                </a:spcBef>
                <a:spcAft>
                  <a:spcPct val="35000"/>
                </a:spcAft>
                <a:buNone/>
              </a:pPr>
              <a:r>
                <a:rPr lang="en-US" sz="2400" kern="1200" dirty="0"/>
                <a:t>Protect your data</a:t>
              </a:r>
            </a:p>
          </p:txBody>
        </p:sp>
        <p:sp>
          <p:nvSpPr>
            <p:cNvPr id="9" name="Teardrop 8">
              <a:extLst>
                <a:ext uri="{FF2B5EF4-FFF2-40B4-BE49-F238E27FC236}">
                  <a16:creationId xmlns:a16="http://schemas.microsoft.com/office/drawing/2014/main" id="{77A88A0B-1EFE-3409-F433-CCA92E5006BD}"/>
                </a:ext>
              </a:extLst>
            </p:cNvPr>
            <p:cNvSpPr/>
            <p:nvPr/>
          </p:nvSpPr>
          <p:spPr>
            <a:xfrm rot="2700000">
              <a:off x="2479752" y="2887309"/>
              <a:ext cx="1857735" cy="1857735"/>
            </a:xfrm>
            <a:prstGeom prst="teardrop">
              <a:avLst>
                <a:gd name="adj" fmla="val 100000"/>
              </a:avLst>
            </a:prstGeom>
            <a:solidFill>
              <a:schemeClr val="bg1">
                <a:lumMod val="8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4">
                <a:hueOff val="-8110302"/>
                <a:satOff val="2573"/>
                <a:lumOff val="-2353"/>
                <a:alphaOff val="0"/>
              </a:schemeClr>
            </a:effectRef>
            <a:fontRef idx="minor">
              <a:schemeClr val="dk1"/>
            </a:fontRef>
          </p:style>
          <p:txBody>
            <a:bodyPr/>
            <a:lstStyle/>
            <a:p>
              <a:endParaRPr lang="en-GB" dirty="0"/>
            </a:p>
          </p:txBody>
        </p:sp>
        <p:sp>
          <p:nvSpPr>
            <p:cNvPr id="10" name="Freeform: Shape 9">
              <a:extLst>
                <a:ext uri="{FF2B5EF4-FFF2-40B4-BE49-F238E27FC236}">
                  <a16:creationId xmlns:a16="http://schemas.microsoft.com/office/drawing/2014/main" id="{2EA71713-3D43-EE9C-C346-30CF659D3B54}"/>
                </a:ext>
              </a:extLst>
            </p:cNvPr>
            <p:cNvSpPr/>
            <p:nvPr/>
          </p:nvSpPr>
          <p:spPr>
            <a:xfrm>
              <a:off x="2541903" y="2949377"/>
              <a:ext cx="1734230" cy="1733925"/>
            </a:xfrm>
            <a:custGeom>
              <a:avLst/>
              <a:gdLst>
                <a:gd name="connsiteX0" fmla="*/ 0 w 1734230"/>
                <a:gd name="connsiteY0" fmla="*/ 866963 h 1733925"/>
                <a:gd name="connsiteX1" fmla="*/ 867115 w 1734230"/>
                <a:gd name="connsiteY1" fmla="*/ 0 h 1733925"/>
                <a:gd name="connsiteX2" fmla="*/ 1734230 w 1734230"/>
                <a:gd name="connsiteY2" fmla="*/ 866963 h 1733925"/>
                <a:gd name="connsiteX3" fmla="*/ 867115 w 1734230"/>
                <a:gd name="connsiteY3" fmla="*/ 1733926 h 1733925"/>
                <a:gd name="connsiteX4" fmla="*/ 0 w 1734230"/>
                <a:gd name="connsiteY4" fmla="*/ 866963 h 173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230" h="1733925">
                  <a:moveTo>
                    <a:pt x="0" y="866963"/>
                  </a:moveTo>
                  <a:cubicBezTo>
                    <a:pt x="0" y="388153"/>
                    <a:pt x="388221" y="0"/>
                    <a:pt x="867115" y="0"/>
                  </a:cubicBezTo>
                  <a:cubicBezTo>
                    <a:pt x="1346009" y="0"/>
                    <a:pt x="1734230" y="388153"/>
                    <a:pt x="1734230" y="866963"/>
                  </a:cubicBezTo>
                  <a:cubicBezTo>
                    <a:pt x="1734230" y="1345773"/>
                    <a:pt x="1346009" y="1733926"/>
                    <a:pt x="867115" y="1733926"/>
                  </a:cubicBezTo>
                  <a:cubicBezTo>
                    <a:pt x="388221" y="1733926"/>
                    <a:pt x="0" y="1345773"/>
                    <a:pt x="0" y="866963"/>
                  </a:cubicBezTo>
                  <a:close/>
                </a:path>
              </a:pathLst>
            </a:custGeom>
          </p:spPr>
          <p:style>
            <a:lnRef idx="1">
              <a:schemeClr val="accent4">
                <a:hueOff val="-8110302"/>
                <a:satOff val="2573"/>
                <a:lumOff val="-235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2037" tIns="282041" rIns="282038" bIns="282040" numCol="1" spcCol="1270" anchor="ctr" anchorCtr="0">
              <a:noAutofit/>
            </a:bodyPr>
            <a:lstStyle/>
            <a:p>
              <a:pPr marL="0" lvl="0" indent="0" algn="ctr" defTabSz="1200150">
                <a:lnSpc>
                  <a:spcPct val="90000"/>
                </a:lnSpc>
                <a:spcBef>
                  <a:spcPct val="0"/>
                </a:spcBef>
                <a:spcAft>
                  <a:spcPct val="35000"/>
                </a:spcAft>
                <a:buNone/>
              </a:pPr>
              <a:r>
                <a:rPr lang="en-US" sz="2400" kern="1200" dirty="0"/>
                <a:t>Know your data</a:t>
              </a:r>
            </a:p>
          </p:txBody>
        </p:sp>
      </p:grpSp>
      <p:sp>
        <p:nvSpPr>
          <p:cNvPr id="11" name="Arrow: Down 10">
            <a:extLst>
              <a:ext uri="{FF2B5EF4-FFF2-40B4-BE49-F238E27FC236}">
                <a16:creationId xmlns:a16="http://schemas.microsoft.com/office/drawing/2014/main" id="{41820CCF-7913-2E70-8E41-5C85EA1B4868}"/>
              </a:ext>
            </a:extLst>
          </p:cNvPr>
          <p:cNvSpPr/>
          <p:nvPr/>
        </p:nvSpPr>
        <p:spPr>
          <a:xfrm rot="10800000">
            <a:off x="2959445" y="3087408"/>
            <a:ext cx="486033" cy="608859"/>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pPr algn="ctr"/>
            <a:endParaRPr lang="en-US" sz="2400"/>
          </a:p>
        </p:txBody>
      </p:sp>
      <p:sp>
        <p:nvSpPr>
          <p:cNvPr id="12" name="TextBox 11">
            <a:extLst>
              <a:ext uri="{FF2B5EF4-FFF2-40B4-BE49-F238E27FC236}">
                <a16:creationId xmlns:a16="http://schemas.microsoft.com/office/drawing/2014/main" id="{CEDADDFF-0CE4-01C4-6BD3-1AF5782EF439}"/>
              </a:ext>
            </a:extLst>
          </p:cNvPr>
          <p:cNvSpPr txBox="1"/>
          <p:nvPr/>
        </p:nvSpPr>
        <p:spPr>
          <a:xfrm>
            <a:off x="2412300" y="3696267"/>
            <a:ext cx="1580322" cy="1956375"/>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r>
              <a:rPr lang="en-US" sz="1400"/>
              <a:t>Understand your data landscape and identify important data across your hybrid environment.</a:t>
            </a:r>
          </a:p>
        </p:txBody>
      </p:sp>
      <p:sp>
        <p:nvSpPr>
          <p:cNvPr id="13" name="Arrow: Down 12">
            <a:extLst>
              <a:ext uri="{FF2B5EF4-FFF2-40B4-BE49-F238E27FC236}">
                <a16:creationId xmlns:a16="http://schemas.microsoft.com/office/drawing/2014/main" id="{9FD4FE47-6B13-CB4D-2B34-EC61FC665150}"/>
              </a:ext>
            </a:extLst>
          </p:cNvPr>
          <p:cNvSpPr/>
          <p:nvPr/>
        </p:nvSpPr>
        <p:spPr>
          <a:xfrm rot="10800000">
            <a:off x="4927182" y="3087408"/>
            <a:ext cx="486033" cy="608859"/>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pPr algn="ctr"/>
            <a:endParaRPr lang="en-US" sz="2400"/>
          </a:p>
        </p:txBody>
      </p:sp>
      <p:sp>
        <p:nvSpPr>
          <p:cNvPr id="14" name="TextBox 13">
            <a:extLst>
              <a:ext uri="{FF2B5EF4-FFF2-40B4-BE49-F238E27FC236}">
                <a16:creationId xmlns:a16="http://schemas.microsoft.com/office/drawing/2014/main" id="{1B878425-D3EB-EDF4-F904-6A723434BF67}"/>
              </a:ext>
            </a:extLst>
          </p:cNvPr>
          <p:cNvSpPr txBox="1"/>
          <p:nvPr/>
        </p:nvSpPr>
        <p:spPr>
          <a:xfrm>
            <a:off x="4380037" y="3696268"/>
            <a:ext cx="1561771" cy="1956375"/>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r>
              <a:rPr lang="en-US" sz="1400"/>
              <a:t>Apply flexible protection action including encryptions, access restrictions and visual markings.</a:t>
            </a:r>
          </a:p>
        </p:txBody>
      </p:sp>
      <p:sp>
        <p:nvSpPr>
          <p:cNvPr id="15" name="Arrow: Down 14">
            <a:extLst>
              <a:ext uri="{FF2B5EF4-FFF2-40B4-BE49-F238E27FC236}">
                <a16:creationId xmlns:a16="http://schemas.microsoft.com/office/drawing/2014/main" id="{24F456D1-74A1-D825-3A7F-1F8EFA937D46}"/>
              </a:ext>
            </a:extLst>
          </p:cNvPr>
          <p:cNvSpPr/>
          <p:nvPr/>
        </p:nvSpPr>
        <p:spPr>
          <a:xfrm rot="10800000">
            <a:off x="6810083" y="3087408"/>
            <a:ext cx="486033" cy="608859"/>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pPr algn="ctr"/>
            <a:endParaRPr lang="en-US" sz="2400"/>
          </a:p>
        </p:txBody>
      </p:sp>
      <p:sp>
        <p:nvSpPr>
          <p:cNvPr id="16" name="TextBox 15">
            <a:extLst>
              <a:ext uri="{FF2B5EF4-FFF2-40B4-BE49-F238E27FC236}">
                <a16:creationId xmlns:a16="http://schemas.microsoft.com/office/drawing/2014/main" id="{047B69BB-784A-B647-7F2B-04C47497087E}"/>
              </a:ext>
            </a:extLst>
          </p:cNvPr>
          <p:cNvSpPr txBox="1"/>
          <p:nvPr/>
        </p:nvSpPr>
        <p:spPr>
          <a:xfrm>
            <a:off x="6262938" y="3696268"/>
            <a:ext cx="1561771" cy="17397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r>
              <a:rPr lang="en-US" sz="1400"/>
              <a:t>Detect risky behavior and prevent accidental oversharing of Sensitive information.</a:t>
            </a:r>
          </a:p>
        </p:txBody>
      </p:sp>
      <p:sp>
        <p:nvSpPr>
          <p:cNvPr id="17" name="Arrow: Down 16">
            <a:extLst>
              <a:ext uri="{FF2B5EF4-FFF2-40B4-BE49-F238E27FC236}">
                <a16:creationId xmlns:a16="http://schemas.microsoft.com/office/drawing/2014/main" id="{27EF7969-9113-78AF-8908-FDBEAAA0B3B5}"/>
              </a:ext>
            </a:extLst>
          </p:cNvPr>
          <p:cNvSpPr/>
          <p:nvPr/>
        </p:nvSpPr>
        <p:spPr>
          <a:xfrm rot="10800000">
            <a:off x="8674983" y="3087408"/>
            <a:ext cx="486033" cy="608859"/>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pPr algn="ctr"/>
            <a:endParaRPr lang="en-US" sz="2400"/>
          </a:p>
        </p:txBody>
      </p:sp>
      <p:sp>
        <p:nvSpPr>
          <p:cNvPr id="18" name="TextBox 17">
            <a:extLst>
              <a:ext uri="{FF2B5EF4-FFF2-40B4-BE49-F238E27FC236}">
                <a16:creationId xmlns:a16="http://schemas.microsoft.com/office/drawing/2014/main" id="{124F35D8-EC79-EA8E-EE75-9D89CFF16C60}"/>
              </a:ext>
            </a:extLst>
          </p:cNvPr>
          <p:cNvSpPr txBox="1"/>
          <p:nvPr/>
        </p:nvSpPr>
        <p:spPr>
          <a:xfrm>
            <a:off x="8127838" y="3696268"/>
            <a:ext cx="1561771" cy="1532334"/>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NO"/>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a:lstStyle>
          <a:p>
            <a:r>
              <a:rPr lang="en-US" sz="1400"/>
              <a:t>Automatically retain delete and store data and records in a compliant manner.</a:t>
            </a:r>
          </a:p>
        </p:txBody>
      </p:sp>
    </p:spTree>
    <p:extLst>
      <p:ext uri="{BB962C8B-B14F-4D97-AF65-F5344CB8AC3E}">
        <p14:creationId xmlns:p14="http://schemas.microsoft.com/office/powerpoint/2010/main" val="409945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386B2-571E-42BD-13AD-F9D0815D95FB}"/>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4C50A448-348A-A014-F843-AB81D0D882B4}"/>
              </a:ext>
            </a:extLst>
          </p:cNvPr>
          <p:cNvSpPr txBox="1"/>
          <p:nvPr/>
        </p:nvSpPr>
        <p:spPr>
          <a:xfrm>
            <a:off x="419099" y="326994"/>
            <a:ext cx="1118042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289EB492-715F-E65F-C27A-59A2805CC1D7}"/>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9E964BB9-1741-5E37-388D-CC7DC3625175}"/>
              </a:ext>
            </a:extLst>
          </p:cNvPr>
          <p:cNvGraphicFramePr/>
          <p:nvPr/>
        </p:nvGraphicFramePr>
        <p:xfrm>
          <a:off x="1508430" y="1112339"/>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custData r:id="rId1"/>
      <p:custData r:id="rId2"/>
      <p:tags r:id="rId3"/>
    </p:custDataLst>
    <p:extLst>
      <p:ext uri="{BB962C8B-B14F-4D97-AF65-F5344CB8AC3E}">
        <p14:creationId xmlns:p14="http://schemas.microsoft.com/office/powerpoint/2010/main" val="4455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t>
            </a:r>
            <a:r>
              <a:rPr lang="nb-NO" sz="4000" dirty="0" err="1">
                <a:solidFill>
                  <a:schemeClr val="bg2"/>
                </a:solidFill>
              </a:rPr>
              <a:t>Retention</a:t>
            </a:r>
            <a:r>
              <a:rPr lang="nb-NO" sz="4000" dirty="0">
                <a:solidFill>
                  <a:schemeClr val="bg2"/>
                </a:solidFill>
              </a:rPr>
              <a:t> Policy and </a:t>
            </a:r>
            <a:r>
              <a:rPr lang="nb-NO" sz="4000" dirty="0" err="1">
                <a:solidFill>
                  <a:schemeClr val="bg2"/>
                </a:solidFill>
              </a:rPr>
              <a:t>retention</a:t>
            </a:r>
            <a:r>
              <a:rPr lang="nb-NO" sz="4000" dirty="0">
                <a:solidFill>
                  <a:schemeClr val="bg2"/>
                </a:solidFill>
              </a:rPr>
              <a:t> </a:t>
            </a:r>
            <a:r>
              <a:rPr lang="nb-NO" sz="4000" dirty="0" err="1">
                <a:solidFill>
                  <a:schemeClr val="bg2"/>
                </a:solidFill>
              </a:rPr>
              <a:t>labels</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57B39A1-D3F1-4F98-AE46-34698CC69A0D}"/>
              </a:ext>
            </a:extLst>
          </p:cNvPr>
          <p:cNvPicPr>
            <a:picLocks noChangeAspect="1"/>
          </p:cNvPicPr>
          <p:nvPr/>
        </p:nvPicPr>
        <p:blipFill>
          <a:blip r:embed="rId6"/>
          <a:stretch>
            <a:fillRect/>
          </a:stretch>
        </p:blipFill>
        <p:spPr>
          <a:xfrm>
            <a:off x="592478" y="1694284"/>
            <a:ext cx="9523061" cy="4652400"/>
          </a:xfrm>
          <a:prstGeom prst="rect">
            <a:avLst/>
          </a:prstGeom>
        </p:spPr>
      </p:pic>
    </p:spTree>
    <p:custDataLst>
      <p:custData r:id="rId1"/>
      <p:custData r:id="rId2"/>
      <p:tags r:id="rId3"/>
    </p:custDataLst>
    <p:extLst>
      <p:ext uri="{BB962C8B-B14F-4D97-AF65-F5344CB8AC3E}">
        <p14:creationId xmlns:p14="http://schemas.microsoft.com/office/powerpoint/2010/main" val="222983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t>
            </a:r>
            <a:r>
              <a:rPr lang="nb-NO" sz="4000" dirty="0">
                <a:solidFill>
                  <a:schemeClr val="bg2"/>
                </a:solidFill>
              </a:rPr>
              <a:t>Settings for </a:t>
            </a:r>
            <a:r>
              <a:rPr lang="nb-NO" sz="4000" dirty="0" err="1">
                <a:solidFill>
                  <a:schemeClr val="bg2"/>
                </a:solidFill>
              </a:rPr>
              <a:t>Retention</a:t>
            </a:r>
            <a:r>
              <a:rPr lang="nb-NO" sz="4000" dirty="0">
                <a:solidFill>
                  <a:schemeClr val="bg2"/>
                </a:solidFill>
              </a:rPr>
              <a:t> </a:t>
            </a:r>
            <a:r>
              <a:rPr lang="nb-NO" sz="4000" dirty="0" err="1">
                <a:solidFill>
                  <a:schemeClr val="bg2"/>
                </a:solidFill>
              </a:rPr>
              <a:t>policies</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541443D-F2AD-AAB3-2FFE-404921C405B9}"/>
              </a:ext>
            </a:extLst>
          </p:cNvPr>
          <p:cNvPicPr>
            <a:picLocks noChangeAspect="1"/>
          </p:cNvPicPr>
          <p:nvPr/>
        </p:nvPicPr>
        <p:blipFill>
          <a:blip r:embed="rId6"/>
          <a:stretch>
            <a:fillRect/>
          </a:stretch>
        </p:blipFill>
        <p:spPr>
          <a:xfrm>
            <a:off x="1075943" y="1590578"/>
            <a:ext cx="10125458" cy="3603765"/>
          </a:xfrm>
          <a:prstGeom prst="rect">
            <a:avLst/>
          </a:prstGeom>
        </p:spPr>
      </p:pic>
    </p:spTree>
    <p:custDataLst>
      <p:custData r:id="rId1"/>
      <p:custData r:id="rId2"/>
      <p:tags r:id="rId3"/>
    </p:custDataLst>
    <p:extLst>
      <p:ext uri="{BB962C8B-B14F-4D97-AF65-F5344CB8AC3E}">
        <p14:creationId xmlns:p14="http://schemas.microsoft.com/office/powerpoint/2010/main" val="251453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208CA-EABC-B4C8-DB15-8FA5909306E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5B4E8B8-2F5B-F18B-6E71-F1E4BE5ADBFF}"/>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96B107-ECE7-B5C1-3B83-8A994EC2F6B8}"/>
              </a:ext>
            </a:extLst>
          </p:cNvPr>
          <p:cNvSpPr txBox="1"/>
          <p:nvPr/>
        </p:nvSpPr>
        <p:spPr>
          <a:xfrm>
            <a:off x="3238439" y="3075057"/>
            <a:ext cx="5991281" cy="707886"/>
          </a:xfrm>
          <a:prstGeom prst="rect">
            <a:avLst/>
          </a:prstGeom>
          <a:noFill/>
        </p:spPr>
        <p:txBody>
          <a:bodyPr wrap="square" rtlCol="0">
            <a:spAutoFit/>
          </a:bodyPr>
          <a:lstStyle/>
          <a:p>
            <a:r>
              <a:rPr lang="en-GB" sz="4000" dirty="0">
                <a:solidFill>
                  <a:schemeClr val="bg2"/>
                </a:solidFill>
              </a:rPr>
              <a:t>Create Retention policy</a:t>
            </a:r>
          </a:p>
        </p:txBody>
      </p:sp>
    </p:spTree>
    <p:custDataLst>
      <p:custData r:id="rId1"/>
      <p:custData r:id="rId2"/>
      <p:tags r:id="rId3"/>
    </p:custDataLst>
    <p:extLst>
      <p:ext uri="{BB962C8B-B14F-4D97-AF65-F5344CB8AC3E}">
        <p14:creationId xmlns:p14="http://schemas.microsoft.com/office/powerpoint/2010/main" val="184302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t>
            </a:r>
            <a:r>
              <a:rPr lang="nb-NO" sz="4000" dirty="0">
                <a:solidFill>
                  <a:schemeClr val="bg2"/>
                </a:solidFill>
              </a:rPr>
              <a:t>Settings for </a:t>
            </a:r>
            <a:r>
              <a:rPr lang="nb-NO" sz="4000" dirty="0" err="1">
                <a:solidFill>
                  <a:schemeClr val="bg2"/>
                </a:solidFill>
              </a:rPr>
              <a:t>Retention</a:t>
            </a:r>
            <a:r>
              <a:rPr lang="nb-NO" sz="4000" dirty="0">
                <a:solidFill>
                  <a:schemeClr val="bg2"/>
                </a:solidFill>
              </a:rPr>
              <a:t> </a:t>
            </a:r>
            <a:r>
              <a:rPr lang="nb-NO" sz="4000" dirty="0" err="1">
                <a:solidFill>
                  <a:schemeClr val="bg2"/>
                </a:solidFill>
              </a:rPr>
              <a:t>labels</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B689111-E141-7D6D-C576-BE137056B784}"/>
              </a:ext>
            </a:extLst>
          </p:cNvPr>
          <p:cNvPicPr>
            <a:picLocks noChangeAspect="1"/>
          </p:cNvPicPr>
          <p:nvPr/>
        </p:nvPicPr>
        <p:blipFill>
          <a:blip r:embed="rId6"/>
          <a:stretch>
            <a:fillRect/>
          </a:stretch>
        </p:blipFill>
        <p:spPr>
          <a:xfrm>
            <a:off x="1359466" y="1666624"/>
            <a:ext cx="8927531" cy="4694757"/>
          </a:xfrm>
          <a:prstGeom prst="rect">
            <a:avLst/>
          </a:prstGeom>
        </p:spPr>
      </p:pic>
    </p:spTree>
    <p:custDataLst>
      <p:custData r:id="rId1"/>
      <p:custData r:id="rId2"/>
      <p:tags r:id="rId3"/>
    </p:custDataLst>
    <p:extLst>
      <p:ext uri="{BB962C8B-B14F-4D97-AF65-F5344CB8AC3E}">
        <p14:creationId xmlns:p14="http://schemas.microsoft.com/office/powerpoint/2010/main" val="245767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B4D2-0734-EFA9-1549-0A4634057CE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E804715-40B3-1EE5-C356-88C465A28EDD}"/>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AEB11E-955F-3CB7-1489-B3F278681D85}"/>
              </a:ext>
            </a:extLst>
          </p:cNvPr>
          <p:cNvSpPr txBox="1"/>
          <p:nvPr/>
        </p:nvSpPr>
        <p:spPr>
          <a:xfrm>
            <a:off x="1052451" y="1045042"/>
            <a:ext cx="5991281" cy="2554545"/>
          </a:xfrm>
          <a:prstGeom prst="rect">
            <a:avLst/>
          </a:prstGeom>
          <a:noFill/>
        </p:spPr>
        <p:txBody>
          <a:bodyPr wrap="square" rtlCol="0">
            <a:spAutoFit/>
          </a:bodyPr>
          <a:lstStyle/>
          <a:p>
            <a:r>
              <a:rPr lang="en-GB" sz="4000" dirty="0">
                <a:solidFill>
                  <a:schemeClr val="bg2"/>
                </a:solidFill>
              </a:rPr>
              <a:t>Create Retention label and apply a retention label in M365 – Auto Apply</a:t>
            </a:r>
          </a:p>
        </p:txBody>
      </p:sp>
      <p:sp>
        <p:nvSpPr>
          <p:cNvPr id="3" name="TextBox 2">
            <a:extLst>
              <a:ext uri="{FF2B5EF4-FFF2-40B4-BE49-F238E27FC236}">
                <a16:creationId xmlns:a16="http://schemas.microsoft.com/office/drawing/2014/main" id="{6979C897-1DAA-EC25-553C-0A366707F645}"/>
              </a:ext>
            </a:extLst>
          </p:cNvPr>
          <p:cNvSpPr txBox="1"/>
          <p:nvPr/>
        </p:nvSpPr>
        <p:spPr>
          <a:xfrm>
            <a:off x="4919601" y="3873967"/>
            <a:ext cx="5991281" cy="1323439"/>
          </a:xfrm>
          <a:prstGeom prst="rect">
            <a:avLst/>
          </a:prstGeom>
          <a:noFill/>
        </p:spPr>
        <p:txBody>
          <a:bodyPr wrap="square" rtlCol="0">
            <a:spAutoFit/>
          </a:bodyPr>
          <a:lstStyle/>
          <a:p>
            <a:r>
              <a:rPr lang="en-GB" sz="4000" dirty="0">
                <a:solidFill>
                  <a:schemeClr val="bg2"/>
                </a:solidFill>
              </a:rPr>
              <a:t>Manage disposition reviews</a:t>
            </a:r>
          </a:p>
        </p:txBody>
      </p:sp>
    </p:spTree>
    <p:custDataLst>
      <p:custData r:id="rId1"/>
      <p:custData r:id="rId2"/>
      <p:tags r:id="rId3"/>
    </p:custDataLst>
    <p:extLst>
      <p:ext uri="{BB962C8B-B14F-4D97-AF65-F5344CB8AC3E}">
        <p14:creationId xmlns:p14="http://schemas.microsoft.com/office/powerpoint/2010/main" val="298162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613A105-6F49-A50A-80AF-48EE750585C8}"/>
              </a:ext>
            </a:extLst>
          </p:cNvPr>
          <p:cNvSpPr txBox="1"/>
          <p:nvPr/>
        </p:nvSpPr>
        <p:spPr>
          <a:xfrm>
            <a:off x="419099" y="326994"/>
            <a:ext cx="1118042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4000" dirty="0"/>
              <a:t>Data </a:t>
            </a:r>
            <a:r>
              <a:rPr lang="nb-NO" sz="4000" dirty="0" err="1"/>
              <a:t>Lifecycle</a:t>
            </a:r>
            <a:r>
              <a:rPr lang="nb-NO" sz="4000" dirty="0"/>
              <a:t> Management: </a:t>
            </a:r>
            <a:r>
              <a:rPr lang="nb-NO" sz="4000" dirty="0">
                <a:solidFill>
                  <a:schemeClr val="bg2"/>
                </a:solidFill>
              </a:rPr>
              <a:t>Real </a:t>
            </a:r>
            <a:r>
              <a:rPr lang="nb-NO" sz="4000" dirty="0" err="1">
                <a:solidFill>
                  <a:schemeClr val="bg2"/>
                </a:solidFill>
              </a:rPr>
              <a:t>life</a:t>
            </a:r>
            <a:r>
              <a:rPr lang="nb-NO" sz="4000" dirty="0">
                <a:solidFill>
                  <a:schemeClr val="bg2"/>
                </a:solidFill>
              </a:rPr>
              <a:t> </a:t>
            </a:r>
            <a:r>
              <a:rPr lang="nb-NO" sz="4000" dirty="0" err="1">
                <a:solidFill>
                  <a:schemeClr val="bg2"/>
                </a:solidFill>
              </a:rPr>
              <a:t>examples</a:t>
            </a:r>
            <a:r>
              <a:rPr lang="nb-NO" sz="4000" dirty="0">
                <a:solidFill>
                  <a:schemeClr val="bg2"/>
                </a:solidFill>
              </a:rPr>
              <a:t> </a:t>
            </a:r>
            <a:r>
              <a:rPr lang="nb-NO" sz="4000" dirty="0" err="1">
                <a:solidFill>
                  <a:schemeClr val="bg2"/>
                </a:solidFill>
              </a:rPr>
              <a:t>of</a:t>
            </a:r>
            <a:r>
              <a:rPr lang="nb-NO" sz="4000" dirty="0">
                <a:solidFill>
                  <a:schemeClr val="bg2"/>
                </a:solidFill>
              </a:rPr>
              <a:t> </a:t>
            </a:r>
            <a:r>
              <a:rPr lang="nb-NO" sz="4000" dirty="0" err="1">
                <a:solidFill>
                  <a:schemeClr val="bg2"/>
                </a:solidFill>
              </a:rPr>
              <a:t>retention</a:t>
            </a:r>
            <a:r>
              <a:rPr lang="nb-NO" sz="4000" dirty="0">
                <a:solidFill>
                  <a:schemeClr val="bg2"/>
                </a:solidFill>
              </a:rPr>
              <a:t> </a:t>
            </a:r>
            <a:r>
              <a:rPr lang="nb-NO" sz="4000" dirty="0" err="1">
                <a:solidFill>
                  <a:schemeClr val="bg2"/>
                </a:solidFill>
              </a:rPr>
              <a:t>polices</a:t>
            </a:r>
            <a:endParaRPr lang="nb-NO" sz="40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b-NO" sz="4000" b="1" i="0" u="none" strike="noStrike" kern="1200" cap="none" spc="0" normalizeH="0" baseline="0" noProof="1">
              <a:ln>
                <a:noFill/>
              </a:ln>
              <a:solidFill>
                <a:srgbClr val="3C454A"/>
              </a:solidFill>
              <a:effectLst/>
              <a:uLnTx/>
              <a:uFillTx/>
              <a:latin typeface="Arial" panose="020B0604020202020204" pitchFamily="34" charset="0"/>
              <a:ea typeface="Inter" panose="020B05020300000000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B9DCD32-36F0-21C5-482A-ABC08974D28E}"/>
              </a:ext>
            </a:extLst>
          </p:cNvPr>
          <p:cNvCxnSpPr>
            <a:cxnSpLocks/>
          </p:cNvCxnSpPr>
          <p:nvPr/>
        </p:nvCxnSpPr>
        <p:spPr>
          <a:xfrm>
            <a:off x="11430" y="0"/>
            <a:ext cx="0" cy="6858000"/>
          </a:xfrm>
          <a:prstGeom prst="line">
            <a:avLst/>
          </a:prstGeom>
          <a:ln w="50800">
            <a:solidFill>
              <a:srgbClr val="008A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6B9B4C-EABA-F058-87B3-55211459EB7E}"/>
              </a:ext>
            </a:extLst>
          </p:cNvPr>
          <p:cNvPicPr>
            <a:picLocks noChangeAspect="1"/>
          </p:cNvPicPr>
          <p:nvPr/>
        </p:nvPicPr>
        <p:blipFill>
          <a:blip r:embed="rId6"/>
          <a:stretch>
            <a:fillRect/>
          </a:stretch>
        </p:blipFill>
        <p:spPr>
          <a:xfrm>
            <a:off x="2387235" y="1505656"/>
            <a:ext cx="6299892" cy="4945351"/>
          </a:xfrm>
          <a:prstGeom prst="rect">
            <a:avLst/>
          </a:prstGeom>
        </p:spPr>
      </p:pic>
    </p:spTree>
    <p:custDataLst>
      <p:custData r:id="rId1"/>
      <p:custData r:id="rId2"/>
      <p:tags r:id="rId3"/>
    </p:custDataLst>
    <p:extLst>
      <p:ext uri="{BB962C8B-B14F-4D97-AF65-F5344CB8AC3E}">
        <p14:creationId xmlns:p14="http://schemas.microsoft.com/office/powerpoint/2010/main" val="3654334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10.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11.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12.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13.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2.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3.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4.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5.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6.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7.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8.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ags/tag9.xml><?xml version="1.0" encoding="utf-8"?>
<p:tagLst xmlns:a="http://schemas.openxmlformats.org/drawingml/2006/main" xmlns:r="http://schemas.openxmlformats.org/officeDocument/2006/relationships" xmlns:p="http://schemas.openxmlformats.org/presentationml/2006/main">
  <p:tag name="TEMPLAFYSLIDEID" val="637751603320020511"/>
</p:tagLst>
</file>

<file path=ppt/theme/theme1.xml><?xml version="1.0" encoding="utf-8"?>
<a:theme xmlns:a="http://schemas.openxmlformats.org/drawingml/2006/main" name="Atea Theme">
  <a:themeElements>
    <a:clrScheme name="Custom 1">
      <a:dk1>
        <a:srgbClr val="1F2325"/>
      </a:dk1>
      <a:lt1>
        <a:sysClr val="window" lastClr="FFFFFF"/>
      </a:lt1>
      <a:dk2>
        <a:srgbClr val="4D575D"/>
      </a:dk2>
      <a:lt2>
        <a:srgbClr val="008A00"/>
      </a:lt2>
      <a:accent1>
        <a:srgbClr val="008A00"/>
      </a:accent1>
      <a:accent2>
        <a:srgbClr val="33A133"/>
      </a:accent2>
      <a:accent3>
        <a:srgbClr val="4D575D"/>
      </a:accent3>
      <a:accent4>
        <a:srgbClr val="949A9E"/>
      </a:accent4>
      <a:accent5>
        <a:srgbClr val="F6BD18"/>
      </a:accent5>
      <a:accent6>
        <a:srgbClr val="EC7A2E"/>
      </a:accent6>
      <a:hlink>
        <a:srgbClr val="008A00"/>
      </a:hlink>
      <a:folHlink>
        <a:srgbClr val="949A9E"/>
      </a:folHlink>
    </a:clrScheme>
    <a:fontScheme name="Custom 1">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ea Norway CloudTrack Presentation Template 2" id="{0B8937D6-DA72-4A5A-9A1C-D5F8C64B4F3F}" vid="{111249D7-71F1-498A-A043-59D0C147C1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FormConfiguration><![CDATA[{"formFields":[],"formDataEntries":[]}]]></TemplafyForm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8000392192434746","enableDocumentContentUpdater":false,"version":"2.0"}]]></TemplafySlideTemplateConfiguration>
</file>

<file path=customXml/item12.xml><?xml version="1.0" encoding="utf-8"?>
<TemplafySlideTemplateConfiguration><![CDATA[{"slideVersion":1,"isValidatorEnabled":false,"isLocked":false,"elementsMetadata":[],"slideId":"638000392192434746","enableDocumentContentUpdater":false,"version":"2.0"}]]></TemplafySlideTemplateConfiguration>
</file>

<file path=customXml/item13.xml><?xml version="1.0" encoding="utf-8"?>
<TemplafySlideFormConfiguration><![CDATA[{"formFields":[],"formDataEntries":[]}]]></TemplafySlideFormConfiguration>
</file>

<file path=customXml/item14.xml><?xml version="1.0" encoding="utf-8"?>
<TemplafySlideTemplateConfiguration><![CDATA[{"slideVersion":1,"isValidatorEnabled":false,"isLocked":false,"elementsMetadata":[],"slideId":"638000392192434746","enableDocumentContentUpdater":false,"version":"2.0"}]]></TemplafySlideTemplateConfiguration>
</file>

<file path=customXml/item15.xml><?xml version="1.0" encoding="utf-8"?>
<TemplafySlideFormConfiguration><![CDATA[{"formFields":[],"formDataEntries":[]}]]></TemplafySlideFormConfiguration>
</file>

<file path=customXml/item16.xml><?xml version="1.0" encoding="utf-8"?>
<TemplafySlideTemplateConfiguration><![CDATA[{"slideVersion":1,"isValidatorEnabled":false,"isLocked":false,"elementsMetadata":[],"slideId":"638000392192434746","enableDocumentContentUpdater":false,"version":"2.0"}]]></TemplafySlide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slideVersion":1,"isValidatorEnabled":false,"isLocked":false,"elementsMetadata":[],"slideId":"638000392192434746","enableDocumentContentUpdater":false,"version":"2.0"}]]></TemplafySlideTemplateConfiguration>
</file>

<file path=customXml/item2.xml><?xml version="1.0" encoding="utf-8"?>
<p:properties xmlns:p="http://schemas.microsoft.com/office/2006/metadata/properties" xmlns:xsi="http://www.w3.org/2001/XMLSchema-instance" xmlns:pc="http://schemas.microsoft.com/office/infopath/2007/PartnerControls">
  <documentManagement>
    <SharedWithUsers xmlns="b52a449b-94c7-4193-a03d-6728ae9ebb3f">
      <UserInfo>
        <DisplayName>Brynjar Skauvik</DisplayName>
        <AccountId>22</AccountId>
        <AccountType/>
      </UserInfo>
      <UserInfo>
        <DisplayName>Jenny Høyset</DisplayName>
        <AccountId>9</AccountId>
        <AccountType/>
      </UserInfo>
    </SharedWithUsers>
    <lcf76f155ced4ddcb4097134ff3c332f xmlns="a0d3c2a1-3c44-4b63-a416-d24b16e092d4">
      <Terms xmlns="http://schemas.microsoft.com/office/infopath/2007/PartnerControls"/>
    </lcf76f155ced4ddcb4097134ff3c332f>
    <TaxCatchAll xmlns="7d038d16-cce0-4d64-8011-ff6a449f9c94" xsi:nil="true"/>
  </documentManagement>
</p:properties>
</file>

<file path=customXml/item20.xml><?xml version="1.0" encoding="utf-8"?>
<TemplafySlideTemplateConfiguration><![CDATA[{"slideVersion":1,"isValidatorEnabled":false,"isLocked":false,"elementsMetadata":[],"slideId":"638000392192434746","enableDocumentContentUpdater":false,"version":"2.0"}]]></TemplafySlideTemplateConfiguration>
</file>

<file path=customXml/item21.xml><?xml version="1.0" encoding="utf-8"?>
<TemplafySlideFormConfiguration><![CDATA[{"formFields":[],"formDataEntries":[]}]]></TemplafySlideFormConfiguration>
</file>

<file path=customXml/item22.xml><?xml version="1.0" encoding="utf-8"?>
<TemplafySlideTemplateConfiguration><![CDATA[{"slideVersion":1,"isValidatorEnabled":false,"isLocked":false,"elementsMetadata":[],"slideId":"638000392192434746","enableDocumentContentUpdater":false,"version":"2.0"}]]></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slideVersion":1,"isValidatorEnabled":false,"isLocked":false,"elementsMetadata":[],"slideId":"638000392192434746","enableDocumentContentUpdater":false,"version":"2.0"}]]></TemplafySlideTemplateConfiguration>
</file>

<file path=customXml/item25.xml><?xml version="1.0" encoding="utf-8"?>
<TemplafySlideFormConfiguration><![CDATA[{"formFields":[],"formDataEntries":[]}]]></TemplafySlideFormConfiguration>
</file>

<file path=customXml/item26.xml><?xml version="1.0" encoding="utf-8"?>
<TemplafySlideFormConfiguration><![CDATA[{"formFields":[],"formDataEntries":[]}]]></TemplafySlideFormConfiguration>
</file>

<file path=customXml/item27.xml><?xml version="1.0" encoding="utf-8"?>
<TemplafySlideTemplateConfiguration><![CDATA[{"slideVersion":1,"isValidatorEnabled":false,"isLocked":false,"elementsMetadata":[],"slideId":"638000392192434746","enableDocumentContentUpdater":false,"version":"2.0"}]]></TemplafySlideTemplateConfiguration>
</file>

<file path=customXml/item28.xml><?xml version="1.0" encoding="utf-8"?>
<TemplafySlideTemplateConfiguration><![CDATA[{"slideVersion":1,"isValidatorEnabled":false,"isLocked":false,"elementsMetadata":[],"slideId":"638000392192434746","enableDocumentContentUpdater":false,"version":"2.0"}]]></TemplafySlideTemplateConfiguration>
</file>

<file path=customXml/item29.xml><?xml version="1.0" encoding="utf-8"?>
<TemplafySlideFormConfiguration><![CDATA[{"formFields":[],"formDataEntries":[]}]]></TemplafySlideFormConfiguration>
</file>

<file path=customXml/item3.xml><?xml version="1.0" encoding="utf-8"?>
<TemplafyTemplateConfiguration><![CDATA[{"elementsMetadata":[],"transformationConfigurations":[],"templateName":"Atea ASA Powerpoint template - 2023-07-07","templateDescription":"","enableDocumentContentUpdater":false,"version":"2.0"}]]></TemplafyTemplateConfiguration>
</file>

<file path=customXml/item30.xml><?xml version="1.0" encoding="utf-8"?>
<TemplafySlideFormConfiguration><![CDATA[{"formFields":[],"formDataEntries":[]}]]></TemplafySlideFormConfiguration>
</file>

<file path=customXml/item31.xml><?xml version="1.0" encoding="utf-8"?>
<TemplafySlideTemplateConfiguration><![CDATA[{"slideVersion":1,"isValidatorEnabled":false,"isLocked":false,"elementsMetadata":[],"slideId":"638000392192434746","enableDocumentContentUpdater":false,"version":"2.0"}]]></TemplafySlideTemplate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Document" ma:contentTypeID="0x0101002B767147F2E0BC488137315F93927AF5" ma:contentTypeVersion="16" ma:contentTypeDescription="Create a new document." ma:contentTypeScope="" ma:versionID="56817e042fdd4c496a0d2e1315a5e13a">
  <xsd:schema xmlns:xsd="http://www.w3.org/2001/XMLSchema" xmlns:xs="http://www.w3.org/2001/XMLSchema" xmlns:p="http://schemas.microsoft.com/office/2006/metadata/properties" xmlns:ns2="a0d3c2a1-3c44-4b63-a416-d24b16e092d4" xmlns:ns3="b52a449b-94c7-4193-a03d-6728ae9ebb3f" xmlns:ns4="7d038d16-cce0-4d64-8011-ff6a449f9c94" targetNamespace="http://schemas.microsoft.com/office/2006/metadata/properties" ma:root="true" ma:fieldsID="26d8449d31da4aadda8eb75232751c6a" ns2:_="" ns3:_="" ns4:_="">
    <xsd:import namespace="a0d3c2a1-3c44-4b63-a416-d24b16e092d4"/>
    <xsd:import namespace="b52a449b-94c7-4193-a03d-6728ae9ebb3f"/>
    <xsd:import namespace="7d038d16-cce0-4d64-8011-ff6a449f9c94"/>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d3c2a1-3c44-4b63-a416-d24b16e092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47d972aa-fb31-4ec8-b795-233f73963d68"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2a449b-94c7-4193-a03d-6728ae9ebb3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038d16-cce0-4d64-8011-ff6a449f9c9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67a14d24-3a85-4f0e-874b-5f7479dcaee0}" ma:internalName="TaxCatchAll" ma:showField="CatchAllData" ma:web="b52a449b-94c7-4193-a03d-6728ae9ebb3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638000392192434746","enableDocumentContentUpdater":false,"version":"2.0"}]]></TemplafySlideTemplateConfiguration>
</file>

<file path=customXml/item8.xml><?xml version="1.0" encoding="utf-8"?>
<TemplafySlideTemplateConfiguration><![CDATA[{"slideVersion":1,"isValidatorEnabled":false,"isLocked":false,"elementsMetadata":[],"slideId":"638000392192434746","enableDocumentContentUpdater":false,"version":"2.0"}]]></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9544985E-3BAF-4300-8DE2-36F722802345}">
  <ds:schemaRefs/>
</ds:datastoreItem>
</file>

<file path=customXml/itemProps10.xml><?xml version="1.0" encoding="utf-8"?>
<ds:datastoreItem xmlns:ds="http://schemas.openxmlformats.org/officeDocument/2006/customXml" ds:itemID="{8EE2EA9F-13A9-4C4D-A969-F455560FFFC8}">
  <ds:schemaRefs/>
</ds:datastoreItem>
</file>

<file path=customXml/itemProps11.xml><?xml version="1.0" encoding="utf-8"?>
<ds:datastoreItem xmlns:ds="http://schemas.openxmlformats.org/officeDocument/2006/customXml" ds:itemID="{0CEEDABB-84BB-4233-BF44-244FFB508D56}">
  <ds:schemaRefs/>
</ds:datastoreItem>
</file>

<file path=customXml/itemProps12.xml><?xml version="1.0" encoding="utf-8"?>
<ds:datastoreItem xmlns:ds="http://schemas.openxmlformats.org/officeDocument/2006/customXml" ds:itemID="{F69D0CF7-B8BA-4BD5-8685-AFEAF1F61DA1}">
  <ds:schemaRefs/>
</ds:datastoreItem>
</file>

<file path=customXml/itemProps13.xml><?xml version="1.0" encoding="utf-8"?>
<ds:datastoreItem xmlns:ds="http://schemas.openxmlformats.org/officeDocument/2006/customXml" ds:itemID="{F3E7921F-8E5B-4257-B46B-51C73CF8316D}">
  <ds:schemaRefs/>
</ds:datastoreItem>
</file>

<file path=customXml/itemProps14.xml><?xml version="1.0" encoding="utf-8"?>
<ds:datastoreItem xmlns:ds="http://schemas.openxmlformats.org/officeDocument/2006/customXml" ds:itemID="{DF4A983D-E96F-46B4-AD26-564A6D687FB7}">
  <ds:schemaRefs/>
</ds:datastoreItem>
</file>

<file path=customXml/itemProps15.xml><?xml version="1.0" encoding="utf-8"?>
<ds:datastoreItem xmlns:ds="http://schemas.openxmlformats.org/officeDocument/2006/customXml" ds:itemID="{9E1A7C31-1A58-4E36-A7C5-63947083D168}">
  <ds:schemaRefs/>
</ds:datastoreItem>
</file>

<file path=customXml/itemProps16.xml><?xml version="1.0" encoding="utf-8"?>
<ds:datastoreItem xmlns:ds="http://schemas.openxmlformats.org/officeDocument/2006/customXml" ds:itemID="{A23A65B7-54F9-4F89-BB9A-303DA4A5DAC0}">
  <ds:schemaRefs/>
</ds:datastoreItem>
</file>

<file path=customXml/itemProps17.xml><?xml version="1.0" encoding="utf-8"?>
<ds:datastoreItem xmlns:ds="http://schemas.openxmlformats.org/officeDocument/2006/customXml" ds:itemID="{06CF7BF0-7580-4BB4-A63F-83F52174E4C7}">
  <ds:schemaRefs/>
</ds:datastoreItem>
</file>

<file path=customXml/itemProps18.xml><?xml version="1.0" encoding="utf-8"?>
<ds:datastoreItem xmlns:ds="http://schemas.openxmlformats.org/officeDocument/2006/customXml" ds:itemID="{3F81159A-79AC-4A99-9202-131096E57B2B}">
  <ds:schemaRefs/>
</ds:datastoreItem>
</file>

<file path=customXml/itemProps19.xml><?xml version="1.0" encoding="utf-8"?>
<ds:datastoreItem xmlns:ds="http://schemas.openxmlformats.org/officeDocument/2006/customXml" ds:itemID="{0B40688D-505A-49C0-8099-5688CBFB57F4}">
  <ds:schemaRefs/>
</ds:datastoreItem>
</file>

<file path=customXml/itemProps2.xml><?xml version="1.0" encoding="utf-8"?>
<ds:datastoreItem xmlns:ds="http://schemas.openxmlformats.org/officeDocument/2006/customXml" ds:itemID="{50E6875C-C65A-4E07-BBA2-A5D0A80D1111}">
  <ds:schemaRefs>
    <ds:schemaRef ds:uri="http://schemas.microsoft.com/office/2006/metadata/properties"/>
    <ds:schemaRef ds:uri="http://schemas.microsoft.com/office/infopath/2007/PartnerControls"/>
    <ds:schemaRef ds:uri="b52a449b-94c7-4193-a03d-6728ae9ebb3f"/>
    <ds:schemaRef ds:uri="a0d3c2a1-3c44-4b63-a416-d24b16e092d4"/>
    <ds:schemaRef ds:uri="7d038d16-cce0-4d64-8011-ff6a449f9c94"/>
  </ds:schemaRefs>
</ds:datastoreItem>
</file>

<file path=customXml/itemProps20.xml><?xml version="1.0" encoding="utf-8"?>
<ds:datastoreItem xmlns:ds="http://schemas.openxmlformats.org/officeDocument/2006/customXml" ds:itemID="{9CD69E4C-A5AC-452D-9076-12E22A616E22}">
  <ds:schemaRefs/>
</ds:datastoreItem>
</file>

<file path=customXml/itemProps21.xml><?xml version="1.0" encoding="utf-8"?>
<ds:datastoreItem xmlns:ds="http://schemas.openxmlformats.org/officeDocument/2006/customXml" ds:itemID="{507FF692-C13C-48C9-B46B-5D659E97F290}">
  <ds:schemaRefs/>
</ds:datastoreItem>
</file>

<file path=customXml/itemProps22.xml><?xml version="1.0" encoding="utf-8"?>
<ds:datastoreItem xmlns:ds="http://schemas.openxmlformats.org/officeDocument/2006/customXml" ds:itemID="{BABCD679-31C3-4F2B-A896-BDCF9DFF7DBE}">
  <ds:schemaRefs/>
</ds:datastoreItem>
</file>

<file path=customXml/itemProps23.xml><?xml version="1.0" encoding="utf-8"?>
<ds:datastoreItem xmlns:ds="http://schemas.openxmlformats.org/officeDocument/2006/customXml" ds:itemID="{EB0E45C6-0313-43D7-B144-7AAB5D80E5B4}">
  <ds:schemaRefs/>
</ds:datastoreItem>
</file>

<file path=customXml/itemProps24.xml><?xml version="1.0" encoding="utf-8"?>
<ds:datastoreItem xmlns:ds="http://schemas.openxmlformats.org/officeDocument/2006/customXml" ds:itemID="{EF93EB87-7FE1-4BA8-9BCA-C27BBD537D70}">
  <ds:schemaRefs/>
</ds:datastoreItem>
</file>

<file path=customXml/itemProps25.xml><?xml version="1.0" encoding="utf-8"?>
<ds:datastoreItem xmlns:ds="http://schemas.openxmlformats.org/officeDocument/2006/customXml" ds:itemID="{9BF5B080-196C-48CC-9E20-61B75A4EA376}">
  <ds:schemaRefs/>
</ds:datastoreItem>
</file>

<file path=customXml/itemProps26.xml><?xml version="1.0" encoding="utf-8"?>
<ds:datastoreItem xmlns:ds="http://schemas.openxmlformats.org/officeDocument/2006/customXml" ds:itemID="{C46382A8-C968-42C8-A32F-320694C46625}">
  <ds:schemaRefs/>
</ds:datastoreItem>
</file>

<file path=customXml/itemProps27.xml><?xml version="1.0" encoding="utf-8"?>
<ds:datastoreItem xmlns:ds="http://schemas.openxmlformats.org/officeDocument/2006/customXml" ds:itemID="{92A113D0-3283-456B-BA55-06281C783BAE}">
  <ds:schemaRefs/>
</ds:datastoreItem>
</file>

<file path=customXml/itemProps28.xml><?xml version="1.0" encoding="utf-8"?>
<ds:datastoreItem xmlns:ds="http://schemas.openxmlformats.org/officeDocument/2006/customXml" ds:itemID="{86AED573-37B2-4FB7-8C1C-1A8B9710A36F}">
  <ds:schemaRefs/>
</ds:datastoreItem>
</file>

<file path=customXml/itemProps29.xml><?xml version="1.0" encoding="utf-8"?>
<ds:datastoreItem xmlns:ds="http://schemas.openxmlformats.org/officeDocument/2006/customXml" ds:itemID="{ACA1CE52-5599-474C-A130-23482C6B00F4}">
  <ds:schemaRefs/>
</ds:datastoreItem>
</file>

<file path=customXml/itemProps3.xml><?xml version="1.0" encoding="utf-8"?>
<ds:datastoreItem xmlns:ds="http://schemas.openxmlformats.org/officeDocument/2006/customXml" ds:itemID="{D86F5222-CE93-4FC6-B6A0-F4639CCB23B6}">
  <ds:schemaRefs/>
</ds:datastoreItem>
</file>

<file path=customXml/itemProps30.xml><?xml version="1.0" encoding="utf-8"?>
<ds:datastoreItem xmlns:ds="http://schemas.openxmlformats.org/officeDocument/2006/customXml" ds:itemID="{9016CEFC-7F8C-4257-9381-FBB234D74036}">
  <ds:schemaRefs/>
</ds:datastoreItem>
</file>

<file path=customXml/itemProps31.xml><?xml version="1.0" encoding="utf-8"?>
<ds:datastoreItem xmlns:ds="http://schemas.openxmlformats.org/officeDocument/2006/customXml" ds:itemID="{558C901B-BCFA-4963-A351-CA62CB5C2FC9}">
  <ds:schemaRefs/>
</ds:datastoreItem>
</file>

<file path=customXml/itemProps4.xml><?xml version="1.0" encoding="utf-8"?>
<ds:datastoreItem xmlns:ds="http://schemas.openxmlformats.org/officeDocument/2006/customXml" ds:itemID="{3B1053CF-8F88-45CA-934B-7A7E6F885F14}">
  <ds:schemaRefs>
    <ds:schemaRef ds:uri="http://schemas.microsoft.com/sharepoint/v3/contenttype/forms"/>
  </ds:schemaRefs>
</ds:datastoreItem>
</file>

<file path=customXml/itemProps5.xml><?xml version="1.0" encoding="utf-8"?>
<ds:datastoreItem xmlns:ds="http://schemas.openxmlformats.org/officeDocument/2006/customXml" ds:itemID="{C0823018-BA97-4EA6-B0E2-B8141A874F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d3c2a1-3c44-4b63-a416-d24b16e092d4"/>
    <ds:schemaRef ds:uri="b52a449b-94c7-4193-a03d-6728ae9ebb3f"/>
    <ds:schemaRef ds:uri="7d038d16-cce0-4d64-8011-ff6a449f9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FB11181A-3E96-4CE8-843B-45705555F685}">
  <ds:schemaRefs/>
</ds:datastoreItem>
</file>

<file path=customXml/itemProps7.xml><?xml version="1.0" encoding="utf-8"?>
<ds:datastoreItem xmlns:ds="http://schemas.openxmlformats.org/officeDocument/2006/customXml" ds:itemID="{56627E2D-4E8C-4310-B5B8-DDBB6434A1FB}">
  <ds:schemaRefs/>
</ds:datastoreItem>
</file>

<file path=customXml/itemProps8.xml><?xml version="1.0" encoding="utf-8"?>
<ds:datastoreItem xmlns:ds="http://schemas.openxmlformats.org/officeDocument/2006/customXml" ds:itemID="{7D17FBB7-1358-4FC2-833F-3AD91EA620F9}">
  <ds:schemaRefs/>
</ds:datastoreItem>
</file>

<file path=customXml/itemProps9.xml><?xml version="1.0" encoding="utf-8"?>
<ds:datastoreItem xmlns:ds="http://schemas.openxmlformats.org/officeDocument/2006/customXml" ds:itemID="{6E4D08DA-C557-4913-BEE7-BDC15D820CBA}">
  <ds:schemaRefs/>
</ds:datastoreItem>
</file>

<file path=docProps/app.xml><?xml version="1.0" encoding="utf-8"?>
<Properties xmlns="http://schemas.openxmlformats.org/officeDocument/2006/extended-properties" xmlns:vt="http://schemas.openxmlformats.org/officeDocument/2006/docPropsVTypes">
  <Template>Atea Norway CloudTrack Presentation Template 2</Template>
  <TotalTime>0</TotalTime>
  <Words>845</Words>
  <Application>Microsoft Office PowerPoint</Application>
  <PresentationFormat>Widescreen</PresentationFormat>
  <Paragraphs>94</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vt:lpstr>
      <vt:lpstr>Atea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2023-10-31T13:59:59Z</dcterms:created>
  <dcterms:modified xsi:type="dcterms:W3CDTF">2024-02-15T16:02:05Z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Atea Theme:3</vt:lpwstr>
  </property>
  <property fmtid="{D5CDD505-2E9C-101B-9397-08002B2CF9AE}" pid="3" name="ClassificationContentMarkingFooterText">
    <vt:lpwstr>Sensitivity: Internal</vt:lpwstr>
  </property>
  <property fmtid="{D5CDD505-2E9C-101B-9397-08002B2CF9AE}" pid="4" name="MediaServiceImageTags">
    <vt:lpwstr/>
  </property>
  <property fmtid="{D5CDD505-2E9C-101B-9397-08002B2CF9AE}" pid="5" name="ContentTypeId">
    <vt:lpwstr>0x0101002B767147F2E0BC488137315F93927AF5</vt:lpwstr>
  </property>
  <property fmtid="{D5CDD505-2E9C-101B-9397-08002B2CF9AE}" pid="6" name="TemplafyTimeStamp">
    <vt:lpwstr>2023-07-20T13:12:42</vt:lpwstr>
  </property>
  <property fmtid="{D5CDD505-2E9C-101B-9397-08002B2CF9AE}" pid="7" name="TemplafyTenantId">
    <vt:lpwstr>atea</vt:lpwstr>
  </property>
  <property fmtid="{D5CDD505-2E9C-101B-9397-08002B2CF9AE}" pid="8" name="TemplafyTemplateId">
    <vt:lpwstr>638254555574408841</vt:lpwstr>
  </property>
  <property fmtid="{D5CDD505-2E9C-101B-9397-08002B2CF9AE}" pid="9" name="TemplafyUserProfileId">
    <vt:lpwstr>637882870461271885</vt:lpwstr>
  </property>
  <property fmtid="{D5CDD505-2E9C-101B-9397-08002B2CF9AE}" pid="10" name="TemplafyLanguageCode">
    <vt:lpwstr>nb-NO</vt:lpwstr>
  </property>
  <property fmtid="{D5CDD505-2E9C-101B-9397-08002B2CF9AE}" pid="11" name="TemplafyFromBlank">
    <vt:bool>true</vt:bool>
  </property>
  <property fmtid="{D5CDD505-2E9C-101B-9397-08002B2CF9AE}" pid="12" name="MSIP_Label_99f16fea-013b-4bbc-96a6-e72efdd9f50a_Enabled">
    <vt:lpwstr>true</vt:lpwstr>
  </property>
  <property fmtid="{D5CDD505-2E9C-101B-9397-08002B2CF9AE}" pid="13" name="MSIP_Label_99f16fea-013b-4bbc-96a6-e72efdd9f50a_SetDate">
    <vt:lpwstr>2024-02-10T11:09:55Z</vt:lpwstr>
  </property>
  <property fmtid="{D5CDD505-2E9C-101B-9397-08002B2CF9AE}" pid="14" name="MSIP_Label_99f16fea-013b-4bbc-96a6-e72efdd9f50a_Method">
    <vt:lpwstr>Privileged</vt:lpwstr>
  </property>
  <property fmtid="{D5CDD505-2E9C-101B-9397-08002B2CF9AE}" pid="15" name="MSIP_Label_99f16fea-013b-4bbc-96a6-e72efdd9f50a_Name">
    <vt:lpwstr>99f16fea-013b-4bbc-96a6-e72efdd9f50a</vt:lpwstr>
  </property>
  <property fmtid="{D5CDD505-2E9C-101B-9397-08002B2CF9AE}" pid="16" name="MSIP_Label_99f16fea-013b-4bbc-96a6-e72efdd9f50a_SiteId">
    <vt:lpwstr>65f51067-7d65-4aa9-b996-4cc43a0d7111</vt:lpwstr>
  </property>
  <property fmtid="{D5CDD505-2E9C-101B-9397-08002B2CF9AE}" pid="17" name="MSIP_Label_99f16fea-013b-4bbc-96a6-e72efdd9f50a_ActionId">
    <vt:lpwstr>5827e228-79a7-428d-8a90-5176a3886f07</vt:lpwstr>
  </property>
  <property fmtid="{D5CDD505-2E9C-101B-9397-08002B2CF9AE}" pid="18" name="MSIP_Label_99f16fea-013b-4bbc-96a6-e72efdd9f50a_ContentBits">
    <vt:lpwstr>0</vt:lpwstr>
  </property>
</Properties>
</file>