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0" r:id="rId2"/>
    <p:sldMasterId id="2147483660" r:id="rId3"/>
  </p:sldMasterIdLst>
  <p:notesMasterIdLst>
    <p:notesMasterId r:id="rId8"/>
  </p:notesMasterIdLst>
  <p:handoutMasterIdLst>
    <p:handoutMasterId r:id="rId9"/>
  </p:handoutMasterIdLst>
  <p:sldIdLst>
    <p:sldId id="2076137624" r:id="rId4"/>
    <p:sldId id="2076137636" r:id="rId5"/>
    <p:sldId id="2076137635" r:id="rId6"/>
    <p:sldId id="207613755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Sharma" userId="2fd2cd91-3611-45d0-b10f-915cc7465bb7" providerId="ADAL" clId="{D9F40112-6EA7-4AF2-912B-F6A8CA357126}"/>
    <pc:docChg chg="modSld">
      <pc:chgData name="Mohit Sharma" userId="2fd2cd91-3611-45d0-b10f-915cc7465bb7" providerId="ADAL" clId="{D9F40112-6EA7-4AF2-912B-F6A8CA357126}" dt="2024-03-01T16:47:11.801" v="18" actId="20577"/>
      <pc:docMkLst>
        <pc:docMk/>
      </pc:docMkLst>
      <pc:sldChg chg="modSp mod">
        <pc:chgData name="Mohit Sharma" userId="2fd2cd91-3611-45d0-b10f-915cc7465bb7" providerId="ADAL" clId="{D9F40112-6EA7-4AF2-912B-F6A8CA357126}" dt="2024-03-01T16:47:11.801" v="18" actId="20577"/>
        <pc:sldMkLst>
          <pc:docMk/>
          <pc:sldMk cId="2405530422" sldId="2076137635"/>
        </pc:sldMkLst>
        <pc:spChg chg="mod">
          <ac:chgData name="Mohit Sharma" userId="2fd2cd91-3611-45d0-b10f-915cc7465bb7" providerId="ADAL" clId="{D9F40112-6EA7-4AF2-912B-F6A8CA357126}" dt="2024-03-01T16:47:11.801" v="18" actId="20577"/>
          <ac:spMkLst>
            <pc:docMk/>
            <pc:sldMk cId="2405530422" sldId="2076137635"/>
            <ac:spMk id="7" creationId="{1C6925B8-C55D-45E5-5A4C-30B5F858DE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EA677C-EC25-4801-AFC2-6FB6A73EB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05392-6E5E-4A38-93F1-F70A9C32F2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83454-FB63-432A-A845-7554FCCD2BB8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AC692-6AA6-46D1-882C-5EC0AB8A4E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47CD5-9D0D-4D35-8A0B-984AA0849C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78FA7-FBD7-4DA6-9AA3-9D0B9FA6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05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C5E2-5DA3-4D7E-AB85-3A027AAEEE0E}" type="datetimeFigureOut">
              <a:rPr lang="nb-NO" smtClean="0"/>
              <a:t>01.03.2024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8D343-5AFC-4AA8-ACCA-EB0ACBB32CD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308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3E7FF3-8ADF-4096-A73C-46D62188FA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025" y="432332"/>
            <a:ext cx="5983950" cy="59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23ECA9-136C-4A41-B9BC-CE4DACF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2468177"/>
            <a:ext cx="9885680" cy="1271587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200"/>
              </a:lnSpc>
              <a:defRPr sz="3500" b="0" i="0">
                <a:solidFill>
                  <a:srgbClr val="00132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E291-E4A3-E1CE-6560-5943A9CA7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7130" y="3836989"/>
            <a:ext cx="9901239" cy="831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132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2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D0D6FE5-5ED8-2A08-1825-DDCD645346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530" y="260355"/>
            <a:ext cx="1044575" cy="4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3" userDrawn="1">
          <p15:clr>
            <a:srgbClr val="FBAE40"/>
          </p15:clr>
        </p15:guide>
        <p15:guide id="4" pos="685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3480CC0B-C843-E853-2009-6BC75B1A14F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34043" y="1035586"/>
            <a:ext cx="9323916" cy="5244703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49065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3" userDrawn="1">
          <p15:clr>
            <a:srgbClr val="FBAE40"/>
          </p15:clr>
        </p15:guide>
        <p15:guide id="4" pos="685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AA29E41-810D-40C7-B445-C9A3A42F9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574" y="485301"/>
            <a:ext cx="6454852" cy="64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29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1CE9-E242-4896-9FEB-BE7F847FE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97DEA-7AF4-4B70-A5E5-8FA3A616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03F5E-B020-452C-BB56-81BD6005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56981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D0E4BA55-9EBB-4D8A-927E-06E14CE18DE1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D6AB-CAE0-43DF-8ED1-6A4A4922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ABEA-5F26-4EF4-96EF-4BC54742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BB0B3-EBEB-4B48-A07D-AE47399A9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01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23ECA9-136C-4A41-B9BC-CE4DACF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80" y="2468177"/>
            <a:ext cx="9885680" cy="1271587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4200"/>
              </a:lnSpc>
              <a:defRPr sz="3500" b="0" i="0">
                <a:solidFill>
                  <a:srgbClr val="00132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E291-E4A3-E1CE-6560-5943A9CA75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7130" y="3836989"/>
            <a:ext cx="9901239" cy="8318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00132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8327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7780" y="6412447"/>
            <a:ext cx="4114800" cy="228600"/>
          </a:xfrm>
        </p:spPr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8E6D7-BFE5-4AFE-A54F-B6EC40DE1127}"/>
              </a:ext>
            </a:extLst>
          </p:cNvPr>
          <p:cNvSpPr txBox="1"/>
          <p:nvPr userDrawn="1"/>
        </p:nvSpPr>
        <p:spPr>
          <a:xfrm>
            <a:off x="11077338" y="658659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#MSUGN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78C27-7F29-42FF-8C70-77F242BD9332}"/>
              </a:ext>
            </a:extLst>
          </p:cNvPr>
          <p:cNvSpPr txBox="1"/>
          <p:nvPr userDrawn="1"/>
        </p:nvSpPr>
        <p:spPr>
          <a:xfrm>
            <a:off x="10593231" y="6455922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@MsSecUGNorway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1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0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3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3BDC-0553-40FA-A4DB-EDAAA606CFF6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7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github.com/msugn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4420" y="6571338"/>
            <a:ext cx="3733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  <a:alpha val="80000"/>
                  </a:schemeClr>
                </a:solidFill>
              </a:defRPr>
            </a:lvl1pPr>
          </a:lstStyle>
          <a:p>
            <a:fld id="{28543BDC-0553-40FA-A4DB-EDAAA606CFF6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E9AD569-83DD-4E5B-AF97-63825DE456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228708A-075D-4980-A833-237E2466F08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" y="5962808"/>
            <a:ext cx="893790" cy="895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4C11AE-FC43-4D28-9F7C-CAE1A33E7371}"/>
              </a:ext>
            </a:extLst>
          </p:cNvPr>
          <p:cNvSpPr txBox="1"/>
          <p:nvPr userDrawn="1"/>
        </p:nvSpPr>
        <p:spPr>
          <a:xfrm>
            <a:off x="4359566" y="6574931"/>
            <a:ext cx="3284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noProof="0">
                <a:solidFill>
                  <a:schemeClr val="bg1">
                    <a:lumMod val="50000"/>
                  </a:schemeClr>
                </a:solidFill>
              </a:rPr>
              <a:t>©2022 Microsoft Security User Group Norway All Rights Reserved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1ED09-5C7E-4425-A394-9BA447C8A189}"/>
              </a:ext>
            </a:extLst>
          </p:cNvPr>
          <p:cNvSpPr txBox="1"/>
          <p:nvPr userDrawn="1"/>
        </p:nvSpPr>
        <p:spPr>
          <a:xfrm>
            <a:off x="11077338" y="658659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#MSUGN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8E4FD-96FB-45DC-B234-DA96293CAC85}"/>
              </a:ext>
            </a:extLst>
          </p:cNvPr>
          <p:cNvSpPr txBox="1"/>
          <p:nvPr userDrawn="1"/>
        </p:nvSpPr>
        <p:spPr>
          <a:xfrm>
            <a:off x="10593231" y="6455922"/>
            <a:ext cx="1096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</a:rPr>
              <a:t>@MsSecUGNorway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566C4-94A0-44DB-88B6-51620ABCF960}"/>
              </a:ext>
            </a:extLst>
          </p:cNvPr>
          <p:cNvSpPr txBox="1"/>
          <p:nvPr userDrawn="1"/>
        </p:nvSpPr>
        <p:spPr>
          <a:xfrm>
            <a:off x="10593230" y="6306486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900">
                <a:solidFill>
                  <a:schemeClr val="bg1">
                    <a:lumMod val="50000"/>
                  </a:schemeClr>
                </a:solidFill>
                <a:hlinkClick r:id="rId17"/>
              </a:rPr>
              <a:t>github.com/</a:t>
            </a:r>
            <a:r>
              <a:rPr lang="nb-NO" sz="900" err="1">
                <a:solidFill>
                  <a:schemeClr val="bg1">
                    <a:lumMod val="50000"/>
                  </a:schemeClr>
                </a:solidFill>
                <a:hlinkClick r:id="rId17"/>
              </a:rPr>
              <a:t>msugn</a:t>
            </a:r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7D934E5A-E5A7-4526-A806-D553111F1AC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712" y="6523366"/>
            <a:ext cx="124142" cy="124142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E9C0D8A6-34C2-488E-95FB-8CD7908FC050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alphaModFix amt="5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139" y="6360073"/>
            <a:ext cx="141339" cy="1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708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05" r:id="rId12"/>
    <p:sldLayoutId id="2147483706" r:id="rId13"/>
    <p:sldLayoutId id="2147483707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28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DC79920A-E188-87A4-4873-65ADB75A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80AE-209A-C853-2259-BCC8EDDD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69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685749" rtl="0" eaLnBrk="1" latinLnBrk="0" hangingPunct="1">
        <a:lnSpc>
          <a:spcPts val="2850"/>
        </a:lnSpc>
        <a:spcBef>
          <a:spcPct val="0"/>
        </a:spcBef>
        <a:buNone/>
        <a:defRPr sz="2250" kern="1200">
          <a:solidFill>
            <a:srgbClr val="00132D"/>
          </a:solidFill>
          <a:latin typeface="+mj-lt"/>
          <a:ea typeface="+mj-ea"/>
          <a:cs typeface="+mj-cs"/>
        </a:defRPr>
      </a:lvl1pPr>
    </p:titleStyle>
    <p:bodyStyle>
      <a:lvl1pPr marL="171438" indent="-171438" algn="l" defTabSz="685749" rtl="0" eaLnBrk="1" latinLnBrk="0" hangingPunct="1">
        <a:lnSpc>
          <a:spcPts val="1950"/>
        </a:lnSpc>
        <a:spcBef>
          <a:spcPts val="750"/>
        </a:spcBef>
        <a:buFont typeface="System Font Regular"/>
        <a:buChar char="●"/>
        <a:defRPr sz="1500" kern="1200">
          <a:solidFill>
            <a:srgbClr val="00132D"/>
          </a:solidFill>
          <a:latin typeface="+mn-lt"/>
          <a:ea typeface="+mn-ea"/>
          <a:cs typeface="+mn-cs"/>
        </a:defRPr>
      </a:lvl1pPr>
      <a:lvl2pPr marL="514313" indent="-171438" algn="l" defTabSz="685749" rtl="0" eaLnBrk="1" latinLnBrk="0" hangingPunct="1">
        <a:lnSpc>
          <a:spcPts val="1950"/>
        </a:lnSpc>
        <a:spcBef>
          <a:spcPts val="375"/>
        </a:spcBef>
        <a:buFont typeface="Courier New" panose="02070309020205020404" pitchFamily="49" charset="0"/>
        <a:buChar char="o"/>
        <a:defRPr sz="1500" kern="1200">
          <a:solidFill>
            <a:srgbClr val="00132D"/>
          </a:solidFill>
          <a:latin typeface="+mn-lt"/>
          <a:ea typeface="+mn-ea"/>
          <a:cs typeface="+mn-cs"/>
        </a:defRPr>
      </a:lvl2pPr>
      <a:lvl3pPr marL="857186" indent="-171438" algn="l" defTabSz="685749" rtl="0" eaLnBrk="1" latinLnBrk="0" hangingPunct="1">
        <a:lnSpc>
          <a:spcPts val="1950"/>
        </a:lnSpc>
        <a:spcBef>
          <a:spcPts val="375"/>
        </a:spcBef>
        <a:buFont typeface="Wingdings" pitchFamily="2" charset="2"/>
        <a:buChar char="§"/>
        <a:defRPr sz="1500" kern="1200">
          <a:solidFill>
            <a:srgbClr val="00132D"/>
          </a:solidFill>
          <a:latin typeface="+mn-lt"/>
          <a:ea typeface="+mn-ea"/>
          <a:cs typeface="+mn-cs"/>
        </a:defRPr>
      </a:lvl3pPr>
      <a:lvl4pPr marL="1200060" indent="-171438" algn="l" defTabSz="685749" rtl="0" eaLnBrk="1" latinLnBrk="0" hangingPunct="1">
        <a:lnSpc>
          <a:spcPts val="1950"/>
        </a:lnSpc>
        <a:spcBef>
          <a:spcPts val="375"/>
        </a:spcBef>
        <a:buClr>
          <a:schemeClr val="bg1"/>
        </a:buClr>
        <a:buFont typeface=".Hiragino Kaku Gothic Interface W3"/>
        <a:buChar char="▫"/>
        <a:defRPr sz="1500" kern="1200">
          <a:solidFill>
            <a:srgbClr val="00132D"/>
          </a:solidFill>
          <a:latin typeface="+mn-lt"/>
          <a:ea typeface="+mn-ea"/>
          <a:cs typeface="+mn-cs"/>
        </a:defRPr>
      </a:lvl4pPr>
      <a:lvl5pPr marL="1542935" indent="-171438" algn="l" defTabSz="685749" rtl="0" eaLnBrk="1" latinLnBrk="0" hangingPunct="1">
        <a:lnSpc>
          <a:spcPts val="195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132D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7" userDrawn="1">
          <p15:clr>
            <a:srgbClr val="F26B43"/>
          </p15:clr>
        </p15:guide>
        <p15:guide id="2" pos="7515" userDrawn="1">
          <p15:clr>
            <a:srgbClr val="F26B43"/>
          </p15:clr>
        </p15:guide>
        <p15:guide id="3" orient="horz" pos="164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7" orient="horz" pos="920" userDrawn="1">
          <p15:clr>
            <a:srgbClr val="F26B43"/>
          </p15:clr>
        </p15:guide>
        <p15:guide id="8" orient="horz" pos="1707" userDrawn="1">
          <p15:clr>
            <a:srgbClr val="F26B43"/>
          </p15:clr>
        </p15:guide>
        <p15:guide id="9" pos="8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columns and text&#10;&#10;Description automatically generated">
            <a:extLst>
              <a:ext uri="{FF2B5EF4-FFF2-40B4-BE49-F238E27FC236}">
                <a16:creationId xmlns:a16="http://schemas.microsoft.com/office/drawing/2014/main" id="{51A38BCF-5306-43CF-B602-4B2EF5F7A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43" y="5212409"/>
            <a:ext cx="1641557" cy="164559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E3984A8-1906-CBD4-F078-CDC34E13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&lt;Presentation </a:t>
            </a:r>
            <a:r>
              <a:rPr lang="nb-NO" dirty="0" err="1"/>
              <a:t>Title</a:t>
            </a:r>
            <a:r>
              <a:rPr lang="nb-NO" dirty="0"/>
              <a:t>&gt;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9CFBD-EDBC-7233-58B8-376943A6D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Short </a:t>
            </a:r>
            <a:r>
              <a:rPr lang="nb-NO" dirty="0" err="1"/>
              <a:t>description</a:t>
            </a:r>
            <a:r>
              <a:rPr lang="nb-NO" dirty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1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columns and text&#10;&#10;Description automatically generated">
            <a:extLst>
              <a:ext uri="{FF2B5EF4-FFF2-40B4-BE49-F238E27FC236}">
                <a16:creationId xmlns:a16="http://schemas.microsoft.com/office/drawing/2014/main" id="{51A38BCF-5306-43CF-B602-4B2EF5F7A6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443" y="5212409"/>
            <a:ext cx="1641557" cy="1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C6925B8-C55D-45E5-5A4C-30B5F858DE33}"/>
              </a:ext>
            </a:extLst>
          </p:cNvPr>
          <p:cNvSpPr txBox="1"/>
          <p:nvPr/>
        </p:nvSpPr>
        <p:spPr>
          <a:xfrm>
            <a:off x="8256401" y="3806279"/>
            <a:ext cx="39355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&lt;Speaker Name&gt;</a:t>
            </a:r>
          </a:p>
          <a:p>
            <a:r>
              <a:rPr lang="en-US" sz="1600" dirty="0">
                <a:solidFill>
                  <a:srgbClr val="002060"/>
                </a:solidFill>
              </a:rPr>
              <a:t>&lt;Designation and Company&gt;</a:t>
            </a:r>
          </a:p>
          <a:p>
            <a:r>
              <a:rPr lang="en-US" sz="1400" dirty="0"/>
              <a:t>&lt;LinkedIn profile URL&gt;</a:t>
            </a:r>
          </a:p>
          <a:p>
            <a:r>
              <a:rPr lang="en-US" sz="1400" dirty="0"/>
              <a:t>&lt;GITGUB </a:t>
            </a:r>
            <a:r>
              <a:rPr lang="en-US" sz="1400"/>
              <a:t>repo link&gt;</a:t>
            </a:r>
            <a:endParaRPr lang="en-US" sz="1400" dirty="0"/>
          </a:p>
        </p:txBody>
      </p:sp>
      <p:pic>
        <p:nvPicPr>
          <p:cNvPr id="14" name="Picture 13" descr="A yellow note with a smiley face on it&#10;&#10;Description automatically generated">
            <a:extLst>
              <a:ext uri="{FF2B5EF4-FFF2-40B4-BE49-F238E27FC236}">
                <a16:creationId xmlns:a16="http://schemas.microsoft.com/office/drawing/2014/main" id="{EA4E74EF-4CC7-29D2-ABD0-6F6EBD7AC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9" t="8726" r="25497" b="13663"/>
          <a:stretch/>
        </p:blipFill>
        <p:spPr>
          <a:xfrm>
            <a:off x="2256787" y="2516208"/>
            <a:ext cx="1763648" cy="18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B62D2D-41E1-1C67-033D-DC7995130C52}"/>
              </a:ext>
            </a:extLst>
          </p:cNvPr>
          <p:cNvSpPr txBox="1">
            <a:spLocks/>
          </p:cNvSpPr>
          <p:nvPr/>
        </p:nvSpPr>
        <p:spPr>
          <a:xfrm>
            <a:off x="762001" y="2157731"/>
            <a:ext cx="10408920" cy="2688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300" b="0" kern="120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pic>
        <p:nvPicPr>
          <p:cNvPr id="2" name="Picture 1" descr="A logo with columns and text&#10;&#10;Description automatically generated">
            <a:extLst>
              <a:ext uri="{FF2B5EF4-FFF2-40B4-BE49-F238E27FC236}">
                <a16:creationId xmlns:a16="http://schemas.microsoft.com/office/drawing/2014/main" id="{C9AE25BE-1E31-04C8-C184-7706AA02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96" y="823423"/>
            <a:ext cx="5001208" cy="501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9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9"/>
    </mc:Choice>
    <mc:Fallback xmlns="">
      <p:transition spd="slow" advTm="10079"/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Custom 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768097CB-AD39-43B1-A0C9-BDEB2D0BB0AE}" vid="{3730D0B0-C2B5-48BC-89F8-11B30864A37F}"/>
    </a:ext>
  </a:extLst>
</a:theme>
</file>

<file path=ppt/theme/theme3.xml><?xml version="1.0" encoding="utf-8"?>
<a:theme xmlns:a="http://schemas.openxmlformats.org/drawingml/2006/main" name="NIC Theme whi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est">
      <a:majorFont>
        <a:latin typeface="Space Grotesk Light"/>
        <a:ea typeface=""/>
        <a:cs typeface=""/>
      </a:majorFont>
      <a:minorFont>
        <a:latin typeface="Space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C_CC_ppt_template" id="{21BC4FD3-DAE8-7B4C-A6E4-71280ED07BEF}" vid="{F600921A-7872-E146-B511-BDB9883A651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af4f1a9-ae13-4e26-ac6c-11f4c8a2f064}" enabled="1" method="Privileged" siteId="{65f51067-7d65-4aa9-b996-4cc43a0d7111}" removed="0"/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64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.Hiragino Kaku Gothic Interface W3</vt:lpstr>
      <vt:lpstr>Arial</vt:lpstr>
      <vt:lpstr>Calibri</vt:lpstr>
      <vt:lpstr>Calibri Light</vt:lpstr>
      <vt:lpstr>Courier New</vt:lpstr>
      <vt:lpstr>Space Grotesk</vt:lpstr>
      <vt:lpstr>Space Grotesk Light</vt:lpstr>
      <vt:lpstr>System Font Regular</vt:lpstr>
      <vt:lpstr>Wingdings</vt:lpstr>
      <vt:lpstr>Metropolitan</vt:lpstr>
      <vt:lpstr>Custom Design</vt:lpstr>
      <vt:lpstr>NIC Theme white</vt:lpstr>
      <vt:lpstr>&lt;Presentation Title&gt;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Sharma</dc:creator>
  <cp:lastModifiedBy>Mohit Sharma</cp:lastModifiedBy>
  <cp:revision>4</cp:revision>
  <dcterms:created xsi:type="dcterms:W3CDTF">2022-04-07T07:41:37Z</dcterms:created>
  <dcterms:modified xsi:type="dcterms:W3CDTF">2024-03-01T16:47:19Z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ae8262-b78e-4366-8929-a5d6aac95320_Enabled">
    <vt:lpwstr>true</vt:lpwstr>
  </property>
  <property fmtid="{D5CDD505-2E9C-101B-9397-08002B2CF9AE}" pid="3" name="MSIP_Label_5fae8262-b78e-4366-8929-a5d6aac95320_SetDate">
    <vt:lpwstr>2022-04-07T07:41:48Z</vt:lpwstr>
  </property>
  <property fmtid="{D5CDD505-2E9C-101B-9397-08002B2CF9AE}" pid="4" name="MSIP_Label_5fae8262-b78e-4366-8929-a5d6aac95320_Method">
    <vt:lpwstr>Standard</vt:lpwstr>
  </property>
  <property fmtid="{D5CDD505-2E9C-101B-9397-08002B2CF9AE}" pid="5" name="MSIP_Label_5fae8262-b78e-4366-8929-a5d6aac95320_Name">
    <vt:lpwstr>5fae8262-b78e-4366-8929-a5d6aac95320</vt:lpwstr>
  </property>
  <property fmtid="{D5CDD505-2E9C-101B-9397-08002B2CF9AE}" pid="6" name="MSIP_Label_5fae8262-b78e-4366-8929-a5d6aac95320_SiteId">
    <vt:lpwstr>cf36141c-ddd7-45a7-b073-111f66d0b30c</vt:lpwstr>
  </property>
  <property fmtid="{D5CDD505-2E9C-101B-9397-08002B2CF9AE}" pid="7" name="MSIP_Label_5fae8262-b78e-4366-8929-a5d6aac95320_ActionId">
    <vt:lpwstr>b07fe6d3-c086-4302-9e90-98d9d941df34</vt:lpwstr>
  </property>
  <property fmtid="{D5CDD505-2E9C-101B-9397-08002B2CF9AE}" pid="8" name="MSIP_Label_5fae8262-b78e-4366-8929-a5d6aac95320_ContentBits">
    <vt:lpwstr>0</vt:lpwstr>
  </property>
  <property fmtid="{D5CDD505-2E9C-101B-9397-08002B2CF9AE}" pid="9" name="ClassificationContentMarkingFooterLocations">
    <vt:lpwstr>Metropolitan:14\1_Metropolitan:14\Office Theme:5\Custom Design:3</vt:lpwstr>
  </property>
  <property fmtid="{D5CDD505-2E9C-101B-9397-08002B2CF9AE}" pid="10" name="ClassificationContentMarkingFooterText">
    <vt:lpwstr>Sensitivity: Internal</vt:lpwstr>
  </property>
  <property fmtid="{D5CDD505-2E9C-101B-9397-08002B2CF9AE}" pid="11" name="MSIP_Label_5af4f1a9-ae13-4e26-ac6c-11f4c8a2f064_Enabled">
    <vt:lpwstr>true</vt:lpwstr>
  </property>
  <property fmtid="{D5CDD505-2E9C-101B-9397-08002B2CF9AE}" pid="12" name="MSIP_Label_5af4f1a9-ae13-4e26-ac6c-11f4c8a2f064_SetDate">
    <vt:lpwstr>2024-01-04T23:23:51Z</vt:lpwstr>
  </property>
  <property fmtid="{D5CDD505-2E9C-101B-9397-08002B2CF9AE}" pid="13" name="MSIP_Label_5af4f1a9-ae13-4e26-ac6c-11f4c8a2f064_Method">
    <vt:lpwstr>Privileged</vt:lpwstr>
  </property>
  <property fmtid="{D5CDD505-2E9C-101B-9397-08002B2CF9AE}" pid="14" name="MSIP_Label_5af4f1a9-ae13-4e26-ac6c-11f4c8a2f064_Name">
    <vt:lpwstr>5af4f1a9-ae13-4e26-ac6c-11f4c8a2f064</vt:lpwstr>
  </property>
  <property fmtid="{D5CDD505-2E9C-101B-9397-08002B2CF9AE}" pid="15" name="MSIP_Label_5af4f1a9-ae13-4e26-ac6c-11f4c8a2f064_SiteId">
    <vt:lpwstr>65f51067-7d65-4aa9-b996-4cc43a0d7111</vt:lpwstr>
  </property>
  <property fmtid="{D5CDD505-2E9C-101B-9397-08002B2CF9AE}" pid="16" name="MSIP_Label_5af4f1a9-ae13-4e26-ac6c-11f4c8a2f064_ActionId">
    <vt:lpwstr>55d3c33d-85fd-4ed3-8501-1908ed25ecc0</vt:lpwstr>
  </property>
  <property fmtid="{D5CDD505-2E9C-101B-9397-08002B2CF9AE}" pid="17" name="MSIP_Label_5af4f1a9-ae13-4e26-ac6c-11f4c8a2f064_ContentBits">
    <vt:lpwstr>0</vt:lpwstr>
  </property>
</Properties>
</file>