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75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81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57E0-1EB7-42C4-94DE-26155D554C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1AEEE0-3DAD-475C-9135-CCA7018F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D0BD-FA82-4ACA-B97F-2D77383F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057870"/>
            <a:ext cx="4835313" cy="416974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Chapter 54</a:t>
            </a:r>
          </a:p>
        </p:txBody>
      </p:sp>
      <p:pic>
        <p:nvPicPr>
          <p:cNvPr id="1026" name="Picture 2" descr="A Court Of Mist And Fury: Court Of Thorns And Roses, Series 2 (hardcover)  By Sarah J. Maas : Target">
            <a:extLst>
              <a:ext uri="{FF2B5EF4-FFF2-40B4-BE49-F238E27FC236}">
                <a16:creationId xmlns:a16="http://schemas.microsoft.com/office/drawing/2014/main" id="{ECD280B5-98C7-4EC1-89B1-E4E61D183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7158" b="-2"/>
          <a:stretch/>
        </p:blipFill>
        <p:spPr bwMode="auto">
          <a:xfrm>
            <a:off x="6583294" y="-20965"/>
            <a:ext cx="4552066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6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poiler Alert Images – Browse 286 Stock Photos, Vectors, and Video | Adobe  Stock">
            <a:extLst>
              <a:ext uri="{FF2B5EF4-FFF2-40B4-BE49-F238E27FC236}">
                <a16:creationId xmlns:a16="http://schemas.microsoft.com/office/drawing/2014/main" id="{F6445499-29A0-41F8-9304-6DB3F2AD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66" r="95142">
                        <a14:foregroundMark x1="5870" y1="44167" x2="5668" y2="43611"/>
                        <a14:foregroundMark x1="93117" y1="30278" x2="93117" y2="30278"/>
                        <a14:foregroundMark x1="95142" y1="64167" x2="95142" y2="64167"/>
                        <a14:foregroundMark x1="87247" y1="58889" x2="87247" y2="58889"/>
                        <a14:foregroundMark x1="88259" y1="70278" x2="88259" y2="70278"/>
                        <a14:foregroundMark x1="75709" y1="51944" x2="75709" y2="51944"/>
                        <a14:foregroundMark x1="56680" y1="54444" x2="56680" y2="54444"/>
                        <a14:foregroundMark x1="40891" y1="54722" x2="40891" y2="54722"/>
                        <a14:foregroundMark x1="29555" y1="58333" x2="29555" y2="58333"/>
                        <a14:foregroundMark x1="20648" y1="59722" x2="20648" y2="59722"/>
                        <a14:foregroundMark x1="10324" y1="51944" x2="10324" y2="51944"/>
                        <a14:foregroundMark x1="26113" y1="54444" x2="26113" y2="54444"/>
                        <a14:foregroundMark x1="13158" y1="49167" x2="24089" y2="49167"/>
                        <a14:foregroundMark x1="24089" y1="49167" x2="25911" y2="49444"/>
                        <a14:backgroundMark x1="21660" y1="9444" x2="21660" y2="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2267091" y="643467"/>
            <a:ext cx="76578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932809-180E-4FF9-BAFA-11EF317B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It’s a Love Story…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6083F3AB-7366-4744-A64C-0B1667FEF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1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312B43CF-D63B-8585-EAC2-52D38994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What were the biggest parts of their love story to this point?</a:t>
            </a:r>
          </a:p>
          <a:p>
            <a:r>
              <a:rPr lang="en-US" dirty="0"/>
              <a:t>What had the greatest impact on </a:t>
            </a:r>
            <a:r>
              <a:rPr lang="en-US" dirty="0" err="1"/>
              <a:t>Rhysand</a:t>
            </a:r>
            <a:r>
              <a:rPr lang="en-US" dirty="0"/>
              <a:t> and </a:t>
            </a:r>
            <a:r>
              <a:rPr lang="en-US" dirty="0" err="1"/>
              <a:t>Feyre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A9DD-CDB3-4565-94EE-8343EDC9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4000" dirty="0"/>
              <a:t>The Villains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D82-3337-497E-BDAD-E3E4CD5A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Amarantha</a:t>
            </a:r>
            <a:r>
              <a:rPr lang="en-US" sz="2400" dirty="0">
                <a:solidFill>
                  <a:srgbClr val="000000"/>
                </a:solidFill>
              </a:rPr>
              <a:t> mentioned 23 times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Tamlin</a:t>
            </a:r>
            <a:r>
              <a:rPr lang="en-US" sz="2400" dirty="0">
                <a:solidFill>
                  <a:srgbClr val="000000"/>
                </a:solidFill>
              </a:rPr>
              <a:t> mentioned 14 times</a:t>
            </a:r>
          </a:p>
        </p:txBody>
      </p:sp>
      <p:pic>
        <p:nvPicPr>
          <p:cNvPr id="4" name="Picture 2" descr="Amarantha | A Court of Thorns and Roses Wiki | Fandom">
            <a:extLst>
              <a:ext uri="{FF2B5EF4-FFF2-40B4-BE49-F238E27FC236}">
                <a16:creationId xmlns:a16="http://schemas.microsoft.com/office/drawing/2014/main" id="{5431B2F0-2890-49F8-8D5C-8C97545D9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r="15193" b="-1"/>
          <a:stretch/>
        </p:blipFill>
        <p:spPr bwMode="auto">
          <a:xfrm>
            <a:off x="6091916" y="623190"/>
            <a:ext cx="2640877" cy="5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mlin by Dominique Wesson : r/acotar">
            <a:extLst>
              <a:ext uri="{FF2B5EF4-FFF2-40B4-BE49-F238E27FC236}">
                <a16:creationId xmlns:a16="http://schemas.microsoft.com/office/drawing/2014/main" id="{B594E90C-DF7A-4204-9F91-9D1B07B18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2" r="25622" b="-1"/>
          <a:stretch/>
        </p:blipFill>
        <p:spPr bwMode="auto">
          <a:xfrm>
            <a:off x="8896519" y="623190"/>
            <a:ext cx="2647024" cy="5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1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97-FAF5-4D7F-A594-F53F5F49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4000"/>
              <a:t>Bat Boys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FDA8B5-1582-8A81-6C8E-3C65F474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Azriel</a:t>
            </a:r>
            <a:r>
              <a:rPr lang="en-US" sz="2400" dirty="0">
                <a:solidFill>
                  <a:srgbClr val="000000"/>
                </a:solidFill>
              </a:rPr>
              <a:t> only mentioned 7 times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Cassian only mentioned 6 times</a:t>
            </a:r>
          </a:p>
        </p:txBody>
      </p:sp>
      <p:pic>
        <p:nvPicPr>
          <p:cNvPr id="5" name="Content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B5A602D6-5102-45B9-95D4-FDFB2389C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r="9227" b="-1"/>
          <a:stretch/>
        </p:blipFill>
        <p:spPr>
          <a:xfrm>
            <a:off x="6091916" y="623190"/>
            <a:ext cx="2640877" cy="5288032"/>
          </a:xfrm>
          <a:prstGeom prst="rect">
            <a:avLst/>
          </a:prstGeom>
        </p:spPr>
      </p:pic>
      <p:pic>
        <p:nvPicPr>
          <p:cNvPr id="7" name="Picture 6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26C0AB83-8662-4A07-93F7-E59E00B9C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8" r="5710" b="-1"/>
          <a:stretch/>
        </p:blipFill>
        <p:spPr>
          <a:xfrm>
            <a:off x="8896519" y="623190"/>
            <a:ext cx="2647024" cy="5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4E1-C798-4F2E-8877-62B7AA83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Stop Words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C2E2-DC51-474E-9BA7-3BDF83C7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756" y="1905000"/>
            <a:ext cx="2745804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Under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Him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Before</a:t>
            </a:r>
          </a:p>
        </p:txBody>
      </p:sp>
      <p:pic>
        <p:nvPicPr>
          <p:cNvPr id="1026" name="Picture 2" descr="Dawn Court | A Court of Thorns and Roses Wiki | Fandom">
            <a:extLst>
              <a:ext uri="{FF2B5EF4-FFF2-40B4-BE49-F238E27FC236}">
                <a16:creationId xmlns:a16="http://schemas.microsoft.com/office/drawing/2014/main" id="{7845B661-2A44-44B5-8652-00F8BF520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r="17050" b="-1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12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306</TotalTime>
  <Words>61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Chapter 54</vt:lpstr>
      <vt:lpstr>PowerPoint Presentation</vt:lpstr>
      <vt:lpstr>It’s a Love Story…</vt:lpstr>
      <vt:lpstr>The Villains</vt:lpstr>
      <vt:lpstr>Bat Boys</vt:lpstr>
      <vt:lpstr>Stop Words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54</dc:title>
  <dc:creator>Molly Gaffney</dc:creator>
  <cp:lastModifiedBy>Molly Gaffney</cp:lastModifiedBy>
  <cp:revision>3</cp:revision>
  <dcterms:created xsi:type="dcterms:W3CDTF">2022-03-21T14:30:40Z</dcterms:created>
  <dcterms:modified xsi:type="dcterms:W3CDTF">2022-03-21T21:51:29Z</dcterms:modified>
</cp:coreProperties>
</file>