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B3648-C166-48BE-A0E7-9A61DDCC760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6478B9-9984-40E8-85AE-638974964412}">
      <dgm:prSet/>
      <dgm:spPr/>
      <dgm:t>
        <a:bodyPr/>
        <a:lstStyle/>
        <a:p>
          <a:r>
            <a:rPr lang="en-US"/>
            <a:t>Power Bi Service Regression Model</a:t>
          </a:r>
        </a:p>
      </dgm:t>
    </dgm:pt>
    <dgm:pt modelId="{3FB17C3B-63EB-4CFC-91D1-958E9F1FE50A}" type="parTrans" cxnId="{1FF3C071-EC9A-4906-AF3A-75812B59B2D7}">
      <dgm:prSet/>
      <dgm:spPr/>
      <dgm:t>
        <a:bodyPr/>
        <a:lstStyle/>
        <a:p>
          <a:endParaRPr lang="en-US"/>
        </a:p>
      </dgm:t>
    </dgm:pt>
    <dgm:pt modelId="{DA628C84-AA76-420A-80DD-F2BBA6AEF578}" type="sibTrans" cxnId="{1FF3C071-EC9A-4906-AF3A-75812B59B2D7}">
      <dgm:prSet/>
      <dgm:spPr/>
      <dgm:t>
        <a:bodyPr/>
        <a:lstStyle/>
        <a:p>
          <a:endParaRPr lang="en-US"/>
        </a:p>
      </dgm:t>
    </dgm:pt>
    <dgm:pt modelId="{1356ECAD-0362-44A7-8FC9-1385AA58260A}">
      <dgm:prSet/>
      <dgm:spPr/>
      <dgm:t>
        <a:bodyPr/>
        <a:lstStyle/>
        <a:p>
          <a:r>
            <a:rPr lang="en-US"/>
            <a:t>Excel Regression Analysis</a:t>
          </a:r>
        </a:p>
      </dgm:t>
    </dgm:pt>
    <dgm:pt modelId="{20176C71-1C64-4683-9BBD-A194A4F47390}" type="parTrans" cxnId="{97EBDF7F-AD6A-4C53-B626-B1C5F51878FA}">
      <dgm:prSet/>
      <dgm:spPr/>
      <dgm:t>
        <a:bodyPr/>
        <a:lstStyle/>
        <a:p>
          <a:endParaRPr lang="en-US"/>
        </a:p>
      </dgm:t>
    </dgm:pt>
    <dgm:pt modelId="{18DC3EF1-8B4F-4068-B82A-7E3B2D53852E}" type="sibTrans" cxnId="{97EBDF7F-AD6A-4C53-B626-B1C5F51878FA}">
      <dgm:prSet/>
      <dgm:spPr/>
      <dgm:t>
        <a:bodyPr/>
        <a:lstStyle/>
        <a:p>
          <a:endParaRPr lang="en-US"/>
        </a:p>
      </dgm:t>
    </dgm:pt>
    <dgm:pt modelId="{A6E86B9F-BF6B-4535-BB31-FF8F3527A513}">
      <dgm:prSet/>
      <dgm:spPr/>
      <dgm:t>
        <a:bodyPr/>
        <a:lstStyle/>
        <a:p>
          <a:r>
            <a:rPr lang="en-US"/>
            <a:t>Power Bi Dashboard</a:t>
          </a:r>
        </a:p>
      </dgm:t>
    </dgm:pt>
    <dgm:pt modelId="{19352735-7F1E-49B1-BCBB-2D848A953386}" type="parTrans" cxnId="{30EE5DAD-0708-4E53-93EB-C3DF92CB46E8}">
      <dgm:prSet/>
      <dgm:spPr/>
      <dgm:t>
        <a:bodyPr/>
        <a:lstStyle/>
        <a:p>
          <a:endParaRPr lang="en-US"/>
        </a:p>
      </dgm:t>
    </dgm:pt>
    <dgm:pt modelId="{33E3D47C-78F4-4858-B1E2-D290C55C8333}" type="sibTrans" cxnId="{30EE5DAD-0708-4E53-93EB-C3DF92CB46E8}">
      <dgm:prSet/>
      <dgm:spPr/>
      <dgm:t>
        <a:bodyPr/>
        <a:lstStyle/>
        <a:p>
          <a:endParaRPr lang="en-US"/>
        </a:p>
      </dgm:t>
    </dgm:pt>
    <dgm:pt modelId="{0B45095F-B88E-422B-8ED8-ED0F41B849F8}" type="pres">
      <dgm:prSet presAssocID="{A8EB3648-C166-48BE-A0E7-9A61DDCC7602}" presName="linear" presStyleCnt="0">
        <dgm:presLayoutVars>
          <dgm:animLvl val="lvl"/>
          <dgm:resizeHandles val="exact"/>
        </dgm:presLayoutVars>
      </dgm:prSet>
      <dgm:spPr/>
    </dgm:pt>
    <dgm:pt modelId="{A1FB4C8D-F663-46CE-8C9E-E8C1690B4A21}" type="pres">
      <dgm:prSet presAssocID="{DA6478B9-9984-40E8-85AE-6389749644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E2FC6F-34D9-4461-B4F2-0181645C9723}" type="pres">
      <dgm:prSet presAssocID="{DA628C84-AA76-420A-80DD-F2BBA6AEF578}" presName="spacer" presStyleCnt="0"/>
      <dgm:spPr/>
    </dgm:pt>
    <dgm:pt modelId="{3D5E22E8-15F5-41E8-9CF6-CCC047728CE2}" type="pres">
      <dgm:prSet presAssocID="{1356ECAD-0362-44A7-8FC9-1385AA5826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1E9811-AC4D-42CC-85B5-34C43C866314}" type="pres">
      <dgm:prSet presAssocID="{18DC3EF1-8B4F-4068-B82A-7E3B2D53852E}" presName="spacer" presStyleCnt="0"/>
      <dgm:spPr/>
    </dgm:pt>
    <dgm:pt modelId="{188F9E93-FFEC-4B24-AF3B-0DC440CAC5BA}" type="pres">
      <dgm:prSet presAssocID="{A6E86B9F-BF6B-4535-BB31-FF8F3527A5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4C2043-8C55-4AE4-AC1B-6BA230E6934D}" type="presOf" srcId="{1356ECAD-0362-44A7-8FC9-1385AA58260A}" destId="{3D5E22E8-15F5-41E8-9CF6-CCC047728CE2}" srcOrd="0" destOrd="0" presId="urn:microsoft.com/office/officeart/2005/8/layout/vList2"/>
    <dgm:cxn modelId="{70663B4B-ED28-49EC-AD85-6BA56CF5EC57}" type="presOf" srcId="{A8EB3648-C166-48BE-A0E7-9A61DDCC7602}" destId="{0B45095F-B88E-422B-8ED8-ED0F41B849F8}" srcOrd="0" destOrd="0" presId="urn:microsoft.com/office/officeart/2005/8/layout/vList2"/>
    <dgm:cxn modelId="{1FF3C071-EC9A-4906-AF3A-75812B59B2D7}" srcId="{A8EB3648-C166-48BE-A0E7-9A61DDCC7602}" destId="{DA6478B9-9984-40E8-85AE-638974964412}" srcOrd="0" destOrd="0" parTransId="{3FB17C3B-63EB-4CFC-91D1-958E9F1FE50A}" sibTransId="{DA628C84-AA76-420A-80DD-F2BBA6AEF578}"/>
    <dgm:cxn modelId="{9908EF71-EF13-427C-A4D8-83078643EB40}" type="presOf" srcId="{A6E86B9F-BF6B-4535-BB31-FF8F3527A513}" destId="{188F9E93-FFEC-4B24-AF3B-0DC440CAC5BA}" srcOrd="0" destOrd="0" presId="urn:microsoft.com/office/officeart/2005/8/layout/vList2"/>
    <dgm:cxn modelId="{97EBDF7F-AD6A-4C53-B626-B1C5F51878FA}" srcId="{A8EB3648-C166-48BE-A0E7-9A61DDCC7602}" destId="{1356ECAD-0362-44A7-8FC9-1385AA58260A}" srcOrd="1" destOrd="0" parTransId="{20176C71-1C64-4683-9BBD-A194A4F47390}" sibTransId="{18DC3EF1-8B4F-4068-B82A-7E3B2D53852E}"/>
    <dgm:cxn modelId="{30EE5DAD-0708-4E53-93EB-C3DF92CB46E8}" srcId="{A8EB3648-C166-48BE-A0E7-9A61DDCC7602}" destId="{A6E86B9F-BF6B-4535-BB31-FF8F3527A513}" srcOrd="2" destOrd="0" parTransId="{19352735-7F1E-49B1-BCBB-2D848A953386}" sibTransId="{33E3D47C-78F4-4858-B1E2-D290C55C8333}"/>
    <dgm:cxn modelId="{E178F9C7-8B2D-41E5-962F-B442B8331AF1}" type="presOf" srcId="{DA6478B9-9984-40E8-85AE-638974964412}" destId="{A1FB4C8D-F663-46CE-8C9E-E8C1690B4A21}" srcOrd="0" destOrd="0" presId="urn:microsoft.com/office/officeart/2005/8/layout/vList2"/>
    <dgm:cxn modelId="{BBE80369-3604-40DB-B7DB-F56BDCF57F57}" type="presParOf" srcId="{0B45095F-B88E-422B-8ED8-ED0F41B849F8}" destId="{A1FB4C8D-F663-46CE-8C9E-E8C1690B4A21}" srcOrd="0" destOrd="0" presId="urn:microsoft.com/office/officeart/2005/8/layout/vList2"/>
    <dgm:cxn modelId="{8ED9618F-120B-4478-B3E5-8476071272CF}" type="presParOf" srcId="{0B45095F-B88E-422B-8ED8-ED0F41B849F8}" destId="{30E2FC6F-34D9-4461-B4F2-0181645C9723}" srcOrd="1" destOrd="0" presId="urn:microsoft.com/office/officeart/2005/8/layout/vList2"/>
    <dgm:cxn modelId="{408F6710-A799-42A8-9348-0F452763D641}" type="presParOf" srcId="{0B45095F-B88E-422B-8ED8-ED0F41B849F8}" destId="{3D5E22E8-15F5-41E8-9CF6-CCC047728CE2}" srcOrd="2" destOrd="0" presId="urn:microsoft.com/office/officeart/2005/8/layout/vList2"/>
    <dgm:cxn modelId="{5AF0D285-C5DC-4071-92DB-2B810C0E5022}" type="presParOf" srcId="{0B45095F-B88E-422B-8ED8-ED0F41B849F8}" destId="{131E9811-AC4D-42CC-85B5-34C43C866314}" srcOrd="3" destOrd="0" presId="urn:microsoft.com/office/officeart/2005/8/layout/vList2"/>
    <dgm:cxn modelId="{00744DA1-5935-46B3-91EF-58CE3B7574C1}" type="presParOf" srcId="{0B45095F-B88E-422B-8ED8-ED0F41B849F8}" destId="{188F9E93-FFEC-4B24-AF3B-0DC440CAC5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B1B4F-3D8C-4426-87A0-F666CE7742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864CB3-F72D-47BD-B09F-F3B9898E4D6F}">
      <dgm:prSet/>
      <dgm:spPr/>
      <dgm:t>
        <a:bodyPr/>
        <a:lstStyle/>
        <a:p>
          <a:pPr>
            <a:defRPr cap="all"/>
          </a:pPr>
          <a:r>
            <a:rPr lang="en-US"/>
            <a:t>What drives house prices?</a:t>
          </a:r>
        </a:p>
      </dgm:t>
    </dgm:pt>
    <dgm:pt modelId="{49528592-D99C-4D0A-AFE0-2B94BA88D590}" type="parTrans" cxnId="{1ED7BA64-A1B7-40EA-823E-069D4358A4A7}">
      <dgm:prSet/>
      <dgm:spPr/>
      <dgm:t>
        <a:bodyPr/>
        <a:lstStyle/>
        <a:p>
          <a:endParaRPr lang="en-US"/>
        </a:p>
      </dgm:t>
    </dgm:pt>
    <dgm:pt modelId="{3E688595-65D6-47C4-A5DD-C7F918433E2F}" type="sibTrans" cxnId="{1ED7BA64-A1B7-40EA-823E-069D4358A4A7}">
      <dgm:prSet/>
      <dgm:spPr/>
      <dgm:t>
        <a:bodyPr/>
        <a:lstStyle/>
        <a:p>
          <a:endParaRPr lang="en-US"/>
        </a:p>
      </dgm:t>
    </dgm:pt>
    <dgm:pt modelId="{A3E4562E-EC94-4390-9EC4-B9E8B275D9D0}">
      <dgm:prSet/>
      <dgm:spPr/>
      <dgm:t>
        <a:bodyPr/>
        <a:lstStyle/>
        <a:p>
          <a:pPr>
            <a:defRPr cap="all"/>
          </a:pPr>
          <a:r>
            <a:rPr lang="en-US"/>
            <a:t>What do people look for when buying a house?</a:t>
          </a:r>
        </a:p>
      </dgm:t>
    </dgm:pt>
    <dgm:pt modelId="{BA501FAC-37DF-4317-9394-B3F345A065E3}" type="parTrans" cxnId="{DC1C9EDD-6D84-4AF0-A899-53F17FC493A5}">
      <dgm:prSet/>
      <dgm:spPr/>
      <dgm:t>
        <a:bodyPr/>
        <a:lstStyle/>
        <a:p>
          <a:endParaRPr lang="en-US"/>
        </a:p>
      </dgm:t>
    </dgm:pt>
    <dgm:pt modelId="{A7071AD2-6AA5-4399-BF4A-2463ADB27ACC}" type="sibTrans" cxnId="{DC1C9EDD-6D84-4AF0-A899-53F17FC493A5}">
      <dgm:prSet/>
      <dgm:spPr/>
      <dgm:t>
        <a:bodyPr/>
        <a:lstStyle/>
        <a:p>
          <a:endParaRPr lang="en-US"/>
        </a:p>
      </dgm:t>
    </dgm:pt>
    <dgm:pt modelId="{60259E93-5B85-473E-B324-E9EB4498F81E}">
      <dgm:prSet/>
      <dgm:spPr/>
      <dgm:t>
        <a:bodyPr/>
        <a:lstStyle/>
        <a:p>
          <a:pPr>
            <a:defRPr cap="all"/>
          </a:pPr>
          <a:r>
            <a:rPr lang="en-US"/>
            <a:t>Can we predict house sale prices?</a:t>
          </a:r>
        </a:p>
      </dgm:t>
    </dgm:pt>
    <dgm:pt modelId="{C40C7C2B-6F27-490E-B37E-82F12BBD40AE}" type="parTrans" cxnId="{4267E18E-4835-452E-8EC0-D899D6961682}">
      <dgm:prSet/>
      <dgm:spPr/>
      <dgm:t>
        <a:bodyPr/>
        <a:lstStyle/>
        <a:p>
          <a:endParaRPr lang="en-US"/>
        </a:p>
      </dgm:t>
    </dgm:pt>
    <dgm:pt modelId="{3996F396-952E-4D4E-94EB-B0BE0413EE93}" type="sibTrans" cxnId="{4267E18E-4835-452E-8EC0-D899D6961682}">
      <dgm:prSet/>
      <dgm:spPr/>
      <dgm:t>
        <a:bodyPr/>
        <a:lstStyle/>
        <a:p>
          <a:endParaRPr lang="en-US"/>
        </a:p>
      </dgm:t>
    </dgm:pt>
    <dgm:pt modelId="{D3ACFF19-3FA4-45A2-B87D-F8C59BB06585}" type="pres">
      <dgm:prSet presAssocID="{B8DB1B4F-3D8C-4426-87A0-F666CE774235}" presName="root" presStyleCnt="0">
        <dgm:presLayoutVars>
          <dgm:dir/>
          <dgm:resizeHandles val="exact"/>
        </dgm:presLayoutVars>
      </dgm:prSet>
      <dgm:spPr/>
    </dgm:pt>
    <dgm:pt modelId="{8BDFE35B-A1C2-41DD-BEE7-095C0435CD63}" type="pres">
      <dgm:prSet presAssocID="{E6864CB3-F72D-47BD-B09F-F3B9898E4D6F}" presName="compNode" presStyleCnt="0"/>
      <dgm:spPr/>
    </dgm:pt>
    <dgm:pt modelId="{A94BABD5-B7DF-4EFA-AFB5-4BBC0002C16B}" type="pres">
      <dgm:prSet presAssocID="{E6864CB3-F72D-47BD-B09F-F3B9898E4D6F}" presName="iconBgRect" presStyleLbl="bgShp" presStyleIdx="0" presStyleCnt="3"/>
      <dgm:spPr/>
    </dgm:pt>
    <dgm:pt modelId="{B55ACF90-C855-4CCF-BFA9-B9373A268B6B}" type="pres">
      <dgm:prSet presAssocID="{E6864CB3-F72D-47BD-B09F-F3B9898E4D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F8941B0-5DBF-4737-8D3B-D6AFB083D112}" type="pres">
      <dgm:prSet presAssocID="{E6864CB3-F72D-47BD-B09F-F3B9898E4D6F}" presName="spaceRect" presStyleCnt="0"/>
      <dgm:spPr/>
    </dgm:pt>
    <dgm:pt modelId="{ECA0A2DD-DEFA-4882-BB46-0C8C6849FF1D}" type="pres">
      <dgm:prSet presAssocID="{E6864CB3-F72D-47BD-B09F-F3B9898E4D6F}" presName="textRect" presStyleLbl="revTx" presStyleIdx="0" presStyleCnt="3">
        <dgm:presLayoutVars>
          <dgm:chMax val="1"/>
          <dgm:chPref val="1"/>
        </dgm:presLayoutVars>
      </dgm:prSet>
      <dgm:spPr/>
    </dgm:pt>
    <dgm:pt modelId="{344C0FCF-B6C7-46ED-B6F6-91C31CA35F06}" type="pres">
      <dgm:prSet presAssocID="{3E688595-65D6-47C4-A5DD-C7F918433E2F}" presName="sibTrans" presStyleCnt="0"/>
      <dgm:spPr/>
    </dgm:pt>
    <dgm:pt modelId="{E82E496B-26F7-4DBE-BC47-6F32FD0A3789}" type="pres">
      <dgm:prSet presAssocID="{A3E4562E-EC94-4390-9EC4-B9E8B275D9D0}" presName="compNode" presStyleCnt="0"/>
      <dgm:spPr/>
    </dgm:pt>
    <dgm:pt modelId="{09DA9BC4-F738-4749-89D2-1AEF3C837D3C}" type="pres">
      <dgm:prSet presAssocID="{A3E4562E-EC94-4390-9EC4-B9E8B275D9D0}" presName="iconBgRect" presStyleLbl="bgShp" presStyleIdx="1" presStyleCnt="3"/>
      <dgm:spPr/>
    </dgm:pt>
    <dgm:pt modelId="{FC00BBF9-5A71-4B34-83D9-14C9C8F050C8}" type="pres">
      <dgm:prSet presAssocID="{A3E4562E-EC94-4390-9EC4-B9E8B275D9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9E31E0D-1B53-4E4F-87EE-B4B90B884DB3}" type="pres">
      <dgm:prSet presAssocID="{A3E4562E-EC94-4390-9EC4-B9E8B275D9D0}" presName="spaceRect" presStyleCnt="0"/>
      <dgm:spPr/>
    </dgm:pt>
    <dgm:pt modelId="{B2D30C3B-B3D6-449C-AE6D-2A3E205EB041}" type="pres">
      <dgm:prSet presAssocID="{A3E4562E-EC94-4390-9EC4-B9E8B275D9D0}" presName="textRect" presStyleLbl="revTx" presStyleIdx="1" presStyleCnt="3">
        <dgm:presLayoutVars>
          <dgm:chMax val="1"/>
          <dgm:chPref val="1"/>
        </dgm:presLayoutVars>
      </dgm:prSet>
      <dgm:spPr/>
    </dgm:pt>
    <dgm:pt modelId="{20C983CB-AAE9-4147-95D7-75F1C0524263}" type="pres">
      <dgm:prSet presAssocID="{A7071AD2-6AA5-4399-BF4A-2463ADB27ACC}" presName="sibTrans" presStyleCnt="0"/>
      <dgm:spPr/>
    </dgm:pt>
    <dgm:pt modelId="{DBE992DA-0BED-4FAE-9D2A-2AEBA08815A3}" type="pres">
      <dgm:prSet presAssocID="{60259E93-5B85-473E-B324-E9EB4498F81E}" presName="compNode" presStyleCnt="0"/>
      <dgm:spPr/>
    </dgm:pt>
    <dgm:pt modelId="{636E9A08-1B81-4E73-BC42-67D778F133C0}" type="pres">
      <dgm:prSet presAssocID="{60259E93-5B85-473E-B324-E9EB4498F81E}" presName="iconBgRect" presStyleLbl="bgShp" presStyleIdx="2" presStyleCnt="3"/>
      <dgm:spPr/>
    </dgm:pt>
    <dgm:pt modelId="{646D7BBA-D8A9-414D-84C6-C3C9E26BF29B}" type="pres">
      <dgm:prSet presAssocID="{60259E93-5B85-473E-B324-E9EB4498F8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C1019D3-1460-456A-B826-B37BB77185A1}" type="pres">
      <dgm:prSet presAssocID="{60259E93-5B85-473E-B324-E9EB4498F81E}" presName="spaceRect" presStyleCnt="0"/>
      <dgm:spPr/>
    </dgm:pt>
    <dgm:pt modelId="{764A6B7B-C106-43A3-B122-CA245240014C}" type="pres">
      <dgm:prSet presAssocID="{60259E93-5B85-473E-B324-E9EB4498F8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DA4D3D-86A7-45BD-A22F-EE7B85E89238}" type="presOf" srcId="{B8DB1B4F-3D8C-4426-87A0-F666CE774235}" destId="{D3ACFF19-3FA4-45A2-B87D-F8C59BB06585}" srcOrd="0" destOrd="0" presId="urn:microsoft.com/office/officeart/2018/5/layout/IconCircleLabelList"/>
    <dgm:cxn modelId="{1ED7BA64-A1B7-40EA-823E-069D4358A4A7}" srcId="{B8DB1B4F-3D8C-4426-87A0-F666CE774235}" destId="{E6864CB3-F72D-47BD-B09F-F3B9898E4D6F}" srcOrd="0" destOrd="0" parTransId="{49528592-D99C-4D0A-AFE0-2B94BA88D590}" sibTransId="{3E688595-65D6-47C4-A5DD-C7F918433E2F}"/>
    <dgm:cxn modelId="{AAA38C75-0D8A-4A2A-B651-4A294B4F9093}" type="presOf" srcId="{E6864CB3-F72D-47BD-B09F-F3B9898E4D6F}" destId="{ECA0A2DD-DEFA-4882-BB46-0C8C6849FF1D}" srcOrd="0" destOrd="0" presId="urn:microsoft.com/office/officeart/2018/5/layout/IconCircleLabelList"/>
    <dgm:cxn modelId="{97EE1A82-A0E1-4AFC-A1DF-289F184CB0B2}" type="presOf" srcId="{A3E4562E-EC94-4390-9EC4-B9E8B275D9D0}" destId="{B2D30C3B-B3D6-449C-AE6D-2A3E205EB041}" srcOrd="0" destOrd="0" presId="urn:microsoft.com/office/officeart/2018/5/layout/IconCircleLabelList"/>
    <dgm:cxn modelId="{4267E18E-4835-452E-8EC0-D899D6961682}" srcId="{B8DB1B4F-3D8C-4426-87A0-F666CE774235}" destId="{60259E93-5B85-473E-B324-E9EB4498F81E}" srcOrd="2" destOrd="0" parTransId="{C40C7C2B-6F27-490E-B37E-82F12BBD40AE}" sibTransId="{3996F396-952E-4D4E-94EB-B0BE0413EE93}"/>
    <dgm:cxn modelId="{977370AC-4929-48A2-A3CB-450FDA9F4ECB}" type="presOf" srcId="{60259E93-5B85-473E-B324-E9EB4498F81E}" destId="{764A6B7B-C106-43A3-B122-CA245240014C}" srcOrd="0" destOrd="0" presId="urn:microsoft.com/office/officeart/2018/5/layout/IconCircleLabelList"/>
    <dgm:cxn modelId="{DC1C9EDD-6D84-4AF0-A899-53F17FC493A5}" srcId="{B8DB1B4F-3D8C-4426-87A0-F666CE774235}" destId="{A3E4562E-EC94-4390-9EC4-B9E8B275D9D0}" srcOrd="1" destOrd="0" parTransId="{BA501FAC-37DF-4317-9394-B3F345A065E3}" sibTransId="{A7071AD2-6AA5-4399-BF4A-2463ADB27ACC}"/>
    <dgm:cxn modelId="{145BA4EF-C48C-4219-869F-2228EF9A5E38}" type="presParOf" srcId="{D3ACFF19-3FA4-45A2-B87D-F8C59BB06585}" destId="{8BDFE35B-A1C2-41DD-BEE7-095C0435CD63}" srcOrd="0" destOrd="0" presId="urn:microsoft.com/office/officeart/2018/5/layout/IconCircleLabelList"/>
    <dgm:cxn modelId="{89E8361E-69CC-42A0-A33D-45342DCE8719}" type="presParOf" srcId="{8BDFE35B-A1C2-41DD-BEE7-095C0435CD63}" destId="{A94BABD5-B7DF-4EFA-AFB5-4BBC0002C16B}" srcOrd="0" destOrd="0" presId="urn:microsoft.com/office/officeart/2018/5/layout/IconCircleLabelList"/>
    <dgm:cxn modelId="{2D7B8716-9E49-469A-8857-17CFD54361EE}" type="presParOf" srcId="{8BDFE35B-A1C2-41DD-BEE7-095C0435CD63}" destId="{B55ACF90-C855-4CCF-BFA9-B9373A268B6B}" srcOrd="1" destOrd="0" presId="urn:microsoft.com/office/officeart/2018/5/layout/IconCircleLabelList"/>
    <dgm:cxn modelId="{6C8650ED-210C-45B2-8B6D-B1C0600BAAA6}" type="presParOf" srcId="{8BDFE35B-A1C2-41DD-BEE7-095C0435CD63}" destId="{1F8941B0-5DBF-4737-8D3B-D6AFB083D112}" srcOrd="2" destOrd="0" presId="urn:microsoft.com/office/officeart/2018/5/layout/IconCircleLabelList"/>
    <dgm:cxn modelId="{6B909AB4-AFFC-44D9-92D5-7158270CA66C}" type="presParOf" srcId="{8BDFE35B-A1C2-41DD-BEE7-095C0435CD63}" destId="{ECA0A2DD-DEFA-4882-BB46-0C8C6849FF1D}" srcOrd="3" destOrd="0" presId="urn:microsoft.com/office/officeart/2018/5/layout/IconCircleLabelList"/>
    <dgm:cxn modelId="{200129CF-D21C-4EAE-99F1-7E57FD208670}" type="presParOf" srcId="{D3ACFF19-3FA4-45A2-B87D-F8C59BB06585}" destId="{344C0FCF-B6C7-46ED-B6F6-91C31CA35F06}" srcOrd="1" destOrd="0" presId="urn:microsoft.com/office/officeart/2018/5/layout/IconCircleLabelList"/>
    <dgm:cxn modelId="{372DCDF8-0BAC-439C-A0AC-E48FD0CFB299}" type="presParOf" srcId="{D3ACFF19-3FA4-45A2-B87D-F8C59BB06585}" destId="{E82E496B-26F7-4DBE-BC47-6F32FD0A3789}" srcOrd="2" destOrd="0" presId="urn:microsoft.com/office/officeart/2018/5/layout/IconCircleLabelList"/>
    <dgm:cxn modelId="{14999B41-B798-4E43-B2B6-286EA0F04E44}" type="presParOf" srcId="{E82E496B-26F7-4DBE-BC47-6F32FD0A3789}" destId="{09DA9BC4-F738-4749-89D2-1AEF3C837D3C}" srcOrd="0" destOrd="0" presId="urn:microsoft.com/office/officeart/2018/5/layout/IconCircleLabelList"/>
    <dgm:cxn modelId="{158CC58B-6ACE-4167-A599-1BD194346BD6}" type="presParOf" srcId="{E82E496B-26F7-4DBE-BC47-6F32FD0A3789}" destId="{FC00BBF9-5A71-4B34-83D9-14C9C8F050C8}" srcOrd="1" destOrd="0" presId="urn:microsoft.com/office/officeart/2018/5/layout/IconCircleLabelList"/>
    <dgm:cxn modelId="{85B6E2BF-0761-411D-AA41-8A0D6E5EB651}" type="presParOf" srcId="{E82E496B-26F7-4DBE-BC47-6F32FD0A3789}" destId="{A9E31E0D-1B53-4E4F-87EE-B4B90B884DB3}" srcOrd="2" destOrd="0" presId="urn:microsoft.com/office/officeart/2018/5/layout/IconCircleLabelList"/>
    <dgm:cxn modelId="{CE10AC57-655A-40F4-B596-A24ACBA417E8}" type="presParOf" srcId="{E82E496B-26F7-4DBE-BC47-6F32FD0A3789}" destId="{B2D30C3B-B3D6-449C-AE6D-2A3E205EB041}" srcOrd="3" destOrd="0" presId="urn:microsoft.com/office/officeart/2018/5/layout/IconCircleLabelList"/>
    <dgm:cxn modelId="{95FD46BD-A87E-4A16-BC95-E50600C808E8}" type="presParOf" srcId="{D3ACFF19-3FA4-45A2-B87D-F8C59BB06585}" destId="{20C983CB-AAE9-4147-95D7-75F1C0524263}" srcOrd="3" destOrd="0" presId="urn:microsoft.com/office/officeart/2018/5/layout/IconCircleLabelList"/>
    <dgm:cxn modelId="{1DC79368-2DA9-4900-AA14-80981484A325}" type="presParOf" srcId="{D3ACFF19-3FA4-45A2-B87D-F8C59BB06585}" destId="{DBE992DA-0BED-4FAE-9D2A-2AEBA08815A3}" srcOrd="4" destOrd="0" presId="urn:microsoft.com/office/officeart/2018/5/layout/IconCircleLabelList"/>
    <dgm:cxn modelId="{9115E722-FD7F-4F9C-BDFE-CB578A4127AB}" type="presParOf" srcId="{DBE992DA-0BED-4FAE-9D2A-2AEBA08815A3}" destId="{636E9A08-1B81-4E73-BC42-67D778F133C0}" srcOrd="0" destOrd="0" presId="urn:microsoft.com/office/officeart/2018/5/layout/IconCircleLabelList"/>
    <dgm:cxn modelId="{BE238792-41DD-4CF3-A7A0-80B4B5527800}" type="presParOf" srcId="{DBE992DA-0BED-4FAE-9D2A-2AEBA08815A3}" destId="{646D7BBA-D8A9-414D-84C6-C3C9E26BF29B}" srcOrd="1" destOrd="0" presId="urn:microsoft.com/office/officeart/2018/5/layout/IconCircleLabelList"/>
    <dgm:cxn modelId="{E10909E6-2463-487A-99E5-EA5D0BCC3326}" type="presParOf" srcId="{DBE992DA-0BED-4FAE-9D2A-2AEBA08815A3}" destId="{1C1019D3-1460-456A-B826-B37BB77185A1}" srcOrd="2" destOrd="0" presId="urn:microsoft.com/office/officeart/2018/5/layout/IconCircleLabelList"/>
    <dgm:cxn modelId="{8992550C-9CB1-467B-B319-78260028B34C}" type="presParOf" srcId="{DBE992DA-0BED-4FAE-9D2A-2AEBA08815A3}" destId="{764A6B7B-C106-43A3-B122-CA24524001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45152-3861-4446-A2C1-9015EDFD58E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D83FB8-039F-40E6-883D-1215BD3C881C}">
      <dgm:prSet/>
      <dgm:spPr/>
      <dgm:t>
        <a:bodyPr/>
        <a:lstStyle/>
        <a:p>
          <a:r>
            <a:rPr lang="en-US"/>
            <a:t>Many variables that affect sales price</a:t>
          </a:r>
        </a:p>
      </dgm:t>
    </dgm:pt>
    <dgm:pt modelId="{1767A819-E7BE-4739-BD3F-119E8DF0C268}" type="parTrans" cxnId="{F47D878C-4BF1-4BF0-95D8-23D56DD38D9F}">
      <dgm:prSet/>
      <dgm:spPr/>
      <dgm:t>
        <a:bodyPr/>
        <a:lstStyle/>
        <a:p>
          <a:endParaRPr lang="en-US"/>
        </a:p>
      </dgm:t>
    </dgm:pt>
    <dgm:pt modelId="{F2E8D373-58E2-4CD7-A9A5-6B108D7486F8}" type="sibTrans" cxnId="{F47D878C-4BF1-4BF0-95D8-23D56DD38D9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F7018B7-EEB8-4317-A687-1A4CFD445CAF}">
      <dgm:prSet/>
      <dgm:spPr/>
      <dgm:t>
        <a:bodyPr/>
        <a:lstStyle/>
        <a:p>
          <a:r>
            <a:rPr lang="en-US"/>
            <a:t>People have different preferences and needs</a:t>
          </a:r>
        </a:p>
      </dgm:t>
    </dgm:pt>
    <dgm:pt modelId="{48AC5F63-F488-4AA6-8C40-D268C10FA607}" type="parTrans" cxnId="{6DC7CC2B-E098-4BF2-8042-7B9ED369F721}">
      <dgm:prSet/>
      <dgm:spPr/>
      <dgm:t>
        <a:bodyPr/>
        <a:lstStyle/>
        <a:p>
          <a:endParaRPr lang="en-US"/>
        </a:p>
      </dgm:t>
    </dgm:pt>
    <dgm:pt modelId="{526BBD92-DD0D-4F5A-93A2-FE68958764CA}" type="sibTrans" cxnId="{6DC7CC2B-E098-4BF2-8042-7B9ED369F72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41E44B9-4BE0-4880-BCBC-5EC0502790E5}">
      <dgm:prSet/>
      <dgm:spPr/>
      <dgm:t>
        <a:bodyPr/>
        <a:lstStyle/>
        <a:p>
          <a:r>
            <a:rPr lang="en-US"/>
            <a:t>It is possible to predict rough house prices</a:t>
          </a:r>
        </a:p>
      </dgm:t>
    </dgm:pt>
    <dgm:pt modelId="{BF3C07C0-51D2-4DE8-874C-89894F9AF853}" type="parTrans" cxnId="{165A9CB5-5220-4405-9155-0E15B962EF04}">
      <dgm:prSet/>
      <dgm:spPr/>
      <dgm:t>
        <a:bodyPr/>
        <a:lstStyle/>
        <a:p>
          <a:endParaRPr lang="en-US"/>
        </a:p>
      </dgm:t>
    </dgm:pt>
    <dgm:pt modelId="{47062F9D-4D20-4590-AE7A-BB9540914393}" type="sibTrans" cxnId="{165A9CB5-5220-4405-9155-0E15B962EF0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ADB8EE7-725C-4DB5-BAC3-2BC706851E50}" type="pres">
      <dgm:prSet presAssocID="{40745152-3861-4446-A2C1-9015EDFD58EE}" presName="Name0" presStyleCnt="0">
        <dgm:presLayoutVars>
          <dgm:animLvl val="lvl"/>
          <dgm:resizeHandles val="exact"/>
        </dgm:presLayoutVars>
      </dgm:prSet>
      <dgm:spPr/>
    </dgm:pt>
    <dgm:pt modelId="{D8BFA483-0EA7-414A-8EF6-DC38D61E8D95}" type="pres">
      <dgm:prSet presAssocID="{01D83FB8-039F-40E6-883D-1215BD3C881C}" presName="compositeNode" presStyleCnt="0">
        <dgm:presLayoutVars>
          <dgm:bulletEnabled val="1"/>
        </dgm:presLayoutVars>
      </dgm:prSet>
      <dgm:spPr/>
    </dgm:pt>
    <dgm:pt modelId="{70C6E53D-BE46-4317-B38A-3F1E90DFBFF8}" type="pres">
      <dgm:prSet presAssocID="{01D83FB8-039F-40E6-883D-1215BD3C881C}" presName="bgRect" presStyleLbl="alignNode1" presStyleIdx="0" presStyleCnt="3"/>
      <dgm:spPr/>
    </dgm:pt>
    <dgm:pt modelId="{33950AD7-17AA-426C-A150-412EC388F9B2}" type="pres">
      <dgm:prSet presAssocID="{F2E8D373-58E2-4CD7-A9A5-6B108D7486F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39509B8-39EC-45E1-AA3F-B0A17F6F988D}" type="pres">
      <dgm:prSet presAssocID="{01D83FB8-039F-40E6-883D-1215BD3C881C}" presName="nodeRect" presStyleLbl="alignNode1" presStyleIdx="0" presStyleCnt="3">
        <dgm:presLayoutVars>
          <dgm:bulletEnabled val="1"/>
        </dgm:presLayoutVars>
      </dgm:prSet>
      <dgm:spPr/>
    </dgm:pt>
    <dgm:pt modelId="{B8A07C8F-EFB4-4810-A15A-FD64BF94E5C0}" type="pres">
      <dgm:prSet presAssocID="{F2E8D373-58E2-4CD7-A9A5-6B108D7486F8}" presName="sibTrans" presStyleCnt="0"/>
      <dgm:spPr/>
    </dgm:pt>
    <dgm:pt modelId="{87A1A2CA-F332-441A-BAFD-4ABE65BCA47C}" type="pres">
      <dgm:prSet presAssocID="{EF7018B7-EEB8-4317-A687-1A4CFD445CAF}" presName="compositeNode" presStyleCnt="0">
        <dgm:presLayoutVars>
          <dgm:bulletEnabled val="1"/>
        </dgm:presLayoutVars>
      </dgm:prSet>
      <dgm:spPr/>
    </dgm:pt>
    <dgm:pt modelId="{43AC4BFB-787B-48C2-BAE6-5C66D45618FB}" type="pres">
      <dgm:prSet presAssocID="{EF7018B7-EEB8-4317-A687-1A4CFD445CAF}" presName="bgRect" presStyleLbl="alignNode1" presStyleIdx="1" presStyleCnt="3"/>
      <dgm:spPr/>
    </dgm:pt>
    <dgm:pt modelId="{72EB5521-A077-4FB9-BB7C-3CEBA49AAD45}" type="pres">
      <dgm:prSet presAssocID="{526BBD92-DD0D-4F5A-93A2-FE68958764C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7ACA4A1-B592-4E80-B2E3-06CCF2A7FBAD}" type="pres">
      <dgm:prSet presAssocID="{EF7018B7-EEB8-4317-A687-1A4CFD445CAF}" presName="nodeRect" presStyleLbl="alignNode1" presStyleIdx="1" presStyleCnt="3">
        <dgm:presLayoutVars>
          <dgm:bulletEnabled val="1"/>
        </dgm:presLayoutVars>
      </dgm:prSet>
      <dgm:spPr/>
    </dgm:pt>
    <dgm:pt modelId="{1D258D77-F974-4A13-815E-EB79D52B3E00}" type="pres">
      <dgm:prSet presAssocID="{526BBD92-DD0D-4F5A-93A2-FE68958764CA}" presName="sibTrans" presStyleCnt="0"/>
      <dgm:spPr/>
    </dgm:pt>
    <dgm:pt modelId="{1B9D5125-5CAC-4A9E-A180-588DBD18B10F}" type="pres">
      <dgm:prSet presAssocID="{941E44B9-4BE0-4880-BCBC-5EC0502790E5}" presName="compositeNode" presStyleCnt="0">
        <dgm:presLayoutVars>
          <dgm:bulletEnabled val="1"/>
        </dgm:presLayoutVars>
      </dgm:prSet>
      <dgm:spPr/>
    </dgm:pt>
    <dgm:pt modelId="{96205F3B-0A55-413F-98E2-0BF5C9F00DA9}" type="pres">
      <dgm:prSet presAssocID="{941E44B9-4BE0-4880-BCBC-5EC0502790E5}" presName="bgRect" presStyleLbl="alignNode1" presStyleIdx="2" presStyleCnt="3"/>
      <dgm:spPr/>
    </dgm:pt>
    <dgm:pt modelId="{65D86F4D-5DF0-4268-ABD0-235351C04AA1}" type="pres">
      <dgm:prSet presAssocID="{47062F9D-4D20-4590-AE7A-BB954091439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663EEA5-2198-48F6-93A3-5805C068CB9E}" type="pres">
      <dgm:prSet presAssocID="{941E44B9-4BE0-4880-BCBC-5EC0502790E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D55D72A-86B5-4222-B7E9-65FA8F820F62}" type="presOf" srcId="{01D83FB8-039F-40E6-883D-1215BD3C881C}" destId="{70C6E53D-BE46-4317-B38A-3F1E90DFBFF8}" srcOrd="0" destOrd="0" presId="urn:microsoft.com/office/officeart/2016/7/layout/LinearBlockProcessNumbered"/>
    <dgm:cxn modelId="{8228472B-1B02-48AB-864A-1CFB210CCC5C}" type="presOf" srcId="{941E44B9-4BE0-4880-BCBC-5EC0502790E5}" destId="{96205F3B-0A55-413F-98E2-0BF5C9F00DA9}" srcOrd="0" destOrd="0" presId="urn:microsoft.com/office/officeart/2016/7/layout/LinearBlockProcessNumbered"/>
    <dgm:cxn modelId="{6DC7CC2B-E098-4BF2-8042-7B9ED369F721}" srcId="{40745152-3861-4446-A2C1-9015EDFD58EE}" destId="{EF7018B7-EEB8-4317-A687-1A4CFD445CAF}" srcOrd="1" destOrd="0" parTransId="{48AC5F63-F488-4AA6-8C40-D268C10FA607}" sibTransId="{526BBD92-DD0D-4F5A-93A2-FE68958764CA}"/>
    <dgm:cxn modelId="{488BB634-F92E-4DD8-889A-B02CBF33338F}" type="presOf" srcId="{526BBD92-DD0D-4F5A-93A2-FE68958764CA}" destId="{72EB5521-A077-4FB9-BB7C-3CEBA49AAD45}" srcOrd="0" destOrd="0" presId="urn:microsoft.com/office/officeart/2016/7/layout/LinearBlockProcessNumbered"/>
    <dgm:cxn modelId="{589CDC3A-70B4-4DD7-B908-B68C1FDF8F37}" type="presOf" srcId="{F2E8D373-58E2-4CD7-A9A5-6B108D7486F8}" destId="{33950AD7-17AA-426C-A150-412EC388F9B2}" srcOrd="0" destOrd="0" presId="urn:microsoft.com/office/officeart/2016/7/layout/LinearBlockProcessNumbered"/>
    <dgm:cxn modelId="{039CC55D-46D9-4BCF-B31D-ABBE8D156E4B}" type="presOf" srcId="{01D83FB8-039F-40E6-883D-1215BD3C881C}" destId="{739509B8-39EC-45E1-AA3F-B0A17F6F988D}" srcOrd="1" destOrd="0" presId="urn:microsoft.com/office/officeart/2016/7/layout/LinearBlockProcessNumbered"/>
    <dgm:cxn modelId="{F47D878C-4BF1-4BF0-95D8-23D56DD38D9F}" srcId="{40745152-3861-4446-A2C1-9015EDFD58EE}" destId="{01D83FB8-039F-40E6-883D-1215BD3C881C}" srcOrd="0" destOrd="0" parTransId="{1767A819-E7BE-4739-BD3F-119E8DF0C268}" sibTransId="{F2E8D373-58E2-4CD7-A9A5-6B108D7486F8}"/>
    <dgm:cxn modelId="{67C7F2A9-8CD3-4579-88B4-AEC20087004B}" type="presOf" srcId="{40745152-3861-4446-A2C1-9015EDFD58EE}" destId="{CADB8EE7-725C-4DB5-BAC3-2BC706851E50}" srcOrd="0" destOrd="0" presId="urn:microsoft.com/office/officeart/2016/7/layout/LinearBlockProcessNumbered"/>
    <dgm:cxn modelId="{869F81AB-4E9C-4717-B974-81A8725CC099}" type="presOf" srcId="{EF7018B7-EEB8-4317-A687-1A4CFD445CAF}" destId="{97ACA4A1-B592-4E80-B2E3-06CCF2A7FBAD}" srcOrd="1" destOrd="0" presId="urn:microsoft.com/office/officeart/2016/7/layout/LinearBlockProcessNumbered"/>
    <dgm:cxn modelId="{D407E2AC-B32B-4345-8637-1AB006F4EAF0}" type="presOf" srcId="{EF7018B7-EEB8-4317-A687-1A4CFD445CAF}" destId="{43AC4BFB-787B-48C2-BAE6-5C66D45618FB}" srcOrd="0" destOrd="0" presId="urn:microsoft.com/office/officeart/2016/7/layout/LinearBlockProcessNumbered"/>
    <dgm:cxn modelId="{165A9CB5-5220-4405-9155-0E15B962EF04}" srcId="{40745152-3861-4446-A2C1-9015EDFD58EE}" destId="{941E44B9-4BE0-4880-BCBC-5EC0502790E5}" srcOrd="2" destOrd="0" parTransId="{BF3C07C0-51D2-4DE8-874C-89894F9AF853}" sibTransId="{47062F9D-4D20-4590-AE7A-BB9540914393}"/>
    <dgm:cxn modelId="{163299CB-45F0-447B-AF29-96A43EFBB753}" type="presOf" srcId="{941E44B9-4BE0-4880-BCBC-5EC0502790E5}" destId="{5663EEA5-2198-48F6-93A3-5805C068CB9E}" srcOrd="1" destOrd="0" presId="urn:microsoft.com/office/officeart/2016/7/layout/LinearBlockProcessNumbered"/>
    <dgm:cxn modelId="{2E0027E6-2718-4A30-861F-64D166D957C5}" type="presOf" srcId="{47062F9D-4D20-4590-AE7A-BB9540914393}" destId="{65D86F4D-5DF0-4268-ABD0-235351C04AA1}" srcOrd="0" destOrd="0" presId="urn:microsoft.com/office/officeart/2016/7/layout/LinearBlockProcessNumbered"/>
    <dgm:cxn modelId="{DDFC79A7-C3D6-4502-A0D7-243639A4153A}" type="presParOf" srcId="{CADB8EE7-725C-4DB5-BAC3-2BC706851E50}" destId="{D8BFA483-0EA7-414A-8EF6-DC38D61E8D95}" srcOrd="0" destOrd="0" presId="urn:microsoft.com/office/officeart/2016/7/layout/LinearBlockProcessNumbered"/>
    <dgm:cxn modelId="{3BA7B3CA-BFC9-429D-946D-BC7992434228}" type="presParOf" srcId="{D8BFA483-0EA7-414A-8EF6-DC38D61E8D95}" destId="{70C6E53D-BE46-4317-B38A-3F1E90DFBFF8}" srcOrd="0" destOrd="0" presId="urn:microsoft.com/office/officeart/2016/7/layout/LinearBlockProcessNumbered"/>
    <dgm:cxn modelId="{D465E1E2-8034-4381-B35F-75AE2EDA4F38}" type="presParOf" srcId="{D8BFA483-0EA7-414A-8EF6-DC38D61E8D95}" destId="{33950AD7-17AA-426C-A150-412EC388F9B2}" srcOrd="1" destOrd="0" presId="urn:microsoft.com/office/officeart/2016/7/layout/LinearBlockProcessNumbered"/>
    <dgm:cxn modelId="{795C13D8-9722-43C0-A23E-0C0EAECD0221}" type="presParOf" srcId="{D8BFA483-0EA7-414A-8EF6-DC38D61E8D95}" destId="{739509B8-39EC-45E1-AA3F-B0A17F6F988D}" srcOrd="2" destOrd="0" presId="urn:microsoft.com/office/officeart/2016/7/layout/LinearBlockProcessNumbered"/>
    <dgm:cxn modelId="{3F73A071-3B88-49A9-9289-6672A253F745}" type="presParOf" srcId="{CADB8EE7-725C-4DB5-BAC3-2BC706851E50}" destId="{B8A07C8F-EFB4-4810-A15A-FD64BF94E5C0}" srcOrd="1" destOrd="0" presId="urn:microsoft.com/office/officeart/2016/7/layout/LinearBlockProcessNumbered"/>
    <dgm:cxn modelId="{65A73722-E488-4580-8314-3C424FA3EAD4}" type="presParOf" srcId="{CADB8EE7-725C-4DB5-BAC3-2BC706851E50}" destId="{87A1A2CA-F332-441A-BAFD-4ABE65BCA47C}" srcOrd="2" destOrd="0" presId="urn:microsoft.com/office/officeart/2016/7/layout/LinearBlockProcessNumbered"/>
    <dgm:cxn modelId="{0C25500E-2422-422E-80BD-0A53DEFA5C00}" type="presParOf" srcId="{87A1A2CA-F332-441A-BAFD-4ABE65BCA47C}" destId="{43AC4BFB-787B-48C2-BAE6-5C66D45618FB}" srcOrd="0" destOrd="0" presId="urn:microsoft.com/office/officeart/2016/7/layout/LinearBlockProcessNumbered"/>
    <dgm:cxn modelId="{66F9E5AE-2159-4AC1-B453-E9EE85973963}" type="presParOf" srcId="{87A1A2CA-F332-441A-BAFD-4ABE65BCA47C}" destId="{72EB5521-A077-4FB9-BB7C-3CEBA49AAD45}" srcOrd="1" destOrd="0" presId="urn:microsoft.com/office/officeart/2016/7/layout/LinearBlockProcessNumbered"/>
    <dgm:cxn modelId="{C9936367-C197-4078-8197-7359DDEF36C0}" type="presParOf" srcId="{87A1A2CA-F332-441A-BAFD-4ABE65BCA47C}" destId="{97ACA4A1-B592-4E80-B2E3-06CCF2A7FBAD}" srcOrd="2" destOrd="0" presId="urn:microsoft.com/office/officeart/2016/7/layout/LinearBlockProcessNumbered"/>
    <dgm:cxn modelId="{8CB9D14F-99F3-4AB2-93FD-9D55FE38387C}" type="presParOf" srcId="{CADB8EE7-725C-4DB5-BAC3-2BC706851E50}" destId="{1D258D77-F974-4A13-815E-EB79D52B3E00}" srcOrd="3" destOrd="0" presId="urn:microsoft.com/office/officeart/2016/7/layout/LinearBlockProcessNumbered"/>
    <dgm:cxn modelId="{B3A92410-808C-4FC4-9A9B-9885DC5ADB7A}" type="presParOf" srcId="{CADB8EE7-725C-4DB5-BAC3-2BC706851E50}" destId="{1B9D5125-5CAC-4A9E-A180-588DBD18B10F}" srcOrd="4" destOrd="0" presId="urn:microsoft.com/office/officeart/2016/7/layout/LinearBlockProcessNumbered"/>
    <dgm:cxn modelId="{A0E8FF24-0E27-4975-BC1F-321BDE8B4DBF}" type="presParOf" srcId="{1B9D5125-5CAC-4A9E-A180-588DBD18B10F}" destId="{96205F3B-0A55-413F-98E2-0BF5C9F00DA9}" srcOrd="0" destOrd="0" presId="urn:microsoft.com/office/officeart/2016/7/layout/LinearBlockProcessNumbered"/>
    <dgm:cxn modelId="{B9E64CF1-6ED0-4CD7-97F4-96CE162BAA05}" type="presParOf" srcId="{1B9D5125-5CAC-4A9E-A180-588DBD18B10F}" destId="{65D86F4D-5DF0-4268-ABD0-235351C04AA1}" srcOrd="1" destOrd="0" presId="urn:microsoft.com/office/officeart/2016/7/layout/LinearBlockProcessNumbered"/>
    <dgm:cxn modelId="{F8824666-06CF-49D5-A805-07A48D830C66}" type="presParOf" srcId="{1B9D5125-5CAC-4A9E-A180-588DBD18B10F}" destId="{5663EEA5-2198-48F6-93A3-5805C068CB9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B4C8D-F663-46CE-8C9E-E8C1690B4A21}">
      <dsp:nvSpPr>
        <dsp:cNvPr id="0" name=""/>
        <dsp:cNvSpPr/>
      </dsp:nvSpPr>
      <dsp:spPr>
        <a:xfrm>
          <a:off x="0" y="4926"/>
          <a:ext cx="10912475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Power Bi Service Regression Model</a:t>
          </a:r>
        </a:p>
      </dsp:txBody>
      <dsp:txXfrm>
        <a:off x="49004" y="53930"/>
        <a:ext cx="10814467" cy="905852"/>
      </dsp:txXfrm>
    </dsp:sp>
    <dsp:sp modelId="{3D5E22E8-15F5-41E8-9CF6-CCC047728CE2}">
      <dsp:nvSpPr>
        <dsp:cNvPr id="0" name=""/>
        <dsp:cNvSpPr/>
      </dsp:nvSpPr>
      <dsp:spPr>
        <a:xfrm>
          <a:off x="0" y="1103826"/>
          <a:ext cx="10912475" cy="10038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Excel Regression Analysis</a:t>
          </a:r>
        </a:p>
      </dsp:txBody>
      <dsp:txXfrm>
        <a:off x="49004" y="1152830"/>
        <a:ext cx="10814467" cy="905852"/>
      </dsp:txXfrm>
    </dsp:sp>
    <dsp:sp modelId="{188F9E93-FFEC-4B24-AF3B-0DC440CAC5BA}">
      <dsp:nvSpPr>
        <dsp:cNvPr id="0" name=""/>
        <dsp:cNvSpPr/>
      </dsp:nvSpPr>
      <dsp:spPr>
        <a:xfrm>
          <a:off x="0" y="2202726"/>
          <a:ext cx="10912475" cy="10038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Power Bi Dashboard</a:t>
          </a:r>
        </a:p>
      </dsp:txBody>
      <dsp:txXfrm>
        <a:off x="49004" y="2251730"/>
        <a:ext cx="10814467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BABD5-B7DF-4EFA-AFB5-4BBC0002C16B}">
      <dsp:nvSpPr>
        <dsp:cNvPr id="0" name=""/>
        <dsp:cNvSpPr/>
      </dsp:nvSpPr>
      <dsp:spPr>
        <a:xfrm>
          <a:off x="681337" y="282374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ACF90-C855-4CCF-BFA9-B9373A268B6B}">
      <dsp:nvSpPr>
        <dsp:cNvPr id="0" name=""/>
        <dsp:cNvSpPr/>
      </dsp:nvSpPr>
      <dsp:spPr>
        <a:xfrm>
          <a:off x="1076212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0A2DD-DEFA-4882-BB46-0C8C6849FF1D}">
      <dsp:nvSpPr>
        <dsp:cNvPr id="0" name=""/>
        <dsp:cNvSpPr/>
      </dsp:nvSpPr>
      <dsp:spPr>
        <a:xfrm>
          <a:off x="89024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What drives house prices?</a:t>
          </a:r>
        </a:p>
      </dsp:txBody>
      <dsp:txXfrm>
        <a:off x="89024" y="2712375"/>
        <a:ext cx="3037500" cy="720000"/>
      </dsp:txXfrm>
    </dsp:sp>
    <dsp:sp modelId="{09DA9BC4-F738-4749-89D2-1AEF3C837D3C}">
      <dsp:nvSpPr>
        <dsp:cNvPr id="0" name=""/>
        <dsp:cNvSpPr/>
      </dsp:nvSpPr>
      <dsp:spPr>
        <a:xfrm>
          <a:off x="4250400" y="28237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0BBF9-5A71-4B34-83D9-14C9C8F050C8}">
      <dsp:nvSpPr>
        <dsp:cNvPr id="0" name=""/>
        <dsp:cNvSpPr/>
      </dsp:nvSpPr>
      <dsp:spPr>
        <a:xfrm>
          <a:off x="4645275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30C3B-B3D6-449C-AE6D-2A3E205EB041}">
      <dsp:nvSpPr>
        <dsp:cNvPr id="0" name=""/>
        <dsp:cNvSpPr/>
      </dsp:nvSpPr>
      <dsp:spPr>
        <a:xfrm>
          <a:off x="3658087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What do people look for when buying a house?</a:t>
          </a:r>
        </a:p>
      </dsp:txBody>
      <dsp:txXfrm>
        <a:off x="3658087" y="2712375"/>
        <a:ext cx="3037500" cy="720000"/>
      </dsp:txXfrm>
    </dsp:sp>
    <dsp:sp modelId="{636E9A08-1B81-4E73-BC42-67D778F133C0}">
      <dsp:nvSpPr>
        <dsp:cNvPr id="0" name=""/>
        <dsp:cNvSpPr/>
      </dsp:nvSpPr>
      <dsp:spPr>
        <a:xfrm>
          <a:off x="7819462" y="282374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D7BBA-D8A9-414D-84C6-C3C9E26BF29B}">
      <dsp:nvSpPr>
        <dsp:cNvPr id="0" name=""/>
        <dsp:cNvSpPr/>
      </dsp:nvSpPr>
      <dsp:spPr>
        <a:xfrm>
          <a:off x="8214337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A6B7B-C106-43A3-B122-CA245240014C}">
      <dsp:nvSpPr>
        <dsp:cNvPr id="0" name=""/>
        <dsp:cNvSpPr/>
      </dsp:nvSpPr>
      <dsp:spPr>
        <a:xfrm>
          <a:off x="7227150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Can we predict house sale prices?</a:t>
          </a:r>
        </a:p>
      </dsp:txBody>
      <dsp:txXfrm>
        <a:off x="7227150" y="2712375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6E53D-BE46-4317-B38A-3F1E90DFBFF8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Many variables that affect sales price</a:t>
          </a:r>
        </a:p>
      </dsp:txBody>
      <dsp:txXfrm>
        <a:off x="808" y="1485900"/>
        <a:ext cx="3275967" cy="2228850"/>
      </dsp:txXfrm>
    </dsp:sp>
    <dsp:sp modelId="{33950AD7-17AA-426C-A150-412EC388F9B2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808" y="0"/>
        <a:ext cx="3275967" cy="1485900"/>
      </dsp:txXfrm>
    </dsp:sp>
    <dsp:sp modelId="{43AC4BFB-787B-48C2-BAE6-5C66D45618FB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People have different preferences and needs</a:t>
          </a:r>
        </a:p>
      </dsp:txBody>
      <dsp:txXfrm>
        <a:off x="3538853" y="1485900"/>
        <a:ext cx="3275967" cy="2228850"/>
      </dsp:txXfrm>
    </dsp:sp>
    <dsp:sp modelId="{72EB5521-A077-4FB9-BB7C-3CEBA49AAD45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3538853" y="0"/>
        <a:ext cx="3275967" cy="1485900"/>
      </dsp:txXfrm>
    </dsp:sp>
    <dsp:sp modelId="{96205F3B-0A55-413F-98E2-0BF5C9F00DA9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possible to predict rough house prices</a:t>
          </a:r>
        </a:p>
      </dsp:txBody>
      <dsp:txXfrm>
        <a:off x="7076898" y="1485900"/>
        <a:ext cx="3275967" cy="2228850"/>
      </dsp:txXfrm>
    </dsp:sp>
    <dsp:sp modelId="{65D86F4D-5DF0-4268-ABD0-235351C04AA1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3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74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4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3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9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3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2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1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9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9C762610-2F91-73E1-E62C-B7CF57112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41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B52C6-10C4-4B7D-82DA-3B155D79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439" y="3176873"/>
            <a:ext cx="9440034" cy="182880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ffectLst/>
              </a:rPr>
              <a:t>Predict House Prices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5D15-F183-40AB-A7F7-36739B583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0439" y="5005674"/>
            <a:ext cx="9440034" cy="10498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Molly Gaffney</a:t>
            </a:r>
          </a:p>
        </p:txBody>
      </p:sp>
    </p:spTree>
    <p:extLst>
      <p:ext uri="{BB962C8B-B14F-4D97-AF65-F5344CB8AC3E}">
        <p14:creationId xmlns:p14="http://schemas.microsoft.com/office/powerpoint/2010/main" val="15130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189C-4461-4C14-A9B5-5618E7D4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GB" sz="4800" b="0" i="0">
                <a:effectLst/>
              </a:rPr>
              <a:t>What did you build and how does it work?</a:t>
            </a:r>
            <a:endParaRPr lang="en-US" sz="48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F6621BF-B354-8325-522A-20B053788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385168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629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91E8-686F-49B3-8FDB-04AFA50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What is the purpose and objective of your project?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A7BA98-58DB-FE03-4E1A-879E56A29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3950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8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5662-6D50-41A0-90D0-583155CB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GB"/>
              <a:t>What does this your solution teach us about predicting house prices?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7F425-01DF-8AA4-82E1-BBA58E3EB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80911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9302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Predict House Prices</vt:lpstr>
      <vt:lpstr>What did you build and how does it work?</vt:lpstr>
      <vt:lpstr>What is the purpose and objective of your project?</vt:lpstr>
      <vt:lpstr>What does this your solution teach us about predicting house prices?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House Prices</dc:title>
  <dc:creator>Molly Gaffney</dc:creator>
  <cp:lastModifiedBy>Molly Gaffney</cp:lastModifiedBy>
  <cp:revision>3</cp:revision>
  <dcterms:created xsi:type="dcterms:W3CDTF">2022-04-06T04:51:45Z</dcterms:created>
  <dcterms:modified xsi:type="dcterms:W3CDTF">2022-04-06T05:16:51Z</dcterms:modified>
</cp:coreProperties>
</file>