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24E-CE7D-485A-9F12-81BCACA9EBC8}" type="datetimeFigureOut">
              <a:rPr lang="ro-RO" smtClean="0"/>
              <a:t>31.05.2019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591903-632E-4204-B180-053931B73B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947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24E-CE7D-485A-9F12-81BCACA9EBC8}" type="datetimeFigureOut">
              <a:rPr lang="ro-RO" smtClean="0"/>
              <a:t>31.05.2019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591903-632E-4204-B180-053931B73B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0459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24E-CE7D-485A-9F12-81BCACA9EBC8}" type="datetimeFigureOut">
              <a:rPr lang="ro-RO" smtClean="0"/>
              <a:t>31.05.2019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591903-632E-4204-B180-053931B73B34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431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24E-CE7D-485A-9F12-81BCACA9EBC8}" type="datetimeFigureOut">
              <a:rPr lang="ro-RO" smtClean="0"/>
              <a:t>31.05.2019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591903-632E-4204-B180-053931B73B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2383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24E-CE7D-485A-9F12-81BCACA9EBC8}" type="datetimeFigureOut">
              <a:rPr lang="ro-RO" smtClean="0"/>
              <a:t>31.05.2019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591903-632E-4204-B180-053931B73B34}" type="slidenum">
              <a:rPr lang="ro-RO" smtClean="0"/>
              <a:t>‹#›</a:t>
            </a:fld>
            <a:endParaRPr lang="ro-R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308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24E-CE7D-485A-9F12-81BCACA9EBC8}" type="datetimeFigureOut">
              <a:rPr lang="ro-RO" smtClean="0"/>
              <a:t>31.05.2019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591903-632E-4204-B180-053931B73B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7995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24E-CE7D-485A-9F12-81BCACA9EBC8}" type="datetimeFigureOut">
              <a:rPr lang="ro-RO" smtClean="0"/>
              <a:t>31.05.2019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1903-632E-4204-B180-053931B73B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2620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24E-CE7D-485A-9F12-81BCACA9EBC8}" type="datetimeFigureOut">
              <a:rPr lang="ro-RO" smtClean="0"/>
              <a:t>31.05.2019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1903-632E-4204-B180-053931B73B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783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24E-CE7D-485A-9F12-81BCACA9EBC8}" type="datetimeFigureOut">
              <a:rPr lang="ro-RO" smtClean="0"/>
              <a:t>31.05.2019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1903-632E-4204-B180-053931B73B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142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24E-CE7D-485A-9F12-81BCACA9EBC8}" type="datetimeFigureOut">
              <a:rPr lang="ro-RO" smtClean="0"/>
              <a:t>31.05.2019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591903-632E-4204-B180-053931B73B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433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24E-CE7D-485A-9F12-81BCACA9EBC8}" type="datetimeFigureOut">
              <a:rPr lang="ro-RO" smtClean="0"/>
              <a:t>31.05.2019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591903-632E-4204-B180-053931B73B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747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24E-CE7D-485A-9F12-81BCACA9EBC8}" type="datetimeFigureOut">
              <a:rPr lang="ro-RO" smtClean="0"/>
              <a:t>31.05.2019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591903-632E-4204-B180-053931B73B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2166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24E-CE7D-485A-9F12-81BCACA9EBC8}" type="datetimeFigureOut">
              <a:rPr lang="ro-RO" smtClean="0"/>
              <a:t>31.05.2019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1903-632E-4204-B180-053931B73B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224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24E-CE7D-485A-9F12-81BCACA9EBC8}" type="datetimeFigureOut">
              <a:rPr lang="ro-RO" smtClean="0"/>
              <a:t>31.05.2019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1903-632E-4204-B180-053931B73B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5329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24E-CE7D-485A-9F12-81BCACA9EBC8}" type="datetimeFigureOut">
              <a:rPr lang="ro-RO" smtClean="0"/>
              <a:t>31.05.2019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1903-632E-4204-B180-053931B73B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816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24E-CE7D-485A-9F12-81BCACA9EBC8}" type="datetimeFigureOut">
              <a:rPr lang="ro-RO" smtClean="0"/>
              <a:t>31.05.2019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591903-632E-4204-B180-053931B73B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4228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324E-CE7D-485A-9F12-81BCACA9EBC8}" type="datetimeFigureOut">
              <a:rPr lang="ro-RO" smtClean="0"/>
              <a:t>31.05.2019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591903-632E-4204-B180-053931B73B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168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Ghid</a:t>
            </a:r>
            <a:r>
              <a:rPr lang="en-GB" dirty="0" smtClean="0"/>
              <a:t> audio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397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Model Canvas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46" y="1474656"/>
            <a:ext cx="10689067" cy="5008522"/>
          </a:xfrm>
        </p:spPr>
      </p:pic>
    </p:spTree>
    <p:extLst>
      <p:ext uri="{BB962C8B-B14F-4D97-AF65-F5344CB8AC3E}">
        <p14:creationId xmlns:p14="http://schemas.microsoft.com/office/powerpoint/2010/main" val="398252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diagram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43" y="1905000"/>
            <a:ext cx="8568983" cy="3994137"/>
          </a:xfrm>
        </p:spPr>
      </p:pic>
    </p:spTree>
    <p:extLst>
      <p:ext uri="{BB962C8B-B14F-4D97-AF65-F5344CB8AC3E}">
        <p14:creationId xmlns:p14="http://schemas.microsoft.com/office/powerpoint/2010/main" val="322306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Diagrama</a:t>
            </a:r>
            <a:r>
              <a:rPr lang="en-GB" dirty="0" smtClean="0"/>
              <a:t> de </a:t>
            </a:r>
            <a:r>
              <a:rPr lang="en-GB" dirty="0" err="1" smtClean="0"/>
              <a:t>comportament</a:t>
            </a:r>
            <a:endParaRPr lang="ro-RO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63640"/>
            <a:ext cx="7032202" cy="5019538"/>
          </a:xfrm>
        </p:spPr>
      </p:pic>
    </p:spTree>
    <p:extLst>
      <p:ext uri="{BB962C8B-B14F-4D97-AF65-F5344CB8AC3E}">
        <p14:creationId xmlns:p14="http://schemas.microsoft.com/office/powerpoint/2010/main" val="39851054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11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Ghid audio</vt:lpstr>
      <vt:lpstr>Business Model Canvas</vt:lpstr>
      <vt:lpstr>Use case diagram</vt:lpstr>
      <vt:lpstr>Diagrama de comportament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Ghid audio</dc:title>
  <dc:creator>Georgian Stefan Popescu</dc:creator>
  <cp:lastModifiedBy>Georgian Stefan Popescu</cp:lastModifiedBy>
  <cp:revision>2</cp:revision>
  <dcterms:created xsi:type="dcterms:W3CDTF">2019-05-31T06:51:40Z</dcterms:created>
  <dcterms:modified xsi:type="dcterms:W3CDTF">2019-05-31T07:08:24Z</dcterms:modified>
</cp:coreProperties>
</file>