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6" r:id="rId1"/>
  </p:sldMasterIdLst>
  <p:notesMasterIdLst>
    <p:notesMasterId r:id="rId4"/>
  </p:notesMasterIdLst>
  <p:sldIdLst>
    <p:sldId id="256" r:id="rId2"/>
    <p:sldId id="257" r:id="rId3"/>
  </p:sldIdLst>
  <p:sldSz cx="18288000" cy="10287000"/>
  <p:notesSz cx="6858000" cy="9144000"/>
  <p:embeddedFontLst>
    <p:embeddedFont>
      <p:font typeface="Calisto MT" panose="02040603050505030304" pitchFamily="18" charset="0"/>
      <p:regular r:id="rId5"/>
      <p:bold r:id="rId6"/>
      <p:italic r:id="rId7"/>
      <p:boldItalic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Wingdings 2" panose="050201020105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1388F47-614F-42C3-AA11-7D2F9CACA53F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hley Keen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A19A"/>
    <a:srgbClr val="238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E30C6F-8DD4-49A4-ABE3-DB8F8E195B1C}">
  <a:tblStyle styleId="{B0E30C6F-8DD4-49A4-ABE3-DB8F8E195B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46" d="100"/>
          <a:sy n="46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hecreative_exchange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acuum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93b7e52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93b7e52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Creative Exchange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r>
              <a:rPr lang="en"/>
              <a:t>  - feel free to change!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3b7e52d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3b7e52d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6040" y="2654311"/>
            <a:ext cx="14160051" cy="2743202"/>
          </a:xfrm>
        </p:spPr>
        <p:txBody>
          <a:bodyPr anchor="b">
            <a:normAutofit/>
          </a:bodyPr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6040" y="5397509"/>
            <a:ext cx="14160051" cy="1574801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08902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821711"/>
            <a:ext cx="15212699" cy="5725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09" y="6847883"/>
            <a:ext cx="15532989" cy="815208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4024" y="1042514"/>
            <a:ext cx="14768019" cy="528850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000"/>
            </a:lvl1pPr>
            <a:lvl2pPr marL="685800" indent="0">
              <a:buNone/>
              <a:defRPr sz="3000"/>
            </a:lvl2pPr>
            <a:lvl3pPr marL="1371600" indent="0">
              <a:buNone/>
              <a:defRPr sz="30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7663092"/>
            <a:ext cx="15530643" cy="1023708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65484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2656"/>
            <a:ext cx="15530643" cy="530151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442770"/>
            <a:ext cx="15530645" cy="225273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93019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9"/>
            <a:ext cx="13128449" cy="79912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456530"/>
            <a:ext cx="15530645" cy="22342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1485900" y="132719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57074" y="439238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1921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2" y="3190414"/>
            <a:ext cx="15530645" cy="37677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77" y="6975834"/>
            <a:ext cx="15528299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35999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15530643" cy="1455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93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93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0067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153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49858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49858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67225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43" y="2727322"/>
            <a:ext cx="5009958" cy="2771777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00" y="2727322"/>
            <a:ext cx="5009958" cy="2771777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77" y="2727322"/>
            <a:ext cx="5009958" cy="2771777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92" y="914400"/>
            <a:ext cx="15530645" cy="1455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93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27153" y="2908377"/>
            <a:ext cx="4638552" cy="240443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93" y="6720553"/>
            <a:ext cx="4951476" cy="196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82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18615" y="2908641"/>
            <a:ext cx="4638552" cy="241224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153" y="6720551"/>
            <a:ext cx="4951476" cy="196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0046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113547" y="2901648"/>
            <a:ext cx="4638552" cy="241094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49858" y="6720548"/>
            <a:ext cx="4951476" cy="1966253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68081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3708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74603" y="914399"/>
            <a:ext cx="3426731" cy="77724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694" y="914399"/>
            <a:ext cx="11875308" cy="777240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109857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073675" y="514350"/>
            <a:ext cx="7300200" cy="36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40075" y="360050"/>
            <a:ext cx="8503800" cy="9241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/>
            </a:lvl2pPr>
            <a:lvl3pPr marL="1371600" lvl="2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10073675" y="4427950"/>
            <a:ext cx="7574100" cy="31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1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Heading and body" type="tx">
  <p:cSld name="Side-by-side: Heading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5038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8503800" cy="7925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/>
            </a:lvl2pPr>
            <a:lvl3pPr marL="1371600" lvl="2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092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8931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2641601"/>
            <a:ext cx="14385825" cy="2743220"/>
          </a:xfrm>
        </p:spPr>
        <p:txBody>
          <a:bodyPr anchor="b"/>
          <a:lstStyle>
            <a:lvl1pPr algn="ct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5384819"/>
            <a:ext cx="14385825" cy="2260581"/>
          </a:xfrm>
        </p:spPr>
        <p:txBody>
          <a:bodyPr anchor="t"/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92733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693" y="2598674"/>
            <a:ext cx="7590746" cy="608812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4339" y="2598674"/>
            <a:ext cx="7596998" cy="608812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7189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93" y="2601760"/>
            <a:ext cx="7633608" cy="6223154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28" y="2601760"/>
            <a:ext cx="7633608" cy="6223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808" y="2752881"/>
            <a:ext cx="7314516" cy="817326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808" y="3570206"/>
            <a:ext cx="7314516" cy="5116595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42451" y="2752882"/>
            <a:ext cx="7342995" cy="817325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42451" y="3570206"/>
            <a:ext cx="7342995" cy="5116595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08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44129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20482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5560334" cy="273287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3450" y="914400"/>
            <a:ext cx="9617886" cy="7772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3647277"/>
            <a:ext cx="5560334" cy="503952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97512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498" y="914400"/>
            <a:ext cx="5376249" cy="7807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885"/>
            <a:ext cx="8902424" cy="2744007"/>
          </a:xfrm>
        </p:spPr>
        <p:txBody>
          <a:bodyPr anchor="b">
            <a:noAutofit/>
          </a:bodyPr>
          <a:lstStyle>
            <a:lvl1pPr algn="ctr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63827" y="1145553"/>
            <a:ext cx="4913627" cy="736923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3658891"/>
            <a:ext cx="8902424" cy="506420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0773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15530643" cy="14556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93" y="2598674"/>
            <a:ext cx="15530643" cy="60881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4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93" y="8824913"/>
            <a:ext cx="1000929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303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3618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6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459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080000" indent="-405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"/>
        <a:defRPr sz="2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539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079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511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302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3602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418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465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ctrTitle"/>
          </p:nvPr>
        </p:nvSpPr>
        <p:spPr>
          <a:xfrm>
            <a:off x="5757456" y="-29353"/>
            <a:ext cx="12510655" cy="4017529"/>
          </a:xfrm>
          <a:prstGeom prst="rect">
            <a:avLst/>
          </a:prstGeom>
          <a:solidFill>
            <a:srgbClr val="0FA19A">
              <a:alpha val="76863"/>
            </a:srgbClr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algn="l"/>
            <a:r>
              <a:rPr lang="en-US" sz="6600" dirty="0"/>
              <a:t>Hourly historical weather data analysis for all Saudi Arabia</a:t>
            </a:r>
            <a:br>
              <a:rPr lang="en-US" sz="6600" dirty="0"/>
            </a:br>
            <a:r>
              <a:rPr lang="en-US" sz="6600" dirty="0"/>
              <a:t>              </a:t>
            </a:r>
            <a:endParaRPr sz="6600" dirty="0"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126215" y="0"/>
            <a:ext cx="5579020" cy="9678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2"/>
          </p:nvPr>
        </p:nvSpPr>
        <p:spPr>
          <a:xfrm>
            <a:off x="6357515" y="4264800"/>
            <a:ext cx="11151989" cy="5336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B8B8B8"/>
                </a:solidFill>
                <a:latin typeface="Cambria" panose="02040503050406030204" pitchFamily="18" charset="0"/>
              </a:rPr>
              <a:t>Presented by: Mohammed </a:t>
            </a:r>
            <a:r>
              <a:rPr lang="en-US" b="0" i="0" u="none" strike="noStrike" baseline="0" dirty="0" err="1">
                <a:solidFill>
                  <a:srgbClr val="B8B8B8"/>
                </a:solidFill>
                <a:latin typeface="Cambria" panose="02040503050406030204" pitchFamily="18" charset="0"/>
              </a:rPr>
              <a:t>Almalki</a:t>
            </a:r>
            <a:endParaRPr lang="en-US" b="0" i="0" u="none" strike="noStrike" baseline="0" dirty="0">
              <a:solidFill>
                <a:srgbClr val="B8B8B8"/>
              </a:solidFill>
              <a:latin typeface="Cambria" panose="02040503050406030204" pitchFamily="18" charset="0"/>
            </a:endParaRPr>
          </a:p>
          <a:p>
            <a:pPr algn="l"/>
            <a:endParaRPr lang="en-US" b="0" i="0" u="none" strike="noStrike" baseline="0" dirty="0">
              <a:solidFill>
                <a:srgbClr val="B8B8B8"/>
              </a:solidFill>
              <a:latin typeface="Cambria" panose="02040503050406030204" pitchFamily="18" charset="0"/>
            </a:endParaRPr>
          </a:p>
          <a:p>
            <a:pPr algn="l"/>
            <a:r>
              <a:rPr lang="en-US" b="0" i="1" u="none" strike="noStrike" baseline="0" dirty="0">
                <a:solidFill>
                  <a:srgbClr val="B8B8B8"/>
                </a:solidFill>
                <a:latin typeface="Cambria-Italic"/>
              </a:rPr>
              <a:t>As (EDA) Project  of</a:t>
            </a:r>
          </a:p>
          <a:p>
            <a:pPr algn="l"/>
            <a:r>
              <a:rPr lang="en-US" b="0" i="1" u="none" strike="noStrike" baseline="0" dirty="0">
                <a:solidFill>
                  <a:srgbClr val="B8B8B8"/>
                </a:solidFill>
                <a:latin typeface="Cambria-Italic"/>
              </a:rPr>
              <a:t>SDAIA Data Science Bootcamp</a:t>
            </a:r>
          </a:p>
          <a:p>
            <a:pPr algn="l"/>
            <a:r>
              <a:rPr lang="en-US" i="1" dirty="0">
                <a:solidFill>
                  <a:srgbClr val="B8B8B8"/>
                </a:solidFill>
                <a:latin typeface="Cambria-Italic"/>
              </a:rPr>
              <a:t> </a:t>
            </a:r>
            <a:endParaRPr lang="en-US" b="0" i="1" u="none" strike="noStrike" baseline="0" dirty="0">
              <a:solidFill>
                <a:srgbClr val="B8B8B8"/>
              </a:solidFill>
              <a:latin typeface="Cambria-Ital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CA9B4-87B8-48D3-8E7F-12CAB331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7" y="-29353"/>
            <a:ext cx="5758833" cy="102870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83DDE19-9D1F-447B-8AE7-499CC2E40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1348" y="289245"/>
            <a:ext cx="3247020" cy="7930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Introduction:</a:t>
            </a:r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640074" y="1675400"/>
            <a:ext cx="16967441" cy="7925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4800" dirty="0"/>
              <a:t>Renewable energy contributes to preserving the environment from pollution, and in the future the world will dispense with traditional energy.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4800" dirty="0"/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4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476</TotalTime>
  <Words>64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Cambria</vt:lpstr>
      <vt:lpstr>Arial</vt:lpstr>
      <vt:lpstr>Calisto MT</vt:lpstr>
      <vt:lpstr>Wingdings 2</vt:lpstr>
      <vt:lpstr>Cambria-Italic</vt:lpstr>
      <vt:lpstr>Slate</vt:lpstr>
      <vt:lpstr>Hourly historical weather data analysis for all Saudi Arabia               </vt:lpstr>
      <vt:lpstr>Introduction: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WELCOME</dc:creator>
  <cp:lastModifiedBy>WELCOME</cp:lastModifiedBy>
  <cp:revision>3</cp:revision>
  <dcterms:modified xsi:type="dcterms:W3CDTF">2021-11-20T20:21:28Z</dcterms:modified>
</cp:coreProperties>
</file>