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16.11.2021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214414" y="1500175"/>
          <a:ext cx="5072098" cy="365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049"/>
                <a:gridCol w="2536049"/>
              </a:tblGrid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Skills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Academic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research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Academic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referencing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Critical</a:t>
                      </a:r>
                      <a:r>
                        <a:rPr lang="de-DE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200" baseline="0" dirty="0" err="1" smtClean="0">
                          <a:solidFill>
                            <a:schemeClr val="bg1"/>
                          </a:solidFill>
                        </a:rPr>
                        <a:t>refelction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Structure</a:t>
                      </a:r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62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Collaborative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200" baseline="0" dirty="0" err="1" smtClean="0">
                          <a:solidFill>
                            <a:schemeClr val="bg1"/>
                          </a:solidFill>
                        </a:rPr>
                        <a:t>independent</a:t>
                      </a:r>
                      <a:r>
                        <a:rPr lang="de-DE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200" baseline="0" dirty="0" err="1" smtClean="0">
                          <a:solidFill>
                            <a:schemeClr val="bg1"/>
                          </a:solidFill>
                        </a:rPr>
                        <a:t>work</a:t>
                      </a:r>
                      <a:endParaRPr lang="de-DE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Trained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E-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portfolio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Aware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UML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designing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Aware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SQL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Aware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HTML,CSS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200" dirty="0" err="1" smtClean="0">
                          <a:solidFill>
                            <a:schemeClr val="bg1"/>
                          </a:solidFill>
                        </a:rPr>
                        <a:t>Javascript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Aware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48385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Linux Command Line Interface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Aware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73239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bg1"/>
                          </a:solidFill>
                        </a:rPr>
                        <a:t>Python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Aware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071538" y="5000636"/>
          <a:ext cx="5511800" cy="1537083"/>
        </p:xfrm>
        <a:graphic>
          <a:graphicData uri="http://schemas.openxmlformats.org/drawingml/2006/table">
            <a:tbl>
              <a:tblPr/>
              <a:tblGrid>
                <a:gridCol w="711200"/>
                <a:gridCol w="4800600"/>
              </a:tblGrid>
              <a:tr h="3996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sng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Skill</a:t>
                      </a:r>
                      <a:r>
                        <a:rPr lang="de-DE" sz="11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Level 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6203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Aware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General understanding and basic knowledge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5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Able to apply knowledge, able to work independently under certain conditions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89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Proficient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Broad and in-depth knowledge, able to work independently with very little supervision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03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Expert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Seen as a subject matter expert, able to lead and train others.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928662" y="500042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MSc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Cyber</a:t>
                      </a:r>
                      <a:r>
                        <a:rPr lang="de-DE" dirty="0" smtClean="0"/>
                        <a:t> Security </a:t>
                      </a:r>
                      <a:r>
                        <a:rPr lang="de-DE" dirty="0" err="1" smtClean="0"/>
                        <a:t>Skill</a:t>
                      </a:r>
                      <a:r>
                        <a:rPr lang="de-DE" dirty="0" smtClean="0"/>
                        <a:t> Matrix</a:t>
                      </a:r>
                    </a:p>
                    <a:p>
                      <a:pPr algn="ctr"/>
                      <a:r>
                        <a:rPr lang="de-DE" dirty="0" err="1" smtClean="0"/>
                        <a:t>Launching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into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Cyber</a:t>
                      </a:r>
                      <a:r>
                        <a:rPr lang="de-DE" dirty="0" smtClean="0"/>
                        <a:t> Security </a:t>
                      </a:r>
                    </a:p>
                    <a:p>
                      <a:pPr algn="ctr"/>
                      <a:r>
                        <a:rPr lang="de-DE" dirty="0" smtClean="0"/>
                        <a:t>Michael Geiger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PresentationFormat>Bildschirmpräsentation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geige</dc:creator>
  <cp:lastModifiedBy>geigermichael@gmx.net</cp:lastModifiedBy>
  <cp:revision>3</cp:revision>
  <dcterms:created xsi:type="dcterms:W3CDTF">2021-11-11T11:17:36Z</dcterms:created>
  <dcterms:modified xsi:type="dcterms:W3CDTF">2021-11-16T11:49:14Z</dcterms:modified>
</cp:coreProperties>
</file>