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57" r:id="rId3"/>
    <p:sldId id="258" r:id="rId4"/>
    <p:sldId id="283" r:id="rId5"/>
    <p:sldId id="275" r:id="rId6"/>
    <p:sldId id="277" r:id="rId7"/>
    <p:sldId id="284" r:id="rId8"/>
    <p:sldId id="285" r:id="rId9"/>
    <p:sldId id="276" r:id="rId10"/>
    <p:sldId id="286" r:id="rId11"/>
    <p:sldId id="287" r:id="rId12"/>
    <p:sldId id="289" r:id="rId13"/>
    <p:sldId id="290" r:id="rId14"/>
    <p:sldId id="293" r:id="rId15"/>
    <p:sldId id="288" r:id="rId16"/>
    <p:sldId id="291" r:id="rId17"/>
    <p:sldId id="294" r:id="rId18"/>
    <p:sldId id="282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0" autoAdjust="0"/>
  </p:normalViewPr>
  <p:slideViewPr>
    <p:cSldViewPr>
      <p:cViewPr varScale="1">
        <p:scale>
          <a:sx n="56" d="100"/>
          <a:sy n="56" d="100"/>
        </p:scale>
        <p:origin x="18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1AEFF-221D-4CBC-8945-253B2BDE3B7C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E1A57-9982-43C9-BB64-316B741830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类加载时初始化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76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类加载时初始化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69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类加载时初始化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16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类加载时初始化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6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类加载时初始化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5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89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类加载时初始化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类加载时初始化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2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类加载时初始化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9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类加载时初始化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E1A57-9982-43C9-BB64-316B741830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9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公司项目\2014项目\用友\2015年PPT模版\2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72575" cy="6879432"/>
          </a:xfrm>
          <a:prstGeom prst="rect">
            <a:avLst/>
          </a:prstGeom>
          <a:noFill/>
        </p:spPr>
      </p:pic>
      <p:pic>
        <p:nvPicPr>
          <p:cNvPr id="4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3933" y="205061"/>
            <a:ext cx="612136" cy="41143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3933" y="205061"/>
            <a:ext cx="612136" cy="41143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:\公司项目\2014项目\用友\2015年PPT模版\存图\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88913"/>
            <a:ext cx="8229600" cy="418058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3933" y="205061"/>
            <a:ext cx="612136" cy="41143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公司项目\2014项目\用友\2015年PPT模版\2\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72575" cy="6879432"/>
          </a:xfrm>
          <a:prstGeom prst="rect">
            <a:avLst/>
          </a:prstGeom>
          <a:noFill/>
        </p:spPr>
      </p:pic>
      <p:pic>
        <p:nvPicPr>
          <p:cNvPr id="5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3933" y="205061"/>
            <a:ext cx="612136" cy="41143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0" r:id="rId3"/>
    <p:sldLayoutId id="2147483652" r:id="rId4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748074" y="1496488"/>
            <a:ext cx="4608512" cy="504056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软件设计模式</a:t>
            </a:r>
            <a:r>
              <a:rPr lang="en-US" altLang="zh-CN" dirty="0" smtClean="0">
                <a:cs typeface="+mj-cs"/>
              </a:rPr>
              <a:t>-</a:t>
            </a:r>
            <a:r>
              <a:rPr lang="zh-CN" altLang="en-US" dirty="0" smtClean="0">
                <a:cs typeface="+mj-cs"/>
              </a:rPr>
              <a:t>代理模式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6001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748074" y="2149631"/>
            <a:ext cx="4608512" cy="41939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831004" y="4254197"/>
            <a:ext cx="2536480" cy="962737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用友软件股份有限公司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李伟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2019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年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07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月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02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日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04. </a:t>
            </a:r>
            <a:r>
              <a:rPr lang="zh-CN" altLang="en-US" sz="2800" dirty="0" smtClean="0"/>
              <a:t>动态代理模式</a:t>
            </a:r>
            <a:r>
              <a:rPr lang="en-US" altLang="zh-CN" sz="2800" dirty="0" smtClean="0"/>
              <a:t>-</a:t>
            </a:r>
            <a:r>
              <a:rPr lang="en-US" altLang="zh-CN" sz="2800" dirty="0" err="1"/>
              <a:t>jdk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836712"/>
            <a:ext cx="3024336" cy="1976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818120"/>
            <a:ext cx="69723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59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04. </a:t>
            </a:r>
            <a:r>
              <a:rPr lang="zh-CN" altLang="en-US" sz="2800" dirty="0" smtClean="0"/>
              <a:t>动态代理模式</a:t>
            </a:r>
            <a:r>
              <a:rPr lang="en-US" altLang="zh-CN" sz="2800" dirty="0" smtClean="0"/>
              <a:t>-</a:t>
            </a:r>
            <a:r>
              <a:rPr lang="en-US" altLang="zh-CN" sz="2800" dirty="0" err="1"/>
              <a:t>jdk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2" y="1196752"/>
            <a:ext cx="8820472" cy="37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87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04. </a:t>
            </a:r>
            <a:r>
              <a:rPr lang="zh-CN" altLang="en-US" sz="2800" dirty="0" smtClean="0"/>
              <a:t>动态代理模式</a:t>
            </a:r>
            <a:r>
              <a:rPr lang="en-US" altLang="zh-CN" sz="2800" dirty="0" smtClean="0"/>
              <a:t>-</a:t>
            </a:r>
            <a:r>
              <a:rPr lang="en-US" altLang="zh-CN" sz="2800" dirty="0" err="1"/>
              <a:t>jdk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004887"/>
            <a:ext cx="8639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9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04. </a:t>
            </a:r>
            <a:r>
              <a:rPr lang="zh-CN" altLang="en-US" sz="2800" dirty="0" smtClean="0"/>
              <a:t>动态代理模式</a:t>
            </a:r>
            <a:r>
              <a:rPr lang="en-US" altLang="zh-CN" sz="2800" dirty="0" smtClean="0"/>
              <a:t>-</a:t>
            </a:r>
            <a:r>
              <a:rPr lang="en-US" altLang="zh-CN" sz="2800" dirty="0" err="1"/>
              <a:t>jdk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80728"/>
            <a:ext cx="84010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3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04. </a:t>
            </a:r>
            <a:r>
              <a:rPr lang="zh-CN" altLang="en-US" sz="2800" dirty="0" smtClean="0"/>
              <a:t>动态代理模式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 bwMode="auto">
          <a:xfrm>
            <a:off x="323528" y="908720"/>
            <a:ext cx="79928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000" dirty="0" smtClean="0"/>
              <a:t>实际传入对象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InvocationHandler</a:t>
            </a:r>
            <a:r>
              <a:rPr lang="zh-CN" altLang="en-US" sz="2000" dirty="0"/>
              <a:t>实现类的实例</a:t>
            </a:r>
            <a:r>
              <a:rPr lang="zh-CN" altLang="en-US" sz="2000" dirty="0" smtClean="0"/>
              <a:t>，生成了</a:t>
            </a:r>
            <a:endParaRPr lang="en-US" altLang="zh-CN" sz="2000" dirty="0" smtClean="0"/>
          </a:p>
          <a:p>
            <a:pPr latinLnBrk="1"/>
            <a:r>
              <a:rPr lang="en-US" altLang="zh-CN" sz="2000" dirty="0" err="1" smtClean="0"/>
              <a:t>InvocationHandler</a:t>
            </a:r>
            <a:r>
              <a:rPr lang="zh-CN" altLang="en-US" sz="2000" dirty="0"/>
              <a:t>的代理对象，在动态生成的代理类的任意方法中都会间接调用</a:t>
            </a:r>
            <a:r>
              <a:rPr lang="en-US" altLang="zh-CN" sz="2000" dirty="0" err="1"/>
              <a:t>InvocationHandler</a:t>
            </a:r>
            <a:r>
              <a:rPr lang="en-US" altLang="zh-CN" sz="2000" dirty="0"/>
              <a:t>-&gt;invoke(proxy, method,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r>
              <a:rPr lang="zh-CN" altLang="en-US" sz="2000" dirty="0" smtClean="0"/>
              <a:t>真正</a:t>
            </a:r>
            <a:r>
              <a:rPr lang="zh-CN" altLang="en-US" sz="2000" dirty="0"/>
              <a:t>代理的对象就是</a:t>
            </a:r>
            <a:r>
              <a:rPr lang="en-US" altLang="zh-CN" sz="2000" dirty="0" err="1"/>
              <a:t>InvocationHandler</a:t>
            </a:r>
            <a:r>
              <a:rPr lang="zh-CN" altLang="en-US" sz="2000" dirty="0" smtClean="0"/>
              <a:t>，设计</a:t>
            </a:r>
            <a:r>
              <a:rPr lang="zh-CN" altLang="en-US" sz="2000" dirty="0"/>
              <a:t>的巧妙之处在于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atinLnBrk="1"/>
            <a:r>
              <a:rPr lang="en-US" altLang="zh-CN" sz="2000" dirty="0" err="1" smtClean="0"/>
              <a:t>InvocationHandler</a:t>
            </a:r>
            <a:r>
              <a:rPr lang="zh-CN" altLang="en-US" sz="2000" dirty="0"/>
              <a:t>是一个接口，真正的实现</a:t>
            </a:r>
            <a:r>
              <a:rPr lang="zh-CN" altLang="en-US" sz="2000" dirty="0" smtClean="0"/>
              <a:t>由开发人员指定</a:t>
            </a:r>
            <a:r>
              <a:rPr lang="zh-CN" altLang="en-US" sz="2000" dirty="0"/>
              <a:t>。另外，在每一个方法执行的时候，</a:t>
            </a:r>
            <a:r>
              <a:rPr lang="en-US" altLang="zh-CN" sz="2000" dirty="0"/>
              <a:t>invoke</a:t>
            </a:r>
            <a:r>
              <a:rPr lang="zh-CN" altLang="en-US" sz="2000" dirty="0"/>
              <a:t>方法都会被调用 </a:t>
            </a:r>
            <a:r>
              <a:rPr lang="zh-CN" altLang="en-US" sz="2000" dirty="0" smtClean="0"/>
              <a:t>，如果</a:t>
            </a:r>
            <a:r>
              <a:rPr lang="zh-CN" altLang="en-US" sz="2000" dirty="0"/>
              <a:t>你需要对某个方法进行自定义逻辑处理，可以根据</a:t>
            </a:r>
            <a:r>
              <a:rPr lang="en-US" altLang="zh-CN" sz="2000" dirty="0"/>
              <a:t>method</a:t>
            </a:r>
            <a:r>
              <a:rPr lang="zh-CN" altLang="en-US" sz="2000" dirty="0"/>
              <a:t>的特征信息进行判断分别</a:t>
            </a:r>
            <a:r>
              <a:rPr lang="zh-CN" altLang="en-US" sz="2000" dirty="0" smtClean="0"/>
              <a:t>处理。</a:t>
            </a:r>
            <a:endParaRPr lang="en-US" altLang="zh-CN" sz="2000" dirty="0" smtClean="0"/>
          </a:p>
          <a:p>
            <a:pPr latinLnBrk="1"/>
            <a:endParaRPr lang="en-US" altLang="zh-CN" sz="2000" dirty="0" smtClean="0"/>
          </a:p>
          <a:p>
            <a:pPr latinLnBrk="1"/>
            <a:r>
              <a:rPr lang="zh-CN" altLang="en-US" sz="2000" dirty="0" smtClean="0"/>
              <a:t>可以完成以下项</a:t>
            </a:r>
            <a:endParaRPr lang="en-US" altLang="zh-CN" sz="2000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事务提交与回退</a:t>
            </a:r>
            <a:endParaRPr lang="en-US" altLang="zh-CN" sz="2000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权限管理</a:t>
            </a:r>
            <a:endParaRPr lang="en-US" altLang="zh-CN" sz="2000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自定义缓存逻辑处理</a:t>
            </a:r>
            <a:endParaRPr lang="en-US" altLang="zh-CN" sz="2000" dirty="0"/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SDK Bug</a:t>
            </a:r>
            <a:r>
              <a:rPr lang="zh-CN" altLang="en-US" sz="2000" dirty="0" smtClean="0"/>
              <a:t>修复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4650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04. </a:t>
            </a:r>
            <a:r>
              <a:rPr lang="zh-CN" altLang="en-US" sz="2800" dirty="0" smtClean="0"/>
              <a:t>动态代理模式</a:t>
            </a:r>
            <a:r>
              <a:rPr lang="en-US" altLang="zh-CN" sz="2800" dirty="0" smtClean="0"/>
              <a:t>-</a:t>
            </a:r>
            <a:r>
              <a:rPr lang="en-US" altLang="zh-CN" sz="2800" dirty="0" err="1"/>
              <a:t>cglib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" y="1844824"/>
            <a:ext cx="901258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7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04. </a:t>
            </a:r>
            <a:r>
              <a:rPr lang="zh-CN" altLang="en-US" sz="2800" dirty="0" smtClean="0"/>
              <a:t>动态代理模式</a:t>
            </a:r>
            <a:r>
              <a:rPr lang="en-US" altLang="zh-CN" sz="2800" dirty="0" smtClean="0"/>
              <a:t>-</a:t>
            </a:r>
            <a:r>
              <a:rPr lang="en-US" altLang="zh-CN" sz="2800" dirty="0" err="1"/>
              <a:t>cglib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500187"/>
            <a:ext cx="87439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46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04. </a:t>
            </a:r>
            <a:r>
              <a:rPr lang="zh-CN" altLang="en-US" sz="2800" dirty="0" smtClean="0"/>
              <a:t>动态代理模式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代码应用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3" y="1340768"/>
            <a:ext cx="95345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47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03. </a:t>
            </a:r>
            <a:r>
              <a:rPr lang="zh-CN" altLang="en-US" sz="2800" dirty="0" smtClean="0"/>
              <a:t>关于</a:t>
            </a:r>
            <a:r>
              <a:rPr lang="zh-CN" altLang="en-US" sz="2800" dirty="0"/>
              <a:t>代理</a:t>
            </a:r>
            <a:r>
              <a:rPr lang="zh-CN" altLang="en-US" sz="2800" dirty="0" smtClean="0"/>
              <a:t>模式的总结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23528" y="908720"/>
            <a:ext cx="828092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适用场景：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/>
              <a:t>当我们想要隐藏某个类时，可以为其提供代理类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当一个类需要对不同的调用者提供不同的调用权限时，可以使用代理类来实现（代理类不一定只有一个，我们可以建立多个代理类来实现，也可以在一个代理类</a:t>
            </a:r>
            <a:r>
              <a:rPr lang="zh-CN" altLang="en-US" dirty="0" smtClean="0"/>
              <a:t>中进行</a:t>
            </a:r>
            <a:r>
              <a:rPr lang="zh-CN" altLang="en-US" dirty="0"/>
              <a:t>权限判断来进行不同权限的功能调用）。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/>
              <a:t>当我们要扩展某个类的某个功能时，可以使用代理模式，在代理类中进行简单扩展（只针对简单扩展，可在引用委托类的语句之前与之后进行）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AOP</a:t>
            </a:r>
            <a:r>
              <a:rPr lang="zh-CN" altLang="en-US" dirty="0"/>
              <a:t>机制就是采用动态代理的机制来实现切面</a:t>
            </a:r>
            <a:r>
              <a:rPr lang="zh-CN" altLang="en-US" dirty="0" smtClean="0"/>
              <a:t>编程。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关键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点：</a:t>
            </a:r>
            <a:r>
              <a:rPr lang="en-US" altLang="zh-CN" dirty="0" smtClean="0"/>
              <a:t>1.</a:t>
            </a:r>
            <a:r>
              <a:rPr lang="zh-CN" altLang="en-US" dirty="0"/>
              <a:t>代理类与委托类实现同一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/>
              <a:t>在委托类中实现功能，在代理类的方法中中引用委托类的同名方法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/>
              <a:t>外部类调用委托类某个方法时，直接以接口指向代理类的实例，这正是代理的意义所在：</a:t>
            </a:r>
            <a:r>
              <a:rPr lang="zh-CN" altLang="en-US" dirty="0" smtClean="0"/>
              <a:t>屏蔽。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79912" y="2276872"/>
            <a:ext cx="44644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谢谢大家</a:t>
            </a:r>
            <a:endParaRPr lang="zh-CN" altLang="en-US" sz="4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公司项目\2014项目\用友\2015年PPT模版\存图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800" y="965091"/>
            <a:ext cx="5697034" cy="1083920"/>
          </a:xfrm>
          <a:prstGeom prst="rect">
            <a:avLst/>
          </a:prstGeom>
          <a:noFill/>
        </p:spPr>
      </p:pic>
      <p:pic>
        <p:nvPicPr>
          <p:cNvPr id="2051" name="Picture 3" descr="F:\公司项目\2014项目\用友\2015年PPT模版\存图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9800" y="2217550"/>
            <a:ext cx="5697034" cy="1083920"/>
          </a:xfrm>
          <a:prstGeom prst="rect">
            <a:avLst/>
          </a:prstGeom>
          <a:noFill/>
        </p:spPr>
      </p:pic>
      <p:pic>
        <p:nvPicPr>
          <p:cNvPr id="2052" name="Picture 4" descr="F:\公司项目\2014项目\用友\2015年PPT模版\存图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9800" y="3470009"/>
            <a:ext cx="5697034" cy="108392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32264" y="128816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dirty="0">
              <a:solidFill>
                <a:srgbClr val="E6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2264" y="254546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dirty="0">
              <a:solidFill>
                <a:srgbClr val="E6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2264" y="38273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dirty="0">
              <a:solidFill>
                <a:srgbClr val="E6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1340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64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861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静态代理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4" descr="F:\公司项目\2014项目\用友\2015年PPT模版\存图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9800" y="4722468"/>
            <a:ext cx="5697034" cy="1083920"/>
          </a:xfrm>
          <a:prstGeom prst="rect">
            <a:avLst/>
          </a:prstGeom>
          <a:noFill/>
        </p:spPr>
      </p:pic>
      <p:sp>
        <p:nvSpPr>
          <p:cNvPr id="13" name="TextBox 8"/>
          <p:cNvSpPr txBox="1"/>
          <p:nvPr/>
        </p:nvSpPr>
        <p:spPr>
          <a:xfrm>
            <a:off x="2032264" y="507976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dirty="0">
              <a:solidFill>
                <a:srgbClr val="E6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2987824" y="50797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态代理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01. </a:t>
            </a:r>
            <a:r>
              <a:rPr lang="zh-CN" altLang="en-US" sz="2800" dirty="0"/>
              <a:t>定义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11560" y="908720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模式是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给某一个对象提供一个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，并由代理对象控制对原对象的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引用；简言，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在访问实际对象时，是通过代理对象来访问的。这种类型的设计模式属于结构型模式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结构型模式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如何将类或者对象结合在一起形成更大的结构，就像搭积木，可以通过 简单积木的组合形成复杂的、功能更为强大的</a:t>
            </a:r>
            <a:r>
              <a:rPr lang="zh-CN" altLang="en-US" sz="2000" dirty="0" smtClean="0"/>
              <a:t>结构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/>
              <a:t>类结构型模式关心类的组合，一般只存在</a:t>
            </a:r>
            <a:r>
              <a:rPr lang="zh-CN" altLang="en-US" b="1" dirty="0"/>
              <a:t>继承关系和实现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/>
              <a:t>对象结构型模式关心类与对象的组合，一般关系为</a:t>
            </a:r>
            <a:r>
              <a:rPr lang="zh-CN" altLang="en-US" b="1" dirty="0"/>
              <a:t>关联关系</a:t>
            </a:r>
            <a:r>
              <a:rPr lang="zh-CN" altLang="en-US" dirty="0"/>
              <a:t>。 根据“合成复用原则”，在系统中尽量使用关联关系来替代继承关系，因此大部分类结构型模式都是对象结构型模式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02. </a:t>
            </a:r>
            <a:r>
              <a:rPr lang="zh-CN" altLang="en-US" sz="2800" dirty="0"/>
              <a:t>分类</a:t>
            </a:r>
          </a:p>
        </p:txBody>
      </p:sp>
      <p:pic>
        <p:nvPicPr>
          <p:cNvPr id="4" name="Picture 2" descr="F:\公司项目\2014项目\用友\2015年PPT模版\存图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9800" y="965091"/>
            <a:ext cx="5697034" cy="1083920"/>
          </a:xfrm>
          <a:prstGeom prst="rect">
            <a:avLst/>
          </a:prstGeom>
          <a:noFill/>
        </p:spPr>
      </p:pic>
      <p:pic>
        <p:nvPicPr>
          <p:cNvPr id="6" name="Picture 3" descr="F:\公司项目\2014项目\用友\2015年PPT模版\存图\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807" y="3645024"/>
            <a:ext cx="5697034" cy="1083920"/>
          </a:xfrm>
          <a:prstGeom prst="rect">
            <a:avLst/>
          </a:prstGeom>
          <a:noFill/>
        </p:spPr>
      </p:pic>
      <p:sp>
        <p:nvSpPr>
          <p:cNvPr id="11" name="TextBox 6"/>
          <p:cNvSpPr txBox="1"/>
          <p:nvPr/>
        </p:nvSpPr>
        <p:spPr>
          <a:xfrm>
            <a:off x="2032264" y="128816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dirty="0">
              <a:solidFill>
                <a:srgbClr val="E6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032264" y="40023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dirty="0">
              <a:solidFill>
                <a:srgbClr val="E6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2987824" y="1340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静态代理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2990908" y="40023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03. </a:t>
            </a:r>
            <a:r>
              <a:rPr lang="zh-CN" altLang="en-US" sz="2800" dirty="0" smtClean="0"/>
              <a:t>静态代理模式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 bwMode="auto">
          <a:xfrm>
            <a:off x="323528" y="908720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000" dirty="0" smtClean="0"/>
              <a:t>静态代理模式是</a:t>
            </a:r>
            <a:r>
              <a:rPr lang="zh-CN" altLang="en-US" sz="2000" dirty="0"/>
              <a:t>程序员创建或工具生成代理类的源码，再编译代理类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atinLnBrk="1"/>
            <a:endParaRPr lang="en-US" altLang="zh-CN" sz="2000" b="1" dirty="0"/>
          </a:p>
          <a:p>
            <a:pPr latinLnBrk="1"/>
            <a:r>
              <a:rPr lang="zh-CN" altLang="en-US" sz="2000" b="1" dirty="0" smtClean="0"/>
              <a:t>所谓</a:t>
            </a:r>
            <a:r>
              <a:rPr lang="zh-CN" altLang="en-US" sz="2000" b="1" dirty="0"/>
              <a:t>静态也就是在程序运行前就已经存在代理类的字节码文件，代理类和委托类的关系在运行前就确定了</a:t>
            </a:r>
            <a:r>
              <a:rPr lang="zh-CN" altLang="en-US" sz="2000" dirty="0" smtClean="0"/>
              <a:t>。</a:t>
            </a:r>
          </a:p>
          <a:p>
            <a:pPr latinLnBrk="1"/>
            <a:endParaRPr lang="en-US" altLang="zh-CN" sz="2000" dirty="0" smtClean="0"/>
          </a:p>
          <a:p>
            <a:pPr latinLnBrk="1"/>
            <a:r>
              <a:rPr lang="zh-CN" altLang="en-US" sz="2000" dirty="0"/>
              <a:t>优点：业务类只需要关注业务逻辑本身，保证了业务类的重用</a:t>
            </a:r>
            <a:r>
              <a:rPr lang="zh-CN" altLang="en-US" sz="2000" dirty="0" smtClean="0"/>
              <a:t>性。</a:t>
            </a:r>
            <a:endParaRPr lang="en-US" altLang="zh-CN" sz="2000" dirty="0" smtClean="0"/>
          </a:p>
          <a:p>
            <a:r>
              <a:rPr lang="zh-CN" altLang="en-US" sz="2000" dirty="0"/>
              <a:t>缺点：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）代理对象的一个接口只服务于一种类型的对象，如果要代理的方法很多，势必要为每一种方法都进行代理，静态代理在程序规模稍大时就无法胜任了。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）如果接口增加一个方法，除了所有实现类需要实现这个方法外，所有代理类也需要实现此方法。增加了代码维护的复杂度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03. </a:t>
            </a:r>
            <a:r>
              <a:rPr lang="zh-CN" altLang="en-US" sz="2800" dirty="0" smtClean="0"/>
              <a:t>静态代理模式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代码实现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27" y="980728"/>
            <a:ext cx="4524375" cy="2305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429000"/>
            <a:ext cx="6257925" cy="2190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4" y="980728"/>
            <a:ext cx="5057775" cy="272415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81000" y="341313"/>
            <a:ext cx="8229600" cy="4180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dirty="0" smtClean="0"/>
              <a:t>03. </a:t>
            </a:r>
            <a:r>
              <a:rPr lang="zh-CN" altLang="en-US" sz="2800" dirty="0" smtClean="0"/>
              <a:t>静态代理模式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代码实现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24" y="3669695"/>
            <a:ext cx="5238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5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04. </a:t>
            </a:r>
            <a:r>
              <a:rPr lang="zh-CN" altLang="en-US" sz="2800" dirty="0"/>
              <a:t>动</a:t>
            </a:r>
            <a:r>
              <a:rPr lang="zh-CN" altLang="en-US" sz="2800" dirty="0" smtClean="0"/>
              <a:t>态代理模式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 bwMode="auto">
          <a:xfrm>
            <a:off x="323528" y="908720"/>
            <a:ext cx="799288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000" dirty="0" smtClean="0"/>
              <a:t>动态代理模式是</a:t>
            </a:r>
            <a:r>
              <a:rPr lang="zh-CN" altLang="en-US" sz="2000" dirty="0"/>
              <a:t>代理类在程序运行时创建的代理方式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atinLnBrk="1"/>
            <a:endParaRPr lang="en-US" altLang="zh-CN" sz="2000" dirty="0"/>
          </a:p>
          <a:p>
            <a:pPr latinLnBrk="1"/>
            <a:r>
              <a:rPr lang="zh-CN" altLang="en-US" b="1" dirty="0"/>
              <a:t>动态代理静态代理的区别，代理涉及到两个关联词代理类和委托类。静态代理一个代理类针对一个委托类！动态代理一个代理类可利用反射机制代理多个委托</a:t>
            </a:r>
            <a:r>
              <a:rPr lang="zh-CN" altLang="en-US" b="1" dirty="0" smtClean="0"/>
              <a:t>类</a:t>
            </a:r>
            <a:r>
              <a:rPr lang="zh-CN" altLang="en-US" b="1" dirty="0"/>
              <a:t>。</a:t>
            </a:r>
            <a:endParaRPr lang="en-US" altLang="zh-CN" b="1" dirty="0" smtClean="0"/>
          </a:p>
          <a:p>
            <a:pPr latinLnBrk="1"/>
            <a:endParaRPr lang="en-US" altLang="zh-CN" sz="2000" b="1" dirty="0"/>
          </a:p>
          <a:p>
            <a:pPr latinLnBrk="1"/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76475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04. </a:t>
            </a:r>
            <a:r>
              <a:rPr lang="zh-CN" altLang="en-US" sz="2800" dirty="0" smtClean="0"/>
              <a:t>动态代理模式</a:t>
            </a:r>
            <a:r>
              <a:rPr lang="en-US" altLang="zh-CN" sz="2800" dirty="0" smtClean="0"/>
              <a:t>-</a:t>
            </a:r>
            <a:r>
              <a:rPr lang="en-US" altLang="zh-CN" sz="2800" dirty="0" err="1"/>
              <a:t>jdk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 bwMode="auto">
          <a:xfrm>
            <a:off x="323528" y="908720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000" dirty="0"/>
              <a:t>Java</a:t>
            </a:r>
            <a:r>
              <a:rPr lang="zh-CN" altLang="en-US" sz="2000" dirty="0"/>
              <a:t>动态代理类位于</a:t>
            </a:r>
            <a:r>
              <a:rPr lang="en-US" altLang="zh-CN" sz="2000" dirty="0" err="1"/>
              <a:t>java.lang.reflect</a:t>
            </a:r>
            <a:r>
              <a:rPr lang="zh-CN" altLang="en-US" sz="2000" dirty="0"/>
              <a:t>包下，一般主要涉及到以下两个类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atinLnBrk="1"/>
            <a:endParaRPr lang="en-US" altLang="zh-CN" sz="2000" dirty="0" smtClean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Interface </a:t>
            </a:r>
            <a:r>
              <a:rPr lang="en-US" altLang="zh-CN" sz="2000" dirty="0" err="1"/>
              <a:t>InvocationHandler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atinLnBrk="1"/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该</a:t>
            </a:r>
            <a:r>
              <a:rPr lang="zh-CN" altLang="en-US" sz="2000" dirty="0"/>
              <a:t>接口中仅定义了一个方法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objectinvoke</a:t>
            </a:r>
            <a:r>
              <a:rPr lang="en-US" altLang="zh-CN" sz="2000" dirty="0"/>
              <a:t>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Methond</a:t>
            </a:r>
            <a:r>
              <a:rPr lang="en-US" altLang="zh-CN" sz="2000" dirty="0"/>
              <a:t> method, Object[]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</a:t>
            </a:r>
            <a:r>
              <a:rPr lang="zh-CN" altLang="en-US" sz="2000" dirty="0"/>
              <a:t>在实际使用时，第一个参数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一般是指代理类，</a:t>
            </a:r>
            <a:r>
              <a:rPr lang="en-US" altLang="zh-CN" sz="2000" dirty="0"/>
              <a:t>method</a:t>
            </a:r>
            <a:r>
              <a:rPr lang="zh-CN" altLang="en-US" sz="2000" dirty="0"/>
              <a:t>是被代理的方法，</a:t>
            </a:r>
            <a:r>
              <a:rPr lang="en-US" altLang="zh-CN" sz="2000" dirty="0" err="1"/>
              <a:t>args</a:t>
            </a:r>
            <a:r>
              <a:rPr lang="zh-CN" altLang="en-US" sz="2000" dirty="0"/>
              <a:t>为该方法的参数</a:t>
            </a:r>
            <a:r>
              <a:rPr lang="zh-CN" altLang="en-US" sz="2000" dirty="0" smtClean="0"/>
              <a:t>数组。</a:t>
            </a:r>
            <a:endParaRPr lang="en-US" altLang="zh-CN" sz="2000" dirty="0" smtClean="0"/>
          </a:p>
          <a:p>
            <a:pPr marL="457200" indent="-457200" latinLnBrk="1"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Proxy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atinLnBrk="1"/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该</a:t>
            </a:r>
            <a:r>
              <a:rPr lang="zh-CN" altLang="en-US" sz="2000" dirty="0"/>
              <a:t>类即为动态代理类</a:t>
            </a:r>
            <a:r>
              <a:rPr lang="en-US" altLang="zh-CN" sz="2000" dirty="0"/>
              <a:t>static </a:t>
            </a:r>
            <a:r>
              <a:rPr lang="en-US" altLang="zh-CN" sz="2000" dirty="0" smtClean="0"/>
              <a:t>Object </a:t>
            </a:r>
            <a:r>
              <a:rPr lang="en-US" altLang="zh-CN" sz="2000" dirty="0" err="1" smtClean="0"/>
              <a:t>newProxyInstance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ClassLoader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loader, Class[] interfaces, </a:t>
            </a:r>
            <a:r>
              <a:rPr lang="en-US" altLang="zh-CN" sz="2000" dirty="0" err="1"/>
              <a:t>InvocationHandler</a:t>
            </a:r>
            <a:r>
              <a:rPr lang="en-US" altLang="zh-CN" sz="2000" dirty="0"/>
              <a:t> h)</a:t>
            </a:r>
            <a:r>
              <a:rPr lang="zh-CN" altLang="en-US" sz="2000" dirty="0"/>
              <a:t>返回代理类的一个实例，返回后的代理类可以当作被代理类使用（可使用被代理类在接口中声明过的方法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1013</Words>
  <Application>Microsoft Office PowerPoint</Application>
  <PresentationFormat>全屏显示(4:3)</PresentationFormat>
  <Paragraphs>101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01. 定义</vt:lpstr>
      <vt:lpstr>02. 分类</vt:lpstr>
      <vt:lpstr>03. 静态代理模式</vt:lpstr>
      <vt:lpstr>03. 静态代理模式-代码实现</vt:lpstr>
      <vt:lpstr>PowerPoint 演示文稿</vt:lpstr>
      <vt:lpstr>04. 动态代理模式</vt:lpstr>
      <vt:lpstr>04. 动态代理模式-jdk实现</vt:lpstr>
      <vt:lpstr>04. 动态代理模式-jdk实现</vt:lpstr>
      <vt:lpstr>04. 动态代理模式-jdk实现</vt:lpstr>
      <vt:lpstr>04. 动态代理模式-jdk实现</vt:lpstr>
      <vt:lpstr>04. 动态代理模式-jdk实现</vt:lpstr>
      <vt:lpstr>04. 动态代理模式</vt:lpstr>
      <vt:lpstr>04. 动态代理模式-cglib实现</vt:lpstr>
      <vt:lpstr>04. 动态代理模式-cglib实现</vt:lpstr>
      <vt:lpstr>04. 动态代理模式-代码应用</vt:lpstr>
      <vt:lpstr>03. 关于代理模式的总结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AutoBVT</cp:lastModifiedBy>
  <cp:revision>323</cp:revision>
  <dcterms:modified xsi:type="dcterms:W3CDTF">2019-07-02T10:26:40Z</dcterms:modified>
</cp:coreProperties>
</file>