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34CCA-13F6-4FE3-A7D5-D7AE1ECF902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AB453B73-EC41-42DF-8CA8-D47DBF570DAE}">
      <dgm:prSet phldrT="[Tekst]"/>
      <dgm:spPr/>
      <dgm:t>
        <a:bodyPr/>
        <a:lstStyle/>
        <a:p>
          <a:r>
            <a:rPr lang="pl-PL" dirty="0"/>
            <a:t>SKRZYNKA</a:t>
          </a:r>
        </a:p>
      </dgm:t>
    </dgm:pt>
    <dgm:pt modelId="{CB44DC36-06C3-4B98-9559-8EB711FA774C}" type="parTrans" cxnId="{A20FB7B0-267A-4624-AB6A-50F826570F5F}">
      <dgm:prSet/>
      <dgm:spPr/>
      <dgm:t>
        <a:bodyPr/>
        <a:lstStyle/>
        <a:p>
          <a:endParaRPr lang="pl-PL"/>
        </a:p>
      </dgm:t>
    </dgm:pt>
    <dgm:pt modelId="{B10E6E0D-CE9F-4CD0-9158-922193A140EB}" type="sibTrans" cxnId="{A20FB7B0-267A-4624-AB6A-50F826570F5F}">
      <dgm:prSet/>
      <dgm:spPr/>
      <dgm:t>
        <a:bodyPr/>
        <a:lstStyle/>
        <a:p>
          <a:endParaRPr lang="pl-PL"/>
        </a:p>
      </dgm:t>
    </dgm:pt>
    <dgm:pt modelId="{AFCCBD28-4C21-46C4-A90D-67FDFC512A1B}">
      <dgm:prSet phldrT="[Tekst]"/>
      <dgm:spPr/>
      <dgm:t>
        <a:bodyPr/>
        <a:lstStyle/>
        <a:p>
          <a:r>
            <a:rPr lang="pl-PL" dirty="0"/>
            <a:t>Google </a:t>
          </a:r>
          <a:r>
            <a:rPr lang="pl-PL" dirty="0" err="1"/>
            <a:t>Assitant</a:t>
          </a:r>
          <a:endParaRPr lang="pl-PL" dirty="0"/>
        </a:p>
      </dgm:t>
    </dgm:pt>
    <dgm:pt modelId="{B93AC1CE-2A71-4247-A8A1-6279EC7C3CE2}" type="parTrans" cxnId="{EE5039C9-D184-46F4-A46D-F6A30349C80D}">
      <dgm:prSet/>
      <dgm:spPr/>
      <dgm:t>
        <a:bodyPr/>
        <a:lstStyle/>
        <a:p>
          <a:endParaRPr lang="pl-PL"/>
        </a:p>
      </dgm:t>
    </dgm:pt>
    <dgm:pt modelId="{CBB3EB2D-E13C-430A-877E-660706708C8F}" type="sibTrans" cxnId="{EE5039C9-D184-46F4-A46D-F6A30349C80D}">
      <dgm:prSet/>
      <dgm:spPr/>
      <dgm:t>
        <a:bodyPr/>
        <a:lstStyle/>
        <a:p>
          <a:endParaRPr lang="pl-PL"/>
        </a:p>
      </dgm:t>
    </dgm:pt>
    <dgm:pt modelId="{6675A8DF-FFE2-4FCD-83AE-2589ACBCD821}">
      <dgm:prSet phldrT="[Tekst]"/>
      <dgm:spPr/>
      <dgm:t>
        <a:bodyPr/>
        <a:lstStyle/>
        <a:p>
          <a:r>
            <a:rPr lang="pl-PL" dirty="0"/>
            <a:t>Aplikacja kliencka</a:t>
          </a:r>
        </a:p>
      </dgm:t>
    </dgm:pt>
    <dgm:pt modelId="{803279F0-6E56-4F46-A127-E0E390E85FC1}" type="parTrans" cxnId="{79E988FA-05D7-4143-A4A7-7C3A3E74665A}">
      <dgm:prSet/>
      <dgm:spPr/>
      <dgm:t>
        <a:bodyPr/>
        <a:lstStyle/>
        <a:p>
          <a:endParaRPr lang="pl-PL"/>
        </a:p>
      </dgm:t>
    </dgm:pt>
    <dgm:pt modelId="{7C407184-6A96-46EB-BB46-BA9C1621BF23}" type="sibTrans" cxnId="{79E988FA-05D7-4143-A4A7-7C3A3E74665A}">
      <dgm:prSet/>
      <dgm:spPr/>
      <dgm:t>
        <a:bodyPr/>
        <a:lstStyle/>
        <a:p>
          <a:endParaRPr lang="pl-PL"/>
        </a:p>
      </dgm:t>
    </dgm:pt>
    <dgm:pt modelId="{2C12C35B-2612-46F2-9B88-0015DEAB6708}">
      <dgm:prSet phldrT="[Tekst]"/>
      <dgm:spPr/>
      <dgm:t>
        <a:bodyPr/>
        <a:lstStyle/>
        <a:p>
          <a:r>
            <a:rPr lang="pl-PL" dirty="0"/>
            <a:t>Moduł ESP</a:t>
          </a:r>
        </a:p>
      </dgm:t>
    </dgm:pt>
    <dgm:pt modelId="{12B64384-2DA8-485C-91F5-93383163A209}" type="parTrans" cxnId="{6F1F8894-CC07-482B-8BB2-35228712B97B}">
      <dgm:prSet/>
      <dgm:spPr/>
      <dgm:t>
        <a:bodyPr/>
        <a:lstStyle/>
        <a:p>
          <a:endParaRPr lang="pl-PL"/>
        </a:p>
      </dgm:t>
    </dgm:pt>
    <dgm:pt modelId="{06C18483-1900-4B5E-9982-AB41294092F0}" type="sibTrans" cxnId="{6F1F8894-CC07-482B-8BB2-35228712B97B}">
      <dgm:prSet/>
      <dgm:spPr/>
      <dgm:t>
        <a:bodyPr/>
        <a:lstStyle/>
        <a:p>
          <a:endParaRPr lang="pl-PL"/>
        </a:p>
      </dgm:t>
    </dgm:pt>
    <dgm:pt modelId="{5E5B69EC-5D4A-4405-BA5E-A248E3F63A56}" type="pres">
      <dgm:prSet presAssocID="{EB234CCA-13F6-4FE3-A7D5-D7AE1ECF902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C76FD83-C33F-4B2B-87A5-C46FBB75B42C}" type="pres">
      <dgm:prSet presAssocID="{AB453B73-EC41-42DF-8CA8-D47DBF570DAE}" presName="centerShape" presStyleLbl="node0" presStyleIdx="0" presStyleCnt="1"/>
      <dgm:spPr/>
    </dgm:pt>
    <dgm:pt modelId="{105AE177-AE02-4C3A-8D12-699FE79B8029}" type="pres">
      <dgm:prSet presAssocID="{B93AC1CE-2A71-4247-A8A1-6279EC7C3CE2}" presName="parTrans" presStyleLbl="bgSibTrans2D1" presStyleIdx="0" presStyleCnt="3"/>
      <dgm:spPr/>
    </dgm:pt>
    <dgm:pt modelId="{85AE26FE-ED69-425B-B3E1-341694B16D31}" type="pres">
      <dgm:prSet presAssocID="{AFCCBD28-4C21-46C4-A90D-67FDFC512A1B}" presName="node" presStyleLbl="node1" presStyleIdx="0" presStyleCnt="3">
        <dgm:presLayoutVars>
          <dgm:bulletEnabled val="1"/>
        </dgm:presLayoutVars>
      </dgm:prSet>
      <dgm:spPr/>
    </dgm:pt>
    <dgm:pt modelId="{CFF33FE3-67F4-4FE8-9970-84103CF89452}" type="pres">
      <dgm:prSet presAssocID="{803279F0-6E56-4F46-A127-E0E390E85FC1}" presName="parTrans" presStyleLbl="bgSibTrans2D1" presStyleIdx="1" presStyleCnt="3"/>
      <dgm:spPr/>
    </dgm:pt>
    <dgm:pt modelId="{137AA220-A0E5-4390-8A5F-680F0E579F85}" type="pres">
      <dgm:prSet presAssocID="{6675A8DF-FFE2-4FCD-83AE-2589ACBCD821}" presName="node" presStyleLbl="node1" presStyleIdx="1" presStyleCnt="3">
        <dgm:presLayoutVars>
          <dgm:bulletEnabled val="1"/>
        </dgm:presLayoutVars>
      </dgm:prSet>
      <dgm:spPr/>
    </dgm:pt>
    <dgm:pt modelId="{AC7A8036-A46E-4575-AEBC-97CB56D95989}" type="pres">
      <dgm:prSet presAssocID="{12B64384-2DA8-485C-91F5-93383163A209}" presName="parTrans" presStyleLbl="bgSibTrans2D1" presStyleIdx="2" presStyleCnt="3"/>
      <dgm:spPr/>
    </dgm:pt>
    <dgm:pt modelId="{01719315-2B9F-4E8C-9104-60118A687AD1}" type="pres">
      <dgm:prSet presAssocID="{2C12C35B-2612-46F2-9B88-0015DEAB6708}" presName="node" presStyleLbl="node1" presStyleIdx="2" presStyleCnt="3">
        <dgm:presLayoutVars>
          <dgm:bulletEnabled val="1"/>
        </dgm:presLayoutVars>
      </dgm:prSet>
      <dgm:spPr/>
    </dgm:pt>
  </dgm:ptLst>
  <dgm:cxnLst>
    <dgm:cxn modelId="{2B5F3A0D-6DA4-43E6-8AD7-40EF03F00D63}" type="presOf" srcId="{803279F0-6E56-4F46-A127-E0E390E85FC1}" destId="{CFF33FE3-67F4-4FE8-9970-84103CF89452}" srcOrd="0" destOrd="0" presId="urn:microsoft.com/office/officeart/2005/8/layout/radial4"/>
    <dgm:cxn modelId="{95E43B24-8EFB-41FC-BA8B-B6539E4DDBB9}" type="presOf" srcId="{AFCCBD28-4C21-46C4-A90D-67FDFC512A1B}" destId="{85AE26FE-ED69-425B-B3E1-341694B16D31}" srcOrd="0" destOrd="0" presId="urn:microsoft.com/office/officeart/2005/8/layout/radial4"/>
    <dgm:cxn modelId="{AEA1DD61-FDE1-4BEC-B0E9-46B00F806FA3}" type="presOf" srcId="{6675A8DF-FFE2-4FCD-83AE-2589ACBCD821}" destId="{137AA220-A0E5-4390-8A5F-680F0E579F85}" srcOrd="0" destOrd="0" presId="urn:microsoft.com/office/officeart/2005/8/layout/radial4"/>
    <dgm:cxn modelId="{8E192E6E-FCA8-445E-9836-E20A97A767B2}" type="presOf" srcId="{B93AC1CE-2A71-4247-A8A1-6279EC7C3CE2}" destId="{105AE177-AE02-4C3A-8D12-699FE79B8029}" srcOrd="0" destOrd="0" presId="urn:microsoft.com/office/officeart/2005/8/layout/radial4"/>
    <dgm:cxn modelId="{6A0B3172-C351-42F0-B119-D15E009B7172}" type="presOf" srcId="{AB453B73-EC41-42DF-8CA8-D47DBF570DAE}" destId="{CC76FD83-C33F-4B2B-87A5-C46FBB75B42C}" srcOrd="0" destOrd="0" presId="urn:microsoft.com/office/officeart/2005/8/layout/radial4"/>
    <dgm:cxn modelId="{AD2B178E-27D3-4C8A-859D-A0D9F119FC8E}" type="presOf" srcId="{2C12C35B-2612-46F2-9B88-0015DEAB6708}" destId="{01719315-2B9F-4E8C-9104-60118A687AD1}" srcOrd="0" destOrd="0" presId="urn:microsoft.com/office/officeart/2005/8/layout/radial4"/>
    <dgm:cxn modelId="{9D132891-4B0C-466E-BFD9-F68F6F25513F}" type="presOf" srcId="{12B64384-2DA8-485C-91F5-93383163A209}" destId="{AC7A8036-A46E-4575-AEBC-97CB56D95989}" srcOrd="0" destOrd="0" presId="urn:microsoft.com/office/officeart/2005/8/layout/radial4"/>
    <dgm:cxn modelId="{6F1F8894-CC07-482B-8BB2-35228712B97B}" srcId="{AB453B73-EC41-42DF-8CA8-D47DBF570DAE}" destId="{2C12C35B-2612-46F2-9B88-0015DEAB6708}" srcOrd="2" destOrd="0" parTransId="{12B64384-2DA8-485C-91F5-93383163A209}" sibTransId="{06C18483-1900-4B5E-9982-AB41294092F0}"/>
    <dgm:cxn modelId="{A20FB7B0-267A-4624-AB6A-50F826570F5F}" srcId="{EB234CCA-13F6-4FE3-A7D5-D7AE1ECF9020}" destId="{AB453B73-EC41-42DF-8CA8-D47DBF570DAE}" srcOrd="0" destOrd="0" parTransId="{CB44DC36-06C3-4B98-9559-8EB711FA774C}" sibTransId="{B10E6E0D-CE9F-4CD0-9158-922193A140EB}"/>
    <dgm:cxn modelId="{EE5039C9-D184-46F4-A46D-F6A30349C80D}" srcId="{AB453B73-EC41-42DF-8CA8-D47DBF570DAE}" destId="{AFCCBD28-4C21-46C4-A90D-67FDFC512A1B}" srcOrd="0" destOrd="0" parTransId="{B93AC1CE-2A71-4247-A8A1-6279EC7C3CE2}" sibTransId="{CBB3EB2D-E13C-430A-877E-660706708C8F}"/>
    <dgm:cxn modelId="{7EAE9BD7-7290-4E22-B3CA-D9F7D4FA51D3}" type="presOf" srcId="{EB234CCA-13F6-4FE3-A7D5-D7AE1ECF9020}" destId="{5E5B69EC-5D4A-4405-BA5E-A248E3F63A56}" srcOrd="0" destOrd="0" presId="urn:microsoft.com/office/officeart/2005/8/layout/radial4"/>
    <dgm:cxn modelId="{79E988FA-05D7-4143-A4A7-7C3A3E74665A}" srcId="{AB453B73-EC41-42DF-8CA8-D47DBF570DAE}" destId="{6675A8DF-FFE2-4FCD-83AE-2589ACBCD821}" srcOrd="1" destOrd="0" parTransId="{803279F0-6E56-4F46-A127-E0E390E85FC1}" sibTransId="{7C407184-6A96-46EB-BB46-BA9C1621BF23}"/>
    <dgm:cxn modelId="{E32F6288-865F-450C-B2CC-6E8F0063EF6E}" type="presParOf" srcId="{5E5B69EC-5D4A-4405-BA5E-A248E3F63A56}" destId="{CC76FD83-C33F-4B2B-87A5-C46FBB75B42C}" srcOrd="0" destOrd="0" presId="urn:microsoft.com/office/officeart/2005/8/layout/radial4"/>
    <dgm:cxn modelId="{65E36D6C-DADD-43D6-B5DB-24F85983C572}" type="presParOf" srcId="{5E5B69EC-5D4A-4405-BA5E-A248E3F63A56}" destId="{105AE177-AE02-4C3A-8D12-699FE79B8029}" srcOrd="1" destOrd="0" presId="urn:microsoft.com/office/officeart/2005/8/layout/radial4"/>
    <dgm:cxn modelId="{29483F5E-0567-4A4E-9486-44CBB4A3F02D}" type="presParOf" srcId="{5E5B69EC-5D4A-4405-BA5E-A248E3F63A56}" destId="{85AE26FE-ED69-425B-B3E1-341694B16D31}" srcOrd="2" destOrd="0" presId="urn:microsoft.com/office/officeart/2005/8/layout/radial4"/>
    <dgm:cxn modelId="{9997C7FA-A880-4178-9977-BFFE57054A2E}" type="presParOf" srcId="{5E5B69EC-5D4A-4405-BA5E-A248E3F63A56}" destId="{CFF33FE3-67F4-4FE8-9970-84103CF89452}" srcOrd="3" destOrd="0" presId="urn:microsoft.com/office/officeart/2005/8/layout/radial4"/>
    <dgm:cxn modelId="{117636E7-A208-44AD-8B65-2225F806BDDE}" type="presParOf" srcId="{5E5B69EC-5D4A-4405-BA5E-A248E3F63A56}" destId="{137AA220-A0E5-4390-8A5F-680F0E579F85}" srcOrd="4" destOrd="0" presId="urn:microsoft.com/office/officeart/2005/8/layout/radial4"/>
    <dgm:cxn modelId="{138F2B2C-1B5D-4B86-B0F4-A9FC86819F03}" type="presParOf" srcId="{5E5B69EC-5D4A-4405-BA5E-A248E3F63A56}" destId="{AC7A8036-A46E-4575-AEBC-97CB56D95989}" srcOrd="5" destOrd="0" presId="urn:microsoft.com/office/officeart/2005/8/layout/radial4"/>
    <dgm:cxn modelId="{98D423FA-7EE0-4BFC-AE8B-6CE880D86515}" type="presParOf" srcId="{5E5B69EC-5D4A-4405-BA5E-A248E3F63A56}" destId="{01719315-2B9F-4E8C-9104-60118A687AD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6FD83-C33F-4B2B-87A5-C46FBB75B42C}">
      <dsp:nvSpPr>
        <dsp:cNvPr id="0" name=""/>
        <dsp:cNvSpPr/>
      </dsp:nvSpPr>
      <dsp:spPr>
        <a:xfrm>
          <a:off x="3158209" y="1686716"/>
          <a:ext cx="1414705" cy="14147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SKRZYNKA</a:t>
          </a:r>
        </a:p>
      </dsp:txBody>
      <dsp:txXfrm>
        <a:off x="3365388" y="1893895"/>
        <a:ext cx="1000347" cy="1000347"/>
      </dsp:txXfrm>
    </dsp:sp>
    <dsp:sp modelId="{105AE177-AE02-4C3A-8D12-699FE79B8029}">
      <dsp:nvSpPr>
        <dsp:cNvPr id="0" name=""/>
        <dsp:cNvSpPr/>
      </dsp:nvSpPr>
      <dsp:spPr>
        <a:xfrm rot="12900000">
          <a:off x="2247129" y="1439237"/>
          <a:ext cx="1085402" cy="40319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E26FE-ED69-425B-B3E1-341694B16D31}">
      <dsp:nvSpPr>
        <dsp:cNvPr id="0" name=""/>
        <dsp:cNvSpPr/>
      </dsp:nvSpPr>
      <dsp:spPr>
        <a:xfrm>
          <a:off x="1673291" y="791964"/>
          <a:ext cx="1343970" cy="107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Google </a:t>
          </a:r>
          <a:r>
            <a:rPr lang="pl-PL" sz="2500" kern="1200" dirty="0" err="1"/>
            <a:t>Assitant</a:t>
          </a:r>
          <a:endParaRPr lang="pl-PL" sz="2500" kern="1200" dirty="0"/>
        </a:p>
      </dsp:txBody>
      <dsp:txXfrm>
        <a:off x="1704782" y="823455"/>
        <a:ext cx="1280988" cy="1012194"/>
      </dsp:txXfrm>
    </dsp:sp>
    <dsp:sp modelId="{CFF33FE3-67F4-4FE8-9970-84103CF89452}">
      <dsp:nvSpPr>
        <dsp:cNvPr id="0" name=""/>
        <dsp:cNvSpPr/>
      </dsp:nvSpPr>
      <dsp:spPr>
        <a:xfrm rot="16200000">
          <a:off x="3322861" y="879247"/>
          <a:ext cx="1085402" cy="40319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AA220-A0E5-4390-8A5F-680F0E579F85}">
      <dsp:nvSpPr>
        <dsp:cNvPr id="0" name=""/>
        <dsp:cNvSpPr/>
      </dsp:nvSpPr>
      <dsp:spPr>
        <a:xfrm>
          <a:off x="3193577" y="553"/>
          <a:ext cx="1343970" cy="107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Aplikacja kliencka</a:t>
          </a:r>
        </a:p>
      </dsp:txBody>
      <dsp:txXfrm>
        <a:off x="3225068" y="32044"/>
        <a:ext cx="1280988" cy="1012194"/>
      </dsp:txXfrm>
    </dsp:sp>
    <dsp:sp modelId="{AC7A8036-A46E-4575-AEBC-97CB56D95989}">
      <dsp:nvSpPr>
        <dsp:cNvPr id="0" name=""/>
        <dsp:cNvSpPr/>
      </dsp:nvSpPr>
      <dsp:spPr>
        <a:xfrm rot="19500000">
          <a:off x="4398592" y="1439237"/>
          <a:ext cx="1085402" cy="40319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19315-2B9F-4E8C-9104-60118A687AD1}">
      <dsp:nvSpPr>
        <dsp:cNvPr id="0" name=""/>
        <dsp:cNvSpPr/>
      </dsp:nvSpPr>
      <dsp:spPr>
        <a:xfrm>
          <a:off x="4713863" y="791964"/>
          <a:ext cx="1343970" cy="1075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Moduł ESP</a:t>
          </a:r>
        </a:p>
      </dsp:txBody>
      <dsp:txXfrm>
        <a:off x="4745354" y="823455"/>
        <a:ext cx="1280988" cy="1012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2E6B04-86F4-481F-8DF7-1672FB220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PROJEKT SKRZYNKA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39F97D-7471-4140-ADFE-995B11F13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863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82A3F6-A545-4642-91DE-A483E785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Sprzęt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046D69-1B27-4C73-A0E5-61B6CF1A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75162"/>
          </a:xfrm>
        </p:spPr>
        <p:txBody>
          <a:bodyPr>
            <a:normAutofit/>
          </a:bodyPr>
          <a:lstStyle/>
          <a:p>
            <a:pPr algn="ctr"/>
            <a:endParaRPr lang="pl-PL" sz="2000" dirty="0"/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 err="1"/>
              <a:t>Raspberry</a:t>
            </a:r>
            <a:r>
              <a:rPr lang="pl-PL" sz="2000" dirty="0"/>
              <a:t> Pi 3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ESP8266 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Odbiornik i nadajnik IR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Głośnik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Wzmacniacz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Mikrofon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/>
              <a:t>Karta dźwiękowa</a:t>
            </a:r>
          </a:p>
        </p:txBody>
      </p:sp>
    </p:spTree>
    <p:extLst>
      <p:ext uri="{BB962C8B-B14F-4D97-AF65-F5344CB8AC3E}">
        <p14:creationId xmlns:p14="http://schemas.microsoft.com/office/powerpoint/2010/main" val="2415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F1B04-DFE1-47B6-A047-3B54451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dodatkowe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93F09B-BF83-4D46-8820-20DA4E03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tx1"/>
                </a:solidFill>
              </a:rPr>
              <a:t>Możliwość sprawdzenia kiedy otrzymaliśmy listy</a:t>
            </a:r>
          </a:p>
          <a:p>
            <a:pPr algn="ctr">
              <a:buClrTx/>
              <a:buFont typeface="Wingdings" panose="05000000000000000000" pitchFamily="2" charset="2"/>
              <a:buChar char="§"/>
            </a:pPr>
            <a:r>
              <a:rPr lang="pl-PL" sz="2000" dirty="0">
                <a:solidFill>
                  <a:schemeClr val="tx1"/>
                </a:solidFill>
              </a:rPr>
              <a:t>Implementacja dodatkowych komend</a:t>
            </a: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89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18C3B6-74C5-4D39-B4EE-B5C5C158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BF6EEE-DDF0-40AC-8720-166AB0A9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sz="2400" dirty="0"/>
              <a:t>Miłosz Białczak 218295</a:t>
            </a:r>
          </a:p>
          <a:p>
            <a:pPr algn="ctr"/>
            <a:r>
              <a:rPr lang="pl-PL" sz="2400" dirty="0"/>
              <a:t>Mateusz Gniewkowski 218138</a:t>
            </a:r>
          </a:p>
          <a:p>
            <a:pPr algn="ctr"/>
            <a:r>
              <a:rPr lang="pl-PL" sz="2400" dirty="0"/>
              <a:t>Beata Szeląg 218139 (L)</a:t>
            </a:r>
          </a:p>
        </p:txBody>
      </p:sp>
    </p:spTree>
    <p:extLst>
      <p:ext uri="{BB962C8B-B14F-4D97-AF65-F5344CB8AC3E}">
        <p14:creationId xmlns:p14="http://schemas.microsoft.com/office/powerpoint/2010/main" val="38611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E77091-D6B3-47BF-A9C5-79338A94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A42E2A7-C280-4494-A17F-48B19B221A37}"/>
              </a:ext>
            </a:extLst>
          </p:cNvPr>
          <p:cNvSpPr txBox="1"/>
          <p:nvPr/>
        </p:nvSpPr>
        <p:spPr>
          <a:xfrm>
            <a:off x="2231136" y="2381387"/>
            <a:ext cx="7729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r>
              <a:rPr lang="pl-PL" sz="2400" dirty="0"/>
              <a:t>Stworzenie systemu umożliwiającego:</a:t>
            </a:r>
          </a:p>
          <a:p>
            <a:pPr algn="ctr"/>
            <a:endParaRPr lang="pl-PL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l-PL" dirty="0"/>
              <a:t>Komunikację głosową z Google Assistant </a:t>
            </a:r>
          </a:p>
          <a:p>
            <a:pPr algn="ctr"/>
            <a:r>
              <a:rPr lang="pl-PL" dirty="0"/>
              <a:t>(dodatkowo: tworzenie własnych komend)</a:t>
            </a:r>
          </a:p>
          <a:p>
            <a:pPr algn="ctr"/>
            <a:endParaRPr lang="pl-PL" dirty="0"/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pl-PL" dirty="0"/>
              <a:t>Sprawdzanie stanu skrzynki pocztowej</a:t>
            </a:r>
          </a:p>
        </p:txBody>
      </p:sp>
    </p:spTree>
    <p:extLst>
      <p:ext uri="{BB962C8B-B14F-4D97-AF65-F5344CB8AC3E}">
        <p14:creationId xmlns:p14="http://schemas.microsoft.com/office/powerpoint/2010/main" val="314247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4F5906-044B-4BA5-A76C-DB18846F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Schemat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8123A46-79D9-4F23-8388-98BEC212D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640350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80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BA781-2465-443C-BFA0-DF5C5CB2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Przypadek użycia</a:t>
            </a:r>
          </a:p>
        </p:txBody>
      </p:sp>
      <p:sp>
        <p:nvSpPr>
          <p:cNvPr id="8" name="Dymek mowy: owalny 7">
            <a:extLst>
              <a:ext uri="{FF2B5EF4-FFF2-40B4-BE49-F238E27FC236}">
                <a16:creationId xmlns:a16="http://schemas.microsoft.com/office/drawing/2014/main" id="{6435E687-84C6-4F0E-BF30-DF4EB5D973CD}"/>
              </a:ext>
            </a:extLst>
          </p:cNvPr>
          <p:cNvSpPr/>
          <p:nvPr/>
        </p:nvSpPr>
        <p:spPr>
          <a:xfrm>
            <a:off x="2402308" y="2500342"/>
            <a:ext cx="2793951" cy="15486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pancakes</a:t>
            </a:r>
            <a:r>
              <a:rPr lang="pl-PL" dirty="0"/>
              <a:t>?</a:t>
            </a:r>
          </a:p>
        </p:txBody>
      </p:sp>
      <p:sp>
        <p:nvSpPr>
          <p:cNvPr id="9" name="Sześcian 8">
            <a:extLst>
              <a:ext uri="{FF2B5EF4-FFF2-40B4-BE49-F238E27FC236}">
                <a16:creationId xmlns:a16="http://schemas.microsoft.com/office/drawing/2014/main" id="{73E0DB45-7EE9-467F-9C00-68DC1452B596}"/>
              </a:ext>
            </a:extLst>
          </p:cNvPr>
          <p:cNvSpPr/>
          <p:nvPr/>
        </p:nvSpPr>
        <p:spPr>
          <a:xfrm>
            <a:off x="8149087" y="3838213"/>
            <a:ext cx="2394544" cy="14867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523600E-69CB-4500-B097-9F56E6F835B2}"/>
              </a:ext>
            </a:extLst>
          </p:cNvPr>
          <p:cNvSpPr/>
          <p:nvPr/>
        </p:nvSpPr>
        <p:spPr>
          <a:xfrm>
            <a:off x="8420446" y="4441929"/>
            <a:ext cx="1355154" cy="4933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ymek mowy: owalny 11">
            <a:extLst>
              <a:ext uri="{FF2B5EF4-FFF2-40B4-BE49-F238E27FC236}">
                <a16:creationId xmlns:a16="http://schemas.microsoft.com/office/drawing/2014/main" id="{4C7CF317-0A7F-43CC-9727-78465987FB46}"/>
              </a:ext>
            </a:extLst>
          </p:cNvPr>
          <p:cNvSpPr/>
          <p:nvPr/>
        </p:nvSpPr>
        <p:spPr>
          <a:xfrm>
            <a:off x="5456480" y="2500342"/>
            <a:ext cx="2793951" cy="1548662"/>
          </a:xfrm>
          <a:prstGeom prst="wedgeEllipseCallout">
            <a:avLst/>
          </a:prstGeom>
          <a:scene3d>
            <a:camera prst="orthographicFront">
              <a:rot lat="16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check</a:t>
            </a:r>
            <a:r>
              <a:rPr lang="pl-PL" dirty="0"/>
              <a:t> my </a:t>
            </a:r>
            <a:r>
              <a:rPr lang="pl-PL" dirty="0" err="1"/>
              <a:t>mailbox</a:t>
            </a:r>
            <a:endParaRPr lang="pl-PL" dirty="0"/>
          </a:p>
        </p:txBody>
      </p:sp>
      <p:pic>
        <p:nvPicPr>
          <p:cNvPr id="14" name="Grafika 13" descr="Mowa">
            <a:extLst>
              <a:ext uri="{FF2B5EF4-FFF2-40B4-BE49-F238E27FC236}">
                <a16:creationId xmlns:a16="http://schemas.microsoft.com/office/drawing/2014/main" id="{F74E0E21-47A1-4BB2-A2E8-48C6BE05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598" y="2177586"/>
            <a:ext cx="3551090" cy="2403988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AC75868-D50F-487B-8F51-B20B03A15E5E}"/>
              </a:ext>
            </a:extLst>
          </p:cNvPr>
          <p:cNvSpPr txBox="1"/>
          <p:nvPr/>
        </p:nvSpPr>
        <p:spPr>
          <a:xfrm>
            <a:off x="6150077" y="2846439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need</a:t>
            </a:r>
            <a:r>
              <a:rPr lang="pl-PL" dirty="0">
                <a:solidFill>
                  <a:schemeClr val="bg1"/>
                </a:solidFill>
              </a:rPr>
              <a:t>: …</a:t>
            </a:r>
          </a:p>
        </p:txBody>
      </p:sp>
      <p:pic>
        <p:nvPicPr>
          <p:cNvPr id="19" name="Symbol zastępczy zawartości 18" descr="Użytkownik">
            <a:extLst>
              <a:ext uri="{FF2B5EF4-FFF2-40B4-BE49-F238E27FC236}">
                <a16:creationId xmlns:a16="http://schemas.microsoft.com/office/drawing/2014/main" id="{AB7FBD71-84BA-4CBF-855A-6443576B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077" y="3893307"/>
            <a:ext cx="1590626" cy="1590626"/>
          </a:xfrm>
        </p:spPr>
      </p:pic>
    </p:spTree>
    <p:extLst>
      <p:ext uri="{BB962C8B-B14F-4D97-AF65-F5344CB8AC3E}">
        <p14:creationId xmlns:p14="http://schemas.microsoft.com/office/powerpoint/2010/main" val="19034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BA781-2465-443C-BFA0-DF5C5CB2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l-PL" dirty="0"/>
              <a:t>Przypadek użycia 2*</a:t>
            </a:r>
          </a:p>
        </p:txBody>
      </p:sp>
      <p:sp>
        <p:nvSpPr>
          <p:cNvPr id="8" name="Dymek mowy: owalny 7">
            <a:extLst>
              <a:ext uri="{FF2B5EF4-FFF2-40B4-BE49-F238E27FC236}">
                <a16:creationId xmlns:a16="http://schemas.microsoft.com/office/drawing/2014/main" id="{6435E687-84C6-4F0E-BF30-DF4EB5D973CD}"/>
              </a:ext>
            </a:extLst>
          </p:cNvPr>
          <p:cNvSpPr/>
          <p:nvPr/>
        </p:nvSpPr>
        <p:spPr>
          <a:xfrm>
            <a:off x="2402308" y="2500342"/>
            <a:ext cx="2793951" cy="15486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check</a:t>
            </a:r>
            <a:r>
              <a:rPr lang="pl-PL" dirty="0"/>
              <a:t> my </a:t>
            </a:r>
            <a:r>
              <a:rPr lang="pl-PL" dirty="0" err="1"/>
              <a:t>mailbox</a:t>
            </a:r>
            <a:r>
              <a:rPr lang="pl-PL" dirty="0"/>
              <a:t>.</a:t>
            </a:r>
          </a:p>
        </p:txBody>
      </p:sp>
      <p:sp>
        <p:nvSpPr>
          <p:cNvPr id="9" name="Sześcian 8">
            <a:extLst>
              <a:ext uri="{FF2B5EF4-FFF2-40B4-BE49-F238E27FC236}">
                <a16:creationId xmlns:a16="http://schemas.microsoft.com/office/drawing/2014/main" id="{73E0DB45-7EE9-467F-9C00-68DC1452B596}"/>
              </a:ext>
            </a:extLst>
          </p:cNvPr>
          <p:cNvSpPr/>
          <p:nvPr/>
        </p:nvSpPr>
        <p:spPr>
          <a:xfrm>
            <a:off x="8149087" y="3838213"/>
            <a:ext cx="2394544" cy="14867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523600E-69CB-4500-B097-9F56E6F835B2}"/>
              </a:ext>
            </a:extLst>
          </p:cNvPr>
          <p:cNvSpPr/>
          <p:nvPr/>
        </p:nvSpPr>
        <p:spPr>
          <a:xfrm>
            <a:off x="8420446" y="4441929"/>
            <a:ext cx="1355154" cy="4933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ymek mowy: owalny 11">
            <a:extLst>
              <a:ext uri="{FF2B5EF4-FFF2-40B4-BE49-F238E27FC236}">
                <a16:creationId xmlns:a16="http://schemas.microsoft.com/office/drawing/2014/main" id="{4C7CF317-0A7F-43CC-9727-78465987FB46}"/>
              </a:ext>
            </a:extLst>
          </p:cNvPr>
          <p:cNvSpPr/>
          <p:nvPr/>
        </p:nvSpPr>
        <p:spPr>
          <a:xfrm>
            <a:off x="5456480" y="2500342"/>
            <a:ext cx="2793951" cy="1548662"/>
          </a:xfrm>
          <a:prstGeom prst="wedgeEllipseCallout">
            <a:avLst/>
          </a:prstGeom>
          <a:scene3d>
            <a:camera prst="orthographicFront">
              <a:rot lat="16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check</a:t>
            </a:r>
            <a:r>
              <a:rPr lang="pl-PL" dirty="0"/>
              <a:t> my </a:t>
            </a:r>
            <a:r>
              <a:rPr lang="pl-PL" dirty="0" err="1"/>
              <a:t>mailbox</a:t>
            </a:r>
            <a:endParaRPr lang="pl-PL" dirty="0"/>
          </a:p>
        </p:txBody>
      </p:sp>
      <p:pic>
        <p:nvPicPr>
          <p:cNvPr id="14" name="Grafika 13" descr="Mowa">
            <a:extLst>
              <a:ext uri="{FF2B5EF4-FFF2-40B4-BE49-F238E27FC236}">
                <a16:creationId xmlns:a16="http://schemas.microsoft.com/office/drawing/2014/main" id="{F74E0E21-47A1-4BB2-A2E8-48C6BE05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598" y="2177586"/>
            <a:ext cx="3551090" cy="2403988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AC75868-D50F-487B-8F51-B20B03A15E5E}"/>
              </a:ext>
            </a:extLst>
          </p:cNvPr>
          <p:cNvSpPr txBox="1"/>
          <p:nvPr/>
        </p:nvSpPr>
        <p:spPr>
          <a:xfrm>
            <a:off x="6150077" y="2846439"/>
            <a:ext cx="16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don’t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have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letters</a:t>
            </a:r>
            <a:r>
              <a:rPr lang="pl-PL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9" name="Symbol zastępczy zawartości 18" descr="Użytkownik">
            <a:extLst>
              <a:ext uri="{FF2B5EF4-FFF2-40B4-BE49-F238E27FC236}">
                <a16:creationId xmlns:a16="http://schemas.microsoft.com/office/drawing/2014/main" id="{AB7FBD71-84BA-4CBF-855A-6443576B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077" y="3893307"/>
            <a:ext cx="1590626" cy="1590626"/>
          </a:xfrm>
        </p:spPr>
      </p:pic>
    </p:spTree>
    <p:extLst>
      <p:ext uri="{BB962C8B-B14F-4D97-AF65-F5344CB8AC3E}">
        <p14:creationId xmlns:p14="http://schemas.microsoft.com/office/powerpoint/2010/main" val="318640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5BA781-2465-443C-BFA0-DF5C5CB2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pl-PL" dirty="0"/>
              <a:t>Przypadek użycia 3*</a:t>
            </a:r>
          </a:p>
        </p:txBody>
      </p:sp>
      <p:sp>
        <p:nvSpPr>
          <p:cNvPr id="8" name="Dymek mowy: owalny 7">
            <a:extLst>
              <a:ext uri="{FF2B5EF4-FFF2-40B4-BE49-F238E27FC236}">
                <a16:creationId xmlns:a16="http://schemas.microsoft.com/office/drawing/2014/main" id="{6435E687-84C6-4F0E-BF30-DF4EB5D973CD}"/>
              </a:ext>
            </a:extLst>
          </p:cNvPr>
          <p:cNvSpPr/>
          <p:nvPr/>
        </p:nvSpPr>
        <p:spPr>
          <a:xfrm>
            <a:off x="2402308" y="2500342"/>
            <a:ext cx="2793951" cy="154866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play</a:t>
            </a:r>
            <a:r>
              <a:rPr lang="pl-PL" dirty="0"/>
              <a:t> „Cheri </a:t>
            </a:r>
            <a:r>
              <a:rPr lang="pl-PL" dirty="0" err="1"/>
              <a:t>Cheri</a:t>
            </a:r>
            <a:r>
              <a:rPr lang="pl-PL" dirty="0"/>
              <a:t> Lady”</a:t>
            </a:r>
          </a:p>
        </p:txBody>
      </p:sp>
      <p:sp>
        <p:nvSpPr>
          <p:cNvPr id="9" name="Sześcian 8">
            <a:extLst>
              <a:ext uri="{FF2B5EF4-FFF2-40B4-BE49-F238E27FC236}">
                <a16:creationId xmlns:a16="http://schemas.microsoft.com/office/drawing/2014/main" id="{73E0DB45-7EE9-467F-9C00-68DC1452B596}"/>
              </a:ext>
            </a:extLst>
          </p:cNvPr>
          <p:cNvSpPr/>
          <p:nvPr/>
        </p:nvSpPr>
        <p:spPr>
          <a:xfrm>
            <a:off x="8149087" y="3838213"/>
            <a:ext cx="2394544" cy="148672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B523600E-69CB-4500-B097-9F56E6F835B2}"/>
              </a:ext>
            </a:extLst>
          </p:cNvPr>
          <p:cNvSpPr/>
          <p:nvPr/>
        </p:nvSpPr>
        <p:spPr>
          <a:xfrm>
            <a:off x="8420446" y="4441929"/>
            <a:ext cx="1355154" cy="49338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ymek mowy: owalny 11">
            <a:extLst>
              <a:ext uri="{FF2B5EF4-FFF2-40B4-BE49-F238E27FC236}">
                <a16:creationId xmlns:a16="http://schemas.microsoft.com/office/drawing/2014/main" id="{4C7CF317-0A7F-43CC-9727-78465987FB46}"/>
              </a:ext>
            </a:extLst>
          </p:cNvPr>
          <p:cNvSpPr/>
          <p:nvPr/>
        </p:nvSpPr>
        <p:spPr>
          <a:xfrm>
            <a:off x="5456480" y="2500342"/>
            <a:ext cx="2793951" cy="1548662"/>
          </a:xfrm>
          <a:prstGeom prst="wedgeEllipseCallout">
            <a:avLst/>
          </a:prstGeom>
          <a:scene3d>
            <a:camera prst="orthographicFront">
              <a:rot lat="16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Hi Google, </a:t>
            </a:r>
            <a:r>
              <a:rPr lang="pl-PL" dirty="0" err="1"/>
              <a:t>check</a:t>
            </a:r>
            <a:r>
              <a:rPr lang="pl-PL" dirty="0"/>
              <a:t> my </a:t>
            </a:r>
            <a:r>
              <a:rPr lang="pl-PL" dirty="0" err="1"/>
              <a:t>mailbox</a:t>
            </a:r>
            <a:endParaRPr lang="pl-PL" dirty="0"/>
          </a:p>
        </p:txBody>
      </p:sp>
      <p:pic>
        <p:nvPicPr>
          <p:cNvPr id="14" name="Grafika 13" descr="Mowa">
            <a:extLst>
              <a:ext uri="{FF2B5EF4-FFF2-40B4-BE49-F238E27FC236}">
                <a16:creationId xmlns:a16="http://schemas.microsoft.com/office/drawing/2014/main" id="{F74E0E21-47A1-4BB2-A2E8-48C6BE05E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8598" y="2177586"/>
            <a:ext cx="3551090" cy="2403988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AC75868-D50F-487B-8F51-B20B03A15E5E}"/>
              </a:ext>
            </a:extLst>
          </p:cNvPr>
          <p:cNvSpPr txBox="1"/>
          <p:nvPr/>
        </p:nvSpPr>
        <p:spPr>
          <a:xfrm>
            <a:off x="6150077" y="2846439"/>
            <a:ext cx="16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>
                <a:solidFill>
                  <a:schemeClr val="bg1"/>
                </a:solidFill>
              </a:rPr>
              <a:t>♪ ♫ Cheri </a:t>
            </a:r>
            <a:r>
              <a:rPr lang="pl-PL" i="1" dirty="0" err="1">
                <a:solidFill>
                  <a:schemeClr val="bg1"/>
                </a:solidFill>
              </a:rPr>
              <a:t>Cheri</a:t>
            </a:r>
            <a:r>
              <a:rPr lang="pl-PL" i="1" dirty="0">
                <a:solidFill>
                  <a:schemeClr val="bg1"/>
                </a:solidFill>
              </a:rPr>
              <a:t> Lady…</a:t>
            </a:r>
          </a:p>
        </p:txBody>
      </p:sp>
      <p:pic>
        <p:nvPicPr>
          <p:cNvPr id="19" name="Symbol zastępczy zawartości 18" descr="Użytkownik">
            <a:extLst>
              <a:ext uri="{FF2B5EF4-FFF2-40B4-BE49-F238E27FC236}">
                <a16:creationId xmlns:a16="http://schemas.microsoft.com/office/drawing/2014/main" id="{AB7FBD71-84BA-4CBF-855A-6443576B9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9077" y="3893307"/>
            <a:ext cx="1590626" cy="1590626"/>
          </a:xfrm>
        </p:spPr>
      </p:pic>
    </p:spTree>
    <p:extLst>
      <p:ext uri="{BB962C8B-B14F-4D97-AF65-F5344CB8AC3E}">
        <p14:creationId xmlns:p14="http://schemas.microsoft.com/office/powerpoint/2010/main" val="397651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9EFCC-7F0D-416C-AB3A-5A1D883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PRZYPADEK UŻYCIA 4</a:t>
            </a:r>
          </a:p>
        </p:txBody>
      </p:sp>
      <p:pic>
        <p:nvPicPr>
          <p:cNvPr id="5" name="Grafika 4" descr="Koperta">
            <a:extLst>
              <a:ext uri="{FF2B5EF4-FFF2-40B4-BE49-F238E27FC236}">
                <a16:creationId xmlns:a16="http://schemas.microsoft.com/office/drawing/2014/main" id="{F2818EC0-00F0-402E-B25C-E2528369B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174" y="3920915"/>
            <a:ext cx="1505650" cy="15056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A58A031-47CE-4A5B-9637-74CF7041005D}"/>
              </a:ext>
            </a:extLst>
          </p:cNvPr>
          <p:cNvSpPr txBox="1"/>
          <p:nvPr/>
        </p:nvSpPr>
        <p:spPr>
          <a:xfrm>
            <a:off x="4123402" y="5252503"/>
            <a:ext cx="394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You</a:t>
            </a:r>
            <a:r>
              <a:rPr lang="pl-PL" sz="2400" dirty="0"/>
              <a:t> </a:t>
            </a:r>
            <a:r>
              <a:rPr lang="pl-PL" sz="2400" dirty="0" err="1"/>
              <a:t>don’t</a:t>
            </a:r>
            <a:r>
              <a:rPr lang="pl-PL" sz="2400" dirty="0"/>
              <a:t> </a:t>
            </a:r>
            <a:r>
              <a:rPr lang="pl-PL" sz="2400" dirty="0" err="1"/>
              <a:t>have</a:t>
            </a:r>
            <a:r>
              <a:rPr lang="pl-PL" sz="2400" dirty="0"/>
              <a:t> </a:t>
            </a:r>
            <a:r>
              <a:rPr lang="pl-PL" sz="2400" dirty="0" err="1"/>
              <a:t>any</a:t>
            </a:r>
            <a:r>
              <a:rPr lang="pl-PL" sz="2400" dirty="0"/>
              <a:t> </a:t>
            </a:r>
            <a:r>
              <a:rPr lang="pl-PL" sz="2400" dirty="0" err="1"/>
              <a:t>letters</a:t>
            </a:r>
            <a:r>
              <a:rPr lang="pl-PL" sz="2400" dirty="0"/>
              <a:t>.</a:t>
            </a:r>
          </a:p>
        </p:txBody>
      </p:sp>
      <p:pic>
        <p:nvPicPr>
          <p:cNvPr id="1040" name="Picture 16" descr="Podobny obraz">
            <a:extLst>
              <a:ext uri="{FF2B5EF4-FFF2-40B4-BE49-F238E27FC236}">
                <a16:creationId xmlns:a16="http://schemas.microsoft.com/office/drawing/2014/main" id="{CA473CD1-92F6-404E-9D5A-1BDBDC98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0" y="2422378"/>
            <a:ext cx="4041059" cy="404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6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70579-4EA1-4D35-A81C-E1715014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pic>
        <p:nvPicPr>
          <p:cNvPr id="1028" name="Picture 4" descr="Znalezione obrazy dla zapytania python png">
            <a:extLst>
              <a:ext uri="{FF2B5EF4-FFF2-40B4-BE49-F238E27FC236}">
                <a16:creationId xmlns:a16="http://schemas.microsoft.com/office/drawing/2014/main" id="{67FE2745-95FE-4918-B49B-AA75F9E68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84" y="3164144"/>
            <a:ext cx="2652248" cy="132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dobny obraz">
            <a:extLst>
              <a:ext uri="{FF2B5EF4-FFF2-40B4-BE49-F238E27FC236}">
                <a16:creationId xmlns:a16="http://schemas.microsoft.com/office/drawing/2014/main" id="{0FACA395-8A35-425A-9967-47E810AF0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22" y="3293191"/>
            <a:ext cx="2136056" cy="106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nalezione obrazy dla zapytania google assistant png">
            <a:extLst>
              <a:ext uri="{FF2B5EF4-FFF2-40B4-BE49-F238E27FC236}">
                <a16:creationId xmlns:a16="http://schemas.microsoft.com/office/drawing/2014/main" id="{6AFBF7FF-581F-46DD-AEBB-59AE2100C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78" y="3444207"/>
            <a:ext cx="2946134" cy="76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Znalezione obrazy dla zapytania html png">
            <a:extLst>
              <a:ext uri="{FF2B5EF4-FFF2-40B4-BE49-F238E27FC236}">
                <a16:creationId xmlns:a16="http://schemas.microsoft.com/office/drawing/2014/main" id="{FD7D08EB-F2DC-4C36-A087-1D8B4AEEF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52" y="3164144"/>
            <a:ext cx="1326124" cy="132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226836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98</TotalTime>
  <Words>146</Words>
  <Application>Microsoft Office PowerPoint</Application>
  <PresentationFormat>Panoramiczny</PresentationFormat>
  <Paragraphs>51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Paczka</vt:lpstr>
      <vt:lpstr>PROJEKT SKRZYNKA</vt:lpstr>
      <vt:lpstr>grupa</vt:lpstr>
      <vt:lpstr>CEL</vt:lpstr>
      <vt:lpstr>Schemat</vt:lpstr>
      <vt:lpstr>Przypadek użycia</vt:lpstr>
      <vt:lpstr>Przypadek użycia 2*</vt:lpstr>
      <vt:lpstr>Przypadek użycia 3*</vt:lpstr>
      <vt:lpstr>PRZYPADEK UŻYCIA 4</vt:lpstr>
      <vt:lpstr>TECHNOLOGIE</vt:lpstr>
      <vt:lpstr>Sprzęt</vt:lpstr>
      <vt:lpstr>Założenia dodatkowe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SKRZYNKA</dc:title>
  <dc:creator>Ja</dc:creator>
  <cp:lastModifiedBy>Ja</cp:lastModifiedBy>
  <cp:revision>11</cp:revision>
  <dcterms:created xsi:type="dcterms:W3CDTF">2017-10-07T16:58:51Z</dcterms:created>
  <dcterms:modified xsi:type="dcterms:W3CDTF">2017-10-11T21:28:42Z</dcterms:modified>
</cp:coreProperties>
</file>