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6"/>
  </p:notesMasterIdLst>
  <p:sldIdLst>
    <p:sldId id="256" r:id="rId2"/>
    <p:sldId id="257" r:id="rId3"/>
    <p:sldId id="258" r:id="rId4"/>
    <p:sldId id="261" r:id="rId5"/>
    <p:sldId id="286" r:id="rId6"/>
    <p:sldId id="280" r:id="rId7"/>
    <p:sldId id="281" r:id="rId8"/>
    <p:sldId id="285" r:id="rId9"/>
    <p:sldId id="279" r:id="rId10"/>
    <p:sldId id="288" r:id="rId11"/>
    <p:sldId id="287" r:id="rId12"/>
    <p:sldId id="289" r:id="rId13"/>
    <p:sldId id="284" r:id="rId14"/>
    <p:sldId id="283"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7560" autoAdjust="0"/>
  </p:normalViewPr>
  <p:slideViewPr>
    <p:cSldViewPr snapToGrid="0">
      <p:cViewPr varScale="1">
        <p:scale>
          <a:sx n="90" d="100"/>
          <a:sy n="90"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08768-DF00-4B1C-BF44-463F887529CF}" type="doc">
      <dgm:prSet loTypeId="urn:microsoft.com/office/officeart/2005/8/layout/process4" loCatId="process" qsTypeId="urn:microsoft.com/office/officeart/2005/8/quickstyle/simple1" qsCatId="simple" csTypeId="urn:microsoft.com/office/officeart/2005/8/colors/colorful2" csCatId="colorful" phldr="1"/>
      <dgm:spPr/>
    </dgm:pt>
    <dgm:pt modelId="{709C61D2-C11E-4D36-9E13-6586B9CF31E6}">
      <dgm:prSet phldrT="[Text]"/>
      <dgm:spPr/>
      <dgm:t>
        <a:bodyPr/>
        <a:lstStyle/>
        <a:p>
          <a:r>
            <a:rPr lang="en-CA" b="1" dirty="0">
              <a:latin typeface="Calibri" panose="020F0502020204030204" pitchFamily="34" charset="0"/>
            </a:rPr>
            <a:t>Phase I:</a:t>
          </a:r>
        </a:p>
        <a:p>
          <a:r>
            <a:rPr lang="en-CA" dirty="0">
              <a:latin typeface="Calibri" panose="020F0502020204030204" pitchFamily="34" charset="0"/>
            </a:rPr>
            <a:t>First prototype</a:t>
          </a:r>
          <a:r>
            <a:rPr lang="en-CA" dirty="0" smtClean="0">
              <a:latin typeface="Calibri" panose="020F0502020204030204" pitchFamily="34" charset="0"/>
            </a:rPr>
            <a:t>. Visuals and basic elements. </a:t>
          </a:r>
        </a:p>
        <a:p>
          <a:r>
            <a:rPr lang="en-CA" dirty="0" smtClean="0">
              <a:latin typeface="Calibri" panose="020F0502020204030204" pitchFamily="34" charset="0"/>
            </a:rPr>
            <a:t> Basic elements required for designing any application.</a:t>
          </a:r>
          <a:endParaRPr lang="en-CA" dirty="0">
            <a:latin typeface="Calibri" panose="020F0502020204030204" pitchFamily="34" charset="0"/>
          </a:endParaRPr>
        </a:p>
        <a:p>
          <a:r>
            <a:rPr lang="en-CA" dirty="0">
              <a:latin typeface="Calibri" panose="020F0502020204030204" pitchFamily="34" charset="0"/>
            </a:rPr>
            <a:t>Includes elements that are useful to all partners.</a:t>
          </a:r>
        </a:p>
      </dgm:t>
    </dgm:pt>
    <dgm:pt modelId="{E2D59D6C-A3DB-4650-A3E0-B668FB13BD30}" type="parTrans" cxnId="{23C56F49-47FF-40CC-B370-10B1BD6371CD}">
      <dgm:prSet/>
      <dgm:spPr/>
      <dgm:t>
        <a:bodyPr/>
        <a:lstStyle/>
        <a:p>
          <a:endParaRPr lang="en-CA"/>
        </a:p>
      </dgm:t>
    </dgm:pt>
    <dgm:pt modelId="{4B22101D-D9A1-4CC2-A8A1-5C664EC238C2}" type="sibTrans" cxnId="{23C56F49-47FF-40CC-B370-10B1BD6371CD}">
      <dgm:prSet/>
      <dgm:spPr/>
      <dgm:t>
        <a:bodyPr/>
        <a:lstStyle/>
        <a:p>
          <a:endParaRPr lang="en-CA"/>
        </a:p>
      </dgm:t>
    </dgm:pt>
    <dgm:pt modelId="{A0EEFFC9-11A8-4F33-93C0-6A86A40A00D9}">
      <dgm:prSet phldrT="[Text]"/>
      <dgm:spPr/>
      <dgm:t>
        <a:bodyPr/>
        <a:lstStyle/>
        <a:p>
          <a:r>
            <a:rPr lang="en-CA" b="1" dirty="0">
              <a:latin typeface="Calibri" panose="020F0502020204030204" pitchFamily="34" charset="0"/>
            </a:rPr>
            <a:t>Phase II</a:t>
          </a:r>
          <a:endParaRPr lang="en-CA" dirty="0">
            <a:latin typeface="Calibri" panose="020F0502020204030204" pitchFamily="34" charset="0"/>
          </a:endParaRPr>
        </a:p>
        <a:p>
          <a:r>
            <a:rPr lang="en-CA" dirty="0">
              <a:latin typeface="Calibri" panose="020F0502020204030204" pitchFamily="34" charset="0"/>
            </a:rPr>
            <a:t>Second draft of design system. </a:t>
          </a:r>
        </a:p>
        <a:p>
          <a:r>
            <a:rPr lang="en-CA" dirty="0">
              <a:latin typeface="Calibri" panose="020F0502020204030204" pitchFamily="34" charset="0"/>
            </a:rPr>
            <a:t>Includes second priority </a:t>
          </a:r>
          <a:r>
            <a:rPr lang="en-CA" dirty="0" smtClean="0">
              <a:latin typeface="Calibri" panose="020F0502020204030204" pitchFamily="34" charset="0"/>
            </a:rPr>
            <a:t>items, more layouts and editorial elements. </a:t>
          </a:r>
          <a:endParaRPr lang="en-CA" dirty="0">
            <a:latin typeface="Calibri" panose="020F0502020204030204" pitchFamily="34" charset="0"/>
          </a:endParaRPr>
        </a:p>
        <a:p>
          <a:r>
            <a:rPr lang="en-CA" dirty="0">
              <a:latin typeface="Calibri" panose="020F0502020204030204" pitchFamily="34" charset="0"/>
            </a:rPr>
            <a:t>Design elements more specific to GCTools rebuild. </a:t>
          </a:r>
        </a:p>
      </dgm:t>
    </dgm:pt>
    <dgm:pt modelId="{CF33F415-D9B8-434F-9F8A-D0282D9DDCD9}" type="parTrans" cxnId="{DB0905CA-EA4A-41BF-B79F-AB52F084A59C}">
      <dgm:prSet/>
      <dgm:spPr/>
      <dgm:t>
        <a:bodyPr/>
        <a:lstStyle/>
        <a:p>
          <a:endParaRPr lang="en-CA"/>
        </a:p>
      </dgm:t>
    </dgm:pt>
    <dgm:pt modelId="{0C5DBC47-29DF-4184-922E-478BBAC7F480}" type="sibTrans" cxnId="{DB0905CA-EA4A-41BF-B79F-AB52F084A59C}">
      <dgm:prSet/>
      <dgm:spPr/>
      <dgm:t>
        <a:bodyPr/>
        <a:lstStyle/>
        <a:p>
          <a:endParaRPr lang="en-CA"/>
        </a:p>
      </dgm:t>
    </dgm:pt>
    <dgm:pt modelId="{40F41895-F6EB-4757-9FF0-024D88E5239B}">
      <dgm:prSet phldrT="[Text]"/>
      <dgm:spPr/>
      <dgm:t>
        <a:bodyPr/>
        <a:lstStyle/>
        <a:p>
          <a:r>
            <a:rPr lang="en-CA" b="1" dirty="0">
              <a:latin typeface="Calibri" panose="020F0502020204030204" pitchFamily="34" charset="0"/>
            </a:rPr>
            <a:t>Phase II</a:t>
          </a:r>
          <a:endParaRPr lang="en-CA" dirty="0">
            <a:latin typeface="Calibri" panose="020F0502020204030204" pitchFamily="34" charset="0"/>
          </a:endParaRPr>
        </a:p>
        <a:p>
          <a:r>
            <a:rPr lang="en-CA" dirty="0">
              <a:latin typeface="Calibri" panose="020F0502020204030204" pitchFamily="34" charset="0"/>
            </a:rPr>
            <a:t>Includes third level priority items (nice to haves)</a:t>
          </a:r>
        </a:p>
        <a:p>
          <a:r>
            <a:rPr lang="en-CA" dirty="0">
              <a:latin typeface="Calibri" panose="020F0502020204030204" pitchFamily="34" charset="0"/>
            </a:rPr>
            <a:t>More focus on process and guidelines</a:t>
          </a:r>
        </a:p>
        <a:p>
          <a:r>
            <a:rPr lang="en-US" dirty="0" smtClean="0">
              <a:latin typeface="Calibri" panose="020F0502020204030204" pitchFamily="34" charset="0"/>
            </a:rPr>
            <a:t>Full website/application where documentation is housed. </a:t>
          </a:r>
          <a:endParaRPr lang="en-CA" dirty="0">
            <a:latin typeface="Calibri" panose="020F0502020204030204" pitchFamily="34" charset="0"/>
          </a:endParaRPr>
        </a:p>
      </dgm:t>
    </dgm:pt>
    <dgm:pt modelId="{A2A4DABC-A99B-484A-9E48-4DA35DDB2BCA}" type="parTrans" cxnId="{AE32BD71-781B-4096-935E-9BF444E4FE95}">
      <dgm:prSet/>
      <dgm:spPr/>
      <dgm:t>
        <a:bodyPr/>
        <a:lstStyle/>
        <a:p>
          <a:endParaRPr lang="en-CA"/>
        </a:p>
      </dgm:t>
    </dgm:pt>
    <dgm:pt modelId="{48F3A203-2991-40B3-BB28-CC6031087D71}" type="sibTrans" cxnId="{AE32BD71-781B-4096-935E-9BF444E4FE95}">
      <dgm:prSet/>
      <dgm:spPr/>
      <dgm:t>
        <a:bodyPr/>
        <a:lstStyle/>
        <a:p>
          <a:endParaRPr lang="en-CA"/>
        </a:p>
      </dgm:t>
    </dgm:pt>
    <dgm:pt modelId="{4114A134-6A88-41B9-AA80-FBF7DF4892E6}">
      <dgm:prSet/>
      <dgm:spPr/>
      <dgm:t>
        <a:bodyPr/>
        <a:lstStyle/>
        <a:p>
          <a:r>
            <a:rPr lang="en-CA" b="1" dirty="0">
              <a:latin typeface="Calibri" panose="020F0502020204030204" pitchFamily="34" charset="0"/>
            </a:rPr>
            <a:t>Ongoing:</a:t>
          </a:r>
        </a:p>
        <a:p>
          <a:r>
            <a:rPr lang="en-CA" b="0" dirty="0" smtClean="0">
              <a:latin typeface="Calibri" panose="020F0502020204030204" pitchFamily="34" charset="0"/>
            </a:rPr>
            <a:t>Continuous </a:t>
          </a:r>
          <a:r>
            <a:rPr lang="en-CA" b="0" dirty="0">
              <a:latin typeface="Calibri" panose="020F0502020204030204" pitchFamily="34" charset="0"/>
            </a:rPr>
            <a:t>improvement/updates to design system</a:t>
          </a:r>
        </a:p>
        <a:p>
          <a:r>
            <a:rPr lang="en-CA" b="0" dirty="0" smtClean="0">
              <a:latin typeface="Calibri" panose="020F0502020204030204" pitchFamily="34" charset="0"/>
            </a:rPr>
            <a:t>Promoting/pitching </a:t>
          </a:r>
          <a:r>
            <a:rPr lang="en-CA" b="0" dirty="0">
              <a:latin typeface="Calibri" panose="020F0502020204030204" pitchFamily="34" charset="0"/>
            </a:rPr>
            <a:t>system to other users</a:t>
          </a:r>
        </a:p>
        <a:p>
          <a:r>
            <a:rPr lang="en-CA" b="0" dirty="0" smtClean="0">
              <a:latin typeface="Calibri" panose="020F0502020204030204" pitchFamily="34" charset="0"/>
            </a:rPr>
            <a:t>Opportunity </a:t>
          </a:r>
          <a:r>
            <a:rPr lang="en-CA" b="0" dirty="0">
              <a:latin typeface="Calibri" panose="020F0502020204030204" pitchFamily="34" charset="0"/>
            </a:rPr>
            <a:t>for extended partnerships</a:t>
          </a:r>
        </a:p>
      </dgm:t>
    </dgm:pt>
    <dgm:pt modelId="{4419205F-7C84-4ED3-BFFB-E29203011262}" type="parTrans" cxnId="{EFACD243-9445-4BDD-ADAC-7ECA3237904E}">
      <dgm:prSet/>
      <dgm:spPr/>
      <dgm:t>
        <a:bodyPr/>
        <a:lstStyle/>
        <a:p>
          <a:endParaRPr lang="en-CA"/>
        </a:p>
      </dgm:t>
    </dgm:pt>
    <dgm:pt modelId="{403F0EFE-7309-4FDF-B393-C1F749AA8076}" type="sibTrans" cxnId="{EFACD243-9445-4BDD-ADAC-7ECA3237904E}">
      <dgm:prSet/>
      <dgm:spPr/>
      <dgm:t>
        <a:bodyPr/>
        <a:lstStyle/>
        <a:p>
          <a:endParaRPr lang="en-CA"/>
        </a:p>
      </dgm:t>
    </dgm:pt>
    <dgm:pt modelId="{18D177B7-6FB7-4CE9-AFEF-306F70185476}" type="pres">
      <dgm:prSet presAssocID="{72608768-DF00-4B1C-BF44-463F887529CF}" presName="Name0" presStyleCnt="0">
        <dgm:presLayoutVars>
          <dgm:dir/>
          <dgm:animLvl val="lvl"/>
          <dgm:resizeHandles val="exact"/>
        </dgm:presLayoutVars>
      </dgm:prSet>
      <dgm:spPr/>
    </dgm:pt>
    <dgm:pt modelId="{355457D2-06D3-4F0A-9DAD-DCD25C625DD6}" type="pres">
      <dgm:prSet presAssocID="{4114A134-6A88-41B9-AA80-FBF7DF4892E6}" presName="boxAndChildren" presStyleCnt="0"/>
      <dgm:spPr/>
    </dgm:pt>
    <dgm:pt modelId="{0AF8A228-322A-4B2C-8219-802926BF548F}" type="pres">
      <dgm:prSet presAssocID="{4114A134-6A88-41B9-AA80-FBF7DF4892E6}" presName="parentTextBox" presStyleLbl="node1" presStyleIdx="0" presStyleCnt="4"/>
      <dgm:spPr/>
      <dgm:t>
        <a:bodyPr/>
        <a:lstStyle/>
        <a:p>
          <a:endParaRPr lang="en-CA"/>
        </a:p>
      </dgm:t>
    </dgm:pt>
    <dgm:pt modelId="{43FF2E32-2B2D-4DC7-8734-036F6CC0BD23}" type="pres">
      <dgm:prSet presAssocID="{48F3A203-2991-40B3-BB28-CC6031087D71}" presName="sp" presStyleCnt="0"/>
      <dgm:spPr/>
    </dgm:pt>
    <dgm:pt modelId="{B597B1D8-CF33-4AD3-9130-9C55002FCB77}" type="pres">
      <dgm:prSet presAssocID="{40F41895-F6EB-4757-9FF0-024D88E5239B}" presName="arrowAndChildren" presStyleCnt="0"/>
      <dgm:spPr/>
    </dgm:pt>
    <dgm:pt modelId="{814EA559-D7FE-4FCD-88BA-B69BC7F12CC4}" type="pres">
      <dgm:prSet presAssocID="{40F41895-F6EB-4757-9FF0-024D88E5239B}" presName="parentTextArrow" presStyleLbl="node1" presStyleIdx="1" presStyleCnt="4"/>
      <dgm:spPr/>
      <dgm:t>
        <a:bodyPr/>
        <a:lstStyle/>
        <a:p>
          <a:endParaRPr lang="en-CA"/>
        </a:p>
      </dgm:t>
    </dgm:pt>
    <dgm:pt modelId="{17EC523F-E07A-46AB-B4B7-475B081E57A0}" type="pres">
      <dgm:prSet presAssocID="{0C5DBC47-29DF-4184-922E-478BBAC7F480}" presName="sp" presStyleCnt="0"/>
      <dgm:spPr/>
    </dgm:pt>
    <dgm:pt modelId="{48652BA0-15DF-41B2-A7C3-E24E1EB53A9F}" type="pres">
      <dgm:prSet presAssocID="{A0EEFFC9-11A8-4F33-93C0-6A86A40A00D9}" presName="arrowAndChildren" presStyleCnt="0"/>
      <dgm:spPr/>
    </dgm:pt>
    <dgm:pt modelId="{A2C445D0-AF3E-4A76-B3DC-5F50E38B577D}" type="pres">
      <dgm:prSet presAssocID="{A0EEFFC9-11A8-4F33-93C0-6A86A40A00D9}" presName="parentTextArrow" presStyleLbl="node1" presStyleIdx="2" presStyleCnt="4" custLinFactNeighborX="-5368" custLinFactNeighborY="-537"/>
      <dgm:spPr/>
      <dgm:t>
        <a:bodyPr/>
        <a:lstStyle/>
        <a:p>
          <a:endParaRPr lang="en-CA"/>
        </a:p>
      </dgm:t>
    </dgm:pt>
    <dgm:pt modelId="{38D8BBAC-338A-4FBC-8169-71B6B8C3F6A2}" type="pres">
      <dgm:prSet presAssocID="{4B22101D-D9A1-4CC2-A8A1-5C664EC238C2}" presName="sp" presStyleCnt="0"/>
      <dgm:spPr/>
    </dgm:pt>
    <dgm:pt modelId="{93432BA4-B925-4CBC-9E9E-2919DE28B10D}" type="pres">
      <dgm:prSet presAssocID="{709C61D2-C11E-4D36-9E13-6586B9CF31E6}" presName="arrowAndChildren" presStyleCnt="0"/>
      <dgm:spPr/>
    </dgm:pt>
    <dgm:pt modelId="{4561DD2C-44F2-4DE8-AEE6-40E9D3DBD527}" type="pres">
      <dgm:prSet presAssocID="{709C61D2-C11E-4D36-9E13-6586B9CF31E6}" presName="parentTextArrow" presStyleLbl="node1" presStyleIdx="3" presStyleCnt="4" custLinFactNeighborX="-2386" custLinFactNeighborY="-46"/>
      <dgm:spPr/>
      <dgm:t>
        <a:bodyPr/>
        <a:lstStyle/>
        <a:p>
          <a:endParaRPr lang="en-CA"/>
        </a:p>
      </dgm:t>
    </dgm:pt>
  </dgm:ptLst>
  <dgm:cxnLst>
    <dgm:cxn modelId="{AE32BD71-781B-4096-935E-9BF444E4FE95}" srcId="{72608768-DF00-4B1C-BF44-463F887529CF}" destId="{40F41895-F6EB-4757-9FF0-024D88E5239B}" srcOrd="2" destOrd="0" parTransId="{A2A4DABC-A99B-484A-9E48-4DA35DDB2BCA}" sibTransId="{48F3A203-2991-40B3-BB28-CC6031087D71}"/>
    <dgm:cxn modelId="{495C5EF3-4B24-4373-9CDA-4876E4350570}" type="presOf" srcId="{A0EEFFC9-11A8-4F33-93C0-6A86A40A00D9}" destId="{A2C445D0-AF3E-4A76-B3DC-5F50E38B577D}" srcOrd="0" destOrd="0" presId="urn:microsoft.com/office/officeart/2005/8/layout/process4"/>
    <dgm:cxn modelId="{EFACD243-9445-4BDD-ADAC-7ECA3237904E}" srcId="{72608768-DF00-4B1C-BF44-463F887529CF}" destId="{4114A134-6A88-41B9-AA80-FBF7DF4892E6}" srcOrd="3" destOrd="0" parTransId="{4419205F-7C84-4ED3-BFFB-E29203011262}" sibTransId="{403F0EFE-7309-4FDF-B393-C1F749AA8076}"/>
    <dgm:cxn modelId="{23C56F49-47FF-40CC-B370-10B1BD6371CD}" srcId="{72608768-DF00-4B1C-BF44-463F887529CF}" destId="{709C61D2-C11E-4D36-9E13-6586B9CF31E6}" srcOrd="0" destOrd="0" parTransId="{E2D59D6C-A3DB-4650-A3E0-B668FB13BD30}" sibTransId="{4B22101D-D9A1-4CC2-A8A1-5C664EC238C2}"/>
    <dgm:cxn modelId="{DB0905CA-EA4A-41BF-B79F-AB52F084A59C}" srcId="{72608768-DF00-4B1C-BF44-463F887529CF}" destId="{A0EEFFC9-11A8-4F33-93C0-6A86A40A00D9}" srcOrd="1" destOrd="0" parTransId="{CF33F415-D9B8-434F-9F8A-D0282D9DDCD9}" sibTransId="{0C5DBC47-29DF-4184-922E-478BBAC7F480}"/>
    <dgm:cxn modelId="{2E1E9130-B636-48F7-8039-1949015ADFFC}" type="presOf" srcId="{72608768-DF00-4B1C-BF44-463F887529CF}" destId="{18D177B7-6FB7-4CE9-AFEF-306F70185476}" srcOrd="0" destOrd="0" presId="urn:microsoft.com/office/officeart/2005/8/layout/process4"/>
    <dgm:cxn modelId="{DC723390-3CD7-4D74-AC6C-E5CE8583CAAF}" type="presOf" srcId="{709C61D2-C11E-4D36-9E13-6586B9CF31E6}" destId="{4561DD2C-44F2-4DE8-AEE6-40E9D3DBD527}" srcOrd="0" destOrd="0" presId="urn:microsoft.com/office/officeart/2005/8/layout/process4"/>
    <dgm:cxn modelId="{5FA6D8A9-6243-43D2-A22E-230A7BCAED4F}" type="presOf" srcId="{4114A134-6A88-41B9-AA80-FBF7DF4892E6}" destId="{0AF8A228-322A-4B2C-8219-802926BF548F}" srcOrd="0" destOrd="0" presId="urn:microsoft.com/office/officeart/2005/8/layout/process4"/>
    <dgm:cxn modelId="{267C44E7-888D-4A85-ADBF-C7FE38F2D752}" type="presOf" srcId="{40F41895-F6EB-4757-9FF0-024D88E5239B}" destId="{814EA559-D7FE-4FCD-88BA-B69BC7F12CC4}" srcOrd="0" destOrd="0" presId="urn:microsoft.com/office/officeart/2005/8/layout/process4"/>
    <dgm:cxn modelId="{D94EA3EF-3C19-4E9A-A604-6C3C32B17F74}" type="presParOf" srcId="{18D177B7-6FB7-4CE9-AFEF-306F70185476}" destId="{355457D2-06D3-4F0A-9DAD-DCD25C625DD6}" srcOrd="0" destOrd="0" presId="urn:microsoft.com/office/officeart/2005/8/layout/process4"/>
    <dgm:cxn modelId="{AB955CB2-A3D2-4C22-9662-19BDB147F367}" type="presParOf" srcId="{355457D2-06D3-4F0A-9DAD-DCD25C625DD6}" destId="{0AF8A228-322A-4B2C-8219-802926BF548F}" srcOrd="0" destOrd="0" presId="urn:microsoft.com/office/officeart/2005/8/layout/process4"/>
    <dgm:cxn modelId="{C477C0FB-6D2C-4DD1-889B-E6095D81AFDA}" type="presParOf" srcId="{18D177B7-6FB7-4CE9-AFEF-306F70185476}" destId="{43FF2E32-2B2D-4DC7-8734-036F6CC0BD23}" srcOrd="1" destOrd="0" presId="urn:microsoft.com/office/officeart/2005/8/layout/process4"/>
    <dgm:cxn modelId="{E426ADCA-DCCF-43AE-839F-E78AB85A0EE8}" type="presParOf" srcId="{18D177B7-6FB7-4CE9-AFEF-306F70185476}" destId="{B597B1D8-CF33-4AD3-9130-9C55002FCB77}" srcOrd="2" destOrd="0" presId="urn:microsoft.com/office/officeart/2005/8/layout/process4"/>
    <dgm:cxn modelId="{527D854E-2C61-4378-B76C-33EA10953B96}" type="presParOf" srcId="{B597B1D8-CF33-4AD3-9130-9C55002FCB77}" destId="{814EA559-D7FE-4FCD-88BA-B69BC7F12CC4}" srcOrd="0" destOrd="0" presId="urn:microsoft.com/office/officeart/2005/8/layout/process4"/>
    <dgm:cxn modelId="{DECEB401-1A17-4820-BA57-4DE7D7145A61}" type="presParOf" srcId="{18D177B7-6FB7-4CE9-AFEF-306F70185476}" destId="{17EC523F-E07A-46AB-B4B7-475B081E57A0}" srcOrd="3" destOrd="0" presId="urn:microsoft.com/office/officeart/2005/8/layout/process4"/>
    <dgm:cxn modelId="{CB5DB72C-C79C-4206-89D9-C921B7BC778E}" type="presParOf" srcId="{18D177B7-6FB7-4CE9-AFEF-306F70185476}" destId="{48652BA0-15DF-41B2-A7C3-E24E1EB53A9F}" srcOrd="4" destOrd="0" presId="urn:microsoft.com/office/officeart/2005/8/layout/process4"/>
    <dgm:cxn modelId="{FD406FF8-7220-4BB4-B64B-6F9B657348E8}" type="presParOf" srcId="{48652BA0-15DF-41B2-A7C3-E24E1EB53A9F}" destId="{A2C445D0-AF3E-4A76-B3DC-5F50E38B577D}" srcOrd="0" destOrd="0" presId="urn:microsoft.com/office/officeart/2005/8/layout/process4"/>
    <dgm:cxn modelId="{B7DB33AD-549B-416E-8504-9C2A0E10E0FB}" type="presParOf" srcId="{18D177B7-6FB7-4CE9-AFEF-306F70185476}" destId="{38D8BBAC-338A-4FBC-8169-71B6B8C3F6A2}" srcOrd="5" destOrd="0" presId="urn:microsoft.com/office/officeart/2005/8/layout/process4"/>
    <dgm:cxn modelId="{CF13BC39-0D6B-46DC-AE37-67A2857073A2}" type="presParOf" srcId="{18D177B7-6FB7-4CE9-AFEF-306F70185476}" destId="{93432BA4-B925-4CBC-9E9E-2919DE28B10D}" srcOrd="6" destOrd="0" presId="urn:microsoft.com/office/officeart/2005/8/layout/process4"/>
    <dgm:cxn modelId="{64F2C31E-CEB5-45E2-BD7B-C8B1B816E41B}" type="presParOf" srcId="{93432BA4-B925-4CBC-9E9E-2919DE28B10D}" destId="{4561DD2C-44F2-4DE8-AEE6-40E9D3DBD52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AC8106-B670-4BCA-9A16-A8105C4EA07A}" type="doc">
      <dgm:prSet loTypeId="urn:microsoft.com/office/officeart/2005/8/layout/hProcess11" loCatId="process" qsTypeId="urn:microsoft.com/office/officeart/2005/8/quickstyle/simple5" qsCatId="simple" csTypeId="urn:microsoft.com/office/officeart/2005/8/colors/colorful2" csCatId="colorful" phldr="1"/>
      <dgm:spPr/>
      <dgm:t>
        <a:bodyPr/>
        <a:lstStyle/>
        <a:p>
          <a:endParaRPr lang="en-CA"/>
        </a:p>
      </dgm:t>
    </dgm:pt>
    <dgm:pt modelId="{340D47BC-5CBD-4625-A0C9-28C91777A403}">
      <dgm:prSet phldrT="[Text]"/>
      <dgm:spPr/>
      <dgm:t>
        <a:bodyPr/>
        <a:lstStyle/>
        <a:p>
          <a:r>
            <a:rPr lang="en-US" dirty="0" smtClean="0"/>
            <a:t>Research, concept building, planning</a:t>
          </a:r>
          <a:endParaRPr lang="en-CA" dirty="0"/>
        </a:p>
      </dgm:t>
    </dgm:pt>
    <dgm:pt modelId="{F276B961-431B-449D-B6A9-AE0011E56F97}" type="parTrans" cxnId="{DE1CA16F-B266-4BEE-AB41-7A715468981B}">
      <dgm:prSet/>
      <dgm:spPr/>
      <dgm:t>
        <a:bodyPr/>
        <a:lstStyle/>
        <a:p>
          <a:endParaRPr lang="en-CA"/>
        </a:p>
      </dgm:t>
    </dgm:pt>
    <dgm:pt modelId="{B62A3686-76A0-47A8-8934-ECA65216923E}" type="sibTrans" cxnId="{DE1CA16F-B266-4BEE-AB41-7A715468981B}">
      <dgm:prSet/>
      <dgm:spPr/>
      <dgm:t>
        <a:bodyPr/>
        <a:lstStyle/>
        <a:p>
          <a:endParaRPr lang="en-CA"/>
        </a:p>
      </dgm:t>
    </dgm:pt>
    <dgm:pt modelId="{74953810-1293-47CB-B57A-D131D6C6E33D}">
      <dgm:prSet phldrT="[Text]"/>
      <dgm:spPr/>
      <dgm:t>
        <a:bodyPr/>
        <a:lstStyle/>
        <a:p>
          <a:r>
            <a:rPr lang="en-US" dirty="0" smtClean="0"/>
            <a:t>Sprint 1</a:t>
          </a:r>
          <a:endParaRPr lang="en-CA" dirty="0"/>
        </a:p>
      </dgm:t>
    </dgm:pt>
    <dgm:pt modelId="{4FCC7676-73AB-4C63-A0FD-FD15569ABF2D}" type="parTrans" cxnId="{97CBE26E-7647-49F3-8819-18078A580D82}">
      <dgm:prSet/>
      <dgm:spPr/>
      <dgm:t>
        <a:bodyPr/>
        <a:lstStyle/>
        <a:p>
          <a:endParaRPr lang="en-CA"/>
        </a:p>
      </dgm:t>
    </dgm:pt>
    <dgm:pt modelId="{2888ACD5-43DF-4955-8D47-B3FA40ED0839}" type="sibTrans" cxnId="{97CBE26E-7647-49F3-8819-18078A580D82}">
      <dgm:prSet/>
      <dgm:spPr/>
      <dgm:t>
        <a:bodyPr/>
        <a:lstStyle/>
        <a:p>
          <a:endParaRPr lang="en-CA"/>
        </a:p>
      </dgm:t>
    </dgm:pt>
    <dgm:pt modelId="{BB31AD24-F47C-4485-BA82-C174628D7DE8}">
      <dgm:prSet phldrT="[Text]"/>
      <dgm:spPr/>
      <dgm:t>
        <a:bodyPr/>
        <a:lstStyle/>
        <a:p>
          <a:r>
            <a:rPr lang="en-US" dirty="0" smtClean="0"/>
            <a:t>Sprint 2: Visuals</a:t>
          </a:r>
          <a:endParaRPr lang="en-CA" dirty="0"/>
        </a:p>
      </dgm:t>
    </dgm:pt>
    <dgm:pt modelId="{4EA86F03-CEA9-4CC2-BAF0-171032DE6116}" type="parTrans" cxnId="{3B93210D-05B2-4662-A0AB-FFCBFE960C48}">
      <dgm:prSet/>
      <dgm:spPr/>
      <dgm:t>
        <a:bodyPr/>
        <a:lstStyle/>
        <a:p>
          <a:endParaRPr lang="en-CA"/>
        </a:p>
      </dgm:t>
    </dgm:pt>
    <dgm:pt modelId="{ED5545EB-9B40-40D4-8F7E-1D066A66C8FE}" type="sibTrans" cxnId="{3B93210D-05B2-4662-A0AB-FFCBFE960C48}">
      <dgm:prSet/>
      <dgm:spPr/>
      <dgm:t>
        <a:bodyPr/>
        <a:lstStyle/>
        <a:p>
          <a:endParaRPr lang="en-CA"/>
        </a:p>
      </dgm:t>
    </dgm:pt>
    <dgm:pt modelId="{D17B0094-FCDF-4F78-99A5-062AA5CA6AD1}">
      <dgm:prSet phldrT="[Text]"/>
      <dgm:spPr/>
      <dgm:t>
        <a:bodyPr/>
        <a:lstStyle/>
        <a:p>
          <a:r>
            <a:rPr lang="en-US" dirty="0" smtClean="0"/>
            <a:t>Sprint 3: Content</a:t>
          </a:r>
          <a:endParaRPr lang="en-CA" dirty="0"/>
        </a:p>
      </dgm:t>
    </dgm:pt>
    <dgm:pt modelId="{08F8FD6B-CC7E-4732-8878-E7D50A21F790}" type="parTrans" cxnId="{BBC987EB-A340-4EA8-9D0F-123A3954AEBA}">
      <dgm:prSet/>
      <dgm:spPr/>
      <dgm:t>
        <a:bodyPr/>
        <a:lstStyle/>
        <a:p>
          <a:endParaRPr lang="en-CA"/>
        </a:p>
      </dgm:t>
    </dgm:pt>
    <dgm:pt modelId="{6B8496A5-5165-4524-B804-880715911166}" type="sibTrans" cxnId="{BBC987EB-A340-4EA8-9D0F-123A3954AEBA}">
      <dgm:prSet/>
      <dgm:spPr/>
      <dgm:t>
        <a:bodyPr/>
        <a:lstStyle/>
        <a:p>
          <a:endParaRPr lang="en-CA"/>
        </a:p>
      </dgm:t>
    </dgm:pt>
    <dgm:pt modelId="{0977CDF0-C03C-4932-8392-25828ABB9E85}">
      <dgm:prSet phldrT="[Text]"/>
      <dgm:spPr/>
      <dgm:t>
        <a:bodyPr/>
        <a:lstStyle/>
        <a:p>
          <a:r>
            <a:rPr lang="en-US" dirty="0" smtClean="0"/>
            <a:t>Sprint 4: Forms</a:t>
          </a:r>
          <a:endParaRPr lang="en-CA" dirty="0"/>
        </a:p>
      </dgm:t>
    </dgm:pt>
    <dgm:pt modelId="{3F0DF52A-0903-46A8-B7A0-9E78CC7D226F}" type="parTrans" cxnId="{8BD38893-211A-4B84-9D80-3ECBE13A88BF}">
      <dgm:prSet/>
      <dgm:spPr/>
      <dgm:t>
        <a:bodyPr/>
        <a:lstStyle/>
        <a:p>
          <a:endParaRPr lang="en-CA"/>
        </a:p>
      </dgm:t>
    </dgm:pt>
    <dgm:pt modelId="{417433C6-A1D8-4443-A923-1ACB57F59A6F}" type="sibTrans" cxnId="{8BD38893-211A-4B84-9D80-3ECBE13A88BF}">
      <dgm:prSet/>
      <dgm:spPr/>
      <dgm:t>
        <a:bodyPr/>
        <a:lstStyle/>
        <a:p>
          <a:endParaRPr lang="en-CA"/>
        </a:p>
      </dgm:t>
    </dgm:pt>
    <dgm:pt modelId="{9805847B-3B39-4B42-9C7A-2D404D8E27C5}">
      <dgm:prSet phldrT="[Text]"/>
      <dgm:spPr/>
      <dgm:t>
        <a:bodyPr/>
        <a:lstStyle/>
        <a:p>
          <a:r>
            <a:rPr lang="en-US" dirty="0" smtClean="0"/>
            <a:t>Sprint 5: Forms Continued</a:t>
          </a:r>
          <a:endParaRPr lang="en-CA" dirty="0"/>
        </a:p>
      </dgm:t>
    </dgm:pt>
    <dgm:pt modelId="{AB97D1EE-5A3B-47B5-9A1A-76F65B314C66}" type="parTrans" cxnId="{AC6156F2-40FE-4D64-A5F6-25A1FD771E74}">
      <dgm:prSet/>
      <dgm:spPr/>
      <dgm:t>
        <a:bodyPr/>
        <a:lstStyle/>
        <a:p>
          <a:endParaRPr lang="en-CA"/>
        </a:p>
      </dgm:t>
    </dgm:pt>
    <dgm:pt modelId="{787354E7-45EA-4297-A8F8-6320AA5D337E}" type="sibTrans" cxnId="{AC6156F2-40FE-4D64-A5F6-25A1FD771E74}">
      <dgm:prSet/>
      <dgm:spPr/>
      <dgm:t>
        <a:bodyPr/>
        <a:lstStyle/>
        <a:p>
          <a:endParaRPr lang="en-CA"/>
        </a:p>
      </dgm:t>
    </dgm:pt>
    <dgm:pt modelId="{B6BA4427-8351-437B-82C8-49E8D00856CA}">
      <dgm:prSet phldrT="[Text]"/>
      <dgm:spPr/>
      <dgm:t>
        <a:bodyPr/>
        <a:lstStyle/>
        <a:p>
          <a:r>
            <a:rPr lang="en-US" dirty="0" smtClean="0"/>
            <a:t>Sprint 6: Navigation</a:t>
          </a:r>
          <a:endParaRPr lang="en-CA" dirty="0"/>
        </a:p>
      </dgm:t>
    </dgm:pt>
    <dgm:pt modelId="{13FBBF75-75B0-498C-A52F-5813355AC78A}" type="parTrans" cxnId="{92DEEB67-2DBE-4E07-A0F0-837644F05D5B}">
      <dgm:prSet/>
      <dgm:spPr/>
      <dgm:t>
        <a:bodyPr/>
        <a:lstStyle/>
        <a:p>
          <a:endParaRPr lang="en-CA"/>
        </a:p>
      </dgm:t>
    </dgm:pt>
    <dgm:pt modelId="{472E285E-DF02-45FB-A0BC-4B10BAB878AD}" type="sibTrans" cxnId="{92DEEB67-2DBE-4E07-A0F0-837644F05D5B}">
      <dgm:prSet/>
      <dgm:spPr/>
      <dgm:t>
        <a:bodyPr/>
        <a:lstStyle/>
        <a:p>
          <a:endParaRPr lang="en-CA"/>
        </a:p>
      </dgm:t>
    </dgm:pt>
    <dgm:pt modelId="{DD6BCC6B-7AD8-4474-9F5C-13BF08F64D5A}">
      <dgm:prSet phldrT="[Text]"/>
      <dgm:spPr/>
      <dgm:t>
        <a:bodyPr/>
        <a:lstStyle/>
        <a:p>
          <a:r>
            <a:rPr lang="en-US" dirty="0" smtClean="0"/>
            <a:t>Sprint 7: Data Visualizations</a:t>
          </a:r>
          <a:endParaRPr lang="en-CA" dirty="0"/>
        </a:p>
      </dgm:t>
    </dgm:pt>
    <dgm:pt modelId="{4AABF5B6-443F-40D8-87E6-61738A692C4B}" type="parTrans" cxnId="{4C678BC8-94ED-4D01-A34C-A61598692503}">
      <dgm:prSet/>
      <dgm:spPr/>
      <dgm:t>
        <a:bodyPr/>
        <a:lstStyle/>
        <a:p>
          <a:endParaRPr lang="en-CA"/>
        </a:p>
      </dgm:t>
    </dgm:pt>
    <dgm:pt modelId="{731F1B97-385A-4039-A672-6F7B94942329}" type="sibTrans" cxnId="{4C678BC8-94ED-4D01-A34C-A61598692503}">
      <dgm:prSet/>
      <dgm:spPr/>
      <dgm:t>
        <a:bodyPr/>
        <a:lstStyle/>
        <a:p>
          <a:endParaRPr lang="en-CA"/>
        </a:p>
      </dgm:t>
    </dgm:pt>
    <dgm:pt modelId="{232F7A39-15AE-47F8-B6C5-F531614064E4}">
      <dgm:prSet phldrT="[Text]"/>
      <dgm:spPr/>
      <dgm:t>
        <a:bodyPr/>
        <a:lstStyle/>
        <a:p>
          <a:r>
            <a:rPr lang="en-US" dirty="0" smtClean="0"/>
            <a:t>Sprint 8: Putting it all together</a:t>
          </a:r>
          <a:endParaRPr lang="en-CA" dirty="0"/>
        </a:p>
      </dgm:t>
    </dgm:pt>
    <dgm:pt modelId="{B4F81279-18F8-4CDA-98E3-E913C0790841}" type="parTrans" cxnId="{A2301B08-11BB-4A8E-AC79-C749B40C4859}">
      <dgm:prSet/>
      <dgm:spPr/>
      <dgm:t>
        <a:bodyPr/>
        <a:lstStyle/>
        <a:p>
          <a:endParaRPr lang="en-CA"/>
        </a:p>
      </dgm:t>
    </dgm:pt>
    <dgm:pt modelId="{F33A3E1E-5CB6-4C11-BBD2-FC566B062A10}" type="sibTrans" cxnId="{A2301B08-11BB-4A8E-AC79-C749B40C4859}">
      <dgm:prSet/>
      <dgm:spPr/>
      <dgm:t>
        <a:bodyPr/>
        <a:lstStyle/>
        <a:p>
          <a:endParaRPr lang="en-CA"/>
        </a:p>
      </dgm:t>
    </dgm:pt>
    <dgm:pt modelId="{BAA307BA-CCD4-468A-943F-4A990B64158E}">
      <dgm:prSet phldrT="[Text]"/>
      <dgm:spPr/>
      <dgm:t>
        <a:bodyPr/>
        <a:lstStyle/>
        <a:p>
          <a:r>
            <a:rPr lang="en-US" dirty="0" smtClean="0"/>
            <a:t>Coding and Website Building</a:t>
          </a:r>
          <a:endParaRPr lang="en-CA" dirty="0"/>
        </a:p>
      </dgm:t>
    </dgm:pt>
    <dgm:pt modelId="{F0F9108A-7110-48A1-84AE-96D44EEAD36C}" type="parTrans" cxnId="{CCDA763B-98F5-4B75-830A-B156E7DC436F}">
      <dgm:prSet/>
      <dgm:spPr/>
      <dgm:t>
        <a:bodyPr/>
        <a:lstStyle/>
        <a:p>
          <a:endParaRPr lang="en-CA"/>
        </a:p>
      </dgm:t>
    </dgm:pt>
    <dgm:pt modelId="{0CF1DED9-C47E-47A7-95ED-7D826F002B6D}" type="sibTrans" cxnId="{CCDA763B-98F5-4B75-830A-B156E7DC436F}">
      <dgm:prSet/>
      <dgm:spPr/>
      <dgm:t>
        <a:bodyPr/>
        <a:lstStyle/>
        <a:p>
          <a:endParaRPr lang="en-CA"/>
        </a:p>
      </dgm:t>
    </dgm:pt>
    <dgm:pt modelId="{A4BD8E54-D2CD-4319-B91E-2EEB1BA0C588}" type="pres">
      <dgm:prSet presAssocID="{B8AC8106-B670-4BCA-9A16-A8105C4EA07A}" presName="Name0" presStyleCnt="0">
        <dgm:presLayoutVars>
          <dgm:dir/>
          <dgm:resizeHandles val="exact"/>
        </dgm:presLayoutVars>
      </dgm:prSet>
      <dgm:spPr/>
      <dgm:t>
        <a:bodyPr/>
        <a:lstStyle/>
        <a:p>
          <a:endParaRPr lang="en-CA"/>
        </a:p>
      </dgm:t>
    </dgm:pt>
    <dgm:pt modelId="{BDA19B4F-E327-4B86-8FB2-0CBB1356B9CA}" type="pres">
      <dgm:prSet presAssocID="{B8AC8106-B670-4BCA-9A16-A8105C4EA07A}" presName="arrow" presStyleLbl="bgShp" presStyleIdx="0" presStyleCnt="1"/>
      <dgm:spPr>
        <a:blipFill rotWithShape="0">
          <a:blip xmlns:r="http://schemas.openxmlformats.org/officeDocument/2006/relationships" r:embed="rId1"/>
          <a:stretch>
            <a:fillRect/>
          </a:stretch>
        </a:blipFill>
      </dgm:spPr>
      <dgm:t>
        <a:bodyPr/>
        <a:lstStyle/>
        <a:p>
          <a:endParaRPr lang="en-CA"/>
        </a:p>
      </dgm:t>
    </dgm:pt>
    <dgm:pt modelId="{580364EA-FE56-485F-80BD-F30A67D990B1}" type="pres">
      <dgm:prSet presAssocID="{B8AC8106-B670-4BCA-9A16-A8105C4EA07A}" presName="points" presStyleCnt="0"/>
      <dgm:spPr/>
    </dgm:pt>
    <dgm:pt modelId="{02C82C4D-1E18-4ADB-8829-CF564B166468}" type="pres">
      <dgm:prSet presAssocID="{340D47BC-5CBD-4625-A0C9-28C91777A403}" presName="compositeA" presStyleCnt="0"/>
      <dgm:spPr/>
    </dgm:pt>
    <dgm:pt modelId="{99ABA717-996B-4AE6-A48D-4C1B43582305}" type="pres">
      <dgm:prSet presAssocID="{340D47BC-5CBD-4625-A0C9-28C91777A403}" presName="textA" presStyleLbl="revTx" presStyleIdx="0" presStyleCnt="10">
        <dgm:presLayoutVars>
          <dgm:bulletEnabled val="1"/>
        </dgm:presLayoutVars>
      </dgm:prSet>
      <dgm:spPr/>
      <dgm:t>
        <a:bodyPr/>
        <a:lstStyle/>
        <a:p>
          <a:endParaRPr lang="en-CA"/>
        </a:p>
      </dgm:t>
    </dgm:pt>
    <dgm:pt modelId="{3239D1C6-C4C7-4829-B225-7816C7CBABDB}" type="pres">
      <dgm:prSet presAssocID="{340D47BC-5CBD-4625-A0C9-28C91777A403}" presName="circleA" presStyleLbl="node1" presStyleIdx="0" presStyleCnt="10"/>
      <dgm:spPr/>
    </dgm:pt>
    <dgm:pt modelId="{09B66CA2-F288-47F5-A5FE-2803A2E8E17D}" type="pres">
      <dgm:prSet presAssocID="{340D47BC-5CBD-4625-A0C9-28C91777A403}" presName="spaceA" presStyleCnt="0"/>
      <dgm:spPr/>
    </dgm:pt>
    <dgm:pt modelId="{45972EFE-411E-4710-9728-1552BD952624}" type="pres">
      <dgm:prSet presAssocID="{B62A3686-76A0-47A8-8934-ECA65216923E}" presName="space" presStyleCnt="0"/>
      <dgm:spPr/>
    </dgm:pt>
    <dgm:pt modelId="{4DECDB77-58C9-4D49-8449-0C0186C2DAEE}" type="pres">
      <dgm:prSet presAssocID="{74953810-1293-47CB-B57A-D131D6C6E33D}" presName="compositeB" presStyleCnt="0"/>
      <dgm:spPr/>
    </dgm:pt>
    <dgm:pt modelId="{A0B1169C-99DA-45F8-87AD-7FC2352DA64A}" type="pres">
      <dgm:prSet presAssocID="{74953810-1293-47CB-B57A-D131D6C6E33D}" presName="textB" presStyleLbl="revTx" presStyleIdx="1" presStyleCnt="10" custLinFactNeighborX="919" custLinFactNeighborY="-74998">
        <dgm:presLayoutVars>
          <dgm:bulletEnabled val="1"/>
        </dgm:presLayoutVars>
      </dgm:prSet>
      <dgm:spPr/>
      <dgm:t>
        <a:bodyPr/>
        <a:lstStyle/>
        <a:p>
          <a:endParaRPr lang="en-CA"/>
        </a:p>
      </dgm:t>
    </dgm:pt>
    <dgm:pt modelId="{706C28A8-3148-4635-8FEA-4279212E2F02}" type="pres">
      <dgm:prSet presAssocID="{74953810-1293-47CB-B57A-D131D6C6E33D}" presName="circleB" presStyleLbl="node1" presStyleIdx="1" presStyleCnt="10"/>
      <dgm:spPr/>
    </dgm:pt>
    <dgm:pt modelId="{9A8DE529-AF52-4AF9-A30F-DAA616C27B0D}" type="pres">
      <dgm:prSet presAssocID="{74953810-1293-47CB-B57A-D131D6C6E33D}" presName="spaceB" presStyleCnt="0"/>
      <dgm:spPr/>
    </dgm:pt>
    <dgm:pt modelId="{E6AA278E-0DE4-4760-8328-65EF16C2DBAD}" type="pres">
      <dgm:prSet presAssocID="{2888ACD5-43DF-4955-8D47-B3FA40ED0839}" presName="space" presStyleCnt="0"/>
      <dgm:spPr/>
    </dgm:pt>
    <dgm:pt modelId="{BFA83346-62DF-4ABF-9706-B650C0FC43D0}" type="pres">
      <dgm:prSet presAssocID="{BB31AD24-F47C-4485-BA82-C174628D7DE8}" presName="compositeA" presStyleCnt="0"/>
      <dgm:spPr/>
    </dgm:pt>
    <dgm:pt modelId="{C34AD835-E572-49DD-B638-46CA884D8672}" type="pres">
      <dgm:prSet presAssocID="{BB31AD24-F47C-4485-BA82-C174628D7DE8}" presName="textA" presStyleLbl="revTx" presStyleIdx="2" presStyleCnt="10">
        <dgm:presLayoutVars>
          <dgm:bulletEnabled val="1"/>
        </dgm:presLayoutVars>
      </dgm:prSet>
      <dgm:spPr/>
      <dgm:t>
        <a:bodyPr/>
        <a:lstStyle/>
        <a:p>
          <a:endParaRPr lang="en-CA"/>
        </a:p>
      </dgm:t>
    </dgm:pt>
    <dgm:pt modelId="{1ED93B0F-32F5-423C-9C7D-66C9299C669F}" type="pres">
      <dgm:prSet presAssocID="{BB31AD24-F47C-4485-BA82-C174628D7DE8}" presName="circleA" presStyleLbl="node1" presStyleIdx="2" presStyleCnt="10"/>
      <dgm:spPr/>
    </dgm:pt>
    <dgm:pt modelId="{D2CE3711-596B-4FCA-A852-B0FD462B850B}" type="pres">
      <dgm:prSet presAssocID="{BB31AD24-F47C-4485-BA82-C174628D7DE8}" presName="spaceA" presStyleCnt="0"/>
      <dgm:spPr/>
    </dgm:pt>
    <dgm:pt modelId="{4539F966-FB6D-4F8C-B3EA-448121402EFA}" type="pres">
      <dgm:prSet presAssocID="{ED5545EB-9B40-40D4-8F7E-1D066A66C8FE}" presName="space" presStyleCnt="0"/>
      <dgm:spPr/>
    </dgm:pt>
    <dgm:pt modelId="{7242D3C4-3848-44A6-A1CA-32C5967C8753}" type="pres">
      <dgm:prSet presAssocID="{D17B0094-FCDF-4F78-99A5-062AA5CA6AD1}" presName="compositeB" presStyleCnt="0"/>
      <dgm:spPr/>
    </dgm:pt>
    <dgm:pt modelId="{C64E8524-8729-4084-81C9-06D35A831E10}" type="pres">
      <dgm:prSet presAssocID="{D17B0094-FCDF-4F78-99A5-062AA5CA6AD1}" presName="textB" presStyleLbl="revTx" presStyleIdx="3" presStyleCnt="10">
        <dgm:presLayoutVars>
          <dgm:bulletEnabled val="1"/>
        </dgm:presLayoutVars>
      </dgm:prSet>
      <dgm:spPr/>
      <dgm:t>
        <a:bodyPr/>
        <a:lstStyle/>
        <a:p>
          <a:endParaRPr lang="en-CA"/>
        </a:p>
      </dgm:t>
    </dgm:pt>
    <dgm:pt modelId="{A0846B77-754B-48EE-9BDB-23DFA801CDCD}" type="pres">
      <dgm:prSet presAssocID="{D17B0094-FCDF-4F78-99A5-062AA5CA6AD1}" presName="circleB" presStyleLbl="node1" presStyleIdx="3" presStyleCnt="10"/>
      <dgm:spPr/>
    </dgm:pt>
    <dgm:pt modelId="{D8F525FD-FBE1-41E7-B9CF-6ECF72501A84}" type="pres">
      <dgm:prSet presAssocID="{D17B0094-FCDF-4F78-99A5-062AA5CA6AD1}" presName="spaceB" presStyleCnt="0"/>
      <dgm:spPr/>
    </dgm:pt>
    <dgm:pt modelId="{9331B3D9-030C-4BC4-B76E-965002CC8B41}" type="pres">
      <dgm:prSet presAssocID="{6B8496A5-5165-4524-B804-880715911166}" presName="space" presStyleCnt="0"/>
      <dgm:spPr/>
    </dgm:pt>
    <dgm:pt modelId="{7B03CC0F-6084-4A61-A3D6-C855991647F4}" type="pres">
      <dgm:prSet presAssocID="{0977CDF0-C03C-4932-8392-25828ABB9E85}" presName="compositeA" presStyleCnt="0"/>
      <dgm:spPr/>
    </dgm:pt>
    <dgm:pt modelId="{6110FC8D-E1A0-46C2-B329-590E6972E885}" type="pres">
      <dgm:prSet presAssocID="{0977CDF0-C03C-4932-8392-25828ABB9E85}" presName="textA" presStyleLbl="revTx" presStyleIdx="4" presStyleCnt="10">
        <dgm:presLayoutVars>
          <dgm:bulletEnabled val="1"/>
        </dgm:presLayoutVars>
      </dgm:prSet>
      <dgm:spPr/>
      <dgm:t>
        <a:bodyPr/>
        <a:lstStyle/>
        <a:p>
          <a:endParaRPr lang="en-CA"/>
        </a:p>
      </dgm:t>
    </dgm:pt>
    <dgm:pt modelId="{19A7FD61-DC13-40A3-B6C3-D97F4DEEBB2E}" type="pres">
      <dgm:prSet presAssocID="{0977CDF0-C03C-4932-8392-25828ABB9E85}" presName="circleA" presStyleLbl="node1" presStyleIdx="4" presStyleCnt="10"/>
      <dgm:spPr/>
    </dgm:pt>
    <dgm:pt modelId="{38BDDD1B-6274-4D81-BAF6-66794631486C}" type="pres">
      <dgm:prSet presAssocID="{0977CDF0-C03C-4932-8392-25828ABB9E85}" presName="spaceA" presStyleCnt="0"/>
      <dgm:spPr/>
    </dgm:pt>
    <dgm:pt modelId="{B282E1FD-38BB-4B4F-82C2-3FB5169795F7}" type="pres">
      <dgm:prSet presAssocID="{417433C6-A1D8-4443-A923-1ACB57F59A6F}" presName="space" presStyleCnt="0"/>
      <dgm:spPr/>
    </dgm:pt>
    <dgm:pt modelId="{2B4888B3-91E1-421A-A2EE-88420257A29D}" type="pres">
      <dgm:prSet presAssocID="{9805847B-3B39-4B42-9C7A-2D404D8E27C5}" presName="compositeB" presStyleCnt="0"/>
      <dgm:spPr/>
    </dgm:pt>
    <dgm:pt modelId="{DD064C29-8AED-48CE-832D-6088D27AC5F1}" type="pres">
      <dgm:prSet presAssocID="{9805847B-3B39-4B42-9C7A-2D404D8E27C5}" presName="textB" presStyleLbl="revTx" presStyleIdx="5" presStyleCnt="10">
        <dgm:presLayoutVars>
          <dgm:bulletEnabled val="1"/>
        </dgm:presLayoutVars>
      </dgm:prSet>
      <dgm:spPr/>
      <dgm:t>
        <a:bodyPr/>
        <a:lstStyle/>
        <a:p>
          <a:endParaRPr lang="en-CA"/>
        </a:p>
      </dgm:t>
    </dgm:pt>
    <dgm:pt modelId="{71B464D2-143D-4B6C-B4C2-AAC2BCC0A46D}" type="pres">
      <dgm:prSet presAssocID="{9805847B-3B39-4B42-9C7A-2D404D8E27C5}" presName="circleB" presStyleLbl="node1" presStyleIdx="5" presStyleCnt="10"/>
      <dgm:spPr/>
    </dgm:pt>
    <dgm:pt modelId="{F5603A60-ED83-477A-92EB-30CFD7A6C41E}" type="pres">
      <dgm:prSet presAssocID="{9805847B-3B39-4B42-9C7A-2D404D8E27C5}" presName="spaceB" presStyleCnt="0"/>
      <dgm:spPr/>
    </dgm:pt>
    <dgm:pt modelId="{86CDC97C-B972-4E31-8A89-D343395CE4E3}" type="pres">
      <dgm:prSet presAssocID="{787354E7-45EA-4297-A8F8-6320AA5D337E}" presName="space" presStyleCnt="0"/>
      <dgm:spPr/>
    </dgm:pt>
    <dgm:pt modelId="{7412786F-3205-41E3-B21B-FE73BCF95637}" type="pres">
      <dgm:prSet presAssocID="{B6BA4427-8351-437B-82C8-49E8D00856CA}" presName="compositeA" presStyleCnt="0"/>
      <dgm:spPr/>
    </dgm:pt>
    <dgm:pt modelId="{BDF5576A-1A9F-4E79-BBE5-2292508DDF01}" type="pres">
      <dgm:prSet presAssocID="{B6BA4427-8351-437B-82C8-49E8D00856CA}" presName="textA" presStyleLbl="revTx" presStyleIdx="6" presStyleCnt="10">
        <dgm:presLayoutVars>
          <dgm:bulletEnabled val="1"/>
        </dgm:presLayoutVars>
      </dgm:prSet>
      <dgm:spPr/>
      <dgm:t>
        <a:bodyPr/>
        <a:lstStyle/>
        <a:p>
          <a:endParaRPr lang="en-CA"/>
        </a:p>
      </dgm:t>
    </dgm:pt>
    <dgm:pt modelId="{FD77F708-978B-46EB-9853-E2F6E9B0A6FD}" type="pres">
      <dgm:prSet presAssocID="{B6BA4427-8351-437B-82C8-49E8D00856CA}" presName="circleA" presStyleLbl="node1" presStyleIdx="6" presStyleCnt="10"/>
      <dgm:spPr/>
    </dgm:pt>
    <dgm:pt modelId="{F23EB43F-26D4-49E8-A300-DA9E5C50F9A6}" type="pres">
      <dgm:prSet presAssocID="{B6BA4427-8351-437B-82C8-49E8D00856CA}" presName="spaceA" presStyleCnt="0"/>
      <dgm:spPr/>
    </dgm:pt>
    <dgm:pt modelId="{6B0197F4-A182-40BC-B9FD-BF77489B4093}" type="pres">
      <dgm:prSet presAssocID="{472E285E-DF02-45FB-A0BC-4B10BAB878AD}" presName="space" presStyleCnt="0"/>
      <dgm:spPr/>
    </dgm:pt>
    <dgm:pt modelId="{D1F7950A-8091-4370-9961-652DB6B4D5DA}" type="pres">
      <dgm:prSet presAssocID="{DD6BCC6B-7AD8-4474-9F5C-13BF08F64D5A}" presName="compositeB" presStyleCnt="0"/>
      <dgm:spPr/>
    </dgm:pt>
    <dgm:pt modelId="{E9A68A70-C570-4890-8EB1-9578D6D0F958}" type="pres">
      <dgm:prSet presAssocID="{DD6BCC6B-7AD8-4474-9F5C-13BF08F64D5A}" presName="textB" presStyleLbl="revTx" presStyleIdx="7" presStyleCnt="10">
        <dgm:presLayoutVars>
          <dgm:bulletEnabled val="1"/>
        </dgm:presLayoutVars>
      </dgm:prSet>
      <dgm:spPr/>
      <dgm:t>
        <a:bodyPr/>
        <a:lstStyle/>
        <a:p>
          <a:endParaRPr lang="en-CA"/>
        </a:p>
      </dgm:t>
    </dgm:pt>
    <dgm:pt modelId="{15DF1D1D-D51F-41E6-901E-F2157B2B3A48}" type="pres">
      <dgm:prSet presAssocID="{DD6BCC6B-7AD8-4474-9F5C-13BF08F64D5A}" presName="circleB" presStyleLbl="node1" presStyleIdx="7" presStyleCnt="10"/>
      <dgm:spPr/>
    </dgm:pt>
    <dgm:pt modelId="{3917316F-993F-4585-84F5-3F1660571B24}" type="pres">
      <dgm:prSet presAssocID="{DD6BCC6B-7AD8-4474-9F5C-13BF08F64D5A}" presName="spaceB" presStyleCnt="0"/>
      <dgm:spPr/>
    </dgm:pt>
    <dgm:pt modelId="{8591575D-498E-4173-AC57-DBC09A45D655}" type="pres">
      <dgm:prSet presAssocID="{731F1B97-385A-4039-A672-6F7B94942329}" presName="space" presStyleCnt="0"/>
      <dgm:spPr/>
    </dgm:pt>
    <dgm:pt modelId="{DE6940EF-442E-4065-9AB4-B3A6761CFE8D}" type="pres">
      <dgm:prSet presAssocID="{232F7A39-15AE-47F8-B6C5-F531614064E4}" presName="compositeA" presStyleCnt="0"/>
      <dgm:spPr/>
    </dgm:pt>
    <dgm:pt modelId="{0E9B75A1-DE48-4550-9E0D-5F5AAF19F042}" type="pres">
      <dgm:prSet presAssocID="{232F7A39-15AE-47F8-B6C5-F531614064E4}" presName="textA" presStyleLbl="revTx" presStyleIdx="8" presStyleCnt="10">
        <dgm:presLayoutVars>
          <dgm:bulletEnabled val="1"/>
        </dgm:presLayoutVars>
      </dgm:prSet>
      <dgm:spPr/>
      <dgm:t>
        <a:bodyPr/>
        <a:lstStyle/>
        <a:p>
          <a:endParaRPr lang="en-CA"/>
        </a:p>
      </dgm:t>
    </dgm:pt>
    <dgm:pt modelId="{39715E32-9F56-4FB9-89F5-A7E7BB49E61E}" type="pres">
      <dgm:prSet presAssocID="{232F7A39-15AE-47F8-B6C5-F531614064E4}" presName="circleA" presStyleLbl="node1" presStyleIdx="8" presStyleCnt="10"/>
      <dgm:spPr/>
    </dgm:pt>
    <dgm:pt modelId="{C58F7BE1-EAA8-4766-AC7E-10F74231D9AC}" type="pres">
      <dgm:prSet presAssocID="{232F7A39-15AE-47F8-B6C5-F531614064E4}" presName="spaceA" presStyleCnt="0"/>
      <dgm:spPr/>
    </dgm:pt>
    <dgm:pt modelId="{855FD955-4675-47AA-B677-7C547E849898}" type="pres">
      <dgm:prSet presAssocID="{F33A3E1E-5CB6-4C11-BBD2-FC566B062A10}" presName="space" presStyleCnt="0"/>
      <dgm:spPr/>
    </dgm:pt>
    <dgm:pt modelId="{837E65D8-0726-4A38-A470-84FF615BB46B}" type="pres">
      <dgm:prSet presAssocID="{BAA307BA-CCD4-468A-943F-4A990B64158E}" presName="compositeB" presStyleCnt="0"/>
      <dgm:spPr/>
    </dgm:pt>
    <dgm:pt modelId="{B4D247C2-CE5D-4B12-BDB6-E925D2F51875}" type="pres">
      <dgm:prSet presAssocID="{BAA307BA-CCD4-468A-943F-4A990B64158E}" presName="textB" presStyleLbl="revTx" presStyleIdx="9" presStyleCnt="10">
        <dgm:presLayoutVars>
          <dgm:bulletEnabled val="1"/>
        </dgm:presLayoutVars>
      </dgm:prSet>
      <dgm:spPr/>
      <dgm:t>
        <a:bodyPr/>
        <a:lstStyle/>
        <a:p>
          <a:endParaRPr lang="en-CA"/>
        </a:p>
      </dgm:t>
    </dgm:pt>
    <dgm:pt modelId="{3EFD5753-D32E-4D2C-AF3F-678724B9A5B4}" type="pres">
      <dgm:prSet presAssocID="{BAA307BA-CCD4-468A-943F-4A990B64158E}" presName="circleB" presStyleLbl="node1" presStyleIdx="9" presStyleCnt="10"/>
      <dgm:spPr/>
    </dgm:pt>
    <dgm:pt modelId="{ADD3FB11-06E4-47ED-986C-3EDF0FF14F54}" type="pres">
      <dgm:prSet presAssocID="{BAA307BA-CCD4-468A-943F-4A990B64158E}" presName="spaceB" presStyleCnt="0"/>
      <dgm:spPr/>
    </dgm:pt>
  </dgm:ptLst>
  <dgm:cxnLst>
    <dgm:cxn modelId="{3B93210D-05B2-4662-A0AB-FFCBFE960C48}" srcId="{B8AC8106-B670-4BCA-9A16-A8105C4EA07A}" destId="{BB31AD24-F47C-4485-BA82-C174628D7DE8}" srcOrd="2" destOrd="0" parTransId="{4EA86F03-CEA9-4CC2-BAF0-171032DE6116}" sibTransId="{ED5545EB-9B40-40D4-8F7E-1D066A66C8FE}"/>
    <dgm:cxn modelId="{71453680-37EC-4E8E-B912-DC3E96DB7497}" type="presOf" srcId="{232F7A39-15AE-47F8-B6C5-F531614064E4}" destId="{0E9B75A1-DE48-4550-9E0D-5F5AAF19F042}" srcOrd="0" destOrd="0" presId="urn:microsoft.com/office/officeart/2005/8/layout/hProcess11"/>
    <dgm:cxn modelId="{989D08D7-AA9A-4212-88AD-04A857E51DD9}" type="presOf" srcId="{D17B0094-FCDF-4F78-99A5-062AA5CA6AD1}" destId="{C64E8524-8729-4084-81C9-06D35A831E10}" srcOrd="0" destOrd="0" presId="urn:microsoft.com/office/officeart/2005/8/layout/hProcess11"/>
    <dgm:cxn modelId="{F72C16F4-2B26-43AF-9A9C-5BCFC8DEF8DA}" type="presOf" srcId="{B8AC8106-B670-4BCA-9A16-A8105C4EA07A}" destId="{A4BD8E54-D2CD-4319-B91E-2EEB1BA0C588}" srcOrd="0" destOrd="0" presId="urn:microsoft.com/office/officeart/2005/8/layout/hProcess11"/>
    <dgm:cxn modelId="{BBC987EB-A340-4EA8-9D0F-123A3954AEBA}" srcId="{B8AC8106-B670-4BCA-9A16-A8105C4EA07A}" destId="{D17B0094-FCDF-4F78-99A5-062AA5CA6AD1}" srcOrd="3" destOrd="0" parTransId="{08F8FD6B-CC7E-4732-8878-E7D50A21F790}" sibTransId="{6B8496A5-5165-4524-B804-880715911166}"/>
    <dgm:cxn modelId="{4C678BC8-94ED-4D01-A34C-A61598692503}" srcId="{B8AC8106-B670-4BCA-9A16-A8105C4EA07A}" destId="{DD6BCC6B-7AD8-4474-9F5C-13BF08F64D5A}" srcOrd="7" destOrd="0" parTransId="{4AABF5B6-443F-40D8-87E6-61738A692C4B}" sibTransId="{731F1B97-385A-4039-A672-6F7B94942329}"/>
    <dgm:cxn modelId="{8BD38893-211A-4B84-9D80-3ECBE13A88BF}" srcId="{B8AC8106-B670-4BCA-9A16-A8105C4EA07A}" destId="{0977CDF0-C03C-4932-8392-25828ABB9E85}" srcOrd="4" destOrd="0" parTransId="{3F0DF52A-0903-46A8-B7A0-9E78CC7D226F}" sibTransId="{417433C6-A1D8-4443-A923-1ACB57F59A6F}"/>
    <dgm:cxn modelId="{92DEEB67-2DBE-4E07-A0F0-837644F05D5B}" srcId="{B8AC8106-B670-4BCA-9A16-A8105C4EA07A}" destId="{B6BA4427-8351-437B-82C8-49E8D00856CA}" srcOrd="6" destOrd="0" parTransId="{13FBBF75-75B0-498C-A52F-5813355AC78A}" sibTransId="{472E285E-DF02-45FB-A0BC-4B10BAB878AD}"/>
    <dgm:cxn modelId="{97CBE26E-7647-49F3-8819-18078A580D82}" srcId="{B8AC8106-B670-4BCA-9A16-A8105C4EA07A}" destId="{74953810-1293-47CB-B57A-D131D6C6E33D}" srcOrd="1" destOrd="0" parTransId="{4FCC7676-73AB-4C63-A0FD-FD15569ABF2D}" sibTransId="{2888ACD5-43DF-4955-8D47-B3FA40ED0839}"/>
    <dgm:cxn modelId="{CCDA763B-98F5-4B75-830A-B156E7DC436F}" srcId="{B8AC8106-B670-4BCA-9A16-A8105C4EA07A}" destId="{BAA307BA-CCD4-468A-943F-4A990B64158E}" srcOrd="9" destOrd="0" parTransId="{F0F9108A-7110-48A1-84AE-96D44EEAD36C}" sibTransId="{0CF1DED9-C47E-47A7-95ED-7D826F002B6D}"/>
    <dgm:cxn modelId="{1F372A18-A487-4D8A-A538-D843B0EF445B}" type="presOf" srcId="{0977CDF0-C03C-4932-8392-25828ABB9E85}" destId="{6110FC8D-E1A0-46C2-B329-590E6972E885}" srcOrd="0" destOrd="0" presId="urn:microsoft.com/office/officeart/2005/8/layout/hProcess11"/>
    <dgm:cxn modelId="{A2301B08-11BB-4A8E-AC79-C749B40C4859}" srcId="{B8AC8106-B670-4BCA-9A16-A8105C4EA07A}" destId="{232F7A39-15AE-47F8-B6C5-F531614064E4}" srcOrd="8" destOrd="0" parTransId="{B4F81279-18F8-4CDA-98E3-E913C0790841}" sibTransId="{F33A3E1E-5CB6-4C11-BBD2-FC566B062A10}"/>
    <dgm:cxn modelId="{D5757FF2-4766-49D1-A7A7-E7995094A162}" type="presOf" srcId="{9805847B-3B39-4B42-9C7A-2D404D8E27C5}" destId="{DD064C29-8AED-48CE-832D-6088D27AC5F1}" srcOrd="0" destOrd="0" presId="urn:microsoft.com/office/officeart/2005/8/layout/hProcess11"/>
    <dgm:cxn modelId="{E8786B54-ABFB-4E25-A9A6-C4D7394D3087}" type="presOf" srcId="{BB31AD24-F47C-4485-BA82-C174628D7DE8}" destId="{C34AD835-E572-49DD-B638-46CA884D8672}" srcOrd="0" destOrd="0" presId="urn:microsoft.com/office/officeart/2005/8/layout/hProcess11"/>
    <dgm:cxn modelId="{5D4E9375-78CB-4604-8459-FF592AED9530}" type="presOf" srcId="{DD6BCC6B-7AD8-4474-9F5C-13BF08F64D5A}" destId="{E9A68A70-C570-4890-8EB1-9578D6D0F958}" srcOrd="0" destOrd="0" presId="urn:microsoft.com/office/officeart/2005/8/layout/hProcess11"/>
    <dgm:cxn modelId="{5A2B9740-F86B-4F04-9B52-389199FFD949}" type="presOf" srcId="{74953810-1293-47CB-B57A-D131D6C6E33D}" destId="{A0B1169C-99DA-45F8-87AD-7FC2352DA64A}" srcOrd="0" destOrd="0" presId="urn:microsoft.com/office/officeart/2005/8/layout/hProcess11"/>
    <dgm:cxn modelId="{8FF4E8A7-6025-4EDC-B32C-1EEA4068464F}" type="presOf" srcId="{B6BA4427-8351-437B-82C8-49E8D00856CA}" destId="{BDF5576A-1A9F-4E79-BBE5-2292508DDF01}" srcOrd="0" destOrd="0" presId="urn:microsoft.com/office/officeart/2005/8/layout/hProcess11"/>
    <dgm:cxn modelId="{EED4CDB9-6B82-45CE-9260-F9D8FADF6D6C}" type="presOf" srcId="{BAA307BA-CCD4-468A-943F-4A990B64158E}" destId="{B4D247C2-CE5D-4B12-BDB6-E925D2F51875}" srcOrd="0" destOrd="0" presId="urn:microsoft.com/office/officeart/2005/8/layout/hProcess11"/>
    <dgm:cxn modelId="{E97A4124-272C-43C6-9988-07499852E0D2}" type="presOf" srcId="{340D47BC-5CBD-4625-A0C9-28C91777A403}" destId="{99ABA717-996B-4AE6-A48D-4C1B43582305}" srcOrd="0" destOrd="0" presId="urn:microsoft.com/office/officeart/2005/8/layout/hProcess11"/>
    <dgm:cxn modelId="{AC6156F2-40FE-4D64-A5F6-25A1FD771E74}" srcId="{B8AC8106-B670-4BCA-9A16-A8105C4EA07A}" destId="{9805847B-3B39-4B42-9C7A-2D404D8E27C5}" srcOrd="5" destOrd="0" parTransId="{AB97D1EE-5A3B-47B5-9A1A-76F65B314C66}" sibTransId="{787354E7-45EA-4297-A8F8-6320AA5D337E}"/>
    <dgm:cxn modelId="{DE1CA16F-B266-4BEE-AB41-7A715468981B}" srcId="{B8AC8106-B670-4BCA-9A16-A8105C4EA07A}" destId="{340D47BC-5CBD-4625-A0C9-28C91777A403}" srcOrd="0" destOrd="0" parTransId="{F276B961-431B-449D-B6A9-AE0011E56F97}" sibTransId="{B62A3686-76A0-47A8-8934-ECA65216923E}"/>
    <dgm:cxn modelId="{F58246AB-6413-49F8-903D-F56D891EABF1}" type="presParOf" srcId="{A4BD8E54-D2CD-4319-B91E-2EEB1BA0C588}" destId="{BDA19B4F-E327-4B86-8FB2-0CBB1356B9CA}" srcOrd="0" destOrd="0" presId="urn:microsoft.com/office/officeart/2005/8/layout/hProcess11"/>
    <dgm:cxn modelId="{3099032C-13B2-43F0-BFBF-3044F80EA5FB}" type="presParOf" srcId="{A4BD8E54-D2CD-4319-B91E-2EEB1BA0C588}" destId="{580364EA-FE56-485F-80BD-F30A67D990B1}" srcOrd="1" destOrd="0" presId="urn:microsoft.com/office/officeart/2005/8/layout/hProcess11"/>
    <dgm:cxn modelId="{341A0AF3-F9E8-4BDE-B852-251B961CCE26}" type="presParOf" srcId="{580364EA-FE56-485F-80BD-F30A67D990B1}" destId="{02C82C4D-1E18-4ADB-8829-CF564B166468}" srcOrd="0" destOrd="0" presId="urn:microsoft.com/office/officeart/2005/8/layout/hProcess11"/>
    <dgm:cxn modelId="{3480CE7A-DD94-40BB-A3A2-914D9854C0DF}" type="presParOf" srcId="{02C82C4D-1E18-4ADB-8829-CF564B166468}" destId="{99ABA717-996B-4AE6-A48D-4C1B43582305}" srcOrd="0" destOrd="0" presId="urn:microsoft.com/office/officeart/2005/8/layout/hProcess11"/>
    <dgm:cxn modelId="{47155663-F83F-4415-B6EB-CF6F5652AF99}" type="presParOf" srcId="{02C82C4D-1E18-4ADB-8829-CF564B166468}" destId="{3239D1C6-C4C7-4829-B225-7816C7CBABDB}" srcOrd="1" destOrd="0" presId="urn:microsoft.com/office/officeart/2005/8/layout/hProcess11"/>
    <dgm:cxn modelId="{5F47B5B5-D8CD-4F59-A114-452139D6009C}" type="presParOf" srcId="{02C82C4D-1E18-4ADB-8829-CF564B166468}" destId="{09B66CA2-F288-47F5-A5FE-2803A2E8E17D}" srcOrd="2" destOrd="0" presId="urn:microsoft.com/office/officeart/2005/8/layout/hProcess11"/>
    <dgm:cxn modelId="{37F5FCE7-D085-4638-8DA4-C4207710CAC7}" type="presParOf" srcId="{580364EA-FE56-485F-80BD-F30A67D990B1}" destId="{45972EFE-411E-4710-9728-1552BD952624}" srcOrd="1" destOrd="0" presId="urn:microsoft.com/office/officeart/2005/8/layout/hProcess11"/>
    <dgm:cxn modelId="{6D91E9AE-E8E6-45E6-89BE-19911B4D4DF5}" type="presParOf" srcId="{580364EA-FE56-485F-80BD-F30A67D990B1}" destId="{4DECDB77-58C9-4D49-8449-0C0186C2DAEE}" srcOrd="2" destOrd="0" presId="urn:microsoft.com/office/officeart/2005/8/layout/hProcess11"/>
    <dgm:cxn modelId="{1B1D44F4-EEFB-4DDA-83C6-705634064330}" type="presParOf" srcId="{4DECDB77-58C9-4D49-8449-0C0186C2DAEE}" destId="{A0B1169C-99DA-45F8-87AD-7FC2352DA64A}" srcOrd="0" destOrd="0" presId="urn:microsoft.com/office/officeart/2005/8/layout/hProcess11"/>
    <dgm:cxn modelId="{9B27E098-1F98-4103-A5C4-E59CE139A472}" type="presParOf" srcId="{4DECDB77-58C9-4D49-8449-0C0186C2DAEE}" destId="{706C28A8-3148-4635-8FEA-4279212E2F02}" srcOrd="1" destOrd="0" presId="urn:microsoft.com/office/officeart/2005/8/layout/hProcess11"/>
    <dgm:cxn modelId="{5C05F8AA-95BE-4A00-9244-3FCE8CA8BCE7}" type="presParOf" srcId="{4DECDB77-58C9-4D49-8449-0C0186C2DAEE}" destId="{9A8DE529-AF52-4AF9-A30F-DAA616C27B0D}" srcOrd="2" destOrd="0" presId="urn:microsoft.com/office/officeart/2005/8/layout/hProcess11"/>
    <dgm:cxn modelId="{10570069-A83B-49CA-BA78-4530DAC9A2F4}" type="presParOf" srcId="{580364EA-FE56-485F-80BD-F30A67D990B1}" destId="{E6AA278E-0DE4-4760-8328-65EF16C2DBAD}" srcOrd="3" destOrd="0" presId="urn:microsoft.com/office/officeart/2005/8/layout/hProcess11"/>
    <dgm:cxn modelId="{43AC36CA-045C-4505-B2AF-17D8E17B893B}" type="presParOf" srcId="{580364EA-FE56-485F-80BD-F30A67D990B1}" destId="{BFA83346-62DF-4ABF-9706-B650C0FC43D0}" srcOrd="4" destOrd="0" presId="urn:microsoft.com/office/officeart/2005/8/layout/hProcess11"/>
    <dgm:cxn modelId="{22522F95-8274-4FD3-858D-D9BDDAE3B41E}" type="presParOf" srcId="{BFA83346-62DF-4ABF-9706-B650C0FC43D0}" destId="{C34AD835-E572-49DD-B638-46CA884D8672}" srcOrd="0" destOrd="0" presId="urn:microsoft.com/office/officeart/2005/8/layout/hProcess11"/>
    <dgm:cxn modelId="{3A63CC4B-43C1-4CDB-BD94-F60FE1669594}" type="presParOf" srcId="{BFA83346-62DF-4ABF-9706-B650C0FC43D0}" destId="{1ED93B0F-32F5-423C-9C7D-66C9299C669F}" srcOrd="1" destOrd="0" presId="urn:microsoft.com/office/officeart/2005/8/layout/hProcess11"/>
    <dgm:cxn modelId="{1D07153E-9C93-489C-B42F-518DE6A5B357}" type="presParOf" srcId="{BFA83346-62DF-4ABF-9706-B650C0FC43D0}" destId="{D2CE3711-596B-4FCA-A852-B0FD462B850B}" srcOrd="2" destOrd="0" presId="urn:microsoft.com/office/officeart/2005/8/layout/hProcess11"/>
    <dgm:cxn modelId="{81F0992D-C0C0-4062-8CD2-0370A47D18DE}" type="presParOf" srcId="{580364EA-FE56-485F-80BD-F30A67D990B1}" destId="{4539F966-FB6D-4F8C-B3EA-448121402EFA}" srcOrd="5" destOrd="0" presId="urn:microsoft.com/office/officeart/2005/8/layout/hProcess11"/>
    <dgm:cxn modelId="{5B4D327F-340A-4F97-BF07-5761165DC065}" type="presParOf" srcId="{580364EA-FE56-485F-80BD-F30A67D990B1}" destId="{7242D3C4-3848-44A6-A1CA-32C5967C8753}" srcOrd="6" destOrd="0" presId="urn:microsoft.com/office/officeart/2005/8/layout/hProcess11"/>
    <dgm:cxn modelId="{3F20C271-9205-44B6-A70F-606B8935B9C4}" type="presParOf" srcId="{7242D3C4-3848-44A6-A1CA-32C5967C8753}" destId="{C64E8524-8729-4084-81C9-06D35A831E10}" srcOrd="0" destOrd="0" presId="urn:microsoft.com/office/officeart/2005/8/layout/hProcess11"/>
    <dgm:cxn modelId="{B293F47A-3C5E-4626-9396-AC2EAB55D499}" type="presParOf" srcId="{7242D3C4-3848-44A6-A1CA-32C5967C8753}" destId="{A0846B77-754B-48EE-9BDB-23DFA801CDCD}" srcOrd="1" destOrd="0" presId="urn:microsoft.com/office/officeart/2005/8/layout/hProcess11"/>
    <dgm:cxn modelId="{F61929CB-DABC-455F-A855-70E6642F2799}" type="presParOf" srcId="{7242D3C4-3848-44A6-A1CA-32C5967C8753}" destId="{D8F525FD-FBE1-41E7-B9CF-6ECF72501A84}" srcOrd="2" destOrd="0" presId="urn:microsoft.com/office/officeart/2005/8/layout/hProcess11"/>
    <dgm:cxn modelId="{D6D47DE5-71A5-48FB-B42D-BDD11E63F1D1}" type="presParOf" srcId="{580364EA-FE56-485F-80BD-F30A67D990B1}" destId="{9331B3D9-030C-4BC4-B76E-965002CC8B41}" srcOrd="7" destOrd="0" presId="urn:microsoft.com/office/officeart/2005/8/layout/hProcess11"/>
    <dgm:cxn modelId="{E43D3A06-90D9-4CF3-9E04-22E5B0E24C83}" type="presParOf" srcId="{580364EA-FE56-485F-80BD-F30A67D990B1}" destId="{7B03CC0F-6084-4A61-A3D6-C855991647F4}" srcOrd="8" destOrd="0" presId="urn:microsoft.com/office/officeart/2005/8/layout/hProcess11"/>
    <dgm:cxn modelId="{F5E004A9-BD8A-46B3-9657-6B22E25DA697}" type="presParOf" srcId="{7B03CC0F-6084-4A61-A3D6-C855991647F4}" destId="{6110FC8D-E1A0-46C2-B329-590E6972E885}" srcOrd="0" destOrd="0" presId="urn:microsoft.com/office/officeart/2005/8/layout/hProcess11"/>
    <dgm:cxn modelId="{6FD89C54-CA90-4ED9-80CB-865664C4F69D}" type="presParOf" srcId="{7B03CC0F-6084-4A61-A3D6-C855991647F4}" destId="{19A7FD61-DC13-40A3-B6C3-D97F4DEEBB2E}" srcOrd="1" destOrd="0" presId="urn:microsoft.com/office/officeart/2005/8/layout/hProcess11"/>
    <dgm:cxn modelId="{B750A06C-7CC6-4A11-BF8B-2E6BC63FEA78}" type="presParOf" srcId="{7B03CC0F-6084-4A61-A3D6-C855991647F4}" destId="{38BDDD1B-6274-4D81-BAF6-66794631486C}" srcOrd="2" destOrd="0" presId="urn:microsoft.com/office/officeart/2005/8/layout/hProcess11"/>
    <dgm:cxn modelId="{CDE08FAA-8EB4-42AD-86FA-0AEC5378D0FF}" type="presParOf" srcId="{580364EA-FE56-485F-80BD-F30A67D990B1}" destId="{B282E1FD-38BB-4B4F-82C2-3FB5169795F7}" srcOrd="9" destOrd="0" presId="urn:microsoft.com/office/officeart/2005/8/layout/hProcess11"/>
    <dgm:cxn modelId="{4C090AC3-8A26-49E7-9986-3404EDA58A1D}" type="presParOf" srcId="{580364EA-FE56-485F-80BD-F30A67D990B1}" destId="{2B4888B3-91E1-421A-A2EE-88420257A29D}" srcOrd="10" destOrd="0" presId="urn:microsoft.com/office/officeart/2005/8/layout/hProcess11"/>
    <dgm:cxn modelId="{618324F6-A933-437D-B072-92442262D048}" type="presParOf" srcId="{2B4888B3-91E1-421A-A2EE-88420257A29D}" destId="{DD064C29-8AED-48CE-832D-6088D27AC5F1}" srcOrd="0" destOrd="0" presId="urn:microsoft.com/office/officeart/2005/8/layout/hProcess11"/>
    <dgm:cxn modelId="{88442580-5B7B-47BB-9476-0305419572F3}" type="presParOf" srcId="{2B4888B3-91E1-421A-A2EE-88420257A29D}" destId="{71B464D2-143D-4B6C-B4C2-AAC2BCC0A46D}" srcOrd="1" destOrd="0" presId="urn:microsoft.com/office/officeart/2005/8/layout/hProcess11"/>
    <dgm:cxn modelId="{00782C16-35D2-4F2B-A70D-6326EC70799E}" type="presParOf" srcId="{2B4888B3-91E1-421A-A2EE-88420257A29D}" destId="{F5603A60-ED83-477A-92EB-30CFD7A6C41E}" srcOrd="2" destOrd="0" presId="urn:microsoft.com/office/officeart/2005/8/layout/hProcess11"/>
    <dgm:cxn modelId="{86C79728-2A82-4D89-BA1F-E1DA9078029C}" type="presParOf" srcId="{580364EA-FE56-485F-80BD-F30A67D990B1}" destId="{86CDC97C-B972-4E31-8A89-D343395CE4E3}" srcOrd="11" destOrd="0" presId="urn:microsoft.com/office/officeart/2005/8/layout/hProcess11"/>
    <dgm:cxn modelId="{9C5A3DCE-0F2D-426B-97B6-A7830FB1BC6C}" type="presParOf" srcId="{580364EA-FE56-485F-80BD-F30A67D990B1}" destId="{7412786F-3205-41E3-B21B-FE73BCF95637}" srcOrd="12" destOrd="0" presId="urn:microsoft.com/office/officeart/2005/8/layout/hProcess11"/>
    <dgm:cxn modelId="{6BC3D6A6-D4AF-4C37-B96C-CBD3AA8E3E54}" type="presParOf" srcId="{7412786F-3205-41E3-B21B-FE73BCF95637}" destId="{BDF5576A-1A9F-4E79-BBE5-2292508DDF01}" srcOrd="0" destOrd="0" presId="urn:microsoft.com/office/officeart/2005/8/layout/hProcess11"/>
    <dgm:cxn modelId="{7B4479CA-C4E1-47A1-89D5-57CCCAAE9E8B}" type="presParOf" srcId="{7412786F-3205-41E3-B21B-FE73BCF95637}" destId="{FD77F708-978B-46EB-9853-E2F6E9B0A6FD}" srcOrd="1" destOrd="0" presId="urn:microsoft.com/office/officeart/2005/8/layout/hProcess11"/>
    <dgm:cxn modelId="{54B1E012-DE7E-4F90-A760-CB5495B2DF5C}" type="presParOf" srcId="{7412786F-3205-41E3-B21B-FE73BCF95637}" destId="{F23EB43F-26D4-49E8-A300-DA9E5C50F9A6}" srcOrd="2" destOrd="0" presId="urn:microsoft.com/office/officeart/2005/8/layout/hProcess11"/>
    <dgm:cxn modelId="{C706C645-12DB-429F-B558-E7525138DF21}" type="presParOf" srcId="{580364EA-FE56-485F-80BD-F30A67D990B1}" destId="{6B0197F4-A182-40BC-B9FD-BF77489B4093}" srcOrd="13" destOrd="0" presId="urn:microsoft.com/office/officeart/2005/8/layout/hProcess11"/>
    <dgm:cxn modelId="{73D639FF-859B-4390-ACED-8AFA28147CCE}" type="presParOf" srcId="{580364EA-FE56-485F-80BD-F30A67D990B1}" destId="{D1F7950A-8091-4370-9961-652DB6B4D5DA}" srcOrd="14" destOrd="0" presId="urn:microsoft.com/office/officeart/2005/8/layout/hProcess11"/>
    <dgm:cxn modelId="{29F346F9-4302-4CE1-A149-A507CCDDD440}" type="presParOf" srcId="{D1F7950A-8091-4370-9961-652DB6B4D5DA}" destId="{E9A68A70-C570-4890-8EB1-9578D6D0F958}" srcOrd="0" destOrd="0" presId="urn:microsoft.com/office/officeart/2005/8/layout/hProcess11"/>
    <dgm:cxn modelId="{151A8017-B2ED-4ED4-9AB3-72160A89B5DE}" type="presParOf" srcId="{D1F7950A-8091-4370-9961-652DB6B4D5DA}" destId="{15DF1D1D-D51F-41E6-901E-F2157B2B3A48}" srcOrd="1" destOrd="0" presId="urn:microsoft.com/office/officeart/2005/8/layout/hProcess11"/>
    <dgm:cxn modelId="{34B43707-49E5-4A1E-BA6D-CF37E0418534}" type="presParOf" srcId="{D1F7950A-8091-4370-9961-652DB6B4D5DA}" destId="{3917316F-993F-4585-84F5-3F1660571B24}" srcOrd="2" destOrd="0" presId="urn:microsoft.com/office/officeart/2005/8/layout/hProcess11"/>
    <dgm:cxn modelId="{15B919A4-BC60-4098-94D7-735A2E7CF7AF}" type="presParOf" srcId="{580364EA-FE56-485F-80BD-F30A67D990B1}" destId="{8591575D-498E-4173-AC57-DBC09A45D655}" srcOrd="15" destOrd="0" presId="urn:microsoft.com/office/officeart/2005/8/layout/hProcess11"/>
    <dgm:cxn modelId="{33624E6C-DF40-4B69-A408-F539C37A60DD}" type="presParOf" srcId="{580364EA-FE56-485F-80BD-F30A67D990B1}" destId="{DE6940EF-442E-4065-9AB4-B3A6761CFE8D}" srcOrd="16" destOrd="0" presId="urn:microsoft.com/office/officeart/2005/8/layout/hProcess11"/>
    <dgm:cxn modelId="{37B9A599-D585-42D0-8FE1-261753C49E77}" type="presParOf" srcId="{DE6940EF-442E-4065-9AB4-B3A6761CFE8D}" destId="{0E9B75A1-DE48-4550-9E0D-5F5AAF19F042}" srcOrd="0" destOrd="0" presId="urn:microsoft.com/office/officeart/2005/8/layout/hProcess11"/>
    <dgm:cxn modelId="{3E21CDA5-6372-4AD5-9F3D-46844CEAD462}" type="presParOf" srcId="{DE6940EF-442E-4065-9AB4-B3A6761CFE8D}" destId="{39715E32-9F56-4FB9-89F5-A7E7BB49E61E}" srcOrd="1" destOrd="0" presId="urn:microsoft.com/office/officeart/2005/8/layout/hProcess11"/>
    <dgm:cxn modelId="{D3734C6D-E29A-416D-9F1D-77BC4B6C97D2}" type="presParOf" srcId="{DE6940EF-442E-4065-9AB4-B3A6761CFE8D}" destId="{C58F7BE1-EAA8-4766-AC7E-10F74231D9AC}" srcOrd="2" destOrd="0" presId="urn:microsoft.com/office/officeart/2005/8/layout/hProcess11"/>
    <dgm:cxn modelId="{BFD7A7EA-8FDC-4CD2-A732-4CC206A986FE}" type="presParOf" srcId="{580364EA-FE56-485F-80BD-F30A67D990B1}" destId="{855FD955-4675-47AA-B677-7C547E849898}" srcOrd="17" destOrd="0" presId="urn:microsoft.com/office/officeart/2005/8/layout/hProcess11"/>
    <dgm:cxn modelId="{6D562792-B5DC-4799-8DDE-FC5C389962E5}" type="presParOf" srcId="{580364EA-FE56-485F-80BD-F30A67D990B1}" destId="{837E65D8-0726-4A38-A470-84FF615BB46B}" srcOrd="18" destOrd="0" presId="urn:microsoft.com/office/officeart/2005/8/layout/hProcess11"/>
    <dgm:cxn modelId="{0CD1FB7A-E539-47FA-BF8B-DF24CE45C026}" type="presParOf" srcId="{837E65D8-0726-4A38-A470-84FF615BB46B}" destId="{B4D247C2-CE5D-4B12-BDB6-E925D2F51875}" srcOrd="0" destOrd="0" presId="urn:microsoft.com/office/officeart/2005/8/layout/hProcess11"/>
    <dgm:cxn modelId="{2ED27BFD-E52E-4663-8989-79B398853B1B}" type="presParOf" srcId="{837E65D8-0726-4A38-A470-84FF615BB46B}" destId="{3EFD5753-D32E-4D2C-AF3F-678724B9A5B4}" srcOrd="1" destOrd="0" presId="urn:microsoft.com/office/officeart/2005/8/layout/hProcess11"/>
    <dgm:cxn modelId="{6AB4AB2A-7BA8-48CA-B9B8-99D7858D26E2}" type="presParOf" srcId="{837E65D8-0726-4A38-A470-84FF615BB46B}" destId="{ADD3FB11-06E4-47ED-986C-3EDF0FF14F5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8A228-322A-4B2C-8219-802926BF548F}">
      <dsp:nvSpPr>
        <dsp:cNvPr id="0" name=""/>
        <dsp:cNvSpPr/>
      </dsp:nvSpPr>
      <dsp:spPr>
        <a:xfrm>
          <a:off x="0" y="5341709"/>
          <a:ext cx="6532880" cy="116863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CA" sz="1300" b="1" kern="1200" dirty="0">
              <a:latin typeface="Calibri" panose="020F0502020204030204" pitchFamily="34" charset="0"/>
            </a:rPr>
            <a:t>Ongoing:</a:t>
          </a:r>
        </a:p>
        <a:p>
          <a:pPr lvl="0" algn="ctr" defTabSz="577850">
            <a:lnSpc>
              <a:spcPct val="90000"/>
            </a:lnSpc>
            <a:spcBef>
              <a:spcPct val="0"/>
            </a:spcBef>
            <a:spcAft>
              <a:spcPct val="35000"/>
            </a:spcAft>
          </a:pPr>
          <a:r>
            <a:rPr lang="en-CA" sz="1300" b="0" kern="1200" dirty="0" smtClean="0">
              <a:latin typeface="Calibri" panose="020F0502020204030204" pitchFamily="34" charset="0"/>
            </a:rPr>
            <a:t>Continuous </a:t>
          </a:r>
          <a:r>
            <a:rPr lang="en-CA" sz="1300" b="0" kern="1200" dirty="0">
              <a:latin typeface="Calibri" panose="020F0502020204030204" pitchFamily="34" charset="0"/>
            </a:rPr>
            <a:t>improvement/updates to design system</a:t>
          </a:r>
        </a:p>
        <a:p>
          <a:pPr lvl="0" algn="ctr" defTabSz="577850">
            <a:lnSpc>
              <a:spcPct val="90000"/>
            </a:lnSpc>
            <a:spcBef>
              <a:spcPct val="0"/>
            </a:spcBef>
            <a:spcAft>
              <a:spcPct val="35000"/>
            </a:spcAft>
          </a:pPr>
          <a:r>
            <a:rPr lang="en-CA" sz="1300" b="0" kern="1200" dirty="0" smtClean="0">
              <a:latin typeface="Calibri" panose="020F0502020204030204" pitchFamily="34" charset="0"/>
            </a:rPr>
            <a:t>Promoting/pitching </a:t>
          </a:r>
          <a:r>
            <a:rPr lang="en-CA" sz="1300" b="0" kern="1200" dirty="0">
              <a:latin typeface="Calibri" panose="020F0502020204030204" pitchFamily="34" charset="0"/>
            </a:rPr>
            <a:t>system to other users</a:t>
          </a:r>
        </a:p>
        <a:p>
          <a:pPr lvl="0" algn="ctr" defTabSz="577850">
            <a:lnSpc>
              <a:spcPct val="90000"/>
            </a:lnSpc>
            <a:spcBef>
              <a:spcPct val="0"/>
            </a:spcBef>
            <a:spcAft>
              <a:spcPct val="35000"/>
            </a:spcAft>
          </a:pPr>
          <a:r>
            <a:rPr lang="en-CA" sz="1300" b="0" kern="1200" dirty="0" smtClean="0">
              <a:latin typeface="Calibri" panose="020F0502020204030204" pitchFamily="34" charset="0"/>
            </a:rPr>
            <a:t>Opportunity </a:t>
          </a:r>
          <a:r>
            <a:rPr lang="en-CA" sz="1300" b="0" kern="1200" dirty="0">
              <a:latin typeface="Calibri" panose="020F0502020204030204" pitchFamily="34" charset="0"/>
            </a:rPr>
            <a:t>for extended partnerships</a:t>
          </a:r>
        </a:p>
      </dsp:txBody>
      <dsp:txXfrm>
        <a:off x="0" y="5341709"/>
        <a:ext cx="6532880" cy="1168635"/>
      </dsp:txXfrm>
    </dsp:sp>
    <dsp:sp modelId="{814EA559-D7FE-4FCD-88BA-B69BC7F12CC4}">
      <dsp:nvSpPr>
        <dsp:cNvPr id="0" name=""/>
        <dsp:cNvSpPr/>
      </dsp:nvSpPr>
      <dsp:spPr>
        <a:xfrm rot="10800000">
          <a:off x="0" y="3561877"/>
          <a:ext cx="6532880" cy="1797361"/>
        </a:xfrm>
        <a:prstGeom prst="upArrowCallout">
          <a:avLst/>
        </a:prstGeom>
        <a:solidFill>
          <a:schemeClr val="accent2">
            <a:hueOff val="-904150"/>
            <a:satOff val="-552"/>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CA" sz="1300" b="1" kern="1200" dirty="0">
              <a:latin typeface="Calibri" panose="020F0502020204030204" pitchFamily="34" charset="0"/>
            </a:rPr>
            <a:t>Phase II</a:t>
          </a:r>
          <a:endParaRPr lang="en-CA" sz="1300" kern="1200" dirty="0">
            <a:latin typeface="Calibri" panose="020F0502020204030204" pitchFamily="34" charset="0"/>
          </a:endParaRPr>
        </a:p>
        <a:p>
          <a:pPr lvl="0" algn="ctr" defTabSz="577850">
            <a:lnSpc>
              <a:spcPct val="90000"/>
            </a:lnSpc>
            <a:spcBef>
              <a:spcPct val="0"/>
            </a:spcBef>
            <a:spcAft>
              <a:spcPct val="35000"/>
            </a:spcAft>
          </a:pPr>
          <a:r>
            <a:rPr lang="en-CA" sz="1300" kern="1200" dirty="0">
              <a:latin typeface="Calibri" panose="020F0502020204030204" pitchFamily="34" charset="0"/>
            </a:rPr>
            <a:t>Includes third level priority items (nice to haves)</a:t>
          </a:r>
        </a:p>
        <a:p>
          <a:pPr lvl="0" algn="ctr" defTabSz="577850">
            <a:lnSpc>
              <a:spcPct val="90000"/>
            </a:lnSpc>
            <a:spcBef>
              <a:spcPct val="0"/>
            </a:spcBef>
            <a:spcAft>
              <a:spcPct val="35000"/>
            </a:spcAft>
          </a:pPr>
          <a:r>
            <a:rPr lang="en-CA" sz="1300" kern="1200" dirty="0">
              <a:latin typeface="Calibri" panose="020F0502020204030204" pitchFamily="34" charset="0"/>
            </a:rPr>
            <a:t>More focus on process and guidelines</a:t>
          </a:r>
        </a:p>
        <a:p>
          <a:pPr lvl="0" algn="ctr" defTabSz="577850">
            <a:lnSpc>
              <a:spcPct val="90000"/>
            </a:lnSpc>
            <a:spcBef>
              <a:spcPct val="0"/>
            </a:spcBef>
            <a:spcAft>
              <a:spcPct val="35000"/>
            </a:spcAft>
          </a:pPr>
          <a:r>
            <a:rPr lang="en-US" sz="1300" kern="1200" dirty="0" smtClean="0">
              <a:latin typeface="Calibri" panose="020F0502020204030204" pitchFamily="34" charset="0"/>
            </a:rPr>
            <a:t>Full website/application where documentation is housed. </a:t>
          </a:r>
          <a:endParaRPr lang="en-CA" sz="1300" kern="1200" dirty="0">
            <a:latin typeface="Calibri" panose="020F0502020204030204" pitchFamily="34" charset="0"/>
          </a:endParaRPr>
        </a:p>
      </dsp:txBody>
      <dsp:txXfrm rot="10800000">
        <a:off x="0" y="3561877"/>
        <a:ext cx="6532880" cy="1167871"/>
      </dsp:txXfrm>
    </dsp:sp>
    <dsp:sp modelId="{A2C445D0-AF3E-4A76-B3DC-5F50E38B577D}">
      <dsp:nvSpPr>
        <dsp:cNvPr id="0" name=""/>
        <dsp:cNvSpPr/>
      </dsp:nvSpPr>
      <dsp:spPr>
        <a:xfrm rot="10800000">
          <a:off x="0" y="1772394"/>
          <a:ext cx="6532880" cy="1797361"/>
        </a:xfrm>
        <a:prstGeom prst="upArrowCallout">
          <a:avLst/>
        </a:prstGeom>
        <a:solidFill>
          <a:schemeClr val="accent2">
            <a:hueOff val="-1808300"/>
            <a:satOff val="-1104"/>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CA" sz="1300" b="1" kern="1200" dirty="0">
              <a:latin typeface="Calibri" panose="020F0502020204030204" pitchFamily="34" charset="0"/>
            </a:rPr>
            <a:t>Phase II</a:t>
          </a:r>
          <a:endParaRPr lang="en-CA" sz="1300" kern="1200" dirty="0">
            <a:latin typeface="Calibri" panose="020F0502020204030204" pitchFamily="34" charset="0"/>
          </a:endParaRPr>
        </a:p>
        <a:p>
          <a:pPr lvl="0" algn="ctr" defTabSz="577850">
            <a:lnSpc>
              <a:spcPct val="90000"/>
            </a:lnSpc>
            <a:spcBef>
              <a:spcPct val="0"/>
            </a:spcBef>
            <a:spcAft>
              <a:spcPct val="35000"/>
            </a:spcAft>
          </a:pPr>
          <a:r>
            <a:rPr lang="en-CA" sz="1300" kern="1200" dirty="0">
              <a:latin typeface="Calibri" panose="020F0502020204030204" pitchFamily="34" charset="0"/>
            </a:rPr>
            <a:t>Second draft of design system. </a:t>
          </a:r>
        </a:p>
        <a:p>
          <a:pPr lvl="0" algn="ctr" defTabSz="577850">
            <a:lnSpc>
              <a:spcPct val="90000"/>
            </a:lnSpc>
            <a:spcBef>
              <a:spcPct val="0"/>
            </a:spcBef>
            <a:spcAft>
              <a:spcPct val="35000"/>
            </a:spcAft>
          </a:pPr>
          <a:r>
            <a:rPr lang="en-CA" sz="1300" kern="1200" dirty="0">
              <a:latin typeface="Calibri" panose="020F0502020204030204" pitchFamily="34" charset="0"/>
            </a:rPr>
            <a:t>Includes second priority </a:t>
          </a:r>
          <a:r>
            <a:rPr lang="en-CA" sz="1300" kern="1200" dirty="0" smtClean="0">
              <a:latin typeface="Calibri" panose="020F0502020204030204" pitchFamily="34" charset="0"/>
            </a:rPr>
            <a:t>items, more layouts and editorial elements. </a:t>
          </a:r>
          <a:endParaRPr lang="en-CA" sz="1300" kern="1200" dirty="0">
            <a:latin typeface="Calibri" panose="020F0502020204030204" pitchFamily="34" charset="0"/>
          </a:endParaRPr>
        </a:p>
        <a:p>
          <a:pPr lvl="0" algn="ctr" defTabSz="577850">
            <a:lnSpc>
              <a:spcPct val="90000"/>
            </a:lnSpc>
            <a:spcBef>
              <a:spcPct val="0"/>
            </a:spcBef>
            <a:spcAft>
              <a:spcPct val="35000"/>
            </a:spcAft>
          </a:pPr>
          <a:r>
            <a:rPr lang="en-CA" sz="1300" kern="1200" dirty="0">
              <a:latin typeface="Calibri" panose="020F0502020204030204" pitchFamily="34" charset="0"/>
            </a:rPr>
            <a:t>Design elements more specific to GCTools rebuild. </a:t>
          </a:r>
        </a:p>
      </dsp:txBody>
      <dsp:txXfrm rot="10800000">
        <a:off x="0" y="1772394"/>
        <a:ext cx="6532880" cy="1167871"/>
      </dsp:txXfrm>
    </dsp:sp>
    <dsp:sp modelId="{4561DD2C-44F2-4DE8-AEE6-40E9D3DBD527}">
      <dsp:nvSpPr>
        <dsp:cNvPr id="0" name=""/>
        <dsp:cNvSpPr/>
      </dsp:nvSpPr>
      <dsp:spPr>
        <a:xfrm rot="10800000">
          <a:off x="0" y="1387"/>
          <a:ext cx="6532880" cy="1797361"/>
        </a:xfrm>
        <a:prstGeom prst="upArrowCallou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CA" sz="1300" b="1" kern="1200" dirty="0">
              <a:latin typeface="Calibri" panose="020F0502020204030204" pitchFamily="34" charset="0"/>
            </a:rPr>
            <a:t>Phase I:</a:t>
          </a:r>
        </a:p>
        <a:p>
          <a:pPr lvl="0" algn="ctr" defTabSz="577850">
            <a:lnSpc>
              <a:spcPct val="90000"/>
            </a:lnSpc>
            <a:spcBef>
              <a:spcPct val="0"/>
            </a:spcBef>
            <a:spcAft>
              <a:spcPct val="35000"/>
            </a:spcAft>
          </a:pPr>
          <a:r>
            <a:rPr lang="en-CA" sz="1300" kern="1200" dirty="0">
              <a:latin typeface="Calibri" panose="020F0502020204030204" pitchFamily="34" charset="0"/>
            </a:rPr>
            <a:t>First prototype</a:t>
          </a:r>
          <a:r>
            <a:rPr lang="en-CA" sz="1300" kern="1200" dirty="0" smtClean="0">
              <a:latin typeface="Calibri" panose="020F0502020204030204" pitchFamily="34" charset="0"/>
            </a:rPr>
            <a:t>. Visuals and basic elements. </a:t>
          </a:r>
        </a:p>
        <a:p>
          <a:pPr lvl="0" algn="ctr" defTabSz="577850">
            <a:lnSpc>
              <a:spcPct val="90000"/>
            </a:lnSpc>
            <a:spcBef>
              <a:spcPct val="0"/>
            </a:spcBef>
            <a:spcAft>
              <a:spcPct val="35000"/>
            </a:spcAft>
          </a:pPr>
          <a:r>
            <a:rPr lang="en-CA" sz="1300" kern="1200" dirty="0" smtClean="0">
              <a:latin typeface="Calibri" panose="020F0502020204030204" pitchFamily="34" charset="0"/>
            </a:rPr>
            <a:t> Basic elements required for designing any application.</a:t>
          </a:r>
          <a:endParaRPr lang="en-CA" sz="1300" kern="1200" dirty="0">
            <a:latin typeface="Calibri" panose="020F0502020204030204" pitchFamily="34" charset="0"/>
          </a:endParaRPr>
        </a:p>
        <a:p>
          <a:pPr lvl="0" algn="ctr" defTabSz="577850">
            <a:lnSpc>
              <a:spcPct val="90000"/>
            </a:lnSpc>
            <a:spcBef>
              <a:spcPct val="0"/>
            </a:spcBef>
            <a:spcAft>
              <a:spcPct val="35000"/>
            </a:spcAft>
          </a:pPr>
          <a:r>
            <a:rPr lang="en-CA" sz="1300" kern="1200" dirty="0">
              <a:latin typeface="Calibri" panose="020F0502020204030204" pitchFamily="34" charset="0"/>
            </a:rPr>
            <a:t>Includes elements that are useful to all partners.</a:t>
          </a:r>
        </a:p>
      </dsp:txBody>
      <dsp:txXfrm rot="10800000">
        <a:off x="0" y="1387"/>
        <a:ext cx="6532880" cy="1167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19B4F-E327-4B86-8FB2-0CBB1356B9CA}">
      <dsp:nvSpPr>
        <dsp:cNvPr id="0" name=""/>
        <dsp:cNvSpPr/>
      </dsp:nvSpPr>
      <dsp:spPr>
        <a:xfrm>
          <a:off x="0" y="1090900"/>
          <a:ext cx="11709594" cy="1454534"/>
        </a:xfrm>
        <a:prstGeom prst="notchedRightArrow">
          <a:avLst/>
        </a:prstGeom>
        <a:blipFill rotWithShape="0">
          <a:blip xmlns:r="http://schemas.openxmlformats.org/officeDocument/2006/relationships" r:embed="rId1"/>
          <a:stretch>
            <a:fillRect/>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9ABA717-996B-4AE6-A48D-4C1B43582305}">
      <dsp:nvSpPr>
        <dsp:cNvPr id="0" name=""/>
        <dsp:cNvSpPr/>
      </dsp:nvSpPr>
      <dsp:spPr>
        <a:xfrm>
          <a:off x="6207" y="0"/>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t>Research, concept building, planning</a:t>
          </a:r>
          <a:endParaRPr lang="en-CA" sz="1000" kern="1200" dirty="0"/>
        </a:p>
      </dsp:txBody>
      <dsp:txXfrm>
        <a:off x="6207" y="0"/>
        <a:ext cx="1007293" cy="1454534"/>
      </dsp:txXfrm>
    </dsp:sp>
    <dsp:sp modelId="{3239D1C6-C4C7-4829-B225-7816C7CBABDB}">
      <dsp:nvSpPr>
        <dsp:cNvPr id="0" name=""/>
        <dsp:cNvSpPr/>
      </dsp:nvSpPr>
      <dsp:spPr>
        <a:xfrm>
          <a:off x="328037" y="1636350"/>
          <a:ext cx="363633" cy="363633"/>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A0B1169C-99DA-45F8-87AD-7FC2352DA64A}">
      <dsp:nvSpPr>
        <dsp:cNvPr id="0" name=""/>
        <dsp:cNvSpPr/>
      </dsp:nvSpPr>
      <dsp:spPr>
        <a:xfrm>
          <a:off x="1073122" y="1090929"/>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t>Sprint 1</a:t>
          </a:r>
          <a:endParaRPr lang="en-CA" sz="1000" kern="1200" dirty="0"/>
        </a:p>
      </dsp:txBody>
      <dsp:txXfrm>
        <a:off x="1073122" y="1090929"/>
        <a:ext cx="1007293" cy="1454534"/>
      </dsp:txXfrm>
    </dsp:sp>
    <dsp:sp modelId="{706C28A8-3148-4635-8FEA-4279212E2F02}">
      <dsp:nvSpPr>
        <dsp:cNvPr id="0" name=""/>
        <dsp:cNvSpPr/>
      </dsp:nvSpPr>
      <dsp:spPr>
        <a:xfrm>
          <a:off x="1385695" y="1636350"/>
          <a:ext cx="363633" cy="363633"/>
        </a:xfrm>
        <a:prstGeom prst="ellipse">
          <a:avLst/>
        </a:prstGeom>
        <a:gradFill rotWithShape="0">
          <a:gsLst>
            <a:gs pos="0">
              <a:schemeClr val="accent2">
                <a:hueOff val="-301383"/>
                <a:satOff val="-184"/>
                <a:lumOff val="719"/>
                <a:alphaOff val="0"/>
                <a:tint val="96000"/>
                <a:lumMod val="100000"/>
              </a:schemeClr>
            </a:gs>
            <a:gs pos="78000">
              <a:schemeClr val="accent2">
                <a:hueOff val="-301383"/>
                <a:satOff val="-184"/>
                <a:lumOff val="71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C34AD835-E572-49DD-B638-46CA884D8672}">
      <dsp:nvSpPr>
        <dsp:cNvPr id="0" name=""/>
        <dsp:cNvSpPr/>
      </dsp:nvSpPr>
      <dsp:spPr>
        <a:xfrm>
          <a:off x="2121524" y="0"/>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t>Sprint 2: Visuals</a:t>
          </a:r>
          <a:endParaRPr lang="en-CA" sz="1000" kern="1200" dirty="0"/>
        </a:p>
      </dsp:txBody>
      <dsp:txXfrm>
        <a:off x="2121524" y="0"/>
        <a:ext cx="1007293" cy="1454534"/>
      </dsp:txXfrm>
    </dsp:sp>
    <dsp:sp modelId="{1ED93B0F-32F5-423C-9C7D-66C9299C669F}">
      <dsp:nvSpPr>
        <dsp:cNvPr id="0" name=""/>
        <dsp:cNvSpPr/>
      </dsp:nvSpPr>
      <dsp:spPr>
        <a:xfrm>
          <a:off x="2443354" y="1636350"/>
          <a:ext cx="363633" cy="363633"/>
        </a:xfrm>
        <a:prstGeom prst="ellipse">
          <a:avLst/>
        </a:prstGeom>
        <a:gradFill rotWithShape="0">
          <a:gsLst>
            <a:gs pos="0">
              <a:schemeClr val="accent2">
                <a:hueOff val="-602767"/>
                <a:satOff val="-368"/>
                <a:lumOff val="1438"/>
                <a:alphaOff val="0"/>
                <a:tint val="96000"/>
                <a:lumMod val="100000"/>
              </a:schemeClr>
            </a:gs>
            <a:gs pos="78000">
              <a:schemeClr val="accent2">
                <a:hueOff val="-602767"/>
                <a:satOff val="-368"/>
                <a:lumOff val="1438"/>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C64E8524-8729-4084-81C9-06D35A831E10}">
      <dsp:nvSpPr>
        <dsp:cNvPr id="0" name=""/>
        <dsp:cNvSpPr/>
      </dsp:nvSpPr>
      <dsp:spPr>
        <a:xfrm>
          <a:off x="3179182" y="2181801"/>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t>Sprint 3: Content</a:t>
          </a:r>
          <a:endParaRPr lang="en-CA" sz="1000" kern="1200" dirty="0"/>
        </a:p>
      </dsp:txBody>
      <dsp:txXfrm>
        <a:off x="3179182" y="2181801"/>
        <a:ext cx="1007293" cy="1454534"/>
      </dsp:txXfrm>
    </dsp:sp>
    <dsp:sp modelId="{A0846B77-754B-48EE-9BDB-23DFA801CDCD}">
      <dsp:nvSpPr>
        <dsp:cNvPr id="0" name=""/>
        <dsp:cNvSpPr/>
      </dsp:nvSpPr>
      <dsp:spPr>
        <a:xfrm>
          <a:off x="3501013" y="1636350"/>
          <a:ext cx="363633" cy="363633"/>
        </a:xfrm>
        <a:prstGeom prst="ellipse">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110FC8D-E1A0-46C2-B329-590E6972E885}">
      <dsp:nvSpPr>
        <dsp:cNvPr id="0" name=""/>
        <dsp:cNvSpPr/>
      </dsp:nvSpPr>
      <dsp:spPr>
        <a:xfrm>
          <a:off x="4236841" y="0"/>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t>Sprint 4: Forms</a:t>
          </a:r>
          <a:endParaRPr lang="en-CA" sz="1000" kern="1200" dirty="0"/>
        </a:p>
      </dsp:txBody>
      <dsp:txXfrm>
        <a:off x="4236841" y="0"/>
        <a:ext cx="1007293" cy="1454534"/>
      </dsp:txXfrm>
    </dsp:sp>
    <dsp:sp modelId="{19A7FD61-DC13-40A3-B6C3-D97F4DEEBB2E}">
      <dsp:nvSpPr>
        <dsp:cNvPr id="0" name=""/>
        <dsp:cNvSpPr/>
      </dsp:nvSpPr>
      <dsp:spPr>
        <a:xfrm>
          <a:off x="4558671" y="1636350"/>
          <a:ext cx="363633" cy="363633"/>
        </a:xfrm>
        <a:prstGeom prst="ellipse">
          <a:avLst/>
        </a:prstGeom>
        <a:gradFill rotWithShape="0">
          <a:gsLst>
            <a:gs pos="0">
              <a:schemeClr val="accent2">
                <a:hueOff val="-1205533"/>
                <a:satOff val="-736"/>
                <a:lumOff val="2876"/>
                <a:alphaOff val="0"/>
                <a:tint val="96000"/>
                <a:lumMod val="100000"/>
              </a:schemeClr>
            </a:gs>
            <a:gs pos="78000">
              <a:schemeClr val="accent2">
                <a:hueOff val="-1205533"/>
                <a:satOff val="-736"/>
                <a:lumOff val="2876"/>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D064C29-8AED-48CE-832D-6088D27AC5F1}">
      <dsp:nvSpPr>
        <dsp:cNvPr id="0" name=""/>
        <dsp:cNvSpPr/>
      </dsp:nvSpPr>
      <dsp:spPr>
        <a:xfrm>
          <a:off x="5294500" y="2181801"/>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t>Sprint 5: Forms Continued</a:t>
          </a:r>
          <a:endParaRPr lang="en-CA" sz="1000" kern="1200" dirty="0"/>
        </a:p>
      </dsp:txBody>
      <dsp:txXfrm>
        <a:off x="5294500" y="2181801"/>
        <a:ext cx="1007293" cy="1454534"/>
      </dsp:txXfrm>
    </dsp:sp>
    <dsp:sp modelId="{71B464D2-143D-4B6C-B4C2-AAC2BCC0A46D}">
      <dsp:nvSpPr>
        <dsp:cNvPr id="0" name=""/>
        <dsp:cNvSpPr/>
      </dsp:nvSpPr>
      <dsp:spPr>
        <a:xfrm>
          <a:off x="5616330" y="1636350"/>
          <a:ext cx="363633" cy="363633"/>
        </a:xfrm>
        <a:prstGeom prst="ellipse">
          <a:avLst/>
        </a:prstGeom>
        <a:gradFill rotWithShape="0">
          <a:gsLst>
            <a:gs pos="0">
              <a:schemeClr val="accent2">
                <a:hueOff val="-1506917"/>
                <a:satOff val="-920"/>
                <a:lumOff val="3595"/>
                <a:alphaOff val="0"/>
                <a:tint val="96000"/>
                <a:lumMod val="100000"/>
              </a:schemeClr>
            </a:gs>
            <a:gs pos="78000">
              <a:schemeClr val="accent2">
                <a:hueOff val="-1506917"/>
                <a:satOff val="-920"/>
                <a:lumOff val="3595"/>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DF5576A-1A9F-4E79-BBE5-2292508DDF01}">
      <dsp:nvSpPr>
        <dsp:cNvPr id="0" name=""/>
        <dsp:cNvSpPr/>
      </dsp:nvSpPr>
      <dsp:spPr>
        <a:xfrm>
          <a:off x="6352158" y="0"/>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t>Sprint 6: Navigation</a:t>
          </a:r>
          <a:endParaRPr lang="en-CA" sz="1000" kern="1200" dirty="0"/>
        </a:p>
      </dsp:txBody>
      <dsp:txXfrm>
        <a:off x="6352158" y="0"/>
        <a:ext cx="1007293" cy="1454534"/>
      </dsp:txXfrm>
    </dsp:sp>
    <dsp:sp modelId="{FD77F708-978B-46EB-9853-E2F6E9B0A6FD}">
      <dsp:nvSpPr>
        <dsp:cNvPr id="0" name=""/>
        <dsp:cNvSpPr/>
      </dsp:nvSpPr>
      <dsp:spPr>
        <a:xfrm>
          <a:off x="6673988" y="1636350"/>
          <a:ext cx="363633" cy="363633"/>
        </a:xfrm>
        <a:prstGeom prst="ellipse">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9A68A70-C570-4890-8EB1-9578D6D0F958}">
      <dsp:nvSpPr>
        <dsp:cNvPr id="0" name=""/>
        <dsp:cNvSpPr/>
      </dsp:nvSpPr>
      <dsp:spPr>
        <a:xfrm>
          <a:off x="7409817" y="2181801"/>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t>Sprint 7: Data Visualizations</a:t>
          </a:r>
          <a:endParaRPr lang="en-CA" sz="1000" kern="1200" dirty="0"/>
        </a:p>
      </dsp:txBody>
      <dsp:txXfrm>
        <a:off x="7409817" y="2181801"/>
        <a:ext cx="1007293" cy="1454534"/>
      </dsp:txXfrm>
    </dsp:sp>
    <dsp:sp modelId="{15DF1D1D-D51F-41E6-901E-F2157B2B3A48}">
      <dsp:nvSpPr>
        <dsp:cNvPr id="0" name=""/>
        <dsp:cNvSpPr/>
      </dsp:nvSpPr>
      <dsp:spPr>
        <a:xfrm>
          <a:off x="7731647" y="1636350"/>
          <a:ext cx="363633" cy="363633"/>
        </a:xfrm>
        <a:prstGeom prst="ellipse">
          <a:avLst/>
        </a:prstGeom>
        <a:gradFill rotWithShape="0">
          <a:gsLst>
            <a:gs pos="0">
              <a:schemeClr val="accent2">
                <a:hueOff val="-2109684"/>
                <a:satOff val="-1288"/>
                <a:lumOff val="5033"/>
                <a:alphaOff val="0"/>
                <a:tint val="96000"/>
                <a:lumMod val="100000"/>
              </a:schemeClr>
            </a:gs>
            <a:gs pos="78000">
              <a:schemeClr val="accent2">
                <a:hueOff val="-2109684"/>
                <a:satOff val="-1288"/>
                <a:lumOff val="5033"/>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E9B75A1-DE48-4550-9E0D-5F5AAF19F042}">
      <dsp:nvSpPr>
        <dsp:cNvPr id="0" name=""/>
        <dsp:cNvSpPr/>
      </dsp:nvSpPr>
      <dsp:spPr>
        <a:xfrm>
          <a:off x="8467475" y="0"/>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t>Sprint 8: Putting it all together</a:t>
          </a:r>
          <a:endParaRPr lang="en-CA" sz="1000" kern="1200" dirty="0"/>
        </a:p>
      </dsp:txBody>
      <dsp:txXfrm>
        <a:off x="8467475" y="0"/>
        <a:ext cx="1007293" cy="1454534"/>
      </dsp:txXfrm>
    </dsp:sp>
    <dsp:sp modelId="{39715E32-9F56-4FB9-89F5-A7E7BB49E61E}">
      <dsp:nvSpPr>
        <dsp:cNvPr id="0" name=""/>
        <dsp:cNvSpPr/>
      </dsp:nvSpPr>
      <dsp:spPr>
        <a:xfrm>
          <a:off x="8789306" y="1636350"/>
          <a:ext cx="363633" cy="363633"/>
        </a:xfrm>
        <a:prstGeom prst="ellipse">
          <a:avLst/>
        </a:prstGeom>
        <a:gradFill rotWithShape="0">
          <a:gsLst>
            <a:gs pos="0">
              <a:schemeClr val="accent2">
                <a:hueOff val="-2411067"/>
                <a:satOff val="-1472"/>
                <a:lumOff val="5752"/>
                <a:alphaOff val="0"/>
                <a:tint val="96000"/>
                <a:lumMod val="100000"/>
              </a:schemeClr>
            </a:gs>
            <a:gs pos="78000">
              <a:schemeClr val="accent2">
                <a:hueOff val="-2411067"/>
                <a:satOff val="-1472"/>
                <a:lumOff val="5752"/>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4D247C2-CE5D-4B12-BDB6-E925D2F51875}">
      <dsp:nvSpPr>
        <dsp:cNvPr id="0" name=""/>
        <dsp:cNvSpPr/>
      </dsp:nvSpPr>
      <dsp:spPr>
        <a:xfrm>
          <a:off x="9525134" y="2181801"/>
          <a:ext cx="1007293" cy="145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t>Coding and Website Building</a:t>
          </a:r>
          <a:endParaRPr lang="en-CA" sz="1000" kern="1200" dirty="0"/>
        </a:p>
      </dsp:txBody>
      <dsp:txXfrm>
        <a:off x="9525134" y="2181801"/>
        <a:ext cx="1007293" cy="1454534"/>
      </dsp:txXfrm>
    </dsp:sp>
    <dsp:sp modelId="{3EFD5753-D32E-4D2C-AF3F-678724B9A5B4}">
      <dsp:nvSpPr>
        <dsp:cNvPr id="0" name=""/>
        <dsp:cNvSpPr/>
      </dsp:nvSpPr>
      <dsp:spPr>
        <a:xfrm>
          <a:off x="9846964" y="1636350"/>
          <a:ext cx="363633" cy="363633"/>
        </a:xfrm>
        <a:prstGeom prst="ellipse">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FED0F-3796-42CD-9BFC-20886B577959}" type="datetimeFigureOut">
              <a:rPr lang="en-CA" smtClean="0"/>
              <a:t>2018-01-24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19C65-2E06-469D-BE63-23CE18BEE296}" type="slidenum">
              <a:rPr lang="en-CA" smtClean="0"/>
              <a:t>‹#›</a:t>
            </a:fld>
            <a:endParaRPr lang="en-CA"/>
          </a:p>
        </p:txBody>
      </p:sp>
    </p:spTree>
    <p:extLst>
      <p:ext uri="{BB962C8B-B14F-4D97-AF65-F5344CB8AC3E}">
        <p14:creationId xmlns:p14="http://schemas.microsoft.com/office/powerpoint/2010/main" val="197837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Simple and flexible:</a:t>
            </a:r>
            <a:r>
              <a:rPr lang="en-US" sz="1200" kern="1200" dirty="0" smtClean="0">
                <a:solidFill>
                  <a:schemeClr val="tx1"/>
                </a:solidFill>
                <a:effectLst/>
                <a:latin typeface="+mn-lt"/>
                <a:ea typeface="+mn-ea"/>
                <a:cs typeface="+mn-cs"/>
              </a:rPr>
              <a:t> a lightweight system that allows individual teams to adapt branding and other design elements to suit a specific project. The system will provide guidelines for all necessary elements without being restrictive. </a:t>
            </a:r>
            <a:endParaRPr lang="en-CA" sz="120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Fun to use: </a:t>
            </a:r>
            <a:r>
              <a:rPr lang="en-US" sz="1200" kern="1200" dirty="0" smtClean="0">
                <a:solidFill>
                  <a:schemeClr val="tx1"/>
                </a:solidFill>
                <a:effectLst/>
                <a:latin typeface="+mn-lt"/>
                <a:ea typeface="+mn-ea"/>
                <a:cs typeface="+mn-cs"/>
              </a:rPr>
              <a:t>the system itself will have a pleasing design that is easy for developers and designers to navigate and adapt to their needs. Using the system will make their jobs easier rather than add an extra burden or obligations to follow. </a:t>
            </a:r>
            <a:endParaRPr lang="en-CA" sz="120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Re-usable: </a:t>
            </a:r>
            <a:r>
              <a:rPr lang="en-US" sz="1200" kern="1200" dirty="0" smtClean="0">
                <a:solidFill>
                  <a:schemeClr val="tx1"/>
                </a:solidFill>
                <a:effectLst/>
                <a:latin typeface="+mn-lt"/>
                <a:ea typeface="+mn-ea"/>
                <a:cs typeface="+mn-cs"/>
              </a:rPr>
              <a:t>all components and principles included in the design system are generic enough to suit a variety of needs for multiple teams. Code and design elements can easily be extracted to create new products. Communications guidelines are easy to understand and follow. </a:t>
            </a:r>
            <a:endParaRPr lang="en-CA" sz="120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Diverse: </a:t>
            </a:r>
            <a:r>
              <a:rPr lang="en-US" sz="1200" kern="1200" dirty="0" smtClean="0">
                <a:solidFill>
                  <a:schemeClr val="tx1"/>
                </a:solidFill>
                <a:effectLst/>
                <a:latin typeface="+mn-lt"/>
                <a:ea typeface="+mn-ea"/>
                <a:cs typeface="+mn-cs"/>
              </a:rPr>
              <a:t>The design system will cover a variety of needs and types of products. The system will also cover necessary government obligations such as official languages and accessibility. </a:t>
            </a:r>
            <a:endParaRPr lang="en-CA" sz="120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Technology agnostic: </a:t>
            </a:r>
            <a:r>
              <a:rPr lang="en-US" sz="1200" kern="1200" dirty="0" smtClean="0">
                <a:solidFill>
                  <a:schemeClr val="tx1"/>
                </a:solidFill>
                <a:effectLst/>
                <a:latin typeface="+mn-lt"/>
                <a:ea typeface="+mn-ea"/>
                <a:cs typeface="+mn-cs"/>
              </a:rPr>
              <a:t>the design system is applicable regardless of which technology framework the team decides to use for their project. </a:t>
            </a:r>
            <a:endParaRPr lang="en-CA" sz="120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Open: </a:t>
            </a:r>
            <a:r>
              <a:rPr lang="en-US" sz="1200" kern="1200" dirty="0" smtClean="0">
                <a:solidFill>
                  <a:schemeClr val="tx1"/>
                </a:solidFill>
                <a:effectLst/>
                <a:latin typeface="+mn-lt"/>
                <a:ea typeface="+mn-ea"/>
                <a:cs typeface="+mn-cs"/>
              </a:rPr>
              <a:t>the design system will be open and accessible to anyone who wishes to use it. All code is open source, and other guidelines and elements are free to copy. </a:t>
            </a: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61119C65-2E06-469D-BE63-23CE18BEE296}" type="slidenum">
              <a:rPr lang="en-CA" smtClean="0"/>
              <a:t>3</a:t>
            </a:fld>
            <a:endParaRPr lang="en-CA"/>
          </a:p>
        </p:txBody>
      </p:sp>
    </p:spTree>
    <p:extLst>
      <p:ext uri="{BB962C8B-B14F-4D97-AF65-F5344CB8AC3E}">
        <p14:creationId xmlns:p14="http://schemas.microsoft.com/office/powerpoint/2010/main" val="253830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1119C65-2E06-469D-BE63-23CE18BEE296}" type="slidenum">
              <a:rPr lang="en-CA" smtClean="0"/>
              <a:t>13</a:t>
            </a:fld>
            <a:endParaRPr lang="en-CA"/>
          </a:p>
        </p:txBody>
      </p:sp>
    </p:spTree>
    <p:extLst>
      <p:ext uri="{BB962C8B-B14F-4D97-AF65-F5344CB8AC3E}">
        <p14:creationId xmlns:p14="http://schemas.microsoft.com/office/powerpoint/2010/main" val="96650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1119C65-2E06-469D-BE63-23CE18BEE296}" type="slidenum">
              <a:rPr lang="en-CA" smtClean="0"/>
              <a:t>4</a:t>
            </a:fld>
            <a:endParaRPr lang="en-CA"/>
          </a:p>
        </p:txBody>
      </p:sp>
    </p:spTree>
    <p:extLst>
      <p:ext uri="{BB962C8B-B14F-4D97-AF65-F5344CB8AC3E}">
        <p14:creationId xmlns:p14="http://schemas.microsoft.com/office/powerpoint/2010/main" val="378307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sprint</a:t>
            </a:r>
            <a:r>
              <a:rPr lang="en-US" baseline="0" dirty="0" smtClean="0"/>
              <a:t> started on Jan. 10</a:t>
            </a:r>
          </a:p>
          <a:p>
            <a:pPr marL="171450" indent="-171450">
              <a:buFont typeface="Arial" panose="020B0604020202020204" pitchFamily="34" charset="0"/>
              <a:buChar char="•"/>
            </a:pPr>
            <a:r>
              <a:rPr lang="en-US" baseline="0" dirty="0" smtClean="0"/>
              <a:t>7 core sprints, last sprint is to review and clean up content</a:t>
            </a:r>
          </a:p>
          <a:p>
            <a:pPr marL="171450" indent="-171450">
              <a:buFont typeface="Arial" panose="020B0604020202020204" pitchFamily="34" charset="0"/>
              <a:buChar char="•"/>
            </a:pPr>
            <a:r>
              <a:rPr lang="en-US" baseline="0" dirty="0" smtClean="0"/>
              <a:t>Last sprint is set to end on May 2. By this point we will have a UI kit for prototyping and documentation</a:t>
            </a:r>
          </a:p>
          <a:p>
            <a:pPr marL="171450" indent="-171450">
              <a:buFont typeface="Arial" panose="020B0604020202020204" pitchFamily="34" charset="0"/>
              <a:buChar char="•"/>
            </a:pPr>
            <a:r>
              <a:rPr lang="en-US" baseline="0" dirty="0" smtClean="0"/>
              <a:t>From May – July (estimated) we will be working on putting the pieces together to create some sort of website.  </a:t>
            </a:r>
            <a:endParaRPr lang="en-CA" dirty="0"/>
          </a:p>
        </p:txBody>
      </p:sp>
      <p:sp>
        <p:nvSpPr>
          <p:cNvPr id="4" name="Slide Number Placeholder 3"/>
          <p:cNvSpPr>
            <a:spLocks noGrp="1"/>
          </p:cNvSpPr>
          <p:nvPr>
            <p:ph type="sldNum" sz="quarter" idx="10"/>
          </p:nvPr>
        </p:nvSpPr>
        <p:spPr/>
        <p:txBody>
          <a:bodyPr/>
          <a:lstStyle/>
          <a:p>
            <a:fld id="{61119C65-2E06-469D-BE63-23CE18BEE296}" type="slidenum">
              <a:rPr lang="en-CA" smtClean="0"/>
              <a:t>5</a:t>
            </a:fld>
            <a:endParaRPr lang="en-CA"/>
          </a:p>
        </p:txBody>
      </p:sp>
    </p:spTree>
    <p:extLst>
      <p:ext uri="{BB962C8B-B14F-4D97-AF65-F5344CB8AC3E}">
        <p14:creationId xmlns:p14="http://schemas.microsoft.com/office/powerpoint/2010/main" val="309539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Combination</a:t>
            </a:r>
            <a:r>
              <a:rPr lang="en-US" baseline="0" dirty="0" smtClean="0"/>
              <a:t> of minimalist and </a:t>
            </a:r>
            <a:r>
              <a:rPr lang="en-US" baseline="0" dirty="0" err="1" smtClean="0"/>
              <a:t>colour</a:t>
            </a:r>
            <a:r>
              <a:rPr lang="en-US" baseline="0" dirty="0" smtClean="0"/>
              <a:t> and graphics</a:t>
            </a:r>
          </a:p>
          <a:p>
            <a:r>
              <a:rPr lang="en-US" baseline="0" dirty="0" smtClean="0"/>
              <a:t>Becky is leading research on the testing of these 3 mood boards </a:t>
            </a:r>
          </a:p>
          <a:p>
            <a:r>
              <a:rPr lang="en-US" baseline="0" dirty="0" smtClean="0"/>
              <a:t>will be online testing using Lime Survey, and GCTools team members are welcome to participate</a:t>
            </a:r>
            <a:endParaRPr lang="en-CA" dirty="0"/>
          </a:p>
        </p:txBody>
      </p:sp>
      <p:sp>
        <p:nvSpPr>
          <p:cNvPr id="4" name="Slide Number Placeholder 3"/>
          <p:cNvSpPr>
            <a:spLocks noGrp="1"/>
          </p:cNvSpPr>
          <p:nvPr>
            <p:ph type="sldNum" sz="quarter" idx="10"/>
          </p:nvPr>
        </p:nvSpPr>
        <p:spPr/>
        <p:txBody>
          <a:bodyPr/>
          <a:lstStyle/>
          <a:p>
            <a:fld id="{61119C65-2E06-469D-BE63-23CE18BEE296}" type="slidenum">
              <a:rPr lang="en-CA" smtClean="0"/>
              <a:t>6</a:t>
            </a:fld>
            <a:endParaRPr lang="en-CA"/>
          </a:p>
        </p:txBody>
      </p:sp>
    </p:spTree>
    <p:extLst>
      <p:ext uri="{BB962C8B-B14F-4D97-AF65-F5344CB8AC3E}">
        <p14:creationId xmlns:p14="http://schemas.microsoft.com/office/powerpoint/2010/main" val="3468325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Nick to</a:t>
            </a:r>
            <a:r>
              <a:rPr lang="en-US" baseline="0" dirty="0" smtClean="0"/>
              <a:t> talk about documentation</a:t>
            </a:r>
            <a:endParaRPr lang="en-CA" dirty="0"/>
          </a:p>
        </p:txBody>
      </p:sp>
      <p:sp>
        <p:nvSpPr>
          <p:cNvPr id="4" name="Slide Number Placeholder 3"/>
          <p:cNvSpPr>
            <a:spLocks noGrp="1"/>
          </p:cNvSpPr>
          <p:nvPr>
            <p:ph type="sldNum" sz="quarter" idx="10"/>
          </p:nvPr>
        </p:nvSpPr>
        <p:spPr/>
        <p:txBody>
          <a:bodyPr/>
          <a:lstStyle/>
          <a:p>
            <a:fld id="{61119C65-2E06-469D-BE63-23CE18BEE296}" type="slidenum">
              <a:rPr lang="en-CA" smtClean="0"/>
              <a:t>7</a:t>
            </a:fld>
            <a:endParaRPr lang="en-CA"/>
          </a:p>
        </p:txBody>
      </p:sp>
    </p:spTree>
    <p:extLst>
      <p:ext uri="{BB962C8B-B14F-4D97-AF65-F5344CB8AC3E}">
        <p14:creationId xmlns:p14="http://schemas.microsoft.com/office/powerpoint/2010/main" val="2730325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Documentation will</a:t>
            </a:r>
            <a:r>
              <a:rPr lang="en-US" baseline="0" dirty="0" smtClean="0"/>
              <a:t> eventually live on a “site” that will include images, examples, do’s and don’ts, download files, and code. </a:t>
            </a:r>
          </a:p>
          <a:p>
            <a:r>
              <a:rPr lang="en-US" baseline="0" dirty="0" smtClean="0"/>
              <a:t>Some examples on right, show how each element looks on its own as well as how it looks used in an application. </a:t>
            </a:r>
          </a:p>
          <a:p>
            <a:r>
              <a:rPr lang="en-US" baseline="0" dirty="0" smtClean="0"/>
              <a:t>Provides a brief summary of the section. Comprehensive, even if someone only looked at typography for example, and not buttons, they would still know how to use type on buttons. </a:t>
            </a:r>
            <a:endParaRPr lang="en-CA" dirty="0"/>
          </a:p>
        </p:txBody>
      </p:sp>
      <p:sp>
        <p:nvSpPr>
          <p:cNvPr id="4" name="Slide Number Placeholder 3"/>
          <p:cNvSpPr>
            <a:spLocks noGrp="1"/>
          </p:cNvSpPr>
          <p:nvPr>
            <p:ph type="sldNum" sz="quarter" idx="10"/>
          </p:nvPr>
        </p:nvSpPr>
        <p:spPr/>
        <p:txBody>
          <a:bodyPr/>
          <a:lstStyle/>
          <a:p>
            <a:fld id="{61119C65-2E06-469D-BE63-23CE18BEE296}" type="slidenum">
              <a:rPr lang="en-CA" smtClean="0"/>
              <a:t>9</a:t>
            </a:fld>
            <a:endParaRPr lang="en-CA"/>
          </a:p>
        </p:txBody>
      </p:sp>
    </p:spTree>
    <p:extLst>
      <p:ext uri="{BB962C8B-B14F-4D97-AF65-F5344CB8AC3E}">
        <p14:creationId xmlns:p14="http://schemas.microsoft.com/office/powerpoint/2010/main" val="3443604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 explanation of design process and how we work with partners.</a:t>
            </a:r>
          </a:p>
          <a:p>
            <a:r>
              <a:rPr lang="en-US" dirty="0" smtClean="0"/>
              <a:t>Start with</a:t>
            </a:r>
            <a:r>
              <a:rPr lang="en-US" baseline="0" dirty="0" smtClean="0"/>
              <a:t> research, mock-ups, then bring in partners to help solve key problems.</a:t>
            </a:r>
          </a:p>
          <a:p>
            <a:r>
              <a:rPr lang="en-US" baseline="0" dirty="0" smtClean="0"/>
              <a:t>E.g. for typography, I created mock-ups but wasn’t happy with the body font/style. Brought in partners to help me solve this problem. </a:t>
            </a:r>
          </a:p>
          <a:p>
            <a:r>
              <a:rPr lang="en-US" baseline="0" dirty="0" smtClean="0"/>
              <a:t>In working meeting we compared mock-ups, provided feedback, modified as necessary and chose a final mock-up to work with. </a:t>
            </a:r>
            <a:endParaRPr lang="en-CA" dirty="0"/>
          </a:p>
        </p:txBody>
      </p:sp>
      <p:sp>
        <p:nvSpPr>
          <p:cNvPr id="4" name="Slide Number Placeholder 3"/>
          <p:cNvSpPr>
            <a:spLocks noGrp="1"/>
          </p:cNvSpPr>
          <p:nvPr>
            <p:ph type="sldNum" sz="quarter" idx="10"/>
          </p:nvPr>
        </p:nvSpPr>
        <p:spPr/>
        <p:txBody>
          <a:bodyPr/>
          <a:lstStyle/>
          <a:p>
            <a:fld id="{61119C65-2E06-469D-BE63-23CE18BEE296}" type="slidenum">
              <a:rPr lang="en-CA" smtClean="0"/>
              <a:t>10</a:t>
            </a:fld>
            <a:endParaRPr lang="en-CA"/>
          </a:p>
        </p:txBody>
      </p:sp>
    </p:spTree>
    <p:extLst>
      <p:ext uri="{BB962C8B-B14F-4D97-AF65-F5344CB8AC3E}">
        <p14:creationId xmlns:p14="http://schemas.microsoft.com/office/powerpoint/2010/main" val="3636106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Ethan to talk about buttons? Process. </a:t>
            </a:r>
            <a:endParaRPr lang="en-CA" dirty="0"/>
          </a:p>
        </p:txBody>
      </p:sp>
      <p:sp>
        <p:nvSpPr>
          <p:cNvPr id="4" name="Slide Number Placeholder 3"/>
          <p:cNvSpPr>
            <a:spLocks noGrp="1"/>
          </p:cNvSpPr>
          <p:nvPr>
            <p:ph type="sldNum" sz="quarter" idx="10"/>
          </p:nvPr>
        </p:nvSpPr>
        <p:spPr/>
        <p:txBody>
          <a:bodyPr/>
          <a:lstStyle/>
          <a:p>
            <a:fld id="{61119C65-2E06-469D-BE63-23CE18BEE296}" type="slidenum">
              <a:rPr lang="en-CA" smtClean="0"/>
              <a:t>11</a:t>
            </a:fld>
            <a:endParaRPr lang="en-CA"/>
          </a:p>
        </p:txBody>
      </p:sp>
    </p:spTree>
    <p:extLst>
      <p:ext uri="{BB962C8B-B14F-4D97-AF65-F5344CB8AC3E}">
        <p14:creationId xmlns:p14="http://schemas.microsoft.com/office/powerpoint/2010/main" val="2408440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Nick to talk a bit about </a:t>
            </a:r>
            <a:r>
              <a:rPr lang="en-US" dirty="0" err="1" smtClean="0"/>
              <a:t>colours</a:t>
            </a:r>
            <a:r>
              <a:rPr lang="en-US" dirty="0" smtClean="0"/>
              <a:t>,</a:t>
            </a:r>
            <a:r>
              <a:rPr lang="en-US" baseline="0" dirty="0" smtClean="0"/>
              <a:t> esp. </a:t>
            </a:r>
            <a:r>
              <a:rPr lang="en-US" baseline="0" dirty="0" err="1" smtClean="0"/>
              <a:t>integrationg</a:t>
            </a:r>
            <a:r>
              <a:rPr lang="en-US" baseline="0" dirty="0" smtClean="0"/>
              <a:t>/use of WET framework</a:t>
            </a:r>
            <a:endParaRPr lang="en-CA" dirty="0"/>
          </a:p>
        </p:txBody>
      </p:sp>
      <p:sp>
        <p:nvSpPr>
          <p:cNvPr id="4" name="Slide Number Placeholder 3"/>
          <p:cNvSpPr>
            <a:spLocks noGrp="1"/>
          </p:cNvSpPr>
          <p:nvPr>
            <p:ph type="sldNum" sz="quarter" idx="10"/>
          </p:nvPr>
        </p:nvSpPr>
        <p:spPr/>
        <p:txBody>
          <a:bodyPr/>
          <a:lstStyle/>
          <a:p>
            <a:fld id="{61119C65-2E06-469D-BE63-23CE18BEE296}" type="slidenum">
              <a:rPr lang="en-CA" smtClean="0"/>
              <a:t>12</a:t>
            </a:fld>
            <a:endParaRPr lang="en-CA"/>
          </a:p>
        </p:txBody>
      </p:sp>
    </p:spTree>
    <p:extLst>
      <p:ext uri="{BB962C8B-B14F-4D97-AF65-F5344CB8AC3E}">
        <p14:creationId xmlns:p14="http://schemas.microsoft.com/office/powerpoint/2010/main" val="4579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194353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385876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0449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17955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160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756736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979459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20630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397419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2F4F5-E673-47E2-8E12-B147B8889308}"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255225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22F4F5-E673-47E2-8E12-B147B8889308}" type="datetimeFigureOut">
              <a:rPr lang="en-CA" smtClean="0"/>
              <a:t>2018-01-24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406588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22F4F5-E673-47E2-8E12-B147B8889308}" type="datetimeFigureOut">
              <a:rPr lang="en-CA" smtClean="0"/>
              <a:t>2018-01-24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70271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22F4F5-E673-47E2-8E12-B147B8889308}" type="datetimeFigureOut">
              <a:rPr lang="en-CA" smtClean="0"/>
              <a:t>2018-01-24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172754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2F4F5-E673-47E2-8E12-B147B8889308}" type="datetimeFigureOut">
              <a:rPr lang="en-CA" smtClean="0"/>
              <a:t>2018-01-24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367534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2F4F5-E673-47E2-8E12-B147B8889308}" type="datetimeFigureOut">
              <a:rPr lang="en-CA" smtClean="0"/>
              <a:t>2018-01-24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E8A14D-7516-4058-B1E5-BF9FFD6FB860}" type="slidenum">
              <a:rPr lang="en-CA" smtClean="0"/>
              <a:t>‹#›</a:t>
            </a:fld>
            <a:endParaRPr lang="en-CA"/>
          </a:p>
        </p:txBody>
      </p:sp>
    </p:spTree>
    <p:extLst>
      <p:ext uri="{BB962C8B-B14F-4D97-AF65-F5344CB8AC3E}">
        <p14:creationId xmlns:p14="http://schemas.microsoft.com/office/powerpoint/2010/main" val="416102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E8A14D-7516-4058-B1E5-BF9FFD6FB860}" type="slidenum">
              <a:rPr lang="en-CA" smtClean="0"/>
              <a:t>‹#›</a:t>
            </a:fld>
            <a:endParaRPr lang="en-CA"/>
          </a:p>
        </p:txBody>
      </p:sp>
      <p:sp>
        <p:nvSpPr>
          <p:cNvPr id="5" name="Date Placeholder 4"/>
          <p:cNvSpPr>
            <a:spLocks noGrp="1"/>
          </p:cNvSpPr>
          <p:nvPr>
            <p:ph type="dt" sz="half" idx="10"/>
          </p:nvPr>
        </p:nvSpPr>
        <p:spPr/>
        <p:txBody>
          <a:bodyPr/>
          <a:lstStyle/>
          <a:p>
            <a:fld id="{4722F4F5-E673-47E2-8E12-B147B8889308}" type="datetimeFigureOut">
              <a:rPr lang="en-CA" smtClean="0"/>
              <a:t>2018-01-24</a:t>
            </a:fld>
            <a:endParaRPr lang="en-CA"/>
          </a:p>
        </p:txBody>
      </p:sp>
    </p:spTree>
    <p:extLst>
      <p:ext uri="{BB962C8B-B14F-4D97-AF65-F5344CB8AC3E}">
        <p14:creationId xmlns:p14="http://schemas.microsoft.com/office/powerpoint/2010/main" val="231569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22F4F5-E673-47E2-8E12-B147B8889308}" type="datetimeFigureOut">
              <a:rPr lang="en-CA" smtClean="0"/>
              <a:t>2018-01-24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E8A14D-7516-4058-B1E5-BF9FFD6FB860}" type="slidenum">
              <a:rPr lang="en-CA" smtClean="0"/>
              <a:t>‹#›</a:t>
            </a:fld>
            <a:endParaRPr lang="en-CA"/>
          </a:p>
        </p:txBody>
      </p:sp>
    </p:spTree>
    <p:extLst>
      <p:ext uri="{BB962C8B-B14F-4D97-AF65-F5344CB8AC3E}">
        <p14:creationId xmlns:p14="http://schemas.microsoft.com/office/powerpoint/2010/main" val="82990074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gctools-outilsgc.gitbooks.io/-gcdigital-design-system/content/"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material.io/guidelines/style/typography.html" TargetMode="Externa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semantic-ui.com/globals/site.html" TargetMode="External"/><Relationship Id="rId5" Type="http://schemas.openxmlformats.org/officeDocument/2006/relationships/hyperlink" Target="https://polaris.shopify.com/visuals/typography#navigation" TargetMode="External"/><Relationship Id="rId4" Type="http://schemas.openxmlformats.org/officeDocument/2006/relationships/hyperlink" Target="https://docs.microsoft.com/en-us/windows/uwp/design/style/typography"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esign"/>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334001" y="0"/>
            <a:ext cx="6857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92469" y="1657055"/>
            <a:ext cx="8094133" cy="1646302"/>
          </a:xfrm>
        </p:spPr>
        <p:txBody>
          <a:bodyPr/>
          <a:lstStyle/>
          <a:p>
            <a:pPr algn="l">
              <a:lnSpc>
                <a:spcPct val="150000"/>
              </a:lnSpc>
            </a:pPr>
            <a:r>
              <a:rPr lang="en-US" dirty="0" smtClean="0">
                <a:solidFill>
                  <a:schemeClr val="accent2">
                    <a:lumMod val="75000"/>
                  </a:schemeClr>
                </a:solidFill>
              </a:rPr>
              <a:t>#</a:t>
            </a:r>
            <a:r>
              <a:rPr lang="en-US" dirty="0" err="1" smtClean="0">
                <a:solidFill>
                  <a:schemeClr val="accent2">
                    <a:lumMod val="75000"/>
                  </a:schemeClr>
                </a:solidFill>
              </a:rPr>
              <a:t>GCDigital</a:t>
            </a:r>
            <a:r>
              <a:rPr lang="en-US" dirty="0" smtClean="0">
                <a:solidFill>
                  <a:schemeClr val="accent2">
                    <a:lumMod val="75000"/>
                  </a:schemeClr>
                </a:solidFill>
              </a:rPr>
              <a:t> </a:t>
            </a:r>
            <a:br>
              <a:rPr lang="en-US" dirty="0" smtClean="0">
                <a:solidFill>
                  <a:schemeClr val="accent2">
                    <a:lumMod val="75000"/>
                  </a:schemeClr>
                </a:solidFill>
              </a:rPr>
            </a:br>
            <a:r>
              <a:rPr lang="en-US" dirty="0" smtClean="0">
                <a:solidFill>
                  <a:schemeClr val="accent2">
                    <a:lumMod val="75000"/>
                  </a:schemeClr>
                </a:solidFill>
              </a:rPr>
              <a:t>Design System</a:t>
            </a:r>
            <a:endParaRPr lang="en-CA" dirty="0">
              <a:solidFill>
                <a:schemeClr val="accent2">
                  <a:lumMod val="75000"/>
                </a:schemeClr>
              </a:solidFill>
            </a:endParaRPr>
          </a:p>
        </p:txBody>
      </p:sp>
      <p:sp>
        <p:nvSpPr>
          <p:cNvPr id="3" name="Subtitle 2"/>
          <p:cNvSpPr>
            <a:spLocks noGrp="1"/>
          </p:cNvSpPr>
          <p:nvPr>
            <p:ph type="subTitle" idx="1"/>
          </p:nvPr>
        </p:nvSpPr>
        <p:spPr>
          <a:xfrm>
            <a:off x="771008" y="3303357"/>
            <a:ext cx="7766936" cy="1096899"/>
          </a:xfrm>
        </p:spPr>
        <p:txBody>
          <a:bodyPr>
            <a:normAutofit/>
          </a:bodyPr>
          <a:lstStyle/>
          <a:p>
            <a:pPr algn="l">
              <a:lnSpc>
                <a:spcPct val="200000"/>
              </a:lnSpc>
            </a:pPr>
            <a:r>
              <a:rPr lang="en-US" dirty="0" smtClean="0"/>
              <a:t>Update for January 24, 2018</a:t>
            </a:r>
            <a:endParaRPr lang="en-CA" dirty="0"/>
          </a:p>
        </p:txBody>
      </p:sp>
    </p:spTree>
    <p:extLst>
      <p:ext uri="{BB962C8B-B14F-4D97-AF65-F5344CB8AC3E}">
        <p14:creationId xmlns:p14="http://schemas.microsoft.com/office/powerpoint/2010/main" val="726097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4109" y="108504"/>
            <a:ext cx="5114734" cy="6619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ight Arrow 8"/>
          <p:cNvSpPr/>
          <p:nvPr/>
        </p:nvSpPr>
        <p:spPr>
          <a:xfrm>
            <a:off x="4760407" y="5101861"/>
            <a:ext cx="1861068"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60231">
            <a:off x="349420" y="1125518"/>
            <a:ext cx="2861310" cy="370013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434416">
            <a:off x="864215" y="2582417"/>
            <a:ext cx="3248909" cy="4201358"/>
          </a:xfrm>
          <a:prstGeom prst="rect">
            <a:avLst/>
          </a:prstGeom>
          <a:ln>
            <a:solidFill>
              <a:schemeClr val="tx1">
                <a:lumMod val="65000"/>
                <a:lumOff val="35000"/>
              </a:schemeClr>
            </a:solidFill>
          </a:ln>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35927">
            <a:off x="2974072" y="771162"/>
            <a:ext cx="3127400" cy="4047223"/>
          </a:xfrm>
          <a:prstGeom prst="rect">
            <a:avLst/>
          </a:prstGeom>
          <a:ln>
            <a:solidFill>
              <a:schemeClr val="tx1">
                <a:lumMod val="65000"/>
                <a:lumOff val="35000"/>
              </a:schemeClr>
            </a:solidFill>
          </a:ln>
        </p:spPr>
      </p:pic>
      <p:sp>
        <p:nvSpPr>
          <p:cNvPr id="2" name="Title 1"/>
          <p:cNvSpPr>
            <a:spLocks noGrp="1"/>
          </p:cNvSpPr>
          <p:nvPr>
            <p:ph type="title"/>
          </p:nvPr>
        </p:nvSpPr>
        <p:spPr>
          <a:xfrm>
            <a:off x="124441" y="34076"/>
            <a:ext cx="8596668" cy="1320800"/>
          </a:xfrm>
        </p:spPr>
        <p:txBody>
          <a:bodyPr/>
          <a:lstStyle/>
          <a:p>
            <a:r>
              <a:rPr lang="en-US" dirty="0" smtClean="0"/>
              <a:t>Design Process</a:t>
            </a:r>
            <a:endParaRPr lang="en-CA" dirty="0"/>
          </a:p>
        </p:txBody>
      </p:sp>
    </p:spTree>
    <p:extLst>
      <p:ext uri="{BB962C8B-B14F-4D97-AF65-F5344CB8AC3E}">
        <p14:creationId xmlns:p14="http://schemas.microsoft.com/office/powerpoint/2010/main" val="802733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67433" t="3384" r="9511" b="12184"/>
          <a:stretch/>
        </p:blipFill>
        <p:spPr>
          <a:xfrm>
            <a:off x="8714078" y="583018"/>
            <a:ext cx="3234386" cy="5596271"/>
          </a:xfr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35095" t="3794" r="33932" b="11187"/>
          <a:stretch/>
        </p:blipFill>
        <p:spPr>
          <a:xfrm>
            <a:off x="4696930" y="1073890"/>
            <a:ext cx="3689216" cy="4784650"/>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727" t="3356" r="69309" b="39368"/>
          <a:stretch/>
        </p:blipFill>
        <p:spPr>
          <a:xfrm>
            <a:off x="173407" y="1421169"/>
            <a:ext cx="4195591" cy="3919968"/>
          </a:xfrm>
          <a:prstGeom prst="rect">
            <a:avLst/>
          </a:prstGeom>
        </p:spPr>
      </p:pic>
    </p:spTree>
    <p:extLst>
      <p:ext uri="{BB962C8B-B14F-4D97-AF65-F5344CB8AC3E}">
        <p14:creationId xmlns:p14="http://schemas.microsoft.com/office/powerpoint/2010/main" val="2636320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290624"/>
            <a:ext cx="8596668" cy="1320800"/>
          </a:xfrm>
        </p:spPr>
        <p:txBody>
          <a:bodyPr/>
          <a:lstStyle/>
          <a:p>
            <a:r>
              <a:rPr lang="en-US" dirty="0" err="1" smtClean="0"/>
              <a:t>Colour</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4686" y="60575"/>
            <a:ext cx="7009109" cy="6797425"/>
          </a:xfrm>
        </p:spPr>
      </p:pic>
    </p:spTree>
    <p:extLst>
      <p:ext uri="{BB962C8B-B14F-4D97-AF65-F5344CB8AC3E}">
        <p14:creationId xmlns:p14="http://schemas.microsoft.com/office/powerpoint/2010/main" val="988755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a:t>
            </a:r>
            <a:endParaRPr lang="en-CA" dirty="0"/>
          </a:p>
        </p:txBody>
      </p:sp>
      <p:sp>
        <p:nvSpPr>
          <p:cNvPr id="3" name="Content Placeholder 2"/>
          <p:cNvSpPr>
            <a:spLocks noGrp="1"/>
          </p:cNvSpPr>
          <p:nvPr>
            <p:ph idx="1"/>
          </p:nvPr>
        </p:nvSpPr>
        <p:spPr>
          <a:xfrm>
            <a:off x="677334" y="1520456"/>
            <a:ext cx="8596668" cy="5061097"/>
          </a:xfrm>
        </p:spPr>
        <p:txBody>
          <a:bodyPr>
            <a:normAutofit/>
          </a:bodyPr>
          <a:lstStyle/>
          <a:p>
            <a:pPr>
              <a:lnSpc>
                <a:spcPct val="200000"/>
              </a:lnSpc>
            </a:pPr>
            <a:r>
              <a:rPr lang="en-US" dirty="0" smtClean="0"/>
              <a:t>Will be considering feedback and applying to any new mock-ups and elements we make.</a:t>
            </a:r>
          </a:p>
          <a:p>
            <a:pPr>
              <a:lnSpc>
                <a:spcPct val="200000"/>
              </a:lnSpc>
            </a:pPr>
            <a:r>
              <a:rPr lang="en-US" dirty="0" smtClean="0"/>
              <a:t>Writing documentation, research on what needs to go in documentation. </a:t>
            </a:r>
          </a:p>
          <a:p>
            <a:pPr>
              <a:lnSpc>
                <a:spcPct val="200000"/>
              </a:lnSpc>
            </a:pPr>
            <a:r>
              <a:rPr lang="en-US" dirty="0" smtClean="0"/>
              <a:t>Continuing to move ahead with sprints. We are going to start building elements based on a theme (i.e. forms)</a:t>
            </a:r>
          </a:p>
          <a:p>
            <a:pPr>
              <a:lnSpc>
                <a:spcPct val="200000"/>
              </a:lnSpc>
            </a:pPr>
            <a:r>
              <a:rPr lang="en-US" dirty="0" smtClean="0"/>
              <a:t>Official updates and presentations are going on GCpedia, mock-up files and documentation will be available on Github. </a:t>
            </a:r>
            <a:endParaRPr lang="en-US" dirty="0"/>
          </a:p>
          <a:p>
            <a:pPr>
              <a:lnSpc>
                <a:spcPct val="200000"/>
              </a:lnSpc>
            </a:pPr>
            <a:r>
              <a:rPr lang="en-US" dirty="0" smtClean="0"/>
              <a:t>Subtle promotion via partners, Sierra’s blog post, Twitter etc. </a:t>
            </a:r>
          </a:p>
        </p:txBody>
      </p:sp>
    </p:spTree>
    <p:extLst>
      <p:ext uri="{BB962C8B-B14F-4D97-AF65-F5344CB8AC3E}">
        <p14:creationId xmlns:p14="http://schemas.microsoft.com/office/powerpoint/2010/main" val="15391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CA" dirty="0"/>
          </a:p>
        </p:txBody>
      </p:sp>
      <p:pic>
        <p:nvPicPr>
          <p:cNvPr id="2050" name="Picture 2" descr="Image result for confus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1440" y="1587148"/>
            <a:ext cx="7242562" cy="470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96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Statement</a:t>
            </a:r>
            <a:endParaRPr lang="en-CA" dirty="0"/>
          </a:p>
        </p:txBody>
      </p:sp>
      <p:sp>
        <p:nvSpPr>
          <p:cNvPr id="3" name="TextBox 2"/>
          <p:cNvSpPr txBox="1"/>
          <p:nvPr/>
        </p:nvSpPr>
        <p:spPr>
          <a:xfrm>
            <a:off x="766119" y="1729946"/>
            <a:ext cx="8699157" cy="3892732"/>
          </a:xfrm>
          <a:prstGeom prst="rect">
            <a:avLst/>
          </a:prstGeom>
          <a:noFill/>
        </p:spPr>
        <p:txBody>
          <a:bodyPr wrap="square" rtlCol="0">
            <a:spAutoFit/>
          </a:bodyPr>
          <a:lstStyle/>
          <a:p>
            <a:pPr>
              <a:lnSpc>
                <a:spcPct val="200000"/>
              </a:lnSpc>
            </a:pPr>
            <a:r>
              <a:rPr lang="en-US" dirty="0" smtClean="0">
                <a:solidFill>
                  <a:schemeClr val="tx1">
                    <a:lumMod val="75000"/>
                    <a:lumOff val="25000"/>
                  </a:schemeClr>
                </a:solidFill>
                <a:latin typeface="Calibri" panose="020F0502020204030204" pitchFamily="34" charset="0"/>
              </a:rPr>
              <a:t>Make a design system for the Government of Canada’s digital collaboration tools that can also be reused and applied to other public or internal digital services and products. </a:t>
            </a:r>
          </a:p>
          <a:p>
            <a:pPr>
              <a:lnSpc>
                <a:spcPct val="200000"/>
              </a:lnSpc>
            </a:pPr>
            <a:endParaRPr lang="en-US" dirty="0">
              <a:solidFill>
                <a:schemeClr val="tx1">
                  <a:lumMod val="75000"/>
                  <a:lumOff val="25000"/>
                </a:schemeClr>
              </a:solidFill>
              <a:latin typeface="Calibri" panose="020F0502020204030204" pitchFamily="34" charset="0"/>
            </a:endParaRPr>
          </a:p>
          <a:p>
            <a:pPr>
              <a:lnSpc>
                <a:spcPct val="200000"/>
              </a:lnSpc>
            </a:pPr>
            <a:r>
              <a:rPr lang="en-US" dirty="0" smtClean="0">
                <a:solidFill>
                  <a:schemeClr val="tx1">
                    <a:lumMod val="75000"/>
                    <a:lumOff val="25000"/>
                  </a:schemeClr>
                </a:solidFill>
                <a:latin typeface="Calibri" panose="020F0502020204030204" pitchFamily="34" charset="0"/>
              </a:rPr>
              <a:t>This system will help to ensure a seamless experience for users across platforms, will be easy to use, and quick for developers and designers to implement. The design system will provide a basic framework with guiding principles and components, with the ability to be adapted to other brands and needs. </a:t>
            </a:r>
            <a:endParaRPr lang="en-CA"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662771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Guiding Principles</a:t>
            </a:r>
            <a:endParaRPr lang="en-CA" dirty="0">
              <a:solidFill>
                <a:schemeClr val="accent2">
                  <a:lumMod val="75000"/>
                </a:schemeClr>
              </a:solidFill>
            </a:endParaRPr>
          </a:p>
        </p:txBody>
      </p:sp>
      <p:sp>
        <p:nvSpPr>
          <p:cNvPr id="3" name="TextBox 2"/>
          <p:cNvSpPr txBox="1"/>
          <p:nvPr/>
        </p:nvSpPr>
        <p:spPr>
          <a:xfrm>
            <a:off x="677334" y="1503406"/>
            <a:ext cx="8641492" cy="44208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smtClean="0">
                <a:solidFill>
                  <a:schemeClr val="tx1">
                    <a:lumMod val="75000"/>
                    <a:lumOff val="25000"/>
                  </a:schemeClr>
                </a:solidFill>
                <a:latin typeface="Calibri" panose="020F0502020204030204" pitchFamily="34" charset="0"/>
              </a:rPr>
              <a:t>Simple and flexible</a:t>
            </a:r>
          </a:p>
          <a:p>
            <a:pPr marL="285750" indent="-285750">
              <a:lnSpc>
                <a:spcPct val="200000"/>
              </a:lnSpc>
              <a:buFont typeface="Arial" panose="020B0604020202020204" pitchFamily="34" charset="0"/>
              <a:buChar char="•"/>
            </a:pPr>
            <a:r>
              <a:rPr lang="en-US" sz="2400" dirty="0" smtClean="0">
                <a:solidFill>
                  <a:schemeClr val="tx1">
                    <a:lumMod val="75000"/>
                    <a:lumOff val="25000"/>
                  </a:schemeClr>
                </a:solidFill>
                <a:latin typeface="Calibri" panose="020F0502020204030204" pitchFamily="34" charset="0"/>
              </a:rPr>
              <a:t>Fun to use</a:t>
            </a:r>
          </a:p>
          <a:p>
            <a:pPr marL="285750" indent="-285750">
              <a:lnSpc>
                <a:spcPct val="200000"/>
              </a:lnSpc>
              <a:buFont typeface="Arial" panose="020B0604020202020204" pitchFamily="34" charset="0"/>
              <a:buChar char="•"/>
            </a:pPr>
            <a:r>
              <a:rPr lang="en-US" sz="2400" dirty="0" smtClean="0">
                <a:solidFill>
                  <a:schemeClr val="tx1">
                    <a:lumMod val="75000"/>
                    <a:lumOff val="25000"/>
                  </a:schemeClr>
                </a:solidFill>
                <a:latin typeface="Calibri" panose="020F0502020204030204" pitchFamily="34" charset="0"/>
              </a:rPr>
              <a:t>Re-usable</a:t>
            </a:r>
          </a:p>
          <a:p>
            <a:pPr marL="285750" indent="-285750">
              <a:lnSpc>
                <a:spcPct val="200000"/>
              </a:lnSpc>
              <a:buFont typeface="Arial" panose="020B0604020202020204" pitchFamily="34" charset="0"/>
              <a:buChar char="•"/>
            </a:pPr>
            <a:r>
              <a:rPr lang="en-US" sz="2400" dirty="0" smtClean="0">
                <a:solidFill>
                  <a:schemeClr val="tx1">
                    <a:lumMod val="75000"/>
                    <a:lumOff val="25000"/>
                  </a:schemeClr>
                </a:solidFill>
                <a:latin typeface="Calibri" panose="020F0502020204030204" pitchFamily="34" charset="0"/>
              </a:rPr>
              <a:t>Diverse</a:t>
            </a:r>
          </a:p>
          <a:p>
            <a:pPr marL="285750" indent="-285750">
              <a:lnSpc>
                <a:spcPct val="200000"/>
              </a:lnSpc>
              <a:buFont typeface="Arial" panose="020B0604020202020204" pitchFamily="34" charset="0"/>
              <a:buChar char="•"/>
            </a:pPr>
            <a:r>
              <a:rPr lang="en-US" sz="2400" dirty="0" smtClean="0">
                <a:solidFill>
                  <a:schemeClr val="tx1">
                    <a:lumMod val="75000"/>
                    <a:lumOff val="25000"/>
                  </a:schemeClr>
                </a:solidFill>
                <a:latin typeface="Calibri" panose="020F0502020204030204" pitchFamily="34" charset="0"/>
              </a:rPr>
              <a:t>Technology agnostic</a:t>
            </a:r>
          </a:p>
          <a:p>
            <a:pPr marL="285750" indent="-285750">
              <a:lnSpc>
                <a:spcPct val="200000"/>
              </a:lnSpc>
              <a:buFont typeface="Arial" panose="020B0604020202020204" pitchFamily="34" charset="0"/>
              <a:buChar char="•"/>
            </a:pPr>
            <a:r>
              <a:rPr lang="en-US" sz="2400" dirty="0" smtClean="0">
                <a:solidFill>
                  <a:schemeClr val="tx1">
                    <a:lumMod val="75000"/>
                    <a:lumOff val="25000"/>
                  </a:schemeClr>
                </a:solidFill>
                <a:latin typeface="Calibri" panose="020F0502020204030204" pitchFamily="34" charset="0"/>
              </a:rPr>
              <a:t>Open</a:t>
            </a:r>
            <a:endParaRPr lang="en-CA" sz="24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1923633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131142519"/>
              </p:ext>
            </p:extLst>
          </p:nvPr>
        </p:nvGraphicFramePr>
        <p:xfrm>
          <a:off x="2895601" y="152400"/>
          <a:ext cx="6532880" cy="6512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5448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1399" y="184297"/>
            <a:ext cx="8596668" cy="1320800"/>
          </a:xfrm>
        </p:spPr>
        <p:txBody>
          <a:bodyPr/>
          <a:lstStyle/>
          <a:p>
            <a:r>
              <a:rPr lang="en-US" dirty="0" smtClean="0"/>
              <a:t>Project Timeline</a:t>
            </a:r>
            <a:endParaRPr lang="en-CA"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3146953"/>
              </p:ext>
            </p:extLst>
          </p:nvPr>
        </p:nvGraphicFramePr>
        <p:xfrm>
          <a:off x="326460" y="1052623"/>
          <a:ext cx="11709595" cy="3636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701749" y="3878922"/>
            <a:ext cx="10356112" cy="369332"/>
          </a:xfrm>
          <a:prstGeom prst="rect">
            <a:avLst/>
          </a:prstGeom>
          <a:noFill/>
        </p:spPr>
        <p:txBody>
          <a:bodyPr wrap="square" rtlCol="0">
            <a:spAutoFit/>
          </a:bodyPr>
          <a:lstStyle/>
          <a:p>
            <a:pPr algn="ctr"/>
            <a:r>
              <a:rPr lang="en-US" dirty="0" smtClean="0">
                <a:solidFill>
                  <a:schemeClr val="bg1"/>
                </a:solidFill>
              </a:rPr>
              <a:t>User Research and Testing</a:t>
            </a:r>
            <a:endParaRPr lang="en-CA" dirty="0">
              <a:solidFill>
                <a:schemeClr val="bg1"/>
              </a:solidFill>
            </a:endParaRPr>
          </a:p>
        </p:txBody>
      </p:sp>
      <p:sp>
        <p:nvSpPr>
          <p:cNvPr id="18" name="TextBox 17"/>
          <p:cNvSpPr txBox="1"/>
          <p:nvPr/>
        </p:nvSpPr>
        <p:spPr>
          <a:xfrm>
            <a:off x="74428" y="4002341"/>
            <a:ext cx="11961627" cy="400110"/>
          </a:xfrm>
          <a:prstGeom prst="rect">
            <a:avLst/>
          </a:prstGeom>
          <a:noFill/>
        </p:spPr>
        <p:txBody>
          <a:bodyPr wrap="square" rtlCol="0">
            <a:spAutoFit/>
          </a:bodyPr>
          <a:lstStyle/>
          <a:p>
            <a:r>
              <a:rPr lang="en-US" sz="2000" dirty="0" smtClean="0">
                <a:solidFill>
                  <a:schemeClr val="bg2">
                    <a:lumMod val="25000"/>
                  </a:schemeClr>
                </a:solidFill>
                <a:latin typeface="Calibri" panose="020F0502020204030204" pitchFamily="34" charset="0"/>
              </a:rPr>
              <a:t>Nov 2017 --- Jan. 10-------------------------------------------------------------------------------------- May 2 ------------- July 1, 2018</a:t>
            </a:r>
            <a:endParaRPr lang="en-CA" sz="2000" dirty="0">
              <a:solidFill>
                <a:schemeClr val="bg2">
                  <a:lumMod val="25000"/>
                </a:schemeClr>
              </a:solidFill>
              <a:latin typeface="Calibri" panose="020F0502020204030204" pitchFamily="34" charset="0"/>
            </a:endParaRPr>
          </a:p>
        </p:txBody>
      </p:sp>
      <p:sp>
        <p:nvSpPr>
          <p:cNvPr id="19" name="Up Arrow 18"/>
          <p:cNvSpPr/>
          <p:nvPr/>
        </p:nvSpPr>
        <p:spPr>
          <a:xfrm>
            <a:off x="9144000" y="3402418"/>
            <a:ext cx="318977" cy="455238"/>
          </a:xfrm>
          <a:prstGeom prst="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
        <p:nvSpPr>
          <p:cNvPr id="22" name="Up Arrow 21"/>
          <p:cNvSpPr/>
          <p:nvPr/>
        </p:nvSpPr>
        <p:spPr>
          <a:xfrm>
            <a:off x="1743740" y="3402418"/>
            <a:ext cx="318976" cy="476505"/>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9838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46" y="95692"/>
            <a:ext cx="11624932" cy="6539024"/>
          </a:xfrm>
          <a:prstGeom prst="rect">
            <a:avLst/>
          </a:prstGeom>
        </p:spPr>
      </p:pic>
    </p:spTree>
    <p:extLst>
      <p:ext uri="{BB962C8B-B14F-4D97-AF65-F5344CB8AC3E}">
        <p14:creationId xmlns:p14="http://schemas.microsoft.com/office/powerpoint/2010/main" val="1534241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197983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148" y="2682949"/>
            <a:ext cx="8596668" cy="1320800"/>
          </a:xfrm>
        </p:spPr>
        <p:txBody>
          <a:bodyPr>
            <a:normAutofit/>
          </a:bodyPr>
          <a:lstStyle/>
          <a:p>
            <a:r>
              <a:rPr lang="en-CA" dirty="0">
                <a:hlinkClick r:id="rId2"/>
              </a:rPr>
              <a:t>https://gctools-outilsgc.gitbooks.io/-gcdigital-design-system/content</a:t>
            </a:r>
            <a:r>
              <a:rPr lang="en-CA" dirty="0" smtClean="0">
                <a:hlinkClick r:id="rId2"/>
              </a:rPr>
              <a:t>/</a:t>
            </a:r>
            <a:endParaRPr lang="en-CA" dirty="0"/>
          </a:p>
        </p:txBody>
      </p:sp>
    </p:spTree>
    <p:extLst>
      <p:ext uri="{BB962C8B-B14F-4D97-AF65-F5344CB8AC3E}">
        <p14:creationId xmlns:p14="http://schemas.microsoft.com/office/powerpoint/2010/main" val="1467770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051" y="593496"/>
            <a:ext cx="4260597" cy="2739211"/>
          </a:xfrm>
          <a:prstGeom prst="rect">
            <a:avLst/>
          </a:prstGeom>
          <a:noFill/>
        </p:spPr>
        <p:txBody>
          <a:bodyPr wrap="square" rtlCol="0">
            <a:spAutoFit/>
          </a:bodyPr>
          <a:lstStyle/>
          <a:p>
            <a:r>
              <a:rPr lang="en-CA" sz="1400" b="1" dirty="0" smtClean="0"/>
              <a:t>Examples</a:t>
            </a:r>
            <a:endParaRPr lang="en-CA" sz="1400" b="1" dirty="0" smtClean="0">
              <a:hlinkClick r:id="rId3"/>
            </a:endParaRPr>
          </a:p>
          <a:p>
            <a:pPr marL="285750" indent="-285750">
              <a:buFont typeface="Arial" panose="020B0604020202020204" pitchFamily="34" charset="0"/>
              <a:buChar char="•"/>
            </a:pPr>
            <a:endParaRPr lang="en-CA" sz="1400" dirty="0" smtClean="0">
              <a:solidFill>
                <a:schemeClr val="accent1"/>
              </a:solidFill>
              <a:hlinkClick r:id="rId3"/>
            </a:endParaRPr>
          </a:p>
          <a:p>
            <a:pPr marL="285750" indent="-285750">
              <a:buFont typeface="Arial" panose="020B0604020202020204" pitchFamily="34" charset="0"/>
              <a:buChar char="•"/>
            </a:pPr>
            <a:r>
              <a:rPr lang="en-CA" dirty="0" smtClean="0">
                <a:solidFill>
                  <a:schemeClr val="accent1"/>
                </a:solidFill>
                <a:hlinkClick r:id="rId3"/>
              </a:rPr>
              <a:t>Google Material Design: Typography</a:t>
            </a:r>
            <a:endParaRPr lang="en-US" dirty="0">
              <a:solidFill>
                <a:schemeClr val="accent1"/>
              </a:solidFill>
            </a:endParaRPr>
          </a:p>
          <a:p>
            <a:pPr marL="285750" indent="-285750">
              <a:buFont typeface="Arial" panose="020B0604020202020204" pitchFamily="34" charset="0"/>
              <a:buChar char="•"/>
            </a:pPr>
            <a:endParaRPr lang="en-CA" dirty="0" smtClean="0">
              <a:solidFill>
                <a:schemeClr val="accent1"/>
              </a:solidFill>
              <a:hlinkClick r:id="rId4"/>
            </a:endParaRPr>
          </a:p>
          <a:p>
            <a:pPr marL="285750" indent="-285750">
              <a:buFont typeface="Arial" panose="020B0604020202020204" pitchFamily="34" charset="0"/>
              <a:buChar char="•"/>
            </a:pPr>
            <a:r>
              <a:rPr lang="en-CA" dirty="0" smtClean="0">
                <a:solidFill>
                  <a:schemeClr val="accent1"/>
                </a:solidFill>
                <a:hlinkClick r:id="rId4"/>
              </a:rPr>
              <a:t>Microsoft Typography</a:t>
            </a:r>
          </a:p>
          <a:p>
            <a:endParaRPr lang="en-US" dirty="0">
              <a:solidFill>
                <a:schemeClr val="accent1"/>
              </a:solidFill>
            </a:endParaRPr>
          </a:p>
          <a:p>
            <a:pPr marL="285750" indent="-285750">
              <a:buFont typeface="Arial" panose="020B0604020202020204" pitchFamily="34" charset="0"/>
              <a:buChar char="•"/>
            </a:pPr>
            <a:r>
              <a:rPr lang="en-CA" dirty="0" smtClean="0">
                <a:solidFill>
                  <a:schemeClr val="accent1"/>
                </a:solidFill>
                <a:hlinkClick r:id="rId5"/>
              </a:rPr>
              <a:t>Shopify Polaris: Typography</a:t>
            </a:r>
          </a:p>
          <a:p>
            <a:endParaRPr lang="en-US" dirty="0">
              <a:solidFill>
                <a:schemeClr val="accent1"/>
              </a:solidFill>
            </a:endParaRPr>
          </a:p>
          <a:p>
            <a:pPr marL="285750" indent="-285750">
              <a:buFont typeface="Arial" panose="020B0604020202020204" pitchFamily="34" charset="0"/>
              <a:buChar char="•"/>
            </a:pPr>
            <a:r>
              <a:rPr lang="en-CA" dirty="0" smtClean="0">
                <a:solidFill>
                  <a:schemeClr val="accent1"/>
                </a:solidFill>
                <a:hlinkClick r:id="rId6"/>
              </a:rPr>
              <a:t>Semantic.ui: Typography</a:t>
            </a:r>
          </a:p>
          <a:p>
            <a:endParaRPr lang="en-CA" dirty="0"/>
          </a:p>
        </p:txBody>
      </p:sp>
      <p:pic>
        <p:nvPicPr>
          <p:cNvPr id="8" name="Picture 7"/>
          <p:cNvPicPr>
            <a:picLocks noChangeAspect="1"/>
          </p:cNvPicPr>
          <p:nvPr/>
        </p:nvPicPr>
        <p:blipFill>
          <a:blip r:embed="rId7"/>
          <a:stretch>
            <a:fillRect/>
          </a:stretch>
        </p:blipFill>
        <p:spPr>
          <a:xfrm>
            <a:off x="609051" y="3327992"/>
            <a:ext cx="5946640" cy="2775098"/>
          </a:xfrm>
          <a:prstGeom prst="rect">
            <a:avLst/>
          </a:prstGeom>
        </p:spPr>
      </p:pic>
      <p:pic>
        <p:nvPicPr>
          <p:cNvPr id="9" name="Picture 8"/>
          <p:cNvPicPr>
            <a:picLocks noChangeAspect="1"/>
          </p:cNvPicPr>
          <p:nvPr/>
        </p:nvPicPr>
        <p:blipFill>
          <a:blip r:embed="rId8"/>
          <a:stretch>
            <a:fillRect/>
          </a:stretch>
        </p:blipFill>
        <p:spPr>
          <a:xfrm>
            <a:off x="6879265" y="3495744"/>
            <a:ext cx="4877983" cy="2607346"/>
          </a:xfrm>
          <a:prstGeom prst="rect">
            <a:avLst/>
          </a:prstGeom>
        </p:spPr>
      </p:pic>
      <p:pic>
        <p:nvPicPr>
          <p:cNvPr id="10" name="Picture 9"/>
          <p:cNvPicPr>
            <a:picLocks noChangeAspect="1"/>
          </p:cNvPicPr>
          <p:nvPr/>
        </p:nvPicPr>
        <p:blipFill>
          <a:blip r:embed="rId9"/>
          <a:stretch>
            <a:fillRect/>
          </a:stretch>
        </p:blipFill>
        <p:spPr>
          <a:xfrm>
            <a:off x="6879265" y="593495"/>
            <a:ext cx="4877983" cy="2134117"/>
          </a:xfrm>
          <a:prstGeom prst="rect">
            <a:avLst/>
          </a:prstGeom>
        </p:spPr>
      </p:pic>
    </p:spTree>
    <p:extLst>
      <p:ext uri="{BB962C8B-B14F-4D97-AF65-F5344CB8AC3E}">
        <p14:creationId xmlns:p14="http://schemas.microsoft.com/office/powerpoint/2010/main" val="26455492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a68973b3143361f94d230b5&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853</TotalTime>
  <Words>895</Words>
  <Application>Microsoft Office PowerPoint</Application>
  <PresentationFormat>Widescreen</PresentationFormat>
  <Paragraphs>100</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#GCDigital  Design System</vt:lpstr>
      <vt:lpstr>Mission Statement</vt:lpstr>
      <vt:lpstr>Guiding Principles</vt:lpstr>
      <vt:lpstr>PowerPoint Presentation</vt:lpstr>
      <vt:lpstr>Project Timeline</vt:lpstr>
      <vt:lpstr>PowerPoint Presentation</vt:lpstr>
      <vt:lpstr>Documentation</vt:lpstr>
      <vt:lpstr>https://gctools-outilsgc.gitbooks.io/-gcdigital-design-system/content/</vt:lpstr>
      <vt:lpstr>PowerPoint Presentation</vt:lpstr>
      <vt:lpstr>Design Process</vt:lpstr>
      <vt:lpstr>PowerPoint Presentation</vt:lpstr>
      <vt:lpstr>Colour</vt:lpstr>
      <vt:lpstr>What’s next? </vt:lpstr>
      <vt:lpstr>Questions?</vt:lpstr>
    </vt:vector>
  </TitlesOfParts>
  <Company>TBS-SCT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System</dc:title>
  <dc:creator>Duffey, Sierra</dc:creator>
  <cp:lastModifiedBy>Duffey, Sierra</cp:lastModifiedBy>
  <cp:revision>111</cp:revision>
  <dcterms:created xsi:type="dcterms:W3CDTF">2017-12-05T15:28:09Z</dcterms:created>
  <dcterms:modified xsi:type="dcterms:W3CDTF">2018-01-24T14:24:59Z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5f0897f7-6369-401d-b96a-c73ee41914ca</vt:lpwstr>
  </property>
  <property fmtid="{D5CDD505-2E9C-101B-9397-08002B2CF9AE}" pid="3" name="TBSSCTCLASSIFICATION">
    <vt:lpwstr>No Classification Selected</vt:lpwstr>
  </property>
  <property fmtid="{D5CDD505-2E9C-101B-9397-08002B2CF9AE}" pid="4" name="SECCLASS">
    <vt:lpwstr>CLASSN</vt:lpwstr>
  </property>
</Properties>
</file>