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1"/>
  </p:notesMasterIdLst>
  <p:sldIdLst>
    <p:sldId id="256" r:id="rId3"/>
    <p:sldId id="258" r:id="rId4"/>
    <p:sldId id="259" r:id="rId5"/>
    <p:sldId id="260" r:id="rId6"/>
    <p:sldId id="261" r:id="rId7"/>
    <p:sldId id="262" r:id="rId8"/>
    <p:sldId id="263" r:id="rId9"/>
    <p:sldId id="264" r:id="rId10"/>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80"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75" name="AutoShape 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76" name="AutoShape 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77" name="AutoShape 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78" name="AutoShape 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79" name="AutoShape 6"/>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80" name="AutoShape 7"/>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81" name="AutoShape 8"/>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82" name="AutoShape 9"/>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3083" name="Rectangle 10"/>
          <p:cNvSpPr>
            <a:spLocks noGrp="1" noChangeArrowheads="1"/>
          </p:cNvSpPr>
          <p:nvPr>
            <p:ph type="sldImg"/>
          </p:nvPr>
        </p:nvSpPr>
        <p:spPr bwMode="auto">
          <a:xfrm>
            <a:off x="1106488" y="811213"/>
            <a:ext cx="5330825" cy="398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7" name="Rectangle 11"/>
          <p:cNvSpPr>
            <a:spLocks noGrp="1" noChangeArrowheads="1"/>
          </p:cNvSpPr>
          <p:nvPr>
            <p:ph type="body"/>
          </p:nvPr>
        </p:nvSpPr>
        <p:spPr bwMode="auto">
          <a:xfrm>
            <a:off x="755650" y="5076825"/>
            <a:ext cx="6034088" cy="479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8" name="Rectangle 12"/>
          <p:cNvSpPr>
            <a:spLocks noGrp="1" noChangeArrowheads="1"/>
          </p:cNvSpPr>
          <p:nvPr>
            <p:ph type="hdr"/>
          </p:nvPr>
        </p:nvSpPr>
        <p:spPr bwMode="auto">
          <a:xfrm>
            <a:off x="0" y="0"/>
            <a:ext cx="32670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Tx/>
              <a:buSzPct val="100000"/>
              <a:buFontTx/>
              <a:buNone/>
              <a:tabLst>
                <a:tab pos="723900" algn="l"/>
                <a:tab pos="1447800" algn="l"/>
                <a:tab pos="2171700" algn="l"/>
                <a:tab pos="2895600" algn="l"/>
              </a:tabLst>
              <a:defRPr sz="1400">
                <a:solidFill>
                  <a:srgbClr val="000000"/>
                </a:solidFill>
                <a:latin typeface="Times New Roman" pitchFamily="16" charset="0"/>
                <a:ea typeface="+mn-ea"/>
                <a:cs typeface="Lucida Sans Unicode" charset="0"/>
              </a:defRPr>
            </a:lvl1pPr>
          </a:lstStyle>
          <a:p>
            <a:pPr>
              <a:defRPr/>
            </a:pPr>
            <a:endParaRPr lang="en-GB"/>
          </a:p>
        </p:txBody>
      </p:sp>
      <p:sp>
        <p:nvSpPr>
          <p:cNvPr id="4109" name="Rectangle 13"/>
          <p:cNvSpPr>
            <a:spLocks noGrp="1" noChangeArrowheads="1"/>
          </p:cNvSpPr>
          <p:nvPr>
            <p:ph type="dt"/>
          </p:nvPr>
        </p:nvSpPr>
        <p:spPr bwMode="auto">
          <a:xfrm>
            <a:off x="4278313" y="0"/>
            <a:ext cx="32670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Tx/>
              <a:buSzPct val="100000"/>
              <a:buFontTx/>
              <a:buNone/>
              <a:tabLst>
                <a:tab pos="723900" algn="l"/>
                <a:tab pos="1447800" algn="l"/>
                <a:tab pos="2171700" algn="l"/>
                <a:tab pos="2895600" algn="l"/>
              </a:tabLst>
              <a:defRPr sz="1400">
                <a:solidFill>
                  <a:srgbClr val="000000"/>
                </a:solidFill>
                <a:latin typeface="Times New Roman" pitchFamily="16" charset="0"/>
                <a:ea typeface="+mn-ea"/>
                <a:cs typeface="Lucida Sans Unicode" charset="0"/>
              </a:defRPr>
            </a:lvl1pPr>
          </a:lstStyle>
          <a:p>
            <a:pPr>
              <a:defRPr/>
            </a:pPr>
            <a:endParaRPr lang="en-GB"/>
          </a:p>
        </p:txBody>
      </p:sp>
      <p:sp>
        <p:nvSpPr>
          <p:cNvPr id="4110" name="Rectangle 14"/>
          <p:cNvSpPr>
            <a:spLocks noGrp="1" noChangeArrowheads="1"/>
          </p:cNvSpPr>
          <p:nvPr>
            <p:ph type="ftr"/>
          </p:nvPr>
        </p:nvSpPr>
        <p:spPr bwMode="auto">
          <a:xfrm>
            <a:off x="0" y="10155238"/>
            <a:ext cx="32670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Tx/>
              <a:buSzPct val="100000"/>
              <a:buFontTx/>
              <a:buNone/>
              <a:tabLst>
                <a:tab pos="723900" algn="l"/>
                <a:tab pos="1447800" algn="l"/>
                <a:tab pos="2171700" algn="l"/>
                <a:tab pos="2895600" algn="l"/>
              </a:tabLst>
              <a:defRPr sz="1400">
                <a:solidFill>
                  <a:srgbClr val="000000"/>
                </a:solidFill>
                <a:latin typeface="Times New Roman" pitchFamily="16" charset="0"/>
                <a:ea typeface="+mn-ea"/>
                <a:cs typeface="Lucida Sans Unicode" charset="0"/>
              </a:defRPr>
            </a:lvl1pPr>
          </a:lstStyle>
          <a:p>
            <a:pPr>
              <a:defRPr/>
            </a:pPr>
            <a:endParaRPr lang="en-GB"/>
          </a:p>
        </p:txBody>
      </p:sp>
      <p:sp>
        <p:nvSpPr>
          <p:cNvPr id="4111" name="Rectangle 15"/>
          <p:cNvSpPr>
            <a:spLocks noGrp="1" noChangeArrowheads="1"/>
          </p:cNvSpPr>
          <p:nvPr>
            <p:ph type="sldNum"/>
          </p:nvPr>
        </p:nvSpPr>
        <p:spPr bwMode="auto">
          <a:xfrm>
            <a:off x="4278313" y="10155238"/>
            <a:ext cx="32670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Tx/>
              <a:buSzPct val="100000"/>
              <a:buFontTx/>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fld id="{280704CE-2332-4D80-8DB4-8C4FF18F9727}" type="slidenum">
              <a:rPr lang="en-GB"/>
              <a:pPr>
                <a:defRPr/>
              </a:pPr>
              <a:t>‹#›</a:t>
            </a:fld>
            <a:endParaRPr lang="en-GB"/>
          </a:p>
        </p:txBody>
      </p:sp>
    </p:spTree>
    <p:extLst>
      <p:ext uri="{BB962C8B-B14F-4D97-AF65-F5344CB8AC3E}">
        <p14:creationId xmlns:p14="http://schemas.microsoft.com/office/powerpoint/2010/main" val="101812473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5"/>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B9C4671C-FC8C-46FE-B455-907C2C69E447}" type="slidenum">
              <a:rPr lang="en-GB">
                <a:solidFill>
                  <a:srgbClr val="000000"/>
                </a:solidFill>
                <a:latin typeface="Times New Roman" panose="02020603050405020304" pitchFamily="18" charset="0"/>
              </a:rPr>
              <a:pPr>
                <a:lnSpc>
                  <a:spcPct val="95000"/>
                </a:lnSpc>
                <a:buClrTx/>
                <a:buFontTx/>
                <a:buNone/>
              </a:pPr>
              <a:t>1</a:t>
            </a:fld>
            <a:endParaRPr lang="en-GB">
              <a:solidFill>
                <a:srgbClr val="000000"/>
              </a:solidFill>
              <a:latin typeface="Times New Roman" panose="02020603050405020304" pitchFamily="18" charset="0"/>
            </a:endParaRPr>
          </a:p>
        </p:txBody>
      </p:sp>
      <p:sp>
        <p:nvSpPr>
          <p:cNvPr id="512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p:cNvSpPr>
            <a:spLocks noChangeArrowheads="1"/>
          </p:cNvSpPr>
          <p:nvPr>
            <p:ph type="body" idx="1"/>
          </p:nvPr>
        </p:nvSpPr>
        <p:spPr>
          <a:xfrm>
            <a:off x="755650" y="5076825"/>
            <a:ext cx="6048375" cy="481647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19466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5"/>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8B0102FB-95A5-4BAA-931C-DFC2A59DF2EB}" type="slidenum">
              <a:rPr lang="en-GB">
                <a:solidFill>
                  <a:srgbClr val="000000"/>
                </a:solidFill>
                <a:latin typeface="Times New Roman" panose="02020603050405020304" pitchFamily="18" charset="0"/>
              </a:rPr>
              <a:pPr>
                <a:lnSpc>
                  <a:spcPct val="95000"/>
                </a:lnSpc>
                <a:buClrTx/>
                <a:buFontTx/>
                <a:buNone/>
              </a:pPr>
              <a:t>2</a:t>
            </a:fld>
            <a:endParaRPr lang="en-GB">
              <a:solidFill>
                <a:srgbClr val="000000"/>
              </a:solidFill>
              <a:latin typeface="Times New Roman" panose="02020603050405020304" pitchFamily="18" charset="0"/>
            </a:endParaRPr>
          </a:p>
        </p:txBody>
      </p:sp>
      <p:sp>
        <p:nvSpPr>
          <p:cNvPr id="7171" name="Rectangle 1"/>
          <p:cNvSpPr>
            <a:spLocks noChangeArrowheads="1" noTextEdit="1"/>
          </p:cNvSpPr>
          <p:nvPr>
            <p:ph type="sldImg"/>
          </p:nvPr>
        </p:nvSpPr>
        <p:spPr>
          <a:xfrm>
            <a:off x="1109663" y="811213"/>
            <a:ext cx="5334000" cy="39989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p:cNvSpPr>
            <a:spLocks noChangeArrowheads="1"/>
          </p:cNvSpPr>
          <p:nvPr>
            <p:ph type="body" idx="1"/>
          </p:nvPr>
        </p:nvSpPr>
        <p:spPr>
          <a:xfrm>
            <a:off x="755650" y="5076825"/>
            <a:ext cx="6043613" cy="480377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684733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5"/>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7D10DF6A-48E6-4823-AAD2-868E5C153855}" type="slidenum">
              <a:rPr lang="en-GB">
                <a:solidFill>
                  <a:srgbClr val="000000"/>
                </a:solidFill>
                <a:latin typeface="Times New Roman" panose="02020603050405020304" pitchFamily="18" charset="0"/>
              </a:rPr>
              <a:pPr>
                <a:lnSpc>
                  <a:spcPct val="95000"/>
                </a:lnSpc>
                <a:buClrTx/>
                <a:buFontTx/>
                <a:buNone/>
              </a:pPr>
              <a:t>3</a:t>
            </a:fld>
            <a:endParaRPr lang="en-GB">
              <a:solidFill>
                <a:srgbClr val="000000"/>
              </a:solidFill>
              <a:latin typeface="Times New Roman" panose="02020603050405020304" pitchFamily="18" charset="0"/>
            </a:endParaRPr>
          </a:p>
        </p:txBody>
      </p:sp>
      <p:sp>
        <p:nvSpPr>
          <p:cNvPr id="9219" name="Rectangle 1"/>
          <p:cNvSpPr>
            <a:spLocks noChangeArrowheads="1" noTextEdit="1"/>
          </p:cNvSpPr>
          <p:nvPr>
            <p:ph type="sldImg"/>
          </p:nvPr>
        </p:nvSpPr>
        <p:spPr>
          <a:xfrm>
            <a:off x="1109663" y="811213"/>
            <a:ext cx="5334000" cy="39989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p:cNvSpPr>
            <a:spLocks noChangeArrowheads="1"/>
          </p:cNvSpPr>
          <p:nvPr>
            <p:ph type="body" idx="1"/>
          </p:nvPr>
        </p:nvSpPr>
        <p:spPr>
          <a:xfrm>
            <a:off x="755650" y="5076825"/>
            <a:ext cx="6043613" cy="480377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637194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5"/>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B6D60F29-BB3B-4596-B8DB-702690E507C5}" type="slidenum">
              <a:rPr lang="en-GB">
                <a:solidFill>
                  <a:srgbClr val="000000"/>
                </a:solidFill>
                <a:latin typeface="Times New Roman" panose="02020603050405020304" pitchFamily="18" charset="0"/>
              </a:rPr>
              <a:pPr>
                <a:lnSpc>
                  <a:spcPct val="95000"/>
                </a:lnSpc>
                <a:buClrTx/>
                <a:buFontTx/>
                <a:buNone/>
              </a:pPr>
              <a:t>4</a:t>
            </a:fld>
            <a:endParaRPr lang="en-GB">
              <a:solidFill>
                <a:srgbClr val="000000"/>
              </a:solidFill>
              <a:latin typeface="Times New Roman" panose="02020603050405020304" pitchFamily="18" charset="0"/>
            </a:endParaRPr>
          </a:p>
        </p:txBody>
      </p:sp>
      <p:sp>
        <p:nvSpPr>
          <p:cNvPr id="11267" name="Rectangle 1"/>
          <p:cNvSpPr>
            <a:spLocks noChangeArrowheads="1" noTextEdit="1"/>
          </p:cNvSpPr>
          <p:nvPr>
            <p:ph type="sldImg"/>
          </p:nvPr>
        </p:nvSpPr>
        <p:spPr>
          <a:xfrm>
            <a:off x="1109663" y="811213"/>
            <a:ext cx="5334000" cy="39989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p:cNvSpPr>
            <a:spLocks noChangeArrowheads="1"/>
          </p:cNvSpPr>
          <p:nvPr>
            <p:ph type="body" idx="1"/>
          </p:nvPr>
        </p:nvSpPr>
        <p:spPr>
          <a:xfrm>
            <a:off x="755650" y="5076825"/>
            <a:ext cx="6043613" cy="480377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1762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5"/>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C7C17EF3-3630-4BB5-9184-BCAC0AEBCF74}" type="slidenum">
              <a:rPr lang="en-GB">
                <a:solidFill>
                  <a:srgbClr val="000000"/>
                </a:solidFill>
                <a:latin typeface="Times New Roman" panose="02020603050405020304" pitchFamily="18" charset="0"/>
              </a:rPr>
              <a:pPr>
                <a:lnSpc>
                  <a:spcPct val="95000"/>
                </a:lnSpc>
                <a:buClrTx/>
                <a:buFontTx/>
                <a:buNone/>
              </a:pPr>
              <a:t>5</a:t>
            </a:fld>
            <a:endParaRPr lang="en-GB">
              <a:solidFill>
                <a:srgbClr val="000000"/>
              </a:solidFill>
              <a:latin typeface="Times New Roman" panose="02020603050405020304" pitchFamily="18" charset="0"/>
            </a:endParaRPr>
          </a:p>
        </p:txBody>
      </p:sp>
      <p:sp>
        <p:nvSpPr>
          <p:cNvPr id="13315" name="Rectangle 1"/>
          <p:cNvSpPr>
            <a:spLocks noChangeArrowheads="1" noTextEdit="1"/>
          </p:cNvSpPr>
          <p:nvPr>
            <p:ph type="sldImg"/>
          </p:nvPr>
        </p:nvSpPr>
        <p:spPr>
          <a:xfrm>
            <a:off x="1109663" y="811213"/>
            <a:ext cx="5334000" cy="39989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ChangeArrowheads="1"/>
          </p:cNvSpPr>
          <p:nvPr>
            <p:ph type="body" idx="1"/>
          </p:nvPr>
        </p:nvSpPr>
        <p:spPr>
          <a:xfrm>
            <a:off x="755650" y="5076825"/>
            <a:ext cx="6043613" cy="480377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79658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5"/>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8471C9B6-76F4-437E-B3C9-5059D7A4B04F}" type="slidenum">
              <a:rPr lang="en-GB">
                <a:solidFill>
                  <a:srgbClr val="000000"/>
                </a:solidFill>
                <a:latin typeface="Times New Roman" panose="02020603050405020304" pitchFamily="18" charset="0"/>
              </a:rPr>
              <a:pPr>
                <a:lnSpc>
                  <a:spcPct val="95000"/>
                </a:lnSpc>
                <a:buClrTx/>
                <a:buFontTx/>
                <a:buNone/>
              </a:pPr>
              <a:t>6</a:t>
            </a:fld>
            <a:endParaRPr lang="en-GB">
              <a:solidFill>
                <a:srgbClr val="000000"/>
              </a:solidFill>
              <a:latin typeface="Times New Roman" panose="02020603050405020304" pitchFamily="18" charset="0"/>
            </a:endParaRPr>
          </a:p>
        </p:txBody>
      </p:sp>
      <p:sp>
        <p:nvSpPr>
          <p:cNvPr id="15363" name="Rectangle 1"/>
          <p:cNvSpPr>
            <a:spLocks noChangeArrowheads="1" noTextEdit="1"/>
          </p:cNvSpPr>
          <p:nvPr>
            <p:ph type="sldImg"/>
          </p:nvPr>
        </p:nvSpPr>
        <p:spPr>
          <a:xfrm>
            <a:off x="1111250" y="811213"/>
            <a:ext cx="5326063" cy="3994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ChangeArrowheads="1"/>
          </p:cNvSpPr>
          <p:nvPr>
            <p:ph type="body" idx="1"/>
          </p:nvPr>
        </p:nvSpPr>
        <p:spPr>
          <a:xfrm>
            <a:off x="755650" y="5076825"/>
            <a:ext cx="6038850" cy="47974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8188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5"/>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DD396332-C0B6-4AFC-BA2D-290FD8AD6F8E}" type="slidenum">
              <a:rPr lang="en-GB">
                <a:solidFill>
                  <a:srgbClr val="000000"/>
                </a:solidFill>
                <a:latin typeface="Times New Roman" panose="02020603050405020304" pitchFamily="18" charset="0"/>
              </a:rPr>
              <a:pPr>
                <a:lnSpc>
                  <a:spcPct val="95000"/>
                </a:lnSpc>
                <a:buClrTx/>
                <a:buFontTx/>
                <a:buNone/>
              </a:pPr>
              <a:t>7</a:t>
            </a:fld>
            <a:endParaRPr lang="en-GB">
              <a:solidFill>
                <a:srgbClr val="000000"/>
              </a:solidFill>
              <a:latin typeface="Times New Roman" panose="02020603050405020304" pitchFamily="18" charset="0"/>
            </a:endParaRPr>
          </a:p>
        </p:txBody>
      </p:sp>
      <p:sp>
        <p:nvSpPr>
          <p:cNvPr id="17411" name="Rectangle 1"/>
          <p:cNvSpPr>
            <a:spLocks noChangeArrowheads="1" noTextEdit="1"/>
          </p:cNvSpPr>
          <p:nvPr>
            <p:ph type="sldImg"/>
          </p:nvPr>
        </p:nvSpPr>
        <p:spPr>
          <a:xfrm>
            <a:off x="-992188" y="1084263"/>
            <a:ext cx="7138988" cy="53546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ChangeArrowheads="1"/>
          </p:cNvSpPr>
          <p:nvPr>
            <p:ph type="body" idx="1"/>
          </p:nvPr>
        </p:nvSpPr>
        <p:spPr>
          <a:xfrm>
            <a:off x="515938" y="6784975"/>
            <a:ext cx="4114800" cy="641191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23523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5"/>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2DDDA6C8-DCF5-4362-A8EA-50964A0D9D42}" type="slidenum">
              <a:rPr lang="en-GB">
                <a:solidFill>
                  <a:srgbClr val="000000"/>
                </a:solidFill>
                <a:latin typeface="Times New Roman" panose="02020603050405020304" pitchFamily="18" charset="0"/>
              </a:rPr>
              <a:pPr>
                <a:lnSpc>
                  <a:spcPct val="95000"/>
                </a:lnSpc>
                <a:buClrTx/>
                <a:buFontTx/>
                <a:buNone/>
              </a:pPr>
              <a:t>8</a:t>
            </a:fld>
            <a:endParaRPr lang="en-GB">
              <a:solidFill>
                <a:srgbClr val="000000"/>
              </a:solidFill>
              <a:latin typeface="Times New Roman" panose="02020603050405020304" pitchFamily="18" charset="0"/>
            </a:endParaRPr>
          </a:p>
        </p:txBody>
      </p:sp>
      <p:sp>
        <p:nvSpPr>
          <p:cNvPr id="19459" name="Rectangle 1"/>
          <p:cNvSpPr>
            <a:spLocks noChangeArrowheads="1" noTextEdit="1"/>
          </p:cNvSpPr>
          <p:nvPr>
            <p:ph type="sldImg"/>
          </p:nvPr>
        </p:nvSpPr>
        <p:spPr>
          <a:xfrm>
            <a:off x="1109663" y="811213"/>
            <a:ext cx="5334000" cy="39989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ChangeArrowheads="1"/>
          </p:cNvSpPr>
          <p:nvPr>
            <p:ph type="body" idx="1"/>
          </p:nvPr>
        </p:nvSpPr>
        <p:spPr>
          <a:xfrm>
            <a:off x="755650" y="5076825"/>
            <a:ext cx="6043613" cy="480377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589192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GB"/>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4495B653-2CF4-4761-80C1-AC1DFE7A9382}" type="slidenum">
              <a:rPr lang="en-GB"/>
              <a:pPr>
                <a:defRPr/>
              </a:pPr>
              <a:t>‹#›</a:t>
            </a:fld>
            <a:endParaRPr lang="en-GB"/>
          </a:p>
        </p:txBody>
      </p:sp>
    </p:spTree>
    <p:extLst>
      <p:ext uri="{BB962C8B-B14F-4D97-AF65-F5344CB8AC3E}">
        <p14:creationId xmlns:p14="http://schemas.microsoft.com/office/powerpoint/2010/main" val="314310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0140DD22-C790-413D-8599-9F59CF736CDF}" type="slidenum">
              <a:rPr lang="en-GB"/>
              <a:pPr>
                <a:defRPr/>
              </a:pPr>
              <a:t>‹#›</a:t>
            </a:fld>
            <a:endParaRPr lang="en-GB"/>
          </a:p>
        </p:txBody>
      </p:sp>
    </p:spTree>
    <p:extLst>
      <p:ext uri="{BB962C8B-B14F-4D97-AF65-F5344CB8AC3E}">
        <p14:creationId xmlns:p14="http://schemas.microsoft.com/office/powerpoint/2010/main" val="220148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325" y="301625"/>
            <a:ext cx="2265363" cy="6446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3238" y="301625"/>
            <a:ext cx="6643687"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513EEB63-BECD-4DB9-BEC3-9F38581711AD}" type="slidenum">
              <a:rPr lang="en-GB"/>
              <a:pPr>
                <a:defRPr/>
              </a:pPr>
              <a:t>‹#›</a:t>
            </a:fld>
            <a:endParaRPr lang="en-GB"/>
          </a:p>
        </p:txBody>
      </p:sp>
    </p:spTree>
    <p:extLst>
      <p:ext uri="{BB962C8B-B14F-4D97-AF65-F5344CB8AC3E}">
        <p14:creationId xmlns:p14="http://schemas.microsoft.com/office/powerpoint/2010/main" val="2084398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GB"/>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538ADC7F-F9F5-4ACC-A0F6-BAA81AED6643}" type="slidenum">
              <a:rPr lang="en-GB"/>
              <a:pPr>
                <a:defRPr/>
              </a:pPr>
              <a:t>‹#›</a:t>
            </a:fld>
            <a:endParaRPr lang="en-GB"/>
          </a:p>
        </p:txBody>
      </p:sp>
    </p:spTree>
    <p:extLst>
      <p:ext uri="{BB962C8B-B14F-4D97-AF65-F5344CB8AC3E}">
        <p14:creationId xmlns:p14="http://schemas.microsoft.com/office/powerpoint/2010/main" val="973261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DC4CFB73-41A2-45B4-9DA0-F458791A348B}" type="slidenum">
              <a:rPr lang="en-GB"/>
              <a:pPr>
                <a:defRPr/>
              </a:pPr>
              <a:t>‹#›</a:t>
            </a:fld>
            <a:endParaRPr lang="en-GB"/>
          </a:p>
        </p:txBody>
      </p:sp>
    </p:spTree>
    <p:extLst>
      <p:ext uri="{BB962C8B-B14F-4D97-AF65-F5344CB8AC3E}">
        <p14:creationId xmlns:p14="http://schemas.microsoft.com/office/powerpoint/2010/main" val="111408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820DA4E-378C-4272-A123-370E2FCE0DD5}" type="slidenum">
              <a:rPr lang="en-GB"/>
              <a:pPr>
                <a:defRPr/>
              </a:pPr>
              <a:t>‹#›</a:t>
            </a:fld>
            <a:endParaRPr lang="en-GB"/>
          </a:p>
        </p:txBody>
      </p:sp>
    </p:spTree>
    <p:extLst>
      <p:ext uri="{BB962C8B-B14F-4D97-AF65-F5344CB8AC3E}">
        <p14:creationId xmlns:p14="http://schemas.microsoft.com/office/powerpoint/2010/main" val="2367798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90575" y="1979613"/>
            <a:ext cx="4054475" cy="909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97450" y="1979613"/>
            <a:ext cx="4056063" cy="909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202D97E1-5CEA-4ECB-B741-78045ABE2B7B}" type="slidenum">
              <a:rPr lang="en-GB"/>
              <a:pPr>
                <a:defRPr/>
              </a:pPr>
              <a:t>‹#›</a:t>
            </a:fld>
            <a:endParaRPr lang="en-GB"/>
          </a:p>
        </p:txBody>
      </p:sp>
    </p:spTree>
    <p:extLst>
      <p:ext uri="{BB962C8B-B14F-4D97-AF65-F5344CB8AC3E}">
        <p14:creationId xmlns:p14="http://schemas.microsoft.com/office/powerpoint/2010/main" val="411759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pPr>
              <a:defRPr/>
            </a:pPr>
            <a:fld id="{ED177949-69DA-4599-9A64-890417CCD141}" type="slidenum">
              <a:rPr lang="en-GB"/>
              <a:pPr>
                <a:defRPr/>
              </a:pPr>
              <a:t>‹#›</a:t>
            </a:fld>
            <a:endParaRPr lang="en-GB"/>
          </a:p>
        </p:txBody>
      </p:sp>
    </p:spTree>
    <p:extLst>
      <p:ext uri="{BB962C8B-B14F-4D97-AF65-F5344CB8AC3E}">
        <p14:creationId xmlns:p14="http://schemas.microsoft.com/office/powerpoint/2010/main" val="3399598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459F8C6B-1EE5-46B8-96A1-C2DE2F019D24}" type="slidenum">
              <a:rPr lang="en-GB"/>
              <a:pPr>
                <a:defRPr/>
              </a:pPr>
              <a:t>‹#›</a:t>
            </a:fld>
            <a:endParaRPr lang="en-GB"/>
          </a:p>
        </p:txBody>
      </p:sp>
    </p:spTree>
    <p:extLst>
      <p:ext uri="{BB962C8B-B14F-4D97-AF65-F5344CB8AC3E}">
        <p14:creationId xmlns:p14="http://schemas.microsoft.com/office/powerpoint/2010/main" val="1142963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pPr>
              <a:defRPr/>
            </a:pPr>
            <a:fld id="{A6640FAF-2EA5-41D6-B71C-FEE7FF697666}" type="slidenum">
              <a:rPr lang="en-GB"/>
              <a:pPr>
                <a:defRPr/>
              </a:pPr>
              <a:t>‹#›</a:t>
            </a:fld>
            <a:endParaRPr lang="en-GB"/>
          </a:p>
        </p:txBody>
      </p:sp>
    </p:spTree>
    <p:extLst>
      <p:ext uri="{BB962C8B-B14F-4D97-AF65-F5344CB8AC3E}">
        <p14:creationId xmlns:p14="http://schemas.microsoft.com/office/powerpoint/2010/main" val="3515003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270805EF-0ABB-478E-AA73-C100F1441D9C}" type="slidenum">
              <a:rPr lang="en-GB"/>
              <a:pPr>
                <a:defRPr/>
              </a:pPr>
              <a:t>‹#›</a:t>
            </a:fld>
            <a:endParaRPr lang="en-GB"/>
          </a:p>
        </p:txBody>
      </p:sp>
    </p:spTree>
    <p:extLst>
      <p:ext uri="{BB962C8B-B14F-4D97-AF65-F5344CB8AC3E}">
        <p14:creationId xmlns:p14="http://schemas.microsoft.com/office/powerpoint/2010/main" val="265193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009EEB58-3162-4950-9A9A-522B1F8A14B2}" type="slidenum">
              <a:rPr lang="en-GB"/>
              <a:pPr>
                <a:defRPr/>
              </a:pPr>
              <a:t>‹#›</a:t>
            </a:fld>
            <a:endParaRPr lang="en-GB"/>
          </a:p>
        </p:txBody>
      </p:sp>
    </p:spTree>
    <p:extLst>
      <p:ext uri="{BB962C8B-B14F-4D97-AF65-F5344CB8AC3E}">
        <p14:creationId xmlns:p14="http://schemas.microsoft.com/office/powerpoint/2010/main" val="3467477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67DCF43D-075F-4A57-9D89-FF7186C02AAC}" type="slidenum">
              <a:rPr lang="en-GB"/>
              <a:pPr>
                <a:defRPr/>
              </a:pPr>
              <a:t>‹#›</a:t>
            </a:fld>
            <a:endParaRPr lang="en-GB"/>
          </a:p>
        </p:txBody>
      </p:sp>
    </p:spTree>
    <p:extLst>
      <p:ext uri="{BB962C8B-B14F-4D97-AF65-F5344CB8AC3E}">
        <p14:creationId xmlns:p14="http://schemas.microsoft.com/office/powerpoint/2010/main" val="966004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B8C60FD5-E404-4B44-BD98-08B94B62A08F}" type="slidenum">
              <a:rPr lang="en-GB"/>
              <a:pPr>
                <a:defRPr/>
              </a:pPr>
              <a:t>‹#›</a:t>
            </a:fld>
            <a:endParaRPr lang="en-GB"/>
          </a:p>
        </p:txBody>
      </p:sp>
    </p:spTree>
    <p:extLst>
      <p:ext uri="{BB962C8B-B14F-4D97-AF65-F5344CB8AC3E}">
        <p14:creationId xmlns:p14="http://schemas.microsoft.com/office/powerpoint/2010/main" val="2722200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4225" y="552450"/>
            <a:ext cx="2209800" cy="105219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3238" y="552450"/>
            <a:ext cx="6478587" cy="10521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ED7BD1CE-AA08-4117-914B-B65C882D4320}" type="slidenum">
              <a:rPr lang="en-GB"/>
              <a:pPr>
                <a:defRPr/>
              </a:pPr>
              <a:t>‹#›</a:t>
            </a:fld>
            <a:endParaRPr lang="en-GB"/>
          </a:p>
        </p:txBody>
      </p:sp>
    </p:spTree>
    <p:extLst>
      <p:ext uri="{BB962C8B-B14F-4D97-AF65-F5344CB8AC3E}">
        <p14:creationId xmlns:p14="http://schemas.microsoft.com/office/powerpoint/2010/main" val="4013026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552450"/>
            <a:ext cx="8840787" cy="1246188"/>
          </a:xfrm>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4B97AD63-85C4-42F8-BFB8-01BC835A5B82}" type="slidenum">
              <a:rPr lang="en-GB"/>
              <a:pPr>
                <a:defRPr/>
              </a:pPr>
              <a:t>‹#›</a:t>
            </a:fld>
            <a:endParaRPr lang="en-GB"/>
          </a:p>
        </p:txBody>
      </p:sp>
    </p:spTree>
    <p:extLst>
      <p:ext uri="{BB962C8B-B14F-4D97-AF65-F5344CB8AC3E}">
        <p14:creationId xmlns:p14="http://schemas.microsoft.com/office/powerpoint/2010/main" val="111670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13637270-38C6-444F-963B-57B2EA6C6A59}" type="slidenum">
              <a:rPr lang="en-GB"/>
              <a:pPr>
                <a:defRPr/>
              </a:pPr>
              <a:t>‹#›</a:t>
            </a:fld>
            <a:endParaRPr lang="en-GB"/>
          </a:p>
        </p:txBody>
      </p:sp>
    </p:spTree>
    <p:extLst>
      <p:ext uri="{BB962C8B-B14F-4D97-AF65-F5344CB8AC3E}">
        <p14:creationId xmlns:p14="http://schemas.microsoft.com/office/powerpoint/2010/main" val="396745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3238" y="1768475"/>
            <a:ext cx="4454525"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10163" y="1768475"/>
            <a:ext cx="4454525"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539EEC39-2612-43DB-86CA-2F9F34748F20}" type="slidenum">
              <a:rPr lang="en-GB"/>
              <a:pPr>
                <a:defRPr/>
              </a:pPr>
              <a:t>‹#›</a:t>
            </a:fld>
            <a:endParaRPr lang="en-GB"/>
          </a:p>
        </p:txBody>
      </p:sp>
    </p:spTree>
    <p:extLst>
      <p:ext uri="{BB962C8B-B14F-4D97-AF65-F5344CB8AC3E}">
        <p14:creationId xmlns:p14="http://schemas.microsoft.com/office/powerpoint/2010/main" val="66903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pPr>
              <a:defRPr/>
            </a:pPr>
            <a:fld id="{304EB4BE-6846-4051-B1BB-8730537812A5}" type="slidenum">
              <a:rPr lang="en-GB"/>
              <a:pPr>
                <a:defRPr/>
              </a:pPr>
              <a:t>‹#›</a:t>
            </a:fld>
            <a:endParaRPr lang="en-GB"/>
          </a:p>
        </p:txBody>
      </p:sp>
    </p:spTree>
    <p:extLst>
      <p:ext uri="{BB962C8B-B14F-4D97-AF65-F5344CB8AC3E}">
        <p14:creationId xmlns:p14="http://schemas.microsoft.com/office/powerpoint/2010/main" val="288445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DCDE5699-EF96-4F66-8043-9B34ED6DF2AC}" type="slidenum">
              <a:rPr lang="en-GB"/>
              <a:pPr>
                <a:defRPr/>
              </a:pPr>
              <a:t>‹#›</a:t>
            </a:fld>
            <a:endParaRPr lang="en-GB"/>
          </a:p>
        </p:txBody>
      </p:sp>
    </p:spTree>
    <p:extLst>
      <p:ext uri="{BB962C8B-B14F-4D97-AF65-F5344CB8AC3E}">
        <p14:creationId xmlns:p14="http://schemas.microsoft.com/office/powerpoint/2010/main" val="343581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pPr>
              <a:defRPr/>
            </a:pPr>
            <a:fld id="{E3E43A0E-D74B-4EFD-9B2A-270707CF8273}" type="slidenum">
              <a:rPr lang="en-GB"/>
              <a:pPr>
                <a:defRPr/>
              </a:pPr>
              <a:t>‹#›</a:t>
            </a:fld>
            <a:endParaRPr lang="en-GB"/>
          </a:p>
        </p:txBody>
      </p:sp>
    </p:spTree>
    <p:extLst>
      <p:ext uri="{BB962C8B-B14F-4D97-AF65-F5344CB8AC3E}">
        <p14:creationId xmlns:p14="http://schemas.microsoft.com/office/powerpoint/2010/main" val="22272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3AA56B32-B01D-4DAC-8DC8-1144E78B7F36}" type="slidenum">
              <a:rPr lang="en-GB"/>
              <a:pPr>
                <a:defRPr/>
              </a:pPr>
              <a:t>‹#›</a:t>
            </a:fld>
            <a:endParaRPr lang="en-GB"/>
          </a:p>
        </p:txBody>
      </p:sp>
    </p:spTree>
    <p:extLst>
      <p:ext uri="{BB962C8B-B14F-4D97-AF65-F5344CB8AC3E}">
        <p14:creationId xmlns:p14="http://schemas.microsoft.com/office/powerpoint/2010/main" val="99423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1D9430B2-8D89-4018-BB79-04447F6AB39A}" type="slidenum">
              <a:rPr lang="en-GB"/>
              <a:pPr>
                <a:defRPr/>
              </a:pPr>
              <a:t>‹#›</a:t>
            </a:fld>
            <a:endParaRPr lang="en-GB"/>
          </a:p>
        </p:txBody>
      </p:sp>
    </p:spTree>
    <p:extLst>
      <p:ext uri="{BB962C8B-B14F-4D97-AF65-F5344CB8AC3E}">
        <p14:creationId xmlns:p14="http://schemas.microsoft.com/office/powerpoint/2010/main" val="415881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1450"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1450"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n-ea"/>
                <a:cs typeface="+mn-cs"/>
              </a:defRPr>
            </a:lvl1pPr>
          </a:lstStyle>
          <a:p>
            <a:pPr>
              <a:defRPr/>
            </a:pPr>
            <a:endParaRPr lang="en-GB"/>
          </a:p>
        </p:txBody>
      </p:sp>
      <p:sp>
        <p:nvSpPr>
          <p:cNvPr id="1028" name="Rectangle 4"/>
          <p:cNvSpPr>
            <a:spLocks noGrp="1" noChangeArrowheads="1"/>
          </p:cNvSpPr>
          <p:nvPr>
            <p:ph type="ftr"/>
          </p:nvPr>
        </p:nvSpPr>
        <p:spPr bwMode="auto">
          <a:xfrm>
            <a:off x="3448050" y="6886575"/>
            <a:ext cx="318611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n-ea"/>
                <a:cs typeface="+mn-cs"/>
              </a:defRPr>
            </a:lvl1pPr>
          </a:lstStyle>
          <a:p>
            <a:pPr>
              <a:defRPr/>
            </a:pPr>
            <a:endParaRPr lang="en-GB"/>
          </a:p>
        </p:txBody>
      </p:sp>
      <p:sp>
        <p:nvSpPr>
          <p:cNvPr id="1029" name="Rectangle 5"/>
          <p:cNvSpPr>
            <a:spLocks noGrp="1" noChangeArrowheads="1"/>
          </p:cNvSpPr>
          <p:nvPr>
            <p:ph type="sldNum"/>
          </p:nvPr>
        </p:nvSpPr>
        <p:spPr bwMode="auto">
          <a:xfrm>
            <a:off x="7227888" y="6886575"/>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mtClean="0">
                <a:solidFill>
                  <a:srgbClr val="000000"/>
                </a:solidFill>
              </a:defRPr>
            </a:lvl1pPr>
          </a:lstStyle>
          <a:p>
            <a:pPr>
              <a:defRPr/>
            </a:pPr>
            <a:fld id="{E50EA2CE-B1A5-4F73-A09D-3B465DCADB9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0"/>
          <a:cs typeface="Microsoft YaHei"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0"/>
          <a:cs typeface="Microsoft YaHei"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0"/>
          <a:cs typeface="Microsoft YaHei"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Microsoft YaHei" charset="0"/>
          <a:cs typeface="Microsoft YaHei"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0"/>
          <a:cs typeface="Microsoft Ya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0"/>
          <a:cs typeface="Microsoft Ya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0"/>
          <a:cs typeface="Microsoft Ya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0"/>
          <a:cs typeface="Microsoft YaHei" charset="0"/>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552450"/>
            <a:ext cx="8840787"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1" name="Rectangle 2"/>
          <p:cNvSpPr>
            <a:spLocks noGrp="1" noChangeArrowheads="1"/>
          </p:cNvSpPr>
          <p:nvPr>
            <p:ph type="body" idx="1"/>
          </p:nvPr>
        </p:nvSpPr>
        <p:spPr bwMode="auto">
          <a:xfrm>
            <a:off x="790575" y="1979613"/>
            <a:ext cx="8262938" cy="909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04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38163" y="6418263"/>
            <a:ext cx="23320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Tx/>
              <a:buSzPct val="100000"/>
              <a:buFontTx/>
              <a:buNone/>
              <a:tabLst>
                <a:tab pos="723900" algn="l"/>
                <a:tab pos="1447800" algn="l"/>
                <a:tab pos="2171700" algn="l"/>
              </a:tabLst>
              <a:defRPr sz="1400">
                <a:solidFill>
                  <a:srgbClr val="000000"/>
                </a:solidFill>
                <a:latin typeface="Times New Roman" pitchFamily="16" charset="0"/>
                <a:ea typeface="+mn-ea"/>
                <a:cs typeface="Lucida Sans Unicode" charset="0"/>
              </a:defRPr>
            </a:lvl1pPr>
          </a:lstStyle>
          <a:p>
            <a:pPr>
              <a:defRPr/>
            </a:pPr>
            <a:endParaRPr lang="en-GB"/>
          </a:p>
        </p:txBody>
      </p:sp>
      <p:sp>
        <p:nvSpPr>
          <p:cNvPr id="2052" name="Rectangle 4"/>
          <p:cNvSpPr>
            <a:spLocks noGrp="1" noChangeArrowheads="1"/>
          </p:cNvSpPr>
          <p:nvPr>
            <p:ph type="ftr"/>
          </p:nvPr>
        </p:nvSpPr>
        <p:spPr bwMode="auto">
          <a:xfrm>
            <a:off x="3446463" y="6418263"/>
            <a:ext cx="317976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5000"/>
              </a:lnSpc>
              <a:buClrTx/>
              <a:buSzPct val="100000"/>
              <a:buFontTx/>
              <a:buNone/>
              <a:tabLst>
                <a:tab pos="723900" algn="l"/>
                <a:tab pos="1447800" algn="l"/>
                <a:tab pos="2171700" algn="l"/>
                <a:tab pos="2895600" algn="l"/>
              </a:tabLst>
              <a:defRPr sz="1400">
                <a:solidFill>
                  <a:srgbClr val="000000"/>
                </a:solidFill>
                <a:latin typeface="Times New Roman" pitchFamily="16" charset="0"/>
                <a:ea typeface="+mn-ea"/>
                <a:cs typeface="Lucida Sans Unicode" charset="0"/>
              </a:defRPr>
            </a:lvl1pPr>
          </a:lstStyle>
          <a:p>
            <a:pPr>
              <a:defRPr/>
            </a:pPr>
            <a:endParaRPr lang="en-GB"/>
          </a:p>
        </p:txBody>
      </p:sp>
      <p:sp>
        <p:nvSpPr>
          <p:cNvPr id="2053" name="Rectangle 5"/>
          <p:cNvSpPr>
            <a:spLocks noGrp="1" noChangeArrowheads="1"/>
          </p:cNvSpPr>
          <p:nvPr>
            <p:ph type="sldNum"/>
          </p:nvPr>
        </p:nvSpPr>
        <p:spPr bwMode="auto">
          <a:xfrm>
            <a:off x="7081838" y="6418263"/>
            <a:ext cx="23320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Tx/>
              <a:buSzPct val="100000"/>
              <a:buFontTx/>
              <a:buNone/>
              <a:tabLst>
                <a:tab pos="723900" algn="l"/>
                <a:tab pos="1447800" algn="l"/>
                <a:tab pos="2171700" algn="l"/>
              </a:tabLst>
              <a:defRPr sz="1400" smtClean="0">
                <a:solidFill>
                  <a:srgbClr val="000000"/>
                </a:solidFill>
                <a:latin typeface="Times New Roman" panose="02020603050405020304" pitchFamily="18" charset="0"/>
              </a:defRPr>
            </a:lvl1pPr>
          </a:lstStyle>
          <a:p>
            <a:pPr>
              <a:defRPr/>
            </a:pPr>
            <a:fld id="{7A9DF347-EAE8-4BF5-8432-8FD2CFC3F79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600" b="1">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600" b="1">
          <a:solidFill>
            <a:srgbClr val="000000"/>
          </a:solidFill>
          <a:latin typeface="Arial"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600" b="1">
          <a:solidFill>
            <a:srgbClr val="000000"/>
          </a:solidFill>
          <a:latin typeface="Arial"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600" b="1">
          <a:solidFill>
            <a:srgbClr val="000000"/>
          </a:solidFill>
          <a:latin typeface="Arial"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600" b="1">
          <a:solidFill>
            <a:srgbClr val="000000"/>
          </a:solidFill>
          <a:latin typeface="Arial"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2600" b="1">
          <a:solidFill>
            <a:srgbClr val="000000"/>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2600" b="1">
          <a:solidFill>
            <a:srgbClr val="000000"/>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2600" b="1">
          <a:solidFill>
            <a:srgbClr val="000000"/>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2600" b="1">
          <a:solidFill>
            <a:srgbClr val="000000"/>
          </a:solidFill>
          <a:latin typeface="Arial" charset="0"/>
          <a:cs typeface="Arial Unicode MS" charset="0"/>
        </a:defRPr>
      </a:lvl9pPr>
    </p:titleStyle>
    <p:bodyStyle>
      <a:lvl1pPr marL="342900" indent="-342900" algn="l" defTabSz="449263" rtl="0" eaLnBrk="0" fontAlgn="base" hangingPunct="0">
        <a:lnSpc>
          <a:spcPct val="93000"/>
        </a:lnSpc>
        <a:spcBef>
          <a:spcPct val="0"/>
        </a:spcBef>
        <a:spcAft>
          <a:spcPts val="1288"/>
        </a:spcAft>
        <a:buClr>
          <a:srgbClr val="000000"/>
        </a:buClr>
        <a:buSzPct val="100000"/>
        <a:buFont typeface="Times New Roman" panose="02020603050405020304" pitchFamily="18" charset="0"/>
        <a:defRPr sz="2900">
          <a:solidFill>
            <a:srgbClr val="000080"/>
          </a:solidFill>
          <a:latin typeface="+mn-lt"/>
          <a:ea typeface="+mn-ea"/>
          <a:cs typeface="+mn-cs"/>
        </a:defRPr>
      </a:lvl1pPr>
      <a:lvl2pPr marL="742950" indent="-285750" algn="l" defTabSz="449263" rtl="0" eaLnBrk="0" fontAlgn="base" hangingPunct="0">
        <a:lnSpc>
          <a:spcPct val="93000"/>
        </a:lnSpc>
        <a:spcBef>
          <a:spcPct val="0"/>
        </a:spcBef>
        <a:spcAft>
          <a:spcPts val="1038"/>
        </a:spcAft>
        <a:buClr>
          <a:srgbClr val="000000"/>
        </a:buClr>
        <a:buSzPct val="100000"/>
        <a:buFont typeface="Times New Roman" panose="02020603050405020304" pitchFamily="18" charset="0"/>
        <a:defRPr sz="2500">
          <a:solidFill>
            <a:srgbClr val="000080"/>
          </a:solidFill>
          <a:latin typeface="+mn-lt"/>
          <a:cs typeface="+mn-cs"/>
        </a:defRPr>
      </a:lvl2pPr>
      <a:lvl3pPr marL="1143000" indent="-228600" algn="l" defTabSz="449263" rtl="0" eaLnBrk="0" fontAlgn="base" hangingPunct="0">
        <a:lnSpc>
          <a:spcPct val="93000"/>
        </a:lnSpc>
        <a:spcBef>
          <a:spcPct val="0"/>
        </a:spcBef>
        <a:spcAft>
          <a:spcPts val="775"/>
        </a:spcAft>
        <a:buClr>
          <a:srgbClr val="000000"/>
        </a:buClr>
        <a:buSzPct val="100000"/>
        <a:buFont typeface="Times New Roman" panose="02020603050405020304" pitchFamily="18" charset="0"/>
        <a:defRPr sz="2200">
          <a:solidFill>
            <a:srgbClr val="000080"/>
          </a:solidFill>
          <a:latin typeface="+mn-lt"/>
          <a:cs typeface="+mn-cs"/>
        </a:defRPr>
      </a:lvl3pPr>
      <a:lvl4pPr marL="1600200" indent="-228600" algn="l" defTabSz="449263" rtl="0" eaLnBrk="0" fontAlgn="base" hangingPunct="0">
        <a:lnSpc>
          <a:spcPct val="93000"/>
        </a:lnSpc>
        <a:spcBef>
          <a:spcPct val="0"/>
        </a:spcBef>
        <a:spcAft>
          <a:spcPts val="513"/>
        </a:spcAft>
        <a:buClr>
          <a:srgbClr val="000000"/>
        </a:buClr>
        <a:buSzPct val="100000"/>
        <a:buFont typeface="Times New Roman" panose="02020603050405020304" pitchFamily="18" charset="0"/>
        <a:defRPr sz="1900">
          <a:solidFill>
            <a:srgbClr val="000080"/>
          </a:solidFill>
          <a:latin typeface="+mn-lt"/>
          <a:cs typeface="+mn-cs"/>
        </a:defRPr>
      </a:lvl4pPr>
      <a:lvl5pPr marL="2057400" indent="-228600" algn="l" defTabSz="449263" rtl="0" eaLnBrk="0" fontAlgn="base" hangingPunct="0">
        <a:lnSpc>
          <a:spcPct val="93000"/>
        </a:lnSpc>
        <a:spcBef>
          <a:spcPct val="0"/>
        </a:spcBef>
        <a:spcAft>
          <a:spcPts val="263"/>
        </a:spcAft>
        <a:buClr>
          <a:srgbClr val="000000"/>
        </a:buClr>
        <a:buSzPct val="100000"/>
        <a:buFont typeface="Times New Roman" panose="02020603050405020304" pitchFamily="18" charset="0"/>
        <a:defRPr sz="1900">
          <a:solidFill>
            <a:srgbClr val="000080"/>
          </a:solidFill>
          <a:latin typeface="+mn-lt"/>
          <a:cs typeface="+mn-cs"/>
        </a:defRPr>
      </a:lvl5pPr>
      <a:lvl6pPr marL="2514600" indent="-228600" algn="l" defTabSz="449263" rtl="0" fontAlgn="base" hangingPunct="0">
        <a:lnSpc>
          <a:spcPct val="93000"/>
        </a:lnSpc>
        <a:spcBef>
          <a:spcPct val="0"/>
        </a:spcBef>
        <a:spcAft>
          <a:spcPts val="263"/>
        </a:spcAft>
        <a:buClr>
          <a:srgbClr val="000000"/>
        </a:buClr>
        <a:buSzPct val="100000"/>
        <a:buFont typeface="Times New Roman" pitchFamily="16" charset="0"/>
        <a:defRPr sz="1900">
          <a:solidFill>
            <a:srgbClr val="000080"/>
          </a:solidFill>
          <a:latin typeface="+mn-lt"/>
          <a:cs typeface="+mn-cs"/>
        </a:defRPr>
      </a:lvl6pPr>
      <a:lvl7pPr marL="2971800" indent="-228600" algn="l" defTabSz="449263" rtl="0" fontAlgn="base" hangingPunct="0">
        <a:lnSpc>
          <a:spcPct val="93000"/>
        </a:lnSpc>
        <a:spcBef>
          <a:spcPct val="0"/>
        </a:spcBef>
        <a:spcAft>
          <a:spcPts val="263"/>
        </a:spcAft>
        <a:buClr>
          <a:srgbClr val="000000"/>
        </a:buClr>
        <a:buSzPct val="100000"/>
        <a:buFont typeface="Times New Roman" pitchFamily="16" charset="0"/>
        <a:defRPr sz="1900">
          <a:solidFill>
            <a:srgbClr val="000080"/>
          </a:solidFill>
          <a:latin typeface="+mn-lt"/>
          <a:cs typeface="+mn-cs"/>
        </a:defRPr>
      </a:lvl7pPr>
      <a:lvl8pPr marL="3429000" indent="-228600" algn="l" defTabSz="449263" rtl="0" fontAlgn="base" hangingPunct="0">
        <a:lnSpc>
          <a:spcPct val="93000"/>
        </a:lnSpc>
        <a:spcBef>
          <a:spcPct val="0"/>
        </a:spcBef>
        <a:spcAft>
          <a:spcPts val="263"/>
        </a:spcAft>
        <a:buClr>
          <a:srgbClr val="000000"/>
        </a:buClr>
        <a:buSzPct val="100000"/>
        <a:buFont typeface="Times New Roman" pitchFamily="16" charset="0"/>
        <a:defRPr sz="1900">
          <a:solidFill>
            <a:srgbClr val="000080"/>
          </a:solidFill>
          <a:latin typeface="+mn-lt"/>
          <a:cs typeface="+mn-cs"/>
        </a:defRPr>
      </a:lvl8pPr>
      <a:lvl9pPr marL="3886200" indent="-228600" algn="l" defTabSz="449263" rtl="0" fontAlgn="base" hangingPunct="0">
        <a:lnSpc>
          <a:spcPct val="93000"/>
        </a:lnSpc>
        <a:spcBef>
          <a:spcPct val="0"/>
        </a:spcBef>
        <a:spcAft>
          <a:spcPts val="263"/>
        </a:spcAft>
        <a:buClr>
          <a:srgbClr val="000000"/>
        </a:buClr>
        <a:buSzPct val="100000"/>
        <a:buFont typeface="Times New Roman" pitchFamily="16" charset="0"/>
        <a:defRPr sz="1900">
          <a:solidFill>
            <a:srgbClr val="00008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WordArt 1"/>
          <p:cNvSpPr>
            <a:spLocks noChangeArrowheads="1" noChangeShapeType="1" noTextEdit="1"/>
          </p:cNvSpPr>
          <p:nvPr/>
        </p:nvSpPr>
        <p:spPr bwMode="auto">
          <a:xfrm>
            <a:off x="360363" y="1511300"/>
            <a:ext cx="9072562" cy="4824413"/>
          </a:xfrm>
          <a:prstGeom prst="rect">
            <a:avLst/>
          </a:prstGeom>
        </p:spPr>
        <p:txBody>
          <a:bodyPr wrap="none" fromWordArt="1">
            <a:prstTxWarp prst="textPlain">
              <a:avLst>
                <a:gd name="adj" fmla="val 50000"/>
              </a:avLst>
            </a:prstTxWarp>
          </a:bodyPr>
          <a:lstStyle/>
          <a:p>
            <a:pPr algn="ctr"/>
            <a:r>
              <a:rPr lang="en-US" sz="3600" kern="10">
                <a:ln w="9360">
                  <a:solidFill>
                    <a:srgbClr val="489069"/>
                  </a:solidFill>
                  <a:miter lim="800000"/>
                  <a:headEnd/>
                  <a:tailEnd/>
                </a:ln>
                <a:solidFill>
                  <a:srgbClr val="489069"/>
                </a:solidFill>
                <a:latin typeface="Arial Black" panose="020B0A04020102020204" pitchFamily="34" charset="0"/>
              </a:rPr>
              <a:t>Awareness Programme For</a:t>
            </a:r>
          </a:p>
          <a:p>
            <a:pPr algn="ctr"/>
            <a:r>
              <a:rPr lang="en-US" sz="3600" kern="10">
                <a:ln w="9360">
                  <a:solidFill>
                    <a:srgbClr val="489069"/>
                  </a:solidFill>
                  <a:miter lim="800000"/>
                  <a:headEnd/>
                  <a:tailEnd/>
                </a:ln>
                <a:solidFill>
                  <a:srgbClr val="489069"/>
                </a:solidFill>
                <a:latin typeface="Arial Black" panose="020B0A04020102020204" pitchFamily="34" charset="0"/>
              </a:rPr>
              <a:t> Aspects Identification and </a:t>
            </a:r>
          </a:p>
          <a:p>
            <a:pPr algn="ctr"/>
            <a:r>
              <a:rPr lang="en-US" sz="3600" kern="10">
                <a:ln w="9360">
                  <a:solidFill>
                    <a:srgbClr val="489069"/>
                  </a:solidFill>
                  <a:miter lim="800000"/>
                  <a:headEnd/>
                  <a:tailEnd/>
                </a:ln>
                <a:solidFill>
                  <a:srgbClr val="489069"/>
                </a:solidFill>
                <a:latin typeface="Arial Black" panose="020B0A04020102020204" pitchFamily="34" charset="0"/>
              </a:rPr>
              <a:t>Impact Assessment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519113" y="371475"/>
            <a:ext cx="8850312" cy="996950"/>
          </a:xfrm>
        </p:spPr>
        <p:txBody>
          <a:bodyPr/>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Environmental Aspects</a:t>
            </a:r>
          </a:p>
        </p:txBody>
      </p:sp>
      <p:sp>
        <p:nvSpPr>
          <p:cNvPr id="6147" name="Rectangle 2"/>
          <p:cNvSpPr>
            <a:spLocks noGrp="1" noChangeArrowheads="1"/>
          </p:cNvSpPr>
          <p:nvPr>
            <p:ph type="body" idx="4294967295"/>
          </p:nvPr>
        </p:nvSpPr>
        <p:spPr>
          <a:xfrm>
            <a:off x="800100" y="1120775"/>
            <a:ext cx="8272463" cy="9104313"/>
          </a:xfrm>
        </p:spPr>
        <p:txBody>
          <a:bodyPr/>
          <a:lstStyle/>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Clause Ref : 6.1.2</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   The organization shall establish,implement and maintain a procedures</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a) to identify the environmental aspects of its activities, product and service within the defined scope of the environmental management system that it control and those that it can influence taking into account planned or new development  or new or modified activities,products and services,and</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b) to determine those aspects that have or can have significant impacts on the environment (i.e. significant environmental aspects)</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body" idx="4294967295"/>
          </p:nvPr>
        </p:nvSpPr>
        <p:spPr>
          <a:xfrm>
            <a:off x="790575" y="1979613"/>
            <a:ext cx="8272463" cy="9104312"/>
          </a:xfrm>
        </p:spPr>
        <p:txBody>
          <a:bodyPr/>
          <a:lstStyle/>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    The organization shall document this information and keep it up to date.</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    The organization shall ensure that the significant environmental aspects are taken into account in establishing, implementing and maintaining its environmental management system.</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endParaRPr lang="en-GB"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body" idx="4294967295"/>
          </p:nvPr>
        </p:nvSpPr>
        <p:spPr>
          <a:xfrm>
            <a:off x="727075" y="936625"/>
            <a:ext cx="8272463" cy="9104313"/>
          </a:xfrm>
        </p:spPr>
        <p:txBody>
          <a:bodyPr/>
          <a:lstStyle/>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Definition of Environmental Aspect</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    element of an organization's activities or products or services that can interact with the environment </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endParaRPr lang="en-GB" smtClean="0"/>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Definition of Environment</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 Surroundings in which on organization operates, including air, water,land, natural resources,flora, fauna, humans, and their interrelation.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4294967295"/>
          </p:nvPr>
        </p:nvSpPr>
        <p:spPr>
          <a:xfrm>
            <a:off x="788988" y="1979613"/>
            <a:ext cx="8272462" cy="9104312"/>
          </a:xfrm>
        </p:spPr>
        <p:txBody>
          <a:bodyPr/>
          <a:lstStyle/>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Definition of Environmental impact</a:t>
            </a:r>
          </a:p>
          <a:p>
            <a:pPr marL="377825" indent="-368300" eaLnBrk="1">
              <a:buClrTx/>
              <a:buFontTx/>
              <a:buNone/>
              <a:tabLst>
                <a:tab pos="377825" algn="l"/>
                <a:tab pos="482600"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Lst>
            </a:pPr>
            <a:r>
              <a:rPr lang="en-GB" smtClean="0"/>
              <a:t>    any change to the environment  whether adverse or beneficial , wholly or partially resulting from an organization,environmental aspects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buClrTx/>
              <a:buFontTx/>
              <a:buNone/>
            </a:pPr>
            <a:fld id="{3C506A4B-EC40-472B-A1E2-B67E6AA1032E}" type="datetime1">
              <a:rPr lang="en-GB" smtClean="0">
                <a:solidFill>
                  <a:srgbClr val="000000"/>
                </a:solidFill>
              </a:rPr>
              <a:pPr>
                <a:buClrTx/>
                <a:buFontTx/>
                <a:buNone/>
              </a:pPr>
              <a:t>21/09/2024</a:t>
            </a:fld>
            <a:endParaRPr lang="en-GB" smtClean="0">
              <a:solidFill>
                <a:srgbClr val="000000"/>
              </a:solidFill>
            </a:endParaRPr>
          </a:p>
        </p:txBody>
      </p:sp>
      <p:sp>
        <p:nvSpPr>
          <p:cNvPr id="14339" name="Footer Placeholder 2"/>
          <p:cNvSpPr>
            <a:spLocks noGrp="1"/>
          </p:cNvSpPr>
          <p:nvPr>
            <p:ph type="ftr" sz="quarter" idx="11"/>
          </p:nvPr>
        </p:nvSpPr>
        <p:spPr>
          <a:noFill/>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buClrTx/>
              <a:buFontTx/>
              <a:buNone/>
            </a:pPr>
            <a:r>
              <a:rPr lang="en-GB" smtClean="0">
                <a:solidFill>
                  <a:srgbClr val="000000"/>
                </a:solidFill>
              </a:rPr>
              <a:t>Presented by : S.R                                       Prepared by : SSM/KVM</a:t>
            </a:r>
          </a:p>
        </p:txBody>
      </p:sp>
      <p:pic>
        <p:nvPicPr>
          <p:cNvPr id="1434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625" cy="7448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cover dir="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Date Placeholder 1"/>
          <p:cNvSpPr>
            <a:spLocks noGrp="1"/>
          </p:cNvSpPr>
          <p:nvPr>
            <p:ph type="dt" sz="quarter" idx="10"/>
          </p:nvPr>
        </p:nvSpPr>
        <p:spPr>
          <a:noFill/>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buClrTx/>
              <a:buFontTx/>
              <a:buNone/>
            </a:pPr>
            <a:fld id="{9239BDC7-AC1F-4BB2-B368-9EC3793CAE7B}" type="datetime1">
              <a:rPr lang="en-GB" smtClean="0">
                <a:solidFill>
                  <a:srgbClr val="000000"/>
                </a:solidFill>
              </a:rPr>
              <a:pPr>
                <a:buClrTx/>
                <a:buFontTx/>
                <a:buNone/>
              </a:pPr>
              <a:t>21/09/2024</a:t>
            </a:fld>
            <a:endParaRPr lang="en-GB" smtClean="0">
              <a:solidFill>
                <a:srgbClr val="000000"/>
              </a:solidFill>
            </a:endParaRPr>
          </a:p>
        </p:txBody>
      </p:sp>
      <p:sp>
        <p:nvSpPr>
          <p:cNvPr id="16387" name="Footer Placeholder 2"/>
          <p:cNvSpPr>
            <a:spLocks noGrp="1"/>
          </p:cNvSpPr>
          <p:nvPr>
            <p:ph type="ftr" sz="quarter" idx="11"/>
          </p:nvPr>
        </p:nvSpPr>
        <p:spPr>
          <a:noFill/>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buClrTx/>
              <a:buFontTx/>
              <a:buNone/>
            </a:pPr>
            <a:r>
              <a:rPr lang="en-GB" smtClean="0">
                <a:solidFill>
                  <a:srgbClr val="000000"/>
                </a:solidFill>
              </a:rPr>
              <a:t>Presented by : S.R                                       Prepared by : SSM/KVM</a:t>
            </a:r>
          </a:p>
        </p:txBody>
      </p:sp>
      <p:pic>
        <p:nvPicPr>
          <p:cNvPr id="16388"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6675" y="3797300"/>
            <a:ext cx="4448175" cy="1160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9" name="AutoShape 2"/>
          <p:cNvSpPr>
            <a:spLocks noChangeArrowheads="1"/>
          </p:cNvSpPr>
          <p:nvPr/>
        </p:nvSpPr>
        <p:spPr bwMode="auto">
          <a:xfrm>
            <a:off x="927100" y="3208338"/>
            <a:ext cx="1008063" cy="673100"/>
          </a:xfrm>
          <a:prstGeom prst="cloudCallout">
            <a:avLst>
              <a:gd name="adj1" fmla="val 10903"/>
              <a:gd name="adj2" fmla="val 36139"/>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16390" name="Oval 3"/>
          <p:cNvSpPr>
            <a:spLocks noChangeArrowheads="1"/>
          </p:cNvSpPr>
          <p:nvPr/>
        </p:nvSpPr>
        <p:spPr bwMode="auto">
          <a:xfrm flipH="1" flipV="1">
            <a:off x="6130925" y="3948113"/>
            <a:ext cx="84138" cy="841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16391" name="Oval 4"/>
          <p:cNvSpPr>
            <a:spLocks noChangeArrowheads="1"/>
          </p:cNvSpPr>
          <p:nvPr/>
        </p:nvSpPr>
        <p:spPr bwMode="auto">
          <a:xfrm flipH="1" flipV="1">
            <a:off x="2438400" y="4552950"/>
            <a:ext cx="84138" cy="84138"/>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16392" name="Text Box 5"/>
          <p:cNvSpPr txBox="1">
            <a:spLocks noChangeArrowheads="1"/>
          </p:cNvSpPr>
          <p:nvPr/>
        </p:nvSpPr>
        <p:spPr bwMode="auto">
          <a:xfrm>
            <a:off x="514350" y="4841875"/>
            <a:ext cx="2290763"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000">
                <a:solidFill>
                  <a:srgbClr val="993366"/>
                </a:solidFill>
                <a:latin typeface="Comic Sans MS" panose="030F0702030302020204" pitchFamily="66" charset="0"/>
              </a:rPr>
              <a:t>Emission (Aspect)</a:t>
            </a:r>
          </a:p>
          <a:p>
            <a:pPr eaLnBrk="1" hangingPunct="1">
              <a:lnSpc>
                <a:spcPct val="100000"/>
              </a:lnSpc>
              <a:buClrTx/>
              <a:buFontTx/>
              <a:buNone/>
            </a:pPr>
            <a:endParaRPr lang="en-GB" sz="2000">
              <a:solidFill>
                <a:srgbClr val="993366"/>
              </a:solidFill>
              <a:latin typeface="Comic Sans MS" panose="030F0702030302020204" pitchFamily="66" charset="0"/>
            </a:endParaRPr>
          </a:p>
          <a:p>
            <a:pPr eaLnBrk="1" hangingPunct="1">
              <a:lnSpc>
                <a:spcPct val="100000"/>
              </a:lnSpc>
              <a:buClrTx/>
              <a:buFontTx/>
              <a:buNone/>
            </a:pPr>
            <a:endParaRPr lang="en-GB" sz="2000">
              <a:solidFill>
                <a:srgbClr val="993366"/>
              </a:solidFill>
              <a:latin typeface="Comic Sans MS" panose="030F0702030302020204" pitchFamily="66" charset="0"/>
            </a:endParaRPr>
          </a:p>
        </p:txBody>
      </p:sp>
      <p:sp>
        <p:nvSpPr>
          <p:cNvPr id="16393" name="Text Box 6"/>
          <p:cNvSpPr txBox="1">
            <a:spLocks noChangeArrowheads="1"/>
          </p:cNvSpPr>
          <p:nvPr/>
        </p:nvSpPr>
        <p:spPr bwMode="auto">
          <a:xfrm>
            <a:off x="312738" y="2771775"/>
            <a:ext cx="275272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000">
                <a:solidFill>
                  <a:srgbClr val="993366"/>
                </a:solidFill>
                <a:latin typeface="Comic Sans MS" panose="030F0702030302020204" pitchFamily="66" charset="0"/>
              </a:rPr>
              <a:t>Air pollution (Impact)</a:t>
            </a:r>
          </a:p>
        </p:txBody>
      </p:sp>
      <p:sp>
        <p:nvSpPr>
          <p:cNvPr id="16394" name="Oval 7"/>
          <p:cNvSpPr>
            <a:spLocks noChangeArrowheads="1"/>
          </p:cNvSpPr>
          <p:nvPr/>
        </p:nvSpPr>
        <p:spPr bwMode="auto">
          <a:xfrm flipH="1" flipV="1">
            <a:off x="1935163" y="4132263"/>
            <a:ext cx="84137" cy="84137"/>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16395" name="Oval 8"/>
          <p:cNvSpPr>
            <a:spLocks noChangeArrowheads="1"/>
          </p:cNvSpPr>
          <p:nvPr/>
        </p:nvSpPr>
        <p:spPr bwMode="auto">
          <a:xfrm flipH="1" flipV="1">
            <a:off x="1766888" y="3965575"/>
            <a:ext cx="84137" cy="8413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16396" name="AutoShape 9"/>
          <p:cNvSpPr>
            <a:spLocks noChangeArrowheads="1"/>
          </p:cNvSpPr>
          <p:nvPr/>
        </p:nvSpPr>
        <p:spPr bwMode="auto">
          <a:xfrm>
            <a:off x="6048375" y="3779838"/>
            <a:ext cx="336550" cy="3365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0 h 21600"/>
              <a:gd name="T20" fmla="*/ 21599 w 21600"/>
              <a:gd name="T21" fmla="*/ 107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0"/>
                </a:cubicBezTo>
                <a:cubicBezTo>
                  <a:pt x="16764" y="0"/>
                  <a:pt x="21600" y="4835"/>
                  <a:pt x="21600" y="10800"/>
                </a:cubicBezTo>
                <a:lnTo>
                  <a:pt x="10800" y="10800"/>
                </a:lnTo>
                <a:lnTo>
                  <a:pt x="10799" y="0"/>
                </a:lnTo>
                <a:close/>
              </a:path>
              <a:path w="21600" h="21600" fill="none">
                <a:moveTo>
                  <a:pt x="10799" y="0"/>
                </a:moveTo>
                <a:cubicBezTo>
                  <a:pt x="10799" y="0"/>
                  <a:pt x="10799" y="-1"/>
                  <a:pt x="10800" y="0"/>
                </a:cubicBezTo>
                <a:cubicBezTo>
                  <a:pt x="16764" y="0"/>
                  <a:pt x="21600" y="4835"/>
                  <a:pt x="21600" y="10800"/>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97" name="AutoShape 10"/>
          <p:cNvSpPr>
            <a:spLocks noChangeArrowheads="1"/>
          </p:cNvSpPr>
          <p:nvPr/>
        </p:nvSpPr>
        <p:spPr bwMode="auto">
          <a:xfrm>
            <a:off x="6048375" y="3611563"/>
            <a:ext cx="503238" cy="5032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0 h 21600"/>
              <a:gd name="T20" fmla="*/ 21599 w 21600"/>
              <a:gd name="T21" fmla="*/ 107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0"/>
                </a:cubicBezTo>
                <a:cubicBezTo>
                  <a:pt x="16764" y="0"/>
                  <a:pt x="21600" y="4835"/>
                  <a:pt x="21600" y="10800"/>
                </a:cubicBezTo>
                <a:lnTo>
                  <a:pt x="10800" y="10800"/>
                </a:lnTo>
                <a:lnTo>
                  <a:pt x="10799" y="0"/>
                </a:lnTo>
                <a:close/>
              </a:path>
              <a:path w="21600" h="21600" fill="none">
                <a:moveTo>
                  <a:pt x="10799" y="0"/>
                </a:moveTo>
                <a:cubicBezTo>
                  <a:pt x="10799" y="0"/>
                  <a:pt x="10799" y="-1"/>
                  <a:pt x="10800" y="0"/>
                </a:cubicBezTo>
                <a:cubicBezTo>
                  <a:pt x="16764" y="0"/>
                  <a:pt x="21600" y="4835"/>
                  <a:pt x="21600" y="10800"/>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98" name="AutoShape 11"/>
          <p:cNvSpPr>
            <a:spLocks noChangeArrowheads="1"/>
          </p:cNvSpPr>
          <p:nvPr/>
        </p:nvSpPr>
        <p:spPr bwMode="auto">
          <a:xfrm>
            <a:off x="6048375" y="3443288"/>
            <a:ext cx="671513" cy="6731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0799 w 21600"/>
              <a:gd name="T19" fmla="*/ 0 h 21600"/>
              <a:gd name="T20" fmla="*/ 21599 w 21600"/>
              <a:gd name="T21" fmla="*/ 107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0"/>
                </a:cubicBezTo>
                <a:cubicBezTo>
                  <a:pt x="16764" y="0"/>
                  <a:pt x="21600" y="4835"/>
                  <a:pt x="21600" y="10800"/>
                </a:cubicBezTo>
                <a:lnTo>
                  <a:pt x="10800" y="10800"/>
                </a:lnTo>
                <a:lnTo>
                  <a:pt x="10799" y="0"/>
                </a:lnTo>
                <a:close/>
              </a:path>
              <a:path w="21600" h="21600" fill="none">
                <a:moveTo>
                  <a:pt x="10799" y="0"/>
                </a:moveTo>
                <a:cubicBezTo>
                  <a:pt x="10799" y="0"/>
                  <a:pt x="10799" y="-1"/>
                  <a:pt x="10800" y="0"/>
                </a:cubicBezTo>
                <a:cubicBezTo>
                  <a:pt x="16764" y="0"/>
                  <a:pt x="21600" y="4835"/>
                  <a:pt x="21600" y="10800"/>
                </a:cubicBezTo>
              </a:path>
            </a:pathLst>
          </a:cu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99" name="Text Box 12"/>
          <p:cNvSpPr txBox="1">
            <a:spLocks noChangeArrowheads="1"/>
          </p:cNvSpPr>
          <p:nvPr/>
        </p:nvSpPr>
        <p:spPr bwMode="auto">
          <a:xfrm>
            <a:off x="6623050" y="3108325"/>
            <a:ext cx="304482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000">
                <a:solidFill>
                  <a:srgbClr val="993366"/>
                </a:solidFill>
                <a:latin typeface="Comic Sans MS" panose="030F0702030302020204" pitchFamily="66" charset="0"/>
              </a:rPr>
              <a:t>Noise pollution (Impact)</a:t>
            </a:r>
          </a:p>
        </p:txBody>
      </p:sp>
      <p:sp>
        <p:nvSpPr>
          <p:cNvPr id="16400" name="Text Box 13"/>
          <p:cNvSpPr txBox="1">
            <a:spLocks noChangeArrowheads="1"/>
          </p:cNvSpPr>
          <p:nvPr/>
        </p:nvSpPr>
        <p:spPr bwMode="auto">
          <a:xfrm>
            <a:off x="5016500" y="5292725"/>
            <a:ext cx="445293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000">
                <a:solidFill>
                  <a:srgbClr val="993366"/>
                </a:solidFill>
                <a:latin typeface="Comic Sans MS" panose="030F0702030302020204" pitchFamily="66" charset="0"/>
              </a:rPr>
              <a:t>Land /water contamination (Impact)</a:t>
            </a:r>
          </a:p>
        </p:txBody>
      </p:sp>
      <p:sp>
        <p:nvSpPr>
          <p:cNvPr id="16401" name="Text Box 14"/>
          <p:cNvSpPr txBox="1">
            <a:spLocks noChangeArrowheads="1"/>
          </p:cNvSpPr>
          <p:nvPr/>
        </p:nvSpPr>
        <p:spPr bwMode="auto">
          <a:xfrm>
            <a:off x="1530350" y="1092200"/>
            <a:ext cx="514985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500" b="1">
                <a:solidFill>
                  <a:srgbClr val="3333FF"/>
                </a:solidFill>
                <a:latin typeface="Comic Sans MS" panose="030F0702030302020204" pitchFamily="66" charset="0"/>
              </a:rPr>
              <a:t>Example : Car driving (activity).</a:t>
            </a:r>
          </a:p>
        </p:txBody>
      </p:sp>
      <p:sp>
        <p:nvSpPr>
          <p:cNvPr id="16402" name="Text Box 15"/>
          <p:cNvSpPr txBox="1">
            <a:spLocks noChangeArrowheads="1"/>
          </p:cNvSpPr>
          <p:nvPr/>
        </p:nvSpPr>
        <p:spPr bwMode="auto">
          <a:xfrm>
            <a:off x="6613525" y="3863975"/>
            <a:ext cx="279558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000">
                <a:solidFill>
                  <a:srgbClr val="993366"/>
                </a:solidFill>
                <a:latin typeface="Comic Sans MS" panose="030F0702030302020204" pitchFamily="66" charset="0"/>
              </a:rPr>
              <a:t>Engine sound (Aspect)</a:t>
            </a:r>
          </a:p>
        </p:txBody>
      </p:sp>
      <p:sp>
        <p:nvSpPr>
          <p:cNvPr id="16403" name="Oval 16"/>
          <p:cNvSpPr>
            <a:spLocks noChangeArrowheads="1"/>
          </p:cNvSpPr>
          <p:nvPr/>
        </p:nvSpPr>
        <p:spPr bwMode="auto">
          <a:xfrm>
            <a:off x="5543550" y="5040313"/>
            <a:ext cx="755650" cy="84137"/>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16404" name="Text Box 17"/>
          <p:cNvSpPr txBox="1">
            <a:spLocks noChangeArrowheads="1"/>
          </p:cNvSpPr>
          <p:nvPr/>
        </p:nvSpPr>
        <p:spPr bwMode="auto">
          <a:xfrm>
            <a:off x="6391275" y="4787900"/>
            <a:ext cx="33512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000">
                <a:solidFill>
                  <a:srgbClr val="993366"/>
                </a:solidFill>
                <a:latin typeface="Comic Sans MS" panose="030F0702030302020204" pitchFamily="66" charset="0"/>
              </a:rPr>
              <a:t>Engine oil spillage (Aspect)</a:t>
            </a:r>
          </a:p>
        </p:txBody>
      </p:sp>
      <p:sp>
        <p:nvSpPr>
          <p:cNvPr id="16405" name="Oval 18"/>
          <p:cNvSpPr>
            <a:spLocks noChangeArrowheads="1"/>
          </p:cNvSpPr>
          <p:nvPr/>
        </p:nvSpPr>
        <p:spPr bwMode="auto">
          <a:xfrm flipH="1" flipV="1">
            <a:off x="2187575" y="4384675"/>
            <a:ext cx="84138" cy="84138"/>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pic>
        <p:nvPicPr>
          <p:cNvPr id="16406"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8163" y="2184400"/>
            <a:ext cx="503237" cy="503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07" name="Text Box 20"/>
          <p:cNvSpPr txBox="1">
            <a:spLocks noChangeArrowheads="1"/>
          </p:cNvSpPr>
          <p:nvPr/>
        </p:nvSpPr>
        <p:spPr bwMode="auto">
          <a:xfrm>
            <a:off x="3381375" y="2268538"/>
            <a:ext cx="3656013"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000">
                <a:solidFill>
                  <a:srgbClr val="993366"/>
                </a:solidFill>
                <a:latin typeface="Comic Sans MS" panose="030F0702030302020204" pitchFamily="66" charset="0"/>
              </a:rPr>
              <a:t>Fuel Consumption (Aspect)</a:t>
            </a:r>
          </a:p>
          <a:p>
            <a:pPr eaLnBrk="1" hangingPunct="1">
              <a:lnSpc>
                <a:spcPct val="100000"/>
              </a:lnSpc>
              <a:buClrTx/>
              <a:buFontTx/>
              <a:buNone/>
            </a:pPr>
            <a:r>
              <a:rPr lang="en-GB" sz="2000">
                <a:solidFill>
                  <a:srgbClr val="993366"/>
                </a:solidFill>
                <a:latin typeface="Comic Sans MS" panose="030F0702030302020204" pitchFamily="66" charset="0"/>
              </a:rPr>
              <a:t>Resource Depletion(Impact)  </a:t>
            </a:r>
          </a:p>
        </p:txBody>
      </p:sp>
      <p:sp>
        <p:nvSpPr>
          <p:cNvPr id="16408" name="Rectangle 21"/>
          <p:cNvSpPr>
            <a:spLocks noChangeArrowheads="1"/>
          </p:cNvSpPr>
          <p:nvPr/>
        </p:nvSpPr>
        <p:spPr bwMode="auto">
          <a:xfrm>
            <a:off x="503238" y="419100"/>
            <a:ext cx="73072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GB" sz="2000" b="1">
                <a:solidFill>
                  <a:srgbClr val="FF9966"/>
                </a:solidFill>
                <a:latin typeface="Bookman Old Style" panose="02050604050505020204" pitchFamily="18" charset="0"/>
              </a:rPr>
              <a:t>Activity             Aspect            Impact</a:t>
            </a:r>
          </a:p>
        </p:txBody>
      </p:sp>
      <p:sp>
        <p:nvSpPr>
          <p:cNvPr id="16409" name="AutoShape 22"/>
          <p:cNvSpPr>
            <a:spLocks noChangeArrowheads="1"/>
          </p:cNvSpPr>
          <p:nvPr/>
        </p:nvSpPr>
        <p:spPr bwMode="auto">
          <a:xfrm>
            <a:off x="215900" y="6624638"/>
            <a:ext cx="9864725" cy="647700"/>
          </a:xfrm>
          <a:prstGeom prst="flowChartProcess">
            <a:avLst/>
          </a:prstGeom>
          <a:noFill/>
          <a:ln w="9360">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
        <p:nvSpPr>
          <p:cNvPr id="16410" name="AutoShape 23"/>
          <p:cNvSpPr>
            <a:spLocks noChangeArrowheads="1"/>
          </p:cNvSpPr>
          <p:nvPr/>
        </p:nvSpPr>
        <p:spPr bwMode="auto">
          <a:xfrm>
            <a:off x="0" y="6335713"/>
            <a:ext cx="10080625" cy="1223962"/>
          </a:xfrm>
          <a:prstGeom prst="flowChartProcess">
            <a:avLst/>
          </a:prstGeom>
          <a:solidFill>
            <a:srgbClr val="CFE7E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p>
        </p:txBody>
      </p:sp>
    </p:spTree>
  </p:cSld>
  <p:clrMapOvr>
    <a:masterClrMapping/>
  </p:clrMapOvr>
  <p:transition>
    <p:dissolv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503238" y="774700"/>
            <a:ext cx="8850312" cy="1257300"/>
          </a:xfrm>
        </p:spPr>
        <p:txBody>
          <a:bodyPr/>
          <a:lstStyle/>
          <a:p>
            <a:pPr eaLnBrk="1"/>
            <a:endParaRPr lang="en-US" smtClean="0"/>
          </a:p>
        </p:txBody>
      </p:sp>
      <p:pic>
        <p:nvPicPr>
          <p:cNvPr id="184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1808163"/>
            <a:ext cx="8640763" cy="5176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34461</TotalTime>
  <Words>279</Words>
  <Application>Microsoft Office PowerPoint</Application>
  <PresentationFormat>Custom</PresentationFormat>
  <Paragraphs>40</Paragraphs>
  <Slides>8</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Microsoft YaHei</vt:lpstr>
      <vt:lpstr>Times New Roman</vt:lpstr>
      <vt:lpstr>Arial Unicode MS</vt:lpstr>
      <vt:lpstr>Lucida Sans Unicode</vt:lpstr>
      <vt:lpstr>Comic Sans MS</vt:lpstr>
      <vt:lpstr>Bookman Old Style</vt:lpstr>
      <vt:lpstr>Office Theme</vt:lpstr>
      <vt:lpstr>1_Office Theme</vt:lpstr>
      <vt:lpstr>PowerPoint Presentation</vt:lpstr>
      <vt:lpstr>Environmental Aspects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cp:revision>
  <cp:lastPrinted>1601-01-01T00:00:00Z</cp:lastPrinted>
  <dcterms:created xsi:type="dcterms:W3CDTF">2014-03-03T04:13:58Z</dcterms:created>
  <dcterms:modified xsi:type="dcterms:W3CDTF">2024-09-21T12:17:33Z</dcterms:modified>
</cp:coreProperties>
</file>