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Insights-DataAnalysisProject/Dashboard-RevenueAnalysi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CCEA57D-2444-43AA-841B-EF579FBC372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Sales Insights - Data Analysis Project using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5A43D7B-5830-4845-AA96-CD4AB4C6805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2/26/2024 9:33:07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- Revenue Analysis" id="2" name="slide2">
            <a:extLst>
              <a:ext uri="{FF2B5EF4-FFF2-40B4-BE49-F238E27FC236}">
                <a16:creationId xmlns:a16="http://schemas.microsoft.com/office/drawing/2014/main" id="{CA1A317C-3A26-4A1D-9DD2-2FAF1166FF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2024-02-26T09:33:07Z</dcterms:created>
  <dcterms:modified xsi:type="dcterms:W3CDTF">2024-02-26T09:33:07Z</dcterms:modified>
</cp:coreProperties>
</file>