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>
        <p:scale>
          <a:sx n="99" d="100"/>
          <a:sy n="99" d="100"/>
        </p:scale>
        <p:origin x="10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ACF-2613-A842-A3A2-BD8AF90F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1C837-F3C8-0246-BB9F-5D5E5F68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78B9-1CDD-2249-BD37-BAE890A4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88DB-8A7A-D048-A78E-83CF721A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5CC3-A041-2D41-B03A-5C4E84F5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4641-C7ED-4B4C-9DF0-9D9C36EC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EA336-CEC8-E84A-9F8C-92F432B9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488E-D433-614D-AC99-4E735337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D94CD-9E9B-FE4A-8832-98A640AD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2945-9BD2-3D48-AC22-AB9B3246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6D4BB-7F40-CD47-87D5-B16DABF08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0A72-BC5E-2A4F-A267-2961EE77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2526-D8A9-A548-8074-E86636E6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2255-738A-5F49-90E6-4AF6B8ED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8D3F-2D4D-EE41-8AEA-4A1F486A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EC98-5317-C24C-BF0B-D83B958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40D7-41B5-2B41-B4BE-136A7AB4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B649-7B06-8B4D-AF22-D54039F6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91A4-1F72-3E47-BB8E-283CC3F3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8833-2BBD-4F4E-9EAA-A932A59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D63D-15FB-674B-8FCD-D185F109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07AB-F382-EB4F-94BE-2DD62F2B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EDBD-9E58-C044-8B86-38609031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D27B-DACE-AB42-B184-302D928C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7D7A-F893-904D-9364-2ABE1A5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0C1-FB6B-1C4D-82B3-7FF972E6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31B5-B1DF-844A-B02E-17878ADE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6A615-3BCE-2D42-B965-F1A692A3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B2E4-C83E-A64F-9FCC-5B901982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B565-CF0E-1A47-8C51-D114ECA3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4A1C7-B08C-194F-BD08-CCC4A701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8996-0D0E-6E4D-905B-6A66373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813D2-52A3-D44E-8916-5342181D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F73D-48A9-DE4A-AA8E-049AA12A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BF6E-9E8E-B049-9DC5-F38549A73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A5AD-B667-6049-ACAC-7E1724A1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A05B7-1B45-4F47-839E-D7AD70D9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A0EC2-2F78-1242-9604-6735E15B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C7F45-C347-8D41-9617-3F46200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F841-0953-0040-96AF-C5149EC3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2A1E3-8CCF-8E49-B97C-A4A5618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8BC39-7682-9A44-B3EB-763ED78D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1F12-51EC-1942-8EBA-EE81DA18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1226D-66A6-3B48-A4FE-2ADBB705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D2C5-6807-D84D-8699-0B1DEC1E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EF7F8-534F-6A46-B7B9-9712B814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691E-D13D-2342-8D26-B7E70D0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D1FE-5D17-384C-8251-15336FA3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CD48E-3D54-B04B-9BB1-EB781E0DA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4963-DECE-3A48-994B-96984A07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0791E-BDCB-5145-907A-B035FC06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D7F3-6F4D-D444-BF33-D66FC4A7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CF23-1040-A04B-B956-F13D2B0A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7ABA1-3C6F-9B4B-91D5-26B647E05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81DB-F00D-3847-8BE0-D13C891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64402-2BD2-054D-86C3-875F2D1C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B0214-286A-4146-A804-AF196618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13C1B-C8D7-4847-8612-DF9A7D5F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50A04-2A0E-FE4B-AA64-A085FC43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AE446-94F5-7E49-8015-17A59DC9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63B9-67B7-B34A-AF57-69EBEA0AC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885F-96A2-ED47-95FD-24E6C0BE2A8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31A1-E508-6049-818E-2917A92D1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F1BF-FC9B-6745-B4E6-1821290D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24AE-E5DB-FC42-8DDB-23E1698B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B58A95-604B-5A44-8231-6A0E73B1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23" b="30873"/>
          <a:stretch/>
        </p:blipFill>
        <p:spPr>
          <a:xfrm>
            <a:off x="5216195" y="870199"/>
            <a:ext cx="1759610" cy="552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B1EC3-42F6-9B42-BFC1-27AA04A7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12" t="6580" r="28586" b="9783"/>
          <a:stretch/>
        </p:blipFill>
        <p:spPr>
          <a:xfrm>
            <a:off x="9152448" y="1344881"/>
            <a:ext cx="2217883" cy="4168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4DD32-CF30-894D-B36B-65C0679E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3" y="4438328"/>
            <a:ext cx="442967" cy="5581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CF1504-228B-A044-87E5-93F35F5116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87"/>
          <a:stretch/>
        </p:blipFill>
        <p:spPr>
          <a:xfrm>
            <a:off x="502867" y="2491625"/>
            <a:ext cx="3073068" cy="1555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5B5075-553D-4449-8A36-609DBAE5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650" y="3041650"/>
            <a:ext cx="774700" cy="77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D1E73C-7CF9-0A4F-A846-EC6140C2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650" y="5099667"/>
            <a:ext cx="774700" cy="774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D541C8-AECD-924A-8F7F-2241B87D9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350" y="1716925"/>
            <a:ext cx="774700" cy="774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CE869A-1999-ED41-95B2-1970E1DF6392}"/>
              </a:ext>
            </a:extLst>
          </p:cNvPr>
          <p:cNvSpPr txBox="1"/>
          <p:nvPr/>
        </p:nvSpPr>
        <p:spPr>
          <a:xfrm>
            <a:off x="5531922" y="3797918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6060F-D1A9-3F46-ADF9-790C63B671DE}"/>
              </a:ext>
            </a:extLst>
          </p:cNvPr>
          <p:cNvSpPr txBox="1"/>
          <p:nvPr/>
        </p:nvSpPr>
        <p:spPr>
          <a:xfrm>
            <a:off x="5096432" y="5860490"/>
            <a:ext cx="199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 Tables</a:t>
            </a:r>
          </a:p>
          <a:p>
            <a:pPr algn="ctr"/>
            <a:r>
              <a:rPr lang="en-US" dirty="0"/>
              <a:t>(SQL Database)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ECAE70-1399-B945-9F81-CF794375F8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954" y="5613055"/>
            <a:ext cx="2666568" cy="4321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A134FD-0E02-6A43-89DB-AFC5AC88FFF3}"/>
              </a:ext>
            </a:extLst>
          </p:cNvPr>
          <p:cNvSpPr txBox="1"/>
          <p:nvPr/>
        </p:nvSpPr>
        <p:spPr>
          <a:xfrm>
            <a:off x="653941" y="4595750"/>
            <a:ext cx="33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+ Ultrasonic Sensor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BE009-26A4-954B-8BF0-E08F6072A526}"/>
              </a:ext>
            </a:extLst>
          </p:cNvPr>
          <p:cNvSpPr txBox="1"/>
          <p:nvPr/>
        </p:nvSpPr>
        <p:spPr>
          <a:xfrm>
            <a:off x="5292395" y="2550793"/>
            <a:ext cx="16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Service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3C847-B410-FD41-A875-DD1095445E23}"/>
              </a:ext>
            </a:extLst>
          </p:cNvPr>
          <p:cNvCxnSpPr>
            <a:cxnSpLocks/>
          </p:cNvCxnSpPr>
          <p:nvPr/>
        </p:nvCxnSpPr>
        <p:spPr>
          <a:xfrm>
            <a:off x="4078800" y="909000"/>
            <a:ext cx="0" cy="23604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BD9EF7-9993-2747-B370-B1A7D81C5352}"/>
              </a:ext>
            </a:extLst>
          </p:cNvPr>
          <p:cNvCxnSpPr>
            <a:cxnSpLocks/>
          </p:cNvCxnSpPr>
          <p:nvPr/>
        </p:nvCxnSpPr>
        <p:spPr>
          <a:xfrm>
            <a:off x="8157600" y="909000"/>
            <a:ext cx="0" cy="23604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56D3AA-C98A-3340-9D4A-3D0585FC8D6C}"/>
              </a:ext>
            </a:extLst>
          </p:cNvPr>
          <p:cNvCxnSpPr>
            <a:cxnSpLocks/>
          </p:cNvCxnSpPr>
          <p:nvPr/>
        </p:nvCxnSpPr>
        <p:spPr>
          <a:xfrm>
            <a:off x="2802577" y="3429000"/>
            <a:ext cx="229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389F55-758E-E943-B884-ED5C26B5E577}"/>
              </a:ext>
            </a:extLst>
          </p:cNvPr>
          <p:cNvCxnSpPr>
            <a:cxnSpLocks/>
          </p:cNvCxnSpPr>
          <p:nvPr/>
        </p:nvCxnSpPr>
        <p:spPr>
          <a:xfrm flipH="1">
            <a:off x="7095569" y="3447018"/>
            <a:ext cx="205688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B31258-B7E7-0F45-8520-543367733DA4}"/>
              </a:ext>
            </a:extLst>
          </p:cNvPr>
          <p:cNvCxnSpPr>
            <a:cxnSpLocks/>
          </p:cNvCxnSpPr>
          <p:nvPr/>
        </p:nvCxnSpPr>
        <p:spPr>
          <a:xfrm>
            <a:off x="5734800" y="4180229"/>
            <a:ext cx="0" cy="932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3228A4-2977-E443-B053-AA0433EE5A3F}"/>
              </a:ext>
            </a:extLst>
          </p:cNvPr>
          <p:cNvCxnSpPr>
            <a:cxnSpLocks/>
          </p:cNvCxnSpPr>
          <p:nvPr/>
        </p:nvCxnSpPr>
        <p:spPr>
          <a:xfrm flipH="1">
            <a:off x="6454800" y="4180229"/>
            <a:ext cx="3300" cy="91943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5895C-8B2B-2F43-B39E-9FBE5A2EE01B}"/>
              </a:ext>
            </a:extLst>
          </p:cNvPr>
          <p:cNvSpPr txBox="1"/>
          <p:nvPr/>
        </p:nvSpPr>
        <p:spPr>
          <a:xfrm>
            <a:off x="1170562" y="882817"/>
            <a:ext cx="160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Hardware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CD3CEC-4328-1449-82AC-3341AA167575}"/>
              </a:ext>
            </a:extLst>
          </p:cNvPr>
          <p:cNvSpPr txBox="1"/>
          <p:nvPr/>
        </p:nvSpPr>
        <p:spPr>
          <a:xfrm>
            <a:off x="9457784" y="870198"/>
            <a:ext cx="160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A911E0-9DCD-5648-BFA9-FF6A720D3C27}"/>
              </a:ext>
            </a:extLst>
          </p:cNvPr>
          <p:cNvSpPr txBox="1"/>
          <p:nvPr/>
        </p:nvSpPr>
        <p:spPr>
          <a:xfrm>
            <a:off x="2777034" y="3414837"/>
            <a:ext cx="22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Patch Request, updates DB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9D5035-2D69-FF44-8B1F-F054AD995101}"/>
              </a:ext>
            </a:extLst>
          </p:cNvPr>
          <p:cNvCxnSpPr>
            <a:cxnSpLocks/>
          </p:cNvCxnSpPr>
          <p:nvPr/>
        </p:nvCxnSpPr>
        <p:spPr>
          <a:xfrm>
            <a:off x="4078800" y="3816350"/>
            <a:ext cx="0" cy="20580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D1BBCA-2D5E-2947-81A5-EBE21D74E523}"/>
              </a:ext>
            </a:extLst>
          </p:cNvPr>
          <p:cNvCxnSpPr>
            <a:cxnSpLocks/>
          </p:cNvCxnSpPr>
          <p:nvPr/>
        </p:nvCxnSpPr>
        <p:spPr>
          <a:xfrm>
            <a:off x="8157600" y="3816350"/>
            <a:ext cx="0" cy="20580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D9705A6-49FB-DB4A-A985-9C509178AD64}"/>
              </a:ext>
            </a:extLst>
          </p:cNvPr>
          <p:cNvSpPr txBox="1"/>
          <p:nvPr/>
        </p:nvSpPr>
        <p:spPr>
          <a:xfrm>
            <a:off x="7012530" y="3414836"/>
            <a:ext cx="222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Get Request, updates App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3C9723-5426-4D42-9C64-74DA55D156D0}"/>
              </a:ext>
            </a:extLst>
          </p:cNvPr>
          <p:cNvSpPr/>
          <p:nvPr/>
        </p:nvSpPr>
        <p:spPr>
          <a:xfrm>
            <a:off x="5317666" y="2920125"/>
            <a:ext cx="1555200" cy="35866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5C262E-4AD5-B74E-AF0A-0FFB360ED6DC}"/>
              </a:ext>
            </a:extLst>
          </p:cNvPr>
          <p:cNvSpPr/>
          <p:nvPr/>
        </p:nvSpPr>
        <p:spPr>
          <a:xfrm>
            <a:off x="5182374" y="1571223"/>
            <a:ext cx="1827252" cy="5057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Spott</dc:title>
  <dc:creator>Max Griffith</dc:creator>
  <cp:lastModifiedBy>Max Griffith</cp:lastModifiedBy>
  <cp:revision>9</cp:revision>
  <dcterms:created xsi:type="dcterms:W3CDTF">2018-03-29T01:55:12Z</dcterms:created>
  <dcterms:modified xsi:type="dcterms:W3CDTF">2018-03-29T06:49:43Z</dcterms:modified>
</cp:coreProperties>
</file>