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6" r:id="rId9"/>
    <p:sldId id="261" r:id="rId10"/>
    <p:sldId id="265" r:id="rId11"/>
    <p:sldId id="264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112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07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234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7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992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541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390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4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93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81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D59F9E7-9B9C-4806-AC15-469D2C7DF5B1}" type="datetimeFigureOut">
              <a:rPr lang="de-DE" smtClean="0"/>
              <a:t>11.12.2024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5AB3EA2-F142-4B2F-AE1C-13DE049D05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202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A13D7-50A1-203B-D60C-DA900A8A8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3972" y="724747"/>
            <a:ext cx="8857827" cy="3427306"/>
          </a:xfrm>
        </p:spPr>
        <p:txBody>
          <a:bodyPr>
            <a:normAutofit fontScale="90000"/>
          </a:bodyPr>
          <a:lstStyle/>
          <a:p>
            <a:r>
              <a:rPr lang="de-DE" dirty="0"/>
              <a:t>Sichere Finanzverwaltung: Verbesserung von JWT gestützter Authentifizierung durch dynamisches Zugriffskontrollsystem und Multi-Faktor-Authentifizierung</a:t>
            </a:r>
            <a:br>
              <a:rPr lang="de-DE" dirty="0"/>
            </a:b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263F40D-C425-84F6-AF7C-4A9391E1B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Cyber-Sicherheit Projektvorbereitung</a:t>
            </a:r>
          </a:p>
          <a:p>
            <a:r>
              <a:rPr lang="de-DE" dirty="0"/>
              <a:t>Christopher Unkart</a:t>
            </a:r>
          </a:p>
          <a:p>
            <a:r>
              <a:rPr lang="de-DE" dirty="0"/>
              <a:t>Marc Grunwald</a:t>
            </a:r>
          </a:p>
        </p:txBody>
      </p:sp>
    </p:spTree>
    <p:extLst>
      <p:ext uri="{BB962C8B-B14F-4D97-AF65-F5344CB8AC3E}">
        <p14:creationId xmlns:p14="http://schemas.microsoft.com/office/powerpoint/2010/main" val="2037747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0E5E5-21CE-F543-2932-24DE47DA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(Vorhandene Komponenten)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538371-0631-845D-7893-B1E1658D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JWT: „</a:t>
            </a:r>
            <a:r>
              <a:rPr lang="de-DE" dirty="0" err="1"/>
              <a:t>jsonwebtoken</a:t>
            </a:r>
            <a:r>
              <a:rPr lang="de-DE" dirty="0"/>
              <a:t>“ für </a:t>
            </a:r>
            <a:r>
              <a:rPr lang="de-DE" dirty="0" err="1"/>
              <a:t>Kotlin</a:t>
            </a:r>
            <a:endParaRPr lang="de-DE" dirty="0"/>
          </a:p>
          <a:p>
            <a:r>
              <a:rPr lang="de-DE" dirty="0"/>
              <a:t>Analyse des Benutzerverhaltens</a:t>
            </a:r>
          </a:p>
          <a:p>
            <a:pPr lvl="1"/>
            <a:r>
              <a:rPr lang="de-DE" dirty="0"/>
              <a:t>Google Analytics</a:t>
            </a:r>
          </a:p>
          <a:p>
            <a:pPr lvl="1"/>
            <a:r>
              <a:rPr lang="de-DE" dirty="0" err="1"/>
              <a:t>Hotjar</a:t>
            </a:r>
            <a:endParaRPr lang="de-DE" dirty="0"/>
          </a:p>
          <a:p>
            <a:r>
              <a:rPr lang="de-DE" dirty="0"/>
              <a:t>MFA</a:t>
            </a:r>
          </a:p>
          <a:p>
            <a:pPr lvl="1"/>
            <a:r>
              <a:rPr lang="en-US" dirty="0"/>
              <a:t>auth0: Push-MFA, OTP</a:t>
            </a:r>
          </a:p>
          <a:p>
            <a:pPr lvl="1"/>
            <a:r>
              <a:rPr lang="en-US" dirty="0"/>
              <a:t>Spring Security: OTP</a:t>
            </a:r>
          </a:p>
          <a:p>
            <a:pPr lvl="1"/>
            <a:r>
              <a:rPr lang="en-US" dirty="0"/>
              <a:t>Android Biometric API: </a:t>
            </a:r>
            <a:r>
              <a:rPr lang="en-US" dirty="0" err="1"/>
              <a:t>Fingerabdruck</a:t>
            </a:r>
            <a:r>
              <a:rPr lang="en-US" dirty="0"/>
              <a:t>, Iris, </a:t>
            </a:r>
            <a:r>
              <a:rPr lang="en-US" dirty="0" err="1"/>
              <a:t>Gesicht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48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85DFA-D60B-70CA-40D3-3C756BDD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(Eigenanteil)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E16A2-70BB-AA14-0004-3E7FD1875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Gill Sans MT (Textkörper)"/>
              </a:rPr>
              <a:t>Gesamtes Frontend</a:t>
            </a:r>
            <a:endParaRPr lang="de-DE" sz="1800" dirty="0">
              <a:effectLst/>
              <a:latin typeface="Gill Sans MT (Textkörper)"/>
              <a:ea typeface="Arial" panose="020B0604020202020204" pitchFamily="34" charset="0"/>
            </a:endParaRPr>
          </a:p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Implementierung der Logik zur Verwaltung von Finanzen</a:t>
            </a:r>
            <a:endParaRPr lang="de-DE" dirty="0">
              <a:latin typeface="Gill Sans MT (Textkörper)"/>
            </a:endParaRPr>
          </a:p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Implementierung eines dynamischen Zugriffkontrollsystems</a:t>
            </a:r>
          </a:p>
          <a:p>
            <a:pPr lvl="1"/>
            <a:r>
              <a:rPr lang="de-DE" dirty="0">
                <a:latin typeface="Gill Sans MT (Textkörper)"/>
              </a:rPr>
              <a:t>Wann und wie wird MFA angewendet?</a:t>
            </a:r>
          </a:p>
          <a:p>
            <a:pPr lvl="1"/>
            <a:r>
              <a:rPr lang="de-DE" dirty="0">
                <a:latin typeface="Gill Sans MT (Textkörper)"/>
              </a:rPr>
              <a:t>Entwickeln von Algorithmen die auf Basis von Analysen des Benutzerverhaltens Entscheidungen bezüglich der Verwendung von MFA treffen</a:t>
            </a:r>
          </a:p>
        </p:txBody>
      </p:sp>
    </p:spTree>
    <p:extLst>
      <p:ext uri="{BB962C8B-B14F-4D97-AF65-F5344CB8AC3E}">
        <p14:creationId xmlns:p14="http://schemas.microsoft.com/office/powerpoint/2010/main" val="2947241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2F3CC-AF0D-2FD9-2A38-0949B8CD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Szenario: Regelmäßige Anmeldungen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92C9C1-1199-A29E-9F59-054C734C2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Der Benutzer meldet sich regelmäßig mit demselben Gerät an</a:t>
            </a:r>
          </a:p>
          <a:p>
            <a:r>
              <a:rPr lang="de-DE" dirty="0"/>
              <a:t>System erkennt das die Anmeldung nicht ungewöhnlich ist</a:t>
            </a:r>
          </a:p>
          <a:p>
            <a:r>
              <a:rPr lang="de-DE" dirty="0"/>
              <a:t>Adaptive MFA: Entweder keine MFA notwendig oder benutzerfreundliche Methode, wie Push-Benachrichtigung zur Bestätigung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73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872F0D-4E0B-E9DF-931D-26769B27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Szenario: Verdächtige </a:t>
            </a:r>
            <a:r>
              <a:rPr lang="de-DE" dirty="0" err="1"/>
              <a:t>anmeldeaktivität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A8D718-CA9A-4205-80A3-DAC5DB071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 meldet sich von unbekanntem Standort oder mit verdächtiger IP-Adresse an</a:t>
            </a:r>
          </a:p>
          <a:p>
            <a:r>
              <a:rPr lang="de-DE" dirty="0"/>
              <a:t>Wird vom System als ungewöhnlich erkannt (Analyse Benutzerverhalten, Kontext)</a:t>
            </a:r>
          </a:p>
          <a:p>
            <a:r>
              <a:rPr lang="de-DE" dirty="0"/>
              <a:t>Adaptive MFA: </a:t>
            </a:r>
            <a:r>
              <a:rPr lang="de-DE" dirty="0" err="1"/>
              <a:t>z.B</a:t>
            </a:r>
            <a:r>
              <a:rPr lang="de-DE" dirty="0"/>
              <a:t> zusätzliche Sicherheitsfragen</a:t>
            </a:r>
          </a:p>
        </p:txBody>
      </p:sp>
    </p:spTree>
    <p:extLst>
      <p:ext uri="{BB962C8B-B14F-4D97-AF65-F5344CB8AC3E}">
        <p14:creationId xmlns:p14="http://schemas.microsoft.com/office/powerpoint/2010/main" val="35279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553C20-FB9E-5C18-8C32-8F719172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C35DA5-B850-C59E-02EF-4F11C581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Abstract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Projekt- und Zeitplan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Ausarbeitung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Implementierung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Szenario</a:t>
            </a:r>
          </a:p>
          <a:p>
            <a:pPr marL="0" indent="0">
              <a:buNone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069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0302C-9160-F3ED-1AFC-30772C49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816FD-BAE9-92F5-7C52-A80C3B7CE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1800" dirty="0">
                <a:effectLst/>
                <a:latin typeface="Gill Sans MT (Textkörper)"/>
                <a:ea typeface="Arial" panose="020B0604020202020204" pitchFamily="34" charset="0"/>
              </a:rPr>
              <a:t>Entwicklung einer Finanzmanagement-App</a:t>
            </a:r>
          </a:p>
          <a:p>
            <a:pPr lvl="1"/>
            <a:r>
              <a:rPr lang="de-DE" dirty="0">
                <a:latin typeface="Gill Sans MT (Textkörper)"/>
              </a:rPr>
              <a:t>Authentifizierung: JSON Web Token (JWT)</a:t>
            </a:r>
          </a:p>
          <a:p>
            <a:pPr lvl="1"/>
            <a:r>
              <a:rPr lang="de-DE" dirty="0">
                <a:latin typeface="Gill Sans MT (Textkörper)"/>
              </a:rPr>
              <a:t>Dynamisches Zugriffskontrollsystem</a:t>
            </a:r>
          </a:p>
          <a:p>
            <a:pPr lvl="1"/>
            <a:r>
              <a:rPr lang="de-DE" dirty="0">
                <a:latin typeface="Gill Sans MT (Textkörper)"/>
              </a:rPr>
              <a:t>Multi-Faktor-Authentifizierung (MFA)</a:t>
            </a:r>
          </a:p>
          <a:p>
            <a:pPr lvl="1"/>
            <a:endParaRPr lang="de-DE" dirty="0">
              <a:latin typeface="Gill Sans MT (Textkörper)"/>
            </a:endParaRPr>
          </a:p>
          <a:p>
            <a:r>
              <a:rPr lang="de-DE" dirty="0">
                <a:latin typeface="Gill Sans MT (Textkörper)"/>
              </a:rPr>
              <a:t>Zielsetzung: Unbefugte Zugriffe werden durch ein dynamisches Zugriffkontrollsystem, das über Verwendung von MFA entscheidet, minimiert</a:t>
            </a:r>
          </a:p>
        </p:txBody>
      </p:sp>
    </p:spTree>
    <p:extLst>
      <p:ext uri="{BB962C8B-B14F-4D97-AF65-F5344CB8AC3E}">
        <p14:creationId xmlns:p14="http://schemas.microsoft.com/office/powerpoint/2010/main" val="200468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F7866-0FB3-A1B8-50C4-A3301EA3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Abstract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B305E819-F33C-DC36-5C7C-7DE1A6097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6EF7379-864A-673A-A97D-471AACEB3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3067527"/>
            <a:ext cx="7751866" cy="19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5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D9E072-B09A-03A4-23CD-7F0D8C4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 und Zeitplan (Milestones)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F8A3F1-12D3-71D2-A28D-CE987D33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Milestones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Anforderungsanalyse 			20.12.2024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Systemdesign            			10.01.2025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Implementierung			24.01.2025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Dokumentation         			05.02.2025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Testphase                  			31.01.2025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Ausarbeitung 				05.02.2025</a:t>
            </a:r>
          </a:p>
        </p:txBody>
      </p:sp>
    </p:spTree>
    <p:extLst>
      <p:ext uri="{BB962C8B-B14F-4D97-AF65-F5344CB8AC3E}">
        <p14:creationId xmlns:p14="http://schemas.microsoft.com/office/powerpoint/2010/main" val="2204060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4C237-7C3F-81D0-A2C2-B60DED15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Projekt- und Zeitplan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EE7B396-216B-7C79-5A1F-1ACCAF43B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688" y="115885"/>
            <a:ext cx="10679617" cy="6742115"/>
          </a:xfrm>
        </p:spPr>
      </p:pic>
    </p:spTree>
    <p:extLst>
      <p:ext uri="{BB962C8B-B14F-4D97-AF65-F5344CB8AC3E}">
        <p14:creationId xmlns:p14="http://schemas.microsoft.com/office/powerpoint/2010/main" val="3696113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F12A6-C265-0E1E-5F6D-8C4042ED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Ausarbeitung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0196A-A69D-95F0-97FB-138BA4D46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>
                <a:effectLst/>
                <a:latin typeface="Gill Sans MT (Textkörper)"/>
                <a:ea typeface="Arial" panose="020B0604020202020204" pitchFamily="34" charset="0"/>
              </a:rPr>
              <a:t>Fragestellung:  </a:t>
            </a:r>
            <a:r>
              <a:rPr lang="de-DE" i="1" dirty="0">
                <a:effectLst/>
                <a:latin typeface="Gill Sans MT (Textkörper)"/>
                <a:ea typeface="Arial" panose="020B0604020202020204" pitchFamily="34" charset="0"/>
              </a:rPr>
              <a:t>„Wie kann die Sicherheit einer auf JSON Web Tokens basierten Authentifizierung in mobilen Anwendungen durch die Implementierung einer dynamischen Zugriffskontrolle und Multi-Faktor-Authentifizierung (MFA) verbessert werden?“</a:t>
            </a:r>
            <a:endParaRPr lang="de-DE" i="1" dirty="0">
              <a:latin typeface="Gill Sans MT (Textkörper)"/>
            </a:endParaRPr>
          </a:p>
          <a:p>
            <a:r>
              <a:rPr lang="de-DE" dirty="0">
                <a:latin typeface="Gill Sans MT (Textkörper)"/>
              </a:rPr>
              <a:t>Grundlagen</a:t>
            </a:r>
          </a:p>
          <a:p>
            <a:pPr lvl="1"/>
            <a:r>
              <a:rPr lang="de-DE" dirty="0" err="1">
                <a:latin typeface="Gill Sans MT (Textkörper)"/>
              </a:rPr>
              <a:t>Tokenbasierte</a:t>
            </a:r>
            <a:r>
              <a:rPr lang="de-DE" dirty="0">
                <a:latin typeface="Gill Sans MT (Textkörper)"/>
              </a:rPr>
              <a:t> Authentifizierung (JWT)</a:t>
            </a:r>
          </a:p>
          <a:p>
            <a:pPr lvl="1"/>
            <a:r>
              <a:rPr lang="de-DE" dirty="0">
                <a:latin typeface="Gill Sans MT (Textkörper)"/>
              </a:rPr>
              <a:t>MFA</a:t>
            </a:r>
          </a:p>
          <a:p>
            <a:pPr lvl="1"/>
            <a:r>
              <a:rPr lang="de-DE" dirty="0">
                <a:latin typeface="Gill Sans MT (Textkörper)"/>
              </a:rPr>
              <a:t>Sicherheitsrisiken</a:t>
            </a:r>
          </a:p>
          <a:p>
            <a:pPr lvl="1"/>
            <a:r>
              <a:rPr lang="de-DE" dirty="0">
                <a:latin typeface="Gill Sans MT (Textkörper)"/>
              </a:rPr>
              <a:t>Benutzerverhalten</a:t>
            </a:r>
          </a:p>
          <a:p>
            <a:pPr lvl="1"/>
            <a:r>
              <a:rPr lang="de-DE" dirty="0">
                <a:latin typeface="Gill Sans MT (Textkörper)"/>
              </a:rPr>
              <a:t>Dynamische Zugriffskontrolle</a:t>
            </a:r>
          </a:p>
        </p:txBody>
      </p:sp>
    </p:spTree>
    <p:extLst>
      <p:ext uri="{BB962C8B-B14F-4D97-AF65-F5344CB8AC3E}">
        <p14:creationId xmlns:p14="http://schemas.microsoft.com/office/powerpoint/2010/main" val="66360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D57A3B-E81D-E273-B960-C60F7791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(</a:t>
            </a:r>
            <a:r>
              <a:rPr lang="de-DE" dirty="0" err="1"/>
              <a:t>lastenheft</a:t>
            </a:r>
            <a:r>
              <a:rPr lang="de-DE" dirty="0"/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0CCC7-A856-899B-2F8E-4F8273DD0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Benutzerregistrierung und –</a:t>
            </a:r>
            <a:r>
              <a:rPr lang="de-DE" dirty="0" err="1"/>
              <a:t>anmeldung</a:t>
            </a:r>
            <a:endParaRPr lang="de-DE" dirty="0"/>
          </a:p>
          <a:p>
            <a:r>
              <a:rPr lang="de-DE" dirty="0"/>
              <a:t>Multi-Faktor-Authentifizierung</a:t>
            </a:r>
          </a:p>
          <a:p>
            <a:r>
              <a:rPr lang="de-DE" dirty="0"/>
              <a:t>Dynamisches Zugriffskontrollsystem</a:t>
            </a:r>
          </a:p>
          <a:p>
            <a:r>
              <a:rPr lang="de-DE" dirty="0"/>
              <a:t>Finanzverwaltung</a:t>
            </a:r>
          </a:p>
          <a:p>
            <a:r>
              <a:rPr lang="de-DE" dirty="0"/>
              <a:t>Datenvisualisierung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849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2FFB7-C865-2D22-29A1-4BAFA8FD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FD46FC-4B49-D643-53A0-093DD3827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Benutzerschnittstelle (UI): </a:t>
            </a:r>
          </a:p>
          <a:p>
            <a:pPr lvl="1"/>
            <a:r>
              <a:rPr lang="de-DE" dirty="0"/>
              <a:t>Finanzverwaltung mit Anmeldung und Registrierung</a:t>
            </a:r>
          </a:p>
          <a:p>
            <a:pPr lvl="1"/>
            <a:r>
              <a:rPr lang="de-DE" dirty="0"/>
              <a:t>HTML und CSS</a:t>
            </a:r>
          </a:p>
          <a:p>
            <a:r>
              <a:rPr lang="de-DE" dirty="0" err="1"/>
              <a:t>RESTful</a:t>
            </a:r>
            <a:r>
              <a:rPr lang="de-DE" dirty="0"/>
              <a:t> API: </a:t>
            </a:r>
          </a:p>
          <a:p>
            <a:pPr lvl="1"/>
            <a:r>
              <a:rPr lang="de-DE" dirty="0"/>
              <a:t>Austausch von Daten zwischen Front- und Backend</a:t>
            </a:r>
          </a:p>
          <a:p>
            <a:pPr lvl="1"/>
            <a:r>
              <a:rPr lang="de-DE" dirty="0"/>
              <a:t>Endpunkt für JWT, Finanzdatenverwaltung und MFA</a:t>
            </a:r>
          </a:p>
          <a:p>
            <a:pPr lvl="1"/>
            <a:r>
              <a:rPr lang="de-DE" dirty="0" err="1"/>
              <a:t>Ktor</a:t>
            </a:r>
            <a:endParaRPr lang="de-DE" dirty="0"/>
          </a:p>
          <a:p>
            <a:r>
              <a:rPr lang="de-DE" dirty="0"/>
              <a:t>Datenbank</a:t>
            </a:r>
          </a:p>
          <a:p>
            <a:pPr lvl="1"/>
            <a:r>
              <a:rPr lang="de-DE" dirty="0" err="1"/>
              <a:t>MySql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5840776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345</Words>
  <Application>Microsoft Office PowerPoint</Application>
  <PresentationFormat>Breitbild</PresentationFormat>
  <Paragraphs>75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Gill Sans MT</vt:lpstr>
      <vt:lpstr>Gill Sans MT (Textkörper)</vt:lpstr>
      <vt:lpstr>Paket</vt:lpstr>
      <vt:lpstr>Sichere Finanzverwaltung: Verbesserung von JWT gestützter Authentifizierung durch dynamisches Zugriffskontrollsystem und Multi-Faktor-Authentifizierung </vt:lpstr>
      <vt:lpstr>Gliederung</vt:lpstr>
      <vt:lpstr>Abstract</vt:lpstr>
      <vt:lpstr>Abstract</vt:lpstr>
      <vt:lpstr>Projekt- und Zeitplan (Milestones) </vt:lpstr>
      <vt:lpstr>Projekt- und Zeitplan</vt:lpstr>
      <vt:lpstr>Ausarbeitung</vt:lpstr>
      <vt:lpstr>Implementation (lastenheft)</vt:lpstr>
      <vt:lpstr>Implementation</vt:lpstr>
      <vt:lpstr>Implementation (Vorhandene Komponenten)</vt:lpstr>
      <vt:lpstr>Implementation (Eigenanteil)</vt:lpstr>
      <vt:lpstr>Szenario: Regelmäßige Anmeldungen</vt:lpstr>
      <vt:lpstr>Szenario: Verdächtige anmeldeaktivität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Unkart</dc:creator>
  <cp:lastModifiedBy>Christopher Unkart</cp:lastModifiedBy>
  <cp:revision>158</cp:revision>
  <dcterms:created xsi:type="dcterms:W3CDTF">2024-12-09T11:58:27Z</dcterms:created>
  <dcterms:modified xsi:type="dcterms:W3CDTF">2024-12-11T20:35:59Z</dcterms:modified>
</cp:coreProperties>
</file>