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6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12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7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9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39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4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2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13D7-50A1-203B-D60C-DA900A8A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972" y="724747"/>
            <a:ext cx="8857827" cy="3427306"/>
          </a:xfrm>
        </p:spPr>
        <p:txBody>
          <a:bodyPr>
            <a:normAutofit fontScale="90000"/>
          </a:bodyPr>
          <a:lstStyle/>
          <a:p>
            <a:r>
              <a:rPr lang="de-DE" dirty="0"/>
              <a:t>Sichere Finanzverwaltung: Verbesserung von JWT gestützter Authentifizierung durch dynamisches Zugriffskontrollsystem und Multi-Faktor-Authentifizierung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63F40D-C425-84F6-AF7C-4A9391E1B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Cyber-Sicherheit Projektvorbereitung</a:t>
            </a:r>
          </a:p>
          <a:p>
            <a:r>
              <a:rPr lang="de-DE" dirty="0"/>
              <a:t>Christopher Unkart</a:t>
            </a:r>
          </a:p>
          <a:p>
            <a:r>
              <a:rPr lang="de-DE" dirty="0"/>
              <a:t>Marc Grunwald</a:t>
            </a:r>
          </a:p>
        </p:txBody>
      </p:sp>
    </p:spTree>
    <p:extLst>
      <p:ext uri="{BB962C8B-B14F-4D97-AF65-F5344CB8AC3E}">
        <p14:creationId xmlns:p14="http://schemas.microsoft.com/office/powerpoint/2010/main" val="203774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0E5E5-21CE-F543-2932-24DE47DA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(Vorhandene Komponenten)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38371-0631-845D-7893-B1E1658D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Open-Source-Bibliothek „</a:t>
            </a:r>
            <a:r>
              <a:rPr lang="de-DE" dirty="0" err="1"/>
              <a:t>jsonwebtoken</a:t>
            </a:r>
            <a:r>
              <a:rPr lang="de-DE" dirty="0"/>
              <a:t>“ für </a:t>
            </a:r>
            <a:r>
              <a:rPr lang="de-DE" dirty="0" err="1"/>
              <a:t>Kotlin</a:t>
            </a:r>
            <a:endParaRPr lang="de-DE" dirty="0"/>
          </a:p>
          <a:p>
            <a:endParaRPr lang="de-DE" dirty="0"/>
          </a:p>
          <a:p>
            <a:r>
              <a:rPr lang="de-DE" dirty="0"/>
              <a:t>Analyse des Benutzerverhaltens</a:t>
            </a:r>
          </a:p>
          <a:p>
            <a:pPr lvl="1"/>
            <a:r>
              <a:rPr lang="de-DE" dirty="0"/>
              <a:t>Google Analytics</a:t>
            </a:r>
          </a:p>
          <a:p>
            <a:pPr lvl="1"/>
            <a:r>
              <a:rPr lang="de-DE" dirty="0" err="1"/>
              <a:t>Hotjar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85DFA-D60B-70CA-40D3-3C756BD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(Eigenanteil)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E16A2-70BB-AA14-0004-3E7FD187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latin typeface="Gill Sans MT (Textkörper)"/>
              </a:rPr>
              <a:t>Gesamtes Frontend</a:t>
            </a:r>
          </a:p>
          <a:p>
            <a:endParaRPr lang="de-DE" sz="1800" dirty="0">
              <a:effectLst/>
              <a:latin typeface="Gill Sans MT (Textkörper)"/>
              <a:ea typeface="Arial" panose="020B0604020202020204" pitchFamily="34" charset="0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der Logik zur Verwaltung von Finanzen</a:t>
            </a:r>
          </a:p>
          <a:p>
            <a:endParaRPr lang="de-DE" dirty="0">
              <a:latin typeface="Gill Sans MT (Textkörper)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eines dynamischen Zugriffkontrollsystems</a:t>
            </a:r>
          </a:p>
          <a:p>
            <a:pPr lvl="1"/>
            <a:r>
              <a:rPr lang="de-DE" dirty="0">
                <a:latin typeface="Gill Sans MT (Textkörper)"/>
              </a:rPr>
              <a:t>Wann und wie wird MFA angewendet?</a:t>
            </a:r>
          </a:p>
          <a:p>
            <a:pPr lvl="1"/>
            <a:r>
              <a:rPr lang="de-DE" dirty="0">
                <a:latin typeface="Gill Sans MT (Textkörper)"/>
              </a:rPr>
              <a:t>Erstellen von Algorithmen </a:t>
            </a:r>
          </a:p>
          <a:p>
            <a:pPr lvl="3"/>
            <a:r>
              <a:rPr lang="de-DE" dirty="0">
                <a:latin typeface="Gill Sans MT (Textkörper)"/>
              </a:rPr>
              <a:t>zur Analyse des Benutzerverhaltens</a:t>
            </a:r>
          </a:p>
          <a:p>
            <a:pPr lvl="3"/>
            <a:r>
              <a:rPr lang="de-DE" dirty="0">
                <a:latin typeface="Gill Sans MT (Textkörper)"/>
              </a:rPr>
              <a:t>zur Bestimmung der Notwendigkeit von MFA</a:t>
            </a:r>
          </a:p>
        </p:txBody>
      </p:sp>
    </p:spTree>
    <p:extLst>
      <p:ext uri="{BB962C8B-B14F-4D97-AF65-F5344CB8AC3E}">
        <p14:creationId xmlns:p14="http://schemas.microsoft.com/office/powerpoint/2010/main" val="29472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53C20-FB9E-5C18-8C32-8F71917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35DA5-B850-C59E-02EF-4F11C581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Projekt- und Zeitplan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302C-9160-F3ED-1AFC-30772C4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816FD-BAE9-92F5-7C52-A80C3B7C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Entwicklung einer Finanzmanagement-App</a:t>
            </a:r>
          </a:p>
          <a:p>
            <a:pPr lvl="1"/>
            <a:r>
              <a:rPr lang="de-DE" dirty="0">
                <a:latin typeface="Gill Sans MT (Textkörper)"/>
              </a:rPr>
              <a:t>Authentifizierung: JSON Web Token (JWT)</a:t>
            </a:r>
          </a:p>
          <a:p>
            <a:pPr lvl="1"/>
            <a:r>
              <a:rPr lang="de-DE" dirty="0">
                <a:latin typeface="Gill Sans MT (Textkörper)"/>
              </a:rPr>
              <a:t>Dynamisches Zugriffskontrollsystem</a:t>
            </a:r>
          </a:p>
          <a:p>
            <a:pPr lvl="1"/>
            <a:r>
              <a:rPr lang="de-DE" dirty="0">
                <a:latin typeface="Gill Sans MT (Textkörper)"/>
              </a:rPr>
              <a:t>Multi-Faktor-Authentifizierung (MFA)</a:t>
            </a:r>
          </a:p>
          <a:p>
            <a:pPr lvl="1"/>
            <a:endParaRPr lang="de-DE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Zielsetzung: Unbefugte Zugriffe werden durch ein dynamisches Zugriffkontrollsystem, das über Verwendung von MFA entscheidet, minimiert</a:t>
            </a:r>
          </a:p>
        </p:txBody>
      </p:sp>
    </p:spTree>
    <p:extLst>
      <p:ext uri="{BB962C8B-B14F-4D97-AF65-F5344CB8AC3E}">
        <p14:creationId xmlns:p14="http://schemas.microsoft.com/office/powerpoint/2010/main" val="20046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F7866-0FB3-A1B8-50C4-A3301EA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05E819-F33C-DC36-5C7C-7DE1A609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EF7379-864A-673A-A97D-471AACEB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67527"/>
            <a:ext cx="7751866" cy="1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9E072-B09A-03A4-23CD-7F0D8C4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 (Milestones)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8A3F1-12D3-71D2-A28D-CE987D33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Anforderungsanalyse 			20.12.2024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Systemdesign            			10.01.2025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			24.01.2025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Dokumentation         			05.02.2025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Testphase                  			31.01.2025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 				05.02.2025</a:t>
            </a:r>
          </a:p>
        </p:txBody>
      </p:sp>
    </p:spTree>
    <p:extLst>
      <p:ext uri="{BB962C8B-B14F-4D97-AF65-F5344CB8AC3E}">
        <p14:creationId xmlns:p14="http://schemas.microsoft.com/office/powerpoint/2010/main" val="22040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4C237-7C3F-81D0-A2C2-B60DED1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9BC553-A8AB-86A1-10FB-2AE5CF7A2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346017"/>
            <a:ext cx="9509760" cy="6291630"/>
          </a:xfrm>
        </p:spPr>
      </p:pic>
    </p:spTree>
    <p:extLst>
      <p:ext uri="{BB962C8B-B14F-4D97-AF65-F5344CB8AC3E}">
        <p14:creationId xmlns:p14="http://schemas.microsoft.com/office/powerpoint/2010/main" val="36961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12A6-C265-0E1E-5F6D-8C4042ED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0196A-A69D-95F0-97FB-138BA4D4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>
                <a:effectLst/>
                <a:latin typeface="Gill Sans MT (Textkörper)"/>
                <a:ea typeface="Arial" panose="020B0604020202020204" pitchFamily="34" charset="0"/>
              </a:rPr>
              <a:t>Fragestellung: </a:t>
            </a:r>
            <a:r>
              <a:rPr lang="de-DE" sz="2000" i="1" dirty="0">
                <a:effectLst/>
                <a:latin typeface="Gill Sans MT (Textkörper)"/>
                <a:ea typeface="Arial" panose="020B0604020202020204" pitchFamily="34" charset="0"/>
              </a:rPr>
              <a:t>Wie kann die Authentifizierung in mobilen Anwendungen durch die Kombination von JSON Web Tokens (JWT), einer dynamischen Zugriffskontrolle und Multi-Faktor-Authentifizierung (MFA) verbessert werden?</a:t>
            </a:r>
            <a:r>
              <a:rPr lang="de-DE" sz="2000" dirty="0">
                <a:effectLst/>
                <a:latin typeface="Gill Sans MT (Textkörper)"/>
                <a:ea typeface="Arial" panose="020B0604020202020204" pitchFamily="34" charset="0"/>
              </a:rPr>
              <a:t> </a:t>
            </a:r>
            <a:endParaRPr lang="de-DE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Grundlagen</a:t>
            </a:r>
          </a:p>
          <a:p>
            <a:pPr lvl="1"/>
            <a:r>
              <a:rPr lang="de-DE" dirty="0" err="1">
                <a:latin typeface="Gill Sans MT (Textkörper)"/>
              </a:rPr>
              <a:t>Tokenbasierte</a:t>
            </a:r>
            <a:r>
              <a:rPr lang="de-DE" dirty="0">
                <a:latin typeface="Gill Sans MT (Textkörper)"/>
              </a:rPr>
              <a:t> Authentifizierung (JWT)</a:t>
            </a:r>
          </a:p>
          <a:p>
            <a:pPr lvl="1"/>
            <a:r>
              <a:rPr lang="de-DE" dirty="0">
                <a:latin typeface="Gill Sans MT (Textkörper)"/>
              </a:rPr>
              <a:t>MFA</a:t>
            </a:r>
          </a:p>
          <a:p>
            <a:pPr lvl="1"/>
            <a:r>
              <a:rPr lang="de-DE" dirty="0">
                <a:latin typeface="Gill Sans MT (Textkörper)"/>
              </a:rPr>
              <a:t>Sicherheitsrisiken</a:t>
            </a:r>
          </a:p>
          <a:p>
            <a:pPr lvl="1"/>
            <a:r>
              <a:rPr lang="de-DE" dirty="0">
                <a:latin typeface="Gill Sans MT (Textkörper)"/>
              </a:rPr>
              <a:t>Benutzerverhalten</a:t>
            </a:r>
          </a:p>
          <a:p>
            <a:pPr lvl="1"/>
            <a:r>
              <a:rPr lang="de-DE" dirty="0">
                <a:latin typeface="Gill Sans MT (Textkörper)"/>
              </a:rPr>
              <a:t>Dynamische Zugriffskontrolle</a:t>
            </a:r>
          </a:p>
        </p:txBody>
      </p:sp>
    </p:spTree>
    <p:extLst>
      <p:ext uri="{BB962C8B-B14F-4D97-AF65-F5344CB8AC3E}">
        <p14:creationId xmlns:p14="http://schemas.microsoft.com/office/powerpoint/2010/main" val="66360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7A3B-E81D-E273-B960-C60F779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</a:t>
            </a:r>
            <a:r>
              <a:rPr lang="de-DE" dirty="0" err="1"/>
              <a:t>lastenheft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0CCC7-A856-899B-2F8E-4F8273DD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Benutzerregistrierung und –</a:t>
            </a:r>
            <a:r>
              <a:rPr lang="de-DE" dirty="0" err="1"/>
              <a:t>anmeldung</a:t>
            </a:r>
            <a:endParaRPr lang="de-DE" dirty="0"/>
          </a:p>
          <a:p>
            <a:r>
              <a:rPr lang="de-DE" dirty="0"/>
              <a:t>Multi-Faktor-Authentifizierung</a:t>
            </a:r>
          </a:p>
          <a:p>
            <a:r>
              <a:rPr lang="de-DE" dirty="0"/>
              <a:t>Dynamisches Zugriffskontrollsystem</a:t>
            </a:r>
          </a:p>
          <a:p>
            <a:r>
              <a:rPr lang="de-DE" dirty="0"/>
              <a:t>Finanzverwaltung und Datenvisualisierung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2FFB7-C865-2D22-29A1-4BAFA8FD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D46FC-4B49-D643-53A0-093DD382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Benutzerschnittstelle (UI): </a:t>
            </a:r>
          </a:p>
          <a:p>
            <a:pPr lvl="1"/>
            <a:r>
              <a:rPr lang="de-DE" dirty="0"/>
              <a:t>Finanzverwaltung mit Anmeldung und Registrierung</a:t>
            </a:r>
          </a:p>
          <a:p>
            <a:pPr lvl="1"/>
            <a:r>
              <a:rPr lang="de-DE" dirty="0"/>
              <a:t>HTML und CSS</a:t>
            </a:r>
          </a:p>
          <a:p>
            <a:r>
              <a:rPr lang="de-DE" dirty="0" err="1"/>
              <a:t>RESTful</a:t>
            </a:r>
            <a:r>
              <a:rPr lang="de-DE" dirty="0"/>
              <a:t> API: </a:t>
            </a:r>
          </a:p>
          <a:p>
            <a:pPr lvl="1"/>
            <a:r>
              <a:rPr lang="de-DE" dirty="0"/>
              <a:t>Austausch von Daten zwischen Front- und Backend</a:t>
            </a:r>
          </a:p>
          <a:p>
            <a:pPr lvl="1"/>
            <a:r>
              <a:rPr lang="de-DE" dirty="0"/>
              <a:t>Endpunkt für JWT, Finanzdatenverwaltung und MFA</a:t>
            </a:r>
          </a:p>
          <a:p>
            <a:pPr lvl="1"/>
            <a:r>
              <a:rPr lang="de-DE" dirty="0" err="1"/>
              <a:t>Ktor</a:t>
            </a:r>
            <a:endParaRPr lang="de-DE" dirty="0"/>
          </a:p>
          <a:p>
            <a:r>
              <a:rPr lang="de-DE" dirty="0"/>
              <a:t>Datenbank</a:t>
            </a:r>
          </a:p>
          <a:p>
            <a:pPr lvl="1"/>
            <a:r>
              <a:rPr lang="de-DE" dirty="0" err="1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84077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248</Words>
  <Application>Microsoft Office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Gill Sans MT (Textkörper)</vt:lpstr>
      <vt:lpstr>Paket</vt:lpstr>
      <vt:lpstr>Sichere Finanzverwaltung: Verbesserung von JWT gestützter Authentifizierung durch dynamisches Zugriffskontrollsystem und Multi-Faktor-Authentifizierung </vt:lpstr>
      <vt:lpstr>Gliederung</vt:lpstr>
      <vt:lpstr>Abstract</vt:lpstr>
      <vt:lpstr>Abstract</vt:lpstr>
      <vt:lpstr>Projekt- und Zeitplan (Milestones) </vt:lpstr>
      <vt:lpstr>Projekt- und Zeitplan</vt:lpstr>
      <vt:lpstr>Ausarbeitung</vt:lpstr>
      <vt:lpstr>Implementation (lastenheft)</vt:lpstr>
      <vt:lpstr>Implementation</vt:lpstr>
      <vt:lpstr>Implementation (Vorhandene Komponenten)</vt:lpstr>
      <vt:lpstr>Implementation (Eigenanteil)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Unkart</dc:creator>
  <cp:lastModifiedBy>Christopher Unkart</cp:lastModifiedBy>
  <cp:revision>116</cp:revision>
  <dcterms:created xsi:type="dcterms:W3CDTF">2024-12-09T11:58:27Z</dcterms:created>
  <dcterms:modified xsi:type="dcterms:W3CDTF">2024-12-10T13:55:14Z</dcterms:modified>
</cp:coreProperties>
</file>