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5" r:id="rId1"/>
  </p:sldMasterIdLst>
  <p:sldIdLst>
    <p:sldId id="256" r:id="rId2"/>
    <p:sldId id="257" r:id="rId3"/>
    <p:sldId id="258" r:id="rId4"/>
    <p:sldId id="263" r:id="rId5"/>
    <p:sldId id="259" r:id="rId6"/>
    <p:sldId id="262" r:id="rId7"/>
    <p:sldId id="260" r:id="rId8"/>
    <p:sldId id="266" r:id="rId9"/>
    <p:sldId id="261" r:id="rId10"/>
    <p:sldId id="265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6" d="100"/>
          <a:sy n="146" d="100"/>
        </p:scale>
        <p:origin x="120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9F9E7-9B9C-4806-AC15-469D2C7DF5B1}" type="datetimeFigureOut">
              <a:rPr lang="de-DE" smtClean="0"/>
              <a:t>10.12.2024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B3EA2-F142-4B2F-AE1C-13DE049D05D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11276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9F9E7-9B9C-4806-AC15-469D2C7DF5B1}" type="datetimeFigureOut">
              <a:rPr lang="de-DE" smtClean="0"/>
              <a:t>10.12.2024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B3EA2-F142-4B2F-AE1C-13DE049D05D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5077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9F9E7-9B9C-4806-AC15-469D2C7DF5B1}" type="datetimeFigureOut">
              <a:rPr lang="de-DE" smtClean="0"/>
              <a:t>10.12.2024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B3EA2-F142-4B2F-AE1C-13DE049D05D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8234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9F9E7-9B9C-4806-AC15-469D2C7DF5B1}" type="datetimeFigureOut">
              <a:rPr lang="de-DE" smtClean="0"/>
              <a:t>10.12.2024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B3EA2-F142-4B2F-AE1C-13DE049D05D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2978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9F9E7-9B9C-4806-AC15-469D2C7DF5B1}" type="datetimeFigureOut">
              <a:rPr lang="de-DE" smtClean="0"/>
              <a:t>10.12.2024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B3EA2-F142-4B2F-AE1C-13DE049D05D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39923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9F9E7-9B9C-4806-AC15-469D2C7DF5B1}" type="datetimeFigureOut">
              <a:rPr lang="de-DE" smtClean="0"/>
              <a:t>10.12.2024</a:t>
            </a:fld>
            <a:endParaRPr lang="de-D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B3EA2-F142-4B2F-AE1C-13DE049D05D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5410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9F9E7-9B9C-4806-AC15-469D2C7DF5B1}" type="datetimeFigureOut">
              <a:rPr lang="de-DE" smtClean="0"/>
              <a:t>10.12.2024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B3EA2-F142-4B2F-AE1C-13DE049D05D7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9826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9F9E7-9B9C-4806-AC15-469D2C7DF5B1}" type="datetimeFigureOut">
              <a:rPr lang="de-DE" smtClean="0"/>
              <a:t>10.12.2024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B3EA2-F142-4B2F-AE1C-13DE049D05D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3390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9F9E7-9B9C-4806-AC15-469D2C7DF5B1}" type="datetimeFigureOut">
              <a:rPr lang="de-DE" smtClean="0"/>
              <a:t>10.12.2024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B3EA2-F142-4B2F-AE1C-13DE049D05D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8424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9F9E7-9B9C-4806-AC15-469D2C7DF5B1}" type="datetimeFigureOut">
              <a:rPr lang="de-DE" smtClean="0"/>
              <a:t>10.12.2024</a:t>
            </a:fld>
            <a:endParaRPr lang="de-DE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de-DE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B3EA2-F142-4B2F-AE1C-13DE049D05D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7930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2D59F9E7-9B9C-4806-AC15-469D2C7DF5B1}" type="datetimeFigureOut">
              <a:rPr lang="de-DE" smtClean="0"/>
              <a:t>10.12.2024</a:t>
            </a:fld>
            <a:endParaRPr lang="de-D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de-DE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B3EA2-F142-4B2F-AE1C-13DE049D05D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817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2D59F9E7-9B9C-4806-AC15-469D2C7DF5B1}" type="datetimeFigureOut">
              <a:rPr lang="de-DE" smtClean="0"/>
              <a:t>10.12.2024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15AB3EA2-F142-4B2F-AE1C-13DE049D05D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2024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6" r:id="rId1"/>
    <p:sldLayoutId id="2147483867" r:id="rId2"/>
    <p:sldLayoutId id="2147483868" r:id="rId3"/>
    <p:sldLayoutId id="2147483869" r:id="rId4"/>
    <p:sldLayoutId id="2147483870" r:id="rId5"/>
    <p:sldLayoutId id="2147483871" r:id="rId6"/>
    <p:sldLayoutId id="2147483872" r:id="rId7"/>
    <p:sldLayoutId id="2147483873" r:id="rId8"/>
    <p:sldLayoutId id="2147483874" r:id="rId9"/>
    <p:sldLayoutId id="2147483875" r:id="rId10"/>
    <p:sldLayoutId id="2147483876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4A13D7-50A1-203B-D60C-DA900A8A81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33972" y="724747"/>
            <a:ext cx="8857827" cy="3427306"/>
          </a:xfrm>
        </p:spPr>
        <p:txBody>
          <a:bodyPr>
            <a:normAutofit fontScale="90000"/>
          </a:bodyPr>
          <a:lstStyle/>
          <a:p>
            <a:r>
              <a:rPr lang="de-DE" dirty="0"/>
              <a:t>Sichere Finanzverwaltung: Verbesserung von JWT gestützter Authentifizierung durch dynamisches Zugriffskontrollsystem und Multi-Faktor-Authentifizierung</a:t>
            </a:r>
            <a:br>
              <a:rPr lang="de-DE" dirty="0"/>
            </a:b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263F40D-C425-84F6-AF7C-4A9391E1BB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Cyber-Sicherheit Projektvorbereitung</a:t>
            </a:r>
          </a:p>
          <a:p>
            <a:r>
              <a:rPr lang="de-DE" dirty="0"/>
              <a:t>Christopher Unkart</a:t>
            </a:r>
          </a:p>
          <a:p>
            <a:r>
              <a:rPr lang="de-DE" dirty="0"/>
              <a:t>Marc Grunwald</a:t>
            </a:r>
          </a:p>
        </p:txBody>
      </p:sp>
    </p:spTree>
    <p:extLst>
      <p:ext uri="{BB962C8B-B14F-4D97-AF65-F5344CB8AC3E}">
        <p14:creationId xmlns:p14="http://schemas.microsoft.com/office/powerpoint/2010/main" val="20377474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B0E5E5-21CE-F543-2932-24DE47DA4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Implementation (Vorhandene Komponenten)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3538371-0631-845D-7893-B1E1658D98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JWT: „</a:t>
            </a:r>
            <a:r>
              <a:rPr lang="de-DE" dirty="0" err="1"/>
              <a:t>jsonwebtoken</a:t>
            </a:r>
            <a:r>
              <a:rPr lang="de-DE" dirty="0"/>
              <a:t>“ für </a:t>
            </a:r>
            <a:r>
              <a:rPr lang="de-DE" dirty="0" err="1"/>
              <a:t>Kotlin</a:t>
            </a:r>
            <a:endParaRPr lang="de-DE" dirty="0"/>
          </a:p>
          <a:p>
            <a:r>
              <a:rPr lang="de-DE" dirty="0"/>
              <a:t>Analyse des Benutzerverhaltens</a:t>
            </a:r>
          </a:p>
          <a:p>
            <a:pPr lvl="1"/>
            <a:r>
              <a:rPr lang="de-DE" dirty="0"/>
              <a:t>Google Analytics</a:t>
            </a:r>
          </a:p>
          <a:p>
            <a:pPr lvl="1"/>
            <a:r>
              <a:rPr lang="de-DE" dirty="0" err="1"/>
              <a:t>Hotjar</a:t>
            </a:r>
            <a:endParaRPr lang="de-DE" dirty="0"/>
          </a:p>
          <a:p>
            <a:r>
              <a:rPr lang="de-DE" dirty="0"/>
              <a:t>MFA</a:t>
            </a:r>
          </a:p>
          <a:p>
            <a:pPr lvl="1"/>
            <a:r>
              <a:rPr lang="en-US" dirty="0"/>
              <a:t>auth0: Push-MFA, OTP</a:t>
            </a:r>
          </a:p>
          <a:p>
            <a:pPr lvl="1"/>
            <a:r>
              <a:rPr lang="en-US" dirty="0"/>
              <a:t>Spring Security: OTP</a:t>
            </a:r>
          </a:p>
          <a:p>
            <a:pPr lvl="1"/>
            <a:r>
              <a:rPr lang="en-US" dirty="0"/>
              <a:t>Android Biometric API: </a:t>
            </a:r>
            <a:r>
              <a:rPr lang="en-US" dirty="0" err="1"/>
              <a:t>Fingerabdruck</a:t>
            </a:r>
            <a:r>
              <a:rPr lang="en-US" dirty="0"/>
              <a:t>, Iris, </a:t>
            </a:r>
            <a:r>
              <a:rPr lang="en-US" dirty="0" err="1"/>
              <a:t>Gesicht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074806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385DFA-D60B-70CA-40D3-3C756BDD9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Implementation (Eigenanteil)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DE16A2-70BB-AA14-0004-3E7FD18751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>
                <a:latin typeface="Gill Sans MT (Textkörper)"/>
              </a:rPr>
              <a:t>Gesamtes Frontend</a:t>
            </a:r>
            <a:endParaRPr lang="de-DE" sz="1800" dirty="0">
              <a:effectLst/>
              <a:latin typeface="Gill Sans MT (Textkörper)"/>
              <a:ea typeface="Arial" panose="020B0604020202020204" pitchFamily="34" charset="0"/>
            </a:endParaRPr>
          </a:p>
          <a:p>
            <a:r>
              <a:rPr lang="de-DE" sz="1800" dirty="0">
                <a:effectLst/>
                <a:latin typeface="Gill Sans MT (Textkörper)"/>
                <a:ea typeface="Arial" panose="020B0604020202020204" pitchFamily="34" charset="0"/>
              </a:rPr>
              <a:t>Implementierung der Logik zur Verwaltung von Finanzen</a:t>
            </a:r>
            <a:endParaRPr lang="de-DE" dirty="0">
              <a:latin typeface="Gill Sans MT (Textkörper)"/>
            </a:endParaRPr>
          </a:p>
          <a:p>
            <a:r>
              <a:rPr lang="de-DE" sz="1800" dirty="0">
                <a:effectLst/>
                <a:latin typeface="Gill Sans MT (Textkörper)"/>
                <a:ea typeface="Arial" panose="020B0604020202020204" pitchFamily="34" charset="0"/>
              </a:rPr>
              <a:t>Implementierung eines dynamischen Zugriffkontrollsystems</a:t>
            </a:r>
          </a:p>
          <a:p>
            <a:pPr lvl="1"/>
            <a:r>
              <a:rPr lang="de-DE" dirty="0">
                <a:latin typeface="Gill Sans MT (Textkörper)"/>
              </a:rPr>
              <a:t>Wann und wie wird MFA angewendet?</a:t>
            </a:r>
          </a:p>
          <a:p>
            <a:pPr lvl="1"/>
            <a:r>
              <a:rPr lang="de-DE" dirty="0">
                <a:latin typeface="Gill Sans MT (Textkörper)"/>
              </a:rPr>
              <a:t>Entwickeln von Algorithmen die auf Basis von Analysen des Benutzerverhaltens Entscheidungen bezüglich der Verwendung von MFA treffen</a:t>
            </a:r>
          </a:p>
        </p:txBody>
      </p:sp>
    </p:spTree>
    <p:extLst>
      <p:ext uri="{BB962C8B-B14F-4D97-AF65-F5344CB8AC3E}">
        <p14:creationId xmlns:p14="http://schemas.microsoft.com/office/powerpoint/2010/main" val="2947241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553C20-FB9E-5C18-8C32-8F7191723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6C35DA5-B850-C59E-02EF-4F11C581E0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endParaRPr lang="de-DE" dirty="0"/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Abstract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Projekt- und Zeitplan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Ausarbeitung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Implementierung</a:t>
            </a:r>
          </a:p>
          <a:p>
            <a:pPr marL="0" indent="0">
              <a:buNone/>
            </a:pPr>
            <a:endParaRPr lang="de-DE" dirty="0"/>
          </a:p>
          <a:p>
            <a:pPr marL="342900" indent="-342900">
              <a:buFont typeface="+mj-lt"/>
              <a:buAutoNum type="arabicPeriod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60694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60302C-9160-F3ED-1AFC-30772C49A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Abstract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D9816FD-BAE9-92F5-7C52-A80C3B7CE6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1800" dirty="0">
                <a:effectLst/>
                <a:latin typeface="Gill Sans MT (Textkörper)"/>
                <a:ea typeface="Arial" panose="020B0604020202020204" pitchFamily="34" charset="0"/>
              </a:rPr>
              <a:t>Entwicklung einer Finanzmanagement-App</a:t>
            </a:r>
          </a:p>
          <a:p>
            <a:pPr lvl="1"/>
            <a:r>
              <a:rPr lang="de-DE" dirty="0">
                <a:latin typeface="Gill Sans MT (Textkörper)"/>
              </a:rPr>
              <a:t>Authentifizierung: JSON Web Token (JWT)</a:t>
            </a:r>
          </a:p>
          <a:p>
            <a:pPr lvl="1"/>
            <a:r>
              <a:rPr lang="de-DE" dirty="0">
                <a:latin typeface="Gill Sans MT (Textkörper)"/>
              </a:rPr>
              <a:t>Dynamisches Zugriffskontrollsystem</a:t>
            </a:r>
          </a:p>
          <a:p>
            <a:pPr lvl="1"/>
            <a:r>
              <a:rPr lang="de-DE" dirty="0">
                <a:latin typeface="Gill Sans MT (Textkörper)"/>
              </a:rPr>
              <a:t>Multi-Faktor-Authentifizierung (MFA)</a:t>
            </a:r>
          </a:p>
          <a:p>
            <a:pPr lvl="1"/>
            <a:endParaRPr lang="de-DE" dirty="0">
              <a:latin typeface="Gill Sans MT (Textkörper)"/>
            </a:endParaRPr>
          </a:p>
          <a:p>
            <a:r>
              <a:rPr lang="de-DE" dirty="0">
                <a:latin typeface="Gill Sans MT (Textkörper)"/>
              </a:rPr>
              <a:t>Zielsetzung: Unbefugte Zugriffe werden durch ein dynamisches Zugriffkontrollsystem, das über Verwendung von MFA entscheidet, minimiert</a:t>
            </a:r>
          </a:p>
        </p:txBody>
      </p:sp>
    </p:spTree>
    <p:extLst>
      <p:ext uri="{BB962C8B-B14F-4D97-AF65-F5344CB8AC3E}">
        <p14:creationId xmlns:p14="http://schemas.microsoft.com/office/powerpoint/2010/main" val="20046873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CF7866-0FB3-A1B8-50C4-A3301EA3C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Abstract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B305E819-F33C-DC36-5C7C-7DE1A60978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86EF7379-864A-673A-A97D-471AACEB34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1136" y="3067527"/>
            <a:ext cx="7751866" cy="1937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6546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D9E072-B09A-03A4-23CD-7F0D8C4C7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Projekt- und Zeitplan (Milestones)</a:t>
            </a:r>
            <a:br>
              <a:rPr lang="de-DE" dirty="0"/>
            </a:b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FF8A3F1-12D3-71D2-A28D-CE987D33E2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de-DE" dirty="0"/>
              <a:t>Anforderungsanalyse 			20.12.2024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Systemdesign            			10.01.2025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Implementierung			24.01.2025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Dokumentation         			05.02.2025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Testphase                  			31.01.2025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Ausarbeitung 				05.02.2025</a:t>
            </a:r>
          </a:p>
        </p:txBody>
      </p:sp>
    </p:spTree>
    <p:extLst>
      <p:ext uri="{BB962C8B-B14F-4D97-AF65-F5344CB8AC3E}">
        <p14:creationId xmlns:p14="http://schemas.microsoft.com/office/powerpoint/2010/main" val="2204060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04C237-7C3F-81D0-A2C2-B60DED15B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Projekt- und Zeitplan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339BC553-A8AB-86A1-10FB-2AE5CF7A20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2400" y="346017"/>
            <a:ext cx="9509760" cy="6291630"/>
          </a:xfrm>
        </p:spPr>
      </p:pic>
    </p:spTree>
    <p:extLst>
      <p:ext uri="{BB962C8B-B14F-4D97-AF65-F5344CB8AC3E}">
        <p14:creationId xmlns:p14="http://schemas.microsoft.com/office/powerpoint/2010/main" val="36961131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6F12A6-C265-0E1E-5F6D-8C4042EDF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Ausarbeitung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E50196A-A69D-95F0-97FB-138BA4D469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de-DE" dirty="0">
                <a:effectLst/>
                <a:latin typeface="Gill Sans MT (Textkörper)"/>
                <a:ea typeface="Arial" panose="020B0604020202020204" pitchFamily="34" charset="0"/>
              </a:rPr>
              <a:t>Fragestellung:  </a:t>
            </a:r>
            <a:r>
              <a:rPr lang="de-DE" i="1" dirty="0">
                <a:effectLst/>
                <a:latin typeface="Gill Sans MT (Textkörper)"/>
                <a:ea typeface="Arial" panose="020B0604020202020204" pitchFamily="34" charset="0"/>
              </a:rPr>
              <a:t>„Wie kann die Sicherheit einer auf JSON Web Tokens basierten Authentifizierung in mobilen Anwendungen durch die Implementierung einer dynamischen Zugriffskontrolle und Multi-Faktor-Authentifizierung (MFA) verbessert werden?“</a:t>
            </a:r>
            <a:endParaRPr lang="de-DE" i="1" dirty="0">
              <a:latin typeface="Gill Sans MT (Textkörper)"/>
            </a:endParaRPr>
          </a:p>
          <a:p>
            <a:r>
              <a:rPr lang="de-DE" dirty="0">
                <a:latin typeface="Gill Sans MT (Textkörper)"/>
              </a:rPr>
              <a:t>Grundlagen</a:t>
            </a:r>
          </a:p>
          <a:p>
            <a:pPr lvl="1"/>
            <a:r>
              <a:rPr lang="de-DE" dirty="0" err="1">
                <a:latin typeface="Gill Sans MT (Textkörper)"/>
              </a:rPr>
              <a:t>Tokenbasierte</a:t>
            </a:r>
            <a:r>
              <a:rPr lang="de-DE" dirty="0">
                <a:latin typeface="Gill Sans MT (Textkörper)"/>
              </a:rPr>
              <a:t> Authentifizierung (JWT)</a:t>
            </a:r>
          </a:p>
          <a:p>
            <a:pPr lvl="1"/>
            <a:r>
              <a:rPr lang="de-DE" dirty="0">
                <a:latin typeface="Gill Sans MT (Textkörper)"/>
              </a:rPr>
              <a:t>MFA</a:t>
            </a:r>
          </a:p>
          <a:p>
            <a:pPr lvl="1"/>
            <a:r>
              <a:rPr lang="de-DE" dirty="0">
                <a:latin typeface="Gill Sans MT (Textkörper)"/>
              </a:rPr>
              <a:t>Sicherheitsrisiken</a:t>
            </a:r>
          </a:p>
          <a:p>
            <a:pPr lvl="1"/>
            <a:r>
              <a:rPr lang="de-DE" dirty="0">
                <a:latin typeface="Gill Sans MT (Textkörper)"/>
              </a:rPr>
              <a:t>Benutzerverhalten</a:t>
            </a:r>
          </a:p>
          <a:p>
            <a:pPr lvl="1"/>
            <a:r>
              <a:rPr lang="de-DE" dirty="0">
                <a:latin typeface="Gill Sans MT (Textkörper)"/>
              </a:rPr>
              <a:t>Dynamische Zugriffskontrolle</a:t>
            </a:r>
          </a:p>
        </p:txBody>
      </p:sp>
    </p:spTree>
    <p:extLst>
      <p:ext uri="{BB962C8B-B14F-4D97-AF65-F5344CB8AC3E}">
        <p14:creationId xmlns:p14="http://schemas.microsoft.com/office/powerpoint/2010/main" val="6636058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D57A3B-E81D-E273-B960-C60F7791D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Implementation (</a:t>
            </a:r>
            <a:r>
              <a:rPr lang="de-DE" dirty="0" err="1"/>
              <a:t>lastenheft</a:t>
            </a:r>
            <a:r>
              <a:rPr lang="de-DE" dirty="0"/>
              <a:t>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DB0CCC7-A856-899B-2F8E-4F8273DD00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Benutzerregistrierung und –</a:t>
            </a:r>
            <a:r>
              <a:rPr lang="de-DE" dirty="0" err="1"/>
              <a:t>anmeldung</a:t>
            </a:r>
            <a:endParaRPr lang="de-DE" dirty="0"/>
          </a:p>
          <a:p>
            <a:r>
              <a:rPr lang="de-DE" dirty="0"/>
              <a:t>Multi-Faktor-Authentifizierung</a:t>
            </a:r>
          </a:p>
          <a:p>
            <a:r>
              <a:rPr lang="de-DE" dirty="0"/>
              <a:t>Dynamisches Zugriffskontrollsystem</a:t>
            </a:r>
          </a:p>
          <a:p>
            <a:r>
              <a:rPr lang="de-DE" dirty="0"/>
              <a:t>Finanzverwaltung</a:t>
            </a:r>
          </a:p>
          <a:p>
            <a:r>
              <a:rPr lang="de-DE" dirty="0"/>
              <a:t>Datenvisualisierung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084964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A2FFB7-C865-2D22-29A1-4BAFA8FD5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Implementation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7FD46FC-4B49-D643-53A0-093DD3827A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/>
              <a:t>Benutzerschnittstelle (UI): </a:t>
            </a:r>
          </a:p>
          <a:p>
            <a:pPr lvl="1"/>
            <a:r>
              <a:rPr lang="de-DE" dirty="0"/>
              <a:t>Finanzverwaltung mit Anmeldung und Registrierung</a:t>
            </a:r>
          </a:p>
          <a:p>
            <a:pPr lvl="1"/>
            <a:r>
              <a:rPr lang="de-DE" dirty="0"/>
              <a:t>HTML und CSS</a:t>
            </a:r>
          </a:p>
          <a:p>
            <a:r>
              <a:rPr lang="de-DE" dirty="0" err="1"/>
              <a:t>RESTful</a:t>
            </a:r>
            <a:r>
              <a:rPr lang="de-DE" dirty="0"/>
              <a:t> API: </a:t>
            </a:r>
          </a:p>
          <a:p>
            <a:pPr lvl="1"/>
            <a:r>
              <a:rPr lang="de-DE" dirty="0"/>
              <a:t>Austausch von Daten zwischen Front- und Backend</a:t>
            </a:r>
          </a:p>
          <a:p>
            <a:pPr lvl="1"/>
            <a:r>
              <a:rPr lang="de-DE" dirty="0"/>
              <a:t>Endpunkt für JWT, Finanzdatenverwaltung und MFA</a:t>
            </a:r>
          </a:p>
          <a:p>
            <a:pPr lvl="1"/>
            <a:r>
              <a:rPr lang="de-DE" dirty="0" err="1"/>
              <a:t>Ktor</a:t>
            </a:r>
            <a:endParaRPr lang="de-DE" dirty="0"/>
          </a:p>
          <a:p>
            <a:r>
              <a:rPr lang="de-DE" dirty="0"/>
              <a:t>Datenbank</a:t>
            </a:r>
          </a:p>
          <a:p>
            <a:pPr lvl="1"/>
            <a:r>
              <a:rPr lang="de-DE" dirty="0" err="1"/>
              <a:t>MySql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55840776"/>
      </p:ext>
    </p:extLst>
  </p:cSld>
  <p:clrMapOvr>
    <a:masterClrMapping/>
  </p:clrMapOvr>
</p:sld>
</file>

<file path=ppt/theme/theme1.xml><?xml version="1.0" encoding="utf-8"?>
<a:theme xmlns:a="http://schemas.openxmlformats.org/drawingml/2006/main" name="Paket">
  <a:themeElements>
    <a:clrScheme name="Paket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ke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ket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TM10001115[[fn=Paket]]</Template>
  <TotalTime>0</TotalTime>
  <Words>272</Words>
  <Application>Microsoft Office PowerPoint</Application>
  <PresentationFormat>Breitbild</PresentationFormat>
  <Paragraphs>65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5" baseType="lpstr">
      <vt:lpstr>Arial</vt:lpstr>
      <vt:lpstr>Gill Sans MT</vt:lpstr>
      <vt:lpstr>Gill Sans MT (Textkörper)</vt:lpstr>
      <vt:lpstr>Paket</vt:lpstr>
      <vt:lpstr>Sichere Finanzverwaltung: Verbesserung von JWT gestützter Authentifizierung durch dynamisches Zugriffskontrollsystem und Multi-Faktor-Authentifizierung </vt:lpstr>
      <vt:lpstr>Gliederung</vt:lpstr>
      <vt:lpstr>Abstract</vt:lpstr>
      <vt:lpstr>Abstract</vt:lpstr>
      <vt:lpstr>Projekt- und Zeitplan (Milestones) </vt:lpstr>
      <vt:lpstr>Projekt- und Zeitplan</vt:lpstr>
      <vt:lpstr>Ausarbeitung</vt:lpstr>
      <vt:lpstr>Implementation (lastenheft)</vt:lpstr>
      <vt:lpstr>Implementation</vt:lpstr>
      <vt:lpstr>Implementation (Vorhandene Komponenten)</vt:lpstr>
      <vt:lpstr>Implementation (Eigenanteil)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Christopher Unkart</dc:creator>
  <cp:lastModifiedBy>Christopher Unkart</cp:lastModifiedBy>
  <cp:revision>138</cp:revision>
  <dcterms:created xsi:type="dcterms:W3CDTF">2024-12-09T11:58:27Z</dcterms:created>
  <dcterms:modified xsi:type="dcterms:W3CDTF">2024-12-10T14:46:45Z</dcterms:modified>
</cp:coreProperties>
</file>