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6B40-5D70-8446-AAFC-81B1D3B4B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6F56-DF92-E643-A4C6-48057E7B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5417-0A50-D142-A74F-AB816792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1A62-86DE-5643-9178-E146FCE5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434A-FC1A-EB4C-AD47-E8DA05F0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9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D3EC-4DC8-C446-B4BF-524615BD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7B9F5-6271-2E43-82BE-4FA7EF13C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2D92-F554-1A47-9053-72684A2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1AF5-2730-4E4D-B390-960CB589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0284-4069-7949-8FA6-6D8958D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9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5914-5F4D-5B46-AA02-FF356CD06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67552-6AAB-4E4B-A722-BE4415DA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0C4F-A10B-AB4B-8A62-B6BC42F3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3CD3-F7FB-6A4D-9A49-9386EB15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7626-5CE6-1441-97C3-F6BC5E3C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4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04BB-D1C6-E346-94C0-3D1D08A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2BB-D235-6B4F-94FB-74079B3E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073-594B-A14D-A2E4-605A69B8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9830-95D3-1B43-8E98-1BE3FDDF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376D-0F40-D24C-BABA-04FED1A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6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A3C-5C43-5C47-A537-45A287D1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3FC7-61DA-E445-842A-0615FBD5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0BAB-C69D-FC48-A1EB-E2FACDE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C801-F414-A44A-A65D-442F358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7A33-72E5-EC4B-A195-D2F9231A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2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03D2-7DF7-944B-A1A7-5DBFBD6A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6383-468B-5C4C-932E-8658D162A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9D3E-40EA-5F4E-BC03-D651FD8B8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4659-A7BF-A048-AEE9-1FFD20ED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CB39-E541-9D46-A861-79055C5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EBBA-CC9D-0043-AE77-0F727FB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D34-37D1-2443-9D09-3D73B120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8635-829C-D34D-A24E-A5790FC0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9D16-EFFF-4149-94B1-A64674C6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DC27-E48A-0F4B-BDD6-E7CF2EDD1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E95E3-872F-4143-8904-59DB44D7B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C306-E87A-5A4F-AD10-D72C1BBE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39CE3-AD19-E442-AA58-872B5C3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44ACB-064F-7043-93FF-753F851A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15D-0C8D-EB44-8301-C8A9400D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99CAC-1CDA-AB4E-9C51-35D723AD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B501-D8EB-B041-B5AD-7500CDD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262D6-C09D-9B4C-B96E-EFD41ED0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07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017D-B4BD-A74C-A600-AEDE75EE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7077-8611-7D48-A6F7-F8F72A64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8F34-922F-7D40-94A6-2891B1D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6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CEE9-DF09-D043-87E4-16184DE7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C48C-F5A8-154F-A1DF-953C2D55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30B3-4993-124F-AE34-AC128798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A7C49-4D62-9340-B30C-6805DAD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4DC0-92C4-1344-85F5-5A64756D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FE779-3310-384F-8DFF-B2653E20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3F37-1C71-4946-B84F-8DF1A1C3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4ABF-1CC7-FF40-AD75-FB006EF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B0C57-AF6A-E648-ABE7-62264862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21BE-F834-4349-ADD9-D76CB294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7744-37A2-D84D-92AE-BF5F5558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BDDB-376D-684E-9B7F-F5C3805B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7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CD535-EA2B-1245-99E3-03013DB0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18BD-680A-0B4E-BFC1-F78479A0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0A2C-4660-134E-A828-8084C6A2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9C8A-01A3-BD48-A442-2D2C3E99143A}" type="datetimeFigureOut">
              <a:rPr lang="en-AU" smtClean="0"/>
              <a:t>25/5/19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6F22-8D19-464A-B656-C7959C607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1B9A-197C-8341-ADB9-0FACD1BE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C987-C630-4043-AE42-74DB7C62EC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72DA13-0A0A-8241-BF6F-7DA7AC69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1321594"/>
            <a:ext cx="7381875" cy="55364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5A3EAE-A782-1D45-97B4-BDDECB3D7C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A Simple Model </a:t>
            </a:r>
          </a:p>
          <a:p>
            <a:r>
              <a:rPr lang="en-AU" dirty="0"/>
              <a:t>to 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4174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F86D-E3F0-4244-80C0-2926C378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Model: Sale Price Vs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BB744-8C8F-2045-B35C-8AC7B06E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38" y="1540328"/>
            <a:ext cx="3777343" cy="3777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FBB15-D8E7-5848-B19F-F35F53FA69F3}"/>
              </a:ext>
            </a:extLst>
          </p:cNvPr>
          <p:cNvSpPr txBox="1"/>
          <p:nvPr/>
        </p:nvSpPr>
        <p:spPr>
          <a:xfrm>
            <a:off x="222041" y="1831668"/>
            <a:ext cx="4124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big is the House (in </a:t>
            </a:r>
            <a:r>
              <a:rPr lang="en-AU" dirty="0" err="1"/>
              <a:t>sq</a:t>
            </a:r>
            <a:r>
              <a:rPr lang="en-AU" dirty="0"/>
              <a:t> foot) </a:t>
            </a:r>
          </a:p>
          <a:p>
            <a:endParaRPr lang="en-AU" dirty="0"/>
          </a:p>
          <a:p>
            <a:r>
              <a:rPr lang="en-AU" dirty="0"/>
              <a:t>This feature is a combination of all the information related to the size of the living quarter</a:t>
            </a:r>
          </a:p>
          <a:p>
            <a:endParaRPr lang="en-AU" dirty="0"/>
          </a:p>
          <a:p>
            <a:r>
              <a:rPr lang="en-AU" dirty="0"/>
              <a:t>Area of each floor+ Basement Area+ Garage Area + Porch (internal an external)+ Wood Area </a:t>
            </a:r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B5753B-421C-BF45-A1AD-A5F6D2D9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95891"/>
              </p:ext>
            </p:extLst>
          </p:nvPr>
        </p:nvGraphicFramePr>
        <p:xfrm>
          <a:off x="814445" y="5622394"/>
          <a:ext cx="10515600" cy="731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223651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93626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86852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114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score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score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5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Base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0.749545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0.728518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666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DF0A07-6ECF-D042-99A2-7EEB2E3DB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" t="18316" r="18110"/>
          <a:stretch/>
        </p:blipFill>
        <p:spPr>
          <a:xfrm>
            <a:off x="7431881" y="1263424"/>
            <a:ext cx="4445211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A644-EDB3-C740-B406-F34C2504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83"/>
            <a:ext cx="10515600" cy="1325563"/>
          </a:xfrm>
        </p:spPr>
        <p:txBody>
          <a:bodyPr/>
          <a:lstStyle/>
          <a:p>
            <a:r>
              <a:rPr lang="en-AU" dirty="0"/>
              <a:t>More Information To improve Predictions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5C431B-62F9-9645-9F65-6385B4A5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25997"/>
              </p:ext>
            </p:extLst>
          </p:nvPr>
        </p:nvGraphicFramePr>
        <p:xfrm>
          <a:off x="5652655" y="1607229"/>
          <a:ext cx="6413664" cy="3291840"/>
        </p:xfrm>
        <a:graphic>
          <a:graphicData uri="http://schemas.openxmlformats.org/drawingml/2006/table">
            <a:tbl>
              <a:tblPr/>
              <a:tblGrid>
                <a:gridCol w="1603416">
                  <a:extLst>
                    <a:ext uri="{9D8B030D-6E8A-4147-A177-3AD203B41FA5}">
                      <a16:colId xmlns:a16="http://schemas.microsoft.com/office/drawing/2014/main" val="966406247"/>
                    </a:ext>
                  </a:extLst>
                </a:gridCol>
                <a:gridCol w="1603416">
                  <a:extLst>
                    <a:ext uri="{9D8B030D-6E8A-4147-A177-3AD203B41FA5}">
                      <a16:colId xmlns:a16="http://schemas.microsoft.com/office/drawing/2014/main" val="1833717149"/>
                    </a:ext>
                  </a:extLst>
                </a:gridCol>
                <a:gridCol w="1603416">
                  <a:extLst>
                    <a:ext uri="{9D8B030D-6E8A-4147-A177-3AD203B41FA5}">
                      <a16:colId xmlns:a16="http://schemas.microsoft.com/office/drawing/2014/main" val="417732485"/>
                    </a:ext>
                  </a:extLst>
                </a:gridCol>
                <a:gridCol w="1603416">
                  <a:extLst>
                    <a:ext uri="{9D8B030D-6E8A-4147-A177-3AD203B41FA5}">
                      <a16:colId xmlns:a16="http://schemas.microsoft.com/office/drawing/2014/main" val="958550394"/>
                    </a:ext>
                  </a:extLst>
                </a:gridCol>
              </a:tblGrid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#Features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score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score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6051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0.749545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0.728518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8525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0.839009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0.821356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59039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0.838195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0.827793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71617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0.846125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0.845491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897658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0.841438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0.847241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10926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0.859046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0.860756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18153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0.858892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0.860774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585300"/>
                  </a:ext>
                </a:extLst>
              </a:tr>
              <a:tr h="3569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0.859309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0.861049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5827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FADB3C-5956-454E-86DA-7BD1375C8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t="5860" r="9203" b="-4203"/>
          <a:stretch/>
        </p:blipFill>
        <p:spPr>
          <a:xfrm>
            <a:off x="237506" y="1460665"/>
            <a:ext cx="5723907" cy="41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CAB0-505C-614A-8A55-8251FB75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Fit 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8D799F-9917-9542-A540-B03053781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89409"/>
              </p:ext>
            </p:extLst>
          </p:nvPr>
        </p:nvGraphicFramePr>
        <p:xfrm>
          <a:off x="507205" y="5175411"/>
          <a:ext cx="8763000" cy="10972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081915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722552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35280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64284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2442448"/>
                    </a:ext>
                  </a:extLst>
                </a:gridCol>
              </a:tblGrid>
              <a:tr h="143699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#Features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score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score 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54542"/>
                  </a:ext>
                </a:extLst>
              </a:tr>
              <a:tr h="143699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Base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0.749545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0.728518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09658"/>
                  </a:ext>
                </a:extLst>
              </a:tr>
              <a:tr h="143699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Best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0.859309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0.861049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1678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1DF588-3D14-FE47-B8CA-F244DE0A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" t="17564" r="18576"/>
          <a:stretch/>
        </p:blipFill>
        <p:spPr>
          <a:xfrm>
            <a:off x="6858000" y="428143"/>
            <a:ext cx="4652963" cy="47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6E5-D030-B846-A9D1-66024224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Future: Extend to Non Linear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1CAD-FBDC-C043-A2B5-F3EFCF69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Renovation: Time passed between the renovation and the year sold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455B3-C662-3D45-A415-09A0CFE4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475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2BDA-657F-674B-B775-C086031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zoning classification of the sale.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143D-7C91-E24D-A01C-84A614E4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51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E56F-A720-3441-BA27-CEA40C5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Neighborhood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81D1-DE18-934D-912A-A7698F3D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075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163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Base Model: Sale Price Vs Area</vt:lpstr>
      <vt:lpstr>More Information To improve Predictions</vt:lpstr>
      <vt:lpstr>Best Fit Model</vt:lpstr>
      <vt:lpstr>Future: Extend to Non Linear Features</vt:lpstr>
      <vt:lpstr>General zoning classification of the sale.</vt:lpstr>
      <vt:lpstr>Neighborhood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Magda</dc:creator>
  <cp:lastModifiedBy>Magda Magda</cp:lastModifiedBy>
  <cp:revision>9</cp:revision>
  <dcterms:created xsi:type="dcterms:W3CDTF">2019-05-24T22:33:36Z</dcterms:created>
  <dcterms:modified xsi:type="dcterms:W3CDTF">2019-05-25T02:22:42Z</dcterms:modified>
</cp:coreProperties>
</file>