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C06-D2ED-4B1D-8828-2E76294E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7F9D6-849C-4523-8362-1315CB02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F09F-D7DB-4978-9BA7-19FB97E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F8D6-2B23-4A24-A1AC-4BAC2FE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F73D-39EF-4659-A427-8A5607A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8461-EAD8-46A4-A98B-112B62D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5BFD3-83D3-4206-B177-33124A3D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4916-D2EB-4BFB-813B-1AAF0866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FDCC-C912-45FF-8343-CC29A1D6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985-1704-4A5F-8CCA-5D36ABFD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E843B-FCF2-4477-8117-3C60BF8B8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6B317-3F77-4254-87AF-BF4C889A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7AB3-ADBA-45D8-8D38-A7FA19AC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2FAA-8F3F-4983-860A-63268025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811E-6B27-4A0F-9640-88EEDA5D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F79C-9C48-4122-B280-B72DB072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2237-F637-48E2-A32A-53D18A3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60BC-502C-4339-B47D-3409CE21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64AF-F41B-4A57-BDBE-CA53BD3A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E1E0-3F51-4268-A5D5-2CA25FC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DEEE-1ABA-45F7-87E3-560642BB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23CD-3D33-4896-9A2A-1DCA368F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78C4-F20C-4597-824F-69D649A6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B106-EA00-45A4-8959-3A73C4B3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01B0-9C8F-4EEC-BD2B-6F62783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90B1-95B0-4FC2-A8B8-D4B4812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0CC0-752C-48B4-BB2C-2EC266176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2EAEF-79A6-47E2-9640-E1F8B82E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6150-DB38-432D-B785-1E49F1D1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C636-795C-4F78-A186-F66CC42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6067-A617-439C-A453-179B36D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BE9E-8C7D-4EF5-A844-8481883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21D6-AB80-4E39-A83D-FFAA4D1C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1D279-E1A3-4C3C-BA07-0EF0B5FC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C8E7E-1918-4F62-A959-263F48A29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2FEA-A291-403C-A151-3A9359D6B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D102C-AF5E-488A-A4C2-450915CA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C7B59-EBEA-46EC-BB9C-46E23C07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6DF53-D926-481F-981A-D89DDB9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7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8E4E-0EB2-48AA-AF8C-3AE36B16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8E35D-11F0-4E83-BA26-D00EF88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3430B-B5F9-49B4-9202-37B4EC9B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96584-A0AB-4FAE-8FBD-67AD208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0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9F2BE-07CB-44BA-8257-C74B3073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00E34-FA93-4580-9EB7-D91CC9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3515-EFC4-4A0C-8E23-7238CBF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BCA-7DD2-4A3B-AE6C-1C784748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BFF1-7506-4E7B-A73A-F0A72997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89EB-0FE8-45E1-B2C3-0FF7B996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C81A9-733E-44A0-9874-7AFC923A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92E2E-B923-417D-83A2-876E6EE2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B42F4-45DC-4D68-82CD-69E6993F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3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9B97-F7E3-4C7E-A732-CEC99D05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14802-A89B-4D5D-9EC8-A608C8B81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FEF3-1FE6-4B9F-89DA-40CE65E1F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8937-ACFE-4D8B-A008-B02A528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A97F-CF1C-40F0-8AC6-DEF73FF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F11A-953F-493E-BBCD-E21B22BC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90A10-867A-4B47-8781-597D7744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0DE83-6E17-409B-BD1F-2AB3F442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A186-1219-40C0-882B-1DC8290F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39D-2879-4CB5-BD52-B88AEB7E83F6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366F-93AC-4986-A4B6-BB6DA1D0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9E50-79EE-470E-93B4-8E8DF40F1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E9B6-11BC-43EC-89CE-5B1FBBE1C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271-DFC3-4492-ABD4-77D4CCA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5196-E1D0-4038-A4BD-50DEA31F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Juice Toy Problem</a:t>
            </a:r>
            <a:endParaRPr lang="en-GB" dirty="0"/>
          </a:p>
          <a:p>
            <a:pPr lvl="1"/>
            <a:r>
              <a:rPr lang="en-GB" dirty="0"/>
              <a:t>Coded in </a:t>
            </a:r>
            <a:r>
              <a:rPr lang="en-GB" dirty="0" err="1"/>
              <a:t>Pyomo</a:t>
            </a:r>
            <a:r>
              <a:rPr lang="en-GB" dirty="0"/>
              <a:t> as notebook</a:t>
            </a:r>
          </a:p>
          <a:p>
            <a:pPr lvl="1"/>
            <a:r>
              <a:rPr lang="en-GB" dirty="0"/>
              <a:t>Add to </a:t>
            </a:r>
            <a:r>
              <a:rPr lang="en-GB" dirty="0" err="1"/>
              <a:t>mola</a:t>
            </a:r>
            <a:r>
              <a:rPr lang="en-GB" dirty="0"/>
              <a:t> package as example</a:t>
            </a:r>
          </a:p>
          <a:p>
            <a:pPr lvl="1"/>
            <a:r>
              <a:rPr lang="en-GB" dirty="0"/>
              <a:t>Generalise to fit into overall framework</a:t>
            </a:r>
          </a:p>
          <a:p>
            <a:r>
              <a:rPr lang="en-GB" dirty="0" err="1"/>
              <a:t>Pyomo</a:t>
            </a:r>
            <a:r>
              <a:rPr lang="en-GB" dirty="0"/>
              <a:t> as optimisation back-end</a:t>
            </a:r>
          </a:p>
          <a:p>
            <a:pPr lvl="1"/>
            <a:r>
              <a:rPr lang="en-GB" dirty="0"/>
              <a:t>Concrete vs abstract formulation in </a:t>
            </a:r>
            <a:r>
              <a:rPr lang="en-GB" dirty="0" err="1"/>
              <a:t>Pyomo</a:t>
            </a:r>
            <a:endParaRPr lang="en-GB" dirty="0"/>
          </a:p>
          <a:p>
            <a:pPr lvl="1"/>
            <a:r>
              <a:rPr lang="en-GB" dirty="0"/>
              <a:t>Need to translate specification into </a:t>
            </a:r>
            <a:r>
              <a:rPr lang="en-GB" dirty="0" err="1"/>
              <a:t>Pyomo</a:t>
            </a:r>
            <a:r>
              <a:rPr lang="en-GB" dirty="0"/>
              <a:t> Sets, Parameters, Constraints, Objectives etc</a:t>
            </a:r>
          </a:p>
          <a:p>
            <a:pPr lvl="1"/>
            <a:r>
              <a:rPr lang="en-GB" dirty="0" err="1"/>
              <a:t>Pymoo</a:t>
            </a:r>
            <a:r>
              <a:rPr lang="en-GB" dirty="0"/>
              <a:t>? Or implement in </a:t>
            </a:r>
            <a:r>
              <a:rPr lang="en-GB" dirty="0" err="1"/>
              <a:t>pyomo</a:t>
            </a:r>
            <a:r>
              <a:rPr lang="en-GB" dirty="0"/>
              <a:t>?</a:t>
            </a:r>
          </a:p>
          <a:p>
            <a:r>
              <a:rPr lang="en-GB" dirty="0"/>
              <a:t>Adding simple data import functions to </a:t>
            </a:r>
            <a:r>
              <a:rPr lang="en-GB" dirty="0" err="1"/>
              <a:t>mola</a:t>
            </a:r>
            <a:r>
              <a:rPr lang="en-GB" dirty="0"/>
              <a:t> package</a:t>
            </a:r>
          </a:p>
          <a:p>
            <a:pPr lvl="1"/>
            <a:r>
              <a:rPr lang="en-GB" dirty="0"/>
              <a:t>Problematic to import full </a:t>
            </a:r>
            <a:r>
              <a:rPr lang="en-GB" dirty="0" err="1"/>
              <a:t>ecoinvent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 via python (~1m rows in TBL_EXCHANGES)</a:t>
            </a:r>
          </a:p>
          <a:p>
            <a:pPr lvl="1"/>
            <a:r>
              <a:rPr lang="en-GB" dirty="0"/>
              <a:t>To do dynamic SQL queries need both python and </a:t>
            </a:r>
            <a:r>
              <a:rPr lang="en-GB" dirty="0" err="1"/>
              <a:t>jvm</a:t>
            </a:r>
            <a:r>
              <a:rPr lang="en-GB" dirty="0"/>
              <a:t> open</a:t>
            </a:r>
          </a:p>
          <a:p>
            <a:pPr lvl="1"/>
            <a:r>
              <a:rPr lang="en-GB" dirty="0"/>
              <a:t>Could </a:t>
            </a:r>
            <a:r>
              <a:rPr lang="en-GB" dirty="0" err="1"/>
              <a:t>uncompress</a:t>
            </a:r>
            <a:r>
              <a:rPr lang="en-GB" dirty="0"/>
              <a:t> jar and convert to </a:t>
            </a:r>
            <a:r>
              <a:rPr lang="en-GB" dirty="0" err="1"/>
              <a:t>sqlite</a:t>
            </a:r>
            <a:r>
              <a:rPr lang="en-GB" dirty="0"/>
              <a:t> for app</a:t>
            </a:r>
          </a:p>
        </p:txBody>
      </p:sp>
    </p:spTree>
    <p:extLst>
      <p:ext uri="{BB962C8B-B14F-4D97-AF65-F5344CB8AC3E}">
        <p14:creationId xmlns:p14="http://schemas.microsoft.com/office/powerpoint/2010/main" val="33380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3494-6045-4C2D-BCE9-88C89FC8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D0E6-BB5F-4FF2-AD17-AAE7D29D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data object model in package</a:t>
            </a:r>
          </a:p>
          <a:p>
            <a:pPr lvl="1"/>
            <a:r>
              <a:rPr lang="en-US" dirty="0"/>
              <a:t>Process ‘has a’ set of inputs and outputs</a:t>
            </a:r>
          </a:p>
          <a:p>
            <a:pPr lvl="1"/>
            <a:r>
              <a:rPr lang="en-US" dirty="0"/>
              <a:t>Product, Waste, Elementary ‘is a’ Flow</a:t>
            </a:r>
          </a:p>
          <a:p>
            <a:pPr lvl="1"/>
            <a:r>
              <a:rPr lang="en-US" dirty="0"/>
              <a:t>Build network of Processes and Flows</a:t>
            </a:r>
          </a:p>
          <a:p>
            <a:r>
              <a:rPr lang="en-US" dirty="0"/>
              <a:t>Object model for optimization</a:t>
            </a:r>
          </a:p>
          <a:p>
            <a:pPr lvl="1"/>
            <a:r>
              <a:rPr lang="en-US" dirty="0"/>
              <a:t>Task, Demand, Service</a:t>
            </a:r>
          </a:p>
          <a:p>
            <a:r>
              <a:rPr lang="en-US" dirty="0"/>
              <a:t>Evaluate environmental impact</a:t>
            </a:r>
          </a:p>
          <a:p>
            <a:pPr lvl="1"/>
            <a:r>
              <a:rPr lang="en-US" dirty="0"/>
              <a:t>Need to evaluate on tree possibly recursively</a:t>
            </a:r>
          </a:p>
          <a:p>
            <a:pPr lvl="1"/>
            <a:r>
              <a:rPr lang="en-US" dirty="0"/>
              <a:t>Reconcile with </a:t>
            </a:r>
            <a:r>
              <a:rPr lang="en-US" dirty="0" err="1"/>
              <a:t>openLCA</a:t>
            </a:r>
            <a:endParaRPr lang="en-US" dirty="0"/>
          </a:p>
          <a:p>
            <a:pPr lvl="1"/>
            <a:r>
              <a:rPr lang="en-US" dirty="0"/>
              <a:t>Maybe lengthy execution time – batching?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AA36-A75C-4D41-8906-B01E00E0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libraries?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0A57-CB14-40A4-A0BD-9A69DEE2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client GUI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– simple, single threaded</a:t>
            </a:r>
          </a:p>
          <a:p>
            <a:pPr lvl="1"/>
            <a:r>
              <a:rPr lang="en-US" dirty="0"/>
              <a:t>QT – C++ with Python bindings, complex</a:t>
            </a:r>
          </a:p>
          <a:p>
            <a:pPr lvl="1"/>
            <a:r>
              <a:rPr lang="en-US" dirty="0"/>
              <a:t>GTK - Gnome</a:t>
            </a:r>
          </a:p>
          <a:p>
            <a:pPr lvl="1"/>
            <a:r>
              <a:rPr lang="en-US" dirty="0"/>
              <a:t>Libraries e.g. cog (graph database), </a:t>
            </a:r>
            <a:r>
              <a:rPr lang="en-US" dirty="0" err="1"/>
              <a:t>networkX</a:t>
            </a:r>
            <a:r>
              <a:rPr lang="en-US" dirty="0"/>
              <a:t> (visualization)</a:t>
            </a:r>
          </a:p>
          <a:p>
            <a:r>
              <a:rPr lang="en-US" dirty="0"/>
              <a:t>Python web app</a:t>
            </a:r>
          </a:p>
          <a:p>
            <a:pPr lvl="1"/>
            <a:r>
              <a:rPr lang="en-US" dirty="0"/>
              <a:t>Web technologies </a:t>
            </a:r>
            <a:r>
              <a:rPr lang="en-US" dirty="0" err="1"/>
              <a:t>e.g</a:t>
            </a:r>
            <a:r>
              <a:rPr lang="en-US" dirty="0"/>
              <a:t> vis.js</a:t>
            </a:r>
          </a:p>
          <a:p>
            <a:r>
              <a:rPr lang="en-US" dirty="0"/>
              <a:t>Java client GUI</a:t>
            </a:r>
          </a:p>
          <a:p>
            <a:pPr lvl="1"/>
            <a:r>
              <a:rPr lang="en-US" dirty="0"/>
              <a:t>Neo4j (graph </a:t>
            </a:r>
            <a:r>
              <a:rPr lang="en-US" dirty="0" err="1"/>
              <a:t>db</a:t>
            </a:r>
            <a:r>
              <a:rPr lang="en-US" dirty="0"/>
              <a:t>), JavaFX, Widgets</a:t>
            </a:r>
          </a:p>
          <a:p>
            <a:r>
              <a:rPr lang="en-US" dirty="0"/>
              <a:t>Other modelling systems e.g. </a:t>
            </a:r>
            <a:r>
              <a:rPr lang="en-US" dirty="0" err="1"/>
              <a:t>Modelica</a:t>
            </a:r>
            <a:r>
              <a:rPr lang="en-US" dirty="0"/>
              <a:t>, AIMMS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83C2-D71B-4287-88F9-F8D6DB0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210D-F030-418C-BCC4-B10902E0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Miao’s abstract specification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Fit toy examples into specification</a:t>
            </a:r>
          </a:p>
          <a:p>
            <a:pPr lvl="1"/>
            <a:r>
              <a:rPr lang="en-US" dirty="0"/>
              <a:t>How to build spec in GUI?</a:t>
            </a:r>
          </a:p>
          <a:p>
            <a:r>
              <a:rPr lang="en-US" dirty="0"/>
              <a:t>Translate specification into code</a:t>
            </a:r>
          </a:p>
          <a:p>
            <a:pPr lvl="1"/>
            <a:r>
              <a:rPr lang="en-US" dirty="0"/>
              <a:t>Build data structures to hold spec</a:t>
            </a:r>
          </a:p>
          <a:p>
            <a:pPr lvl="1"/>
            <a:r>
              <a:rPr lang="en-US" dirty="0"/>
              <a:t>Convert spec to </a:t>
            </a:r>
            <a:r>
              <a:rPr lang="en-US" dirty="0" err="1"/>
              <a:t>pyomo</a:t>
            </a:r>
            <a:r>
              <a:rPr lang="en-US" dirty="0"/>
              <a:t> data structures</a:t>
            </a:r>
          </a:p>
          <a:p>
            <a:pPr lvl="1"/>
            <a:r>
              <a:rPr lang="en-US" dirty="0"/>
              <a:t>Or convert to another modelling language e.g. </a:t>
            </a:r>
            <a:r>
              <a:rPr lang="en-US" dirty="0" err="1"/>
              <a:t>modelica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Convert modelling language to </a:t>
            </a:r>
            <a:r>
              <a:rPr lang="en-US" dirty="0" err="1"/>
              <a:t>pyomo</a:t>
            </a:r>
            <a:endParaRPr lang="en-US" dirty="0"/>
          </a:p>
          <a:p>
            <a:r>
              <a:rPr lang="en-US" dirty="0"/>
              <a:t>Network specification</a:t>
            </a:r>
          </a:p>
          <a:p>
            <a:pPr lvl="1"/>
            <a:r>
              <a:rPr lang="en-US" dirty="0"/>
              <a:t>Graph API? E.g. graph-tool, cog in python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149-61E8-47F1-A803-78EF6B8B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D40D-88EA-428D-8857-87AA397C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for code sharing</a:t>
            </a:r>
          </a:p>
          <a:p>
            <a:r>
              <a:rPr lang="en-US" dirty="0"/>
              <a:t>IO format for optimization model</a:t>
            </a:r>
          </a:p>
          <a:p>
            <a:r>
              <a:rPr lang="en-US" dirty="0"/>
              <a:t>Error handling from optimizer</a:t>
            </a:r>
          </a:p>
          <a:p>
            <a:r>
              <a:rPr lang="en-US" dirty="0"/>
              <a:t>Model output visualization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Single installer exe e.g. </a:t>
            </a:r>
            <a:r>
              <a:rPr lang="en-US" dirty="0" err="1"/>
              <a:t>Pyinstaller</a:t>
            </a:r>
            <a:r>
              <a:rPr lang="en-US" dirty="0"/>
              <a:t>, </a:t>
            </a:r>
            <a:r>
              <a:rPr lang="en-US" dirty="0" err="1"/>
              <a:t>fbs</a:t>
            </a:r>
            <a:r>
              <a:rPr lang="en-US" dirty="0"/>
              <a:t>, jar</a:t>
            </a:r>
          </a:p>
          <a:p>
            <a:pPr lvl="1"/>
            <a:r>
              <a:rPr lang="en-US" dirty="0"/>
              <a:t>Zip bundle: Dependency issues, windows versions</a:t>
            </a:r>
          </a:p>
          <a:p>
            <a:r>
              <a:rPr lang="en-US" dirty="0"/>
              <a:t>Platform support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Prototyping</vt:lpstr>
      <vt:lpstr>Object models</vt:lpstr>
      <vt:lpstr>Which libraries?</vt:lpstr>
      <vt:lpstr>Model Specification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2</dc:title>
  <dc:creator>Emms, Paul</dc:creator>
  <cp:lastModifiedBy>Emms, Paul</cp:lastModifiedBy>
  <cp:revision>31</cp:revision>
  <dcterms:created xsi:type="dcterms:W3CDTF">2020-10-05T08:16:21Z</dcterms:created>
  <dcterms:modified xsi:type="dcterms:W3CDTF">2020-10-06T10:54:05Z</dcterms:modified>
</cp:coreProperties>
</file>