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846C-B834-44EB-891F-2AB454948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D80F8-C3C0-4B9B-894C-E43C4625D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00D1-58AB-4081-BCAF-805F2CD1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4C0-EEC0-48F7-BFE6-5675EEDB70B9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CFACC-1FFA-48EA-B3BA-3548AF73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ED6F6-7CEF-4A7A-9426-B0B92BA4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4FA-8B32-4731-BB35-1B164D5491F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36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1C0B-775C-4256-BAD7-E27BD7B8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F8F3C-CE0A-4D01-B945-414795A12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DD68C-E31D-4FDC-8993-93299A11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4C0-EEC0-48F7-BFE6-5675EEDB70B9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0F130-BCD3-4BCD-B28A-CD26F827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C8B76-7FC6-46BD-A4E6-6CE21DAB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4FA-8B32-4731-BB35-1B164D5491F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179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01DF6-0E5A-4C14-A9BF-2CB72A71F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CBA9-5C0D-44FE-8D36-EBCF66FCD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B2BE9-B96C-4FE9-A627-F9C48883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4C0-EEC0-48F7-BFE6-5675EEDB70B9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0379-A989-4CEB-9A0F-29714028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146B9-43B3-4A07-8107-A488B714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4FA-8B32-4731-BB35-1B164D5491F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195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E4DA-53E0-4297-9C70-473467A9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243B-44EC-4146-BAE9-502874FB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D3DE3-1600-4647-ABA8-FF341CB5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4C0-EEC0-48F7-BFE6-5675EEDB70B9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E303C-21AD-4EF6-BDB2-FFB969DA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05EB5-8161-46B5-9414-59E48B24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4FA-8B32-4731-BB35-1B164D5491F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367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120C-66E7-4278-A8D1-75852078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25013-3ADB-4679-ACE7-B1137DF63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AA98E-DC29-4554-AC80-86DA762D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4C0-EEC0-48F7-BFE6-5675EEDB70B9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6402B-24B0-4CE9-B4F0-C87A9EB7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AF203-44DC-4ECC-A7F5-CCD7F33C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4FA-8B32-4731-BB35-1B164D5491F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371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A456-B553-4839-B356-CCC95A17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B137A-3648-4262-8C3E-88403FC9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6B7DD-607B-4660-9CA0-340EE663B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E142A-7FBB-4FD6-95BC-E2D6FDE9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4C0-EEC0-48F7-BFE6-5675EEDB70B9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6E2FD-2E26-4CD3-959C-A4144C10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8FE8B-1B04-4998-8DA5-5048EBA2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4FA-8B32-4731-BB35-1B164D5491F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691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5376-4F85-4D48-924A-7A36E245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7A22F-F93A-4E7A-9394-D49BF356C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30954-D4BD-4A15-A40D-2C7AA3FC0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80EF2-EAF8-49D7-8FC9-38356A7E2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E94AB-51C7-46F2-B336-5AA69B141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0808C-087C-4533-9F86-C5FC2FD6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4C0-EEC0-48F7-BFE6-5675EEDB70B9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369CC-1B09-463C-86E6-D80ECA92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5C1D7-3325-477D-AEC2-E3726751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4FA-8B32-4731-BB35-1B164D5491F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877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EC99-BF60-4F46-974E-6999FD61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B82C7-1F58-4064-9569-E7DDF421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4C0-EEC0-48F7-BFE6-5675EEDB70B9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85AB9-0DD6-47DC-8F79-F2DEC706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CC0BE-1452-4849-97B2-0F9682B1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4FA-8B32-4731-BB35-1B164D5491F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735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622BC-06FB-48E9-9314-F71B2237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4C0-EEC0-48F7-BFE6-5675EEDB70B9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809F4-5B6E-4DE5-998B-601B883C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38052-8293-4BD8-967B-91F3352F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4FA-8B32-4731-BB35-1B164D5491F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472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7240-21B7-4753-B37A-0BB3F5B1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E1047-1CD3-4E7E-B535-14521A8EB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FFA01-9329-4ED7-91A3-2B7232C1C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3B9EE-4B6C-4833-8B02-11A7575A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4C0-EEC0-48F7-BFE6-5675EEDB70B9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18D77-859A-4B71-826B-F246E531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11A17-DD0F-4AA7-8015-F08D819A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4FA-8B32-4731-BB35-1B164D5491F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964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4528-3DB3-42E3-B3AA-F1CC9B67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FC8BC-F869-4AAA-8186-0D7CBA07E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E4407-E231-43F6-94D1-547D79855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C8351-C607-4809-A1B3-4BC52822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4C0-EEC0-48F7-BFE6-5675EEDB70B9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02FA1-F124-4D29-861D-016DE349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464ED-0403-4D69-9BCC-F6FC9DA4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4FA-8B32-4731-BB35-1B164D5491F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556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7BB47-2AD7-4256-8850-4D21343E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AA066-DECE-478A-93DF-8ABC240F3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78E8-5E8B-4012-B34B-DC7EE9F38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F64C0-EEC0-48F7-BFE6-5675EEDB70B9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880FF-5C0E-46E2-8A60-0E910809B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63AD9-4E7B-4BEF-9AB1-761D4E1C7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B64FA-8B32-4731-BB35-1B164D5491F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00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1F5B81E-2BC4-4AC1-9101-963C5E1A6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GB" sz="1800" dirty="0" err="1"/>
              <a:t>Matías</a:t>
            </a:r>
            <a:r>
              <a:rPr lang="en-GB" sz="1800" dirty="0"/>
              <a:t> Guzmán 201673588-7</a:t>
            </a:r>
          </a:p>
          <a:p>
            <a:r>
              <a:rPr lang="en-GB" sz="1800" dirty="0"/>
              <a:t>Victoria Miranda 201604521-k</a:t>
            </a:r>
            <a:endParaRPr lang="es-CL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0080D-DB87-4E0B-B97F-A07BFE55A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GB" sz="4000" dirty="0" err="1">
                <a:solidFill>
                  <a:schemeClr val="bg2"/>
                </a:solidFill>
              </a:rPr>
              <a:t>Sistemas</a:t>
            </a:r>
            <a:r>
              <a:rPr lang="en-GB" sz="4000" dirty="0">
                <a:solidFill>
                  <a:schemeClr val="bg2"/>
                </a:solidFill>
              </a:rPr>
              <a:t> </a:t>
            </a:r>
            <a:r>
              <a:rPr lang="en-GB" sz="4000" dirty="0" err="1">
                <a:solidFill>
                  <a:schemeClr val="bg2"/>
                </a:solidFill>
              </a:rPr>
              <a:t>Distribuidos</a:t>
            </a:r>
            <a:br>
              <a:rPr lang="en-GB" sz="4000" dirty="0">
                <a:solidFill>
                  <a:schemeClr val="bg2"/>
                </a:solidFill>
              </a:rPr>
            </a:br>
            <a:r>
              <a:rPr lang="en-GB" sz="4000" dirty="0" err="1">
                <a:solidFill>
                  <a:schemeClr val="bg2"/>
                </a:solidFill>
              </a:rPr>
              <a:t>Tarea</a:t>
            </a:r>
            <a:r>
              <a:rPr lang="en-GB" sz="4000" dirty="0">
                <a:solidFill>
                  <a:schemeClr val="bg2"/>
                </a:solidFill>
              </a:rPr>
              <a:t> 1.</a:t>
            </a:r>
            <a:endParaRPr lang="es-CL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191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36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D46FC-FA6C-4C5F-8824-032AC9F7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¿Qué es un Sistema distribuido?</a:t>
            </a:r>
            <a:endParaRPr lang="es-CL">
              <a:solidFill>
                <a:srgbClr val="FFFFFF"/>
              </a:solidFill>
            </a:endParaRPr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CBF46B51-153E-409A-8EBD-1C4EAF923A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3" r="1" b="11308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8463-2013-4431-BB2C-D5363AE88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s-ES_tradnl" altLang="es-CL" sz="2000" i="1">
                <a:solidFill>
                  <a:srgbClr val="FFFFFF"/>
                </a:solidFill>
              </a:rPr>
              <a:t>Un Sistema Distribuido es una colección de computadores independientes que aparecen ante los usuarios como un único sistema coherente</a:t>
            </a:r>
            <a:r>
              <a:rPr lang="es-ES_tradnl" altLang="es-CL" sz="2000">
                <a:solidFill>
                  <a:srgbClr val="FFFFFF"/>
                </a:solidFill>
              </a:rPr>
              <a:t>.” (Andrew S. Tanenbaum)</a:t>
            </a:r>
          </a:p>
          <a:p>
            <a:endParaRPr lang="es-CL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FB30F-2C7B-4C03-8906-1C7461D3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GB" sz="4000"/>
              <a:t>¿Por qué desarrollar sistemas distribuidos?</a:t>
            </a:r>
            <a:endParaRPr lang="es-CL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FFA6C-FA70-4B42-9267-1FDB2EAB9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GB" sz="2000"/>
              <a:t>Facilidad para acceder a y compartir recursos.</a:t>
            </a:r>
          </a:p>
          <a:p>
            <a:r>
              <a:rPr lang="en-GB" sz="2000"/>
              <a:t>Mayor tolerancia a fallos.</a:t>
            </a:r>
          </a:p>
          <a:p>
            <a:r>
              <a:rPr lang="en-GB" sz="2000"/>
              <a:t>Escalabilidad.</a:t>
            </a:r>
          </a:p>
          <a:p>
            <a:r>
              <a:rPr lang="en-GB" sz="2000"/>
              <a:t>Mayor capacidad de procesamiento.</a:t>
            </a:r>
          </a:p>
          <a:p>
            <a:r>
              <a:rPr lang="en-GB" sz="2000"/>
              <a:t>Mayor velocidad de procesimiento.</a:t>
            </a:r>
          </a:p>
          <a:p>
            <a:pPr marL="0" indent="0">
              <a:buNone/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418839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9E66-82CC-468A-B163-D6B2836C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Actividad 1: Cliente - Servidor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2BF9-7021-40B9-970D-43FA0BB28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GB" sz="2000"/>
              <a:t>Sistema que consiste en un programa servidor que recibe peticiones de diferentes clientes, y programas que actúan como clientes, los cuales le envían peticiones al servidor.</a:t>
            </a:r>
          </a:p>
          <a:p>
            <a:endParaRPr lang="es-CL" sz="200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962E8800-D232-4335-847A-B19CAD46E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3" r="1" b="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1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CAB24-E03F-4D83-9DD4-46082F46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GB" dirty="0" err="1"/>
              <a:t>Actividad</a:t>
            </a:r>
            <a:r>
              <a:rPr lang="en-GB" dirty="0"/>
              <a:t> 2: </a:t>
            </a:r>
            <a:r>
              <a:rPr lang="en-GB" dirty="0" err="1"/>
              <a:t>Simulando</a:t>
            </a:r>
            <a:r>
              <a:rPr lang="en-GB" dirty="0"/>
              <a:t> un Sistema </a:t>
            </a:r>
            <a:r>
              <a:rPr lang="en-GB" dirty="0" err="1"/>
              <a:t>distribuido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lang="es-C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1D6C8-0C44-4258-A256-FE5A5C7E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dirty="0"/>
              <a:t>Un </a:t>
            </a:r>
            <a:r>
              <a:rPr lang="en-US" dirty="0" err="1"/>
              <a:t>conocido</a:t>
            </a:r>
            <a:r>
              <a:rPr lang="en-US" dirty="0"/>
              <a:t> framework open source que </a:t>
            </a:r>
            <a:r>
              <a:rPr lang="en-US" dirty="0" err="1"/>
              <a:t>soporta</a:t>
            </a:r>
            <a:r>
              <a:rPr lang="en-US" dirty="0"/>
              <a:t> </a:t>
            </a:r>
            <a:r>
              <a:rPr lang="en-US" dirty="0" err="1"/>
              <a:t>procesamiento</a:t>
            </a:r>
            <a:r>
              <a:rPr lang="en-US" dirty="0"/>
              <a:t> </a:t>
            </a:r>
            <a:r>
              <a:rPr lang="en-US" dirty="0" err="1"/>
              <a:t>distribuido</a:t>
            </a:r>
            <a:r>
              <a:rPr lang="en-US" dirty="0"/>
              <a:t> es Hadoop.</a:t>
            </a:r>
          </a:p>
          <a:p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arquitectura</a:t>
            </a:r>
            <a:r>
              <a:rPr lang="en-US" dirty="0"/>
              <a:t> </a:t>
            </a:r>
            <a:r>
              <a:rPr lang="en-US" dirty="0" err="1"/>
              <a:t>consta</a:t>
            </a:r>
            <a:r>
              <a:rPr lang="en-US" dirty="0"/>
              <a:t> de un </a:t>
            </a:r>
            <a:r>
              <a:rPr lang="en-US" dirty="0" err="1"/>
              <a:t>nodo</a:t>
            </a:r>
            <a:r>
              <a:rPr lang="en-US" dirty="0"/>
              <a:t> maestro (</a:t>
            </a:r>
            <a:r>
              <a:rPr lang="en-US" dirty="0" err="1"/>
              <a:t>headnode</a:t>
            </a:r>
            <a:r>
              <a:rPr lang="en-US" dirty="0"/>
              <a:t>) y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exclavos</a:t>
            </a:r>
            <a:r>
              <a:rPr lang="en-US" dirty="0"/>
              <a:t> (</a:t>
            </a:r>
            <a:r>
              <a:rPr lang="en-US" dirty="0" err="1"/>
              <a:t>datanodes</a:t>
            </a:r>
            <a:r>
              <a:rPr lang="en-US" dirty="0"/>
              <a:t>).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actividad</a:t>
            </a:r>
            <a:r>
              <a:rPr lang="en-US" dirty="0"/>
              <a:t> se </a:t>
            </a:r>
            <a:r>
              <a:rPr lang="en-US" dirty="0" err="1"/>
              <a:t>intenta</a:t>
            </a:r>
            <a:r>
              <a:rPr lang="en-US" dirty="0"/>
              <a:t> similar un Sistema con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arquitectura</a:t>
            </a:r>
            <a:r>
              <a:rPr lang="en-US" dirty="0"/>
              <a:t>.</a:t>
            </a:r>
          </a:p>
          <a:p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3726848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5E88C-B146-4E14-BA73-C1EC5523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Estructura Cluster.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parking, photo, green, meter&#10;&#10;Description automatically generated">
            <a:extLst>
              <a:ext uri="{FF2B5EF4-FFF2-40B4-BE49-F238E27FC236}">
                <a16:creationId xmlns:a16="http://schemas.microsoft.com/office/drawing/2014/main" id="{89799E81-41FA-44EB-B0A1-48BE4C5E7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95" y="2509911"/>
            <a:ext cx="710691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2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5E88C-B146-4E14-BA73-C1EC5523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Estructura Cluster.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E6D26-7DD6-467A-B096-FFD9B76D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102" y="2884334"/>
            <a:ext cx="10515600" cy="4351338"/>
          </a:xfrm>
        </p:spPr>
        <p:txBody>
          <a:bodyPr>
            <a:normAutofit/>
          </a:bodyPr>
          <a:lstStyle/>
          <a:p>
            <a:r>
              <a:rPr lang="en-GB" sz="3200" dirty="0" err="1"/>
              <a:t>En</a:t>
            </a:r>
            <a:r>
              <a:rPr lang="en-GB" sz="3200" dirty="0"/>
              <a:t> </a:t>
            </a:r>
            <a:r>
              <a:rPr lang="en-GB" sz="3200" dirty="0" err="1"/>
              <a:t>este</a:t>
            </a:r>
            <a:r>
              <a:rPr lang="en-GB" sz="3200" dirty="0"/>
              <a:t> </a:t>
            </a:r>
            <a:r>
              <a:rPr lang="en-GB" sz="3200" dirty="0" err="1"/>
              <a:t>sistema</a:t>
            </a:r>
            <a:r>
              <a:rPr lang="en-GB" sz="3200" dirty="0"/>
              <a:t> el </a:t>
            </a:r>
            <a:r>
              <a:rPr lang="en-GB" sz="3200" dirty="0" err="1"/>
              <a:t>headnode</a:t>
            </a:r>
            <a:r>
              <a:rPr lang="en-GB" sz="3200" dirty="0"/>
              <a:t> </a:t>
            </a:r>
            <a:r>
              <a:rPr lang="en-GB" sz="3200" dirty="0" err="1"/>
              <a:t>maneja</a:t>
            </a:r>
            <a:r>
              <a:rPr lang="en-GB" sz="3200" dirty="0"/>
              <a:t> las </a:t>
            </a:r>
            <a:r>
              <a:rPr lang="en-GB" sz="3200" dirty="0" err="1"/>
              <a:t>peticiones</a:t>
            </a:r>
            <a:r>
              <a:rPr lang="en-GB" sz="3200" dirty="0"/>
              <a:t> </a:t>
            </a:r>
            <a:r>
              <a:rPr lang="en-GB" sz="3200" dirty="0" err="1"/>
              <a:t>pero</a:t>
            </a:r>
            <a:r>
              <a:rPr lang="en-GB" sz="3200" dirty="0"/>
              <a:t> no los </a:t>
            </a:r>
            <a:r>
              <a:rPr lang="en-GB" sz="3200" dirty="0" err="1"/>
              <a:t>almacena</a:t>
            </a:r>
            <a:r>
              <a:rPr lang="en-GB" sz="3200" dirty="0"/>
              <a:t>. </a:t>
            </a:r>
            <a:r>
              <a:rPr lang="en-GB" sz="3200" dirty="0" err="1"/>
              <a:t>Cada</a:t>
            </a:r>
            <a:r>
              <a:rPr lang="en-GB" sz="3200" dirty="0"/>
              <a:t> </a:t>
            </a:r>
            <a:r>
              <a:rPr lang="en-GB" sz="3200" dirty="0" err="1"/>
              <a:t>vez</a:t>
            </a:r>
            <a:r>
              <a:rPr lang="en-GB" sz="3200" dirty="0"/>
              <a:t> que </a:t>
            </a:r>
            <a:r>
              <a:rPr lang="en-GB" sz="3200" dirty="0" err="1"/>
              <a:t>llega</a:t>
            </a:r>
            <a:r>
              <a:rPr lang="en-GB" sz="3200" dirty="0"/>
              <a:t> un </a:t>
            </a:r>
            <a:r>
              <a:rPr lang="en-GB" sz="3200" dirty="0" err="1"/>
              <a:t>mensaje</a:t>
            </a:r>
            <a:r>
              <a:rPr lang="en-GB" sz="3200" dirty="0"/>
              <a:t> del </a:t>
            </a:r>
            <a:r>
              <a:rPr lang="en-GB" sz="3200" dirty="0" err="1"/>
              <a:t>cliente</a:t>
            </a:r>
            <a:r>
              <a:rPr lang="en-GB" sz="3200" dirty="0"/>
              <a:t>, </a:t>
            </a:r>
            <a:r>
              <a:rPr lang="en-GB" sz="3200" dirty="0" err="1"/>
              <a:t>selecciona</a:t>
            </a:r>
            <a:r>
              <a:rPr lang="en-GB" sz="3200" dirty="0"/>
              <a:t> un </a:t>
            </a:r>
            <a:r>
              <a:rPr lang="en-GB" sz="3200" dirty="0" err="1"/>
              <a:t>datanode</a:t>
            </a:r>
            <a:r>
              <a:rPr lang="en-GB" sz="3200" dirty="0"/>
              <a:t> </a:t>
            </a:r>
            <a:r>
              <a:rPr lang="en-GB" sz="3200" dirty="0" err="1"/>
              <a:t>aleatoriamente</a:t>
            </a:r>
            <a:r>
              <a:rPr lang="en-GB" sz="3200" dirty="0"/>
              <a:t> para que </a:t>
            </a:r>
            <a:r>
              <a:rPr lang="en-GB" sz="3200" dirty="0" err="1"/>
              <a:t>éste</a:t>
            </a:r>
            <a:r>
              <a:rPr lang="en-GB" sz="3200" dirty="0"/>
              <a:t> </a:t>
            </a:r>
            <a:r>
              <a:rPr lang="en-GB" sz="3200" dirty="0" err="1"/>
              <a:t>almacene</a:t>
            </a:r>
            <a:r>
              <a:rPr lang="en-GB" sz="3200" dirty="0"/>
              <a:t> el </a:t>
            </a:r>
            <a:r>
              <a:rPr lang="en-GB" sz="3200" dirty="0" err="1"/>
              <a:t>mensaje</a:t>
            </a:r>
            <a:r>
              <a:rPr lang="en-GB" sz="3200" dirty="0"/>
              <a:t> </a:t>
            </a:r>
            <a:r>
              <a:rPr lang="en-GB" sz="3200" dirty="0" err="1"/>
              <a:t>en</a:t>
            </a:r>
            <a:r>
              <a:rPr lang="en-GB" sz="3200" dirty="0"/>
              <a:t> un </a:t>
            </a:r>
            <a:r>
              <a:rPr lang="en-GB" sz="3200" dirty="0" err="1"/>
              <a:t>archivo</a:t>
            </a:r>
            <a:r>
              <a:rPr lang="en-GB" sz="3200" dirty="0"/>
              <a:t> de </a:t>
            </a:r>
            <a:r>
              <a:rPr lang="en-GB" sz="3200" dirty="0" err="1"/>
              <a:t>texto</a:t>
            </a:r>
            <a:r>
              <a:rPr lang="en-GB" sz="3200" dirty="0"/>
              <a:t>. El </a:t>
            </a:r>
            <a:r>
              <a:rPr lang="en-GB" sz="3200" dirty="0" err="1"/>
              <a:t>cliente</a:t>
            </a:r>
            <a:r>
              <a:rPr lang="en-GB" sz="3200" dirty="0"/>
              <a:t> </a:t>
            </a:r>
            <a:r>
              <a:rPr lang="en-GB" sz="3200" dirty="0" err="1"/>
              <a:t>sólo</a:t>
            </a:r>
            <a:r>
              <a:rPr lang="en-GB" sz="3200" dirty="0"/>
              <a:t> se </a:t>
            </a:r>
            <a:r>
              <a:rPr lang="en-GB" sz="3200" dirty="0" err="1"/>
              <a:t>comunica</a:t>
            </a:r>
            <a:r>
              <a:rPr lang="en-GB" sz="3200" dirty="0"/>
              <a:t> con el </a:t>
            </a:r>
            <a:r>
              <a:rPr lang="en-GB" sz="3200" dirty="0" err="1"/>
              <a:t>headnode</a:t>
            </a:r>
            <a:r>
              <a:rPr lang="en-GB" sz="3200" dirty="0"/>
              <a:t> </a:t>
            </a:r>
            <a:r>
              <a:rPr lang="en-GB" sz="3200" dirty="0" err="1"/>
              <a:t>pero</a:t>
            </a:r>
            <a:r>
              <a:rPr lang="en-GB" sz="3200" dirty="0"/>
              <a:t> </a:t>
            </a:r>
            <a:r>
              <a:rPr lang="en-GB" sz="3200" dirty="0" err="1"/>
              <a:t>mantiene</a:t>
            </a:r>
            <a:r>
              <a:rPr lang="en-GB" sz="3200" dirty="0"/>
              <a:t> </a:t>
            </a:r>
            <a:r>
              <a:rPr lang="en-GB" sz="3200" dirty="0" err="1"/>
              <a:t>registro</a:t>
            </a:r>
            <a:r>
              <a:rPr lang="en-GB" sz="3200" dirty="0"/>
              <a:t> de </a:t>
            </a:r>
            <a:r>
              <a:rPr lang="en-GB" sz="3200" dirty="0" err="1"/>
              <a:t>en</a:t>
            </a:r>
            <a:r>
              <a:rPr lang="en-GB" sz="3200" dirty="0"/>
              <a:t> </a:t>
            </a:r>
            <a:r>
              <a:rPr lang="en-GB" sz="3200" dirty="0" err="1"/>
              <a:t>cuál</a:t>
            </a:r>
            <a:r>
              <a:rPr lang="en-GB" sz="3200" dirty="0"/>
              <a:t> </a:t>
            </a:r>
            <a:r>
              <a:rPr lang="en-GB" sz="3200" dirty="0" err="1"/>
              <a:t>datanode</a:t>
            </a:r>
            <a:r>
              <a:rPr lang="en-GB" sz="3200" dirty="0"/>
              <a:t> se </a:t>
            </a:r>
            <a:r>
              <a:rPr lang="en-GB" sz="3200" dirty="0" err="1"/>
              <a:t>guarda</a:t>
            </a:r>
            <a:r>
              <a:rPr lang="en-GB" sz="3200" dirty="0"/>
              <a:t> </a:t>
            </a:r>
            <a:r>
              <a:rPr lang="en-GB" sz="3200" dirty="0" err="1"/>
              <a:t>cada</a:t>
            </a:r>
            <a:r>
              <a:rPr lang="en-GB" sz="3200" dirty="0"/>
              <a:t> una de sus </a:t>
            </a:r>
            <a:r>
              <a:rPr lang="en-GB" sz="3200" dirty="0" err="1"/>
              <a:t>peticiones</a:t>
            </a:r>
            <a:r>
              <a:rPr lang="en-GB" sz="3200" dirty="0"/>
              <a:t>.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105136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Sistemas Distribuidos Tarea 1.</vt:lpstr>
      <vt:lpstr>¿Qué es un Sistema distribuido?</vt:lpstr>
      <vt:lpstr>¿Por qué desarrollar sistemas distribuidos?</vt:lpstr>
      <vt:lpstr>Actividad 1: Cliente - Servidor</vt:lpstr>
      <vt:lpstr>Actividad 2: Simulando un Sistema distribuido de datos</vt:lpstr>
      <vt:lpstr>Estructura Cluster.</vt:lpstr>
      <vt:lpstr>Estructura Cluster.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Distribuidos Tarea 1.</dc:title>
  <dc:creator>VICTORIA ISABEL MIRANDA BURGOS</dc:creator>
  <cp:lastModifiedBy>VICTORIA ISABEL MIRANDA BURGOS</cp:lastModifiedBy>
  <cp:revision>5</cp:revision>
  <dcterms:created xsi:type="dcterms:W3CDTF">2019-10-05T02:20:57Z</dcterms:created>
  <dcterms:modified xsi:type="dcterms:W3CDTF">2019-10-05T04:33:51Z</dcterms:modified>
</cp:coreProperties>
</file>