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CEB0-5A73-4456-81FE-B500E648EE7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8B38-9EDE-4ABC-BF0E-D3BCBD8C9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4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CEB0-5A73-4456-81FE-B500E648EE7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8B38-9EDE-4ABC-BF0E-D3BCBD8C9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CEB0-5A73-4456-81FE-B500E648EE7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8B38-9EDE-4ABC-BF0E-D3BCBD8C93E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6838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CEB0-5A73-4456-81FE-B500E648EE7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8B38-9EDE-4ABC-BF0E-D3BCBD8C9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22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CEB0-5A73-4456-81FE-B500E648EE7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8B38-9EDE-4ABC-BF0E-D3BCBD8C93E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3609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CEB0-5A73-4456-81FE-B500E648EE7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8B38-9EDE-4ABC-BF0E-D3BCBD8C9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4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CEB0-5A73-4456-81FE-B500E648EE7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8B38-9EDE-4ABC-BF0E-D3BCBD8C9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04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CEB0-5A73-4456-81FE-B500E648EE7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8B38-9EDE-4ABC-BF0E-D3BCBD8C9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8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CEB0-5A73-4456-81FE-B500E648EE7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8B38-9EDE-4ABC-BF0E-D3BCBD8C9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7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CEB0-5A73-4456-81FE-B500E648EE7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8B38-9EDE-4ABC-BF0E-D3BCBD8C9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8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CEB0-5A73-4456-81FE-B500E648EE7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8B38-9EDE-4ABC-BF0E-D3BCBD8C9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7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CEB0-5A73-4456-81FE-B500E648EE7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8B38-9EDE-4ABC-BF0E-D3BCBD8C9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2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CEB0-5A73-4456-81FE-B500E648EE7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8B38-9EDE-4ABC-BF0E-D3BCBD8C9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8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CEB0-5A73-4456-81FE-B500E648EE7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8B38-9EDE-4ABC-BF0E-D3BCBD8C9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0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CEB0-5A73-4456-81FE-B500E648EE7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8B38-9EDE-4ABC-BF0E-D3BCBD8C9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9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CEB0-5A73-4456-81FE-B500E648EE7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8B38-9EDE-4ABC-BF0E-D3BCBD8C9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8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BCEB0-5A73-4456-81FE-B500E648EE7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178B38-9EDE-4ABC-BF0E-D3BCBD8C9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4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23B32-9613-DB35-3B67-6CB5586BE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07378"/>
            <a:ext cx="7766936" cy="1646302"/>
          </a:xfrm>
        </p:spPr>
        <p:txBody>
          <a:bodyPr/>
          <a:lstStyle/>
          <a:p>
            <a:r>
              <a:rPr lang="en-US" sz="3600" dirty="0"/>
              <a:t>Project Option : Ecommerce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E3CFC-57E7-CA77-A0A6-550BDC705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429001"/>
            <a:ext cx="7766936" cy="1718732"/>
          </a:xfrm>
        </p:spPr>
        <p:txBody>
          <a:bodyPr/>
          <a:lstStyle/>
          <a:p>
            <a:r>
              <a:rPr lang="en-US" dirty="0"/>
              <a:t>Md Mehedi Hasan</a:t>
            </a:r>
          </a:p>
          <a:p>
            <a:r>
              <a:rPr lang="en-US" dirty="0"/>
              <a:t>Noakhali Science and Technology University</a:t>
            </a:r>
          </a:p>
          <a:p>
            <a:r>
              <a:rPr lang="en-US" dirty="0"/>
              <a:t>mehedihasan.nstu.ice@gmail.com</a:t>
            </a:r>
          </a:p>
        </p:txBody>
      </p:sp>
    </p:spTree>
    <p:extLst>
      <p:ext uri="{BB962C8B-B14F-4D97-AF65-F5344CB8AC3E}">
        <p14:creationId xmlns:p14="http://schemas.microsoft.com/office/powerpoint/2010/main" val="320051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834D-5B0B-46B5-67CD-0BAF0859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Box: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E236D5-4D51-7F97-A203-E5473AB09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128" y="1651540"/>
            <a:ext cx="4006392" cy="3881437"/>
          </a:xfrm>
          <a:effectLst>
            <a:glow rad="228600">
              <a:schemeClr val="accent6">
                <a:satMod val="175000"/>
                <a:alpha val="40000"/>
              </a:schemeClr>
            </a:glow>
            <a:innerShdw blurRad="114300">
              <a:prstClr val="black"/>
            </a:innerShdw>
          </a:effectLst>
          <a:scene3d>
            <a:camera prst="perspective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219373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A8DA-153A-7870-9343-0FD10DA2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45" y="609600"/>
            <a:ext cx="8596668" cy="1320800"/>
          </a:xfrm>
        </p:spPr>
        <p:txBody>
          <a:bodyPr/>
          <a:lstStyle/>
          <a:p>
            <a:r>
              <a:rPr lang="en-US" dirty="0"/>
              <a:t>Product: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93C8C-D892-B088-E1DF-73DD02D1C9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D7F5D5-0DC0-15E5-E477-0EC675AC0E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4" y="1517716"/>
            <a:ext cx="4769961" cy="4730684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B49C80E-CF48-6DE5-686D-A7F36D93880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058" y="1517716"/>
            <a:ext cx="4873657" cy="4730684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33758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AB3A-9D7E-3629-1A7E-E8539DA2F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3274"/>
          </a:xfrm>
        </p:spPr>
        <p:txBody>
          <a:bodyPr/>
          <a:lstStyle/>
          <a:p>
            <a:r>
              <a:rPr lang="en-US" dirty="0"/>
              <a:t>User Cart: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0F7B03-49FC-AFDB-50E3-4811D2CC4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588691"/>
            <a:ext cx="8596312" cy="4298155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3059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E104B9-BB8A-C3FC-8291-0D04B319B6A8}"/>
              </a:ext>
            </a:extLst>
          </p:cNvPr>
          <p:cNvSpPr/>
          <p:nvPr/>
        </p:nvSpPr>
        <p:spPr>
          <a:xfrm>
            <a:off x="2740444" y="2232044"/>
            <a:ext cx="5315942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Narrow" panose="020B0606020202030204" pitchFamily="34" charset="0"/>
              </a:rPr>
              <a:t>Thank You</a:t>
            </a:r>
          </a:p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Narrow" panose="020B0606020202030204" pitchFamily="34" charset="0"/>
              </a:rPr>
              <a:t> for </a:t>
            </a:r>
          </a:p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Narrow" panose="020B0606020202030204" pitchFamily="34" charset="0"/>
              </a:rPr>
              <a:t>Your kind attention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191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D5612-2731-0CF4-CFF2-03ADF1B24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1270"/>
          </a:xfrm>
        </p:spPr>
        <p:txBody>
          <a:bodyPr/>
          <a:lstStyle/>
          <a:p>
            <a:r>
              <a:rPr lang="en-US" dirty="0"/>
              <a:t>Feature: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520D3-5851-39C1-850E-934A11998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/>
          <a:lstStyle/>
          <a:p>
            <a:r>
              <a:rPr lang="en-US" dirty="0"/>
              <a:t>Admin Interface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sz="1400" dirty="0"/>
              <a:t>The admin has a dedicated interface to manage customer </a:t>
            </a:r>
            <a:r>
              <a:rPr lang="en-US" sz="1400" dirty="0" err="1"/>
              <a:t>accounts,products</a:t>
            </a:r>
            <a:r>
              <a:rPr lang="en-US" sz="1400" dirty="0"/>
              <a:t> and sells information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/>
              <a:t> Admin approval is required for </a:t>
            </a:r>
            <a:r>
              <a:rPr lang="en-US" sz="1400"/>
              <a:t>new customer </a:t>
            </a:r>
            <a:r>
              <a:rPr lang="en-US" sz="1400" dirty="0"/>
              <a:t>registration</a:t>
            </a:r>
            <a:endParaRPr lang="en-US" dirty="0"/>
          </a:p>
          <a:p>
            <a:r>
              <a:rPr lang="en-US" dirty="0"/>
              <a:t>User Registration and Interface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/>
              <a:t>Visitors can register using email</a:t>
            </a:r>
          </a:p>
          <a:p>
            <a:r>
              <a:rPr lang="en-US" dirty="0"/>
              <a:t>Customer Information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 err="1"/>
              <a:t>Name,Email,Address</a:t>
            </a:r>
            <a:endParaRPr lang="en-US" sz="1400" dirty="0"/>
          </a:p>
          <a:p>
            <a:r>
              <a:rPr lang="en-US" dirty="0"/>
              <a:t>Product list</a:t>
            </a:r>
          </a:p>
          <a:p>
            <a:r>
              <a:rPr lang="en-US" dirty="0"/>
              <a:t>Add product in different category</a:t>
            </a:r>
          </a:p>
          <a:p>
            <a:r>
              <a:rPr lang="en-US" dirty="0"/>
              <a:t>Add to Cart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5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4A38-6910-B2CC-8714-275C50AEA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70" y="175968"/>
            <a:ext cx="8596668" cy="5781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Admin Interface: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A4FED8A-3966-62F8-2C5B-8EB570E6A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54145"/>
            <a:ext cx="8596668" cy="52872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Login: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2CDAB2-9086-C4AF-0940-7FCD98037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195240"/>
            <a:ext cx="9117115" cy="490861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902492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BFB3-6C0B-B9C1-49DD-25A5F7C0B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0153"/>
          </a:xfrm>
        </p:spPr>
        <p:txBody>
          <a:bodyPr/>
          <a:lstStyle/>
          <a:p>
            <a:r>
              <a:rPr lang="en-US" dirty="0"/>
              <a:t>Admin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857A3D-0DF7-2507-B263-E5F9B7A3B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569746"/>
            <a:ext cx="8596312" cy="44011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779251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71A72-D7F8-E3F0-6185-52B006F85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5249"/>
          </a:xfrm>
        </p:spPr>
        <p:txBody>
          <a:bodyPr/>
          <a:lstStyle/>
          <a:p>
            <a:r>
              <a:rPr lang="en-US" dirty="0"/>
              <a:t>sells history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BE4D67-1476-BF2D-D19F-2E6DD783F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38606"/>
            <a:ext cx="10172918" cy="4816130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6675728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2ED47-5160-A106-E44C-00B46CAD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408"/>
          </a:xfrm>
        </p:spPr>
        <p:txBody>
          <a:bodyPr/>
          <a:lstStyle/>
          <a:p>
            <a:r>
              <a:rPr lang="en-US" dirty="0"/>
              <a:t>Users Details: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89873E-3DAE-EF9D-39C7-B5C2288BF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39" y="1400208"/>
            <a:ext cx="8596312" cy="4325019"/>
          </a:xfrm>
          <a:effectLst>
            <a:glow rad="228600">
              <a:schemeClr val="accent6">
                <a:satMod val="175000"/>
                <a:alpha val="40000"/>
              </a:schemeClr>
            </a:glow>
            <a:innerShdw blurRad="63500" dist="508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05959037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26B3-0852-8D15-F6B7-DB451CAEA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details: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6B49CA-C548-0C81-1D89-39B707A3E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95" y="1566699"/>
            <a:ext cx="8769017" cy="3881437"/>
          </a:xfrm>
          <a:effectLst>
            <a:innerShdw blurRad="114300">
              <a:prstClr val="black"/>
            </a:inn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2157300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35A84-9F2B-9E5B-541B-58B43D381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category: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6AF87-8D61-67A5-4359-024213EC0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59" y="1488281"/>
            <a:ext cx="8388868" cy="4243216"/>
          </a:xfrm>
          <a:effectLst>
            <a:glow rad="228600">
              <a:schemeClr val="accent6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15376841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EEC6-019F-0A66-A47F-E5BCCE491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3274"/>
          </a:xfrm>
        </p:spPr>
        <p:txBody>
          <a:bodyPr/>
          <a:lstStyle/>
          <a:p>
            <a:r>
              <a:rPr lang="en-US" dirty="0"/>
              <a:t>User Interface: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806D54-FFA7-051A-1785-5995C6A58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77" y="1508895"/>
            <a:ext cx="8429381" cy="4306887"/>
          </a:xfrm>
          <a:effectLst>
            <a:glow rad="228600">
              <a:schemeClr val="accent6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59316453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231</TotalTime>
  <Words>114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Narrow</vt:lpstr>
      <vt:lpstr>Trebuchet MS</vt:lpstr>
      <vt:lpstr>Wingdings</vt:lpstr>
      <vt:lpstr>Wingdings 3</vt:lpstr>
      <vt:lpstr>Facet</vt:lpstr>
      <vt:lpstr>Project Option : Ecommerce System</vt:lpstr>
      <vt:lpstr>Feature:</vt:lpstr>
      <vt:lpstr>Admin Interface:</vt:lpstr>
      <vt:lpstr>Admin Dashboard</vt:lpstr>
      <vt:lpstr>sells history</vt:lpstr>
      <vt:lpstr>Users Details:</vt:lpstr>
      <vt:lpstr>Product details:</vt:lpstr>
      <vt:lpstr>Product category:</vt:lpstr>
      <vt:lpstr>User Interface:</vt:lpstr>
      <vt:lpstr>Chat Box:</vt:lpstr>
      <vt:lpstr>Product:</vt:lpstr>
      <vt:lpstr>User Cart: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Option : Ecommerce System</dc:title>
  <dc:creator>md mehedi</dc:creator>
  <cp:lastModifiedBy>md mehedi</cp:lastModifiedBy>
  <cp:revision>8</cp:revision>
  <dcterms:created xsi:type="dcterms:W3CDTF">2024-04-20T02:54:47Z</dcterms:created>
  <dcterms:modified xsi:type="dcterms:W3CDTF">2024-04-20T07:35:17Z</dcterms:modified>
</cp:coreProperties>
</file>