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  <a:srgbClr val="F97316"/>
    <a:srgbClr val="F5F5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10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87BC-5B56-43C6-8275-1FF55CC279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641F-4F0B-4350-9298-1C59145B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6FCC68-D7C7-F15D-3C9F-D5F38E1B76E1}"/>
              </a:ext>
            </a:extLst>
          </p:cNvPr>
          <p:cNvGrpSpPr/>
          <p:nvPr/>
        </p:nvGrpSpPr>
        <p:grpSpPr>
          <a:xfrm>
            <a:off x="1333566" y="5127265"/>
            <a:ext cx="9932856" cy="2345458"/>
            <a:chOff x="2569699" y="2400531"/>
            <a:chExt cx="5967481" cy="140910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4FC749-2A64-6FA0-41BA-B4210DEF17C0}"/>
                </a:ext>
              </a:extLst>
            </p:cNvPr>
            <p:cNvSpPr/>
            <p:nvPr/>
          </p:nvSpPr>
          <p:spPr>
            <a:xfrm>
              <a:off x="3654820" y="2443064"/>
              <a:ext cx="4882360" cy="783461"/>
            </a:xfrm>
            <a:custGeom>
              <a:avLst/>
              <a:gdLst>
                <a:gd name="connsiteX0" fmla="*/ 7259633 w 9659430"/>
                <a:gd name="connsiteY0" fmla="*/ 124776 h 1550027"/>
                <a:gd name="connsiteX1" fmla="*/ 7036969 w 9659430"/>
                <a:gd name="connsiteY1" fmla="*/ 804594 h 1550027"/>
                <a:gd name="connsiteX2" fmla="*/ 7025723 w 9659430"/>
                <a:gd name="connsiteY2" fmla="*/ 839016 h 1550027"/>
                <a:gd name="connsiteX3" fmla="*/ 7494111 w 9659430"/>
                <a:gd name="connsiteY3" fmla="*/ 839016 h 1550027"/>
                <a:gd name="connsiteX4" fmla="*/ 2096464 w 9659430"/>
                <a:gd name="connsiteY4" fmla="*/ 124776 h 1550027"/>
                <a:gd name="connsiteX5" fmla="*/ 1873803 w 9659430"/>
                <a:gd name="connsiteY5" fmla="*/ 804594 h 1550027"/>
                <a:gd name="connsiteX6" fmla="*/ 1862554 w 9659430"/>
                <a:gd name="connsiteY6" fmla="*/ 839016 h 1550027"/>
                <a:gd name="connsiteX7" fmla="*/ 2330941 w 9659430"/>
                <a:gd name="connsiteY7" fmla="*/ 839016 h 1550027"/>
                <a:gd name="connsiteX8" fmla="*/ 5710680 w 9659430"/>
                <a:gd name="connsiteY8" fmla="*/ 26891 h 1550027"/>
                <a:gd name="connsiteX9" fmla="*/ 5710680 w 9659430"/>
                <a:gd name="connsiteY9" fmla="*/ 1522061 h 1550027"/>
                <a:gd name="connsiteX10" fmla="*/ 5920435 w 9659430"/>
                <a:gd name="connsiteY10" fmla="*/ 1522061 h 1550027"/>
                <a:gd name="connsiteX11" fmla="*/ 5994253 w 9659430"/>
                <a:gd name="connsiteY11" fmla="*/ 1497052 h 1550027"/>
                <a:gd name="connsiteX12" fmla="*/ 6055969 w 9659430"/>
                <a:gd name="connsiteY12" fmla="*/ 1418797 h 1550027"/>
                <a:gd name="connsiteX13" fmla="*/ 6104911 w 9659430"/>
                <a:gd name="connsiteY13" fmla="*/ 1297786 h 1550027"/>
                <a:gd name="connsiteX14" fmla="*/ 6140945 w 9659430"/>
                <a:gd name="connsiteY14" fmla="*/ 1144505 h 1550027"/>
                <a:gd name="connsiteX15" fmla="*/ 6164611 w 9659430"/>
                <a:gd name="connsiteY15" fmla="*/ 968632 h 1550027"/>
                <a:gd name="connsiteX16" fmla="*/ 6175365 w 9659430"/>
                <a:gd name="connsiteY16" fmla="*/ 783082 h 1550027"/>
                <a:gd name="connsiteX17" fmla="*/ 6154928 w 9659430"/>
                <a:gd name="connsiteY17" fmla="*/ 419508 h 1550027"/>
                <a:gd name="connsiteX18" fmla="*/ 6124004 w 9659430"/>
                <a:gd name="connsiteY18" fmla="*/ 263268 h 1550027"/>
                <a:gd name="connsiteX19" fmla="*/ 6078557 w 9659430"/>
                <a:gd name="connsiteY19" fmla="*/ 137685 h 1550027"/>
                <a:gd name="connsiteX20" fmla="*/ 6019127 w 9659430"/>
                <a:gd name="connsiteY20" fmla="*/ 54455 h 1550027"/>
                <a:gd name="connsiteX21" fmla="*/ 5945175 w 9659430"/>
                <a:gd name="connsiteY21" fmla="*/ 26891 h 1550027"/>
                <a:gd name="connsiteX22" fmla="*/ 7489778 w 9659430"/>
                <a:gd name="connsiteY22" fmla="*/ 13983 h 1550027"/>
                <a:gd name="connsiteX23" fmla="*/ 7655475 w 9659430"/>
                <a:gd name="connsiteY23" fmla="*/ 13983 h 1550027"/>
                <a:gd name="connsiteX24" fmla="*/ 8152431 w 9659430"/>
                <a:gd name="connsiteY24" fmla="*/ 1546801 h 1550027"/>
                <a:gd name="connsiteX25" fmla="*/ 7990341 w 9659430"/>
                <a:gd name="connsiteY25" fmla="*/ 1546801 h 1550027"/>
                <a:gd name="connsiteX26" fmla="*/ 7268238 w 9659430"/>
                <a:gd name="connsiteY26" fmla="*/ 13983 h 1550027"/>
                <a:gd name="connsiteX27" fmla="*/ 7455695 w 9659430"/>
                <a:gd name="connsiteY27" fmla="*/ 13983 h 1550027"/>
                <a:gd name="connsiteX28" fmla="*/ 7956257 w 9659430"/>
                <a:gd name="connsiteY28" fmla="*/ 1546801 h 1550027"/>
                <a:gd name="connsiteX29" fmla="*/ 7726469 w 9659430"/>
                <a:gd name="connsiteY29" fmla="*/ 1546801 h 1550027"/>
                <a:gd name="connsiteX30" fmla="*/ 7503644 w 9659430"/>
                <a:gd name="connsiteY30" fmla="*/ 868059 h 1550027"/>
                <a:gd name="connsiteX31" fmla="*/ 7016234 w 9659430"/>
                <a:gd name="connsiteY31" fmla="*/ 868059 h 1550027"/>
                <a:gd name="connsiteX32" fmla="*/ 7001473 w 9659430"/>
                <a:gd name="connsiteY32" fmla="*/ 913235 h 1550027"/>
                <a:gd name="connsiteX33" fmla="*/ 7093980 w 9659430"/>
                <a:gd name="connsiteY33" fmla="*/ 1546801 h 1550027"/>
                <a:gd name="connsiteX34" fmla="*/ 6769131 w 9659430"/>
                <a:gd name="connsiteY34" fmla="*/ 1546801 h 1550027"/>
                <a:gd name="connsiteX35" fmla="*/ 2306157 w 9659430"/>
                <a:gd name="connsiteY35" fmla="*/ 13983 h 1550027"/>
                <a:gd name="connsiteX36" fmla="*/ 2492306 w 9659430"/>
                <a:gd name="connsiteY36" fmla="*/ 13983 h 1550027"/>
                <a:gd name="connsiteX37" fmla="*/ 2989261 w 9659430"/>
                <a:gd name="connsiteY37" fmla="*/ 1546801 h 1550027"/>
                <a:gd name="connsiteX38" fmla="*/ 2806719 w 9659430"/>
                <a:gd name="connsiteY38" fmla="*/ 1546801 h 1550027"/>
                <a:gd name="connsiteX39" fmla="*/ 2105068 w 9659430"/>
                <a:gd name="connsiteY39" fmla="*/ 13983 h 1550027"/>
                <a:gd name="connsiteX40" fmla="*/ 2272073 w 9659430"/>
                <a:gd name="connsiteY40" fmla="*/ 13983 h 1550027"/>
                <a:gd name="connsiteX41" fmla="*/ 2772635 w 9659430"/>
                <a:gd name="connsiteY41" fmla="*/ 1546801 h 1550027"/>
                <a:gd name="connsiteX42" fmla="*/ 2563300 w 9659430"/>
                <a:gd name="connsiteY42" fmla="*/ 1546801 h 1550027"/>
                <a:gd name="connsiteX43" fmla="*/ 2340475 w 9659430"/>
                <a:gd name="connsiteY43" fmla="*/ 868059 h 1550027"/>
                <a:gd name="connsiteX44" fmla="*/ 1853067 w 9659430"/>
                <a:gd name="connsiteY44" fmla="*/ 868059 h 1550027"/>
                <a:gd name="connsiteX45" fmla="*/ 1838306 w 9659430"/>
                <a:gd name="connsiteY45" fmla="*/ 913235 h 1550027"/>
                <a:gd name="connsiteX46" fmla="*/ 1930810 w 9659430"/>
                <a:gd name="connsiteY46" fmla="*/ 1546801 h 1550027"/>
                <a:gd name="connsiteX47" fmla="*/ 1605962 w 9659430"/>
                <a:gd name="connsiteY47" fmla="*/ 1546801 h 1550027"/>
                <a:gd name="connsiteX48" fmla="*/ 4766214 w 9659430"/>
                <a:gd name="connsiteY48" fmla="*/ 11346 h 1550027"/>
                <a:gd name="connsiteX49" fmla="*/ 4766214 w 9659430"/>
                <a:gd name="connsiteY49" fmla="*/ 1550027 h 1550027"/>
                <a:gd name="connsiteX50" fmla="*/ 4586615 w 9659430"/>
                <a:gd name="connsiteY50" fmla="*/ 1550027 h 1550027"/>
                <a:gd name="connsiteX51" fmla="*/ 4587692 w 9659430"/>
                <a:gd name="connsiteY51" fmla="*/ 149516 h 1550027"/>
                <a:gd name="connsiteX52" fmla="*/ 4273029 w 9659430"/>
                <a:gd name="connsiteY52" fmla="*/ 1224937 h 1550027"/>
                <a:gd name="connsiteX53" fmla="*/ 4246722 w 9659430"/>
                <a:gd name="connsiteY53" fmla="*/ 1149237 h 1550027"/>
                <a:gd name="connsiteX54" fmla="*/ 4587692 w 9659430"/>
                <a:gd name="connsiteY54" fmla="*/ 22589 h 1550027"/>
                <a:gd name="connsiteX55" fmla="*/ 4587692 w 9659430"/>
                <a:gd name="connsiteY55" fmla="*/ 11832 h 1550027"/>
                <a:gd name="connsiteX56" fmla="*/ 4982458 w 9659430"/>
                <a:gd name="connsiteY56" fmla="*/ 10757 h 1550027"/>
                <a:gd name="connsiteX57" fmla="*/ 4982458 w 9659430"/>
                <a:gd name="connsiteY57" fmla="*/ 1550027 h 1550027"/>
                <a:gd name="connsiteX58" fmla="*/ 4798614 w 9659430"/>
                <a:gd name="connsiteY58" fmla="*/ 1550027 h 1550027"/>
                <a:gd name="connsiteX59" fmla="*/ 4798614 w 9659430"/>
                <a:gd name="connsiteY59" fmla="*/ 11258 h 1550027"/>
                <a:gd name="connsiteX60" fmla="*/ 5533090 w 9659430"/>
                <a:gd name="connsiteY60" fmla="*/ 4303 h 1550027"/>
                <a:gd name="connsiteX61" fmla="*/ 5536962 w 9659430"/>
                <a:gd name="connsiteY61" fmla="*/ 4303 h 1550027"/>
                <a:gd name="connsiteX62" fmla="*/ 5806414 w 9659430"/>
                <a:gd name="connsiteY62" fmla="*/ 4303 h 1550027"/>
                <a:gd name="connsiteX63" fmla="*/ 6100069 w 9659430"/>
                <a:gd name="connsiteY63" fmla="*/ 4303 h 1550027"/>
                <a:gd name="connsiteX64" fmla="*/ 6488382 w 9659430"/>
                <a:gd name="connsiteY64" fmla="*/ 224813 h 1550027"/>
                <a:gd name="connsiteX65" fmla="*/ 6573764 w 9659430"/>
                <a:gd name="connsiteY65" fmla="*/ 452719 h 1550027"/>
                <a:gd name="connsiteX66" fmla="*/ 6603479 w 9659430"/>
                <a:gd name="connsiteY66" fmla="*/ 731448 h 1550027"/>
                <a:gd name="connsiteX67" fmla="*/ 6553999 w 9659430"/>
                <a:gd name="connsiteY67" fmla="*/ 1068131 h 1550027"/>
                <a:gd name="connsiteX68" fmla="*/ 6481526 w 9659430"/>
                <a:gd name="connsiteY68" fmla="*/ 1247497 h 1550027"/>
                <a:gd name="connsiteX69" fmla="*/ 6371137 w 9659430"/>
                <a:gd name="connsiteY69" fmla="*/ 1402663 h 1550027"/>
                <a:gd name="connsiteX70" fmla="*/ 6015092 w 9659430"/>
                <a:gd name="connsiteY70" fmla="*/ 1543573 h 1550027"/>
                <a:gd name="connsiteX71" fmla="*/ 5533090 w 9659430"/>
                <a:gd name="connsiteY71" fmla="*/ 1543573 h 1550027"/>
                <a:gd name="connsiteX72" fmla="*/ 5315915 w 9659430"/>
                <a:gd name="connsiteY72" fmla="*/ 4303 h 1550027"/>
                <a:gd name="connsiteX73" fmla="*/ 5500690 w 9659430"/>
                <a:gd name="connsiteY73" fmla="*/ 4303 h 1550027"/>
                <a:gd name="connsiteX74" fmla="*/ 5500690 w 9659430"/>
                <a:gd name="connsiteY74" fmla="*/ 1543573 h 1550027"/>
                <a:gd name="connsiteX75" fmla="*/ 5332049 w 9659430"/>
                <a:gd name="connsiteY75" fmla="*/ 1543573 h 1550027"/>
                <a:gd name="connsiteX76" fmla="*/ 5330972 w 9659430"/>
                <a:gd name="connsiteY76" fmla="*/ 1543573 h 1550027"/>
                <a:gd name="connsiteX77" fmla="*/ 5314838 w 9659430"/>
                <a:gd name="connsiteY77" fmla="*/ 1543573 h 1550027"/>
                <a:gd name="connsiteX78" fmla="*/ 9429240 w 9659430"/>
                <a:gd name="connsiteY78" fmla="*/ 3228 h 1550027"/>
                <a:gd name="connsiteX79" fmla="*/ 9659430 w 9659430"/>
                <a:gd name="connsiteY79" fmla="*/ 3228 h 1550027"/>
                <a:gd name="connsiteX80" fmla="*/ 9659430 w 9659430"/>
                <a:gd name="connsiteY80" fmla="*/ 1545724 h 1550027"/>
                <a:gd name="connsiteX81" fmla="*/ 9217334 w 9659430"/>
                <a:gd name="connsiteY81" fmla="*/ 1550027 h 1550027"/>
                <a:gd name="connsiteX82" fmla="*/ 9161257 w 9659430"/>
                <a:gd name="connsiteY82" fmla="*/ 1431373 h 1550027"/>
                <a:gd name="connsiteX83" fmla="*/ 9161257 w 9659430"/>
                <a:gd name="connsiteY83" fmla="*/ 496448 h 1550027"/>
                <a:gd name="connsiteX84" fmla="*/ 9623933 w 9659430"/>
                <a:gd name="connsiteY84" fmla="*/ 1470428 h 1550027"/>
                <a:gd name="connsiteX85" fmla="*/ 9618556 w 9659430"/>
                <a:gd name="connsiteY85" fmla="*/ 590538 h 1550027"/>
                <a:gd name="connsiteX86" fmla="*/ 9603496 w 9659430"/>
                <a:gd name="connsiteY86" fmla="*/ 412247 h 1550027"/>
                <a:gd name="connsiteX87" fmla="*/ 9556168 w 9659430"/>
                <a:gd name="connsiteY87" fmla="*/ 274295 h 1550027"/>
                <a:gd name="connsiteX88" fmla="*/ 9492703 w 9659430"/>
                <a:gd name="connsiteY88" fmla="*/ 147635 h 1550027"/>
                <a:gd name="connsiteX89" fmla="*/ 9429240 w 9659430"/>
                <a:gd name="connsiteY89" fmla="*/ 3228 h 1550027"/>
                <a:gd name="connsiteX90" fmla="*/ 8478354 w 9659430"/>
                <a:gd name="connsiteY90" fmla="*/ 2152 h 1550027"/>
                <a:gd name="connsiteX91" fmla="*/ 8513851 w 9659430"/>
                <a:gd name="connsiteY91" fmla="*/ 2152 h 1550027"/>
                <a:gd name="connsiteX92" fmla="*/ 8513851 w 9659430"/>
                <a:gd name="connsiteY92" fmla="*/ 5380 h 1550027"/>
                <a:gd name="connsiteX93" fmla="*/ 8927982 w 9659430"/>
                <a:gd name="connsiteY93" fmla="*/ 5380 h 1550027"/>
                <a:gd name="connsiteX94" fmla="*/ 9029460 w 9659430"/>
                <a:gd name="connsiteY94" fmla="*/ 219001 h 1550027"/>
                <a:gd name="connsiteX95" fmla="*/ 9029460 w 9659430"/>
                <a:gd name="connsiteY95" fmla="*/ 1152501 h 1550027"/>
                <a:gd name="connsiteX96" fmla="*/ 8521382 w 9659430"/>
                <a:gd name="connsiteY96" fmla="*/ 77448 h 1550027"/>
                <a:gd name="connsiteX97" fmla="*/ 8527836 w 9659430"/>
                <a:gd name="connsiteY97" fmla="*/ 960566 h 1550027"/>
                <a:gd name="connsiteX98" fmla="*/ 8528911 w 9659430"/>
                <a:gd name="connsiteY98" fmla="*/ 1022684 h 1550027"/>
                <a:gd name="connsiteX99" fmla="*/ 8533214 w 9659430"/>
                <a:gd name="connsiteY99" fmla="*/ 1079963 h 1550027"/>
                <a:gd name="connsiteX100" fmla="*/ 8558493 w 9659430"/>
                <a:gd name="connsiteY100" fmla="*/ 1186453 h 1550027"/>
                <a:gd name="connsiteX101" fmla="*/ 8596679 w 9659430"/>
                <a:gd name="connsiteY101" fmla="*/ 1283264 h 1550027"/>
                <a:gd name="connsiteX102" fmla="*/ 8666865 w 9659430"/>
                <a:gd name="connsiteY102" fmla="*/ 1430628 h 1550027"/>
                <a:gd name="connsiteX103" fmla="*/ 8719303 w 9659430"/>
                <a:gd name="connsiteY103" fmla="*/ 1545724 h 1550027"/>
                <a:gd name="connsiteX104" fmla="*/ 8715001 w 9659430"/>
                <a:gd name="connsiteY104" fmla="*/ 1545724 h 1550027"/>
                <a:gd name="connsiteX105" fmla="*/ 8715538 w 9659430"/>
                <a:gd name="connsiteY105" fmla="*/ 1546801 h 1550027"/>
                <a:gd name="connsiteX106" fmla="*/ 8716075 w 9659430"/>
                <a:gd name="connsiteY106" fmla="*/ 1547876 h 1550027"/>
                <a:gd name="connsiteX107" fmla="*/ 8485885 w 9659430"/>
                <a:gd name="connsiteY107" fmla="*/ 1547876 h 1550027"/>
                <a:gd name="connsiteX108" fmla="*/ 8485885 w 9659430"/>
                <a:gd name="connsiteY108" fmla="*/ 1545724 h 1550027"/>
                <a:gd name="connsiteX109" fmla="*/ 8478354 w 9659430"/>
                <a:gd name="connsiteY109" fmla="*/ 1545724 h 1550027"/>
                <a:gd name="connsiteX110" fmla="*/ 3527745 w 9659430"/>
                <a:gd name="connsiteY110" fmla="*/ 0 h 1550027"/>
                <a:gd name="connsiteX111" fmla="*/ 3707822 w 9659430"/>
                <a:gd name="connsiteY111" fmla="*/ 0 h 1550027"/>
                <a:gd name="connsiteX112" fmla="*/ 4180407 w 9659430"/>
                <a:gd name="connsiteY112" fmla="*/ 1359917 h 1550027"/>
                <a:gd name="connsiteX113" fmla="*/ 4181093 w 9659430"/>
                <a:gd name="connsiteY113" fmla="*/ 1366089 h 1550027"/>
                <a:gd name="connsiteX114" fmla="*/ 4181772 w 9659430"/>
                <a:gd name="connsiteY114" fmla="*/ 1363846 h 1550027"/>
                <a:gd name="connsiteX115" fmla="*/ 4212894 w 9659430"/>
                <a:gd name="connsiteY115" fmla="*/ 1453403 h 1550027"/>
                <a:gd name="connsiteX116" fmla="*/ 4192924 w 9659430"/>
                <a:gd name="connsiteY116" fmla="*/ 1542499 h 1550027"/>
                <a:gd name="connsiteX117" fmla="*/ 4192924 w 9659430"/>
                <a:gd name="connsiteY117" fmla="*/ 1550027 h 1550027"/>
                <a:gd name="connsiteX118" fmla="*/ 4067235 w 9659430"/>
                <a:gd name="connsiteY118" fmla="*/ 1550027 h 1550027"/>
                <a:gd name="connsiteX119" fmla="*/ 3314109 w 9659430"/>
                <a:gd name="connsiteY119" fmla="*/ 0 h 1550027"/>
                <a:gd name="connsiteX120" fmla="*/ 3493439 w 9659430"/>
                <a:gd name="connsiteY120" fmla="*/ 0 h 1550027"/>
                <a:gd name="connsiteX121" fmla="*/ 4032929 w 9659430"/>
                <a:gd name="connsiteY121" fmla="*/ 1550027 h 1550027"/>
                <a:gd name="connsiteX122" fmla="*/ 3872378 w 9659430"/>
                <a:gd name="connsiteY122" fmla="*/ 1550027 h 1550027"/>
                <a:gd name="connsiteX123" fmla="*/ 3350682 w 9659430"/>
                <a:gd name="connsiteY123" fmla="*/ 100036 h 1550027"/>
                <a:gd name="connsiteX124" fmla="*/ 3356060 w 9659430"/>
                <a:gd name="connsiteY124" fmla="*/ 904630 h 1550027"/>
                <a:gd name="connsiteX125" fmla="*/ 3374078 w 9659430"/>
                <a:gd name="connsiteY125" fmla="*/ 1107259 h 1550027"/>
                <a:gd name="connsiteX126" fmla="*/ 3432431 w 9659430"/>
                <a:gd name="connsiteY126" fmla="*/ 1283264 h 1550027"/>
                <a:gd name="connsiteX127" fmla="*/ 3502620 w 9659430"/>
                <a:gd name="connsiteY127" fmla="*/ 1430628 h 1550027"/>
                <a:gd name="connsiteX128" fmla="*/ 3555058 w 9659430"/>
                <a:gd name="connsiteY128" fmla="*/ 1545724 h 1550027"/>
                <a:gd name="connsiteX129" fmla="*/ 3314109 w 9659430"/>
                <a:gd name="connsiteY129" fmla="*/ 1545724 h 1550027"/>
                <a:gd name="connsiteX130" fmla="*/ 1094440 w 9659430"/>
                <a:gd name="connsiteY130" fmla="*/ 0 h 1550027"/>
                <a:gd name="connsiteX131" fmla="*/ 1272507 w 9659430"/>
                <a:gd name="connsiteY131" fmla="*/ 0 h 1550027"/>
                <a:gd name="connsiteX132" fmla="*/ 1272507 w 9659430"/>
                <a:gd name="connsiteY132" fmla="*/ 1544650 h 1550027"/>
                <a:gd name="connsiteX133" fmla="*/ 1094440 w 9659430"/>
                <a:gd name="connsiteY133" fmla="*/ 1544650 h 1550027"/>
                <a:gd name="connsiteX134" fmla="*/ 214965 w 9659430"/>
                <a:gd name="connsiteY134" fmla="*/ 0 h 1550027"/>
                <a:gd name="connsiteX135" fmla="*/ 396920 w 9659430"/>
                <a:gd name="connsiteY135" fmla="*/ 0 h 1550027"/>
                <a:gd name="connsiteX136" fmla="*/ 396920 w 9659430"/>
                <a:gd name="connsiteY136" fmla="*/ 868059 h 1550027"/>
                <a:gd name="connsiteX137" fmla="*/ 876664 w 9659430"/>
                <a:gd name="connsiteY137" fmla="*/ 868059 h 1550027"/>
                <a:gd name="connsiteX138" fmla="*/ 876664 w 9659430"/>
                <a:gd name="connsiteY138" fmla="*/ 0 h 1550027"/>
                <a:gd name="connsiteX139" fmla="*/ 1062040 w 9659430"/>
                <a:gd name="connsiteY139" fmla="*/ 0 h 1550027"/>
                <a:gd name="connsiteX140" fmla="*/ 1062040 w 9659430"/>
                <a:gd name="connsiteY140" fmla="*/ 1544650 h 1550027"/>
                <a:gd name="connsiteX141" fmla="*/ 876664 w 9659430"/>
                <a:gd name="connsiteY141" fmla="*/ 1544650 h 1550027"/>
                <a:gd name="connsiteX142" fmla="*/ 876664 w 9659430"/>
                <a:gd name="connsiteY142" fmla="*/ 892798 h 1550027"/>
                <a:gd name="connsiteX143" fmla="*/ 396920 w 9659430"/>
                <a:gd name="connsiteY143" fmla="*/ 892798 h 1550027"/>
                <a:gd name="connsiteX144" fmla="*/ 396920 w 9659430"/>
                <a:gd name="connsiteY144" fmla="*/ 1544650 h 1550027"/>
                <a:gd name="connsiteX145" fmla="*/ 214965 w 9659430"/>
                <a:gd name="connsiteY145" fmla="*/ 1544650 h 1550027"/>
                <a:gd name="connsiteX146" fmla="*/ 1075 w 9659430"/>
                <a:gd name="connsiteY146" fmla="*/ 0 h 1550027"/>
                <a:gd name="connsiteX147" fmla="*/ 182565 w 9659430"/>
                <a:gd name="connsiteY147" fmla="*/ 0 h 1550027"/>
                <a:gd name="connsiteX148" fmla="*/ 182565 w 9659430"/>
                <a:gd name="connsiteY148" fmla="*/ 1544650 h 1550027"/>
                <a:gd name="connsiteX149" fmla="*/ 0 w 9659430"/>
                <a:gd name="connsiteY149" fmla="*/ 1544650 h 155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9659430" h="1550027">
                  <a:moveTo>
                    <a:pt x="7259633" y="124776"/>
                  </a:moveTo>
                  <a:lnTo>
                    <a:pt x="7036969" y="804594"/>
                  </a:lnTo>
                  <a:lnTo>
                    <a:pt x="7025723" y="839016"/>
                  </a:lnTo>
                  <a:lnTo>
                    <a:pt x="7494111" y="839016"/>
                  </a:lnTo>
                  <a:close/>
                  <a:moveTo>
                    <a:pt x="2096464" y="124776"/>
                  </a:moveTo>
                  <a:lnTo>
                    <a:pt x="1873803" y="804594"/>
                  </a:lnTo>
                  <a:lnTo>
                    <a:pt x="1862554" y="839016"/>
                  </a:lnTo>
                  <a:lnTo>
                    <a:pt x="2330941" y="839016"/>
                  </a:lnTo>
                  <a:close/>
                  <a:moveTo>
                    <a:pt x="5710680" y="26891"/>
                  </a:moveTo>
                  <a:lnTo>
                    <a:pt x="5710680" y="1522061"/>
                  </a:lnTo>
                  <a:lnTo>
                    <a:pt x="5920435" y="1522061"/>
                  </a:lnTo>
                  <a:cubicBezTo>
                    <a:pt x="5947259" y="1522599"/>
                    <a:pt x="5971864" y="1514263"/>
                    <a:pt x="5994253" y="1497052"/>
                  </a:cubicBezTo>
                  <a:cubicBezTo>
                    <a:pt x="6016639" y="1479841"/>
                    <a:pt x="6037211" y="1453756"/>
                    <a:pt x="6055969" y="1418797"/>
                  </a:cubicBezTo>
                  <a:cubicBezTo>
                    <a:pt x="6074298" y="1383837"/>
                    <a:pt x="6090613" y="1343500"/>
                    <a:pt x="6104911" y="1297786"/>
                  </a:cubicBezTo>
                  <a:cubicBezTo>
                    <a:pt x="6119207" y="1252070"/>
                    <a:pt x="6131219" y="1200976"/>
                    <a:pt x="6140945" y="1144505"/>
                  </a:cubicBezTo>
                  <a:cubicBezTo>
                    <a:pt x="6151119" y="1087494"/>
                    <a:pt x="6159007" y="1028869"/>
                    <a:pt x="6164611" y="968632"/>
                  </a:cubicBezTo>
                  <a:cubicBezTo>
                    <a:pt x="6170212" y="908395"/>
                    <a:pt x="6173797" y="846545"/>
                    <a:pt x="6175365" y="783082"/>
                  </a:cubicBezTo>
                  <a:cubicBezTo>
                    <a:pt x="6177697" y="654899"/>
                    <a:pt x="6170884" y="533708"/>
                    <a:pt x="6154928" y="419508"/>
                  </a:cubicBezTo>
                  <a:cubicBezTo>
                    <a:pt x="6146906" y="362454"/>
                    <a:pt x="6136597" y="310372"/>
                    <a:pt x="6124004" y="263268"/>
                  </a:cubicBezTo>
                  <a:cubicBezTo>
                    <a:pt x="6111409" y="216164"/>
                    <a:pt x="6096260" y="174302"/>
                    <a:pt x="6078557" y="137685"/>
                  </a:cubicBezTo>
                  <a:cubicBezTo>
                    <a:pt x="6061300" y="100598"/>
                    <a:pt x="6041492" y="72854"/>
                    <a:pt x="6019127" y="54455"/>
                  </a:cubicBezTo>
                  <a:cubicBezTo>
                    <a:pt x="5996761" y="36058"/>
                    <a:pt x="5972110" y="26870"/>
                    <a:pt x="5945175" y="26891"/>
                  </a:cubicBezTo>
                  <a:close/>
                  <a:moveTo>
                    <a:pt x="7489778" y="13983"/>
                  </a:moveTo>
                  <a:lnTo>
                    <a:pt x="7655475" y="13983"/>
                  </a:lnTo>
                  <a:lnTo>
                    <a:pt x="8152431" y="1546801"/>
                  </a:lnTo>
                  <a:lnTo>
                    <a:pt x="7990341" y="1546801"/>
                  </a:lnTo>
                  <a:close/>
                  <a:moveTo>
                    <a:pt x="7268238" y="13983"/>
                  </a:moveTo>
                  <a:lnTo>
                    <a:pt x="7455695" y="13983"/>
                  </a:lnTo>
                  <a:lnTo>
                    <a:pt x="7956257" y="1546801"/>
                  </a:lnTo>
                  <a:lnTo>
                    <a:pt x="7726469" y="1546801"/>
                  </a:lnTo>
                  <a:lnTo>
                    <a:pt x="7503644" y="868059"/>
                  </a:lnTo>
                  <a:lnTo>
                    <a:pt x="7016234" y="868059"/>
                  </a:lnTo>
                  <a:lnTo>
                    <a:pt x="7001473" y="913235"/>
                  </a:lnTo>
                  <a:cubicBezTo>
                    <a:pt x="6933885" y="1129264"/>
                    <a:pt x="6964723" y="1340453"/>
                    <a:pt x="7093980" y="1546801"/>
                  </a:cubicBezTo>
                  <a:lnTo>
                    <a:pt x="6769131" y="1546801"/>
                  </a:lnTo>
                  <a:close/>
                  <a:moveTo>
                    <a:pt x="2306157" y="13983"/>
                  </a:moveTo>
                  <a:lnTo>
                    <a:pt x="2492306" y="13983"/>
                  </a:lnTo>
                  <a:lnTo>
                    <a:pt x="2989261" y="1546801"/>
                  </a:lnTo>
                  <a:lnTo>
                    <a:pt x="2806719" y="1546801"/>
                  </a:lnTo>
                  <a:close/>
                  <a:moveTo>
                    <a:pt x="2105068" y="13983"/>
                  </a:moveTo>
                  <a:lnTo>
                    <a:pt x="2272073" y="13983"/>
                  </a:lnTo>
                  <a:lnTo>
                    <a:pt x="2772635" y="1546801"/>
                  </a:lnTo>
                  <a:lnTo>
                    <a:pt x="2563300" y="1546801"/>
                  </a:lnTo>
                  <a:lnTo>
                    <a:pt x="2340475" y="868059"/>
                  </a:lnTo>
                  <a:lnTo>
                    <a:pt x="1853067" y="868059"/>
                  </a:lnTo>
                  <a:lnTo>
                    <a:pt x="1838306" y="913235"/>
                  </a:lnTo>
                  <a:cubicBezTo>
                    <a:pt x="1770719" y="1129264"/>
                    <a:pt x="1801554" y="1340453"/>
                    <a:pt x="1930810" y="1546801"/>
                  </a:cubicBezTo>
                  <a:lnTo>
                    <a:pt x="1605962" y="1546801"/>
                  </a:lnTo>
                  <a:close/>
                  <a:moveTo>
                    <a:pt x="4766214" y="11346"/>
                  </a:moveTo>
                  <a:lnTo>
                    <a:pt x="4766214" y="1550027"/>
                  </a:lnTo>
                  <a:lnTo>
                    <a:pt x="4586615" y="1550027"/>
                  </a:lnTo>
                  <a:lnTo>
                    <a:pt x="4587692" y="149516"/>
                  </a:lnTo>
                  <a:lnTo>
                    <a:pt x="4273029" y="1224937"/>
                  </a:lnTo>
                  <a:lnTo>
                    <a:pt x="4246722" y="1149237"/>
                  </a:lnTo>
                  <a:lnTo>
                    <a:pt x="4587692" y="22589"/>
                  </a:lnTo>
                  <a:lnTo>
                    <a:pt x="4587692" y="11832"/>
                  </a:lnTo>
                  <a:close/>
                  <a:moveTo>
                    <a:pt x="4982458" y="10757"/>
                  </a:moveTo>
                  <a:lnTo>
                    <a:pt x="4982458" y="1550027"/>
                  </a:lnTo>
                  <a:lnTo>
                    <a:pt x="4798614" y="1550027"/>
                  </a:lnTo>
                  <a:lnTo>
                    <a:pt x="4798614" y="11258"/>
                  </a:lnTo>
                  <a:close/>
                  <a:moveTo>
                    <a:pt x="5533090" y="4303"/>
                  </a:moveTo>
                  <a:lnTo>
                    <a:pt x="5536962" y="4303"/>
                  </a:lnTo>
                  <a:cubicBezTo>
                    <a:pt x="5618712" y="4303"/>
                    <a:pt x="5708529" y="4303"/>
                    <a:pt x="5806414" y="4303"/>
                  </a:cubicBezTo>
                  <a:cubicBezTo>
                    <a:pt x="5913981" y="4303"/>
                    <a:pt x="6011866" y="4303"/>
                    <a:pt x="6100069" y="4303"/>
                  </a:cubicBezTo>
                  <a:cubicBezTo>
                    <a:pt x="6282752" y="15956"/>
                    <a:pt x="6412190" y="89460"/>
                    <a:pt x="6488382" y="224813"/>
                  </a:cubicBezTo>
                  <a:cubicBezTo>
                    <a:pt x="6526055" y="292108"/>
                    <a:pt x="6554514" y="368077"/>
                    <a:pt x="6573764" y="452719"/>
                  </a:cubicBezTo>
                  <a:cubicBezTo>
                    <a:pt x="6593013" y="537360"/>
                    <a:pt x="6602920" y="630270"/>
                    <a:pt x="6603479" y="731448"/>
                  </a:cubicBezTo>
                  <a:cubicBezTo>
                    <a:pt x="6605811" y="828081"/>
                    <a:pt x="6589315" y="940307"/>
                    <a:pt x="6553999" y="1068131"/>
                  </a:cubicBezTo>
                  <a:cubicBezTo>
                    <a:pt x="6536229" y="1132088"/>
                    <a:pt x="6512070" y="1191876"/>
                    <a:pt x="6481526" y="1247497"/>
                  </a:cubicBezTo>
                  <a:cubicBezTo>
                    <a:pt x="6450982" y="1303118"/>
                    <a:pt x="6414185" y="1354840"/>
                    <a:pt x="6371137" y="1402663"/>
                  </a:cubicBezTo>
                  <a:cubicBezTo>
                    <a:pt x="6284188" y="1498574"/>
                    <a:pt x="6165507" y="1545546"/>
                    <a:pt x="6015092" y="1543573"/>
                  </a:cubicBezTo>
                  <a:lnTo>
                    <a:pt x="5533090" y="1543573"/>
                  </a:lnTo>
                  <a:close/>
                  <a:moveTo>
                    <a:pt x="5315915" y="4303"/>
                  </a:moveTo>
                  <a:lnTo>
                    <a:pt x="5500690" y="4303"/>
                  </a:lnTo>
                  <a:lnTo>
                    <a:pt x="5500690" y="1543573"/>
                  </a:lnTo>
                  <a:lnTo>
                    <a:pt x="5332049" y="1543573"/>
                  </a:lnTo>
                  <a:lnTo>
                    <a:pt x="5330972" y="1543573"/>
                  </a:lnTo>
                  <a:lnTo>
                    <a:pt x="5314838" y="1543573"/>
                  </a:lnTo>
                  <a:close/>
                  <a:moveTo>
                    <a:pt x="9429240" y="3228"/>
                  </a:moveTo>
                  <a:lnTo>
                    <a:pt x="9659430" y="3228"/>
                  </a:lnTo>
                  <a:lnTo>
                    <a:pt x="9659430" y="1545724"/>
                  </a:lnTo>
                  <a:lnTo>
                    <a:pt x="9217334" y="1550027"/>
                  </a:lnTo>
                  <a:lnTo>
                    <a:pt x="9161257" y="1431373"/>
                  </a:lnTo>
                  <a:lnTo>
                    <a:pt x="9161257" y="496448"/>
                  </a:lnTo>
                  <a:lnTo>
                    <a:pt x="9623933" y="1470428"/>
                  </a:lnTo>
                  <a:lnTo>
                    <a:pt x="9618556" y="590538"/>
                  </a:lnTo>
                  <a:cubicBezTo>
                    <a:pt x="9619050" y="524384"/>
                    <a:pt x="9614029" y="464955"/>
                    <a:pt x="9603496" y="412247"/>
                  </a:cubicBezTo>
                  <a:cubicBezTo>
                    <a:pt x="9592963" y="359539"/>
                    <a:pt x="9577188" y="313555"/>
                    <a:pt x="9556168" y="274295"/>
                  </a:cubicBezTo>
                  <a:cubicBezTo>
                    <a:pt x="9535148" y="235032"/>
                    <a:pt x="9513993" y="192812"/>
                    <a:pt x="9492703" y="147635"/>
                  </a:cubicBezTo>
                  <a:cubicBezTo>
                    <a:pt x="9471415" y="102458"/>
                    <a:pt x="9450260" y="54322"/>
                    <a:pt x="9429240" y="3228"/>
                  </a:cubicBezTo>
                  <a:close/>
                  <a:moveTo>
                    <a:pt x="8478354" y="2152"/>
                  </a:moveTo>
                  <a:lnTo>
                    <a:pt x="8513851" y="2152"/>
                  </a:lnTo>
                  <a:lnTo>
                    <a:pt x="8513851" y="5380"/>
                  </a:lnTo>
                  <a:lnTo>
                    <a:pt x="8927982" y="5380"/>
                  </a:lnTo>
                  <a:lnTo>
                    <a:pt x="9029460" y="219001"/>
                  </a:lnTo>
                  <a:lnTo>
                    <a:pt x="9029460" y="1152501"/>
                  </a:lnTo>
                  <a:lnTo>
                    <a:pt x="8521382" y="77448"/>
                  </a:lnTo>
                  <a:lnTo>
                    <a:pt x="8527836" y="960566"/>
                  </a:lnTo>
                  <a:cubicBezTo>
                    <a:pt x="8527791" y="982078"/>
                    <a:pt x="8528150" y="1002785"/>
                    <a:pt x="8528911" y="1022684"/>
                  </a:cubicBezTo>
                  <a:cubicBezTo>
                    <a:pt x="8529672" y="1042584"/>
                    <a:pt x="8531108" y="1061677"/>
                    <a:pt x="8533214" y="1079963"/>
                  </a:cubicBezTo>
                  <a:cubicBezTo>
                    <a:pt x="8539622" y="1117074"/>
                    <a:pt x="8548049" y="1152571"/>
                    <a:pt x="8558493" y="1186453"/>
                  </a:cubicBezTo>
                  <a:cubicBezTo>
                    <a:pt x="8568935" y="1220338"/>
                    <a:pt x="8581665" y="1252607"/>
                    <a:pt x="8596679" y="1283264"/>
                  </a:cubicBezTo>
                  <a:cubicBezTo>
                    <a:pt x="8623033" y="1337629"/>
                    <a:pt x="8646428" y="1386752"/>
                    <a:pt x="8666865" y="1430628"/>
                  </a:cubicBezTo>
                  <a:cubicBezTo>
                    <a:pt x="8687302" y="1474507"/>
                    <a:pt x="8704781" y="1512873"/>
                    <a:pt x="8719303" y="1545724"/>
                  </a:cubicBezTo>
                  <a:lnTo>
                    <a:pt x="8715001" y="1545724"/>
                  </a:lnTo>
                  <a:cubicBezTo>
                    <a:pt x="8715046" y="1546218"/>
                    <a:pt x="8715225" y="1546577"/>
                    <a:pt x="8715538" y="1546801"/>
                  </a:cubicBezTo>
                  <a:cubicBezTo>
                    <a:pt x="8715851" y="1547025"/>
                    <a:pt x="8716032" y="1547384"/>
                    <a:pt x="8716075" y="1547876"/>
                  </a:cubicBezTo>
                  <a:lnTo>
                    <a:pt x="8485885" y="1547876"/>
                  </a:lnTo>
                  <a:lnTo>
                    <a:pt x="8485885" y="1545724"/>
                  </a:lnTo>
                  <a:lnTo>
                    <a:pt x="8478354" y="1545724"/>
                  </a:lnTo>
                  <a:close/>
                  <a:moveTo>
                    <a:pt x="3527745" y="0"/>
                  </a:moveTo>
                  <a:lnTo>
                    <a:pt x="3707822" y="0"/>
                  </a:lnTo>
                  <a:lnTo>
                    <a:pt x="4180407" y="1359917"/>
                  </a:lnTo>
                  <a:lnTo>
                    <a:pt x="4181093" y="1366089"/>
                  </a:lnTo>
                  <a:lnTo>
                    <a:pt x="4181772" y="1363846"/>
                  </a:lnTo>
                  <a:lnTo>
                    <a:pt x="4212894" y="1453403"/>
                  </a:lnTo>
                  <a:lnTo>
                    <a:pt x="4192924" y="1542499"/>
                  </a:lnTo>
                  <a:lnTo>
                    <a:pt x="4192924" y="1550027"/>
                  </a:lnTo>
                  <a:lnTo>
                    <a:pt x="4067235" y="1550027"/>
                  </a:lnTo>
                  <a:close/>
                  <a:moveTo>
                    <a:pt x="3314109" y="0"/>
                  </a:moveTo>
                  <a:lnTo>
                    <a:pt x="3493439" y="0"/>
                  </a:lnTo>
                  <a:lnTo>
                    <a:pt x="4032929" y="1550027"/>
                  </a:lnTo>
                  <a:lnTo>
                    <a:pt x="3872378" y="1550027"/>
                  </a:lnTo>
                  <a:lnTo>
                    <a:pt x="3350682" y="100036"/>
                  </a:lnTo>
                  <a:lnTo>
                    <a:pt x="3356060" y="904630"/>
                  </a:lnTo>
                  <a:cubicBezTo>
                    <a:pt x="3355477" y="976679"/>
                    <a:pt x="3361483" y="1044220"/>
                    <a:pt x="3374078" y="1107259"/>
                  </a:cubicBezTo>
                  <a:cubicBezTo>
                    <a:pt x="3386671" y="1170297"/>
                    <a:pt x="3406122" y="1228966"/>
                    <a:pt x="3432431" y="1283264"/>
                  </a:cubicBezTo>
                  <a:cubicBezTo>
                    <a:pt x="3458785" y="1337629"/>
                    <a:pt x="3482180" y="1386752"/>
                    <a:pt x="3502620" y="1430628"/>
                  </a:cubicBezTo>
                  <a:cubicBezTo>
                    <a:pt x="3523057" y="1474507"/>
                    <a:pt x="3540535" y="1512873"/>
                    <a:pt x="3555058" y="1545724"/>
                  </a:cubicBezTo>
                  <a:lnTo>
                    <a:pt x="3314109" y="1545724"/>
                  </a:lnTo>
                  <a:close/>
                  <a:moveTo>
                    <a:pt x="1094440" y="0"/>
                  </a:moveTo>
                  <a:lnTo>
                    <a:pt x="1272507" y="0"/>
                  </a:lnTo>
                  <a:lnTo>
                    <a:pt x="1272507" y="1544650"/>
                  </a:lnTo>
                  <a:lnTo>
                    <a:pt x="1094440" y="1544650"/>
                  </a:lnTo>
                  <a:close/>
                  <a:moveTo>
                    <a:pt x="214965" y="0"/>
                  </a:moveTo>
                  <a:lnTo>
                    <a:pt x="396920" y="0"/>
                  </a:lnTo>
                  <a:lnTo>
                    <a:pt x="396920" y="868059"/>
                  </a:lnTo>
                  <a:lnTo>
                    <a:pt x="876664" y="868059"/>
                  </a:lnTo>
                  <a:lnTo>
                    <a:pt x="876664" y="0"/>
                  </a:lnTo>
                  <a:lnTo>
                    <a:pt x="1062040" y="0"/>
                  </a:lnTo>
                  <a:lnTo>
                    <a:pt x="1062040" y="1544650"/>
                  </a:lnTo>
                  <a:lnTo>
                    <a:pt x="876664" y="1544650"/>
                  </a:lnTo>
                  <a:lnTo>
                    <a:pt x="876664" y="892798"/>
                  </a:lnTo>
                  <a:lnTo>
                    <a:pt x="396920" y="892798"/>
                  </a:lnTo>
                  <a:lnTo>
                    <a:pt x="396920" y="1544650"/>
                  </a:lnTo>
                  <a:lnTo>
                    <a:pt x="214965" y="1544650"/>
                  </a:lnTo>
                  <a:close/>
                  <a:moveTo>
                    <a:pt x="1075" y="0"/>
                  </a:moveTo>
                  <a:lnTo>
                    <a:pt x="182565" y="0"/>
                  </a:lnTo>
                  <a:lnTo>
                    <a:pt x="182565" y="1544650"/>
                  </a:lnTo>
                  <a:lnTo>
                    <a:pt x="0" y="1544650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922" spc="827" dirty="0">
                <a:ln w="0"/>
                <a:latin typeface="Sugar Magic - Personal Use Only" panose="02000500000000000000" pitchFamily="50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215039-3272-9589-BC79-A97A3625640D}"/>
                </a:ext>
              </a:extLst>
            </p:cNvPr>
            <p:cNvGrpSpPr/>
            <p:nvPr/>
          </p:nvGrpSpPr>
          <p:grpSpPr>
            <a:xfrm>
              <a:off x="2569699" y="2400531"/>
              <a:ext cx="873803" cy="1409109"/>
              <a:chOff x="1481756" y="1981264"/>
              <a:chExt cx="1106892" cy="1784992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03372B8-C990-9BA9-6360-1FB271967B28}"/>
                  </a:ext>
                </a:extLst>
              </p:cNvPr>
              <p:cNvSpPr/>
              <p:nvPr/>
            </p:nvSpPr>
            <p:spPr>
              <a:xfrm flipH="1">
                <a:off x="1495817" y="2562388"/>
                <a:ext cx="940624" cy="1041872"/>
              </a:xfrm>
              <a:custGeom>
                <a:avLst/>
                <a:gdLst>
                  <a:gd name="connsiteX0" fmla="*/ 181921 w 940624"/>
                  <a:gd name="connsiteY0" fmla="*/ 979711 h 1041872"/>
                  <a:gd name="connsiteX1" fmla="*/ 183430 w 940624"/>
                  <a:gd name="connsiteY1" fmla="*/ 1030172 h 1041872"/>
                  <a:gd name="connsiteX2" fmla="*/ 400421 w 940624"/>
                  <a:gd name="connsiteY2" fmla="*/ 1036200 h 1041872"/>
                  <a:gd name="connsiteX3" fmla="*/ 865861 w 940624"/>
                  <a:gd name="connsiteY3" fmla="*/ 1040321 h 1041872"/>
                  <a:gd name="connsiteX4" fmla="*/ 854001 w 940624"/>
                  <a:gd name="connsiteY4" fmla="*/ 837420 h 1041872"/>
                  <a:gd name="connsiteX5" fmla="*/ 836085 w 940624"/>
                  <a:gd name="connsiteY5" fmla="*/ 580984 h 1041872"/>
                  <a:gd name="connsiteX6" fmla="*/ 940624 w 940624"/>
                  <a:gd name="connsiteY6" fmla="*/ 573586 h 1041872"/>
                  <a:gd name="connsiteX7" fmla="*/ 917657 w 940624"/>
                  <a:gd name="connsiteY7" fmla="*/ 298222 h 1041872"/>
                  <a:gd name="connsiteX8" fmla="*/ 873022 w 940624"/>
                  <a:gd name="connsiteY8" fmla="*/ 200612 h 1041872"/>
                  <a:gd name="connsiteX9" fmla="*/ 790005 w 940624"/>
                  <a:gd name="connsiteY9" fmla="*/ 128172 h 1041872"/>
                  <a:gd name="connsiteX10" fmla="*/ 609789 w 940624"/>
                  <a:gd name="connsiteY10" fmla="*/ 41358 h 1041872"/>
                  <a:gd name="connsiteX11" fmla="*/ 574482 w 940624"/>
                  <a:gd name="connsiteY11" fmla="*/ 14576 h 1041872"/>
                  <a:gd name="connsiteX12" fmla="*/ 564420 w 940624"/>
                  <a:gd name="connsiteY12" fmla="*/ 0 h 1041872"/>
                  <a:gd name="connsiteX13" fmla="*/ 387845 w 940624"/>
                  <a:gd name="connsiteY13" fmla="*/ 101933 h 1041872"/>
                  <a:gd name="connsiteX14" fmla="*/ 364241 w 940624"/>
                  <a:gd name="connsiteY14" fmla="*/ 101037 h 1041872"/>
                  <a:gd name="connsiteX15" fmla="*/ 293928 w 940624"/>
                  <a:gd name="connsiteY15" fmla="*/ 55651 h 1041872"/>
                  <a:gd name="connsiteX16" fmla="*/ 281248 w 940624"/>
                  <a:gd name="connsiteY16" fmla="*/ 59118 h 1041872"/>
                  <a:gd name="connsiteX17" fmla="*/ 267579 w 940624"/>
                  <a:gd name="connsiteY17" fmla="*/ 73608 h 1041872"/>
                  <a:gd name="connsiteX18" fmla="*/ 242034 w 940624"/>
                  <a:gd name="connsiteY18" fmla="*/ 99685 h 1041872"/>
                  <a:gd name="connsiteX19" fmla="*/ 53246 w 940624"/>
                  <a:gd name="connsiteY19" fmla="*/ 225400 h 1041872"/>
                  <a:gd name="connsiteX20" fmla="*/ 30342 w 940624"/>
                  <a:gd name="connsiteY20" fmla="*/ 268510 h 1041872"/>
                  <a:gd name="connsiteX21" fmla="*/ 0 w 940624"/>
                  <a:gd name="connsiteY21" fmla="*/ 366281 h 104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40624" h="1041872">
                    <a:moveTo>
                      <a:pt x="181921" y="979711"/>
                    </a:moveTo>
                    <a:cubicBezTo>
                      <a:pt x="182563" y="1006100"/>
                      <a:pt x="183025" y="1024439"/>
                      <a:pt x="183430" y="1030172"/>
                    </a:cubicBezTo>
                    <a:cubicBezTo>
                      <a:pt x="242097" y="1032183"/>
                      <a:pt x="341788" y="1034189"/>
                      <a:pt x="400421" y="1036200"/>
                    </a:cubicBezTo>
                    <a:cubicBezTo>
                      <a:pt x="527853" y="1040569"/>
                      <a:pt x="753357" y="1043985"/>
                      <a:pt x="865861" y="1040321"/>
                    </a:cubicBezTo>
                    <a:cubicBezTo>
                      <a:pt x="863445" y="981064"/>
                      <a:pt x="858180" y="906595"/>
                      <a:pt x="854001" y="837420"/>
                    </a:cubicBezTo>
                    <a:lnTo>
                      <a:pt x="836085" y="580984"/>
                    </a:lnTo>
                    <a:cubicBezTo>
                      <a:pt x="873155" y="579926"/>
                      <a:pt x="910253" y="577395"/>
                      <a:pt x="940624" y="573586"/>
                    </a:cubicBezTo>
                    <a:cubicBezTo>
                      <a:pt x="939226" y="489858"/>
                      <a:pt x="930701" y="369495"/>
                      <a:pt x="917657" y="298222"/>
                    </a:cubicBezTo>
                    <a:cubicBezTo>
                      <a:pt x="910328" y="262736"/>
                      <a:pt x="895069" y="229368"/>
                      <a:pt x="873022" y="200612"/>
                    </a:cubicBezTo>
                    <a:cubicBezTo>
                      <a:pt x="849724" y="171868"/>
                      <a:pt x="821639" y="147362"/>
                      <a:pt x="790005" y="128172"/>
                    </a:cubicBezTo>
                    <a:cubicBezTo>
                      <a:pt x="724697" y="92720"/>
                      <a:pt x="686142" y="71492"/>
                      <a:pt x="609789" y="41358"/>
                    </a:cubicBezTo>
                    <a:lnTo>
                      <a:pt x="574482" y="14576"/>
                    </a:lnTo>
                    <a:cubicBezTo>
                      <a:pt x="570795" y="9507"/>
                      <a:pt x="567298" y="4468"/>
                      <a:pt x="564420" y="0"/>
                    </a:cubicBezTo>
                    <a:cubicBezTo>
                      <a:pt x="516375" y="37312"/>
                      <a:pt x="444848" y="81554"/>
                      <a:pt x="387845" y="101933"/>
                    </a:cubicBezTo>
                    <a:lnTo>
                      <a:pt x="364241" y="101037"/>
                    </a:lnTo>
                    <a:cubicBezTo>
                      <a:pt x="364178" y="101159"/>
                      <a:pt x="299407" y="59240"/>
                      <a:pt x="293928" y="55651"/>
                    </a:cubicBezTo>
                    <a:cubicBezTo>
                      <a:pt x="286883" y="51027"/>
                      <a:pt x="286680" y="53183"/>
                      <a:pt x="281248" y="59118"/>
                    </a:cubicBezTo>
                    <a:cubicBezTo>
                      <a:pt x="276763" y="64019"/>
                      <a:pt x="272207" y="68849"/>
                      <a:pt x="267579" y="73608"/>
                    </a:cubicBezTo>
                    <a:cubicBezTo>
                      <a:pt x="259915" y="81485"/>
                      <a:pt x="250119" y="90039"/>
                      <a:pt x="242034" y="99685"/>
                    </a:cubicBezTo>
                    <a:cubicBezTo>
                      <a:pt x="174258" y="128582"/>
                      <a:pt x="86692" y="173628"/>
                      <a:pt x="53246" y="225400"/>
                    </a:cubicBezTo>
                    <a:cubicBezTo>
                      <a:pt x="44252" y="239005"/>
                      <a:pt x="36582" y="253441"/>
                      <a:pt x="30342" y="268510"/>
                    </a:cubicBezTo>
                    <a:cubicBezTo>
                      <a:pt x="17353" y="300137"/>
                      <a:pt x="7199" y="332856"/>
                      <a:pt x="0" y="366281"/>
                    </a:cubicBezTo>
                    <a:close/>
                  </a:path>
                </a:pathLst>
              </a:custGeom>
              <a:solidFill>
                <a:srgbClr val="F9731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6F97E91-8718-C643-0948-F50B651B541E}"/>
                  </a:ext>
                </a:extLst>
              </p:cNvPr>
              <p:cNvSpPr/>
              <p:nvPr/>
            </p:nvSpPr>
            <p:spPr>
              <a:xfrm flipH="1">
                <a:off x="2385676" y="3392641"/>
                <a:ext cx="188836" cy="200990"/>
              </a:xfrm>
              <a:custGeom>
                <a:avLst/>
                <a:gdLst>
                  <a:gd name="connsiteX0" fmla="*/ 46992 w 188836"/>
                  <a:gd name="connsiteY0" fmla="*/ 181765 h 200990"/>
                  <a:gd name="connsiteX1" fmla="*/ 31827 w 188836"/>
                  <a:gd name="connsiteY1" fmla="*/ 166681 h 200990"/>
                  <a:gd name="connsiteX2" fmla="*/ 25007 w 188836"/>
                  <a:gd name="connsiteY2" fmla="*/ 136627 h 200990"/>
                  <a:gd name="connsiteX3" fmla="*/ 25527 w 188836"/>
                  <a:gd name="connsiteY3" fmla="*/ 132402 h 200990"/>
                  <a:gd name="connsiteX4" fmla="*/ 9460 w 188836"/>
                  <a:gd name="connsiteY4" fmla="*/ 127091 h 200990"/>
                  <a:gd name="connsiteX5" fmla="*/ 906 w 188836"/>
                  <a:gd name="connsiteY5" fmla="*/ 114318 h 200990"/>
                  <a:gd name="connsiteX6" fmla="*/ 791 w 188836"/>
                  <a:gd name="connsiteY6" fmla="*/ 81838 h 200990"/>
                  <a:gd name="connsiteX7" fmla="*/ 46276 w 188836"/>
                  <a:gd name="connsiteY7" fmla="*/ 0 h 200990"/>
                  <a:gd name="connsiteX8" fmla="*/ 185561 w 188836"/>
                  <a:gd name="connsiteY8" fmla="*/ 0 h 200990"/>
                  <a:gd name="connsiteX9" fmla="*/ 185561 w 188836"/>
                  <a:gd name="connsiteY9" fmla="*/ 149053 h 200990"/>
                  <a:gd name="connsiteX10" fmla="*/ 170361 w 188836"/>
                  <a:gd name="connsiteY10" fmla="*/ 196214 h 200990"/>
                  <a:gd name="connsiteX11" fmla="*/ 99736 w 188836"/>
                  <a:gd name="connsiteY11" fmla="*/ 198294 h 200990"/>
                  <a:gd name="connsiteX12" fmla="*/ 46992 w 188836"/>
                  <a:gd name="connsiteY12" fmla="*/ 181765 h 2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8836" h="200990">
                    <a:moveTo>
                      <a:pt x="46992" y="181765"/>
                    </a:moveTo>
                    <a:cubicBezTo>
                      <a:pt x="40994" y="177784"/>
                      <a:pt x="35840" y="172658"/>
                      <a:pt x="31827" y="166681"/>
                    </a:cubicBezTo>
                    <a:cubicBezTo>
                      <a:pt x="27723" y="160497"/>
                      <a:pt x="21886" y="145412"/>
                      <a:pt x="25007" y="136627"/>
                    </a:cubicBezTo>
                    <a:cubicBezTo>
                      <a:pt x="25007" y="136627"/>
                      <a:pt x="25221" y="134928"/>
                      <a:pt x="25527" y="132402"/>
                    </a:cubicBezTo>
                    <a:cubicBezTo>
                      <a:pt x="19771" y="132223"/>
                      <a:pt x="14190" y="130378"/>
                      <a:pt x="9460" y="127091"/>
                    </a:cubicBezTo>
                    <a:cubicBezTo>
                      <a:pt x="5642" y="123567"/>
                      <a:pt x="2712" y="119190"/>
                      <a:pt x="906" y="114318"/>
                    </a:cubicBezTo>
                    <a:cubicBezTo>
                      <a:pt x="-827" y="109348"/>
                      <a:pt x="386" y="87097"/>
                      <a:pt x="791" y="81838"/>
                    </a:cubicBezTo>
                    <a:cubicBezTo>
                      <a:pt x="3854" y="40283"/>
                      <a:pt x="19285" y="25834"/>
                      <a:pt x="46276" y="0"/>
                    </a:cubicBezTo>
                    <a:lnTo>
                      <a:pt x="185561" y="0"/>
                    </a:lnTo>
                    <a:lnTo>
                      <a:pt x="185561" y="149053"/>
                    </a:lnTo>
                    <a:cubicBezTo>
                      <a:pt x="194924" y="170900"/>
                      <a:pt x="182440" y="191533"/>
                      <a:pt x="170361" y="196214"/>
                    </a:cubicBezTo>
                    <a:cubicBezTo>
                      <a:pt x="153312" y="202802"/>
                      <a:pt x="127940" y="201647"/>
                      <a:pt x="99736" y="198294"/>
                    </a:cubicBezTo>
                    <a:cubicBezTo>
                      <a:pt x="77051" y="195624"/>
                      <a:pt x="59586" y="190296"/>
                      <a:pt x="46992" y="1817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B47F0B-024E-66A8-8B16-14127DF55CFF}"/>
                  </a:ext>
                </a:extLst>
              </p:cNvPr>
              <p:cNvSpPr/>
              <p:nvPr/>
            </p:nvSpPr>
            <p:spPr>
              <a:xfrm flipH="1">
                <a:off x="1779931" y="2132058"/>
                <a:ext cx="505656" cy="532268"/>
              </a:xfrm>
              <a:custGeom>
                <a:avLst/>
                <a:gdLst>
                  <a:gd name="connsiteX0" fmla="*/ 448977 w 505656"/>
                  <a:gd name="connsiteY0" fmla="*/ 200023 h 532268"/>
                  <a:gd name="connsiteX1" fmla="*/ 474985 w 505656"/>
                  <a:gd name="connsiteY1" fmla="*/ 194619 h 532268"/>
                  <a:gd name="connsiteX2" fmla="*/ 501703 w 505656"/>
                  <a:gd name="connsiteY2" fmla="*/ 213518 h 532268"/>
                  <a:gd name="connsiteX3" fmla="*/ 496109 w 505656"/>
                  <a:gd name="connsiteY3" fmla="*/ 278017 h 532268"/>
                  <a:gd name="connsiteX4" fmla="*/ 460056 w 505656"/>
                  <a:gd name="connsiteY4" fmla="*/ 319444 h 532268"/>
                  <a:gd name="connsiteX5" fmla="*/ 427639 w 505656"/>
                  <a:gd name="connsiteY5" fmla="*/ 326958 h 532268"/>
                  <a:gd name="connsiteX6" fmla="*/ 426790 w 505656"/>
                  <a:gd name="connsiteY6" fmla="*/ 328691 h 532268"/>
                  <a:gd name="connsiteX7" fmla="*/ 412404 w 505656"/>
                  <a:gd name="connsiteY7" fmla="*/ 353584 h 532268"/>
                  <a:gd name="connsiteX8" fmla="*/ 401146 w 505656"/>
                  <a:gd name="connsiteY8" fmla="*/ 369657 h 532268"/>
                  <a:gd name="connsiteX9" fmla="*/ 402146 w 505656"/>
                  <a:gd name="connsiteY9" fmla="*/ 385637 h 532268"/>
                  <a:gd name="connsiteX10" fmla="*/ 406989 w 505656"/>
                  <a:gd name="connsiteY10" fmla="*/ 435369 h 532268"/>
                  <a:gd name="connsiteX11" fmla="*/ 236985 w 505656"/>
                  <a:gd name="connsiteY11" fmla="*/ 532268 h 532268"/>
                  <a:gd name="connsiteX12" fmla="*/ 213382 w 505656"/>
                  <a:gd name="connsiteY12" fmla="*/ 531373 h 532268"/>
                  <a:gd name="connsiteX13" fmla="*/ 143068 w 505656"/>
                  <a:gd name="connsiteY13" fmla="*/ 485986 h 532268"/>
                  <a:gd name="connsiteX14" fmla="*/ 143068 w 505656"/>
                  <a:gd name="connsiteY14" fmla="*/ 463631 h 532268"/>
                  <a:gd name="connsiteX15" fmla="*/ 72743 w 505656"/>
                  <a:gd name="connsiteY15" fmla="*/ 424926 h 532268"/>
                  <a:gd name="connsiteX16" fmla="*/ 11267 w 505656"/>
                  <a:gd name="connsiteY16" fmla="*/ 283935 h 532268"/>
                  <a:gd name="connsiteX17" fmla="*/ 1124 w 505656"/>
                  <a:gd name="connsiteY17" fmla="*/ 180239 h 532268"/>
                  <a:gd name="connsiteX18" fmla="*/ 233165 w 505656"/>
                  <a:gd name="connsiteY18" fmla="*/ 0 h 532268"/>
                  <a:gd name="connsiteX19" fmla="*/ 448977 w 505656"/>
                  <a:gd name="connsiteY19" fmla="*/ 200023 h 53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5656" h="532268">
                    <a:moveTo>
                      <a:pt x="448977" y="200023"/>
                    </a:moveTo>
                    <a:cubicBezTo>
                      <a:pt x="456637" y="194964"/>
                      <a:pt x="465943" y="193030"/>
                      <a:pt x="474985" y="194619"/>
                    </a:cubicBezTo>
                    <a:cubicBezTo>
                      <a:pt x="486648" y="195636"/>
                      <a:pt x="496859" y="202859"/>
                      <a:pt x="501703" y="213518"/>
                    </a:cubicBezTo>
                    <a:cubicBezTo>
                      <a:pt x="509338" y="230902"/>
                      <a:pt x="505067" y="260493"/>
                      <a:pt x="496109" y="278017"/>
                    </a:cubicBezTo>
                    <a:cubicBezTo>
                      <a:pt x="488480" y="295105"/>
                      <a:pt x="475927" y="309529"/>
                      <a:pt x="460056" y="319444"/>
                    </a:cubicBezTo>
                    <a:cubicBezTo>
                      <a:pt x="450020" y="324542"/>
                      <a:pt x="438894" y="327121"/>
                      <a:pt x="427639" y="326958"/>
                    </a:cubicBezTo>
                    <a:lnTo>
                      <a:pt x="426790" y="328691"/>
                    </a:lnTo>
                    <a:cubicBezTo>
                      <a:pt x="422524" y="337736"/>
                      <a:pt x="412404" y="353584"/>
                      <a:pt x="412404" y="353584"/>
                    </a:cubicBezTo>
                    <a:cubicBezTo>
                      <a:pt x="408775" y="359040"/>
                      <a:pt x="405047" y="364386"/>
                      <a:pt x="401146" y="369657"/>
                    </a:cubicBezTo>
                    <a:cubicBezTo>
                      <a:pt x="401672" y="378135"/>
                      <a:pt x="402146" y="385637"/>
                      <a:pt x="402146" y="385637"/>
                    </a:cubicBezTo>
                    <a:cubicBezTo>
                      <a:pt x="401668" y="402352"/>
                      <a:pt x="403296" y="419061"/>
                      <a:pt x="406989" y="435369"/>
                    </a:cubicBezTo>
                    <a:cubicBezTo>
                      <a:pt x="359158" y="471549"/>
                      <a:pt x="291445" y="512815"/>
                      <a:pt x="236985" y="532268"/>
                    </a:cubicBezTo>
                    <a:lnTo>
                      <a:pt x="213382" y="531373"/>
                    </a:lnTo>
                    <a:cubicBezTo>
                      <a:pt x="213318" y="531494"/>
                      <a:pt x="148547" y="489575"/>
                      <a:pt x="143068" y="485986"/>
                    </a:cubicBezTo>
                    <a:cubicBezTo>
                      <a:pt x="143068" y="485986"/>
                      <a:pt x="143068" y="475213"/>
                      <a:pt x="143068" y="463631"/>
                    </a:cubicBezTo>
                    <a:cubicBezTo>
                      <a:pt x="117149" y="455859"/>
                      <a:pt x="93177" y="442666"/>
                      <a:pt x="72743" y="424926"/>
                    </a:cubicBezTo>
                    <a:cubicBezTo>
                      <a:pt x="33443" y="391983"/>
                      <a:pt x="16809" y="340603"/>
                      <a:pt x="11267" y="283935"/>
                    </a:cubicBezTo>
                    <a:cubicBezTo>
                      <a:pt x="8071" y="251252"/>
                      <a:pt x="5378" y="215737"/>
                      <a:pt x="1124" y="180239"/>
                    </a:cubicBezTo>
                    <a:cubicBezTo>
                      <a:pt x="1124" y="180239"/>
                      <a:pt x="-29831" y="0"/>
                      <a:pt x="233165" y="0"/>
                    </a:cubicBezTo>
                    <a:cubicBezTo>
                      <a:pt x="476227" y="17"/>
                      <a:pt x="448977" y="200023"/>
                      <a:pt x="448977" y="2000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07FAFA5-3717-D5F3-94D1-132975051190}"/>
                  </a:ext>
                </a:extLst>
              </p:cNvPr>
              <p:cNvSpPr/>
              <p:nvPr/>
            </p:nvSpPr>
            <p:spPr>
              <a:xfrm flipH="1">
                <a:off x="1701706" y="2933749"/>
                <a:ext cx="825866" cy="609626"/>
              </a:xfrm>
              <a:custGeom>
                <a:avLst/>
                <a:gdLst>
                  <a:gd name="connsiteX0" fmla="*/ 6542 w 825866"/>
                  <a:gd name="connsiteY0" fmla="*/ 0 h 609626"/>
                  <a:gd name="connsiteX1" fmla="*/ 0 w 825866"/>
                  <a:gd name="connsiteY1" fmla="*/ 0 h 609626"/>
                  <a:gd name="connsiteX2" fmla="*/ 0 w 825866"/>
                  <a:gd name="connsiteY2" fmla="*/ 607737 h 609626"/>
                  <a:gd name="connsiteX3" fmla="*/ 807789 w 825866"/>
                  <a:gd name="connsiteY3" fmla="*/ 609627 h 609626"/>
                  <a:gd name="connsiteX4" fmla="*/ 825376 w 825866"/>
                  <a:gd name="connsiteY4" fmla="*/ 609627 h 609626"/>
                  <a:gd name="connsiteX5" fmla="*/ 825376 w 825866"/>
                  <a:gd name="connsiteY5" fmla="*/ 602744 h 609626"/>
                  <a:gd name="connsiteX6" fmla="*/ 825867 w 825866"/>
                  <a:gd name="connsiteY6" fmla="*/ 0 h 60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866" h="609626">
                    <a:moveTo>
                      <a:pt x="6542" y="0"/>
                    </a:moveTo>
                    <a:lnTo>
                      <a:pt x="0" y="0"/>
                    </a:lnTo>
                    <a:cubicBezTo>
                      <a:pt x="0" y="21760"/>
                      <a:pt x="0" y="577343"/>
                      <a:pt x="0" y="607737"/>
                    </a:cubicBezTo>
                    <a:cubicBezTo>
                      <a:pt x="163779" y="607737"/>
                      <a:pt x="717657" y="609627"/>
                      <a:pt x="807789" y="609627"/>
                    </a:cubicBezTo>
                    <a:lnTo>
                      <a:pt x="825376" y="609627"/>
                    </a:lnTo>
                    <a:lnTo>
                      <a:pt x="825376" y="602744"/>
                    </a:lnTo>
                    <a:cubicBezTo>
                      <a:pt x="825376" y="495152"/>
                      <a:pt x="825867" y="104644"/>
                      <a:pt x="825867" y="0"/>
                    </a:cubicBezTo>
                    <a:close/>
                  </a:path>
                </a:pathLst>
              </a:custGeom>
              <a:solidFill>
                <a:srgbClr val="F5F5F4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AEB7B0-3BBD-1802-1DE4-85E5982385E3}"/>
                  </a:ext>
                </a:extLst>
              </p:cNvPr>
              <p:cNvSpPr/>
              <p:nvPr/>
            </p:nvSpPr>
            <p:spPr>
              <a:xfrm flipH="1">
                <a:off x="1510204" y="3137708"/>
                <a:ext cx="232599" cy="336875"/>
              </a:xfrm>
              <a:custGeom>
                <a:avLst/>
                <a:gdLst>
                  <a:gd name="connsiteX0" fmla="*/ 16703 w 232599"/>
                  <a:gd name="connsiteY0" fmla="*/ 259442 h 336875"/>
                  <a:gd name="connsiteX1" fmla="*/ 0 w 232599"/>
                  <a:gd name="connsiteY1" fmla="*/ 253356 h 336875"/>
                  <a:gd name="connsiteX2" fmla="*/ 1832 w 232599"/>
                  <a:gd name="connsiteY2" fmla="*/ 248518 h 336875"/>
                  <a:gd name="connsiteX3" fmla="*/ 40607 w 232599"/>
                  <a:gd name="connsiteY3" fmla="*/ 126571 h 336875"/>
                  <a:gd name="connsiteX4" fmla="*/ 40757 w 232599"/>
                  <a:gd name="connsiteY4" fmla="*/ 4462 h 336875"/>
                  <a:gd name="connsiteX5" fmla="*/ 231897 w 232599"/>
                  <a:gd name="connsiteY5" fmla="*/ 0 h 336875"/>
                  <a:gd name="connsiteX6" fmla="*/ 220274 w 232599"/>
                  <a:gd name="connsiteY6" fmla="*/ 114434 h 336875"/>
                  <a:gd name="connsiteX7" fmla="*/ 108371 w 232599"/>
                  <a:gd name="connsiteY7" fmla="*/ 324189 h 336875"/>
                  <a:gd name="connsiteX8" fmla="*/ 95749 w 232599"/>
                  <a:gd name="connsiteY8" fmla="*/ 336875 h 336875"/>
                  <a:gd name="connsiteX9" fmla="*/ 94466 w 232599"/>
                  <a:gd name="connsiteY9" fmla="*/ 335234 h 336875"/>
                  <a:gd name="connsiteX10" fmla="*/ 56489 w 232599"/>
                  <a:gd name="connsiteY10" fmla="*/ 292466 h 336875"/>
                  <a:gd name="connsiteX11" fmla="*/ 16703 w 232599"/>
                  <a:gd name="connsiteY11" fmla="*/ 259442 h 33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2599" h="336875">
                    <a:moveTo>
                      <a:pt x="16703" y="259442"/>
                    </a:moveTo>
                    <a:cubicBezTo>
                      <a:pt x="11691" y="256128"/>
                      <a:pt x="5968" y="254044"/>
                      <a:pt x="0" y="253356"/>
                    </a:cubicBezTo>
                    <a:lnTo>
                      <a:pt x="1832" y="248518"/>
                    </a:lnTo>
                    <a:cubicBezTo>
                      <a:pt x="12276" y="220904"/>
                      <a:pt x="30313" y="160474"/>
                      <a:pt x="40607" y="126571"/>
                    </a:cubicBezTo>
                    <a:cubicBezTo>
                      <a:pt x="40607" y="86692"/>
                      <a:pt x="40676" y="45658"/>
                      <a:pt x="40757" y="4462"/>
                    </a:cubicBezTo>
                    <a:cubicBezTo>
                      <a:pt x="104492" y="7788"/>
                      <a:pt x="168386" y="6297"/>
                      <a:pt x="231897" y="0"/>
                    </a:cubicBezTo>
                    <a:cubicBezTo>
                      <a:pt x="234339" y="38524"/>
                      <a:pt x="230412" y="77187"/>
                      <a:pt x="220274" y="114434"/>
                    </a:cubicBezTo>
                    <a:cubicBezTo>
                      <a:pt x="207449" y="154041"/>
                      <a:pt x="140517" y="291865"/>
                      <a:pt x="108371" y="324189"/>
                    </a:cubicBezTo>
                    <a:lnTo>
                      <a:pt x="95749" y="336875"/>
                    </a:lnTo>
                    <a:lnTo>
                      <a:pt x="94466" y="335234"/>
                    </a:lnTo>
                    <a:cubicBezTo>
                      <a:pt x="84808" y="322866"/>
                      <a:pt x="67447" y="303695"/>
                      <a:pt x="56489" y="292466"/>
                    </a:cubicBezTo>
                    <a:cubicBezTo>
                      <a:pt x="44685" y="279810"/>
                      <a:pt x="31315" y="268713"/>
                      <a:pt x="16703" y="2594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205278D-A3A1-5257-96C5-FA84AC721B4A}"/>
                  </a:ext>
                </a:extLst>
              </p:cNvPr>
              <p:cNvSpPr/>
              <p:nvPr/>
            </p:nvSpPr>
            <p:spPr>
              <a:xfrm flipH="1">
                <a:off x="2513920" y="3378900"/>
                <a:ext cx="74728" cy="160020"/>
              </a:xfrm>
              <a:custGeom>
                <a:avLst/>
                <a:gdLst>
                  <a:gd name="connsiteX0" fmla="*/ 50604 w 74728"/>
                  <a:gd name="connsiteY0" fmla="*/ 3933 h 160020"/>
                  <a:gd name="connsiteX1" fmla="*/ 15574 w 74728"/>
                  <a:gd name="connsiteY1" fmla="*/ 43679 h 160020"/>
                  <a:gd name="connsiteX2" fmla="*/ 1039 w 74728"/>
                  <a:gd name="connsiteY2" fmla="*/ 96272 h 160020"/>
                  <a:gd name="connsiteX3" fmla="*/ 5212 w 74728"/>
                  <a:gd name="connsiteY3" fmla="*/ 139618 h 160020"/>
                  <a:gd name="connsiteX4" fmla="*/ 68139 w 74728"/>
                  <a:gd name="connsiteY4" fmla="*/ 152709 h 160020"/>
                  <a:gd name="connsiteX5" fmla="*/ 54135 w 74728"/>
                  <a:gd name="connsiteY5" fmla="*/ 128753 h 160020"/>
                  <a:gd name="connsiteX6" fmla="*/ 34404 w 74728"/>
                  <a:gd name="connsiteY6" fmla="*/ 131111 h 160020"/>
                  <a:gd name="connsiteX7" fmla="*/ 29168 w 74728"/>
                  <a:gd name="connsiteY7" fmla="*/ 125620 h 160020"/>
                  <a:gd name="connsiteX8" fmla="*/ 28260 w 74728"/>
                  <a:gd name="connsiteY8" fmla="*/ 123736 h 160020"/>
                  <a:gd name="connsiteX9" fmla="*/ 28260 w 74728"/>
                  <a:gd name="connsiteY9" fmla="*/ 123534 h 160020"/>
                  <a:gd name="connsiteX10" fmla="*/ 29676 w 74728"/>
                  <a:gd name="connsiteY10" fmla="*/ 87233 h 160020"/>
                  <a:gd name="connsiteX11" fmla="*/ 42738 w 74728"/>
                  <a:gd name="connsiteY11" fmla="*/ 52637 h 160020"/>
                  <a:gd name="connsiteX12" fmla="*/ 70214 w 74728"/>
                  <a:gd name="connsiteY12" fmla="*/ 23549 h 160020"/>
                  <a:gd name="connsiteX13" fmla="*/ 50563 w 74728"/>
                  <a:gd name="connsiteY13" fmla="*/ 3933 h 1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728" h="160020">
                    <a:moveTo>
                      <a:pt x="50604" y="3933"/>
                    </a:moveTo>
                    <a:cubicBezTo>
                      <a:pt x="37191" y="15544"/>
                      <a:pt x="25407" y="28913"/>
                      <a:pt x="15574" y="43679"/>
                    </a:cubicBezTo>
                    <a:cubicBezTo>
                      <a:pt x="6674" y="59829"/>
                      <a:pt x="1695" y="77844"/>
                      <a:pt x="1039" y="96272"/>
                    </a:cubicBezTo>
                    <a:cubicBezTo>
                      <a:pt x="27" y="110513"/>
                      <a:pt x="-1955" y="126690"/>
                      <a:pt x="5212" y="139618"/>
                    </a:cubicBezTo>
                    <a:cubicBezTo>
                      <a:pt x="17620" y="162002"/>
                      <a:pt x="47367" y="165337"/>
                      <a:pt x="68139" y="152709"/>
                    </a:cubicBezTo>
                    <a:cubicBezTo>
                      <a:pt x="83374" y="143462"/>
                      <a:pt x="69445" y="119448"/>
                      <a:pt x="54135" y="128753"/>
                    </a:cubicBezTo>
                    <a:cubicBezTo>
                      <a:pt x="48293" y="132593"/>
                      <a:pt x="40986" y="133466"/>
                      <a:pt x="34404" y="131111"/>
                    </a:cubicBezTo>
                    <a:cubicBezTo>
                      <a:pt x="32023" y="130015"/>
                      <a:pt x="30150" y="128051"/>
                      <a:pt x="29168" y="125620"/>
                    </a:cubicBezTo>
                    <a:cubicBezTo>
                      <a:pt x="26151" y="120101"/>
                      <a:pt x="29445" y="126256"/>
                      <a:pt x="28260" y="123736"/>
                    </a:cubicBezTo>
                    <a:cubicBezTo>
                      <a:pt x="27359" y="121812"/>
                      <a:pt x="28202" y="126551"/>
                      <a:pt x="28260" y="123534"/>
                    </a:cubicBezTo>
                    <a:cubicBezTo>
                      <a:pt x="27954" y="111416"/>
                      <a:pt x="28427" y="99291"/>
                      <a:pt x="29676" y="87233"/>
                    </a:cubicBezTo>
                    <a:cubicBezTo>
                      <a:pt x="31101" y="74798"/>
                      <a:pt x="35589" y="62911"/>
                      <a:pt x="42738" y="52637"/>
                    </a:cubicBezTo>
                    <a:cubicBezTo>
                      <a:pt x="51011" y="42141"/>
                      <a:pt x="60206" y="32407"/>
                      <a:pt x="70214" y="23549"/>
                    </a:cubicBezTo>
                    <a:cubicBezTo>
                      <a:pt x="83137" y="11181"/>
                      <a:pt x="63498" y="-8423"/>
                      <a:pt x="50563" y="3933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1FD4C10-F7D2-05BA-8293-90C78EADB620}"/>
                  </a:ext>
                </a:extLst>
              </p:cNvPr>
              <p:cNvSpPr/>
              <p:nvPr/>
            </p:nvSpPr>
            <p:spPr>
              <a:xfrm flipH="1">
                <a:off x="2371849" y="3515805"/>
                <a:ext cx="192428" cy="91778"/>
              </a:xfrm>
              <a:custGeom>
                <a:avLst/>
                <a:gdLst>
                  <a:gd name="connsiteX0" fmla="*/ 161953 w 192428"/>
                  <a:gd name="connsiteY0" fmla="*/ 29576 h 91778"/>
                  <a:gd name="connsiteX1" fmla="*/ 161612 w 192428"/>
                  <a:gd name="connsiteY1" fmla="*/ 53376 h 91778"/>
                  <a:gd name="connsiteX2" fmla="*/ 149440 w 192428"/>
                  <a:gd name="connsiteY2" fmla="*/ 61849 h 91778"/>
                  <a:gd name="connsiteX3" fmla="*/ 90865 w 192428"/>
                  <a:gd name="connsiteY3" fmla="*/ 61416 h 91778"/>
                  <a:gd name="connsiteX4" fmla="*/ 44120 w 192428"/>
                  <a:gd name="connsiteY4" fmla="*/ 46863 h 91778"/>
                  <a:gd name="connsiteX5" fmla="*/ 28151 w 192428"/>
                  <a:gd name="connsiteY5" fmla="*/ 17151 h 91778"/>
                  <a:gd name="connsiteX6" fmla="*/ 1398 w 192428"/>
                  <a:gd name="connsiteY6" fmla="*/ 9776 h 91778"/>
                  <a:gd name="connsiteX7" fmla="*/ 15621 w 192428"/>
                  <a:gd name="connsiteY7" fmla="*/ 58399 h 91778"/>
                  <a:gd name="connsiteX8" fmla="*/ 56396 w 192428"/>
                  <a:gd name="connsiteY8" fmla="*/ 82673 h 91778"/>
                  <a:gd name="connsiteX9" fmla="*/ 119439 w 192428"/>
                  <a:gd name="connsiteY9" fmla="*/ 91544 h 91778"/>
                  <a:gd name="connsiteX10" fmla="*/ 171795 w 192428"/>
                  <a:gd name="connsiteY10" fmla="*/ 82424 h 91778"/>
                  <a:gd name="connsiteX11" fmla="*/ 188706 w 192428"/>
                  <a:gd name="connsiteY11" fmla="*/ 22207 h 91778"/>
                  <a:gd name="connsiteX12" fmla="*/ 171639 w 192428"/>
                  <a:gd name="connsiteY12" fmla="*/ 12515 h 91778"/>
                  <a:gd name="connsiteX13" fmla="*/ 161953 w 192428"/>
                  <a:gd name="connsiteY13" fmla="*/ 29582 h 9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2428" h="91778">
                    <a:moveTo>
                      <a:pt x="161953" y="29576"/>
                    </a:moveTo>
                    <a:cubicBezTo>
                      <a:pt x="165600" y="37119"/>
                      <a:pt x="165474" y="45941"/>
                      <a:pt x="161612" y="53376"/>
                    </a:cubicBezTo>
                    <a:cubicBezTo>
                      <a:pt x="159268" y="58094"/>
                      <a:pt x="154678" y="61290"/>
                      <a:pt x="149440" y="61849"/>
                    </a:cubicBezTo>
                    <a:cubicBezTo>
                      <a:pt x="130709" y="66473"/>
                      <a:pt x="109741" y="63629"/>
                      <a:pt x="90865" y="61416"/>
                    </a:cubicBezTo>
                    <a:cubicBezTo>
                      <a:pt x="74355" y="60309"/>
                      <a:pt x="58340" y="55323"/>
                      <a:pt x="44120" y="46863"/>
                    </a:cubicBezTo>
                    <a:cubicBezTo>
                      <a:pt x="36208" y="41528"/>
                      <a:pt x="24978" y="28276"/>
                      <a:pt x="28151" y="17151"/>
                    </a:cubicBezTo>
                    <a:cubicBezTo>
                      <a:pt x="33058" y="-49"/>
                      <a:pt x="6293" y="-7395"/>
                      <a:pt x="1398" y="9776"/>
                    </a:cubicBezTo>
                    <a:cubicBezTo>
                      <a:pt x="-3381" y="26536"/>
                      <a:pt x="4768" y="45730"/>
                      <a:pt x="15621" y="58399"/>
                    </a:cubicBezTo>
                    <a:cubicBezTo>
                      <a:pt x="26668" y="70153"/>
                      <a:pt x="40797" y="78565"/>
                      <a:pt x="56396" y="82673"/>
                    </a:cubicBezTo>
                    <a:cubicBezTo>
                      <a:pt x="76949" y="88292"/>
                      <a:pt x="98133" y="91274"/>
                      <a:pt x="119439" y="91544"/>
                    </a:cubicBezTo>
                    <a:cubicBezTo>
                      <a:pt x="136141" y="92168"/>
                      <a:pt x="157404" y="92243"/>
                      <a:pt x="171795" y="82424"/>
                    </a:cubicBezTo>
                    <a:cubicBezTo>
                      <a:pt x="190467" y="68531"/>
                      <a:pt x="197415" y="43790"/>
                      <a:pt x="188706" y="22207"/>
                    </a:cubicBezTo>
                    <a:cubicBezTo>
                      <a:pt x="186485" y="14964"/>
                      <a:pt x="178998" y="10712"/>
                      <a:pt x="171639" y="12515"/>
                    </a:cubicBezTo>
                    <a:cubicBezTo>
                      <a:pt x="164287" y="14599"/>
                      <a:pt x="159972" y="22202"/>
                      <a:pt x="161953" y="29582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B57B3F7-B9F3-C723-3753-1372885CBBEC}"/>
                  </a:ext>
                </a:extLst>
              </p:cNvPr>
              <p:cNvSpPr/>
              <p:nvPr/>
            </p:nvSpPr>
            <p:spPr>
              <a:xfrm flipH="1">
                <a:off x="1759652" y="1981264"/>
                <a:ext cx="531669" cy="373483"/>
              </a:xfrm>
              <a:custGeom>
                <a:avLst/>
                <a:gdLst>
                  <a:gd name="connsiteX0" fmla="*/ 42997 w 531669"/>
                  <a:gd name="connsiteY0" fmla="*/ 110471 h 373483"/>
                  <a:gd name="connsiteX1" fmla="*/ 4765 w 531669"/>
                  <a:gd name="connsiteY1" fmla="*/ 207566 h 373483"/>
                  <a:gd name="connsiteX2" fmla="*/ 7002 w 531669"/>
                  <a:gd name="connsiteY2" fmla="*/ 346147 h 373483"/>
                  <a:gd name="connsiteX3" fmla="*/ 8308 w 531669"/>
                  <a:gd name="connsiteY3" fmla="*/ 338345 h 373483"/>
                  <a:gd name="connsiteX4" fmla="*/ 88291 w 531669"/>
                  <a:gd name="connsiteY4" fmla="*/ 231829 h 373483"/>
                  <a:gd name="connsiteX5" fmla="*/ 98913 w 531669"/>
                  <a:gd name="connsiteY5" fmla="*/ 238533 h 373483"/>
                  <a:gd name="connsiteX6" fmla="*/ 100555 w 531669"/>
                  <a:gd name="connsiteY6" fmla="*/ 253848 h 373483"/>
                  <a:gd name="connsiteX7" fmla="*/ 107382 w 531669"/>
                  <a:gd name="connsiteY7" fmla="*/ 262868 h 373483"/>
                  <a:gd name="connsiteX8" fmla="*/ 112304 w 531669"/>
                  <a:gd name="connsiteY8" fmla="*/ 261969 h 373483"/>
                  <a:gd name="connsiteX9" fmla="*/ 196685 w 531669"/>
                  <a:gd name="connsiteY9" fmla="*/ 209121 h 373483"/>
                  <a:gd name="connsiteX10" fmla="*/ 272287 w 531669"/>
                  <a:gd name="connsiteY10" fmla="*/ 204676 h 373483"/>
                  <a:gd name="connsiteX11" fmla="*/ 402597 w 531669"/>
                  <a:gd name="connsiteY11" fmla="*/ 319157 h 373483"/>
                  <a:gd name="connsiteX12" fmla="*/ 416277 w 531669"/>
                  <a:gd name="connsiteY12" fmla="*/ 344037 h 373483"/>
                  <a:gd name="connsiteX13" fmla="*/ 421080 w 531669"/>
                  <a:gd name="connsiteY13" fmla="*/ 351291 h 373483"/>
                  <a:gd name="connsiteX14" fmla="*/ 424484 w 531669"/>
                  <a:gd name="connsiteY14" fmla="*/ 353071 h 373483"/>
                  <a:gd name="connsiteX15" fmla="*/ 454711 w 531669"/>
                  <a:gd name="connsiteY15" fmla="*/ 350846 h 373483"/>
                  <a:gd name="connsiteX16" fmla="*/ 480718 w 531669"/>
                  <a:gd name="connsiteY16" fmla="*/ 345442 h 373483"/>
                  <a:gd name="connsiteX17" fmla="*/ 507437 w 531669"/>
                  <a:gd name="connsiteY17" fmla="*/ 364341 h 373483"/>
                  <a:gd name="connsiteX18" fmla="*/ 510211 w 531669"/>
                  <a:gd name="connsiteY18" fmla="*/ 373484 h 373483"/>
                  <a:gd name="connsiteX19" fmla="*/ 531214 w 531669"/>
                  <a:gd name="connsiteY19" fmla="*/ 261240 h 373483"/>
                  <a:gd name="connsiteX20" fmla="*/ 524989 w 531669"/>
                  <a:gd name="connsiteY20" fmla="*/ 192904 h 373483"/>
                  <a:gd name="connsiteX21" fmla="*/ 462571 w 531669"/>
                  <a:gd name="connsiteY21" fmla="*/ 80360 h 373483"/>
                  <a:gd name="connsiteX22" fmla="*/ 455739 w 531669"/>
                  <a:gd name="connsiteY22" fmla="*/ 74054 h 373483"/>
                  <a:gd name="connsiteX23" fmla="*/ 419907 w 531669"/>
                  <a:gd name="connsiteY23" fmla="*/ 48659 h 373483"/>
                  <a:gd name="connsiteX24" fmla="*/ 255434 w 531669"/>
                  <a:gd name="connsiteY24" fmla="*/ 591 h 373483"/>
                  <a:gd name="connsiteX25" fmla="*/ 57197 w 531669"/>
                  <a:gd name="connsiteY25" fmla="*/ 91294 h 373483"/>
                  <a:gd name="connsiteX26" fmla="*/ 42997 w 531669"/>
                  <a:gd name="connsiteY26" fmla="*/ 110471 h 37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1669" h="373483">
                    <a:moveTo>
                      <a:pt x="42997" y="110471"/>
                    </a:moveTo>
                    <a:cubicBezTo>
                      <a:pt x="24109" y="140067"/>
                      <a:pt x="11126" y="173038"/>
                      <a:pt x="4765" y="207566"/>
                    </a:cubicBezTo>
                    <a:cubicBezTo>
                      <a:pt x="-2267" y="253558"/>
                      <a:pt x="-1511" y="300406"/>
                      <a:pt x="7002" y="346147"/>
                    </a:cubicBezTo>
                    <a:cubicBezTo>
                      <a:pt x="7788" y="341523"/>
                      <a:pt x="8308" y="338345"/>
                      <a:pt x="8308" y="338345"/>
                    </a:cubicBezTo>
                    <a:cubicBezTo>
                      <a:pt x="12157" y="314984"/>
                      <a:pt x="56278" y="250352"/>
                      <a:pt x="88291" y="231829"/>
                    </a:cubicBezTo>
                    <a:cubicBezTo>
                      <a:pt x="92047" y="229655"/>
                      <a:pt x="97093" y="232181"/>
                      <a:pt x="98913" y="238533"/>
                    </a:cubicBezTo>
                    <a:cubicBezTo>
                      <a:pt x="100392" y="243495"/>
                      <a:pt x="100949" y="248686"/>
                      <a:pt x="100555" y="253848"/>
                    </a:cubicBezTo>
                    <a:cubicBezTo>
                      <a:pt x="99949" y="258224"/>
                      <a:pt x="103006" y="262262"/>
                      <a:pt x="107382" y="262868"/>
                    </a:cubicBezTo>
                    <a:cubicBezTo>
                      <a:pt x="109077" y="263102"/>
                      <a:pt x="110802" y="262787"/>
                      <a:pt x="112304" y="261969"/>
                    </a:cubicBezTo>
                    <a:cubicBezTo>
                      <a:pt x="130186" y="251051"/>
                      <a:pt x="160933" y="225159"/>
                      <a:pt x="196685" y="209121"/>
                    </a:cubicBezTo>
                    <a:cubicBezTo>
                      <a:pt x="221644" y="204854"/>
                      <a:pt x="246999" y="203364"/>
                      <a:pt x="272287" y="204676"/>
                    </a:cubicBezTo>
                    <a:cubicBezTo>
                      <a:pt x="286637" y="210225"/>
                      <a:pt x="352830" y="232418"/>
                      <a:pt x="402597" y="319157"/>
                    </a:cubicBezTo>
                    <a:cubicBezTo>
                      <a:pt x="407348" y="327306"/>
                      <a:pt x="411526" y="335888"/>
                      <a:pt x="416277" y="344037"/>
                    </a:cubicBezTo>
                    <a:cubicBezTo>
                      <a:pt x="417666" y="346589"/>
                      <a:pt x="419273" y="349015"/>
                      <a:pt x="421080" y="351291"/>
                    </a:cubicBezTo>
                    <a:cubicBezTo>
                      <a:pt x="421951" y="352290"/>
                      <a:pt x="423166" y="352926"/>
                      <a:pt x="424484" y="353071"/>
                    </a:cubicBezTo>
                    <a:cubicBezTo>
                      <a:pt x="434605" y="354417"/>
                      <a:pt x="444895" y="353660"/>
                      <a:pt x="454711" y="350846"/>
                    </a:cubicBezTo>
                    <a:cubicBezTo>
                      <a:pt x="462371" y="345787"/>
                      <a:pt x="471677" y="343853"/>
                      <a:pt x="480718" y="345442"/>
                    </a:cubicBezTo>
                    <a:cubicBezTo>
                      <a:pt x="492382" y="346459"/>
                      <a:pt x="502593" y="353682"/>
                      <a:pt x="507437" y="364341"/>
                    </a:cubicBezTo>
                    <a:cubicBezTo>
                      <a:pt x="508695" y="367277"/>
                      <a:pt x="509626" y="370343"/>
                      <a:pt x="510211" y="373484"/>
                    </a:cubicBezTo>
                    <a:cubicBezTo>
                      <a:pt x="527740" y="342148"/>
                      <a:pt x="529596" y="285520"/>
                      <a:pt x="531214" y="261240"/>
                    </a:cubicBezTo>
                    <a:cubicBezTo>
                      <a:pt x="532685" y="238277"/>
                      <a:pt x="530585" y="215224"/>
                      <a:pt x="524989" y="192904"/>
                    </a:cubicBezTo>
                    <a:cubicBezTo>
                      <a:pt x="513922" y="148523"/>
                      <a:pt x="497051" y="112170"/>
                      <a:pt x="462571" y="80360"/>
                    </a:cubicBezTo>
                    <a:lnTo>
                      <a:pt x="455739" y="74054"/>
                    </a:lnTo>
                    <a:lnTo>
                      <a:pt x="419907" y="48659"/>
                    </a:lnTo>
                    <a:cubicBezTo>
                      <a:pt x="372553" y="13566"/>
                      <a:pt x="314232" y="-3478"/>
                      <a:pt x="255434" y="591"/>
                    </a:cubicBezTo>
                    <a:cubicBezTo>
                      <a:pt x="170828" y="4850"/>
                      <a:pt x="102803" y="37580"/>
                      <a:pt x="57197" y="91294"/>
                    </a:cubicBezTo>
                    <a:cubicBezTo>
                      <a:pt x="52070" y="97386"/>
                      <a:pt x="47328" y="103790"/>
                      <a:pt x="42997" y="110471"/>
                    </a:cubicBezTo>
                    <a:close/>
                  </a:path>
                </a:pathLst>
              </a:custGeom>
              <a:solidFill>
                <a:srgbClr val="85807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EDE6A5C-7313-432F-6B90-BB88F935BF32}"/>
                  </a:ext>
                </a:extLst>
              </p:cNvPr>
              <p:cNvSpPr/>
              <p:nvPr/>
            </p:nvSpPr>
            <p:spPr>
              <a:xfrm flipH="1">
                <a:off x="2052258" y="2478511"/>
                <a:ext cx="91966" cy="37215"/>
              </a:xfrm>
              <a:custGeom>
                <a:avLst/>
                <a:gdLst>
                  <a:gd name="connsiteX0" fmla="*/ 6872 w 91966"/>
                  <a:gd name="connsiteY0" fmla="*/ 28804 h 37215"/>
                  <a:gd name="connsiteX1" fmla="*/ 45213 w 91966"/>
                  <a:gd name="connsiteY1" fmla="*/ 37173 h 37215"/>
                  <a:gd name="connsiteX2" fmla="*/ 64500 w 91966"/>
                  <a:gd name="connsiteY2" fmla="*/ 34641 h 37215"/>
                  <a:gd name="connsiteX3" fmla="*/ 85109 w 91966"/>
                  <a:gd name="connsiteY3" fmla="*/ 25712 h 37215"/>
                  <a:gd name="connsiteX4" fmla="*/ 90085 w 91966"/>
                  <a:gd name="connsiteY4" fmla="*/ 6732 h 37215"/>
                  <a:gd name="connsiteX5" fmla="*/ 71111 w 91966"/>
                  <a:gd name="connsiteY5" fmla="*/ 1756 h 37215"/>
                  <a:gd name="connsiteX6" fmla="*/ 62870 w 91966"/>
                  <a:gd name="connsiteY6" fmla="*/ 5721 h 37215"/>
                  <a:gd name="connsiteX7" fmla="*/ 60876 w 91966"/>
                  <a:gd name="connsiteY7" fmla="*/ 6663 h 37215"/>
                  <a:gd name="connsiteX8" fmla="*/ 60812 w 91966"/>
                  <a:gd name="connsiteY8" fmla="*/ 6697 h 37215"/>
                  <a:gd name="connsiteX9" fmla="*/ 57541 w 91966"/>
                  <a:gd name="connsiteY9" fmla="*/ 7772 h 37215"/>
                  <a:gd name="connsiteX10" fmla="*/ 54131 w 91966"/>
                  <a:gd name="connsiteY10" fmla="*/ 8605 h 37215"/>
                  <a:gd name="connsiteX11" fmla="*/ 52363 w 91966"/>
                  <a:gd name="connsiteY11" fmla="*/ 8940 h 37215"/>
                  <a:gd name="connsiteX12" fmla="*/ 51929 w 91966"/>
                  <a:gd name="connsiteY12" fmla="*/ 9044 h 37215"/>
                  <a:gd name="connsiteX13" fmla="*/ 51450 w 91966"/>
                  <a:gd name="connsiteY13" fmla="*/ 9073 h 37215"/>
                  <a:gd name="connsiteX14" fmla="*/ 49554 w 91966"/>
                  <a:gd name="connsiteY14" fmla="*/ 9240 h 37215"/>
                  <a:gd name="connsiteX15" fmla="*/ 45213 w 91966"/>
                  <a:gd name="connsiteY15" fmla="*/ 9431 h 37215"/>
                  <a:gd name="connsiteX16" fmla="*/ 37394 w 91966"/>
                  <a:gd name="connsiteY16" fmla="*/ 9165 h 37215"/>
                  <a:gd name="connsiteX17" fmla="*/ 35446 w 91966"/>
                  <a:gd name="connsiteY17" fmla="*/ 8986 h 37215"/>
                  <a:gd name="connsiteX18" fmla="*/ 36238 w 91966"/>
                  <a:gd name="connsiteY18" fmla="*/ 9119 h 37215"/>
                  <a:gd name="connsiteX19" fmla="*/ 32458 w 91966"/>
                  <a:gd name="connsiteY19" fmla="*/ 8483 h 37215"/>
                  <a:gd name="connsiteX20" fmla="*/ 24887 w 91966"/>
                  <a:gd name="connsiteY20" fmla="*/ 6536 h 37215"/>
                  <a:gd name="connsiteX21" fmla="*/ 23228 w 91966"/>
                  <a:gd name="connsiteY21" fmla="*/ 5958 h 37215"/>
                  <a:gd name="connsiteX22" fmla="*/ 22899 w 91966"/>
                  <a:gd name="connsiteY22" fmla="*/ 5883 h 37215"/>
                  <a:gd name="connsiteX23" fmla="*/ 22656 w 91966"/>
                  <a:gd name="connsiteY23" fmla="*/ 5750 h 37215"/>
                  <a:gd name="connsiteX24" fmla="*/ 20876 w 91966"/>
                  <a:gd name="connsiteY24" fmla="*/ 4848 h 37215"/>
                  <a:gd name="connsiteX25" fmla="*/ 1899 w 91966"/>
                  <a:gd name="connsiteY25" fmla="*/ 9821 h 37215"/>
                  <a:gd name="connsiteX26" fmla="*/ 6872 w 91966"/>
                  <a:gd name="connsiteY26" fmla="*/ 28798 h 3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966" h="37215">
                    <a:moveTo>
                      <a:pt x="6872" y="28804"/>
                    </a:moveTo>
                    <a:cubicBezTo>
                      <a:pt x="18761" y="34729"/>
                      <a:pt x="31937" y="37605"/>
                      <a:pt x="45213" y="37173"/>
                    </a:cubicBezTo>
                    <a:cubicBezTo>
                      <a:pt x="51722" y="37131"/>
                      <a:pt x="58201" y="36280"/>
                      <a:pt x="64500" y="34641"/>
                    </a:cubicBezTo>
                    <a:cubicBezTo>
                      <a:pt x="71590" y="32202"/>
                      <a:pt x="78481" y="29217"/>
                      <a:pt x="85109" y="25712"/>
                    </a:cubicBezTo>
                    <a:cubicBezTo>
                      <a:pt x="91702" y="21828"/>
                      <a:pt x="93924" y="13351"/>
                      <a:pt x="90085" y="6732"/>
                    </a:cubicBezTo>
                    <a:cubicBezTo>
                      <a:pt x="86082" y="303"/>
                      <a:pt x="77755" y="-1881"/>
                      <a:pt x="71111" y="1756"/>
                    </a:cubicBezTo>
                    <a:cubicBezTo>
                      <a:pt x="68326" y="3004"/>
                      <a:pt x="65615" y="4391"/>
                      <a:pt x="62870" y="5721"/>
                    </a:cubicBezTo>
                    <a:cubicBezTo>
                      <a:pt x="62211" y="6039"/>
                      <a:pt x="61541" y="6345"/>
                      <a:pt x="60876" y="6663"/>
                    </a:cubicBezTo>
                    <a:cubicBezTo>
                      <a:pt x="57772" y="8148"/>
                      <a:pt x="62610" y="6119"/>
                      <a:pt x="60812" y="6697"/>
                    </a:cubicBezTo>
                    <a:cubicBezTo>
                      <a:pt x="59714" y="7050"/>
                      <a:pt x="58645" y="7455"/>
                      <a:pt x="57541" y="7772"/>
                    </a:cubicBezTo>
                    <a:cubicBezTo>
                      <a:pt x="56437" y="8090"/>
                      <a:pt x="55276" y="8350"/>
                      <a:pt x="54131" y="8605"/>
                    </a:cubicBezTo>
                    <a:cubicBezTo>
                      <a:pt x="53553" y="8726"/>
                      <a:pt x="52975" y="8836"/>
                      <a:pt x="52363" y="8940"/>
                    </a:cubicBezTo>
                    <a:cubicBezTo>
                      <a:pt x="51923" y="9021"/>
                      <a:pt x="49773" y="9321"/>
                      <a:pt x="51929" y="9044"/>
                    </a:cubicBezTo>
                    <a:cubicBezTo>
                      <a:pt x="54085" y="8766"/>
                      <a:pt x="51883" y="9044"/>
                      <a:pt x="51450" y="9073"/>
                    </a:cubicBezTo>
                    <a:cubicBezTo>
                      <a:pt x="50814" y="9136"/>
                      <a:pt x="50184" y="9194"/>
                      <a:pt x="49554" y="9240"/>
                    </a:cubicBezTo>
                    <a:cubicBezTo>
                      <a:pt x="48109" y="9344"/>
                      <a:pt x="46662" y="9408"/>
                      <a:pt x="45213" y="9431"/>
                    </a:cubicBezTo>
                    <a:cubicBezTo>
                      <a:pt x="42607" y="9472"/>
                      <a:pt x="40012" y="9379"/>
                      <a:pt x="37394" y="9165"/>
                    </a:cubicBezTo>
                    <a:cubicBezTo>
                      <a:pt x="36741" y="9113"/>
                      <a:pt x="36093" y="9044"/>
                      <a:pt x="35446" y="8986"/>
                    </a:cubicBezTo>
                    <a:cubicBezTo>
                      <a:pt x="33574" y="8818"/>
                      <a:pt x="35446" y="8911"/>
                      <a:pt x="36238" y="9119"/>
                    </a:cubicBezTo>
                    <a:cubicBezTo>
                      <a:pt x="35030" y="8795"/>
                      <a:pt x="33695" y="8726"/>
                      <a:pt x="32458" y="8483"/>
                    </a:cubicBezTo>
                    <a:cubicBezTo>
                      <a:pt x="29897" y="7988"/>
                      <a:pt x="27369" y="7338"/>
                      <a:pt x="24887" y="6536"/>
                    </a:cubicBezTo>
                    <a:cubicBezTo>
                      <a:pt x="24309" y="6356"/>
                      <a:pt x="23777" y="6166"/>
                      <a:pt x="23228" y="5958"/>
                    </a:cubicBezTo>
                    <a:cubicBezTo>
                      <a:pt x="22795" y="5802"/>
                      <a:pt x="20916" y="5004"/>
                      <a:pt x="22899" y="5883"/>
                    </a:cubicBezTo>
                    <a:cubicBezTo>
                      <a:pt x="24881" y="6761"/>
                      <a:pt x="23061" y="5952"/>
                      <a:pt x="22656" y="5750"/>
                    </a:cubicBezTo>
                    <a:cubicBezTo>
                      <a:pt x="22078" y="5443"/>
                      <a:pt x="21465" y="5172"/>
                      <a:pt x="20876" y="4848"/>
                    </a:cubicBezTo>
                    <a:cubicBezTo>
                      <a:pt x="14262" y="981"/>
                      <a:pt x="5766" y="3208"/>
                      <a:pt x="1899" y="9821"/>
                    </a:cubicBezTo>
                    <a:cubicBezTo>
                      <a:pt x="-1968" y="16435"/>
                      <a:pt x="259" y="24931"/>
                      <a:pt x="6872" y="28798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E2ACF71-7275-8D7A-1BA7-BA9A026AD9A7}"/>
                  </a:ext>
                </a:extLst>
              </p:cNvPr>
              <p:cNvSpPr/>
              <p:nvPr/>
            </p:nvSpPr>
            <p:spPr>
              <a:xfrm flipH="1">
                <a:off x="2010022" y="2332468"/>
                <a:ext cx="47804" cy="57207"/>
              </a:xfrm>
              <a:custGeom>
                <a:avLst/>
                <a:gdLst>
                  <a:gd name="connsiteX0" fmla="*/ 919 w 47804"/>
                  <a:gd name="connsiteY0" fmla="*/ 38994 h 57207"/>
                  <a:gd name="connsiteX1" fmla="*/ 23204 w 47804"/>
                  <a:gd name="connsiteY1" fmla="*/ 0 h 57207"/>
                  <a:gd name="connsiteX2" fmla="*/ 41520 w 47804"/>
                  <a:gd name="connsiteY2" fmla="*/ 47848 h 57207"/>
                  <a:gd name="connsiteX3" fmla="*/ 919 w 47804"/>
                  <a:gd name="connsiteY3" fmla="*/ 38994 h 57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04" h="57207">
                    <a:moveTo>
                      <a:pt x="919" y="38994"/>
                    </a:moveTo>
                    <a:cubicBezTo>
                      <a:pt x="-2069" y="27435"/>
                      <a:pt x="1450" y="1225"/>
                      <a:pt x="23204" y="0"/>
                    </a:cubicBezTo>
                    <a:cubicBezTo>
                      <a:pt x="51807" y="1508"/>
                      <a:pt x="51848" y="33359"/>
                      <a:pt x="41520" y="47848"/>
                    </a:cubicBezTo>
                    <a:cubicBezTo>
                      <a:pt x="33058" y="59720"/>
                      <a:pt x="9634" y="63725"/>
                      <a:pt x="919" y="38994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A9D1822-C694-B819-C52D-A92A33B0E64A}"/>
                  </a:ext>
                </a:extLst>
              </p:cNvPr>
              <p:cNvSpPr/>
              <p:nvPr/>
            </p:nvSpPr>
            <p:spPr>
              <a:xfrm flipH="1">
                <a:off x="2184071" y="2329723"/>
                <a:ext cx="43784" cy="57387"/>
              </a:xfrm>
              <a:custGeom>
                <a:avLst/>
                <a:gdLst>
                  <a:gd name="connsiteX0" fmla="*/ 828 w 43784"/>
                  <a:gd name="connsiteY0" fmla="*/ 39150 h 57387"/>
                  <a:gd name="connsiteX1" fmla="*/ 21293 w 43784"/>
                  <a:gd name="connsiteY1" fmla="*/ 0 h 57387"/>
                  <a:gd name="connsiteX2" fmla="*/ 38002 w 43784"/>
                  <a:gd name="connsiteY2" fmla="*/ 47970 h 57387"/>
                  <a:gd name="connsiteX3" fmla="*/ 828 w 43784"/>
                  <a:gd name="connsiteY3" fmla="*/ 39150 h 57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84" h="57387">
                    <a:moveTo>
                      <a:pt x="828" y="39150"/>
                    </a:moveTo>
                    <a:cubicBezTo>
                      <a:pt x="-1888" y="27528"/>
                      <a:pt x="1371" y="1260"/>
                      <a:pt x="21293" y="0"/>
                    </a:cubicBezTo>
                    <a:cubicBezTo>
                      <a:pt x="47486" y="1474"/>
                      <a:pt x="47474" y="33429"/>
                      <a:pt x="38002" y="47970"/>
                    </a:cubicBezTo>
                    <a:cubicBezTo>
                      <a:pt x="30240" y="59893"/>
                      <a:pt x="8781" y="63944"/>
                      <a:pt x="828" y="39150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86F24C0-36AF-03C1-9B69-0693837F3B4E}"/>
                  </a:ext>
                </a:extLst>
              </p:cNvPr>
              <p:cNvSpPr/>
              <p:nvPr/>
            </p:nvSpPr>
            <p:spPr>
              <a:xfrm flipH="1">
                <a:off x="2115382" y="2388621"/>
                <a:ext cx="40165" cy="58777"/>
              </a:xfrm>
              <a:custGeom>
                <a:avLst/>
                <a:gdLst>
                  <a:gd name="connsiteX0" fmla="*/ 14276 w 40165"/>
                  <a:gd name="connsiteY0" fmla="*/ 6843 h 58777"/>
                  <a:gd name="connsiteX1" fmla="*/ 3705 w 40165"/>
                  <a:gd name="connsiteY1" fmla="*/ 25696 h 58777"/>
                  <a:gd name="connsiteX2" fmla="*/ 24 w 40165"/>
                  <a:gd name="connsiteY2" fmla="*/ 37463 h 58777"/>
                  <a:gd name="connsiteX3" fmla="*/ 5636 w 40165"/>
                  <a:gd name="connsiteY3" fmla="*/ 51334 h 58777"/>
                  <a:gd name="connsiteX4" fmla="*/ 16224 w 40165"/>
                  <a:gd name="connsiteY4" fmla="*/ 57622 h 58777"/>
                  <a:gd name="connsiteX5" fmla="*/ 24095 w 40165"/>
                  <a:gd name="connsiteY5" fmla="*/ 58778 h 58777"/>
                  <a:gd name="connsiteX6" fmla="*/ 20408 w 40165"/>
                  <a:gd name="connsiteY6" fmla="*/ 58281 h 58777"/>
                  <a:gd name="connsiteX7" fmla="*/ 20986 w 40165"/>
                  <a:gd name="connsiteY7" fmla="*/ 58362 h 58777"/>
                  <a:gd name="connsiteX8" fmla="*/ 31672 w 40165"/>
                  <a:gd name="connsiteY8" fmla="*/ 56963 h 58777"/>
                  <a:gd name="connsiteX9" fmla="*/ 36649 w 40165"/>
                  <a:gd name="connsiteY9" fmla="*/ 37989 h 58777"/>
                  <a:gd name="connsiteX10" fmla="*/ 28361 w 40165"/>
                  <a:gd name="connsiteY10" fmla="*/ 31632 h 58777"/>
                  <a:gd name="connsiteX11" fmla="*/ 21969 w 40165"/>
                  <a:gd name="connsiteY11" fmla="*/ 30823 h 58777"/>
                  <a:gd name="connsiteX12" fmla="*/ 25656 w 40165"/>
                  <a:gd name="connsiteY12" fmla="*/ 31320 h 58777"/>
                  <a:gd name="connsiteX13" fmla="*/ 22518 w 40165"/>
                  <a:gd name="connsiteY13" fmla="*/ 30482 h 58777"/>
                  <a:gd name="connsiteX14" fmla="*/ 25829 w 40165"/>
                  <a:gd name="connsiteY14" fmla="*/ 31880 h 58777"/>
                  <a:gd name="connsiteX15" fmla="*/ 23518 w 40165"/>
                  <a:gd name="connsiteY15" fmla="*/ 30464 h 58777"/>
                  <a:gd name="connsiteX16" fmla="*/ 26326 w 40165"/>
                  <a:gd name="connsiteY16" fmla="*/ 32631 h 58777"/>
                  <a:gd name="connsiteX17" fmla="*/ 24390 w 40165"/>
                  <a:gd name="connsiteY17" fmla="*/ 30788 h 58777"/>
                  <a:gd name="connsiteX18" fmla="*/ 26558 w 40165"/>
                  <a:gd name="connsiteY18" fmla="*/ 33591 h 58777"/>
                  <a:gd name="connsiteX19" fmla="*/ 26159 w 40165"/>
                  <a:gd name="connsiteY19" fmla="*/ 32897 h 58777"/>
                  <a:gd name="connsiteX20" fmla="*/ 27557 w 40165"/>
                  <a:gd name="connsiteY20" fmla="*/ 36209 h 58777"/>
                  <a:gd name="connsiteX21" fmla="*/ 27274 w 40165"/>
                  <a:gd name="connsiteY21" fmla="*/ 35053 h 58777"/>
                  <a:gd name="connsiteX22" fmla="*/ 27771 w 40165"/>
                  <a:gd name="connsiteY22" fmla="*/ 38740 h 58777"/>
                  <a:gd name="connsiteX23" fmla="*/ 27806 w 40165"/>
                  <a:gd name="connsiteY23" fmla="*/ 37492 h 58777"/>
                  <a:gd name="connsiteX24" fmla="*/ 27309 w 40165"/>
                  <a:gd name="connsiteY24" fmla="*/ 41179 h 58777"/>
                  <a:gd name="connsiteX25" fmla="*/ 28054 w 40165"/>
                  <a:gd name="connsiteY25" fmla="*/ 38590 h 58777"/>
                  <a:gd name="connsiteX26" fmla="*/ 26656 w 40165"/>
                  <a:gd name="connsiteY26" fmla="*/ 41908 h 58777"/>
                  <a:gd name="connsiteX27" fmla="*/ 38267 w 40165"/>
                  <a:gd name="connsiteY27" fmla="*/ 20876 h 58777"/>
                  <a:gd name="connsiteX28" fmla="*/ 33294 w 40165"/>
                  <a:gd name="connsiteY28" fmla="*/ 1899 h 58777"/>
                  <a:gd name="connsiteX29" fmla="*/ 14317 w 40165"/>
                  <a:gd name="connsiteY29" fmla="*/ 6872 h 5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0165" h="58777">
                    <a:moveTo>
                      <a:pt x="14276" y="6843"/>
                    </a:moveTo>
                    <a:cubicBezTo>
                      <a:pt x="10519" y="12987"/>
                      <a:pt x="6901" y="19246"/>
                      <a:pt x="3705" y="25696"/>
                    </a:cubicBezTo>
                    <a:cubicBezTo>
                      <a:pt x="1692" y="29328"/>
                      <a:pt x="440" y="33332"/>
                      <a:pt x="24" y="37463"/>
                    </a:cubicBezTo>
                    <a:cubicBezTo>
                      <a:pt x="-248" y="42689"/>
                      <a:pt x="1807" y="47767"/>
                      <a:pt x="5636" y="51334"/>
                    </a:cubicBezTo>
                    <a:cubicBezTo>
                      <a:pt x="8621" y="54234"/>
                      <a:pt x="12249" y="56388"/>
                      <a:pt x="16224" y="57622"/>
                    </a:cubicBezTo>
                    <a:cubicBezTo>
                      <a:pt x="18807" y="58245"/>
                      <a:pt x="21442" y="58632"/>
                      <a:pt x="24095" y="58778"/>
                    </a:cubicBezTo>
                    <a:lnTo>
                      <a:pt x="20408" y="58281"/>
                    </a:lnTo>
                    <a:lnTo>
                      <a:pt x="20986" y="58362"/>
                    </a:lnTo>
                    <a:cubicBezTo>
                      <a:pt x="24599" y="59227"/>
                      <a:pt x="28404" y="58729"/>
                      <a:pt x="31672" y="56963"/>
                    </a:cubicBezTo>
                    <a:cubicBezTo>
                      <a:pt x="38286" y="53098"/>
                      <a:pt x="40514" y="44603"/>
                      <a:pt x="36649" y="37989"/>
                    </a:cubicBezTo>
                    <a:cubicBezTo>
                      <a:pt x="34857" y="34838"/>
                      <a:pt x="31868" y="32545"/>
                      <a:pt x="28361" y="31632"/>
                    </a:cubicBezTo>
                    <a:cubicBezTo>
                      <a:pt x="26234" y="31291"/>
                      <a:pt x="24101" y="31088"/>
                      <a:pt x="21969" y="30823"/>
                    </a:cubicBezTo>
                    <a:lnTo>
                      <a:pt x="25656" y="31320"/>
                    </a:lnTo>
                    <a:cubicBezTo>
                      <a:pt x="24579" y="31174"/>
                      <a:pt x="23524" y="30892"/>
                      <a:pt x="22518" y="30482"/>
                    </a:cubicBezTo>
                    <a:lnTo>
                      <a:pt x="25829" y="31880"/>
                    </a:lnTo>
                    <a:cubicBezTo>
                      <a:pt x="25012" y="31489"/>
                      <a:pt x="24237" y="31014"/>
                      <a:pt x="23518" y="30464"/>
                    </a:cubicBezTo>
                    <a:lnTo>
                      <a:pt x="26326" y="32631"/>
                    </a:lnTo>
                    <a:cubicBezTo>
                      <a:pt x="25626" y="32077"/>
                      <a:pt x="24978" y="31460"/>
                      <a:pt x="24390" y="30788"/>
                    </a:cubicBezTo>
                    <a:lnTo>
                      <a:pt x="26558" y="33591"/>
                    </a:lnTo>
                    <a:cubicBezTo>
                      <a:pt x="26396" y="33377"/>
                      <a:pt x="26262" y="33144"/>
                      <a:pt x="26159" y="32897"/>
                    </a:cubicBezTo>
                    <a:lnTo>
                      <a:pt x="27557" y="36209"/>
                    </a:lnTo>
                    <a:cubicBezTo>
                      <a:pt x="27420" y="35836"/>
                      <a:pt x="27325" y="35448"/>
                      <a:pt x="27274" y="35053"/>
                    </a:cubicBezTo>
                    <a:lnTo>
                      <a:pt x="27771" y="38740"/>
                    </a:lnTo>
                    <a:cubicBezTo>
                      <a:pt x="27751" y="38324"/>
                      <a:pt x="27763" y="37907"/>
                      <a:pt x="27806" y="37492"/>
                    </a:cubicBezTo>
                    <a:lnTo>
                      <a:pt x="27309" y="41179"/>
                    </a:lnTo>
                    <a:cubicBezTo>
                      <a:pt x="27464" y="40292"/>
                      <a:pt x="27714" y="39424"/>
                      <a:pt x="28054" y="38590"/>
                    </a:cubicBezTo>
                    <a:lnTo>
                      <a:pt x="26656" y="41908"/>
                    </a:lnTo>
                    <a:cubicBezTo>
                      <a:pt x="30019" y="34629"/>
                      <a:pt x="33899" y="27600"/>
                      <a:pt x="38267" y="20876"/>
                    </a:cubicBezTo>
                    <a:cubicBezTo>
                      <a:pt x="42134" y="14262"/>
                      <a:pt x="39907" y="5766"/>
                      <a:pt x="33294" y="1899"/>
                    </a:cubicBezTo>
                    <a:cubicBezTo>
                      <a:pt x="26680" y="-1968"/>
                      <a:pt x="18184" y="259"/>
                      <a:pt x="14317" y="6872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4BAE117-DC3D-07B5-5F54-DF6F489105B7}"/>
                  </a:ext>
                </a:extLst>
              </p:cNvPr>
              <p:cNvSpPr/>
              <p:nvPr/>
            </p:nvSpPr>
            <p:spPr>
              <a:xfrm flipH="1">
                <a:off x="2239146" y="3528228"/>
                <a:ext cx="29244" cy="78196"/>
              </a:xfrm>
              <a:custGeom>
                <a:avLst/>
                <a:gdLst>
                  <a:gd name="connsiteX0" fmla="*/ 29244 w 29244"/>
                  <a:gd name="connsiteY0" fmla="*/ 64326 h 78196"/>
                  <a:gd name="connsiteX1" fmla="*/ 27742 w 29244"/>
                  <a:gd name="connsiteY1" fmla="*/ 13871 h 78196"/>
                  <a:gd name="connsiteX2" fmla="*/ 13871 w 29244"/>
                  <a:gd name="connsiteY2" fmla="*/ 0 h 78196"/>
                  <a:gd name="connsiteX3" fmla="*/ 0 w 29244"/>
                  <a:gd name="connsiteY3" fmla="*/ 13871 h 78196"/>
                  <a:gd name="connsiteX4" fmla="*/ 1503 w 29244"/>
                  <a:gd name="connsiteY4" fmla="*/ 64326 h 78196"/>
                  <a:gd name="connsiteX5" fmla="*/ 15374 w 29244"/>
                  <a:gd name="connsiteY5" fmla="*/ 78196 h 78196"/>
                  <a:gd name="connsiteX6" fmla="*/ 29244 w 29244"/>
                  <a:gd name="connsiteY6" fmla="*/ 64326 h 7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4" h="78196">
                    <a:moveTo>
                      <a:pt x="29244" y="64326"/>
                    </a:moveTo>
                    <a:cubicBezTo>
                      <a:pt x="28088" y="47565"/>
                      <a:pt x="28152" y="30660"/>
                      <a:pt x="27742" y="13871"/>
                    </a:cubicBezTo>
                    <a:cubicBezTo>
                      <a:pt x="27742" y="6210"/>
                      <a:pt x="21531" y="0"/>
                      <a:pt x="13871" y="0"/>
                    </a:cubicBezTo>
                    <a:cubicBezTo>
                      <a:pt x="6210" y="0"/>
                      <a:pt x="0" y="6210"/>
                      <a:pt x="0" y="13871"/>
                    </a:cubicBezTo>
                    <a:cubicBezTo>
                      <a:pt x="410" y="30660"/>
                      <a:pt x="358" y="47559"/>
                      <a:pt x="1503" y="64326"/>
                    </a:cubicBezTo>
                    <a:cubicBezTo>
                      <a:pt x="1503" y="71986"/>
                      <a:pt x="7713" y="78196"/>
                      <a:pt x="15374" y="78196"/>
                    </a:cubicBezTo>
                    <a:cubicBezTo>
                      <a:pt x="23034" y="78196"/>
                      <a:pt x="29244" y="71986"/>
                      <a:pt x="29244" y="64326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55F2AC-15EB-7FC3-B5B0-0C12BE4C9D26}"/>
                  </a:ext>
                </a:extLst>
              </p:cNvPr>
              <p:cNvSpPr/>
              <p:nvPr/>
            </p:nvSpPr>
            <p:spPr>
              <a:xfrm flipH="1">
                <a:off x="1687829" y="2919622"/>
                <a:ext cx="853614" cy="637625"/>
              </a:xfrm>
              <a:custGeom>
                <a:avLst/>
                <a:gdLst>
                  <a:gd name="connsiteX0" fmla="*/ 853123 w 853614"/>
                  <a:gd name="connsiteY0" fmla="*/ 342097 h 637625"/>
                  <a:gd name="connsiteX1" fmla="*/ 853614 w 853614"/>
                  <a:gd name="connsiteY1" fmla="*/ 14128 h 637625"/>
                  <a:gd name="connsiteX2" fmla="*/ 839743 w 853614"/>
                  <a:gd name="connsiteY2" fmla="*/ 257 h 637625"/>
                  <a:gd name="connsiteX3" fmla="*/ 119393 w 853614"/>
                  <a:gd name="connsiteY3" fmla="*/ 257 h 637625"/>
                  <a:gd name="connsiteX4" fmla="*/ 16657 w 853614"/>
                  <a:gd name="connsiteY4" fmla="*/ 257 h 637625"/>
                  <a:gd name="connsiteX5" fmla="*/ 13871 w 853614"/>
                  <a:gd name="connsiteY5" fmla="*/ 257 h 637625"/>
                  <a:gd name="connsiteX6" fmla="*/ 0 w 853614"/>
                  <a:gd name="connsiteY6" fmla="*/ 14128 h 637625"/>
                  <a:gd name="connsiteX7" fmla="*/ 0 w 853614"/>
                  <a:gd name="connsiteY7" fmla="*/ 389032 h 637625"/>
                  <a:gd name="connsiteX8" fmla="*/ 0 w 853614"/>
                  <a:gd name="connsiteY8" fmla="*/ 537305 h 637625"/>
                  <a:gd name="connsiteX9" fmla="*/ 0 w 853614"/>
                  <a:gd name="connsiteY9" fmla="*/ 618738 h 637625"/>
                  <a:gd name="connsiteX10" fmla="*/ 0 w 853614"/>
                  <a:gd name="connsiteY10" fmla="*/ 621865 h 637625"/>
                  <a:gd name="connsiteX11" fmla="*/ 13871 w 853614"/>
                  <a:gd name="connsiteY11" fmla="*/ 635735 h 637625"/>
                  <a:gd name="connsiteX12" fmla="*/ 279537 w 853614"/>
                  <a:gd name="connsiteY12" fmla="*/ 636377 h 637625"/>
                  <a:gd name="connsiteX13" fmla="*/ 563142 w 853614"/>
                  <a:gd name="connsiteY13" fmla="*/ 637394 h 637625"/>
                  <a:gd name="connsiteX14" fmla="*/ 660995 w 853614"/>
                  <a:gd name="connsiteY14" fmla="*/ 637626 h 637625"/>
                  <a:gd name="connsiteX15" fmla="*/ 660995 w 853614"/>
                  <a:gd name="connsiteY15" fmla="*/ 609884 h 637625"/>
                  <a:gd name="connsiteX16" fmla="*/ 447951 w 853614"/>
                  <a:gd name="connsiteY16" fmla="*/ 609242 h 637625"/>
                  <a:gd name="connsiteX17" fmla="*/ 149643 w 853614"/>
                  <a:gd name="connsiteY17" fmla="*/ 608225 h 637625"/>
                  <a:gd name="connsiteX18" fmla="*/ 13871 w 853614"/>
                  <a:gd name="connsiteY18" fmla="*/ 607994 h 637625"/>
                  <a:gd name="connsiteX19" fmla="*/ 27742 w 853614"/>
                  <a:gd name="connsiteY19" fmla="*/ 621865 h 637625"/>
                  <a:gd name="connsiteX20" fmla="*/ 27742 w 853614"/>
                  <a:gd name="connsiteY20" fmla="*/ 552037 h 637625"/>
                  <a:gd name="connsiteX21" fmla="*/ 27742 w 853614"/>
                  <a:gd name="connsiteY21" fmla="*/ 409520 h 637625"/>
                  <a:gd name="connsiteX22" fmla="*/ 27742 w 853614"/>
                  <a:gd name="connsiteY22" fmla="*/ 94255 h 637625"/>
                  <a:gd name="connsiteX23" fmla="*/ 27742 w 853614"/>
                  <a:gd name="connsiteY23" fmla="*/ 16642 h 637625"/>
                  <a:gd name="connsiteX24" fmla="*/ 27742 w 853614"/>
                  <a:gd name="connsiteY24" fmla="*/ 14128 h 637625"/>
                  <a:gd name="connsiteX25" fmla="*/ 13871 w 853614"/>
                  <a:gd name="connsiteY25" fmla="*/ 27998 h 637625"/>
                  <a:gd name="connsiteX26" fmla="*/ 839761 w 853614"/>
                  <a:gd name="connsiteY26" fmla="*/ 27998 h 637625"/>
                  <a:gd name="connsiteX27" fmla="*/ 825890 w 853614"/>
                  <a:gd name="connsiteY27" fmla="*/ 14128 h 637625"/>
                  <a:gd name="connsiteX28" fmla="*/ 825399 w 853614"/>
                  <a:gd name="connsiteY28" fmla="*/ 342097 h 637625"/>
                  <a:gd name="connsiteX29" fmla="*/ 853140 w 853614"/>
                  <a:gd name="connsiteY29" fmla="*/ 342097 h 63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53614" h="637625">
                    <a:moveTo>
                      <a:pt x="853123" y="342097"/>
                    </a:moveTo>
                    <a:cubicBezTo>
                      <a:pt x="853123" y="232778"/>
                      <a:pt x="853608" y="123453"/>
                      <a:pt x="853614" y="14128"/>
                    </a:cubicBezTo>
                    <a:cubicBezTo>
                      <a:pt x="853505" y="6513"/>
                      <a:pt x="847358" y="366"/>
                      <a:pt x="839743" y="257"/>
                    </a:cubicBezTo>
                    <a:lnTo>
                      <a:pt x="119393" y="257"/>
                    </a:lnTo>
                    <a:cubicBezTo>
                      <a:pt x="85167" y="257"/>
                      <a:pt x="50883" y="-321"/>
                      <a:pt x="16657" y="257"/>
                    </a:cubicBezTo>
                    <a:cubicBezTo>
                      <a:pt x="15732" y="257"/>
                      <a:pt x="14801" y="257"/>
                      <a:pt x="13871" y="257"/>
                    </a:cubicBezTo>
                    <a:cubicBezTo>
                      <a:pt x="6256" y="366"/>
                      <a:pt x="109" y="6512"/>
                      <a:pt x="0" y="14128"/>
                    </a:cubicBezTo>
                    <a:lnTo>
                      <a:pt x="0" y="389032"/>
                    </a:lnTo>
                    <a:cubicBezTo>
                      <a:pt x="0" y="438458"/>
                      <a:pt x="0" y="487883"/>
                      <a:pt x="0" y="537305"/>
                    </a:cubicBezTo>
                    <a:cubicBezTo>
                      <a:pt x="0" y="564445"/>
                      <a:pt x="0" y="591590"/>
                      <a:pt x="0" y="618738"/>
                    </a:cubicBezTo>
                    <a:lnTo>
                      <a:pt x="0" y="621865"/>
                    </a:lnTo>
                    <a:cubicBezTo>
                      <a:pt x="109" y="629480"/>
                      <a:pt x="6256" y="635627"/>
                      <a:pt x="13871" y="635735"/>
                    </a:cubicBezTo>
                    <a:cubicBezTo>
                      <a:pt x="102424" y="635735"/>
                      <a:pt x="190980" y="635949"/>
                      <a:pt x="279537" y="636377"/>
                    </a:cubicBezTo>
                    <a:cubicBezTo>
                      <a:pt x="374074" y="636701"/>
                      <a:pt x="468609" y="637040"/>
                      <a:pt x="563142" y="637394"/>
                    </a:cubicBezTo>
                    <a:cubicBezTo>
                      <a:pt x="595762" y="637498"/>
                      <a:pt x="628379" y="637575"/>
                      <a:pt x="660995" y="637626"/>
                    </a:cubicBezTo>
                    <a:cubicBezTo>
                      <a:pt x="678848" y="637626"/>
                      <a:pt x="678877" y="609884"/>
                      <a:pt x="660995" y="609884"/>
                    </a:cubicBezTo>
                    <a:cubicBezTo>
                      <a:pt x="589982" y="609884"/>
                      <a:pt x="518964" y="609502"/>
                      <a:pt x="447951" y="609242"/>
                    </a:cubicBezTo>
                    <a:cubicBezTo>
                      <a:pt x="348517" y="608876"/>
                      <a:pt x="249081" y="608537"/>
                      <a:pt x="149643" y="608225"/>
                    </a:cubicBezTo>
                    <a:cubicBezTo>
                      <a:pt x="104382" y="608106"/>
                      <a:pt x="59124" y="608029"/>
                      <a:pt x="13871" y="607994"/>
                    </a:cubicBezTo>
                    <a:lnTo>
                      <a:pt x="27742" y="621865"/>
                    </a:lnTo>
                    <a:cubicBezTo>
                      <a:pt x="27742" y="598589"/>
                      <a:pt x="27742" y="575313"/>
                      <a:pt x="27742" y="552037"/>
                    </a:cubicBezTo>
                    <a:cubicBezTo>
                      <a:pt x="27742" y="504537"/>
                      <a:pt x="27742" y="457032"/>
                      <a:pt x="27742" y="409520"/>
                    </a:cubicBezTo>
                    <a:lnTo>
                      <a:pt x="27742" y="94255"/>
                    </a:lnTo>
                    <a:cubicBezTo>
                      <a:pt x="27742" y="68484"/>
                      <a:pt x="28932" y="42389"/>
                      <a:pt x="27742" y="16642"/>
                    </a:cubicBezTo>
                    <a:cubicBezTo>
                      <a:pt x="27707" y="15810"/>
                      <a:pt x="27742" y="14966"/>
                      <a:pt x="27742" y="14128"/>
                    </a:cubicBezTo>
                    <a:lnTo>
                      <a:pt x="13871" y="27998"/>
                    </a:lnTo>
                    <a:lnTo>
                      <a:pt x="839761" y="27998"/>
                    </a:lnTo>
                    <a:lnTo>
                      <a:pt x="825890" y="14128"/>
                    </a:lnTo>
                    <a:cubicBezTo>
                      <a:pt x="825890" y="123453"/>
                      <a:pt x="825404" y="232778"/>
                      <a:pt x="825399" y="342097"/>
                    </a:cubicBezTo>
                    <a:cubicBezTo>
                      <a:pt x="825399" y="359950"/>
                      <a:pt x="853140" y="359978"/>
                      <a:pt x="853140" y="342097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4D29EE0-DD0E-0DE6-EF40-322020A38BA9}"/>
                  </a:ext>
                </a:extLst>
              </p:cNvPr>
              <p:cNvSpPr/>
              <p:nvPr/>
            </p:nvSpPr>
            <p:spPr>
              <a:xfrm flipH="1">
                <a:off x="1853984" y="3040372"/>
                <a:ext cx="27741" cy="381170"/>
              </a:xfrm>
              <a:custGeom>
                <a:avLst/>
                <a:gdLst>
                  <a:gd name="connsiteX0" fmla="*/ 0 w 27741"/>
                  <a:gd name="connsiteY0" fmla="*/ 13400 h 381170"/>
                  <a:gd name="connsiteX1" fmla="*/ 0 w 27741"/>
                  <a:gd name="connsiteY1" fmla="*/ 367770 h 381170"/>
                  <a:gd name="connsiteX2" fmla="*/ 27742 w 27741"/>
                  <a:gd name="connsiteY2" fmla="*/ 367770 h 381170"/>
                  <a:gd name="connsiteX3" fmla="*/ 27742 w 27741"/>
                  <a:gd name="connsiteY3" fmla="*/ 13400 h 381170"/>
                  <a:gd name="connsiteX4" fmla="*/ 0 w 27741"/>
                  <a:gd name="connsiteY4" fmla="*/ 13400 h 381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41" h="381170">
                    <a:moveTo>
                      <a:pt x="0" y="13400"/>
                    </a:moveTo>
                    <a:lnTo>
                      <a:pt x="0" y="367770"/>
                    </a:lnTo>
                    <a:cubicBezTo>
                      <a:pt x="0" y="385623"/>
                      <a:pt x="27742" y="385652"/>
                      <a:pt x="27742" y="367770"/>
                    </a:cubicBezTo>
                    <a:lnTo>
                      <a:pt x="27742" y="13400"/>
                    </a:lnTo>
                    <a:cubicBezTo>
                      <a:pt x="27742" y="-4452"/>
                      <a:pt x="0" y="-4481"/>
                      <a:pt x="0" y="1340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86BFEC-2EE0-B400-A43E-7D53DDF9794A}"/>
                  </a:ext>
                </a:extLst>
              </p:cNvPr>
              <p:cNvSpPr/>
              <p:nvPr/>
            </p:nvSpPr>
            <p:spPr>
              <a:xfrm flipH="1">
                <a:off x="2180524" y="2648335"/>
                <a:ext cx="269679" cy="294195"/>
              </a:xfrm>
              <a:custGeom>
                <a:avLst/>
                <a:gdLst>
                  <a:gd name="connsiteX0" fmla="*/ 248803 w 269679"/>
                  <a:gd name="connsiteY0" fmla="*/ 1768 h 294195"/>
                  <a:gd name="connsiteX1" fmla="*/ 109921 w 269679"/>
                  <a:gd name="connsiteY1" fmla="*/ 77433 h 294195"/>
                  <a:gd name="connsiteX2" fmla="*/ 58027 w 269679"/>
                  <a:gd name="connsiteY2" fmla="*/ 128085 h 294195"/>
                  <a:gd name="connsiteX3" fmla="*/ 23454 w 269679"/>
                  <a:gd name="connsiteY3" fmla="*/ 197733 h 294195"/>
                  <a:gd name="connsiteX4" fmla="*/ 417 w 269679"/>
                  <a:gd name="connsiteY4" fmla="*/ 276658 h 294195"/>
                  <a:gd name="connsiteX5" fmla="*/ 10104 w 269679"/>
                  <a:gd name="connsiteY5" fmla="*/ 293719 h 294195"/>
                  <a:gd name="connsiteX6" fmla="*/ 27165 w 269679"/>
                  <a:gd name="connsiteY6" fmla="*/ 284033 h 294195"/>
                  <a:gd name="connsiteX7" fmla="*/ 45717 w 269679"/>
                  <a:gd name="connsiteY7" fmla="*/ 217759 h 294195"/>
                  <a:gd name="connsiteX8" fmla="*/ 77643 w 269679"/>
                  <a:gd name="connsiteY8" fmla="*/ 148590 h 294195"/>
                  <a:gd name="connsiteX9" fmla="*/ 185719 w 269679"/>
                  <a:gd name="connsiteY9" fmla="*/ 62597 h 294195"/>
                  <a:gd name="connsiteX10" fmla="*/ 262835 w 269679"/>
                  <a:gd name="connsiteY10" fmla="*/ 25724 h 294195"/>
                  <a:gd name="connsiteX11" fmla="*/ 267811 w 269679"/>
                  <a:gd name="connsiteY11" fmla="*/ 6744 h 294195"/>
                  <a:gd name="connsiteX12" fmla="*/ 248831 w 269679"/>
                  <a:gd name="connsiteY12" fmla="*/ 1768 h 294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9679" h="294195">
                    <a:moveTo>
                      <a:pt x="248803" y="1768"/>
                    </a:moveTo>
                    <a:cubicBezTo>
                      <a:pt x="200463" y="22435"/>
                      <a:pt x="152181" y="45854"/>
                      <a:pt x="109921" y="77433"/>
                    </a:cubicBezTo>
                    <a:cubicBezTo>
                      <a:pt x="90081" y="91499"/>
                      <a:pt x="72570" y="108590"/>
                      <a:pt x="58027" y="128085"/>
                    </a:cubicBezTo>
                    <a:cubicBezTo>
                      <a:pt x="43468" y="149666"/>
                      <a:pt x="31842" y="173088"/>
                      <a:pt x="23454" y="197733"/>
                    </a:cubicBezTo>
                    <a:cubicBezTo>
                      <a:pt x="13443" y="223304"/>
                      <a:pt x="5734" y="249717"/>
                      <a:pt x="417" y="276658"/>
                    </a:cubicBezTo>
                    <a:cubicBezTo>
                      <a:pt x="-1396" y="284015"/>
                      <a:pt x="2857" y="291506"/>
                      <a:pt x="10104" y="293719"/>
                    </a:cubicBezTo>
                    <a:cubicBezTo>
                      <a:pt x="17481" y="295689"/>
                      <a:pt x="25076" y="291378"/>
                      <a:pt x="27165" y="284033"/>
                    </a:cubicBezTo>
                    <a:cubicBezTo>
                      <a:pt x="31591" y="261487"/>
                      <a:pt x="37795" y="239327"/>
                      <a:pt x="45717" y="217759"/>
                    </a:cubicBezTo>
                    <a:cubicBezTo>
                      <a:pt x="53554" y="193509"/>
                      <a:pt x="64273" y="170287"/>
                      <a:pt x="77643" y="148590"/>
                    </a:cubicBezTo>
                    <a:cubicBezTo>
                      <a:pt x="102460" y="109775"/>
                      <a:pt x="146170" y="84027"/>
                      <a:pt x="185719" y="62597"/>
                    </a:cubicBezTo>
                    <a:cubicBezTo>
                      <a:pt x="210779" y="49015"/>
                      <a:pt x="236631" y="36925"/>
                      <a:pt x="262835" y="25724"/>
                    </a:cubicBezTo>
                    <a:cubicBezTo>
                      <a:pt x="269411" y="21827"/>
                      <a:pt x="271630" y="13366"/>
                      <a:pt x="267811" y="6744"/>
                    </a:cubicBezTo>
                    <a:cubicBezTo>
                      <a:pt x="263817" y="299"/>
                      <a:pt x="255474" y="-1889"/>
                      <a:pt x="248831" y="1768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C5C073A-3748-F0C8-4A3B-818E88F063E1}"/>
                  </a:ext>
                </a:extLst>
              </p:cNvPr>
              <p:cNvSpPr/>
              <p:nvPr/>
            </p:nvSpPr>
            <p:spPr>
              <a:xfrm flipH="1">
                <a:off x="1481756" y="2563138"/>
                <a:ext cx="393956" cy="617547"/>
              </a:xfrm>
              <a:custGeom>
                <a:avLst/>
                <a:gdLst>
                  <a:gd name="connsiteX0" fmla="*/ 393922 w 393956"/>
                  <a:gd name="connsiteY0" fmla="*/ 604161 h 617547"/>
                  <a:gd name="connsiteX1" fmla="*/ 387987 w 393956"/>
                  <a:gd name="connsiteY1" fmla="*/ 448086 h 617547"/>
                  <a:gd name="connsiteX2" fmla="*/ 369845 w 393956"/>
                  <a:gd name="connsiteY2" fmla="*/ 291358 h 617547"/>
                  <a:gd name="connsiteX3" fmla="*/ 279633 w 393956"/>
                  <a:gd name="connsiteY3" fmla="*/ 146749 h 617547"/>
                  <a:gd name="connsiteX4" fmla="*/ 247718 w 393956"/>
                  <a:gd name="connsiteY4" fmla="*/ 122417 h 617547"/>
                  <a:gd name="connsiteX5" fmla="*/ 212914 w 393956"/>
                  <a:gd name="connsiteY5" fmla="*/ 102767 h 617547"/>
                  <a:gd name="connsiteX6" fmla="*/ 140925 w 393956"/>
                  <a:gd name="connsiteY6" fmla="*/ 65454 h 617547"/>
                  <a:gd name="connsiteX7" fmla="*/ 97636 w 393956"/>
                  <a:gd name="connsiteY7" fmla="*/ 45729 h 617547"/>
                  <a:gd name="connsiteX8" fmla="*/ 72686 w 393956"/>
                  <a:gd name="connsiteY8" fmla="*/ 35239 h 617547"/>
                  <a:gd name="connsiteX9" fmla="*/ 59168 w 393956"/>
                  <a:gd name="connsiteY9" fmla="*/ 29772 h 617547"/>
                  <a:gd name="connsiteX10" fmla="*/ 56018 w 393956"/>
                  <a:gd name="connsiteY10" fmla="*/ 28616 h 617547"/>
                  <a:gd name="connsiteX11" fmla="*/ 55342 w 393956"/>
                  <a:gd name="connsiteY11" fmla="*/ 28101 h 617547"/>
                  <a:gd name="connsiteX12" fmla="*/ 20757 w 393956"/>
                  <a:gd name="connsiteY12" fmla="*/ 1868 h 617547"/>
                  <a:gd name="connsiteX13" fmla="*/ 1778 w 393956"/>
                  <a:gd name="connsiteY13" fmla="*/ 6844 h 617547"/>
                  <a:gd name="connsiteX14" fmla="*/ 6754 w 393956"/>
                  <a:gd name="connsiteY14" fmla="*/ 25824 h 617547"/>
                  <a:gd name="connsiteX15" fmla="*/ 38316 w 393956"/>
                  <a:gd name="connsiteY15" fmla="*/ 49763 h 617547"/>
                  <a:gd name="connsiteX16" fmla="*/ 65312 w 393956"/>
                  <a:gd name="connsiteY16" fmla="*/ 62021 h 617547"/>
                  <a:gd name="connsiteX17" fmla="*/ 105548 w 393956"/>
                  <a:gd name="connsiteY17" fmla="*/ 79412 h 617547"/>
                  <a:gd name="connsiteX18" fmla="*/ 175399 w 393956"/>
                  <a:gd name="connsiteY18" fmla="*/ 114129 h 617547"/>
                  <a:gd name="connsiteX19" fmla="*/ 243921 w 393956"/>
                  <a:gd name="connsiteY19" fmla="*/ 153551 h 617547"/>
                  <a:gd name="connsiteX20" fmla="*/ 338318 w 393956"/>
                  <a:gd name="connsiteY20" fmla="*/ 279631 h 617547"/>
                  <a:gd name="connsiteX21" fmla="*/ 351033 w 393956"/>
                  <a:gd name="connsiteY21" fmla="*/ 351123 h 617547"/>
                  <a:gd name="connsiteX22" fmla="*/ 358979 w 393956"/>
                  <a:gd name="connsiteY22" fmla="*/ 431343 h 617547"/>
                  <a:gd name="connsiteX23" fmla="*/ 366181 w 393956"/>
                  <a:gd name="connsiteY23" fmla="*/ 604150 h 617547"/>
                  <a:gd name="connsiteX24" fmla="*/ 393922 w 393956"/>
                  <a:gd name="connsiteY24" fmla="*/ 604150 h 617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3956" h="617547">
                    <a:moveTo>
                      <a:pt x="393922" y="604161"/>
                    </a:moveTo>
                    <a:cubicBezTo>
                      <a:pt x="394286" y="552111"/>
                      <a:pt x="391732" y="499986"/>
                      <a:pt x="387987" y="448086"/>
                    </a:cubicBezTo>
                    <a:cubicBezTo>
                      <a:pt x="385135" y="395522"/>
                      <a:pt x="379076" y="343182"/>
                      <a:pt x="369845" y="291358"/>
                    </a:cubicBezTo>
                    <a:cubicBezTo>
                      <a:pt x="358528" y="233996"/>
                      <a:pt x="323609" y="184021"/>
                      <a:pt x="279633" y="146749"/>
                    </a:cubicBezTo>
                    <a:cubicBezTo>
                      <a:pt x="269479" y="138022"/>
                      <a:pt x="258822" y="129897"/>
                      <a:pt x="247718" y="122417"/>
                    </a:cubicBezTo>
                    <a:cubicBezTo>
                      <a:pt x="236622" y="115060"/>
                      <a:pt x="224600" y="109124"/>
                      <a:pt x="212914" y="102767"/>
                    </a:cubicBezTo>
                    <a:cubicBezTo>
                      <a:pt x="189143" y="89907"/>
                      <a:pt x="165274" y="77204"/>
                      <a:pt x="140925" y="65454"/>
                    </a:cubicBezTo>
                    <a:cubicBezTo>
                      <a:pt x="126642" y="58565"/>
                      <a:pt x="112212" y="51990"/>
                      <a:pt x="97636" y="45729"/>
                    </a:cubicBezTo>
                    <a:cubicBezTo>
                      <a:pt x="89356" y="42157"/>
                      <a:pt x="81040" y="38661"/>
                      <a:pt x="72686" y="35239"/>
                    </a:cubicBezTo>
                    <a:cubicBezTo>
                      <a:pt x="68190" y="33394"/>
                      <a:pt x="63684" y="31571"/>
                      <a:pt x="59168" y="29772"/>
                    </a:cubicBezTo>
                    <a:cubicBezTo>
                      <a:pt x="58590" y="29552"/>
                      <a:pt x="53631" y="27148"/>
                      <a:pt x="56018" y="28616"/>
                    </a:cubicBezTo>
                    <a:cubicBezTo>
                      <a:pt x="55781" y="28471"/>
                      <a:pt x="55573" y="28258"/>
                      <a:pt x="55342" y="28101"/>
                    </a:cubicBezTo>
                    <a:cubicBezTo>
                      <a:pt x="43378" y="20108"/>
                      <a:pt x="32224" y="10566"/>
                      <a:pt x="20757" y="1868"/>
                    </a:cubicBezTo>
                    <a:cubicBezTo>
                      <a:pt x="14136" y="-1950"/>
                      <a:pt x="5674" y="268"/>
                      <a:pt x="1778" y="6844"/>
                    </a:cubicBezTo>
                    <a:cubicBezTo>
                      <a:pt x="-1895" y="13485"/>
                      <a:pt x="296" y="21840"/>
                      <a:pt x="6754" y="25824"/>
                    </a:cubicBezTo>
                    <a:lnTo>
                      <a:pt x="38316" y="49763"/>
                    </a:lnTo>
                    <a:cubicBezTo>
                      <a:pt x="46751" y="54990"/>
                      <a:pt x="55824" y="59110"/>
                      <a:pt x="65312" y="62021"/>
                    </a:cubicBezTo>
                    <a:cubicBezTo>
                      <a:pt x="78836" y="67566"/>
                      <a:pt x="92248" y="73363"/>
                      <a:pt x="105548" y="79412"/>
                    </a:cubicBezTo>
                    <a:cubicBezTo>
                      <a:pt x="129215" y="90196"/>
                      <a:pt x="152432" y="101952"/>
                      <a:pt x="175399" y="114129"/>
                    </a:cubicBezTo>
                    <a:cubicBezTo>
                      <a:pt x="198587" y="126440"/>
                      <a:pt x="222733" y="137935"/>
                      <a:pt x="243921" y="153551"/>
                    </a:cubicBezTo>
                    <a:cubicBezTo>
                      <a:pt x="287418" y="185604"/>
                      <a:pt x="322412" y="227240"/>
                      <a:pt x="338318" y="279631"/>
                    </a:cubicBezTo>
                    <a:cubicBezTo>
                      <a:pt x="344589" y="303055"/>
                      <a:pt x="348843" y="326973"/>
                      <a:pt x="351033" y="351123"/>
                    </a:cubicBezTo>
                    <a:cubicBezTo>
                      <a:pt x="354309" y="377796"/>
                      <a:pt x="356858" y="404555"/>
                      <a:pt x="358979" y="431343"/>
                    </a:cubicBezTo>
                    <a:cubicBezTo>
                      <a:pt x="363528" y="488785"/>
                      <a:pt x="366585" y="546534"/>
                      <a:pt x="366181" y="604150"/>
                    </a:cubicBezTo>
                    <a:cubicBezTo>
                      <a:pt x="366053" y="622002"/>
                      <a:pt x="393795" y="622025"/>
                      <a:pt x="393922" y="60415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58D0305-3569-A953-2BD0-2BFA04A9FBBF}"/>
                  </a:ext>
                </a:extLst>
              </p:cNvPr>
              <p:cNvSpPr/>
              <p:nvPr/>
            </p:nvSpPr>
            <p:spPr>
              <a:xfrm flipH="1">
                <a:off x="1556695" y="3386455"/>
                <a:ext cx="39646" cy="229630"/>
              </a:xfrm>
              <a:custGeom>
                <a:avLst/>
                <a:gdLst>
                  <a:gd name="connsiteX0" fmla="*/ 31 w 39646"/>
                  <a:gd name="connsiteY0" fmla="*/ 13353 h 229630"/>
                  <a:gd name="connsiteX1" fmla="*/ 11890 w 39646"/>
                  <a:gd name="connsiteY1" fmla="*/ 216254 h 229630"/>
                  <a:gd name="connsiteX2" fmla="*/ 39632 w 39646"/>
                  <a:gd name="connsiteY2" fmla="*/ 216254 h 229630"/>
                  <a:gd name="connsiteX3" fmla="*/ 27772 w 39646"/>
                  <a:gd name="connsiteY3" fmla="*/ 13353 h 229630"/>
                  <a:gd name="connsiteX4" fmla="*/ 31 w 39646"/>
                  <a:gd name="connsiteY4" fmla="*/ 13353 h 22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46" h="229630">
                    <a:moveTo>
                      <a:pt x="31" y="13353"/>
                    </a:moveTo>
                    <a:cubicBezTo>
                      <a:pt x="4123" y="80973"/>
                      <a:pt x="9099" y="148558"/>
                      <a:pt x="11890" y="216254"/>
                    </a:cubicBezTo>
                    <a:cubicBezTo>
                      <a:pt x="12618" y="234043"/>
                      <a:pt x="40366" y="234135"/>
                      <a:pt x="39632" y="216254"/>
                    </a:cubicBezTo>
                    <a:cubicBezTo>
                      <a:pt x="36840" y="148558"/>
                      <a:pt x="31864" y="80973"/>
                      <a:pt x="27772" y="13353"/>
                    </a:cubicBezTo>
                    <a:cubicBezTo>
                      <a:pt x="26703" y="-4390"/>
                      <a:pt x="-1050" y="-4512"/>
                      <a:pt x="31" y="13353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F009D8E-B37C-B428-8CB7-FEDD4DBE7FEC}"/>
                  </a:ext>
                </a:extLst>
              </p:cNvPr>
              <p:cNvSpPr/>
              <p:nvPr/>
            </p:nvSpPr>
            <p:spPr>
              <a:xfrm flipH="1">
                <a:off x="1557197" y="3578696"/>
                <a:ext cx="709217" cy="39430"/>
              </a:xfrm>
              <a:custGeom>
                <a:avLst/>
                <a:gdLst>
                  <a:gd name="connsiteX0" fmla="*/ 695834 w 709217"/>
                  <a:gd name="connsiteY0" fmla="*/ 10141 h 39430"/>
                  <a:gd name="connsiteX1" fmla="*/ 436704 w 709217"/>
                  <a:gd name="connsiteY1" fmla="*/ 10719 h 39430"/>
                  <a:gd name="connsiteX2" fmla="*/ 172443 w 709217"/>
                  <a:gd name="connsiteY2" fmla="*/ 4327 h 39430"/>
                  <a:gd name="connsiteX3" fmla="*/ 13385 w 709217"/>
                  <a:gd name="connsiteY3" fmla="*/ 10 h 39430"/>
                  <a:gd name="connsiteX4" fmla="*/ 13385 w 709217"/>
                  <a:gd name="connsiteY4" fmla="*/ 27752 h 39430"/>
                  <a:gd name="connsiteX5" fmla="*/ 279768 w 709217"/>
                  <a:gd name="connsiteY5" fmla="*/ 35265 h 39430"/>
                  <a:gd name="connsiteX6" fmla="*/ 561490 w 709217"/>
                  <a:gd name="connsiteY6" fmla="*/ 39420 h 39430"/>
                  <a:gd name="connsiteX7" fmla="*/ 695834 w 709217"/>
                  <a:gd name="connsiteY7" fmla="*/ 37877 h 39430"/>
                  <a:gd name="connsiteX8" fmla="*/ 695834 w 709217"/>
                  <a:gd name="connsiteY8" fmla="*/ 10136 h 3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7" h="39430">
                    <a:moveTo>
                      <a:pt x="695834" y="10141"/>
                    </a:moveTo>
                    <a:cubicBezTo>
                      <a:pt x="609517" y="12916"/>
                      <a:pt x="523027" y="11875"/>
                      <a:pt x="436704" y="10719"/>
                    </a:cubicBezTo>
                    <a:cubicBezTo>
                      <a:pt x="348584" y="9517"/>
                      <a:pt x="260534" y="6674"/>
                      <a:pt x="172443" y="4327"/>
                    </a:cubicBezTo>
                    <a:cubicBezTo>
                      <a:pt x="119422" y="2911"/>
                      <a:pt x="66395" y="1813"/>
                      <a:pt x="13385" y="10"/>
                    </a:cubicBezTo>
                    <a:cubicBezTo>
                      <a:pt x="-4473" y="-603"/>
                      <a:pt x="-4450" y="27145"/>
                      <a:pt x="13385" y="27752"/>
                    </a:cubicBezTo>
                    <a:cubicBezTo>
                      <a:pt x="102153" y="30768"/>
                      <a:pt x="190978" y="32855"/>
                      <a:pt x="279768" y="35265"/>
                    </a:cubicBezTo>
                    <a:cubicBezTo>
                      <a:pt x="373642" y="37843"/>
                      <a:pt x="467550" y="39228"/>
                      <a:pt x="561490" y="39420"/>
                    </a:cubicBezTo>
                    <a:cubicBezTo>
                      <a:pt x="606269" y="39478"/>
                      <a:pt x="651072" y="39316"/>
                      <a:pt x="695834" y="37877"/>
                    </a:cubicBezTo>
                    <a:cubicBezTo>
                      <a:pt x="713641" y="37299"/>
                      <a:pt x="713716" y="9558"/>
                      <a:pt x="695834" y="10136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0649CBF-08AB-FFAD-7961-8F0F37932C3D}"/>
                  </a:ext>
                </a:extLst>
              </p:cNvPr>
              <p:cNvSpPr/>
              <p:nvPr/>
            </p:nvSpPr>
            <p:spPr>
              <a:xfrm flipH="1">
                <a:off x="2239158" y="3578689"/>
                <a:ext cx="45807" cy="159017"/>
              </a:xfrm>
              <a:custGeom>
                <a:avLst/>
                <a:gdLst>
                  <a:gd name="connsiteX0" fmla="*/ 18065 w 45807"/>
                  <a:gd name="connsiteY0" fmla="*/ 13871 h 159017"/>
                  <a:gd name="connsiteX1" fmla="*/ 426 w 45807"/>
                  <a:gd name="connsiteY1" fmla="*/ 141482 h 159017"/>
                  <a:gd name="connsiteX2" fmla="*/ 10113 w 45807"/>
                  <a:gd name="connsiteY2" fmla="*/ 158543 h 159017"/>
                  <a:gd name="connsiteX3" fmla="*/ 27174 w 45807"/>
                  <a:gd name="connsiteY3" fmla="*/ 148857 h 159017"/>
                  <a:gd name="connsiteX4" fmla="*/ 45807 w 45807"/>
                  <a:gd name="connsiteY4" fmla="*/ 13871 h 159017"/>
                  <a:gd name="connsiteX5" fmla="*/ 31936 w 45807"/>
                  <a:gd name="connsiteY5" fmla="*/ 0 h 159017"/>
                  <a:gd name="connsiteX6" fmla="*/ 18065 w 45807"/>
                  <a:gd name="connsiteY6" fmla="*/ 13871 h 15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807" h="159017">
                    <a:moveTo>
                      <a:pt x="18065" y="13871"/>
                    </a:moveTo>
                    <a:cubicBezTo>
                      <a:pt x="13644" y="56575"/>
                      <a:pt x="8847" y="99350"/>
                      <a:pt x="426" y="141482"/>
                    </a:cubicBezTo>
                    <a:cubicBezTo>
                      <a:pt x="-1411" y="148842"/>
                      <a:pt x="2851" y="156349"/>
                      <a:pt x="10113" y="158543"/>
                    </a:cubicBezTo>
                    <a:cubicBezTo>
                      <a:pt x="17490" y="160506"/>
                      <a:pt x="25080" y="156197"/>
                      <a:pt x="27174" y="148857"/>
                    </a:cubicBezTo>
                    <a:cubicBezTo>
                      <a:pt x="36080" y="104308"/>
                      <a:pt x="41131" y="59020"/>
                      <a:pt x="45807" y="13871"/>
                    </a:cubicBezTo>
                    <a:cubicBezTo>
                      <a:pt x="45760" y="6230"/>
                      <a:pt x="39577" y="47"/>
                      <a:pt x="31936" y="0"/>
                    </a:cubicBezTo>
                    <a:cubicBezTo>
                      <a:pt x="24345" y="165"/>
                      <a:pt x="18231" y="6280"/>
                      <a:pt x="18065" y="13871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9AB917-F5EF-5A0D-588C-FAE4BCF8C167}"/>
                  </a:ext>
                </a:extLst>
              </p:cNvPr>
              <p:cNvSpPr/>
              <p:nvPr/>
            </p:nvSpPr>
            <p:spPr>
              <a:xfrm flipH="1">
                <a:off x="1579143" y="3591845"/>
                <a:ext cx="33232" cy="174411"/>
              </a:xfrm>
              <a:custGeom>
                <a:avLst/>
                <a:gdLst>
                  <a:gd name="connsiteX0" fmla="*/ 432 w 33232"/>
                  <a:gd name="connsiteY0" fmla="*/ 17539 h 174411"/>
                  <a:gd name="connsiteX1" fmla="*/ 5321 w 33232"/>
                  <a:gd name="connsiteY1" fmla="*/ 94210 h 174411"/>
                  <a:gd name="connsiteX2" fmla="*/ 4165 w 33232"/>
                  <a:gd name="connsiteY2" fmla="*/ 160541 h 174411"/>
                  <a:gd name="connsiteX3" fmla="*/ 18036 w 33232"/>
                  <a:gd name="connsiteY3" fmla="*/ 174412 h 174411"/>
                  <a:gd name="connsiteX4" fmla="*/ 31907 w 33232"/>
                  <a:gd name="connsiteY4" fmla="*/ 160541 h 174411"/>
                  <a:gd name="connsiteX5" fmla="*/ 33063 w 33232"/>
                  <a:gd name="connsiteY5" fmla="*/ 92187 h 174411"/>
                  <a:gd name="connsiteX6" fmla="*/ 27208 w 33232"/>
                  <a:gd name="connsiteY6" fmla="*/ 10164 h 174411"/>
                  <a:gd name="connsiteX7" fmla="*/ 10147 w 33232"/>
                  <a:gd name="connsiteY7" fmla="*/ 478 h 174411"/>
                  <a:gd name="connsiteX8" fmla="*/ 432 w 33232"/>
                  <a:gd name="connsiteY8" fmla="*/ 17539 h 17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32" h="174411">
                    <a:moveTo>
                      <a:pt x="432" y="17539"/>
                    </a:moveTo>
                    <a:cubicBezTo>
                      <a:pt x="3909" y="42945"/>
                      <a:pt x="5543" y="68568"/>
                      <a:pt x="5321" y="94210"/>
                    </a:cubicBezTo>
                    <a:cubicBezTo>
                      <a:pt x="5610" y="116293"/>
                      <a:pt x="5598" y="138492"/>
                      <a:pt x="4165" y="160541"/>
                    </a:cubicBezTo>
                    <a:cubicBezTo>
                      <a:pt x="4165" y="168202"/>
                      <a:pt x="10375" y="174412"/>
                      <a:pt x="18036" y="174412"/>
                    </a:cubicBezTo>
                    <a:cubicBezTo>
                      <a:pt x="25696" y="174412"/>
                      <a:pt x="31907" y="168202"/>
                      <a:pt x="31907" y="160541"/>
                    </a:cubicBezTo>
                    <a:cubicBezTo>
                      <a:pt x="33392" y="137822"/>
                      <a:pt x="33375" y="114941"/>
                      <a:pt x="33063" y="92187"/>
                    </a:cubicBezTo>
                    <a:cubicBezTo>
                      <a:pt x="33161" y="64738"/>
                      <a:pt x="31204" y="37321"/>
                      <a:pt x="27208" y="10164"/>
                    </a:cubicBezTo>
                    <a:cubicBezTo>
                      <a:pt x="25121" y="2818"/>
                      <a:pt x="17525" y="-1495"/>
                      <a:pt x="10147" y="478"/>
                    </a:cubicBezTo>
                    <a:cubicBezTo>
                      <a:pt x="2861" y="2645"/>
                      <a:pt x="-1423" y="10168"/>
                      <a:pt x="432" y="17539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AFB4AC-9F44-D431-AFD3-13EA753E63D6}"/>
                  </a:ext>
                </a:extLst>
              </p:cNvPr>
              <p:cNvSpPr/>
              <p:nvPr/>
            </p:nvSpPr>
            <p:spPr>
              <a:xfrm flipH="1">
                <a:off x="1487685" y="3122797"/>
                <a:ext cx="222892" cy="35295"/>
              </a:xfrm>
              <a:custGeom>
                <a:avLst/>
                <a:gdLst>
                  <a:gd name="connsiteX0" fmla="*/ 209022 w 222892"/>
                  <a:gd name="connsiteY0" fmla="*/ 0 h 35295"/>
                  <a:gd name="connsiteX1" fmla="*/ 13357 w 222892"/>
                  <a:gd name="connsiteY1" fmla="*/ 5779 h 35295"/>
                  <a:gd name="connsiteX2" fmla="*/ 13357 w 222892"/>
                  <a:gd name="connsiteY2" fmla="*/ 33521 h 35295"/>
                  <a:gd name="connsiteX3" fmla="*/ 209022 w 222892"/>
                  <a:gd name="connsiteY3" fmla="*/ 27742 h 35295"/>
                  <a:gd name="connsiteX4" fmla="*/ 222893 w 222892"/>
                  <a:gd name="connsiteY4" fmla="*/ 13871 h 35295"/>
                  <a:gd name="connsiteX5" fmla="*/ 209022 w 222892"/>
                  <a:gd name="connsiteY5" fmla="*/ 0 h 3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892" h="35295">
                    <a:moveTo>
                      <a:pt x="209022" y="0"/>
                    </a:moveTo>
                    <a:cubicBezTo>
                      <a:pt x="144082" y="7471"/>
                      <a:pt x="78625" y="9405"/>
                      <a:pt x="13357" y="5779"/>
                    </a:cubicBezTo>
                    <a:cubicBezTo>
                      <a:pt x="-4478" y="4785"/>
                      <a:pt x="-4426" y="32527"/>
                      <a:pt x="13357" y="33521"/>
                    </a:cubicBezTo>
                    <a:cubicBezTo>
                      <a:pt x="78625" y="37146"/>
                      <a:pt x="144082" y="35213"/>
                      <a:pt x="209022" y="27742"/>
                    </a:cubicBezTo>
                    <a:cubicBezTo>
                      <a:pt x="216589" y="27521"/>
                      <a:pt x="222672" y="21438"/>
                      <a:pt x="222893" y="13871"/>
                    </a:cubicBezTo>
                    <a:cubicBezTo>
                      <a:pt x="222848" y="6229"/>
                      <a:pt x="216664" y="44"/>
                      <a:pt x="209022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48B58F3-8363-186E-4C18-1820BEEFAA3D}"/>
                  </a:ext>
                </a:extLst>
              </p:cNvPr>
              <p:cNvSpPr/>
              <p:nvPr/>
            </p:nvSpPr>
            <p:spPr>
              <a:xfrm flipH="1">
                <a:off x="2078544" y="2603641"/>
                <a:ext cx="143351" cy="122375"/>
              </a:xfrm>
              <a:custGeom>
                <a:avLst/>
                <a:gdLst>
                  <a:gd name="connsiteX0" fmla="*/ 63977 w 124262"/>
                  <a:gd name="connsiteY0" fmla="*/ 122375 h 122375"/>
                  <a:gd name="connsiteX1" fmla="*/ 13932 w 124262"/>
                  <a:gd name="connsiteY1" fmla="*/ 71631 h 122375"/>
                  <a:gd name="connsiteX2" fmla="*/ 2055 w 124262"/>
                  <a:gd name="connsiteY2" fmla="*/ 46537 h 122375"/>
                  <a:gd name="connsiteX3" fmla="*/ 27601 w 124262"/>
                  <a:gd name="connsiteY3" fmla="*/ 20460 h 122375"/>
                  <a:gd name="connsiteX4" fmla="*/ 41269 w 124262"/>
                  <a:gd name="connsiteY4" fmla="*/ 5971 h 122375"/>
                  <a:gd name="connsiteX5" fmla="*/ 53949 w 124262"/>
                  <a:gd name="connsiteY5" fmla="*/ 2503 h 122375"/>
                  <a:gd name="connsiteX6" fmla="*/ 124263 w 124262"/>
                  <a:gd name="connsiteY6" fmla="*/ 47889 h 122375"/>
                  <a:gd name="connsiteX7" fmla="*/ 63977 w 124262"/>
                  <a:gd name="connsiteY7" fmla="*/ 122375 h 12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62" h="122375">
                    <a:moveTo>
                      <a:pt x="63977" y="122375"/>
                    </a:moveTo>
                    <a:cubicBezTo>
                      <a:pt x="45590" y="107232"/>
                      <a:pt x="28819" y="90227"/>
                      <a:pt x="13932" y="71631"/>
                    </a:cubicBezTo>
                    <a:cubicBezTo>
                      <a:pt x="8303" y="64604"/>
                      <a:pt x="-5106" y="55085"/>
                      <a:pt x="2055" y="46537"/>
                    </a:cubicBezTo>
                    <a:cubicBezTo>
                      <a:pt x="10146" y="36891"/>
                      <a:pt x="19937" y="28337"/>
                      <a:pt x="27601" y="20460"/>
                    </a:cubicBezTo>
                    <a:cubicBezTo>
                      <a:pt x="32224" y="15697"/>
                      <a:pt x="36780" y="10868"/>
                      <a:pt x="41269" y="5971"/>
                    </a:cubicBezTo>
                    <a:cubicBezTo>
                      <a:pt x="46702" y="24"/>
                      <a:pt x="46904" y="-2121"/>
                      <a:pt x="53949" y="2503"/>
                    </a:cubicBezTo>
                    <a:cubicBezTo>
                      <a:pt x="59428" y="6092"/>
                      <a:pt x="124199" y="48011"/>
                      <a:pt x="124263" y="47889"/>
                    </a:cubicBezTo>
                    <a:cubicBezTo>
                      <a:pt x="109652" y="76845"/>
                      <a:pt x="86817" y="99338"/>
                      <a:pt x="63977" y="1223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3B494A4-1A71-DF5C-68B7-C547A11C6A1B}"/>
                  </a:ext>
                </a:extLst>
              </p:cNvPr>
              <p:cNvSpPr/>
              <p:nvPr/>
            </p:nvSpPr>
            <p:spPr>
              <a:xfrm flipH="1">
                <a:off x="1836331" y="2562388"/>
                <a:ext cx="212265" cy="196965"/>
              </a:xfrm>
              <a:custGeom>
                <a:avLst/>
                <a:gdLst>
                  <a:gd name="connsiteX0" fmla="*/ 47155 w 212265"/>
                  <a:gd name="connsiteY0" fmla="*/ 180326 h 196965"/>
                  <a:gd name="connsiteX1" fmla="*/ 57165 w 212265"/>
                  <a:gd name="connsiteY1" fmla="*/ 196965 h 196965"/>
                  <a:gd name="connsiteX2" fmla="*/ 164768 w 212265"/>
                  <a:gd name="connsiteY2" fmla="*/ 107129 h 196965"/>
                  <a:gd name="connsiteX3" fmla="*/ 208692 w 212265"/>
                  <a:gd name="connsiteY3" fmla="*/ 59535 h 196965"/>
                  <a:gd name="connsiteX4" fmla="*/ 202560 w 212265"/>
                  <a:gd name="connsiteY4" fmla="*/ 35122 h 196965"/>
                  <a:gd name="connsiteX5" fmla="*/ 176575 w 212265"/>
                  <a:gd name="connsiteY5" fmla="*/ 0 h 196965"/>
                  <a:gd name="connsiteX6" fmla="*/ 0 w 212265"/>
                  <a:gd name="connsiteY6" fmla="*/ 101933 h 19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265" h="196965">
                    <a:moveTo>
                      <a:pt x="47155" y="180326"/>
                    </a:moveTo>
                    <a:lnTo>
                      <a:pt x="57165" y="196965"/>
                    </a:lnTo>
                    <a:cubicBezTo>
                      <a:pt x="94924" y="169361"/>
                      <a:pt x="130866" y="139353"/>
                      <a:pt x="164768" y="107129"/>
                    </a:cubicBezTo>
                    <a:cubicBezTo>
                      <a:pt x="179875" y="92570"/>
                      <a:pt x="196971" y="77075"/>
                      <a:pt x="208692" y="59535"/>
                    </a:cubicBezTo>
                    <a:cubicBezTo>
                      <a:pt x="216506" y="47808"/>
                      <a:pt x="210154" y="44259"/>
                      <a:pt x="202560" y="35122"/>
                    </a:cubicBezTo>
                    <a:cubicBezTo>
                      <a:pt x="193277" y="23887"/>
                      <a:pt x="184603" y="12163"/>
                      <a:pt x="176575" y="0"/>
                    </a:cubicBezTo>
                    <a:cubicBezTo>
                      <a:pt x="128530" y="37312"/>
                      <a:pt x="57003" y="81554"/>
                      <a:pt x="0" y="1019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23BA54C-6704-490A-62E9-7D8D0775A308}"/>
                  </a:ext>
                </a:extLst>
              </p:cNvPr>
              <p:cNvSpPr/>
              <p:nvPr/>
            </p:nvSpPr>
            <p:spPr>
              <a:xfrm flipH="1">
                <a:off x="2049011" y="2649687"/>
                <a:ext cx="45719" cy="197816"/>
              </a:xfrm>
              <a:custGeom>
                <a:avLst/>
                <a:gdLst>
                  <a:gd name="connsiteX0" fmla="*/ 7068 w 34810"/>
                  <a:gd name="connsiteY0" fmla="*/ 13871 h 197816"/>
                  <a:gd name="connsiteX1" fmla="*/ 0 w 34810"/>
                  <a:gd name="connsiteY1" fmla="*/ 184418 h 197816"/>
                  <a:gd name="connsiteX2" fmla="*/ 27742 w 34810"/>
                  <a:gd name="connsiteY2" fmla="*/ 184418 h 197816"/>
                  <a:gd name="connsiteX3" fmla="*/ 34810 w 34810"/>
                  <a:gd name="connsiteY3" fmla="*/ 13871 h 197816"/>
                  <a:gd name="connsiteX4" fmla="*/ 20939 w 34810"/>
                  <a:gd name="connsiteY4" fmla="*/ 0 h 197816"/>
                  <a:gd name="connsiteX5" fmla="*/ 7068 w 34810"/>
                  <a:gd name="connsiteY5" fmla="*/ 13871 h 197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10" h="197816">
                    <a:moveTo>
                      <a:pt x="7068" y="13871"/>
                    </a:moveTo>
                    <a:cubicBezTo>
                      <a:pt x="2566" y="70787"/>
                      <a:pt x="197" y="127322"/>
                      <a:pt x="0" y="184418"/>
                    </a:cubicBezTo>
                    <a:cubicBezTo>
                      <a:pt x="-58" y="202271"/>
                      <a:pt x="27684" y="202294"/>
                      <a:pt x="27742" y="184418"/>
                    </a:cubicBezTo>
                    <a:cubicBezTo>
                      <a:pt x="27938" y="127322"/>
                      <a:pt x="30308" y="70787"/>
                      <a:pt x="34810" y="13871"/>
                    </a:cubicBezTo>
                    <a:cubicBezTo>
                      <a:pt x="34747" y="6236"/>
                      <a:pt x="28574" y="63"/>
                      <a:pt x="20939" y="0"/>
                    </a:cubicBezTo>
                    <a:cubicBezTo>
                      <a:pt x="13341" y="148"/>
                      <a:pt x="7216" y="6272"/>
                      <a:pt x="7068" y="13871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5A795F-F01D-C80A-40AF-7BCEA808FF8A}"/>
                  </a:ext>
                </a:extLst>
              </p:cNvPr>
              <p:cNvSpPr/>
              <p:nvPr/>
            </p:nvSpPr>
            <p:spPr>
              <a:xfrm flipH="1">
                <a:off x="1648355" y="3391048"/>
                <a:ext cx="297805" cy="248371"/>
              </a:xfrm>
              <a:custGeom>
                <a:avLst/>
                <a:gdLst>
                  <a:gd name="connsiteX0" fmla="*/ 297806 w 297805"/>
                  <a:gd name="connsiteY0" fmla="*/ 81870 h 248371"/>
                  <a:gd name="connsiteX1" fmla="*/ 259829 w 297805"/>
                  <a:gd name="connsiteY1" fmla="*/ 39102 h 248371"/>
                  <a:gd name="connsiteX2" fmla="*/ 198427 w 297805"/>
                  <a:gd name="connsiteY2" fmla="*/ 957 h 248371"/>
                  <a:gd name="connsiteX3" fmla="*/ 177078 w 297805"/>
                  <a:gd name="connsiteY3" fmla="*/ 24717 h 248371"/>
                  <a:gd name="connsiteX4" fmla="*/ 120936 w 297805"/>
                  <a:gd name="connsiteY4" fmla="*/ 55533 h 248371"/>
                  <a:gd name="connsiteX5" fmla="*/ 97922 w 297805"/>
                  <a:gd name="connsiteY5" fmla="*/ 62890 h 248371"/>
                  <a:gd name="connsiteX6" fmla="*/ 80341 w 297805"/>
                  <a:gd name="connsiteY6" fmla="*/ 80229 h 248371"/>
                  <a:gd name="connsiteX7" fmla="*/ 50195 w 297805"/>
                  <a:gd name="connsiteY7" fmla="*/ 140468 h 248371"/>
                  <a:gd name="connsiteX8" fmla="*/ 28736 w 297805"/>
                  <a:gd name="connsiteY8" fmla="*/ 153148 h 248371"/>
                  <a:gd name="connsiteX9" fmla="*/ 0 w 297805"/>
                  <a:gd name="connsiteY9" fmla="*/ 188698 h 248371"/>
                  <a:gd name="connsiteX10" fmla="*/ 143043 w 297805"/>
                  <a:gd name="connsiteY10" fmla="*/ 248186 h 248371"/>
                  <a:gd name="connsiteX11" fmla="*/ 211113 w 297805"/>
                  <a:gd name="connsiteY11" fmla="*/ 218648 h 248371"/>
                  <a:gd name="connsiteX12" fmla="*/ 297806 w 297805"/>
                  <a:gd name="connsiteY12" fmla="*/ 88291 h 2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805" h="248371">
                    <a:moveTo>
                      <a:pt x="297806" y="81870"/>
                    </a:moveTo>
                    <a:cubicBezTo>
                      <a:pt x="288148" y="69502"/>
                      <a:pt x="270787" y="50331"/>
                      <a:pt x="259829" y="39102"/>
                    </a:cubicBezTo>
                    <a:cubicBezTo>
                      <a:pt x="234335" y="12961"/>
                      <a:pt x="208969" y="-4349"/>
                      <a:pt x="198427" y="957"/>
                    </a:cubicBezTo>
                    <a:cubicBezTo>
                      <a:pt x="189350" y="6868"/>
                      <a:pt x="181988" y="15061"/>
                      <a:pt x="177078" y="24717"/>
                    </a:cubicBezTo>
                    <a:cubicBezTo>
                      <a:pt x="165429" y="44504"/>
                      <a:pt x="143884" y="56330"/>
                      <a:pt x="120936" y="55533"/>
                    </a:cubicBezTo>
                    <a:cubicBezTo>
                      <a:pt x="112732" y="55811"/>
                      <a:pt x="104766" y="58357"/>
                      <a:pt x="97922" y="62890"/>
                    </a:cubicBezTo>
                    <a:cubicBezTo>
                      <a:pt x="90686" y="67084"/>
                      <a:pt x="84635" y="73051"/>
                      <a:pt x="80341" y="80229"/>
                    </a:cubicBezTo>
                    <a:cubicBezTo>
                      <a:pt x="75486" y="90129"/>
                      <a:pt x="61627" y="121691"/>
                      <a:pt x="50195" y="140468"/>
                    </a:cubicBezTo>
                    <a:cubicBezTo>
                      <a:pt x="45242" y="148600"/>
                      <a:pt x="39653" y="148976"/>
                      <a:pt x="28736" y="153148"/>
                    </a:cubicBezTo>
                    <a:lnTo>
                      <a:pt x="0" y="188698"/>
                    </a:lnTo>
                    <a:cubicBezTo>
                      <a:pt x="53299" y="238148"/>
                      <a:pt x="86820" y="242193"/>
                      <a:pt x="143043" y="248186"/>
                    </a:cubicBezTo>
                    <a:cubicBezTo>
                      <a:pt x="161103" y="250117"/>
                      <a:pt x="195463" y="236708"/>
                      <a:pt x="211113" y="218648"/>
                    </a:cubicBezTo>
                    <a:cubicBezTo>
                      <a:pt x="246605" y="177700"/>
                      <a:pt x="270833" y="137093"/>
                      <a:pt x="297806" y="88291"/>
                    </a:cubicBezTo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E7AB788-F028-C73A-E13C-91AEFB153EDC}"/>
                  </a:ext>
                </a:extLst>
              </p:cNvPr>
              <p:cNvSpPr/>
              <p:nvPr/>
            </p:nvSpPr>
            <p:spPr>
              <a:xfrm flipH="1">
                <a:off x="1496208" y="3133510"/>
                <a:ext cx="152067" cy="342304"/>
              </a:xfrm>
              <a:custGeom>
                <a:avLst/>
                <a:gdLst>
                  <a:gd name="connsiteX0" fmla="*/ 123920 w 152067"/>
                  <a:gd name="connsiteY0" fmla="*/ 13393 h 342304"/>
                  <a:gd name="connsiteX1" fmla="*/ 114528 w 152067"/>
                  <a:gd name="connsiteY1" fmla="*/ 107541 h 342304"/>
                  <a:gd name="connsiteX2" fmla="*/ 98519 w 152067"/>
                  <a:gd name="connsiteY2" fmla="*/ 149570 h 342304"/>
                  <a:gd name="connsiteX3" fmla="*/ 36100 w 152067"/>
                  <a:gd name="connsiteY3" fmla="*/ 272176 h 342304"/>
                  <a:gd name="connsiteX4" fmla="*/ 18375 w 152067"/>
                  <a:gd name="connsiteY4" fmla="*/ 300391 h 342304"/>
                  <a:gd name="connsiteX5" fmla="*/ 13901 w 152067"/>
                  <a:gd name="connsiteY5" fmla="*/ 306749 h 342304"/>
                  <a:gd name="connsiteX6" fmla="*/ 12457 w 152067"/>
                  <a:gd name="connsiteY6" fmla="*/ 308720 h 342304"/>
                  <a:gd name="connsiteX7" fmla="*/ 11035 w 152067"/>
                  <a:gd name="connsiteY7" fmla="*/ 310604 h 342304"/>
                  <a:gd name="connsiteX8" fmla="*/ 11463 w 152067"/>
                  <a:gd name="connsiteY8" fmla="*/ 310026 h 342304"/>
                  <a:gd name="connsiteX9" fmla="*/ 4019 w 152067"/>
                  <a:gd name="connsiteY9" fmla="*/ 318551 h 342304"/>
                  <a:gd name="connsiteX10" fmla="*/ 23634 w 152067"/>
                  <a:gd name="connsiteY10" fmla="*/ 338166 h 342304"/>
                  <a:gd name="connsiteX11" fmla="*/ 55057 w 152067"/>
                  <a:gd name="connsiteY11" fmla="*/ 294525 h 342304"/>
                  <a:gd name="connsiteX12" fmla="*/ 89850 w 152067"/>
                  <a:gd name="connsiteY12" fmla="*/ 231592 h 342304"/>
                  <a:gd name="connsiteX13" fmla="*/ 119978 w 152067"/>
                  <a:gd name="connsiteY13" fmla="*/ 169128 h 342304"/>
                  <a:gd name="connsiteX14" fmla="*/ 139536 w 152067"/>
                  <a:gd name="connsiteY14" fmla="*/ 120932 h 342304"/>
                  <a:gd name="connsiteX15" fmla="*/ 151644 w 152067"/>
                  <a:gd name="connsiteY15" fmla="*/ 13387 h 342304"/>
                  <a:gd name="connsiteX16" fmla="*/ 123903 w 152067"/>
                  <a:gd name="connsiteY16" fmla="*/ 13388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2067" h="342304">
                    <a:moveTo>
                      <a:pt x="123920" y="13393"/>
                    </a:moveTo>
                    <a:cubicBezTo>
                      <a:pt x="125315" y="45064"/>
                      <a:pt x="122152" y="76771"/>
                      <a:pt x="114528" y="107541"/>
                    </a:cubicBezTo>
                    <a:cubicBezTo>
                      <a:pt x="110352" y="121965"/>
                      <a:pt x="104997" y="136022"/>
                      <a:pt x="98519" y="149570"/>
                    </a:cubicBezTo>
                    <a:cubicBezTo>
                      <a:pt x="80081" y="191601"/>
                      <a:pt x="59240" y="232538"/>
                      <a:pt x="36100" y="272176"/>
                    </a:cubicBezTo>
                    <a:cubicBezTo>
                      <a:pt x="30465" y="281747"/>
                      <a:pt x="24646" y="291248"/>
                      <a:pt x="18375" y="300391"/>
                    </a:cubicBezTo>
                    <a:cubicBezTo>
                      <a:pt x="16915" y="302530"/>
                      <a:pt x="15423" y="304649"/>
                      <a:pt x="13901" y="306749"/>
                    </a:cubicBezTo>
                    <a:lnTo>
                      <a:pt x="12457" y="308720"/>
                    </a:lnTo>
                    <a:cubicBezTo>
                      <a:pt x="11983" y="309350"/>
                      <a:pt x="11514" y="309980"/>
                      <a:pt x="11035" y="310604"/>
                    </a:cubicBezTo>
                    <a:cubicBezTo>
                      <a:pt x="11925" y="309448"/>
                      <a:pt x="12067" y="309255"/>
                      <a:pt x="11463" y="310026"/>
                    </a:cubicBezTo>
                    <a:cubicBezTo>
                      <a:pt x="9126" y="312991"/>
                      <a:pt x="6642" y="315836"/>
                      <a:pt x="4019" y="318551"/>
                    </a:cubicBezTo>
                    <a:cubicBezTo>
                      <a:pt x="-8500" y="331300"/>
                      <a:pt x="11098" y="350916"/>
                      <a:pt x="23634" y="338166"/>
                    </a:cubicBezTo>
                    <a:cubicBezTo>
                      <a:pt x="35734" y="324861"/>
                      <a:pt x="46276" y="310220"/>
                      <a:pt x="55057" y="294525"/>
                    </a:cubicBezTo>
                    <a:cubicBezTo>
                      <a:pt x="67512" y="274049"/>
                      <a:pt x="78909" y="252913"/>
                      <a:pt x="89850" y="231592"/>
                    </a:cubicBezTo>
                    <a:cubicBezTo>
                      <a:pt x="100397" y="211023"/>
                      <a:pt x="110494" y="190211"/>
                      <a:pt x="119978" y="169128"/>
                    </a:cubicBezTo>
                    <a:cubicBezTo>
                      <a:pt x="127460" y="153470"/>
                      <a:pt x="133991" y="137376"/>
                      <a:pt x="139536" y="120932"/>
                    </a:cubicBezTo>
                    <a:cubicBezTo>
                      <a:pt x="149381" y="85978"/>
                      <a:pt x="153470" y="49655"/>
                      <a:pt x="151644" y="13387"/>
                    </a:cubicBezTo>
                    <a:cubicBezTo>
                      <a:pt x="151118" y="-4425"/>
                      <a:pt x="123371" y="-4500"/>
                      <a:pt x="123903" y="13388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F15629-AA60-008E-F5FE-D61081A1A4EA}"/>
                  </a:ext>
                </a:extLst>
              </p:cNvPr>
              <p:cNvSpPr/>
              <p:nvPr/>
            </p:nvSpPr>
            <p:spPr>
              <a:xfrm flipH="1">
                <a:off x="1677954" y="3183054"/>
                <a:ext cx="76868" cy="216984"/>
              </a:xfrm>
              <a:custGeom>
                <a:avLst/>
                <a:gdLst>
                  <a:gd name="connsiteX0" fmla="*/ 48886 w 76868"/>
                  <a:gd name="connsiteY0" fmla="*/ 13368 h 216984"/>
                  <a:gd name="connsiteX1" fmla="*/ 42297 w 76868"/>
                  <a:gd name="connsiteY1" fmla="*/ 67551 h 216984"/>
                  <a:gd name="connsiteX2" fmla="*/ 29756 w 76868"/>
                  <a:gd name="connsiteY2" fmla="*/ 108851 h 216984"/>
                  <a:gd name="connsiteX3" fmla="*/ 477 w 76868"/>
                  <a:gd name="connsiteY3" fmla="*/ 199485 h 216984"/>
                  <a:gd name="connsiteX4" fmla="*/ 10163 w 76868"/>
                  <a:gd name="connsiteY4" fmla="*/ 216546 h 216984"/>
                  <a:gd name="connsiteX5" fmla="*/ 27224 w 76868"/>
                  <a:gd name="connsiteY5" fmla="*/ 206860 h 216984"/>
                  <a:gd name="connsiteX6" fmla="*/ 57081 w 76868"/>
                  <a:gd name="connsiteY6" fmla="*/ 114342 h 216984"/>
                  <a:gd name="connsiteX7" fmla="*/ 69894 w 76868"/>
                  <a:gd name="connsiteY7" fmla="*/ 72088 h 216984"/>
                  <a:gd name="connsiteX8" fmla="*/ 76627 w 76868"/>
                  <a:gd name="connsiteY8" fmla="*/ 13368 h 216984"/>
                  <a:gd name="connsiteX9" fmla="*/ 48886 w 76868"/>
                  <a:gd name="connsiteY9" fmla="*/ 13368 h 216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868" h="216984">
                    <a:moveTo>
                      <a:pt x="48886" y="13368"/>
                    </a:moveTo>
                    <a:cubicBezTo>
                      <a:pt x="49861" y="31675"/>
                      <a:pt x="47631" y="50011"/>
                      <a:pt x="42297" y="67551"/>
                    </a:cubicBezTo>
                    <a:cubicBezTo>
                      <a:pt x="38148" y="81329"/>
                      <a:pt x="33967" y="95096"/>
                      <a:pt x="29756" y="108851"/>
                    </a:cubicBezTo>
                    <a:cubicBezTo>
                      <a:pt x="20508" y="139188"/>
                      <a:pt x="11637" y="169790"/>
                      <a:pt x="477" y="199485"/>
                    </a:cubicBezTo>
                    <a:cubicBezTo>
                      <a:pt x="-1493" y="206863"/>
                      <a:pt x="2818" y="214457"/>
                      <a:pt x="10163" y="216546"/>
                    </a:cubicBezTo>
                    <a:cubicBezTo>
                      <a:pt x="17528" y="218415"/>
                      <a:pt x="25055" y="214141"/>
                      <a:pt x="27224" y="206860"/>
                    </a:cubicBezTo>
                    <a:cubicBezTo>
                      <a:pt x="38616" y="176546"/>
                      <a:pt x="47672" y="145302"/>
                      <a:pt x="57081" y="114342"/>
                    </a:cubicBezTo>
                    <a:cubicBezTo>
                      <a:pt x="61364" y="100263"/>
                      <a:pt x="65785" y="86213"/>
                      <a:pt x="69894" y="72088"/>
                    </a:cubicBezTo>
                    <a:cubicBezTo>
                      <a:pt x="75383" y="53024"/>
                      <a:pt x="77658" y="33179"/>
                      <a:pt x="76627" y="13368"/>
                    </a:cubicBezTo>
                    <a:cubicBezTo>
                      <a:pt x="75772" y="-4404"/>
                      <a:pt x="48025" y="-4508"/>
                      <a:pt x="48886" y="13368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A61A137-FECB-552B-52BF-6E542883C845}"/>
                  </a:ext>
                </a:extLst>
              </p:cNvPr>
              <p:cNvSpPr/>
              <p:nvPr/>
            </p:nvSpPr>
            <p:spPr>
              <a:xfrm flipH="1">
                <a:off x="1634479" y="3465503"/>
                <a:ext cx="325802" cy="187372"/>
              </a:xfrm>
              <a:custGeom>
                <a:avLst/>
                <a:gdLst>
                  <a:gd name="connsiteX0" fmla="*/ 4330 w 325802"/>
                  <a:gd name="connsiteY0" fmla="*/ 124052 h 187372"/>
                  <a:gd name="connsiteX1" fmla="*/ 74089 w 325802"/>
                  <a:gd name="connsiteY1" fmla="*/ 171039 h 187372"/>
                  <a:gd name="connsiteX2" fmla="*/ 142588 w 325802"/>
                  <a:gd name="connsiteY2" fmla="*/ 186002 h 187372"/>
                  <a:gd name="connsiteX3" fmla="*/ 176507 w 325802"/>
                  <a:gd name="connsiteY3" fmla="*/ 185938 h 187372"/>
                  <a:gd name="connsiteX4" fmla="*/ 211976 w 325802"/>
                  <a:gd name="connsiteY4" fmla="*/ 172114 h 187372"/>
                  <a:gd name="connsiteX5" fmla="*/ 269505 w 325802"/>
                  <a:gd name="connsiteY5" fmla="*/ 110042 h 187372"/>
                  <a:gd name="connsiteX6" fmla="*/ 323942 w 325802"/>
                  <a:gd name="connsiteY6" fmla="*/ 20836 h 187372"/>
                  <a:gd name="connsiteX7" fmla="*/ 299992 w 325802"/>
                  <a:gd name="connsiteY7" fmla="*/ 6832 h 187372"/>
                  <a:gd name="connsiteX8" fmla="*/ 256519 w 325802"/>
                  <a:gd name="connsiteY8" fmla="*/ 80029 h 187372"/>
                  <a:gd name="connsiteX9" fmla="*/ 233100 w 325802"/>
                  <a:gd name="connsiteY9" fmla="*/ 112920 h 187372"/>
                  <a:gd name="connsiteX10" fmla="*/ 207503 w 325802"/>
                  <a:gd name="connsiteY10" fmla="*/ 141985 h 187372"/>
                  <a:gd name="connsiteX11" fmla="*/ 152921 w 325802"/>
                  <a:gd name="connsiteY11" fmla="*/ 159405 h 187372"/>
                  <a:gd name="connsiteX12" fmla="*/ 90821 w 325802"/>
                  <a:gd name="connsiteY12" fmla="*/ 147799 h 187372"/>
                  <a:gd name="connsiteX13" fmla="*/ 23969 w 325802"/>
                  <a:gd name="connsiteY13" fmla="*/ 104453 h 187372"/>
                  <a:gd name="connsiteX14" fmla="*/ 4354 w 325802"/>
                  <a:gd name="connsiteY14" fmla="*/ 124069 h 187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5802" h="187372">
                    <a:moveTo>
                      <a:pt x="4330" y="124052"/>
                    </a:moveTo>
                    <a:cubicBezTo>
                      <a:pt x="24595" y="143748"/>
                      <a:pt x="48220" y="159662"/>
                      <a:pt x="74089" y="171039"/>
                    </a:cubicBezTo>
                    <a:cubicBezTo>
                      <a:pt x="96124" y="179155"/>
                      <a:pt x="119175" y="184191"/>
                      <a:pt x="142588" y="186002"/>
                    </a:cubicBezTo>
                    <a:cubicBezTo>
                      <a:pt x="153820" y="187851"/>
                      <a:pt x="165282" y="187829"/>
                      <a:pt x="176507" y="185938"/>
                    </a:cubicBezTo>
                    <a:cubicBezTo>
                      <a:pt x="188982" y="183219"/>
                      <a:pt x="200952" y="178554"/>
                      <a:pt x="211976" y="172114"/>
                    </a:cubicBezTo>
                    <a:cubicBezTo>
                      <a:pt x="236585" y="158023"/>
                      <a:pt x="253432" y="132715"/>
                      <a:pt x="269505" y="110042"/>
                    </a:cubicBezTo>
                    <a:cubicBezTo>
                      <a:pt x="289297" y="81343"/>
                      <a:pt x="307471" y="51561"/>
                      <a:pt x="323942" y="20836"/>
                    </a:cubicBezTo>
                    <a:cubicBezTo>
                      <a:pt x="332612" y="5202"/>
                      <a:pt x="308644" y="-8807"/>
                      <a:pt x="299992" y="6832"/>
                    </a:cubicBezTo>
                    <a:cubicBezTo>
                      <a:pt x="286254" y="31684"/>
                      <a:pt x="272193" y="56356"/>
                      <a:pt x="256519" y="80029"/>
                    </a:cubicBezTo>
                    <a:cubicBezTo>
                      <a:pt x="249086" y="91247"/>
                      <a:pt x="241336" y="102280"/>
                      <a:pt x="233100" y="112920"/>
                    </a:cubicBezTo>
                    <a:cubicBezTo>
                      <a:pt x="225790" y="123620"/>
                      <a:pt x="217193" y="133382"/>
                      <a:pt x="207503" y="141985"/>
                    </a:cubicBezTo>
                    <a:cubicBezTo>
                      <a:pt x="192154" y="154463"/>
                      <a:pt x="172660" y="160684"/>
                      <a:pt x="152921" y="159405"/>
                    </a:cubicBezTo>
                    <a:cubicBezTo>
                      <a:pt x="131856" y="157844"/>
                      <a:pt x="111028" y="153952"/>
                      <a:pt x="90821" y="147799"/>
                    </a:cubicBezTo>
                    <a:cubicBezTo>
                      <a:pt x="65304" y="139090"/>
                      <a:pt x="43596" y="122520"/>
                      <a:pt x="23969" y="104453"/>
                    </a:cubicBezTo>
                    <a:cubicBezTo>
                      <a:pt x="10856" y="92374"/>
                      <a:pt x="-8812" y="111967"/>
                      <a:pt x="4354" y="124069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88A25E1-3B58-B19F-39FB-5F2C09A1CF02}"/>
                  </a:ext>
                </a:extLst>
              </p:cNvPr>
              <p:cNvSpPr/>
              <p:nvPr/>
            </p:nvSpPr>
            <p:spPr>
              <a:xfrm flipH="1">
                <a:off x="1634593" y="3377466"/>
                <a:ext cx="296598" cy="180559"/>
              </a:xfrm>
              <a:custGeom>
                <a:avLst/>
                <a:gdLst>
                  <a:gd name="connsiteX0" fmla="*/ 292662 w 296598"/>
                  <a:gd name="connsiteY0" fmla="*/ 85644 h 180559"/>
                  <a:gd name="connsiteX1" fmla="*/ 233902 w 296598"/>
                  <a:gd name="connsiteY1" fmla="*/ 23515 h 180559"/>
                  <a:gd name="connsiteX2" fmla="*/ 199699 w 296598"/>
                  <a:gd name="connsiteY2" fmla="*/ 1899 h 180559"/>
                  <a:gd name="connsiteX3" fmla="*/ 166958 w 296598"/>
                  <a:gd name="connsiteY3" fmla="*/ 9413 h 180559"/>
                  <a:gd name="connsiteX4" fmla="*/ 142378 w 296598"/>
                  <a:gd name="connsiteY4" fmla="*/ 41165 h 180559"/>
                  <a:gd name="connsiteX5" fmla="*/ 115214 w 296598"/>
                  <a:gd name="connsiteY5" fmla="*/ 54776 h 180559"/>
                  <a:gd name="connsiteX6" fmla="*/ 94483 w 296598"/>
                  <a:gd name="connsiteY6" fmla="*/ 56660 h 180559"/>
                  <a:gd name="connsiteX7" fmla="*/ 74174 w 296598"/>
                  <a:gd name="connsiteY7" fmla="*/ 65797 h 180559"/>
                  <a:gd name="connsiteX8" fmla="*/ 50299 w 296598"/>
                  <a:gd name="connsiteY8" fmla="*/ 93383 h 180559"/>
                  <a:gd name="connsiteX9" fmla="*/ 32625 w 296598"/>
                  <a:gd name="connsiteY9" fmla="*/ 130117 h 180559"/>
                  <a:gd name="connsiteX10" fmla="*/ 22274 w 296598"/>
                  <a:gd name="connsiteY10" fmla="*/ 148548 h 180559"/>
                  <a:gd name="connsiteX11" fmla="*/ 21257 w 296598"/>
                  <a:gd name="connsiteY11" fmla="*/ 149288 h 180559"/>
                  <a:gd name="connsiteX12" fmla="*/ 19072 w 296598"/>
                  <a:gd name="connsiteY12" fmla="*/ 150195 h 180559"/>
                  <a:gd name="connsiteX13" fmla="*/ 10108 w 296598"/>
                  <a:gd name="connsiteY13" fmla="*/ 153334 h 180559"/>
                  <a:gd name="connsiteX14" fmla="*/ 422 w 296598"/>
                  <a:gd name="connsiteY14" fmla="*/ 170395 h 180559"/>
                  <a:gd name="connsiteX15" fmla="*/ 17483 w 296598"/>
                  <a:gd name="connsiteY15" fmla="*/ 180081 h 180559"/>
                  <a:gd name="connsiteX16" fmla="*/ 47230 w 296598"/>
                  <a:gd name="connsiteY16" fmla="*/ 161009 h 180559"/>
                  <a:gd name="connsiteX17" fmla="*/ 64771 w 296598"/>
                  <a:gd name="connsiteY17" fmla="*/ 127563 h 180559"/>
                  <a:gd name="connsiteX18" fmla="*/ 77382 w 296598"/>
                  <a:gd name="connsiteY18" fmla="*/ 100769 h 180559"/>
                  <a:gd name="connsiteX19" fmla="*/ 103927 w 296598"/>
                  <a:gd name="connsiteY19" fmla="*/ 82974 h 180559"/>
                  <a:gd name="connsiteX20" fmla="*/ 122173 w 296598"/>
                  <a:gd name="connsiteY20" fmla="*/ 81541 h 180559"/>
                  <a:gd name="connsiteX21" fmla="*/ 169050 w 296598"/>
                  <a:gd name="connsiteY21" fmla="*/ 52533 h 180559"/>
                  <a:gd name="connsiteX22" fmla="*/ 179632 w 296598"/>
                  <a:gd name="connsiteY22" fmla="*/ 36773 h 180559"/>
                  <a:gd name="connsiteX23" fmla="*/ 185788 w 296598"/>
                  <a:gd name="connsiteY23" fmla="*/ 29768 h 180559"/>
                  <a:gd name="connsiteX24" fmla="*/ 188764 w 296598"/>
                  <a:gd name="connsiteY24" fmla="*/ 27456 h 180559"/>
                  <a:gd name="connsiteX25" fmla="*/ 188134 w 296598"/>
                  <a:gd name="connsiteY25" fmla="*/ 27346 h 180559"/>
                  <a:gd name="connsiteX26" fmla="*/ 187302 w 296598"/>
                  <a:gd name="connsiteY26" fmla="*/ 27445 h 180559"/>
                  <a:gd name="connsiteX27" fmla="*/ 189544 w 296598"/>
                  <a:gd name="connsiteY27" fmla="*/ 27508 h 180559"/>
                  <a:gd name="connsiteX28" fmla="*/ 189602 w 296598"/>
                  <a:gd name="connsiteY28" fmla="*/ 27739 h 180559"/>
                  <a:gd name="connsiteX29" fmla="*/ 193451 w 296598"/>
                  <a:gd name="connsiteY29" fmla="*/ 29144 h 180559"/>
                  <a:gd name="connsiteX30" fmla="*/ 209588 w 296598"/>
                  <a:gd name="connsiteY30" fmla="*/ 39339 h 180559"/>
                  <a:gd name="connsiteX31" fmla="*/ 273058 w 296598"/>
                  <a:gd name="connsiteY31" fmla="*/ 105225 h 180559"/>
                  <a:gd name="connsiteX32" fmla="*/ 292674 w 296598"/>
                  <a:gd name="connsiteY32" fmla="*/ 105225 h 180559"/>
                  <a:gd name="connsiteX33" fmla="*/ 292674 w 296598"/>
                  <a:gd name="connsiteY33" fmla="*/ 85610 h 180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6598" h="180559">
                    <a:moveTo>
                      <a:pt x="292662" y="85644"/>
                    </a:moveTo>
                    <a:cubicBezTo>
                      <a:pt x="275275" y="62959"/>
                      <a:pt x="255583" y="42138"/>
                      <a:pt x="233902" y="23515"/>
                    </a:cubicBezTo>
                    <a:cubicBezTo>
                      <a:pt x="223862" y="14352"/>
                      <a:pt x="212283" y="7034"/>
                      <a:pt x="199699" y="1899"/>
                    </a:cubicBezTo>
                    <a:cubicBezTo>
                      <a:pt x="188262" y="-2322"/>
                      <a:pt x="175410" y="627"/>
                      <a:pt x="166958" y="9413"/>
                    </a:cubicBezTo>
                    <a:cubicBezTo>
                      <a:pt x="156803" y="18544"/>
                      <a:pt x="151931" y="31669"/>
                      <a:pt x="142378" y="41165"/>
                    </a:cubicBezTo>
                    <a:cubicBezTo>
                      <a:pt x="135013" y="48492"/>
                      <a:pt x="125492" y="53262"/>
                      <a:pt x="115214" y="54776"/>
                    </a:cubicBezTo>
                    <a:cubicBezTo>
                      <a:pt x="108279" y="55787"/>
                      <a:pt x="101407" y="55117"/>
                      <a:pt x="94483" y="56660"/>
                    </a:cubicBezTo>
                    <a:cubicBezTo>
                      <a:pt x="87163" y="58295"/>
                      <a:pt x="80253" y="61404"/>
                      <a:pt x="74174" y="65797"/>
                    </a:cubicBezTo>
                    <a:cubicBezTo>
                      <a:pt x="63849" y="72644"/>
                      <a:pt x="55593" y="82183"/>
                      <a:pt x="50299" y="93383"/>
                    </a:cubicBezTo>
                    <a:cubicBezTo>
                      <a:pt x="44548" y="105693"/>
                      <a:pt x="38855" y="118038"/>
                      <a:pt x="32625" y="130117"/>
                    </a:cubicBezTo>
                    <a:cubicBezTo>
                      <a:pt x="29929" y="136655"/>
                      <a:pt x="26453" y="142843"/>
                      <a:pt x="22274" y="148548"/>
                    </a:cubicBezTo>
                    <a:cubicBezTo>
                      <a:pt x="23014" y="147739"/>
                      <a:pt x="21159" y="149363"/>
                      <a:pt x="21257" y="149288"/>
                    </a:cubicBezTo>
                    <a:cubicBezTo>
                      <a:pt x="22829" y="148132"/>
                      <a:pt x="19442" y="150034"/>
                      <a:pt x="19072" y="150195"/>
                    </a:cubicBezTo>
                    <a:cubicBezTo>
                      <a:pt x="17662" y="150808"/>
                      <a:pt x="12749" y="152345"/>
                      <a:pt x="10108" y="153334"/>
                    </a:cubicBezTo>
                    <a:cubicBezTo>
                      <a:pt x="2854" y="155537"/>
                      <a:pt x="-1403" y="163036"/>
                      <a:pt x="422" y="170395"/>
                    </a:cubicBezTo>
                    <a:cubicBezTo>
                      <a:pt x="2508" y="177742"/>
                      <a:pt x="10105" y="182055"/>
                      <a:pt x="17483" y="180081"/>
                    </a:cubicBezTo>
                    <a:cubicBezTo>
                      <a:pt x="29527" y="175596"/>
                      <a:pt x="39878" y="172319"/>
                      <a:pt x="47230" y="161009"/>
                    </a:cubicBezTo>
                    <a:cubicBezTo>
                      <a:pt x="53789" y="150248"/>
                      <a:pt x="59648" y="139076"/>
                      <a:pt x="64771" y="127563"/>
                    </a:cubicBezTo>
                    <a:cubicBezTo>
                      <a:pt x="69030" y="118686"/>
                      <a:pt x="72798" y="109485"/>
                      <a:pt x="77382" y="100769"/>
                    </a:cubicBezTo>
                    <a:cubicBezTo>
                      <a:pt x="83144" y="91185"/>
                      <a:pt x="92873" y="84663"/>
                      <a:pt x="103927" y="82974"/>
                    </a:cubicBezTo>
                    <a:cubicBezTo>
                      <a:pt x="110001" y="82223"/>
                      <a:pt x="116064" y="82575"/>
                      <a:pt x="122173" y="81541"/>
                    </a:cubicBezTo>
                    <a:cubicBezTo>
                      <a:pt x="140925" y="78200"/>
                      <a:pt x="157693" y="67824"/>
                      <a:pt x="169050" y="52533"/>
                    </a:cubicBezTo>
                    <a:cubicBezTo>
                      <a:pt x="172911" y="47488"/>
                      <a:pt x="175882" y="41888"/>
                      <a:pt x="179632" y="36773"/>
                    </a:cubicBezTo>
                    <a:cubicBezTo>
                      <a:pt x="181439" y="34233"/>
                      <a:pt x="183501" y="31886"/>
                      <a:pt x="185788" y="29768"/>
                    </a:cubicBezTo>
                    <a:cubicBezTo>
                      <a:pt x="186811" y="28849"/>
                      <a:pt x="187660" y="28317"/>
                      <a:pt x="188764" y="27456"/>
                    </a:cubicBezTo>
                    <a:cubicBezTo>
                      <a:pt x="191977" y="24867"/>
                      <a:pt x="188643" y="28392"/>
                      <a:pt x="188134" y="27346"/>
                    </a:cubicBezTo>
                    <a:lnTo>
                      <a:pt x="187302" y="27445"/>
                    </a:lnTo>
                    <a:cubicBezTo>
                      <a:pt x="188050" y="27411"/>
                      <a:pt x="188799" y="27432"/>
                      <a:pt x="189544" y="27508"/>
                    </a:cubicBezTo>
                    <a:cubicBezTo>
                      <a:pt x="188966" y="27352"/>
                      <a:pt x="186822" y="26930"/>
                      <a:pt x="189602" y="27739"/>
                    </a:cubicBezTo>
                    <a:cubicBezTo>
                      <a:pt x="190935" y="28058"/>
                      <a:pt x="192226" y="28529"/>
                      <a:pt x="193451" y="29144"/>
                    </a:cubicBezTo>
                    <a:cubicBezTo>
                      <a:pt x="199173" y="31965"/>
                      <a:pt x="204582" y="35383"/>
                      <a:pt x="209588" y="39339"/>
                    </a:cubicBezTo>
                    <a:cubicBezTo>
                      <a:pt x="233396" y="58583"/>
                      <a:pt x="254716" y="80715"/>
                      <a:pt x="273058" y="105225"/>
                    </a:cubicBezTo>
                    <a:cubicBezTo>
                      <a:pt x="278493" y="110597"/>
                      <a:pt x="287238" y="110597"/>
                      <a:pt x="292674" y="105225"/>
                    </a:cubicBezTo>
                    <a:cubicBezTo>
                      <a:pt x="297906" y="99734"/>
                      <a:pt x="297906" y="91101"/>
                      <a:pt x="292674" y="8561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746E877-BA21-C395-A7EE-EA4236D95365}"/>
                  </a:ext>
                </a:extLst>
              </p:cNvPr>
              <p:cNvSpPr/>
              <p:nvPr/>
            </p:nvSpPr>
            <p:spPr>
              <a:xfrm flipH="1">
                <a:off x="1898959" y="3528971"/>
                <a:ext cx="61060" cy="64640"/>
              </a:xfrm>
              <a:custGeom>
                <a:avLst/>
                <a:gdLst>
                  <a:gd name="connsiteX0" fmla="*/ 27250 w 61060"/>
                  <a:gd name="connsiteY0" fmla="*/ 54452 h 64640"/>
                  <a:gd name="connsiteX1" fmla="*/ 28822 w 61060"/>
                  <a:gd name="connsiteY1" fmla="*/ 49880 h 64640"/>
                  <a:gd name="connsiteX2" fmla="*/ 27423 w 61060"/>
                  <a:gd name="connsiteY2" fmla="*/ 53192 h 64640"/>
                  <a:gd name="connsiteX3" fmla="*/ 34174 w 61060"/>
                  <a:gd name="connsiteY3" fmla="*/ 41876 h 64640"/>
                  <a:gd name="connsiteX4" fmla="*/ 32007 w 61060"/>
                  <a:gd name="connsiteY4" fmla="*/ 44684 h 64640"/>
                  <a:gd name="connsiteX5" fmla="*/ 46132 w 61060"/>
                  <a:gd name="connsiteY5" fmla="*/ 30687 h 64640"/>
                  <a:gd name="connsiteX6" fmla="*/ 43323 w 61060"/>
                  <a:gd name="connsiteY6" fmla="*/ 32854 h 64640"/>
                  <a:gd name="connsiteX7" fmla="*/ 54229 w 61060"/>
                  <a:gd name="connsiteY7" fmla="*/ 25745 h 64640"/>
                  <a:gd name="connsiteX8" fmla="*/ 59205 w 61060"/>
                  <a:gd name="connsiteY8" fmla="*/ 6771 h 64640"/>
                  <a:gd name="connsiteX9" fmla="*/ 40231 w 61060"/>
                  <a:gd name="connsiteY9" fmla="*/ 1795 h 64640"/>
                  <a:gd name="connsiteX10" fmla="*/ 16887 w 61060"/>
                  <a:gd name="connsiteY10" fmla="*/ 19798 h 64640"/>
                  <a:gd name="connsiteX11" fmla="*/ 503 w 61060"/>
                  <a:gd name="connsiteY11" fmla="*/ 47077 h 64640"/>
                  <a:gd name="connsiteX12" fmla="*/ 10189 w 61060"/>
                  <a:gd name="connsiteY12" fmla="*/ 64138 h 64640"/>
                  <a:gd name="connsiteX13" fmla="*/ 27250 w 61060"/>
                  <a:gd name="connsiteY13" fmla="*/ 54452 h 64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060" h="64640">
                    <a:moveTo>
                      <a:pt x="27250" y="54452"/>
                    </a:moveTo>
                    <a:cubicBezTo>
                      <a:pt x="27683" y="52898"/>
                      <a:pt x="28208" y="51372"/>
                      <a:pt x="28822" y="49880"/>
                    </a:cubicBezTo>
                    <a:lnTo>
                      <a:pt x="27423" y="53192"/>
                    </a:lnTo>
                    <a:cubicBezTo>
                      <a:pt x="29194" y="49154"/>
                      <a:pt x="31462" y="45352"/>
                      <a:pt x="34174" y="41876"/>
                    </a:cubicBezTo>
                    <a:lnTo>
                      <a:pt x="32007" y="44684"/>
                    </a:lnTo>
                    <a:cubicBezTo>
                      <a:pt x="36117" y="39452"/>
                      <a:pt x="40862" y="34750"/>
                      <a:pt x="46132" y="30687"/>
                    </a:cubicBezTo>
                    <a:lnTo>
                      <a:pt x="43323" y="32854"/>
                    </a:lnTo>
                    <a:cubicBezTo>
                      <a:pt x="46760" y="30194"/>
                      <a:pt x="50408" y="27817"/>
                      <a:pt x="54229" y="25745"/>
                    </a:cubicBezTo>
                    <a:cubicBezTo>
                      <a:pt x="60788" y="21838"/>
                      <a:pt x="63003" y="13394"/>
                      <a:pt x="59205" y="6771"/>
                    </a:cubicBezTo>
                    <a:cubicBezTo>
                      <a:pt x="55239" y="291"/>
                      <a:pt x="46866" y="-1905"/>
                      <a:pt x="40231" y="1795"/>
                    </a:cubicBezTo>
                    <a:cubicBezTo>
                      <a:pt x="31537" y="6509"/>
                      <a:pt x="23656" y="12587"/>
                      <a:pt x="16887" y="19798"/>
                    </a:cubicBezTo>
                    <a:cubicBezTo>
                      <a:pt x="9299" y="27431"/>
                      <a:pt x="3677" y="36792"/>
                      <a:pt x="503" y="47077"/>
                    </a:cubicBezTo>
                    <a:cubicBezTo>
                      <a:pt x="-1534" y="54463"/>
                      <a:pt x="2803" y="62102"/>
                      <a:pt x="10189" y="64138"/>
                    </a:cubicBezTo>
                    <a:cubicBezTo>
                      <a:pt x="17575" y="66175"/>
                      <a:pt x="25214" y="61838"/>
                      <a:pt x="27250" y="54452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83CEB3-BAC1-C60E-23C4-E6A946CE4DB7}"/>
                </a:ext>
              </a:extLst>
            </p:cNvPr>
            <p:cNvSpPr/>
            <p:nvPr/>
          </p:nvSpPr>
          <p:spPr>
            <a:xfrm>
              <a:off x="3648246" y="3391489"/>
              <a:ext cx="4024074" cy="368523"/>
            </a:xfrm>
            <a:custGeom>
              <a:avLst/>
              <a:gdLst/>
              <a:ahLst/>
              <a:cxnLst/>
              <a:rect l="l" t="t" r="r" b="b"/>
              <a:pathLst>
                <a:path w="4024074" h="368523">
                  <a:moveTo>
                    <a:pt x="3438382" y="112072"/>
                  </a:moveTo>
                  <a:lnTo>
                    <a:pt x="3383356" y="244840"/>
                  </a:lnTo>
                  <a:lnTo>
                    <a:pt x="3493913" y="244840"/>
                  </a:lnTo>
                  <a:close/>
                  <a:moveTo>
                    <a:pt x="1952482" y="20193"/>
                  </a:moveTo>
                  <a:lnTo>
                    <a:pt x="1952482" y="191834"/>
                  </a:lnTo>
                  <a:lnTo>
                    <a:pt x="1972675" y="191834"/>
                  </a:lnTo>
                  <a:cubicBezTo>
                    <a:pt x="1996234" y="191834"/>
                    <a:pt x="2014744" y="184430"/>
                    <a:pt x="2028206" y="169622"/>
                  </a:cubicBezTo>
                  <a:cubicBezTo>
                    <a:pt x="2041668" y="154813"/>
                    <a:pt x="2048399" y="133611"/>
                    <a:pt x="2048399" y="106014"/>
                  </a:cubicBezTo>
                  <a:cubicBezTo>
                    <a:pt x="2048399" y="78416"/>
                    <a:pt x="2041668" y="57214"/>
                    <a:pt x="2028206" y="42406"/>
                  </a:cubicBezTo>
                  <a:cubicBezTo>
                    <a:pt x="2014744" y="27597"/>
                    <a:pt x="1996234" y="20193"/>
                    <a:pt x="1972675" y="20193"/>
                  </a:cubicBezTo>
                  <a:close/>
                  <a:moveTo>
                    <a:pt x="743140" y="10097"/>
                  </a:moveTo>
                  <a:cubicBezTo>
                    <a:pt x="730015" y="10097"/>
                    <a:pt x="717815" y="15650"/>
                    <a:pt x="706541" y="26756"/>
                  </a:cubicBezTo>
                  <a:cubicBezTo>
                    <a:pt x="695266" y="37862"/>
                    <a:pt x="685927" y="56372"/>
                    <a:pt x="678523" y="82287"/>
                  </a:cubicBezTo>
                  <a:cubicBezTo>
                    <a:pt x="671119" y="108201"/>
                    <a:pt x="667417" y="142193"/>
                    <a:pt x="667417" y="184261"/>
                  </a:cubicBezTo>
                  <a:cubicBezTo>
                    <a:pt x="667417" y="226330"/>
                    <a:pt x="671119" y="260322"/>
                    <a:pt x="678523" y="286236"/>
                  </a:cubicBezTo>
                  <a:cubicBezTo>
                    <a:pt x="685927" y="312150"/>
                    <a:pt x="695266" y="330661"/>
                    <a:pt x="706541" y="341767"/>
                  </a:cubicBezTo>
                  <a:cubicBezTo>
                    <a:pt x="717815" y="352873"/>
                    <a:pt x="730015" y="358426"/>
                    <a:pt x="743140" y="358426"/>
                  </a:cubicBezTo>
                  <a:cubicBezTo>
                    <a:pt x="756266" y="358426"/>
                    <a:pt x="768466" y="352873"/>
                    <a:pt x="779740" y="341767"/>
                  </a:cubicBezTo>
                  <a:cubicBezTo>
                    <a:pt x="791015" y="330661"/>
                    <a:pt x="800354" y="312150"/>
                    <a:pt x="807758" y="286236"/>
                  </a:cubicBezTo>
                  <a:cubicBezTo>
                    <a:pt x="815162" y="260322"/>
                    <a:pt x="818864" y="226330"/>
                    <a:pt x="818864" y="184261"/>
                  </a:cubicBezTo>
                  <a:cubicBezTo>
                    <a:pt x="818864" y="142193"/>
                    <a:pt x="815162" y="108201"/>
                    <a:pt x="807758" y="82287"/>
                  </a:cubicBezTo>
                  <a:cubicBezTo>
                    <a:pt x="800354" y="56372"/>
                    <a:pt x="791015" y="37862"/>
                    <a:pt x="779740" y="26756"/>
                  </a:cubicBezTo>
                  <a:cubicBezTo>
                    <a:pt x="768466" y="15650"/>
                    <a:pt x="756266" y="10097"/>
                    <a:pt x="743140" y="10097"/>
                  </a:cubicBezTo>
                  <a:close/>
                  <a:moveTo>
                    <a:pt x="3743896" y="7573"/>
                  </a:moveTo>
                  <a:lnTo>
                    <a:pt x="4013978" y="7573"/>
                  </a:lnTo>
                  <a:lnTo>
                    <a:pt x="4013978" y="98441"/>
                  </a:lnTo>
                  <a:lnTo>
                    <a:pt x="3998833" y="98441"/>
                  </a:lnTo>
                  <a:cubicBezTo>
                    <a:pt x="3992438" y="93393"/>
                    <a:pt x="3986885" y="86999"/>
                    <a:pt x="3982174" y="79258"/>
                  </a:cubicBezTo>
                  <a:cubicBezTo>
                    <a:pt x="3971404" y="61084"/>
                    <a:pt x="3966019" y="41396"/>
                    <a:pt x="3966019" y="20193"/>
                  </a:cubicBezTo>
                  <a:lnTo>
                    <a:pt x="3857482" y="20193"/>
                  </a:lnTo>
                  <a:lnTo>
                    <a:pt x="3857482" y="179213"/>
                  </a:lnTo>
                  <a:lnTo>
                    <a:pt x="3915537" y="179213"/>
                  </a:lnTo>
                  <a:cubicBezTo>
                    <a:pt x="3917893" y="166424"/>
                    <a:pt x="3922268" y="154477"/>
                    <a:pt x="3928662" y="143371"/>
                  </a:cubicBezTo>
                  <a:cubicBezTo>
                    <a:pt x="3931355" y="138322"/>
                    <a:pt x="3934552" y="133442"/>
                    <a:pt x="3938254" y="128731"/>
                  </a:cubicBezTo>
                  <a:lnTo>
                    <a:pt x="3953399" y="128731"/>
                  </a:lnTo>
                  <a:lnTo>
                    <a:pt x="3953399" y="242316"/>
                  </a:lnTo>
                  <a:lnTo>
                    <a:pt x="3938254" y="242316"/>
                  </a:lnTo>
                  <a:cubicBezTo>
                    <a:pt x="3934552" y="237605"/>
                    <a:pt x="3931355" y="232725"/>
                    <a:pt x="3928662" y="227676"/>
                  </a:cubicBezTo>
                  <a:cubicBezTo>
                    <a:pt x="3922268" y="216570"/>
                    <a:pt x="3917893" y="204623"/>
                    <a:pt x="3915537" y="191834"/>
                  </a:cubicBezTo>
                  <a:lnTo>
                    <a:pt x="3857482" y="191834"/>
                  </a:lnTo>
                  <a:lnTo>
                    <a:pt x="3857482" y="348330"/>
                  </a:lnTo>
                  <a:lnTo>
                    <a:pt x="3976116" y="348330"/>
                  </a:lnTo>
                  <a:cubicBezTo>
                    <a:pt x="3976116" y="327127"/>
                    <a:pt x="3981501" y="307439"/>
                    <a:pt x="3992270" y="289265"/>
                  </a:cubicBezTo>
                  <a:cubicBezTo>
                    <a:pt x="3996982" y="281524"/>
                    <a:pt x="4002535" y="275130"/>
                    <a:pt x="4008930" y="270082"/>
                  </a:cubicBezTo>
                  <a:lnTo>
                    <a:pt x="4024074" y="270082"/>
                  </a:lnTo>
                  <a:lnTo>
                    <a:pt x="4024074" y="360950"/>
                  </a:lnTo>
                  <a:lnTo>
                    <a:pt x="3743896" y="360950"/>
                  </a:lnTo>
                  <a:lnTo>
                    <a:pt x="3743896" y="353378"/>
                  </a:lnTo>
                  <a:lnTo>
                    <a:pt x="3774186" y="345805"/>
                  </a:lnTo>
                  <a:lnTo>
                    <a:pt x="3774186" y="22718"/>
                  </a:lnTo>
                  <a:lnTo>
                    <a:pt x="3743896" y="15145"/>
                  </a:lnTo>
                  <a:close/>
                  <a:moveTo>
                    <a:pt x="2879074" y="7573"/>
                  </a:moveTo>
                  <a:lnTo>
                    <a:pt x="3022949" y="7573"/>
                  </a:lnTo>
                  <a:lnTo>
                    <a:pt x="3022949" y="15145"/>
                  </a:lnTo>
                  <a:lnTo>
                    <a:pt x="2992660" y="22718"/>
                  </a:lnTo>
                  <a:lnTo>
                    <a:pt x="2992660" y="234744"/>
                  </a:lnTo>
                  <a:cubicBezTo>
                    <a:pt x="2992660" y="278159"/>
                    <a:pt x="2999391" y="309206"/>
                    <a:pt x="3012853" y="327884"/>
                  </a:cubicBezTo>
                  <a:cubicBezTo>
                    <a:pt x="3026315" y="346563"/>
                    <a:pt x="3045666" y="355902"/>
                    <a:pt x="3070908" y="355902"/>
                  </a:cubicBezTo>
                  <a:cubicBezTo>
                    <a:pt x="3086389" y="355902"/>
                    <a:pt x="3101113" y="350938"/>
                    <a:pt x="3115080" y="341010"/>
                  </a:cubicBezTo>
                  <a:cubicBezTo>
                    <a:pt x="3129046" y="331081"/>
                    <a:pt x="3140321" y="316946"/>
                    <a:pt x="3148903" y="298604"/>
                  </a:cubicBezTo>
                  <a:cubicBezTo>
                    <a:pt x="3157485" y="280262"/>
                    <a:pt x="3161776" y="258976"/>
                    <a:pt x="3161776" y="234744"/>
                  </a:cubicBezTo>
                  <a:lnTo>
                    <a:pt x="3161776" y="30290"/>
                  </a:lnTo>
                  <a:lnTo>
                    <a:pt x="3121390" y="15145"/>
                  </a:lnTo>
                  <a:lnTo>
                    <a:pt x="3121390" y="7573"/>
                  </a:lnTo>
                  <a:lnTo>
                    <a:pt x="3217307" y="7573"/>
                  </a:lnTo>
                  <a:lnTo>
                    <a:pt x="3217307" y="15145"/>
                  </a:lnTo>
                  <a:lnTo>
                    <a:pt x="3176921" y="30290"/>
                  </a:lnTo>
                  <a:lnTo>
                    <a:pt x="3176921" y="234744"/>
                  </a:lnTo>
                  <a:cubicBezTo>
                    <a:pt x="3176921" y="262005"/>
                    <a:pt x="3171873" y="285731"/>
                    <a:pt x="3161776" y="305924"/>
                  </a:cubicBezTo>
                  <a:cubicBezTo>
                    <a:pt x="3151680" y="326117"/>
                    <a:pt x="3137881" y="341599"/>
                    <a:pt x="3120380" y="352368"/>
                  </a:cubicBezTo>
                  <a:cubicBezTo>
                    <a:pt x="3102880" y="363138"/>
                    <a:pt x="3083023" y="368523"/>
                    <a:pt x="3060811" y="368523"/>
                  </a:cubicBezTo>
                  <a:cubicBezTo>
                    <a:pt x="3011002" y="368523"/>
                    <a:pt x="2973308" y="356827"/>
                    <a:pt x="2947730" y="333437"/>
                  </a:cubicBezTo>
                  <a:cubicBezTo>
                    <a:pt x="2922153" y="310047"/>
                    <a:pt x="2909364" y="277149"/>
                    <a:pt x="2909364" y="234744"/>
                  </a:cubicBezTo>
                  <a:lnTo>
                    <a:pt x="2909364" y="22718"/>
                  </a:lnTo>
                  <a:lnTo>
                    <a:pt x="2879074" y="15145"/>
                  </a:lnTo>
                  <a:close/>
                  <a:moveTo>
                    <a:pt x="1838897" y="7573"/>
                  </a:moveTo>
                  <a:lnTo>
                    <a:pt x="1972675" y="7573"/>
                  </a:lnTo>
                  <a:cubicBezTo>
                    <a:pt x="2029888" y="7573"/>
                    <a:pt x="2071116" y="16239"/>
                    <a:pt x="2096357" y="33571"/>
                  </a:cubicBezTo>
                  <a:cubicBezTo>
                    <a:pt x="2121598" y="50904"/>
                    <a:pt x="2134219" y="75051"/>
                    <a:pt x="2134219" y="106014"/>
                  </a:cubicBezTo>
                  <a:cubicBezTo>
                    <a:pt x="2134219" y="126880"/>
                    <a:pt x="2128666" y="143791"/>
                    <a:pt x="2117560" y="156749"/>
                  </a:cubicBezTo>
                  <a:cubicBezTo>
                    <a:pt x="2106454" y="169706"/>
                    <a:pt x="2092150" y="179382"/>
                    <a:pt x="2074650" y="185776"/>
                  </a:cubicBezTo>
                  <a:cubicBezTo>
                    <a:pt x="2056140" y="192844"/>
                    <a:pt x="2036451" y="196546"/>
                    <a:pt x="2015585" y="196882"/>
                  </a:cubicBezTo>
                  <a:lnTo>
                    <a:pt x="2015585" y="199406"/>
                  </a:lnTo>
                  <a:cubicBezTo>
                    <a:pt x="2028037" y="200079"/>
                    <a:pt x="2038975" y="201930"/>
                    <a:pt x="2048399" y="204959"/>
                  </a:cubicBezTo>
                  <a:cubicBezTo>
                    <a:pt x="2071957" y="212363"/>
                    <a:pt x="2087943" y="225657"/>
                    <a:pt x="2096357" y="244840"/>
                  </a:cubicBezTo>
                  <a:lnTo>
                    <a:pt x="2141792" y="345805"/>
                  </a:lnTo>
                  <a:lnTo>
                    <a:pt x="2167033" y="353378"/>
                  </a:lnTo>
                  <a:lnTo>
                    <a:pt x="2167033" y="360950"/>
                  </a:lnTo>
                  <a:lnTo>
                    <a:pt x="2096357" y="360950"/>
                  </a:lnTo>
                  <a:cubicBezTo>
                    <a:pt x="2068760" y="360950"/>
                    <a:pt x="2048567" y="346647"/>
                    <a:pt x="2035778" y="318040"/>
                  </a:cubicBezTo>
                  <a:lnTo>
                    <a:pt x="1985296" y="204454"/>
                  </a:lnTo>
                  <a:lnTo>
                    <a:pt x="1952482" y="204454"/>
                  </a:lnTo>
                  <a:lnTo>
                    <a:pt x="1952482" y="345805"/>
                  </a:lnTo>
                  <a:lnTo>
                    <a:pt x="1987820" y="353378"/>
                  </a:lnTo>
                  <a:lnTo>
                    <a:pt x="1987820" y="360950"/>
                  </a:lnTo>
                  <a:lnTo>
                    <a:pt x="1838897" y="360950"/>
                  </a:lnTo>
                  <a:lnTo>
                    <a:pt x="1838897" y="353378"/>
                  </a:lnTo>
                  <a:lnTo>
                    <a:pt x="1869186" y="345805"/>
                  </a:lnTo>
                  <a:lnTo>
                    <a:pt x="1869186" y="22718"/>
                  </a:lnTo>
                  <a:lnTo>
                    <a:pt x="1838897" y="15145"/>
                  </a:lnTo>
                  <a:close/>
                  <a:moveTo>
                    <a:pt x="1438847" y="7573"/>
                  </a:moveTo>
                  <a:lnTo>
                    <a:pt x="1708928" y="7573"/>
                  </a:lnTo>
                  <a:lnTo>
                    <a:pt x="1708928" y="98441"/>
                  </a:lnTo>
                  <a:lnTo>
                    <a:pt x="1693783" y="98441"/>
                  </a:lnTo>
                  <a:cubicBezTo>
                    <a:pt x="1687389" y="93393"/>
                    <a:pt x="1681836" y="86999"/>
                    <a:pt x="1677124" y="79258"/>
                  </a:cubicBezTo>
                  <a:cubicBezTo>
                    <a:pt x="1666354" y="61084"/>
                    <a:pt x="1660970" y="41396"/>
                    <a:pt x="1660970" y="20193"/>
                  </a:cubicBezTo>
                  <a:lnTo>
                    <a:pt x="1552432" y="20193"/>
                  </a:lnTo>
                  <a:lnTo>
                    <a:pt x="1552432" y="179213"/>
                  </a:lnTo>
                  <a:lnTo>
                    <a:pt x="1610487" y="179213"/>
                  </a:lnTo>
                  <a:cubicBezTo>
                    <a:pt x="1612843" y="166424"/>
                    <a:pt x="1617218" y="154477"/>
                    <a:pt x="1623612" y="143371"/>
                  </a:cubicBezTo>
                  <a:cubicBezTo>
                    <a:pt x="1626305" y="138322"/>
                    <a:pt x="1629502" y="133442"/>
                    <a:pt x="1633204" y="128731"/>
                  </a:cubicBezTo>
                  <a:lnTo>
                    <a:pt x="1648349" y="128731"/>
                  </a:lnTo>
                  <a:lnTo>
                    <a:pt x="1648349" y="242316"/>
                  </a:lnTo>
                  <a:lnTo>
                    <a:pt x="1633204" y="242316"/>
                  </a:lnTo>
                  <a:cubicBezTo>
                    <a:pt x="1629502" y="237605"/>
                    <a:pt x="1626305" y="232725"/>
                    <a:pt x="1623612" y="227676"/>
                  </a:cubicBezTo>
                  <a:cubicBezTo>
                    <a:pt x="1617218" y="216570"/>
                    <a:pt x="1612843" y="204623"/>
                    <a:pt x="1610487" y="191834"/>
                  </a:cubicBezTo>
                  <a:lnTo>
                    <a:pt x="1552432" y="191834"/>
                  </a:lnTo>
                  <a:lnTo>
                    <a:pt x="1552432" y="348330"/>
                  </a:lnTo>
                  <a:lnTo>
                    <a:pt x="1671066" y="348330"/>
                  </a:lnTo>
                  <a:cubicBezTo>
                    <a:pt x="1671066" y="327127"/>
                    <a:pt x="1676451" y="307439"/>
                    <a:pt x="1687220" y="289265"/>
                  </a:cubicBezTo>
                  <a:cubicBezTo>
                    <a:pt x="1691932" y="281524"/>
                    <a:pt x="1697485" y="275130"/>
                    <a:pt x="1703880" y="270082"/>
                  </a:cubicBezTo>
                  <a:lnTo>
                    <a:pt x="1719025" y="270082"/>
                  </a:lnTo>
                  <a:lnTo>
                    <a:pt x="1719025" y="360950"/>
                  </a:lnTo>
                  <a:lnTo>
                    <a:pt x="1438847" y="360950"/>
                  </a:lnTo>
                  <a:lnTo>
                    <a:pt x="1438847" y="353378"/>
                  </a:lnTo>
                  <a:lnTo>
                    <a:pt x="1469136" y="345805"/>
                  </a:lnTo>
                  <a:lnTo>
                    <a:pt x="1469136" y="22718"/>
                  </a:lnTo>
                  <a:lnTo>
                    <a:pt x="1438847" y="15145"/>
                  </a:lnTo>
                  <a:close/>
                  <a:moveTo>
                    <a:pt x="993934" y="7573"/>
                  </a:moveTo>
                  <a:lnTo>
                    <a:pt x="1054513" y="7573"/>
                  </a:lnTo>
                  <a:cubicBezTo>
                    <a:pt x="1072013" y="7573"/>
                    <a:pt x="1086317" y="11527"/>
                    <a:pt x="1097423" y="19436"/>
                  </a:cubicBezTo>
                  <a:cubicBezTo>
                    <a:pt x="1108529" y="27345"/>
                    <a:pt x="1116943" y="37694"/>
                    <a:pt x="1122664" y="50483"/>
                  </a:cubicBezTo>
                  <a:lnTo>
                    <a:pt x="1212018" y="253927"/>
                  </a:lnTo>
                  <a:lnTo>
                    <a:pt x="1294305" y="30290"/>
                  </a:lnTo>
                  <a:lnTo>
                    <a:pt x="1256443" y="15145"/>
                  </a:lnTo>
                  <a:lnTo>
                    <a:pt x="1256443" y="7573"/>
                  </a:lnTo>
                  <a:lnTo>
                    <a:pt x="1349835" y="7573"/>
                  </a:lnTo>
                  <a:lnTo>
                    <a:pt x="1349835" y="15145"/>
                  </a:lnTo>
                  <a:lnTo>
                    <a:pt x="1309449" y="30290"/>
                  </a:lnTo>
                  <a:lnTo>
                    <a:pt x="1185767" y="365998"/>
                  </a:lnTo>
                  <a:lnTo>
                    <a:pt x="1170623" y="365998"/>
                  </a:lnTo>
                  <a:lnTo>
                    <a:pt x="1019175" y="22718"/>
                  </a:lnTo>
                  <a:lnTo>
                    <a:pt x="993934" y="15145"/>
                  </a:lnTo>
                  <a:close/>
                  <a:moveTo>
                    <a:pt x="10096" y="7573"/>
                  </a:moveTo>
                  <a:lnTo>
                    <a:pt x="73200" y="7573"/>
                  </a:lnTo>
                  <a:cubicBezTo>
                    <a:pt x="90700" y="7573"/>
                    <a:pt x="104583" y="11191"/>
                    <a:pt x="114848" y="18426"/>
                  </a:cubicBezTo>
                  <a:cubicBezTo>
                    <a:pt x="125113" y="25662"/>
                    <a:pt x="133947" y="36348"/>
                    <a:pt x="141351" y="50483"/>
                  </a:cubicBezTo>
                  <a:lnTo>
                    <a:pt x="251403" y="260995"/>
                  </a:lnTo>
                  <a:lnTo>
                    <a:pt x="335709" y="50483"/>
                  </a:lnTo>
                  <a:cubicBezTo>
                    <a:pt x="341430" y="35675"/>
                    <a:pt x="349171" y="24821"/>
                    <a:pt x="358931" y="17922"/>
                  </a:cubicBezTo>
                  <a:cubicBezTo>
                    <a:pt x="368691" y="11022"/>
                    <a:pt x="383667" y="7573"/>
                    <a:pt x="403860" y="7573"/>
                  </a:cubicBezTo>
                  <a:lnTo>
                    <a:pt x="456867" y="7573"/>
                  </a:lnTo>
                  <a:lnTo>
                    <a:pt x="456867" y="15145"/>
                  </a:lnTo>
                  <a:lnTo>
                    <a:pt x="426577" y="22718"/>
                  </a:lnTo>
                  <a:lnTo>
                    <a:pt x="426577" y="345805"/>
                  </a:lnTo>
                  <a:lnTo>
                    <a:pt x="456867" y="353378"/>
                  </a:lnTo>
                  <a:lnTo>
                    <a:pt x="456867" y="360950"/>
                  </a:lnTo>
                  <a:lnTo>
                    <a:pt x="312992" y="360950"/>
                  </a:lnTo>
                  <a:lnTo>
                    <a:pt x="312992" y="353378"/>
                  </a:lnTo>
                  <a:lnTo>
                    <a:pt x="343281" y="345805"/>
                  </a:lnTo>
                  <a:lnTo>
                    <a:pt x="343281" y="70676"/>
                  </a:lnTo>
                  <a:lnTo>
                    <a:pt x="224647" y="365998"/>
                  </a:lnTo>
                  <a:lnTo>
                    <a:pt x="209502" y="365998"/>
                  </a:lnTo>
                  <a:lnTo>
                    <a:pt x="55531" y="70676"/>
                  </a:lnTo>
                  <a:lnTo>
                    <a:pt x="55531" y="338233"/>
                  </a:lnTo>
                  <a:lnTo>
                    <a:pt x="95917" y="353378"/>
                  </a:lnTo>
                  <a:lnTo>
                    <a:pt x="95917" y="360950"/>
                  </a:lnTo>
                  <a:lnTo>
                    <a:pt x="0" y="360950"/>
                  </a:lnTo>
                  <a:lnTo>
                    <a:pt x="0" y="353378"/>
                  </a:lnTo>
                  <a:lnTo>
                    <a:pt x="40386" y="338233"/>
                  </a:lnTo>
                  <a:lnTo>
                    <a:pt x="40386" y="22718"/>
                  </a:lnTo>
                  <a:lnTo>
                    <a:pt x="10096" y="15145"/>
                  </a:lnTo>
                  <a:close/>
                  <a:moveTo>
                    <a:pt x="3468672" y="2524"/>
                  </a:moveTo>
                  <a:lnTo>
                    <a:pt x="3483816" y="2524"/>
                  </a:lnTo>
                  <a:lnTo>
                    <a:pt x="3627691" y="345805"/>
                  </a:lnTo>
                  <a:lnTo>
                    <a:pt x="3652933" y="353378"/>
                  </a:lnTo>
                  <a:lnTo>
                    <a:pt x="3652933" y="360950"/>
                  </a:lnTo>
                  <a:lnTo>
                    <a:pt x="3592354" y="360950"/>
                  </a:lnTo>
                  <a:cubicBezTo>
                    <a:pt x="3574853" y="360950"/>
                    <a:pt x="3560550" y="356996"/>
                    <a:pt x="3549443" y="349087"/>
                  </a:cubicBezTo>
                  <a:cubicBezTo>
                    <a:pt x="3538337" y="341178"/>
                    <a:pt x="3530092" y="330829"/>
                    <a:pt x="3524707" y="318040"/>
                  </a:cubicBezTo>
                  <a:lnTo>
                    <a:pt x="3498961" y="257461"/>
                  </a:lnTo>
                  <a:lnTo>
                    <a:pt x="3378308" y="257461"/>
                  </a:lnTo>
                  <a:lnTo>
                    <a:pt x="3344989" y="338233"/>
                  </a:lnTo>
                  <a:lnTo>
                    <a:pt x="3382851" y="353378"/>
                  </a:lnTo>
                  <a:lnTo>
                    <a:pt x="3382851" y="360950"/>
                  </a:lnTo>
                  <a:lnTo>
                    <a:pt x="3289459" y="360950"/>
                  </a:lnTo>
                  <a:lnTo>
                    <a:pt x="3289459" y="353378"/>
                  </a:lnTo>
                  <a:lnTo>
                    <a:pt x="3329845" y="338233"/>
                  </a:lnTo>
                  <a:close/>
                  <a:moveTo>
                    <a:pt x="2388679" y="0"/>
                  </a:moveTo>
                  <a:cubicBezTo>
                    <a:pt x="2408199" y="0"/>
                    <a:pt x="2427719" y="5553"/>
                    <a:pt x="2447239" y="16660"/>
                  </a:cubicBezTo>
                  <a:cubicBezTo>
                    <a:pt x="2454643" y="20698"/>
                    <a:pt x="2462047" y="26083"/>
                    <a:pt x="2469451" y="32814"/>
                  </a:cubicBezTo>
                  <a:cubicBezTo>
                    <a:pt x="2475173" y="24064"/>
                    <a:pt x="2481062" y="17164"/>
                    <a:pt x="2487120" y="12116"/>
                  </a:cubicBezTo>
                  <a:cubicBezTo>
                    <a:pt x="2493178" y="7741"/>
                    <a:pt x="2496544" y="5385"/>
                    <a:pt x="2497217" y="5049"/>
                  </a:cubicBezTo>
                  <a:lnTo>
                    <a:pt x="2509837" y="5049"/>
                  </a:lnTo>
                  <a:lnTo>
                    <a:pt x="2509837" y="100965"/>
                  </a:lnTo>
                  <a:lnTo>
                    <a:pt x="2489644" y="100965"/>
                  </a:lnTo>
                  <a:cubicBezTo>
                    <a:pt x="2485269" y="84811"/>
                    <a:pt x="2478706" y="70171"/>
                    <a:pt x="2469956" y="57046"/>
                  </a:cubicBezTo>
                  <a:cubicBezTo>
                    <a:pt x="2461879" y="44257"/>
                    <a:pt x="2451867" y="33655"/>
                    <a:pt x="2439919" y="25242"/>
                  </a:cubicBezTo>
                  <a:cubicBezTo>
                    <a:pt x="2427971" y="16828"/>
                    <a:pt x="2414257" y="12621"/>
                    <a:pt x="2398776" y="12621"/>
                  </a:cubicBezTo>
                  <a:cubicBezTo>
                    <a:pt x="2385651" y="12621"/>
                    <a:pt x="2374376" y="17837"/>
                    <a:pt x="2364953" y="28271"/>
                  </a:cubicBezTo>
                  <a:cubicBezTo>
                    <a:pt x="2355529" y="38704"/>
                    <a:pt x="2350817" y="51997"/>
                    <a:pt x="2350817" y="68152"/>
                  </a:cubicBezTo>
                  <a:cubicBezTo>
                    <a:pt x="2350817" y="80604"/>
                    <a:pt x="2354435" y="91794"/>
                    <a:pt x="2361671" y="101723"/>
                  </a:cubicBezTo>
                  <a:cubicBezTo>
                    <a:pt x="2368907" y="111651"/>
                    <a:pt x="2377826" y="120317"/>
                    <a:pt x="2388427" y="127721"/>
                  </a:cubicBezTo>
                  <a:cubicBezTo>
                    <a:pt x="2399028" y="135125"/>
                    <a:pt x="2413416" y="144044"/>
                    <a:pt x="2431590" y="154477"/>
                  </a:cubicBezTo>
                  <a:cubicBezTo>
                    <a:pt x="2452792" y="166593"/>
                    <a:pt x="2469956" y="177362"/>
                    <a:pt x="2483082" y="186786"/>
                  </a:cubicBezTo>
                  <a:cubicBezTo>
                    <a:pt x="2496207" y="196209"/>
                    <a:pt x="2507313" y="207904"/>
                    <a:pt x="2516400" y="221871"/>
                  </a:cubicBezTo>
                  <a:cubicBezTo>
                    <a:pt x="2525487" y="235838"/>
                    <a:pt x="2530031" y="251908"/>
                    <a:pt x="2530031" y="270082"/>
                  </a:cubicBezTo>
                  <a:cubicBezTo>
                    <a:pt x="2530031" y="288255"/>
                    <a:pt x="2524814" y="304831"/>
                    <a:pt x="2514381" y="319807"/>
                  </a:cubicBezTo>
                  <a:cubicBezTo>
                    <a:pt x="2503948" y="334783"/>
                    <a:pt x="2488298" y="346647"/>
                    <a:pt x="2467432" y="355397"/>
                  </a:cubicBezTo>
                  <a:cubicBezTo>
                    <a:pt x="2446566" y="364147"/>
                    <a:pt x="2421156" y="368523"/>
                    <a:pt x="2391204" y="368523"/>
                  </a:cubicBezTo>
                  <a:cubicBezTo>
                    <a:pt x="2367308" y="368523"/>
                    <a:pt x="2344928" y="363138"/>
                    <a:pt x="2324062" y="352368"/>
                  </a:cubicBezTo>
                  <a:cubicBezTo>
                    <a:pt x="2314638" y="347657"/>
                    <a:pt x="2306729" y="342103"/>
                    <a:pt x="2300335" y="335709"/>
                  </a:cubicBezTo>
                  <a:cubicBezTo>
                    <a:pt x="2295623" y="343450"/>
                    <a:pt x="2289734" y="350349"/>
                    <a:pt x="2282666" y="356407"/>
                  </a:cubicBezTo>
                  <a:cubicBezTo>
                    <a:pt x="2276608" y="360782"/>
                    <a:pt x="2273243" y="363138"/>
                    <a:pt x="2272570" y="363474"/>
                  </a:cubicBezTo>
                  <a:lnTo>
                    <a:pt x="2259949" y="363474"/>
                  </a:lnTo>
                  <a:lnTo>
                    <a:pt x="2259949" y="267558"/>
                  </a:lnTo>
                  <a:lnTo>
                    <a:pt x="2280142" y="267558"/>
                  </a:lnTo>
                  <a:cubicBezTo>
                    <a:pt x="2285190" y="284049"/>
                    <a:pt x="2292258" y="298857"/>
                    <a:pt x="2301345" y="311982"/>
                  </a:cubicBezTo>
                  <a:cubicBezTo>
                    <a:pt x="2321874" y="341262"/>
                    <a:pt x="2348461" y="355902"/>
                    <a:pt x="2381107" y="355902"/>
                  </a:cubicBezTo>
                  <a:cubicBezTo>
                    <a:pt x="2400290" y="355902"/>
                    <a:pt x="2415603" y="350181"/>
                    <a:pt x="2427046" y="338738"/>
                  </a:cubicBezTo>
                  <a:cubicBezTo>
                    <a:pt x="2438489" y="327295"/>
                    <a:pt x="2444210" y="311982"/>
                    <a:pt x="2444210" y="292799"/>
                  </a:cubicBezTo>
                  <a:cubicBezTo>
                    <a:pt x="2444210" y="281693"/>
                    <a:pt x="2440929" y="271764"/>
                    <a:pt x="2434366" y="263014"/>
                  </a:cubicBezTo>
                  <a:cubicBezTo>
                    <a:pt x="2427803" y="254264"/>
                    <a:pt x="2419642" y="246523"/>
                    <a:pt x="2409882" y="239792"/>
                  </a:cubicBezTo>
                  <a:cubicBezTo>
                    <a:pt x="2400122" y="233061"/>
                    <a:pt x="2386492" y="224647"/>
                    <a:pt x="2368991" y="214551"/>
                  </a:cubicBezTo>
                  <a:cubicBezTo>
                    <a:pt x="2346779" y="202099"/>
                    <a:pt x="2328773" y="190824"/>
                    <a:pt x="2314975" y="180728"/>
                  </a:cubicBezTo>
                  <a:cubicBezTo>
                    <a:pt x="2301176" y="170631"/>
                    <a:pt x="2289397" y="157926"/>
                    <a:pt x="2279637" y="142613"/>
                  </a:cubicBezTo>
                  <a:cubicBezTo>
                    <a:pt x="2269877" y="127300"/>
                    <a:pt x="2264997" y="109211"/>
                    <a:pt x="2264997" y="88345"/>
                  </a:cubicBezTo>
                  <a:cubicBezTo>
                    <a:pt x="2264997" y="71854"/>
                    <a:pt x="2269625" y="56961"/>
                    <a:pt x="2278880" y="43668"/>
                  </a:cubicBezTo>
                  <a:cubicBezTo>
                    <a:pt x="2288135" y="30374"/>
                    <a:pt x="2302018" y="19773"/>
                    <a:pt x="2320528" y="11864"/>
                  </a:cubicBezTo>
                  <a:cubicBezTo>
                    <a:pt x="2339038" y="3955"/>
                    <a:pt x="2361755" y="0"/>
                    <a:pt x="2388679" y="0"/>
                  </a:cubicBezTo>
                  <a:close/>
                  <a:moveTo>
                    <a:pt x="743140" y="0"/>
                  </a:moveTo>
                  <a:cubicBezTo>
                    <a:pt x="776122" y="0"/>
                    <a:pt x="804982" y="7152"/>
                    <a:pt x="829718" y="21455"/>
                  </a:cubicBezTo>
                  <a:cubicBezTo>
                    <a:pt x="854454" y="35759"/>
                    <a:pt x="873554" y="56709"/>
                    <a:pt x="887016" y="84306"/>
                  </a:cubicBezTo>
                  <a:cubicBezTo>
                    <a:pt x="900478" y="111903"/>
                    <a:pt x="907209" y="145222"/>
                    <a:pt x="907209" y="184261"/>
                  </a:cubicBezTo>
                  <a:cubicBezTo>
                    <a:pt x="907209" y="223301"/>
                    <a:pt x="900478" y="256620"/>
                    <a:pt x="887016" y="284217"/>
                  </a:cubicBezTo>
                  <a:cubicBezTo>
                    <a:pt x="873554" y="311814"/>
                    <a:pt x="854454" y="332764"/>
                    <a:pt x="829718" y="347068"/>
                  </a:cubicBezTo>
                  <a:cubicBezTo>
                    <a:pt x="804982" y="361371"/>
                    <a:pt x="776122" y="368523"/>
                    <a:pt x="743140" y="368523"/>
                  </a:cubicBezTo>
                  <a:cubicBezTo>
                    <a:pt x="710159" y="368523"/>
                    <a:pt x="681299" y="361371"/>
                    <a:pt x="656563" y="347068"/>
                  </a:cubicBezTo>
                  <a:cubicBezTo>
                    <a:pt x="631827" y="332764"/>
                    <a:pt x="612727" y="311814"/>
                    <a:pt x="599265" y="284217"/>
                  </a:cubicBezTo>
                  <a:cubicBezTo>
                    <a:pt x="585803" y="256620"/>
                    <a:pt x="579072" y="223301"/>
                    <a:pt x="579072" y="184261"/>
                  </a:cubicBezTo>
                  <a:cubicBezTo>
                    <a:pt x="579072" y="145222"/>
                    <a:pt x="585803" y="111903"/>
                    <a:pt x="599265" y="84306"/>
                  </a:cubicBezTo>
                  <a:cubicBezTo>
                    <a:pt x="612727" y="56709"/>
                    <a:pt x="631827" y="35759"/>
                    <a:pt x="656563" y="21455"/>
                  </a:cubicBezTo>
                  <a:cubicBezTo>
                    <a:pt x="681299" y="7152"/>
                    <a:pt x="710159" y="0"/>
                    <a:pt x="74314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</a:ln>
            <a:effectLst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5512" spc="827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Yeseva One" panose="00000500000000000000" pitchFamily="2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C33123A-B22E-7C0F-E97F-D6D8D49C2DF1}"/>
              </a:ext>
            </a:extLst>
          </p:cNvPr>
          <p:cNvSpPr/>
          <p:nvPr/>
        </p:nvSpPr>
        <p:spPr>
          <a:xfrm flipV="1">
            <a:off x="5191589" y="2570714"/>
            <a:ext cx="385045" cy="385045"/>
          </a:xfrm>
          <a:prstGeom prst="ellipse">
            <a:avLst/>
          </a:prstGeom>
          <a:solidFill>
            <a:srgbClr val="F973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7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AC9DC-932A-7F6C-09E5-C5D6B364071B}"/>
              </a:ext>
            </a:extLst>
          </p:cNvPr>
          <p:cNvSpPr/>
          <p:nvPr/>
        </p:nvSpPr>
        <p:spPr>
          <a:xfrm flipV="1">
            <a:off x="5902310" y="2570714"/>
            <a:ext cx="385045" cy="385045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7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AF837E-9581-0BEB-4A4D-68DB1FDC40C7}"/>
              </a:ext>
            </a:extLst>
          </p:cNvPr>
          <p:cNvSpPr/>
          <p:nvPr/>
        </p:nvSpPr>
        <p:spPr>
          <a:xfrm flipV="1">
            <a:off x="6613032" y="2570714"/>
            <a:ext cx="385045" cy="385045"/>
          </a:xfrm>
          <a:prstGeom prst="ellipse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7"/>
          </a:p>
        </p:txBody>
      </p:sp>
    </p:spTree>
    <p:extLst>
      <p:ext uri="{BB962C8B-B14F-4D97-AF65-F5344CB8AC3E}">
        <p14:creationId xmlns:p14="http://schemas.microsoft.com/office/powerpoint/2010/main" val="120829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67BD1C5-1040-752C-2612-BF96A624F82D}"/>
              </a:ext>
            </a:extLst>
          </p:cNvPr>
          <p:cNvSpPr/>
          <p:nvPr/>
        </p:nvSpPr>
        <p:spPr>
          <a:xfrm flipV="1">
            <a:off x="371939" y="284714"/>
            <a:ext cx="385045" cy="385045"/>
          </a:xfrm>
          <a:prstGeom prst="ellipse">
            <a:avLst/>
          </a:prstGeom>
          <a:solidFill>
            <a:srgbClr val="F973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7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617699-A617-B6D4-436D-BD2F81B550B0}"/>
              </a:ext>
            </a:extLst>
          </p:cNvPr>
          <p:cNvSpPr/>
          <p:nvPr/>
        </p:nvSpPr>
        <p:spPr>
          <a:xfrm flipV="1">
            <a:off x="1082660" y="284714"/>
            <a:ext cx="385045" cy="3850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7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6AF012-9D6E-AE09-DAA2-435C85FFB6A6}"/>
              </a:ext>
            </a:extLst>
          </p:cNvPr>
          <p:cNvSpPr/>
          <p:nvPr/>
        </p:nvSpPr>
        <p:spPr>
          <a:xfrm flipV="1">
            <a:off x="1793382" y="284714"/>
            <a:ext cx="385045" cy="385045"/>
          </a:xfrm>
          <a:prstGeom prst="ellipse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7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3B8241D-EB88-08CA-213E-A1C7B26BF700}"/>
              </a:ext>
            </a:extLst>
          </p:cNvPr>
          <p:cNvSpPr/>
          <p:nvPr/>
        </p:nvSpPr>
        <p:spPr>
          <a:xfrm>
            <a:off x="756984" y="858297"/>
            <a:ext cx="11054016" cy="51835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152400" dir="4980000" algn="ctr">
              <a:srgbClr val="000000">
                <a:alpha val="16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7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FD2470D-D9A2-07C9-4839-F7562FE22918}"/>
              </a:ext>
            </a:extLst>
          </p:cNvPr>
          <p:cNvSpPr/>
          <p:nvPr/>
        </p:nvSpPr>
        <p:spPr>
          <a:xfrm>
            <a:off x="4420291" y="2800213"/>
            <a:ext cx="4792566" cy="769052"/>
          </a:xfrm>
          <a:custGeom>
            <a:avLst/>
            <a:gdLst>
              <a:gd name="connsiteX0" fmla="*/ 7259633 w 9659430"/>
              <a:gd name="connsiteY0" fmla="*/ 124776 h 1550027"/>
              <a:gd name="connsiteX1" fmla="*/ 7036969 w 9659430"/>
              <a:gd name="connsiteY1" fmla="*/ 804594 h 1550027"/>
              <a:gd name="connsiteX2" fmla="*/ 7025723 w 9659430"/>
              <a:gd name="connsiteY2" fmla="*/ 839016 h 1550027"/>
              <a:gd name="connsiteX3" fmla="*/ 7494111 w 9659430"/>
              <a:gd name="connsiteY3" fmla="*/ 839016 h 1550027"/>
              <a:gd name="connsiteX4" fmla="*/ 2096464 w 9659430"/>
              <a:gd name="connsiteY4" fmla="*/ 124776 h 1550027"/>
              <a:gd name="connsiteX5" fmla="*/ 1873803 w 9659430"/>
              <a:gd name="connsiteY5" fmla="*/ 804594 h 1550027"/>
              <a:gd name="connsiteX6" fmla="*/ 1862554 w 9659430"/>
              <a:gd name="connsiteY6" fmla="*/ 839016 h 1550027"/>
              <a:gd name="connsiteX7" fmla="*/ 2330941 w 9659430"/>
              <a:gd name="connsiteY7" fmla="*/ 839016 h 1550027"/>
              <a:gd name="connsiteX8" fmla="*/ 5710680 w 9659430"/>
              <a:gd name="connsiteY8" fmla="*/ 26891 h 1550027"/>
              <a:gd name="connsiteX9" fmla="*/ 5710680 w 9659430"/>
              <a:gd name="connsiteY9" fmla="*/ 1522061 h 1550027"/>
              <a:gd name="connsiteX10" fmla="*/ 5920435 w 9659430"/>
              <a:gd name="connsiteY10" fmla="*/ 1522061 h 1550027"/>
              <a:gd name="connsiteX11" fmla="*/ 5994253 w 9659430"/>
              <a:gd name="connsiteY11" fmla="*/ 1497052 h 1550027"/>
              <a:gd name="connsiteX12" fmla="*/ 6055969 w 9659430"/>
              <a:gd name="connsiteY12" fmla="*/ 1418797 h 1550027"/>
              <a:gd name="connsiteX13" fmla="*/ 6104911 w 9659430"/>
              <a:gd name="connsiteY13" fmla="*/ 1297786 h 1550027"/>
              <a:gd name="connsiteX14" fmla="*/ 6140945 w 9659430"/>
              <a:gd name="connsiteY14" fmla="*/ 1144505 h 1550027"/>
              <a:gd name="connsiteX15" fmla="*/ 6164611 w 9659430"/>
              <a:gd name="connsiteY15" fmla="*/ 968632 h 1550027"/>
              <a:gd name="connsiteX16" fmla="*/ 6175365 w 9659430"/>
              <a:gd name="connsiteY16" fmla="*/ 783082 h 1550027"/>
              <a:gd name="connsiteX17" fmla="*/ 6154928 w 9659430"/>
              <a:gd name="connsiteY17" fmla="*/ 419508 h 1550027"/>
              <a:gd name="connsiteX18" fmla="*/ 6124004 w 9659430"/>
              <a:gd name="connsiteY18" fmla="*/ 263268 h 1550027"/>
              <a:gd name="connsiteX19" fmla="*/ 6078557 w 9659430"/>
              <a:gd name="connsiteY19" fmla="*/ 137685 h 1550027"/>
              <a:gd name="connsiteX20" fmla="*/ 6019127 w 9659430"/>
              <a:gd name="connsiteY20" fmla="*/ 54455 h 1550027"/>
              <a:gd name="connsiteX21" fmla="*/ 5945175 w 9659430"/>
              <a:gd name="connsiteY21" fmla="*/ 26891 h 1550027"/>
              <a:gd name="connsiteX22" fmla="*/ 7489778 w 9659430"/>
              <a:gd name="connsiteY22" fmla="*/ 13983 h 1550027"/>
              <a:gd name="connsiteX23" fmla="*/ 7655475 w 9659430"/>
              <a:gd name="connsiteY23" fmla="*/ 13983 h 1550027"/>
              <a:gd name="connsiteX24" fmla="*/ 8152431 w 9659430"/>
              <a:gd name="connsiteY24" fmla="*/ 1546801 h 1550027"/>
              <a:gd name="connsiteX25" fmla="*/ 7990341 w 9659430"/>
              <a:gd name="connsiteY25" fmla="*/ 1546801 h 1550027"/>
              <a:gd name="connsiteX26" fmla="*/ 7268238 w 9659430"/>
              <a:gd name="connsiteY26" fmla="*/ 13983 h 1550027"/>
              <a:gd name="connsiteX27" fmla="*/ 7455695 w 9659430"/>
              <a:gd name="connsiteY27" fmla="*/ 13983 h 1550027"/>
              <a:gd name="connsiteX28" fmla="*/ 7956257 w 9659430"/>
              <a:gd name="connsiteY28" fmla="*/ 1546801 h 1550027"/>
              <a:gd name="connsiteX29" fmla="*/ 7726469 w 9659430"/>
              <a:gd name="connsiteY29" fmla="*/ 1546801 h 1550027"/>
              <a:gd name="connsiteX30" fmla="*/ 7503644 w 9659430"/>
              <a:gd name="connsiteY30" fmla="*/ 868059 h 1550027"/>
              <a:gd name="connsiteX31" fmla="*/ 7016234 w 9659430"/>
              <a:gd name="connsiteY31" fmla="*/ 868059 h 1550027"/>
              <a:gd name="connsiteX32" fmla="*/ 7001473 w 9659430"/>
              <a:gd name="connsiteY32" fmla="*/ 913235 h 1550027"/>
              <a:gd name="connsiteX33" fmla="*/ 7093980 w 9659430"/>
              <a:gd name="connsiteY33" fmla="*/ 1546801 h 1550027"/>
              <a:gd name="connsiteX34" fmla="*/ 6769131 w 9659430"/>
              <a:gd name="connsiteY34" fmla="*/ 1546801 h 1550027"/>
              <a:gd name="connsiteX35" fmla="*/ 2306157 w 9659430"/>
              <a:gd name="connsiteY35" fmla="*/ 13983 h 1550027"/>
              <a:gd name="connsiteX36" fmla="*/ 2492306 w 9659430"/>
              <a:gd name="connsiteY36" fmla="*/ 13983 h 1550027"/>
              <a:gd name="connsiteX37" fmla="*/ 2989261 w 9659430"/>
              <a:gd name="connsiteY37" fmla="*/ 1546801 h 1550027"/>
              <a:gd name="connsiteX38" fmla="*/ 2806719 w 9659430"/>
              <a:gd name="connsiteY38" fmla="*/ 1546801 h 1550027"/>
              <a:gd name="connsiteX39" fmla="*/ 2105068 w 9659430"/>
              <a:gd name="connsiteY39" fmla="*/ 13983 h 1550027"/>
              <a:gd name="connsiteX40" fmla="*/ 2272073 w 9659430"/>
              <a:gd name="connsiteY40" fmla="*/ 13983 h 1550027"/>
              <a:gd name="connsiteX41" fmla="*/ 2772635 w 9659430"/>
              <a:gd name="connsiteY41" fmla="*/ 1546801 h 1550027"/>
              <a:gd name="connsiteX42" fmla="*/ 2563300 w 9659430"/>
              <a:gd name="connsiteY42" fmla="*/ 1546801 h 1550027"/>
              <a:gd name="connsiteX43" fmla="*/ 2340475 w 9659430"/>
              <a:gd name="connsiteY43" fmla="*/ 868059 h 1550027"/>
              <a:gd name="connsiteX44" fmla="*/ 1853067 w 9659430"/>
              <a:gd name="connsiteY44" fmla="*/ 868059 h 1550027"/>
              <a:gd name="connsiteX45" fmla="*/ 1838306 w 9659430"/>
              <a:gd name="connsiteY45" fmla="*/ 913235 h 1550027"/>
              <a:gd name="connsiteX46" fmla="*/ 1930810 w 9659430"/>
              <a:gd name="connsiteY46" fmla="*/ 1546801 h 1550027"/>
              <a:gd name="connsiteX47" fmla="*/ 1605962 w 9659430"/>
              <a:gd name="connsiteY47" fmla="*/ 1546801 h 1550027"/>
              <a:gd name="connsiteX48" fmla="*/ 4766214 w 9659430"/>
              <a:gd name="connsiteY48" fmla="*/ 11346 h 1550027"/>
              <a:gd name="connsiteX49" fmla="*/ 4766214 w 9659430"/>
              <a:gd name="connsiteY49" fmla="*/ 1550027 h 1550027"/>
              <a:gd name="connsiteX50" fmla="*/ 4586615 w 9659430"/>
              <a:gd name="connsiteY50" fmla="*/ 1550027 h 1550027"/>
              <a:gd name="connsiteX51" fmla="*/ 4587692 w 9659430"/>
              <a:gd name="connsiteY51" fmla="*/ 149516 h 1550027"/>
              <a:gd name="connsiteX52" fmla="*/ 4273029 w 9659430"/>
              <a:gd name="connsiteY52" fmla="*/ 1224937 h 1550027"/>
              <a:gd name="connsiteX53" fmla="*/ 4246722 w 9659430"/>
              <a:gd name="connsiteY53" fmla="*/ 1149237 h 1550027"/>
              <a:gd name="connsiteX54" fmla="*/ 4587692 w 9659430"/>
              <a:gd name="connsiteY54" fmla="*/ 22589 h 1550027"/>
              <a:gd name="connsiteX55" fmla="*/ 4587692 w 9659430"/>
              <a:gd name="connsiteY55" fmla="*/ 11832 h 1550027"/>
              <a:gd name="connsiteX56" fmla="*/ 4982458 w 9659430"/>
              <a:gd name="connsiteY56" fmla="*/ 10757 h 1550027"/>
              <a:gd name="connsiteX57" fmla="*/ 4982458 w 9659430"/>
              <a:gd name="connsiteY57" fmla="*/ 1550027 h 1550027"/>
              <a:gd name="connsiteX58" fmla="*/ 4798614 w 9659430"/>
              <a:gd name="connsiteY58" fmla="*/ 1550027 h 1550027"/>
              <a:gd name="connsiteX59" fmla="*/ 4798614 w 9659430"/>
              <a:gd name="connsiteY59" fmla="*/ 11258 h 1550027"/>
              <a:gd name="connsiteX60" fmla="*/ 5533090 w 9659430"/>
              <a:gd name="connsiteY60" fmla="*/ 4303 h 1550027"/>
              <a:gd name="connsiteX61" fmla="*/ 5536962 w 9659430"/>
              <a:gd name="connsiteY61" fmla="*/ 4303 h 1550027"/>
              <a:gd name="connsiteX62" fmla="*/ 5806414 w 9659430"/>
              <a:gd name="connsiteY62" fmla="*/ 4303 h 1550027"/>
              <a:gd name="connsiteX63" fmla="*/ 6100069 w 9659430"/>
              <a:gd name="connsiteY63" fmla="*/ 4303 h 1550027"/>
              <a:gd name="connsiteX64" fmla="*/ 6488382 w 9659430"/>
              <a:gd name="connsiteY64" fmla="*/ 224813 h 1550027"/>
              <a:gd name="connsiteX65" fmla="*/ 6573764 w 9659430"/>
              <a:gd name="connsiteY65" fmla="*/ 452719 h 1550027"/>
              <a:gd name="connsiteX66" fmla="*/ 6603479 w 9659430"/>
              <a:gd name="connsiteY66" fmla="*/ 731448 h 1550027"/>
              <a:gd name="connsiteX67" fmla="*/ 6553999 w 9659430"/>
              <a:gd name="connsiteY67" fmla="*/ 1068131 h 1550027"/>
              <a:gd name="connsiteX68" fmla="*/ 6481526 w 9659430"/>
              <a:gd name="connsiteY68" fmla="*/ 1247497 h 1550027"/>
              <a:gd name="connsiteX69" fmla="*/ 6371137 w 9659430"/>
              <a:gd name="connsiteY69" fmla="*/ 1402663 h 1550027"/>
              <a:gd name="connsiteX70" fmla="*/ 6015092 w 9659430"/>
              <a:gd name="connsiteY70" fmla="*/ 1543573 h 1550027"/>
              <a:gd name="connsiteX71" fmla="*/ 5533090 w 9659430"/>
              <a:gd name="connsiteY71" fmla="*/ 1543573 h 1550027"/>
              <a:gd name="connsiteX72" fmla="*/ 5315915 w 9659430"/>
              <a:gd name="connsiteY72" fmla="*/ 4303 h 1550027"/>
              <a:gd name="connsiteX73" fmla="*/ 5500690 w 9659430"/>
              <a:gd name="connsiteY73" fmla="*/ 4303 h 1550027"/>
              <a:gd name="connsiteX74" fmla="*/ 5500690 w 9659430"/>
              <a:gd name="connsiteY74" fmla="*/ 1543573 h 1550027"/>
              <a:gd name="connsiteX75" fmla="*/ 5332049 w 9659430"/>
              <a:gd name="connsiteY75" fmla="*/ 1543573 h 1550027"/>
              <a:gd name="connsiteX76" fmla="*/ 5330972 w 9659430"/>
              <a:gd name="connsiteY76" fmla="*/ 1543573 h 1550027"/>
              <a:gd name="connsiteX77" fmla="*/ 5314838 w 9659430"/>
              <a:gd name="connsiteY77" fmla="*/ 1543573 h 1550027"/>
              <a:gd name="connsiteX78" fmla="*/ 9429240 w 9659430"/>
              <a:gd name="connsiteY78" fmla="*/ 3228 h 1550027"/>
              <a:gd name="connsiteX79" fmla="*/ 9659430 w 9659430"/>
              <a:gd name="connsiteY79" fmla="*/ 3228 h 1550027"/>
              <a:gd name="connsiteX80" fmla="*/ 9659430 w 9659430"/>
              <a:gd name="connsiteY80" fmla="*/ 1545724 h 1550027"/>
              <a:gd name="connsiteX81" fmla="*/ 9217334 w 9659430"/>
              <a:gd name="connsiteY81" fmla="*/ 1550027 h 1550027"/>
              <a:gd name="connsiteX82" fmla="*/ 9161257 w 9659430"/>
              <a:gd name="connsiteY82" fmla="*/ 1431373 h 1550027"/>
              <a:gd name="connsiteX83" fmla="*/ 9161257 w 9659430"/>
              <a:gd name="connsiteY83" fmla="*/ 496448 h 1550027"/>
              <a:gd name="connsiteX84" fmla="*/ 9623933 w 9659430"/>
              <a:gd name="connsiteY84" fmla="*/ 1470428 h 1550027"/>
              <a:gd name="connsiteX85" fmla="*/ 9618556 w 9659430"/>
              <a:gd name="connsiteY85" fmla="*/ 590538 h 1550027"/>
              <a:gd name="connsiteX86" fmla="*/ 9603496 w 9659430"/>
              <a:gd name="connsiteY86" fmla="*/ 412247 h 1550027"/>
              <a:gd name="connsiteX87" fmla="*/ 9556168 w 9659430"/>
              <a:gd name="connsiteY87" fmla="*/ 274295 h 1550027"/>
              <a:gd name="connsiteX88" fmla="*/ 9492703 w 9659430"/>
              <a:gd name="connsiteY88" fmla="*/ 147635 h 1550027"/>
              <a:gd name="connsiteX89" fmla="*/ 9429240 w 9659430"/>
              <a:gd name="connsiteY89" fmla="*/ 3228 h 1550027"/>
              <a:gd name="connsiteX90" fmla="*/ 8478354 w 9659430"/>
              <a:gd name="connsiteY90" fmla="*/ 2152 h 1550027"/>
              <a:gd name="connsiteX91" fmla="*/ 8513851 w 9659430"/>
              <a:gd name="connsiteY91" fmla="*/ 2152 h 1550027"/>
              <a:gd name="connsiteX92" fmla="*/ 8513851 w 9659430"/>
              <a:gd name="connsiteY92" fmla="*/ 5380 h 1550027"/>
              <a:gd name="connsiteX93" fmla="*/ 8927982 w 9659430"/>
              <a:gd name="connsiteY93" fmla="*/ 5380 h 1550027"/>
              <a:gd name="connsiteX94" fmla="*/ 9029460 w 9659430"/>
              <a:gd name="connsiteY94" fmla="*/ 219001 h 1550027"/>
              <a:gd name="connsiteX95" fmla="*/ 9029460 w 9659430"/>
              <a:gd name="connsiteY95" fmla="*/ 1152501 h 1550027"/>
              <a:gd name="connsiteX96" fmla="*/ 8521382 w 9659430"/>
              <a:gd name="connsiteY96" fmla="*/ 77448 h 1550027"/>
              <a:gd name="connsiteX97" fmla="*/ 8527836 w 9659430"/>
              <a:gd name="connsiteY97" fmla="*/ 960566 h 1550027"/>
              <a:gd name="connsiteX98" fmla="*/ 8528911 w 9659430"/>
              <a:gd name="connsiteY98" fmla="*/ 1022684 h 1550027"/>
              <a:gd name="connsiteX99" fmla="*/ 8533214 w 9659430"/>
              <a:gd name="connsiteY99" fmla="*/ 1079963 h 1550027"/>
              <a:gd name="connsiteX100" fmla="*/ 8558493 w 9659430"/>
              <a:gd name="connsiteY100" fmla="*/ 1186453 h 1550027"/>
              <a:gd name="connsiteX101" fmla="*/ 8596679 w 9659430"/>
              <a:gd name="connsiteY101" fmla="*/ 1283264 h 1550027"/>
              <a:gd name="connsiteX102" fmla="*/ 8666865 w 9659430"/>
              <a:gd name="connsiteY102" fmla="*/ 1430628 h 1550027"/>
              <a:gd name="connsiteX103" fmla="*/ 8719303 w 9659430"/>
              <a:gd name="connsiteY103" fmla="*/ 1545724 h 1550027"/>
              <a:gd name="connsiteX104" fmla="*/ 8715001 w 9659430"/>
              <a:gd name="connsiteY104" fmla="*/ 1545724 h 1550027"/>
              <a:gd name="connsiteX105" fmla="*/ 8715538 w 9659430"/>
              <a:gd name="connsiteY105" fmla="*/ 1546801 h 1550027"/>
              <a:gd name="connsiteX106" fmla="*/ 8716075 w 9659430"/>
              <a:gd name="connsiteY106" fmla="*/ 1547876 h 1550027"/>
              <a:gd name="connsiteX107" fmla="*/ 8485885 w 9659430"/>
              <a:gd name="connsiteY107" fmla="*/ 1547876 h 1550027"/>
              <a:gd name="connsiteX108" fmla="*/ 8485885 w 9659430"/>
              <a:gd name="connsiteY108" fmla="*/ 1545724 h 1550027"/>
              <a:gd name="connsiteX109" fmla="*/ 8478354 w 9659430"/>
              <a:gd name="connsiteY109" fmla="*/ 1545724 h 1550027"/>
              <a:gd name="connsiteX110" fmla="*/ 3527745 w 9659430"/>
              <a:gd name="connsiteY110" fmla="*/ 0 h 1550027"/>
              <a:gd name="connsiteX111" fmla="*/ 3707822 w 9659430"/>
              <a:gd name="connsiteY111" fmla="*/ 0 h 1550027"/>
              <a:gd name="connsiteX112" fmla="*/ 4180407 w 9659430"/>
              <a:gd name="connsiteY112" fmla="*/ 1359917 h 1550027"/>
              <a:gd name="connsiteX113" fmla="*/ 4181093 w 9659430"/>
              <a:gd name="connsiteY113" fmla="*/ 1366089 h 1550027"/>
              <a:gd name="connsiteX114" fmla="*/ 4181772 w 9659430"/>
              <a:gd name="connsiteY114" fmla="*/ 1363846 h 1550027"/>
              <a:gd name="connsiteX115" fmla="*/ 4212894 w 9659430"/>
              <a:gd name="connsiteY115" fmla="*/ 1453403 h 1550027"/>
              <a:gd name="connsiteX116" fmla="*/ 4192924 w 9659430"/>
              <a:gd name="connsiteY116" fmla="*/ 1542499 h 1550027"/>
              <a:gd name="connsiteX117" fmla="*/ 4192924 w 9659430"/>
              <a:gd name="connsiteY117" fmla="*/ 1550027 h 1550027"/>
              <a:gd name="connsiteX118" fmla="*/ 4067235 w 9659430"/>
              <a:gd name="connsiteY118" fmla="*/ 1550027 h 1550027"/>
              <a:gd name="connsiteX119" fmla="*/ 3314109 w 9659430"/>
              <a:gd name="connsiteY119" fmla="*/ 0 h 1550027"/>
              <a:gd name="connsiteX120" fmla="*/ 3493439 w 9659430"/>
              <a:gd name="connsiteY120" fmla="*/ 0 h 1550027"/>
              <a:gd name="connsiteX121" fmla="*/ 4032929 w 9659430"/>
              <a:gd name="connsiteY121" fmla="*/ 1550027 h 1550027"/>
              <a:gd name="connsiteX122" fmla="*/ 3872378 w 9659430"/>
              <a:gd name="connsiteY122" fmla="*/ 1550027 h 1550027"/>
              <a:gd name="connsiteX123" fmla="*/ 3350682 w 9659430"/>
              <a:gd name="connsiteY123" fmla="*/ 100036 h 1550027"/>
              <a:gd name="connsiteX124" fmla="*/ 3356060 w 9659430"/>
              <a:gd name="connsiteY124" fmla="*/ 904630 h 1550027"/>
              <a:gd name="connsiteX125" fmla="*/ 3374078 w 9659430"/>
              <a:gd name="connsiteY125" fmla="*/ 1107259 h 1550027"/>
              <a:gd name="connsiteX126" fmla="*/ 3432431 w 9659430"/>
              <a:gd name="connsiteY126" fmla="*/ 1283264 h 1550027"/>
              <a:gd name="connsiteX127" fmla="*/ 3502620 w 9659430"/>
              <a:gd name="connsiteY127" fmla="*/ 1430628 h 1550027"/>
              <a:gd name="connsiteX128" fmla="*/ 3555058 w 9659430"/>
              <a:gd name="connsiteY128" fmla="*/ 1545724 h 1550027"/>
              <a:gd name="connsiteX129" fmla="*/ 3314109 w 9659430"/>
              <a:gd name="connsiteY129" fmla="*/ 1545724 h 1550027"/>
              <a:gd name="connsiteX130" fmla="*/ 1094440 w 9659430"/>
              <a:gd name="connsiteY130" fmla="*/ 0 h 1550027"/>
              <a:gd name="connsiteX131" fmla="*/ 1272507 w 9659430"/>
              <a:gd name="connsiteY131" fmla="*/ 0 h 1550027"/>
              <a:gd name="connsiteX132" fmla="*/ 1272507 w 9659430"/>
              <a:gd name="connsiteY132" fmla="*/ 1544650 h 1550027"/>
              <a:gd name="connsiteX133" fmla="*/ 1094440 w 9659430"/>
              <a:gd name="connsiteY133" fmla="*/ 1544650 h 1550027"/>
              <a:gd name="connsiteX134" fmla="*/ 214965 w 9659430"/>
              <a:gd name="connsiteY134" fmla="*/ 0 h 1550027"/>
              <a:gd name="connsiteX135" fmla="*/ 396920 w 9659430"/>
              <a:gd name="connsiteY135" fmla="*/ 0 h 1550027"/>
              <a:gd name="connsiteX136" fmla="*/ 396920 w 9659430"/>
              <a:gd name="connsiteY136" fmla="*/ 868059 h 1550027"/>
              <a:gd name="connsiteX137" fmla="*/ 876664 w 9659430"/>
              <a:gd name="connsiteY137" fmla="*/ 868059 h 1550027"/>
              <a:gd name="connsiteX138" fmla="*/ 876664 w 9659430"/>
              <a:gd name="connsiteY138" fmla="*/ 0 h 1550027"/>
              <a:gd name="connsiteX139" fmla="*/ 1062040 w 9659430"/>
              <a:gd name="connsiteY139" fmla="*/ 0 h 1550027"/>
              <a:gd name="connsiteX140" fmla="*/ 1062040 w 9659430"/>
              <a:gd name="connsiteY140" fmla="*/ 1544650 h 1550027"/>
              <a:gd name="connsiteX141" fmla="*/ 876664 w 9659430"/>
              <a:gd name="connsiteY141" fmla="*/ 1544650 h 1550027"/>
              <a:gd name="connsiteX142" fmla="*/ 876664 w 9659430"/>
              <a:gd name="connsiteY142" fmla="*/ 892798 h 1550027"/>
              <a:gd name="connsiteX143" fmla="*/ 396920 w 9659430"/>
              <a:gd name="connsiteY143" fmla="*/ 892798 h 1550027"/>
              <a:gd name="connsiteX144" fmla="*/ 396920 w 9659430"/>
              <a:gd name="connsiteY144" fmla="*/ 1544650 h 1550027"/>
              <a:gd name="connsiteX145" fmla="*/ 214965 w 9659430"/>
              <a:gd name="connsiteY145" fmla="*/ 1544650 h 1550027"/>
              <a:gd name="connsiteX146" fmla="*/ 1075 w 9659430"/>
              <a:gd name="connsiteY146" fmla="*/ 0 h 1550027"/>
              <a:gd name="connsiteX147" fmla="*/ 182565 w 9659430"/>
              <a:gd name="connsiteY147" fmla="*/ 0 h 1550027"/>
              <a:gd name="connsiteX148" fmla="*/ 182565 w 9659430"/>
              <a:gd name="connsiteY148" fmla="*/ 1544650 h 1550027"/>
              <a:gd name="connsiteX149" fmla="*/ 0 w 9659430"/>
              <a:gd name="connsiteY149" fmla="*/ 1544650 h 155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9659430" h="1550027">
                <a:moveTo>
                  <a:pt x="7259633" y="124776"/>
                </a:moveTo>
                <a:lnTo>
                  <a:pt x="7036969" y="804594"/>
                </a:lnTo>
                <a:lnTo>
                  <a:pt x="7025723" y="839016"/>
                </a:lnTo>
                <a:lnTo>
                  <a:pt x="7494111" y="839016"/>
                </a:lnTo>
                <a:close/>
                <a:moveTo>
                  <a:pt x="2096464" y="124776"/>
                </a:moveTo>
                <a:lnTo>
                  <a:pt x="1873803" y="804594"/>
                </a:lnTo>
                <a:lnTo>
                  <a:pt x="1862554" y="839016"/>
                </a:lnTo>
                <a:lnTo>
                  <a:pt x="2330941" y="839016"/>
                </a:lnTo>
                <a:close/>
                <a:moveTo>
                  <a:pt x="5710680" y="26891"/>
                </a:moveTo>
                <a:lnTo>
                  <a:pt x="5710680" y="1522061"/>
                </a:lnTo>
                <a:lnTo>
                  <a:pt x="5920435" y="1522061"/>
                </a:lnTo>
                <a:cubicBezTo>
                  <a:pt x="5947259" y="1522599"/>
                  <a:pt x="5971864" y="1514263"/>
                  <a:pt x="5994253" y="1497052"/>
                </a:cubicBezTo>
                <a:cubicBezTo>
                  <a:pt x="6016639" y="1479841"/>
                  <a:pt x="6037211" y="1453756"/>
                  <a:pt x="6055969" y="1418797"/>
                </a:cubicBezTo>
                <a:cubicBezTo>
                  <a:pt x="6074298" y="1383837"/>
                  <a:pt x="6090613" y="1343500"/>
                  <a:pt x="6104911" y="1297786"/>
                </a:cubicBezTo>
                <a:cubicBezTo>
                  <a:pt x="6119207" y="1252070"/>
                  <a:pt x="6131219" y="1200976"/>
                  <a:pt x="6140945" y="1144505"/>
                </a:cubicBezTo>
                <a:cubicBezTo>
                  <a:pt x="6151119" y="1087494"/>
                  <a:pt x="6159007" y="1028869"/>
                  <a:pt x="6164611" y="968632"/>
                </a:cubicBezTo>
                <a:cubicBezTo>
                  <a:pt x="6170212" y="908395"/>
                  <a:pt x="6173797" y="846545"/>
                  <a:pt x="6175365" y="783082"/>
                </a:cubicBezTo>
                <a:cubicBezTo>
                  <a:pt x="6177697" y="654899"/>
                  <a:pt x="6170884" y="533708"/>
                  <a:pt x="6154928" y="419508"/>
                </a:cubicBezTo>
                <a:cubicBezTo>
                  <a:pt x="6146906" y="362454"/>
                  <a:pt x="6136597" y="310372"/>
                  <a:pt x="6124004" y="263268"/>
                </a:cubicBezTo>
                <a:cubicBezTo>
                  <a:pt x="6111409" y="216164"/>
                  <a:pt x="6096260" y="174302"/>
                  <a:pt x="6078557" y="137685"/>
                </a:cubicBezTo>
                <a:cubicBezTo>
                  <a:pt x="6061300" y="100598"/>
                  <a:pt x="6041492" y="72854"/>
                  <a:pt x="6019127" y="54455"/>
                </a:cubicBezTo>
                <a:cubicBezTo>
                  <a:pt x="5996761" y="36058"/>
                  <a:pt x="5972110" y="26870"/>
                  <a:pt x="5945175" y="26891"/>
                </a:cubicBezTo>
                <a:close/>
                <a:moveTo>
                  <a:pt x="7489778" y="13983"/>
                </a:moveTo>
                <a:lnTo>
                  <a:pt x="7655475" y="13983"/>
                </a:lnTo>
                <a:lnTo>
                  <a:pt x="8152431" y="1546801"/>
                </a:lnTo>
                <a:lnTo>
                  <a:pt x="7990341" y="1546801"/>
                </a:lnTo>
                <a:close/>
                <a:moveTo>
                  <a:pt x="7268238" y="13983"/>
                </a:moveTo>
                <a:lnTo>
                  <a:pt x="7455695" y="13983"/>
                </a:lnTo>
                <a:lnTo>
                  <a:pt x="7956257" y="1546801"/>
                </a:lnTo>
                <a:lnTo>
                  <a:pt x="7726469" y="1546801"/>
                </a:lnTo>
                <a:lnTo>
                  <a:pt x="7503644" y="868059"/>
                </a:lnTo>
                <a:lnTo>
                  <a:pt x="7016234" y="868059"/>
                </a:lnTo>
                <a:lnTo>
                  <a:pt x="7001473" y="913235"/>
                </a:lnTo>
                <a:cubicBezTo>
                  <a:pt x="6933885" y="1129264"/>
                  <a:pt x="6964723" y="1340453"/>
                  <a:pt x="7093980" y="1546801"/>
                </a:cubicBezTo>
                <a:lnTo>
                  <a:pt x="6769131" y="1546801"/>
                </a:lnTo>
                <a:close/>
                <a:moveTo>
                  <a:pt x="2306157" y="13983"/>
                </a:moveTo>
                <a:lnTo>
                  <a:pt x="2492306" y="13983"/>
                </a:lnTo>
                <a:lnTo>
                  <a:pt x="2989261" y="1546801"/>
                </a:lnTo>
                <a:lnTo>
                  <a:pt x="2806719" y="1546801"/>
                </a:lnTo>
                <a:close/>
                <a:moveTo>
                  <a:pt x="2105068" y="13983"/>
                </a:moveTo>
                <a:lnTo>
                  <a:pt x="2272073" y="13983"/>
                </a:lnTo>
                <a:lnTo>
                  <a:pt x="2772635" y="1546801"/>
                </a:lnTo>
                <a:lnTo>
                  <a:pt x="2563300" y="1546801"/>
                </a:lnTo>
                <a:lnTo>
                  <a:pt x="2340475" y="868059"/>
                </a:lnTo>
                <a:lnTo>
                  <a:pt x="1853067" y="868059"/>
                </a:lnTo>
                <a:lnTo>
                  <a:pt x="1838306" y="913235"/>
                </a:lnTo>
                <a:cubicBezTo>
                  <a:pt x="1770719" y="1129264"/>
                  <a:pt x="1801554" y="1340453"/>
                  <a:pt x="1930810" y="1546801"/>
                </a:cubicBezTo>
                <a:lnTo>
                  <a:pt x="1605962" y="1546801"/>
                </a:lnTo>
                <a:close/>
                <a:moveTo>
                  <a:pt x="4766214" y="11346"/>
                </a:moveTo>
                <a:lnTo>
                  <a:pt x="4766214" y="1550027"/>
                </a:lnTo>
                <a:lnTo>
                  <a:pt x="4586615" y="1550027"/>
                </a:lnTo>
                <a:lnTo>
                  <a:pt x="4587692" y="149516"/>
                </a:lnTo>
                <a:lnTo>
                  <a:pt x="4273029" y="1224937"/>
                </a:lnTo>
                <a:lnTo>
                  <a:pt x="4246722" y="1149237"/>
                </a:lnTo>
                <a:lnTo>
                  <a:pt x="4587692" y="22589"/>
                </a:lnTo>
                <a:lnTo>
                  <a:pt x="4587692" y="11832"/>
                </a:lnTo>
                <a:close/>
                <a:moveTo>
                  <a:pt x="4982458" y="10757"/>
                </a:moveTo>
                <a:lnTo>
                  <a:pt x="4982458" y="1550027"/>
                </a:lnTo>
                <a:lnTo>
                  <a:pt x="4798614" y="1550027"/>
                </a:lnTo>
                <a:lnTo>
                  <a:pt x="4798614" y="11258"/>
                </a:lnTo>
                <a:close/>
                <a:moveTo>
                  <a:pt x="5533090" y="4303"/>
                </a:moveTo>
                <a:lnTo>
                  <a:pt x="5536962" y="4303"/>
                </a:lnTo>
                <a:cubicBezTo>
                  <a:pt x="5618712" y="4303"/>
                  <a:pt x="5708529" y="4303"/>
                  <a:pt x="5806414" y="4303"/>
                </a:cubicBezTo>
                <a:cubicBezTo>
                  <a:pt x="5913981" y="4303"/>
                  <a:pt x="6011866" y="4303"/>
                  <a:pt x="6100069" y="4303"/>
                </a:cubicBezTo>
                <a:cubicBezTo>
                  <a:pt x="6282752" y="15956"/>
                  <a:pt x="6412190" y="89460"/>
                  <a:pt x="6488382" y="224813"/>
                </a:cubicBezTo>
                <a:cubicBezTo>
                  <a:pt x="6526055" y="292108"/>
                  <a:pt x="6554514" y="368077"/>
                  <a:pt x="6573764" y="452719"/>
                </a:cubicBezTo>
                <a:cubicBezTo>
                  <a:pt x="6593013" y="537360"/>
                  <a:pt x="6602920" y="630270"/>
                  <a:pt x="6603479" y="731448"/>
                </a:cubicBezTo>
                <a:cubicBezTo>
                  <a:pt x="6605811" y="828081"/>
                  <a:pt x="6589315" y="940307"/>
                  <a:pt x="6553999" y="1068131"/>
                </a:cubicBezTo>
                <a:cubicBezTo>
                  <a:pt x="6536229" y="1132088"/>
                  <a:pt x="6512070" y="1191876"/>
                  <a:pt x="6481526" y="1247497"/>
                </a:cubicBezTo>
                <a:cubicBezTo>
                  <a:pt x="6450982" y="1303118"/>
                  <a:pt x="6414185" y="1354840"/>
                  <a:pt x="6371137" y="1402663"/>
                </a:cubicBezTo>
                <a:cubicBezTo>
                  <a:pt x="6284188" y="1498574"/>
                  <a:pt x="6165507" y="1545546"/>
                  <a:pt x="6015092" y="1543573"/>
                </a:cubicBezTo>
                <a:lnTo>
                  <a:pt x="5533090" y="1543573"/>
                </a:lnTo>
                <a:close/>
                <a:moveTo>
                  <a:pt x="5315915" y="4303"/>
                </a:moveTo>
                <a:lnTo>
                  <a:pt x="5500690" y="4303"/>
                </a:lnTo>
                <a:lnTo>
                  <a:pt x="5500690" y="1543573"/>
                </a:lnTo>
                <a:lnTo>
                  <a:pt x="5332049" y="1543573"/>
                </a:lnTo>
                <a:lnTo>
                  <a:pt x="5330972" y="1543573"/>
                </a:lnTo>
                <a:lnTo>
                  <a:pt x="5314838" y="1543573"/>
                </a:lnTo>
                <a:close/>
                <a:moveTo>
                  <a:pt x="9429240" y="3228"/>
                </a:moveTo>
                <a:lnTo>
                  <a:pt x="9659430" y="3228"/>
                </a:lnTo>
                <a:lnTo>
                  <a:pt x="9659430" y="1545724"/>
                </a:lnTo>
                <a:lnTo>
                  <a:pt x="9217334" y="1550027"/>
                </a:lnTo>
                <a:lnTo>
                  <a:pt x="9161257" y="1431373"/>
                </a:lnTo>
                <a:lnTo>
                  <a:pt x="9161257" y="496448"/>
                </a:lnTo>
                <a:lnTo>
                  <a:pt x="9623933" y="1470428"/>
                </a:lnTo>
                <a:lnTo>
                  <a:pt x="9618556" y="590538"/>
                </a:lnTo>
                <a:cubicBezTo>
                  <a:pt x="9619050" y="524384"/>
                  <a:pt x="9614029" y="464955"/>
                  <a:pt x="9603496" y="412247"/>
                </a:cubicBezTo>
                <a:cubicBezTo>
                  <a:pt x="9592963" y="359539"/>
                  <a:pt x="9577188" y="313555"/>
                  <a:pt x="9556168" y="274295"/>
                </a:cubicBezTo>
                <a:cubicBezTo>
                  <a:pt x="9535148" y="235032"/>
                  <a:pt x="9513993" y="192812"/>
                  <a:pt x="9492703" y="147635"/>
                </a:cubicBezTo>
                <a:cubicBezTo>
                  <a:pt x="9471415" y="102458"/>
                  <a:pt x="9450260" y="54322"/>
                  <a:pt x="9429240" y="3228"/>
                </a:cubicBezTo>
                <a:close/>
                <a:moveTo>
                  <a:pt x="8478354" y="2152"/>
                </a:moveTo>
                <a:lnTo>
                  <a:pt x="8513851" y="2152"/>
                </a:lnTo>
                <a:lnTo>
                  <a:pt x="8513851" y="5380"/>
                </a:lnTo>
                <a:lnTo>
                  <a:pt x="8927982" y="5380"/>
                </a:lnTo>
                <a:lnTo>
                  <a:pt x="9029460" y="219001"/>
                </a:lnTo>
                <a:lnTo>
                  <a:pt x="9029460" y="1152501"/>
                </a:lnTo>
                <a:lnTo>
                  <a:pt x="8521382" y="77448"/>
                </a:lnTo>
                <a:lnTo>
                  <a:pt x="8527836" y="960566"/>
                </a:lnTo>
                <a:cubicBezTo>
                  <a:pt x="8527791" y="982078"/>
                  <a:pt x="8528150" y="1002785"/>
                  <a:pt x="8528911" y="1022684"/>
                </a:cubicBezTo>
                <a:cubicBezTo>
                  <a:pt x="8529672" y="1042584"/>
                  <a:pt x="8531108" y="1061677"/>
                  <a:pt x="8533214" y="1079963"/>
                </a:cubicBezTo>
                <a:cubicBezTo>
                  <a:pt x="8539622" y="1117074"/>
                  <a:pt x="8548049" y="1152571"/>
                  <a:pt x="8558493" y="1186453"/>
                </a:cubicBezTo>
                <a:cubicBezTo>
                  <a:pt x="8568935" y="1220338"/>
                  <a:pt x="8581665" y="1252607"/>
                  <a:pt x="8596679" y="1283264"/>
                </a:cubicBezTo>
                <a:cubicBezTo>
                  <a:pt x="8623033" y="1337629"/>
                  <a:pt x="8646428" y="1386752"/>
                  <a:pt x="8666865" y="1430628"/>
                </a:cubicBezTo>
                <a:cubicBezTo>
                  <a:pt x="8687302" y="1474507"/>
                  <a:pt x="8704781" y="1512873"/>
                  <a:pt x="8719303" y="1545724"/>
                </a:cubicBezTo>
                <a:lnTo>
                  <a:pt x="8715001" y="1545724"/>
                </a:lnTo>
                <a:cubicBezTo>
                  <a:pt x="8715046" y="1546218"/>
                  <a:pt x="8715225" y="1546577"/>
                  <a:pt x="8715538" y="1546801"/>
                </a:cubicBezTo>
                <a:cubicBezTo>
                  <a:pt x="8715851" y="1547025"/>
                  <a:pt x="8716032" y="1547384"/>
                  <a:pt x="8716075" y="1547876"/>
                </a:cubicBezTo>
                <a:lnTo>
                  <a:pt x="8485885" y="1547876"/>
                </a:lnTo>
                <a:lnTo>
                  <a:pt x="8485885" y="1545724"/>
                </a:lnTo>
                <a:lnTo>
                  <a:pt x="8478354" y="1545724"/>
                </a:lnTo>
                <a:close/>
                <a:moveTo>
                  <a:pt x="3527745" y="0"/>
                </a:moveTo>
                <a:lnTo>
                  <a:pt x="3707822" y="0"/>
                </a:lnTo>
                <a:lnTo>
                  <a:pt x="4180407" y="1359917"/>
                </a:lnTo>
                <a:lnTo>
                  <a:pt x="4181093" y="1366089"/>
                </a:lnTo>
                <a:lnTo>
                  <a:pt x="4181772" y="1363846"/>
                </a:lnTo>
                <a:lnTo>
                  <a:pt x="4212894" y="1453403"/>
                </a:lnTo>
                <a:lnTo>
                  <a:pt x="4192924" y="1542499"/>
                </a:lnTo>
                <a:lnTo>
                  <a:pt x="4192924" y="1550027"/>
                </a:lnTo>
                <a:lnTo>
                  <a:pt x="4067235" y="1550027"/>
                </a:lnTo>
                <a:close/>
                <a:moveTo>
                  <a:pt x="3314109" y="0"/>
                </a:moveTo>
                <a:lnTo>
                  <a:pt x="3493439" y="0"/>
                </a:lnTo>
                <a:lnTo>
                  <a:pt x="4032929" y="1550027"/>
                </a:lnTo>
                <a:lnTo>
                  <a:pt x="3872378" y="1550027"/>
                </a:lnTo>
                <a:lnTo>
                  <a:pt x="3350682" y="100036"/>
                </a:lnTo>
                <a:lnTo>
                  <a:pt x="3356060" y="904630"/>
                </a:lnTo>
                <a:cubicBezTo>
                  <a:pt x="3355477" y="976679"/>
                  <a:pt x="3361483" y="1044220"/>
                  <a:pt x="3374078" y="1107259"/>
                </a:cubicBezTo>
                <a:cubicBezTo>
                  <a:pt x="3386671" y="1170297"/>
                  <a:pt x="3406122" y="1228966"/>
                  <a:pt x="3432431" y="1283264"/>
                </a:cubicBezTo>
                <a:cubicBezTo>
                  <a:pt x="3458785" y="1337629"/>
                  <a:pt x="3482180" y="1386752"/>
                  <a:pt x="3502620" y="1430628"/>
                </a:cubicBezTo>
                <a:cubicBezTo>
                  <a:pt x="3523057" y="1474507"/>
                  <a:pt x="3540535" y="1512873"/>
                  <a:pt x="3555058" y="1545724"/>
                </a:cubicBezTo>
                <a:lnTo>
                  <a:pt x="3314109" y="1545724"/>
                </a:lnTo>
                <a:close/>
                <a:moveTo>
                  <a:pt x="1094440" y="0"/>
                </a:moveTo>
                <a:lnTo>
                  <a:pt x="1272507" y="0"/>
                </a:lnTo>
                <a:lnTo>
                  <a:pt x="1272507" y="1544650"/>
                </a:lnTo>
                <a:lnTo>
                  <a:pt x="1094440" y="1544650"/>
                </a:lnTo>
                <a:close/>
                <a:moveTo>
                  <a:pt x="214965" y="0"/>
                </a:moveTo>
                <a:lnTo>
                  <a:pt x="396920" y="0"/>
                </a:lnTo>
                <a:lnTo>
                  <a:pt x="396920" y="868059"/>
                </a:lnTo>
                <a:lnTo>
                  <a:pt x="876664" y="868059"/>
                </a:lnTo>
                <a:lnTo>
                  <a:pt x="876664" y="0"/>
                </a:lnTo>
                <a:lnTo>
                  <a:pt x="1062040" y="0"/>
                </a:lnTo>
                <a:lnTo>
                  <a:pt x="1062040" y="1544650"/>
                </a:lnTo>
                <a:lnTo>
                  <a:pt x="876664" y="1544650"/>
                </a:lnTo>
                <a:lnTo>
                  <a:pt x="876664" y="892798"/>
                </a:lnTo>
                <a:lnTo>
                  <a:pt x="396920" y="892798"/>
                </a:lnTo>
                <a:lnTo>
                  <a:pt x="396920" y="1544650"/>
                </a:lnTo>
                <a:lnTo>
                  <a:pt x="214965" y="1544650"/>
                </a:lnTo>
                <a:close/>
                <a:moveTo>
                  <a:pt x="1075" y="0"/>
                </a:moveTo>
                <a:lnTo>
                  <a:pt x="182565" y="0"/>
                </a:lnTo>
                <a:lnTo>
                  <a:pt x="182565" y="1544650"/>
                </a:lnTo>
                <a:lnTo>
                  <a:pt x="0" y="1544650"/>
                </a:lnTo>
                <a:close/>
              </a:path>
            </a:pathLst>
          </a:custGeom>
          <a:solidFill>
            <a:srgbClr val="262626"/>
          </a:solidFill>
          <a:ln w="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126000" tIns="63000" rIns="126000" bIns="63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922" spc="827" dirty="0">
              <a:ln w="0"/>
              <a:latin typeface="Sugar Magic - Personal Use Only" panose="02000500000000000000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BC26A5-2174-8562-CC69-62F7D4166A28}"/>
              </a:ext>
            </a:extLst>
          </p:cNvPr>
          <p:cNvGrpSpPr/>
          <p:nvPr/>
        </p:nvGrpSpPr>
        <p:grpSpPr>
          <a:xfrm>
            <a:off x="3355127" y="2758462"/>
            <a:ext cx="857732" cy="1383193"/>
            <a:chOff x="1481756" y="1981264"/>
            <a:chExt cx="1106892" cy="178499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856619-48A2-D7F9-DB51-A3D442D83A77}"/>
                </a:ext>
              </a:extLst>
            </p:cNvPr>
            <p:cNvSpPr/>
            <p:nvPr/>
          </p:nvSpPr>
          <p:spPr>
            <a:xfrm flipH="1">
              <a:off x="1495817" y="2562388"/>
              <a:ext cx="940624" cy="1041872"/>
            </a:xfrm>
            <a:custGeom>
              <a:avLst/>
              <a:gdLst>
                <a:gd name="connsiteX0" fmla="*/ 181921 w 940624"/>
                <a:gd name="connsiteY0" fmla="*/ 979711 h 1041872"/>
                <a:gd name="connsiteX1" fmla="*/ 183430 w 940624"/>
                <a:gd name="connsiteY1" fmla="*/ 1030172 h 1041872"/>
                <a:gd name="connsiteX2" fmla="*/ 400421 w 940624"/>
                <a:gd name="connsiteY2" fmla="*/ 1036200 h 1041872"/>
                <a:gd name="connsiteX3" fmla="*/ 865861 w 940624"/>
                <a:gd name="connsiteY3" fmla="*/ 1040321 h 1041872"/>
                <a:gd name="connsiteX4" fmla="*/ 854001 w 940624"/>
                <a:gd name="connsiteY4" fmla="*/ 837420 h 1041872"/>
                <a:gd name="connsiteX5" fmla="*/ 836085 w 940624"/>
                <a:gd name="connsiteY5" fmla="*/ 580984 h 1041872"/>
                <a:gd name="connsiteX6" fmla="*/ 940624 w 940624"/>
                <a:gd name="connsiteY6" fmla="*/ 573586 h 1041872"/>
                <a:gd name="connsiteX7" fmla="*/ 917657 w 940624"/>
                <a:gd name="connsiteY7" fmla="*/ 298222 h 1041872"/>
                <a:gd name="connsiteX8" fmla="*/ 873022 w 940624"/>
                <a:gd name="connsiteY8" fmla="*/ 200612 h 1041872"/>
                <a:gd name="connsiteX9" fmla="*/ 790005 w 940624"/>
                <a:gd name="connsiteY9" fmla="*/ 128172 h 1041872"/>
                <a:gd name="connsiteX10" fmla="*/ 609789 w 940624"/>
                <a:gd name="connsiteY10" fmla="*/ 41358 h 1041872"/>
                <a:gd name="connsiteX11" fmla="*/ 574482 w 940624"/>
                <a:gd name="connsiteY11" fmla="*/ 14576 h 1041872"/>
                <a:gd name="connsiteX12" fmla="*/ 564420 w 940624"/>
                <a:gd name="connsiteY12" fmla="*/ 0 h 1041872"/>
                <a:gd name="connsiteX13" fmla="*/ 387845 w 940624"/>
                <a:gd name="connsiteY13" fmla="*/ 101933 h 1041872"/>
                <a:gd name="connsiteX14" fmla="*/ 364241 w 940624"/>
                <a:gd name="connsiteY14" fmla="*/ 101037 h 1041872"/>
                <a:gd name="connsiteX15" fmla="*/ 293928 w 940624"/>
                <a:gd name="connsiteY15" fmla="*/ 55651 h 1041872"/>
                <a:gd name="connsiteX16" fmla="*/ 281248 w 940624"/>
                <a:gd name="connsiteY16" fmla="*/ 59118 h 1041872"/>
                <a:gd name="connsiteX17" fmla="*/ 267579 w 940624"/>
                <a:gd name="connsiteY17" fmla="*/ 73608 h 1041872"/>
                <a:gd name="connsiteX18" fmla="*/ 242034 w 940624"/>
                <a:gd name="connsiteY18" fmla="*/ 99685 h 1041872"/>
                <a:gd name="connsiteX19" fmla="*/ 53246 w 940624"/>
                <a:gd name="connsiteY19" fmla="*/ 225400 h 1041872"/>
                <a:gd name="connsiteX20" fmla="*/ 30342 w 940624"/>
                <a:gd name="connsiteY20" fmla="*/ 268510 h 1041872"/>
                <a:gd name="connsiteX21" fmla="*/ 0 w 940624"/>
                <a:gd name="connsiteY21" fmla="*/ 366281 h 104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0624" h="1041872">
                  <a:moveTo>
                    <a:pt x="181921" y="979711"/>
                  </a:moveTo>
                  <a:cubicBezTo>
                    <a:pt x="182563" y="1006100"/>
                    <a:pt x="183025" y="1024439"/>
                    <a:pt x="183430" y="1030172"/>
                  </a:cubicBezTo>
                  <a:cubicBezTo>
                    <a:pt x="242097" y="1032183"/>
                    <a:pt x="341788" y="1034189"/>
                    <a:pt x="400421" y="1036200"/>
                  </a:cubicBezTo>
                  <a:cubicBezTo>
                    <a:pt x="527853" y="1040569"/>
                    <a:pt x="753357" y="1043985"/>
                    <a:pt x="865861" y="1040321"/>
                  </a:cubicBezTo>
                  <a:cubicBezTo>
                    <a:pt x="863445" y="981064"/>
                    <a:pt x="858180" y="906595"/>
                    <a:pt x="854001" y="837420"/>
                  </a:cubicBezTo>
                  <a:lnTo>
                    <a:pt x="836085" y="580984"/>
                  </a:lnTo>
                  <a:cubicBezTo>
                    <a:pt x="873155" y="579926"/>
                    <a:pt x="910253" y="577395"/>
                    <a:pt x="940624" y="573586"/>
                  </a:cubicBezTo>
                  <a:cubicBezTo>
                    <a:pt x="939226" y="489858"/>
                    <a:pt x="930701" y="369495"/>
                    <a:pt x="917657" y="298222"/>
                  </a:cubicBezTo>
                  <a:cubicBezTo>
                    <a:pt x="910328" y="262736"/>
                    <a:pt x="895069" y="229368"/>
                    <a:pt x="873022" y="200612"/>
                  </a:cubicBezTo>
                  <a:cubicBezTo>
                    <a:pt x="849724" y="171868"/>
                    <a:pt x="821639" y="147362"/>
                    <a:pt x="790005" y="128172"/>
                  </a:cubicBezTo>
                  <a:cubicBezTo>
                    <a:pt x="724697" y="92720"/>
                    <a:pt x="686142" y="71492"/>
                    <a:pt x="609789" y="41358"/>
                  </a:cubicBezTo>
                  <a:lnTo>
                    <a:pt x="574482" y="14576"/>
                  </a:lnTo>
                  <a:cubicBezTo>
                    <a:pt x="570795" y="9507"/>
                    <a:pt x="567298" y="4468"/>
                    <a:pt x="564420" y="0"/>
                  </a:cubicBezTo>
                  <a:cubicBezTo>
                    <a:pt x="516375" y="37312"/>
                    <a:pt x="444848" y="81554"/>
                    <a:pt x="387845" y="101933"/>
                  </a:cubicBezTo>
                  <a:lnTo>
                    <a:pt x="364241" y="101037"/>
                  </a:lnTo>
                  <a:cubicBezTo>
                    <a:pt x="364178" y="101159"/>
                    <a:pt x="299407" y="59240"/>
                    <a:pt x="293928" y="55651"/>
                  </a:cubicBezTo>
                  <a:cubicBezTo>
                    <a:pt x="286883" y="51027"/>
                    <a:pt x="286680" y="53183"/>
                    <a:pt x="281248" y="59118"/>
                  </a:cubicBezTo>
                  <a:cubicBezTo>
                    <a:pt x="276763" y="64019"/>
                    <a:pt x="272207" y="68849"/>
                    <a:pt x="267579" y="73608"/>
                  </a:cubicBezTo>
                  <a:cubicBezTo>
                    <a:pt x="259915" y="81485"/>
                    <a:pt x="250119" y="90039"/>
                    <a:pt x="242034" y="99685"/>
                  </a:cubicBezTo>
                  <a:cubicBezTo>
                    <a:pt x="174258" y="128582"/>
                    <a:pt x="86692" y="173628"/>
                    <a:pt x="53246" y="225400"/>
                  </a:cubicBezTo>
                  <a:cubicBezTo>
                    <a:pt x="44252" y="239005"/>
                    <a:pt x="36582" y="253441"/>
                    <a:pt x="30342" y="268510"/>
                  </a:cubicBezTo>
                  <a:cubicBezTo>
                    <a:pt x="17353" y="300137"/>
                    <a:pt x="7199" y="332856"/>
                    <a:pt x="0" y="366281"/>
                  </a:cubicBezTo>
                  <a:close/>
                </a:path>
              </a:pathLst>
            </a:custGeom>
            <a:solidFill>
              <a:srgbClr val="F9731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7EB85-7213-5C52-97C9-45B20D344B59}"/>
                </a:ext>
              </a:extLst>
            </p:cNvPr>
            <p:cNvSpPr/>
            <p:nvPr/>
          </p:nvSpPr>
          <p:spPr>
            <a:xfrm flipH="1">
              <a:off x="2385676" y="3392641"/>
              <a:ext cx="188836" cy="200990"/>
            </a:xfrm>
            <a:custGeom>
              <a:avLst/>
              <a:gdLst>
                <a:gd name="connsiteX0" fmla="*/ 46992 w 188836"/>
                <a:gd name="connsiteY0" fmla="*/ 181765 h 200990"/>
                <a:gd name="connsiteX1" fmla="*/ 31827 w 188836"/>
                <a:gd name="connsiteY1" fmla="*/ 166681 h 200990"/>
                <a:gd name="connsiteX2" fmla="*/ 25007 w 188836"/>
                <a:gd name="connsiteY2" fmla="*/ 136627 h 200990"/>
                <a:gd name="connsiteX3" fmla="*/ 25527 w 188836"/>
                <a:gd name="connsiteY3" fmla="*/ 132402 h 200990"/>
                <a:gd name="connsiteX4" fmla="*/ 9460 w 188836"/>
                <a:gd name="connsiteY4" fmla="*/ 127091 h 200990"/>
                <a:gd name="connsiteX5" fmla="*/ 906 w 188836"/>
                <a:gd name="connsiteY5" fmla="*/ 114318 h 200990"/>
                <a:gd name="connsiteX6" fmla="*/ 791 w 188836"/>
                <a:gd name="connsiteY6" fmla="*/ 81838 h 200990"/>
                <a:gd name="connsiteX7" fmla="*/ 46276 w 188836"/>
                <a:gd name="connsiteY7" fmla="*/ 0 h 200990"/>
                <a:gd name="connsiteX8" fmla="*/ 185561 w 188836"/>
                <a:gd name="connsiteY8" fmla="*/ 0 h 200990"/>
                <a:gd name="connsiteX9" fmla="*/ 185561 w 188836"/>
                <a:gd name="connsiteY9" fmla="*/ 149053 h 200990"/>
                <a:gd name="connsiteX10" fmla="*/ 170361 w 188836"/>
                <a:gd name="connsiteY10" fmla="*/ 196214 h 200990"/>
                <a:gd name="connsiteX11" fmla="*/ 99736 w 188836"/>
                <a:gd name="connsiteY11" fmla="*/ 198294 h 200990"/>
                <a:gd name="connsiteX12" fmla="*/ 46992 w 188836"/>
                <a:gd name="connsiteY12" fmla="*/ 181765 h 200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36" h="200990">
                  <a:moveTo>
                    <a:pt x="46992" y="181765"/>
                  </a:moveTo>
                  <a:cubicBezTo>
                    <a:pt x="40994" y="177784"/>
                    <a:pt x="35840" y="172658"/>
                    <a:pt x="31827" y="166681"/>
                  </a:cubicBezTo>
                  <a:cubicBezTo>
                    <a:pt x="27723" y="160497"/>
                    <a:pt x="21886" y="145412"/>
                    <a:pt x="25007" y="136627"/>
                  </a:cubicBezTo>
                  <a:cubicBezTo>
                    <a:pt x="25007" y="136627"/>
                    <a:pt x="25221" y="134928"/>
                    <a:pt x="25527" y="132402"/>
                  </a:cubicBezTo>
                  <a:cubicBezTo>
                    <a:pt x="19771" y="132223"/>
                    <a:pt x="14190" y="130378"/>
                    <a:pt x="9460" y="127091"/>
                  </a:cubicBezTo>
                  <a:cubicBezTo>
                    <a:pt x="5642" y="123567"/>
                    <a:pt x="2712" y="119190"/>
                    <a:pt x="906" y="114318"/>
                  </a:cubicBezTo>
                  <a:cubicBezTo>
                    <a:pt x="-827" y="109348"/>
                    <a:pt x="386" y="87097"/>
                    <a:pt x="791" y="81838"/>
                  </a:cubicBezTo>
                  <a:cubicBezTo>
                    <a:pt x="3854" y="40283"/>
                    <a:pt x="19285" y="25834"/>
                    <a:pt x="46276" y="0"/>
                  </a:cubicBezTo>
                  <a:lnTo>
                    <a:pt x="185561" y="0"/>
                  </a:lnTo>
                  <a:lnTo>
                    <a:pt x="185561" y="149053"/>
                  </a:lnTo>
                  <a:cubicBezTo>
                    <a:pt x="194924" y="170900"/>
                    <a:pt x="182440" y="191533"/>
                    <a:pt x="170361" y="196214"/>
                  </a:cubicBezTo>
                  <a:cubicBezTo>
                    <a:pt x="153312" y="202802"/>
                    <a:pt x="127940" y="201647"/>
                    <a:pt x="99736" y="198294"/>
                  </a:cubicBezTo>
                  <a:cubicBezTo>
                    <a:pt x="77051" y="195624"/>
                    <a:pt x="59586" y="190296"/>
                    <a:pt x="46992" y="181765"/>
                  </a:cubicBezTo>
                  <a:close/>
                </a:path>
              </a:pathLst>
            </a:custGeom>
            <a:solidFill>
              <a:srgbClr val="FFFFFF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8AE8F7-101B-A92C-693E-0E18C91F9A32}"/>
                </a:ext>
              </a:extLst>
            </p:cNvPr>
            <p:cNvSpPr/>
            <p:nvPr/>
          </p:nvSpPr>
          <p:spPr>
            <a:xfrm flipH="1">
              <a:off x="1779931" y="2132058"/>
              <a:ext cx="505656" cy="532268"/>
            </a:xfrm>
            <a:custGeom>
              <a:avLst/>
              <a:gdLst>
                <a:gd name="connsiteX0" fmla="*/ 448977 w 505656"/>
                <a:gd name="connsiteY0" fmla="*/ 200023 h 532268"/>
                <a:gd name="connsiteX1" fmla="*/ 474985 w 505656"/>
                <a:gd name="connsiteY1" fmla="*/ 194619 h 532268"/>
                <a:gd name="connsiteX2" fmla="*/ 501703 w 505656"/>
                <a:gd name="connsiteY2" fmla="*/ 213518 h 532268"/>
                <a:gd name="connsiteX3" fmla="*/ 496109 w 505656"/>
                <a:gd name="connsiteY3" fmla="*/ 278017 h 532268"/>
                <a:gd name="connsiteX4" fmla="*/ 460056 w 505656"/>
                <a:gd name="connsiteY4" fmla="*/ 319444 h 532268"/>
                <a:gd name="connsiteX5" fmla="*/ 427639 w 505656"/>
                <a:gd name="connsiteY5" fmla="*/ 326958 h 532268"/>
                <a:gd name="connsiteX6" fmla="*/ 426790 w 505656"/>
                <a:gd name="connsiteY6" fmla="*/ 328691 h 532268"/>
                <a:gd name="connsiteX7" fmla="*/ 412404 w 505656"/>
                <a:gd name="connsiteY7" fmla="*/ 353584 h 532268"/>
                <a:gd name="connsiteX8" fmla="*/ 401146 w 505656"/>
                <a:gd name="connsiteY8" fmla="*/ 369657 h 532268"/>
                <a:gd name="connsiteX9" fmla="*/ 402146 w 505656"/>
                <a:gd name="connsiteY9" fmla="*/ 385637 h 532268"/>
                <a:gd name="connsiteX10" fmla="*/ 406989 w 505656"/>
                <a:gd name="connsiteY10" fmla="*/ 435369 h 532268"/>
                <a:gd name="connsiteX11" fmla="*/ 236985 w 505656"/>
                <a:gd name="connsiteY11" fmla="*/ 532268 h 532268"/>
                <a:gd name="connsiteX12" fmla="*/ 213382 w 505656"/>
                <a:gd name="connsiteY12" fmla="*/ 531373 h 532268"/>
                <a:gd name="connsiteX13" fmla="*/ 143068 w 505656"/>
                <a:gd name="connsiteY13" fmla="*/ 485986 h 532268"/>
                <a:gd name="connsiteX14" fmla="*/ 143068 w 505656"/>
                <a:gd name="connsiteY14" fmla="*/ 463631 h 532268"/>
                <a:gd name="connsiteX15" fmla="*/ 72743 w 505656"/>
                <a:gd name="connsiteY15" fmla="*/ 424926 h 532268"/>
                <a:gd name="connsiteX16" fmla="*/ 11267 w 505656"/>
                <a:gd name="connsiteY16" fmla="*/ 283935 h 532268"/>
                <a:gd name="connsiteX17" fmla="*/ 1124 w 505656"/>
                <a:gd name="connsiteY17" fmla="*/ 180239 h 532268"/>
                <a:gd name="connsiteX18" fmla="*/ 233165 w 505656"/>
                <a:gd name="connsiteY18" fmla="*/ 0 h 532268"/>
                <a:gd name="connsiteX19" fmla="*/ 448977 w 505656"/>
                <a:gd name="connsiteY19" fmla="*/ 200023 h 5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5656" h="532268">
                  <a:moveTo>
                    <a:pt x="448977" y="200023"/>
                  </a:moveTo>
                  <a:cubicBezTo>
                    <a:pt x="456637" y="194964"/>
                    <a:pt x="465943" y="193030"/>
                    <a:pt x="474985" y="194619"/>
                  </a:cubicBezTo>
                  <a:cubicBezTo>
                    <a:pt x="486648" y="195636"/>
                    <a:pt x="496859" y="202859"/>
                    <a:pt x="501703" y="213518"/>
                  </a:cubicBezTo>
                  <a:cubicBezTo>
                    <a:pt x="509338" y="230902"/>
                    <a:pt x="505067" y="260493"/>
                    <a:pt x="496109" y="278017"/>
                  </a:cubicBezTo>
                  <a:cubicBezTo>
                    <a:pt x="488480" y="295105"/>
                    <a:pt x="475927" y="309529"/>
                    <a:pt x="460056" y="319444"/>
                  </a:cubicBezTo>
                  <a:cubicBezTo>
                    <a:pt x="450020" y="324542"/>
                    <a:pt x="438894" y="327121"/>
                    <a:pt x="427639" y="326958"/>
                  </a:cubicBezTo>
                  <a:lnTo>
                    <a:pt x="426790" y="328691"/>
                  </a:lnTo>
                  <a:cubicBezTo>
                    <a:pt x="422524" y="337736"/>
                    <a:pt x="412404" y="353584"/>
                    <a:pt x="412404" y="353584"/>
                  </a:cubicBezTo>
                  <a:cubicBezTo>
                    <a:pt x="408775" y="359040"/>
                    <a:pt x="405047" y="364386"/>
                    <a:pt x="401146" y="369657"/>
                  </a:cubicBezTo>
                  <a:cubicBezTo>
                    <a:pt x="401672" y="378135"/>
                    <a:pt x="402146" y="385637"/>
                    <a:pt x="402146" y="385637"/>
                  </a:cubicBezTo>
                  <a:cubicBezTo>
                    <a:pt x="401668" y="402352"/>
                    <a:pt x="403296" y="419061"/>
                    <a:pt x="406989" y="435369"/>
                  </a:cubicBezTo>
                  <a:cubicBezTo>
                    <a:pt x="359158" y="471549"/>
                    <a:pt x="291445" y="512815"/>
                    <a:pt x="236985" y="532268"/>
                  </a:cubicBezTo>
                  <a:lnTo>
                    <a:pt x="213382" y="531373"/>
                  </a:lnTo>
                  <a:cubicBezTo>
                    <a:pt x="213318" y="531494"/>
                    <a:pt x="148547" y="489575"/>
                    <a:pt x="143068" y="485986"/>
                  </a:cubicBezTo>
                  <a:cubicBezTo>
                    <a:pt x="143068" y="485986"/>
                    <a:pt x="143068" y="475213"/>
                    <a:pt x="143068" y="463631"/>
                  </a:cubicBezTo>
                  <a:cubicBezTo>
                    <a:pt x="117149" y="455859"/>
                    <a:pt x="93177" y="442666"/>
                    <a:pt x="72743" y="424926"/>
                  </a:cubicBezTo>
                  <a:cubicBezTo>
                    <a:pt x="33443" y="391983"/>
                    <a:pt x="16809" y="340603"/>
                    <a:pt x="11267" y="283935"/>
                  </a:cubicBezTo>
                  <a:cubicBezTo>
                    <a:pt x="8071" y="251252"/>
                    <a:pt x="5378" y="215737"/>
                    <a:pt x="1124" y="180239"/>
                  </a:cubicBezTo>
                  <a:cubicBezTo>
                    <a:pt x="1124" y="180239"/>
                    <a:pt x="-29831" y="0"/>
                    <a:pt x="233165" y="0"/>
                  </a:cubicBezTo>
                  <a:cubicBezTo>
                    <a:pt x="476227" y="17"/>
                    <a:pt x="448977" y="200023"/>
                    <a:pt x="448977" y="200023"/>
                  </a:cubicBezTo>
                  <a:close/>
                </a:path>
              </a:pathLst>
            </a:custGeom>
            <a:solidFill>
              <a:srgbClr val="FFFFFF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FDE360-86DF-CB35-A5D4-D2D0C5EA9707}"/>
                </a:ext>
              </a:extLst>
            </p:cNvPr>
            <p:cNvSpPr/>
            <p:nvPr/>
          </p:nvSpPr>
          <p:spPr>
            <a:xfrm flipH="1">
              <a:off x="1701706" y="2933749"/>
              <a:ext cx="825866" cy="609626"/>
            </a:xfrm>
            <a:custGeom>
              <a:avLst/>
              <a:gdLst>
                <a:gd name="connsiteX0" fmla="*/ 6542 w 825866"/>
                <a:gd name="connsiteY0" fmla="*/ 0 h 609626"/>
                <a:gd name="connsiteX1" fmla="*/ 0 w 825866"/>
                <a:gd name="connsiteY1" fmla="*/ 0 h 609626"/>
                <a:gd name="connsiteX2" fmla="*/ 0 w 825866"/>
                <a:gd name="connsiteY2" fmla="*/ 607737 h 609626"/>
                <a:gd name="connsiteX3" fmla="*/ 807789 w 825866"/>
                <a:gd name="connsiteY3" fmla="*/ 609627 h 609626"/>
                <a:gd name="connsiteX4" fmla="*/ 825376 w 825866"/>
                <a:gd name="connsiteY4" fmla="*/ 609627 h 609626"/>
                <a:gd name="connsiteX5" fmla="*/ 825376 w 825866"/>
                <a:gd name="connsiteY5" fmla="*/ 602744 h 609626"/>
                <a:gd name="connsiteX6" fmla="*/ 825867 w 825866"/>
                <a:gd name="connsiteY6" fmla="*/ 0 h 60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866" h="609626">
                  <a:moveTo>
                    <a:pt x="6542" y="0"/>
                  </a:moveTo>
                  <a:lnTo>
                    <a:pt x="0" y="0"/>
                  </a:lnTo>
                  <a:cubicBezTo>
                    <a:pt x="0" y="21760"/>
                    <a:pt x="0" y="577343"/>
                    <a:pt x="0" y="607737"/>
                  </a:cubicBezTo>
                  <a:cubicBezTo>
                    <a:pt x="163779" y="607737"/>
                    <a:pt x="717657" y="609627"/>
                    <a:pt x="807789" y="609627"/>
                  </a:cubicBezTo>
                  <a:lnTo>
                    <a:pt x="825376" y="609627"/>
                  </a:lnTo>
                  <a:lnTo>
                    <a:pt x="825376" y="602744"/>
                  </a:lnTo>
                  <a:cubicBezTo>
                    <a:pt x="825376" y="495152"/>
                    <a:pt x="825867" y="104644"/>
                    <a:pt x="825867" y="0"/>
                  </a:cubicBezTo>
                  <a:close/>
                </a:path>
              </a:pathLst>
            </a:custGeom>
            <a:solidFill>
              <a:srgbClr val="F5F5F4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820860-BF21-6148-4CBC-1693D3A8F9FA}"/>
                </a:ext>
              </a:extLst>
            </p:cNvPr>
            <p:cNvSpPr/>
            <p:nvPr/>
          </p:nvSpPr>
          <p:spPr>
            <a:xfrm flipH="1">
              <a:off x="1510204" y="3137708"/>
              <a:ext cx="232599" cy="336875"/>
            </a:xfrm>
            <a:custGeom>
              <a:avLst/>
              <a:gdLst>
                <a:gd name="connsiteX0" fmla="*/ 16703 w 232599"/>
                <a:gd name="connsiteY0" fmla="*/ 259442 h 336875"/>
                <a:gd name="connsiteX1" fmla="*/ 0 w 232599"/>
                <a:gd name="connsiteY1" fmla="*/ 253356 h 336875"/>
                <a:gd name="connsiteX2" fmla="*/ 1832 w 232599"/>
                <a:gd name="connsiteY2" fmla="*/ 248518 h 336875"/>
                <a:gd name="connsiteX3" fmla="*/ 40607 w 232599"/>
                <a:gd name="connsiteY3" fmla="*/ 126571 h 336875"/>
                <a:gd name="connsiteX4" fmla="*/ 40757 w 232599"/>
                <a:gd name="connsiteY4" fmla="*/ 4462 h 336875"/>
                <a:gd name="connsiteX5" fmla="*/ 231897 w 232599"/>
                <a:gd name="connsiteY5" fmla="*/ 0 h 336875"/>
                <a:gd name="connsiteX6" fmla="*/ 220274 w 232599"/>
                <a:gd name="connsiteY6" fmla="*/ 114434 h 336875"/>
                <a:gd name="connsiteX7" fmla="*/ 108371 w 232599"/>
                <a:gd name="connsiteY7" fmla="*/ 324189 h 336875"/>
                <a:gd name="connsiteX8" fmla="*/ 95749 w 232599"/>
                <a:gd name="connsiteY8" fmla="*/ 336875 h 336875"/>
                <a:gd name="connsiteX9" fmla="*/ 94466 w 232599"/>
                <a:gd name="connsiteY9" fmla="*/ 335234 h 336875"/>
                <a:gd name="connsiteX10" fmla="*/ 56489 w 232599"/>
                <a:gd name="connsiteY10" fmla="*/ 292466 h 336875"/>
                <a:gd name="connsiteX11" fmla="*/ 16703 w 232599"/>
                <a:gd name="connsiteY11" fmla="*/ 259442 h 33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2599" h="336875">
                  <a:moveTo>
                    <a:pt x="16703" y="259442"/>
                  </a:moveTo>
                  <a:cubicBezTo>
                    <a:pt x="11691" y="256128"/>
                    <a:pt x="5968" y="254044"/>
                    <a:pt x="0" y="253356"/>
                  </a:cubicBezTo>
                  <a:lnTo>
                    <a:pt x="1832" y="248518"/>
                  </a:lnTo>
                  <a:cubicBezTo>
                    <a:pt x="12276" y="220904"/>
                    <a:pt x="30313" y="160474"/>
                    <a:pt x="40607" y="126571"/>
                  </a:cubicBezTo>
                  <a:cubicBezTo>
                    <a:pt x="40607" y="86692"/>
                    <a:pt x="40676" y="45658"/>
                    <a:pt x="40757" y="4462"/>
                  </a:cubicBezTo>
                  <a:cubicBezTo>
                    <a:pt x="104492" y="7788"/>
                    <a:pt x="168386" y="6297"/>
                    <a:pt x="231897" y="0"/>
                  </a:cubicBezTo>
                  <a:cubicBezTo>
                    <a:pt x="234339" y="38524"/>
                    <a:pt x="230412" y="77187"/>
                    <a:pt x="220274" y="114434"/>
                  </a:cubicBezTo>
                  <a:cubicBezTo>
                    <a:pt x="207449" y="154041"/>
                    <a:pt x="140517" y="291865"/>
                    <a:pt x="108371" y="324189"/>
                  </a:cubicBezTo>
                  <a:lnTo>
                    <a:pt x="95749" y="336875"/>
                  </a:lnTo>
                  <a:lnTo>
                    <a:pt x="94466" y="335234"/>
                  </a:lnTo>
                  <a:cubicBezTo>
                    <a:pt x="84808" y="322866"/>
                    <a:pt x="67447" y="303695"/>
                    <a:pt x="56489" y="292466"/>
                  </a:cubicBezTo>
                  <a:cubicBezTo>
                    <a:pt x="44685" y="279810"/>
                    <a:pt x="31315" y="268713"/>
                    <a:pt x="16703" y="259442"/>
                  </a:cubicBezTo>
                  <a:close/>
                </a:path>
              </a:pathLst>
            </a:custGeom>
            <a:solidFill>
              <a:srgbClr val="FFFFFF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CA4270-06EF-7B57-4171-51A32519F239}"/>
                </a:ext>
              </a:extLst>
            </p:cNvPr>
            <p:cNvSpPr/>
            <p:nvPr/>
          </p:nvSpPr>
          <p:spPr>
            <a:xfrm flipH="1">
              <a:off x="2513920" y="3378900"/>
              <a:ext cx="74728" cy="160020"/>
            </a:xfrm>
            <a:custGeom>
              <a:avLst/>
              <a:gdLst>
                <a:gd name="connsiteX0" fmla="*/ 50604 w 74728"/>
                <a:gd name="connsiteY0" fmla="*/ 3933 h 160020"/>
                <a:gd name="connsiteX1" fmla="*/ 15574 w 74728"/>
                <a:gd name="connsiteY1" fmla="*/ 43679 h 160020"/>
                <a:gd name="connsiteX2" fmla="*/ 1039 w 74728"/>
                <a:gd name="connsiteY2" fmla="*/ 96272 h 160020"/>
                <a:gd name="connsiteX3" fmla="*/ 5212 w 74728"/>
                <a:gd name="connsiteY3" fmla="*/ 139618 h 160020"/>
                <a:gd name="connsiteX4" fmla="*/ 68139 w 74728"/>
                <a:gd name="connsiteY4" fmla="*/ 152709 h 160020"/>
                <a:gd name="connsiteX5" fmla="*/ 54135 w 74728"/>
                <a:gd name="connsiteY5" fmla="*/ 128753 h 160020"/>
                <a:gd name="connsiteX6" fmla="*/ 34404 w 74728"/>
                <a:gd name="connsiteY6" fmla="*/ 131111 h 160020"/>
                <a:gd name="connsiteX7" fmla="*/ 29168 w 74728"/>
                <a:gd name="connsiteY7" fmla="*/ 125620 h 160020"/>
                <a:gd name="connsiteX8" fmla="*/ 28260 w 74728"/>
                <a:gd name="connsiteY8" fmla="*/ 123736 h 160020"/>
                <a:gd name="connsiteX9" fmla="*/ 28260 w 74728"/>
                <a:gd name="connsiteY9" fmla="*/ 123534 h 160020"/>
                <a:gd name="connsiteX10" fmla="*/ 29676 w 74728"/>
                <a:gd name="connsiteY10" fmla="*/ 87233 h 160020"/>
                <a:gd name="connsiteX11" fmla="*/ 42738 w 74728"/>
                <a:gd name="connsiteY11" fmla="*/ 52637 h 160020"/>
                <a:gd name="connsiteX12" fmla="*/ 70214 w 74728"/>
                <a:gd name="connsiteY12" fmla="*/ 23549 h 160020"/>
                <a:gd name="connsiteX13" fmla="*/ 50563 w 74728"/>
                <a:gd name="connsiteY13" fmla="*/ 3933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28" h="160020">
                  <a:moveTo>
                    <a:pt x="50604" y="3933"/>
                  </a:moveTo>
                  <a:cubicBezTo>
                    <a:pt x="37191" y="15544"/>
                    <a:pt x="25407" y="28913"/>
                    <a:pt x="15574" y="43679"/>
                  </a:cubicBezTo>
                  <a:cubicBezTo>
                    <a:pt x="6674" y="59829"/>
                    <a:pt x="1695" y="77844"/>
                    <a:pt x="1039" y="96272"/>
                  </a:cubicBezTo>
                  <a:cubicBezTo>
                    <a:pt x="27" y="110513"/>
                    <a:pt x="-1955" y="126690"/>
                    <a:pt x="5212" y="139618"/>
                  </a:cubicBezTo>
                  <a:cubicBezTo>
                    <a:pt x="17620" y="162002"/>
                    <a:pt x="47367" y="165337"/>
                    <a:pt x="68139" y="152709"/>
                  </a:cubicBezTo>
                  <a:cubicBezTo>
                    <a:pt x="83374" y="143462"/>
                    <a:pt x="69445" y="119448"/>
                    <a:pt x="54135" y="128753"/>
                  </a:cubicBezTo>
                  <a:cubicBezTo>
                    <a:pt x="48293" y="132593"/>
                    <a:pt x="40986" y="133466"/>
                    <a:pt x="34404" y="131111"/>
                  </a:cubicBezTo>
                  <a:cubicBezTo>
                    <a:pt x="32023" y="130015"/>
                    <a:pt x="30150" y="128051"/>
                    <a:pt x="29168" y="125620"/>
                  </a:cubicBezTo>
                  <a:cubicBezTo>
                    <a:pt x="26151" y="120101"/>
                    <a:pt x="29445" y="126256"/>
                    <a:pt x="28260" y="123736"/>
                  </a:cubicBezTo>
                  <a:cubicBezTo>
                    <a:pt x="27359" y="121812"/>
                    <a:pt x="28202" y="126551"/>
                    <a:pt x="28260" y="123534"/>
                  </a:cubicBezTo>
                  <a:cubicBezTo>
                    <a:pt x="27954" y="111416"/>
                    <a:pt x="28427" y="99291"/>
                    <a:pt x="29676" y="87233"/>
                  </a:cubicBezTo>
                  <a:cubicBezTo>
                    <a:pt x="31101" y="74798"/>
                    <a:pt x="35589" y="62911"/>
                    <a:pt x="42738" y="52637"/>
                  </a:cubicBezTo>
                  <a:cubicBezTo>
                    <a:pt x="51011" y="42141"/>
                    <a:pt x="60206" y="32407"/>
                    <a:pt x="70214" y="23549"/>
                  </a:cubicBezTo>
                  <a:cubicBezTo>
                    <a:pt x="83137" y="11181"/>
                    <a:pt x="63498" y="-8423"/>
                    <a:pt x="50563" y="3933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3ACC29-41EE-31A4-2F5F-E257B4FBFAA5}"/>
                </a:ext>
              </a:extLst>
            </p:cNvPr>
            <p:cNvSpPr/>
            <p:nvPr/>
          </p:nvSpPr>
          <p:spPr>
            <a:xfrm flipH="1">
              <a:off x="2371849" y="3515805"/>
              <a:ext cx="192428" cy="91778"/>
            </a:xfrm>
            <a:custGeom>
              <a:avLst/>
              <a:gdLst>
                <a:gd name="connsiteX0" fmla="*/ 161953 w 192428"/>
                <a:gd name="connsiteY0" fmla="*/ 29576 h 91778"/>
                <a:gd name="connsiteX1" fmla="*/ 161612 w 192428"/>
                <a:gd name="connsiteY1" fmla="*/ 53376 h 91778"/>
                <a:gd name="connsiteX2" fmla="*/ 149440 w 192428"/>
                <a:gd name="connsiteY2" fmla="*/ 61849 h 91778"/>
                <a:gd name="connsiteX3" fmla="*/ 90865 w 192428"/>
                <a:gd name="connsiteY3" fmla="*/ 61416 h 91778"/>
                <a:gd name="connsiteX4" fmla="*/ 44120 w 192428"/>
                <a:gd name="connsiteY4" fmla="*/ 46863 h 91778"/>
                <a:gd name="connsiteX5" fmla="*/ 28151 w 192428"/>
                <a:gd name="connsiteY5" fmla="*/ 17151 h 91778"/>
                <a:gd name="connsiteX6" fmla="*/ 1398 w 192428"/>
                <a:gd name="connsiteY6" fmla="*/ 9776 h 91778"/>
                <a:gd name="connsiteX7" fmla="*/ 15621 w 192428"/>
                <a:gd name="connsiteY7" fmla="*/ 58399 h 91778"/>
                <a:gd name="connsiteX8" fmla="*/ 56396 w 192428"/>
                <a:gd name="connsiteY8" fmla="*/ 82673 h 91778"/>
                <a:gd name="connsiteX9" fmla="*/ 119439 w 192428"/>
                <a:gd name="connsiteY9" fmla="*/ 91544 h 91778"/>
                <a:gd name="connsiteX10" fmla="*/ 171795 w 192428"/>
                <a:gd name="connsiteY10" fmla="*/ 82424 h 91778"/>
                <a:gd name="connsiteX11" fmla="*/ 188706 w 192428"/>
                <a:gd name="connsiteY11" fmla="*/ 22207 h 91778"/>
                <a:gd name="connsiteX12" fmla="*/ 171639 w 192428"/>
                <a:gd name="connsiteY12" fmla="*/ 12515 h 91778"/>
                <a:gd name="connsiteX13" fmla="*/ 161953 w 192428"/>
                <a:gd name="connsiteY13" fmla="*/ 29582 h 9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428" h="91778">
                  <a:moveTo>
                    <a:pt x="161953" y="29576"/>
                  </a:moveTo>
                  <a:cubicBezTo>
                    <a:pt x="165600" y="37119"/>
                    <a:pt x="165474" y="45941"/>
                    <a:pt x="161612" y="53376"/>
                  </a:cubicBezTo>
                  <a:cubicBezTo>
                    <a:pt x="159268" y="58094"/>
                    <a:pt x="154678" y="61290"/>
                    <a:pt x="149440" y="61849"/>
                  </a:cubicBezTo>
                  <a:cubicBezTo>
                    <a:pt x="130709" y="66473"/>
                    <a:pt x="109741" y="63629"/>
                    <a:pt x="90865" y="61416"/>
                  </a:cubicBezTo>
                  <a:cubicBezTo>
                    <a:pt x="74355" y="60309"/>
                    <a:pt x="58340" y="55323"/>
                    <a:pt x="44120" y="46863"/>
                  </a:cubicBezTo>
                  <a:cubicBezTo>
                    <a:pt x="36208" y="41528"/>
                    <a:pt x="24978" y="28276"/>
                    <a:pt x="28151" y="17151"/>
                  </a:cubicBezTo>
                  <a:cubicBezTo>
                    <a:pt x="33058" y="-49"/>
                    <a:pt x="6293" y="-7395"/>
                    <a:pt x="1398" y="9776"/>
                  </a:cubicBezTo>
                  <a:cubicBezTo>
                    <a:pt x="-3381" y="26536"/>
                    <a:pt x="4768" y="45730"/>
                    <a:pt x="15621" y="58399"/>
                  </a:cubicBezTo>
                  <a:cubicBezTo>
                    <a:pt x="26668" y="70153"/>
                    <a:pt x="40797" y="78565"/>
                    <a:pt x="56396" y="82673"/>
                  </a:cubicBezTo>
                  <a:cubicBezTo>
                    <a:pt x="76949" y="88292"/>
                    <a:pt x="98133" y="91274"/>
                    <a:pt x="119439" y="91544"/>
                  </a:cubicBezTo>
                  <a:cubicBezTo>
                    <a:pt x="136141" y="92168"/>
                    <a:pt x="157404" y="92243"/>
                    <a:pt x="171795" y="82424"/>
                  </a:cubicBezTo>
                  <a:cubicBezTo>
                    <a:pt x="190467" y="68531"/>
                    <a:pt x="197415" y="43790"/>
                    <a:pt x="188706" y="22207"/>
                  </a:cubicBezTo>
                  <a:cubicBezTo>
                    <a:pt x="186485" y="14964"/>
                    <a:pt x="178998" y="10712"/>
                    <a:pt x="171639" y="12515"/>
                  </a:cubicBezTo>
                  <a:cubicBezTo>
                    <a:pt x="164287" y="14599"/>
                    <a:pt x="159972" y="22202"/>
                    <a:pt x="161953" y="29582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EE42F8-CAB1-B0B6-B47A-EE0564966C2E}"/>
                </a:ext>
              </a:extLst>
            </p:cNvPr>
            <p:cNvSpPr/>
            <p:nvPr/>
          </p:nvSpPr>
          <p:spPr>
            <a:xfrm flipH="1">
              <a:off x="1759652" y="1981264"/>
              <a:ext cx="531669" cy="373483"/>
            </a:xfrm>
            <a:custGeom>
              <a:avLst/>
              <a:gdLst>
                <a:gd name="connsiteX0" fmla="*/ 42997 w 531669"/>
                <a:gd name="connsiteY0" fmla="*/ 110471 h 373483"/>
                <a:gd name="connsiteX1" fmla="*/ 4765 w 531669"/>
                <a:gd name="connsiteY1" fmla="*/ 207566 h 373483"/>
                <a:gd name="connsiteX2" fmla="*/ 7002 w 531669"/>
                <a:gd name="connsiteY2" fmla="*/ 346147 h 373483"/>
                <a:gd name="connsiteX3" fmla="*/ 8308 w 531669"/>
                <a:gd name="connsiteY3" fmla="*/ 338345 h 373483"/>
                <a:gd name="connsiteX4" fmla="*/ 88291 w 531669"/>
                <a:gd name="connsiteY4" fmla="*/ 231829 h 373483"/>
                <a:gd name="connsiteX5" fmla="*/ 98913 w 531669"/>
                <a:gd name="connsiteY5" fmla="*/ 238533 h 373483"/>
                <a:gd name="connsiteX6" fmla="*/ 100555 w 531669"/>
                <a:gd name="connsiteY6" fmla="*/ 253848 h 373483"/>
                <a:gd name="connsiteX7" fmla="*/ 107382 w 531669"/>
                <a:gd name="connsiteY7" fmla="*/ 262868 h 373483"/>
                <a:gd name="connsiteX8" fmla="*/ 112304 w 531669"/>
                <a:gd name="connsiteY8" fmla="*/ 261969 h 373483"/>
                <a:gd name="connsiteX9" fmla="*/ 196685 w 531669"/>
                <a:gd name="connsiteY9" fmla="*/ 209121 h 373483"/>
                <a:gd name="connsiteX10" fmla="*/ 272287 w 531669"/>
                <a:gd name="connsiteY10" fmla="*/ 204676 h 373483"/>
                <a:gd name="connsiteX11" fmla="*/ 402597 w 531669"/>
                <a:gd name="connsiteY11" fmla="*/ 319157 h 373483"/>
                <a:gd name="connsiteX12" fmla="*/ 416277 w 531669"/>
                <a:gd name="connsiteY12" fmla="*/ 344037 h 373483"/>
                <a:gd name="connsiteX13" fmla="*/ 421080 w 531669"/>
                <a:gd name="connsiteY13" fmla="*/ 351291 h 373483"/>
                <a:gd name="connsiteX14" fmla="*/ 424484 w 531669"/>
                <a:gd name="connsiteY14" fmla="*/ 353071 h 373483"/>
                <a:gd name="connsiteX15" fmla="*/ 454711 w 531669"/>
                <a:gd name="connsiteY15" fmla="*/ 350846 h 373483"/>
                <a:gd name="connsiteX16" fmla="*/ 480718 w 531669"/>
                <a:gd name="connsiteY16" fmla="*/ 345442 h 373483"/>
                <a:gd name="connsiteX17" fmla="*/ 507437 w 531669"/>
                <a:gd name="connsiteY17" fmla="*/ 364341 h 373483"/>
                <a:gd name="connsiteX18" fmla="*/ 510211 w 531669"/>
                <a:gd name="connsiteY18" fmla="*/ 373484 h 373483"/>
                <a:gd name="connsiteX19" fmla="*/ 531214 w 531669"/>
                <a:gd name="connsiteY19" fmla="*/ 261240 h 373483"/>
                <a:gd name="connsiteX20" fmla="*/ 524989 w 531669"/>
                <a:gd name="connsiteY20" fmla="*/ 192904 h 373483"/>
                <a:gd name="connsiteX21" fmla="*/ 462571 w 531669"/>
                <a:gd name="connsiteY21" fmla="*/ 80360 h 373483"/>
                <a:gd name="connsiteX22" fmla="*/ 455739 w 531669"/>
                <a:gd name="connsiteY22" fmla="*/ 74054 h 373483"/>
                <a:gd name="connsiteX23" fmla="*/ 419907 w 531669"/>
                <a:gd name="connsiteY23" fmla="*/ 48659 h 373483"/>
                <a:gd name="connsiteX24" fmla="*/ 255434 w 531669"/>
                <a:gd name="connsiteY24" fmla="*/ 591 h 373483"/>
                <a:gd name="connsiteX25" fmla="*/ 57197 w 531669"/>
                <a:gd name="connsiteY25" fmla="*/ 91294 h 373483"/>
                <a:gd name="connsiteX26" fmla="*/ 42997 w 531669"/>
                <a:gd name="connsiteY26" fmla="*/ 110471 h 37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1669" h="373483">
                  <a:moveTo>
                    <a:pt x="42997" y="110471"/>
                  </a:moveTo>
                  <a:cubicBezTo>
                    <a:pt x="24109" y="140067"/>
                    <a:pt x="11126" y="173038"/>
                    <a:pt x="4765" y="207566"/>
                  </a:cubicBezTo>
                  <a:cubicBezTo>
                    <a:pt x="-2267" y="253558"/>
                    <a:pt x="-1511" y="300406"/>
                    <a:pt x="7002" y="346147"/>
                  </a:cubicBezTo>
                  <a:cubicBezTo>
                    <a:pt x="7788" y="341523"/>
                    <a:pt x="8308" y="338345"/>
                    <a:pt x="8308" y="338345"/>
                  </a:cubicBezTo>
                  <a:cubicBezTo>
                    <a:pt x="12157" y="314984"/>
                    <a:pt x="56278" y="250352"/>
                    <a:pt x="88291" y="231829"/>
                  </a:cubicBezTo>
                  <a:cubicBezTo>
                    <a:pt x="92047" y="229655"/>
                    <a:pt x="97093" y="232181"/>
                    <a:pt x="98913" y="238533"/>
                  </a:cubicBezTo>
                  <a:cubicBezTo>
                    <a:pt x="100392" y="243495"/>
                    <a:pt x="100949" y="248686"/>
                    <a:pt x="100555" y="253848"/>
                  </a:cubicBezTo>
                  <a:cubicBezTo>
                    <a:pt x="99949" y="258224"/>
                    <a:pt x="103006" y="262262"/>
                    <a:pt x="107382" y="262868"/>
                  </a:cubicBezTo>
                  <a:cubicBezTo>
                    <a:pt x="109077" y="263102"/>
                    <a:pt x="110802" y="262787"/>
                    <a:pt x="112304" y="261969"/>
                  </a:cubicBezTo>
                  <a:cubicBezTo>
                    <a:pt x="130186" y="251051"/>
                    <a:pt x="160933" y="225159"/>
                    <a:pt x="196685" y="209121"/>
                  </a:cubicBezTo>
                  <a:cubicBezTo>
                    <a:pt x="221644" y="204854"/>
                    <a:pt x="246999" y="203364"/>
                    <a:pt x="272287" y="204676"/>
                  </a:cubicBezTo>
                  <a:cubicBezTo>
                    <a:pt x="286637" y="210225"/>
                    <a:pt x="352830" y="232418"/>
                    <a:pt x="402597" y="319157"/>
                  </a:cubicBezTo>
                  <a:cubicBezTo>
                    <a:pt x="407348" y="327306"/>
                    <a:pt x="411526" y="335888"/>
                    <a:pt x="416277" y="344037"/>
                  </a:cubicBezTo>
                  <a:cubicBezTo>
                    <a:pt x="417666" y="346589"/>
                    <a:pt x="419273" y="349015"/>
                    <a:pt x="421080" y="351291"/>
                  </a:cubicBezTo>
                  <a:cubicBezTo>
                    <a:pt x="421951" y="352290"/>
                    <a:pt x="423166" y="352926"/>
                    <a:pt x="424484" y="353071"/>
                  </a:cubicBezTo>
                  <a:cubicBezTo>
                    <a:pt x="434605" y="354417"/>
                    <a:pt x="444895" y="353660"/>
                    <a:pt x="454711" y="350846"/>
                  </a:cubicBezTo>
                  <a:cubicBezTo>
                    <a:pt x="462371" y="345787"/>
                    <a:pt x="471677" y="343853"/>
                    <a:pt x="480718" y="345442"/>
                  </a:cubicBezTo>
                  <a:cubicBezTo>
                    <a:pt x="492382" y="346459"/>
                    <a:pt x="502593" y="353682"/>
                    <a:pt x="507437" y="364341"/>
                  </a:cubicBezTo>
                  <a:cubicBezTo>
                    <a:pt x="508695" y="367277"/>
                    <a:pt x="509626" y="370343"/>
                    <a:pt x="510211" y="373484"/>
                  </a:cubicBezTo>
                  <a:cubicBezTo>
                    <a:pt x="527740" y="342148"/>
                    <a:pt x="529596" y="285520"/>
                    <a:pt x="531214" y="261240"/>
                  </a:cubicBezTo>
                  <a:cubicBezTo>
                    <a:pt x="532685" y="238277"/>
                    <a:pt x="530585" y="215224"/>
                    <a:pt x="524989" y="192904"/>
                  </a:cubicBezTo>
                  <a:cubicBezTo>
                    <a:pt x="513922" y="148523"/>
                    <a:pt x="497051" y="112170"/>
                    <a:pt x="462571" y="80360"/>
                  </a:cubicBezTo>
                  <a:lnTo>
                    <a:pt x="455739" y="74054"/>
                  </a:lnTo>
                  <a:lnTo>
                    <a:pt x="419907" y="48659"/>
                  </a:lnTo>
                  <a:cubicBezTo>
                    <a:pt x="372553" y="13566"/>
                    <a:pt x="314232" y="-3478"/>
                    <a:pt x="255434" y="591"/>
                  </a:cubicBezTo>
                  <a:cubicBezTo>
                    <a:pt x="170828" y="4850"/>
                    <a:pt x="102803" y="37580"/>
                    <a:pt x="57197" y="91294"/>
                  </a:cubicBezTo>
                  <a:cubicBezTo>
                    <a:pt x="52070" y="97386"/>
                    <a:pt x="47328" y="103790"/>
                    <a:pt x="42997" y="110471"/>
                  </a:cubicBezTo>
                  <a:close/>
                </a:path>
              </a:pathLst>
            </a:custGeom>
            <a:solidFill>
              <a:srgbClr val="85807F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E080F8-0352-3CAA-1C9A-B86EE4729F2E}"/>
                </a:ext>
              </a:extLst>
            </p:cNvPr>
            <p:cNvSpPr/>
            <p:nvPr/>
          </p:nvSpPr>
          <p:spPr>
            <a:xfrm flipH="1">
              <a:off x="2052258" y="2478511"/>
              <a:ext cx="91966" cy="37215"/>
            </a:xfrm>
            <a:custGeom>
              <a:avLst/>
              <a:gdLst>
                <a:gd name="connsiteX0" fmla="*/ 6872 w 91966"/>
                <a:gd name="connsiteY0" fmla="*/ 28804 h 37215"/>
                <a:gd name="connsiteX1" fmla="*/ 45213 w 91966"/>
                <a:gd name="connsiteY1" fmla="*/ 37173 h 37215"/>
                <a:gd name="connsiteX2" fmla="*/ 64500 w 91966"/>
                <a:gd name="connsiteY2" fmla="*/ 34641 h 37215"/>
                <a:gd name="connsiteX3" fmla="*/ 85109 w 91966"/>
                <a:gd name="connsiteY3" fmla="*/ 25712 h 37215"/>
                <a:gd name="connsiteX4" fmla="*/ 90085 w 91966"/>
                <a:gd name="connsiteY4" fmla="*/ 6732 h 37215"/>
                <a:gd name="connsiteX5" fmla="*/ 71111 w 91966"/>
                <a:gd name="connsiteY5" fmla="*/ 1756 h 37215"/>
                <a:gd name="connsiteX6" fmla="*/ 62870 w 91966"/>
                <a:gd name="connsiteY6" fmla="*/ 5721 h 37215"/>
                <a:gd name="connsiteX7" fmla="*/ 60876 w 91966"/>
                <a:gd name="connsiteY7" fmla="*/ 6663 h 37215"/>
                <a:gd name="connsiteX8" fmla="*/ 60812 w 91966"/>
                <a:gd name="connsiteY8" fmla="*/ 6697 h 37215"/>
                <a:gd name="connsiteX9" fmla="*/ 57541 w 91966"/>
                <a:gd name="connsiteY9" fmla="*/ 7772 h 37215"/>
                <a:gd name="connsiteX10" fmla="*/ 54131 w 91966"/>
                <a:gd name="connsiteY10" fmla="*/ 8605 h 37215"/>
                <a:gd name="connsiteX11" fmla="*/ 52363 w 91966"/>
                <a:gd name="connsiteY11" fmla="*/ 8940 h 37215"/>
                <a:gd name="connsiteX12" fmla="*/ 51929 w 91966"/>
                <a:gd name="connsiteY12" fmla="*/ 9044 h 37215"/>
                <a:gd name="connsiteX13" fmla="*/ 51450 w 91966"/>
                <a:gd name="connsiteY13" fmla="*/ 9073 h 37215"/>
                <a:gd name="connsiteX14" fmla="*/ 49554 w 91966"/>
                <a:gd name="connsiteY14" fmla="*/ 9240 h 37215"/>
                <a:gd name="connsiteX15" fmla="*/ 45213 w 91966"/>
                <a:gd name="connsiteY15" fmla="*/ 9431 h 37215"/>
                <a:gd name="connsiteX16" fmla="*/ 37394 w 91966"/>
                <a:gd name="connsiteY16" fmla="*/ 9165 h 37215"/>
                <a:gd name="connsiteX17" fmla="*/ 35446 w 91966"/>
                <a:gd name="connsiteY17" fmla="*/ 8986 h 37215"/>
                <a:gd name="connsiteX18" fmla="*/ 36238 w 91966"/>
                <a:gd name="connsiteY18" fmla="*/ 9119 h 37215"/>
                <a:gd name="connsiteX19" fmla="*/ 32458 w 91966"/>
                <a:gd name="connsiteY19" fmla="*/ 8483 h 37215"/>
                <a:gd name="connsiteX20" fmla="*/ 24887 w 91966"/>
                <a:gd name="connsiteY20" fmla="*/ 6536 h 37215"/>
                <a:gd name="connsiteX21" fmla="*/ 23228 w 91966"/>
                <a:gd name="connsiteY21" fmla="*/ 5958 h 37215"/>
                <a:gd name="connsiteX22" fmla="*/ 22899 w 91966"/>
                <a:gd name="connsiteY22" fmla="*/ 5883 h 37215"/>
                <a:gd name="connsiteX23" fmla="*/ 22656 w 91966"/>
                <a:gd name="connsiteY23" fmla="*/ 5750 h 37215"/>
                <a:gd name="connsiteX24" fmla="*/ 20876 w 91966"/>
                <a:gd name="connsiteY24" fmla="*/ 4848 h 37215"/>
                <a:gd name="connsiteX25" fmla="*/ 1899 w 91966"/>
                <a:gd name="connsiteY25" fmla="*/ 9821 h 37215"/>
                <a:gd name="connsiteX26" fmla="*/ 6872 w 91966"/>
                <a:gd name="connsiteY26" fmla="*/ 28798 h 3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966" h="37215">
                  <a:moveTo>
                    <a:pt x="6872" y="28804"/>
                  </a:moveTo>
                  <a:cubicBezTo>
                    <a:pt x="18761" y="34729"/>
                    <a:pt x="31937" y="37605"/>
                    <a:pt x="45213" y="37173"/>
                  </a:cubicBezTo>
                  <a:cubicBezTo>
                    <a:pt x="51722" y="37131"/>
                    <a:pt x="58201" y="36280"/>
                    <a:pt x="64500" y="34641"/>
                  </a:cubicBezTo>
                  <a:cubicBezTo>
                    <a:pt x="71590" y="32202"/>
                    <a:pt x="78481" y="29217"/>
                    <a:pt x="85109" y="25712"/>
                  </a:cubicBezTo>
                  <a:cubicBezTo>
                    <a:pt x="91702" y="21828"/>
                    <a:pt x="93924" y="13351"/>
                    <a:pt x="90085" y="6732"/>
                  </a:cubicBezTo>
                  <a:cubicBezTo>
                    <a:pt x="86082" y="303"/>
                    <a:pt x="77755" y="-1881"/>
                    <a:pt x="71111" y="1756"/>
                  </a:cubicBezTo>
                  <a:cubicBezTo>
                    <a:pt x="68326" y="3004"/>
                    <a:pt x="65615" y="4391"/>
                    <a:pt x="62870" y="5721"/>
                  </a:cubicBezTo>
                  <a:cubicBezTo>
                    <a:pt x="62211" y="6039"/>
                    <a:pt x="61541" y="6345"/>
                    <a:pt x="60876" y="6663"/>
                  </a:cubicBezTo>
                  <a:cubicBezTo>
                    <a:pt x="57772" y="8148"/>
                    <a:pt x="62610" y="6119"/>
                    <a:pt x="60812" y="6697"/>
                  </a:cubicBezTo>
                  <a:cubicBezTo>
                    <a:pt x="59714" y="7050"/>
                    <a:pt x="58645" y="7455"/>
                    <a:pt x="57541" y="7772"/>
                  </a:cubicBezTo>
                  <a:cubicBezTo>
                    <a:pt x="56437" y="8090"/>
                    <a:pt x="55276" y="8350"/>
                    <a:pt x="54131" y="8605"/>
                  </a:cubicBezTo>
                  <a:cubicBezTo>
                    <a:pt x="53553" y="8726"/>
                    <a:pt x="52975" y="8836"/>
                    <a:pt x="52363" y="8940"/>
                  </a:cubicBezTo>
                  <a:cubicBezTo>
                    <a:pt x="51923" y="9021"/>
                    <a:pt x="49773" y="9321"/>
                    <a:pt x="51929" y="9044"/>
                  </a:cubicBezTo>
                  <a:cubicBezTo>
                    <a:pt x="54085" y="8766"/>
                    <a:pt x="51883" y="9044"/>
                    <a:pt x="51450" y="9073"/>
                  </a:cubicBezTo>
                  <a:cubicBezTo>
                    <a:pt x="50814" y="9136"/>
                    <a:pt x="50184" y="9194"/>
                    <a:pt x="49554" y="9240"/>
                  </a:cubicBezTo>
                  <a:cubicBezTo>
                    <a:pt x="48109" y="9344"/>
                    <a:pt x="46662" y="9408"/>
                    <a:pt x="45213" y="9431"/>
                  </a:cubicBezTo>
                  <a:cubicBezTo>
                    <a:pt x="42607" y="9472"/>
                    <a:pt x="40012" y="9379"/>
                    <a:pt x="37394" y="9165"/>
                  </a:cubicBezTo>
                  <a:cubicBezTo>
                    <a:pt x="36741" y="9113"/>
                    <a:pt x="36093" y="9044"/>
                    <a:pt x="35446" y="8986"/>
                  </a:cubicBezTo>
                  <a:cubicBezTo>
                    <a:pt x="33574" y="8818"/>
                    <a:pt x="35446" y="8911"/>
                    <a:pt x="36238" y="9119"/>
                  </a:cubicBezTo>
                  <a:cubicBezTo>
                    <a:pt x="35030" y="8795"/>
                    <a:pt x="33695" y="8726"/>
                    <a:pt x="32458" y="8483"/>
                  </a:cubicBezTo>
                  <a:cubicBezTo>
                    <a:pt x="29897" y="7988"/>
                    <a:pt x="27369" y="7338"/>
                    <a:pt x="24887" y="6536"/>
                  </a:cubicBezTo>
                  <a:cubicBezTo>
                    <a:pt x="24309" y="6356"/>
                    <a:pt x="23777" y="6166"/>
                    <a:pt x="23228" y="5958"/>
                  </a:cubicBezTo>
                  <a:cubicBezTo>
                    <a:pt x="22795" y="5802"/>
                    <a:pt x="20916" y="5004"/>
                    <a:pt x="22899" y="5883"/>
                  </a:cubicBezTo>
                  <a:cubicBezTo>
                    <a:pt x="24881" y="6761"/>
                    <a:pt x="23061" y="5952"/>
                    <a:pt x="22656" y="5750"/>
                  </a:cubicBezTo>
                  <a:cubicBezTo>
                    <a:pt x="22078" y="5443"/>
                    <a:pt x="21465" y="5172"/>
                    <a:pt x="20876" y="4848"/>
                  </a:cubicBezTo>
                  <a:cubicBezTo>
                    <a:pt x="14262" y="981"/>
                    <a:pt x="5766" y="3208"/>
                    <a:pt x="1899" y="9821"/>
                  </a:cubicBezTo>
                  <a:cubicBezTo>
                    <a:pt x="-1968" y="16435"/>
                    <a:pt x="259" y="24931"/>
                    <a:pt x="6872" y="28798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FB69C7-B192-8D31-FD5E-7570878539C0}"/>
                </a:ext>
              </a:extLst>
            </p:cNvPr>
            <p:cNvSpPr/>
            <p:nvPr/>
          </p:nvSpPr>
          <p:spPr>
            <a:xfrm flipH="1">
              <a:off x="2010022" y="2332468"/>
              <a:ext cx="47804" cy="57207"/>
            </a:xfrm>
            <a:custGeom>
              <a:avLst/>
              <a:gdLst>
                <a:gd name="connsiteX0" fmla="*/ 919 w 47804"/>
                <a:gd name="connsiteY0" fmla="*/ 38994 h 57207"/>
                <a:gd name="connsiteX1" fmla="*/ 23204 w 47804"/>
                <a:gd name="connsiteY1" fmla="*/ 0 h 57207"/>
                <a:gd name="connsiteX2" fmla="*/ 41520 w 47804"/>
                <a:gd name="connsiteY2" fmla="*/ 47848 h 57207"/>
                <a:gd name="connsiteX3" fmla="*/ 919 w 47804"/>
                <a:gd name="connsiteY3" fmla="*/ 38994 h 5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04" h="57207">
                  <a:moveTo>
                    <a:pt x="919" y="38994"/>
                  </a:moveTo>
                  <a:cubicBezTo>
                    <a:pt x="-2069" y="27435"/>
                    <a:pt x="1450" y="1225"/>
                    <a:pt x="23204" y="0"/>
                  </a:cubicBezTo>
                  <a:cubicBezTo>
                    <a:pt x="51807" y="1508"/>
                    <a:pt x="51848" y="33359"/>
                    <a:pt x="41520" y="47848"/>
                  </a:cubicBezTo>
                  <a:cubicBezTo>
                    <a:pt x="33058" y="59720"/>
                    <a:pt x="9634" y="63725"/>
                    <a:pt x="919" y="38994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517924-D9BA-209F-6640-3033B85248A3}"/>
                </a:ext>
              </a:extLst>
            </p:cNvPr>
            <p:cNvSpPr/>
            <p:nvPr/>
          </p:nvSpPr>
          <p:spPr>
            <a:xfrm flipH="1">
              <a:off x="2184071" y="2329723"/>
              <a:ext cx="43784" cy="57387"/>
            </a:xfrm>
            <a:custGeom>
              <a:avLst/>
              <a:gdLst>
                <a:gd name="connsiteX0" fmla="*/ 828 w 43784"/>
                <a:gd name="connsiteY0" fmla="*/ 39150 h 57387"/>
                <a:gd name="connsiteX1" fmla="*/ 21293 w 43784"/>
                <a:gd name="connsiteY1" fmla="*/ 0 h 57387"/>
                <a:gd name="connsiteX2" fmla="*/ 38002 w 43784"/>
                <a:gd name="connsiteY2" fmla="*/ 47970 h 57387"/>
                <a:gd name="connsiteX3" fmla="*/ 828 w 43784"/>
                <a:gd name="connsiteY3" fmla="*/ 39150 h 57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84" h="57387">
                  <a:moveTo>
                    <a:pt x="828" y="39150"/>
                  </a:moveTo>
                  <a:cubicBezTo>
                    <a:pt x="-1888" y="27528"/>
                    <a:pt x="1371" y="1260"/>
                    <a:pt x="21293" y="0"/>
                  </a:cubicBezTo>
                  <a:cubicBezTo>
                    <a:pt x="47486" y="1474"/>
                    <a:pt x="47474" y="33429"/>
                    <a:pt x="38002" y="47970"/>
                  </a:cubicBezTo>
                  <a:cubicBezTo>
                    <a:pt x="30240" y="59893"/>
                    <a:pt x="8781" y="63944"/>
                    <a:pt x="828" y="39150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CAE05A6-70B1-DC77-D8FD-A86B29E1814A}"/>
                </a:ext>
              </a:extLst>
            </p:cNvPr>
            <p:cNvSpPr/>
            <p:nvPr/>
          </p:nvSpPr>
          <p:spPr>
            <a:xfrm flipH="1">
              <a:off x="2115382" y="2388621"/>
              <a:ext cx="40165" cy="58777"/>
            </a:xfrm>
            <a:custGeom>
              <a:avLst/>
              <a:gdLst>
                <a:gd name="connsiteX0" fmla="*/ 14276 w 40165"/>
                <a:gd name="connsiteY0" fmla="*/ 6843 h 58777"/>
                <a:gd name="connsiteX1" fmla="*/ 3705 w 40165"/>
                <a:gd name="connsiteY1" fmla="*/ 25696 h 58777"/>
                <a:gd name="connsiteX2" fmla="*/ 24 w 40165"/>
                <a:gd name="connsiteY2" fmla="*/ 37463 h 58777"/>
                <a:gd name="connsiteX3" fmla="*/ 5636 w 40165"/>
                <a:gd name="connsiteY3" fmla="*/ 51334 h 58777"/>
                <a:gd name="connsiteX4" fmla="*/ 16224 w 40165"/>
                <a:gd name="connsiteY4" fmla="*/ 57622 h 58777"/>
                <a:gd name="connsiteX5" fmla="*/ 24095 w 40165"/>
                <a:gd name="connsiteY5" fmla="*/ 58778 h 58777"/>
                <a:gd name="connsiteX6" fmla="*/ 20408 w 40165"/>
                <a:gd name="connsiteY6" fmla="*/ 58281 h 58777"/>
                <a:gd name="connsiteX7" fmla="*/ 20986 w 40165"/>
                <a:gd name="connsiteY7" fmla="*/ 58362 h 58777"/>
                <a:gd name="connsiteX8" fmla="*/ 31672 w 40165"/>
                <a:gd name="connsiteY8" fmla="*/ 56963 h 58777"/>
                <a:gd name="connsiteX9" fmla="*/ 36649 w 40165"/>
                <a:gd name="connsiteY9" fmla="*/ 37989 h 58777"/>
                <a:gd name="connsiteX10" fmla="*/ 28361 w 40165"/>
                <a:gd name="connsiteY10" fmla="*/ 31632 h 58777"/>
                <a:gd name="connsiteX11" fmla="*/ 21969 w 40165"/>
                <a:gd name="connsiteY11" fmla="*/ 30823 h 58777"/>
                <a:gd name="connsiteX12" fmla="*/ 25656 w 40165"/>
                <a:gd name="connsiteY12" fmla="*/ 31320 h 58777"/>
                <a:gd name="connsiteX13" fmla="*/ 22518 w 40165"/>
                <a:gd name="connsiteY13" fmla="*/ 30482 h 58777"/>
                <a:gd name="connsiteX14" fmla="*/ 25829 w 40165"/>
                <a:gd name="connsiteY14" fmla="*/ 31880 h 58777"/>
                <a:gd name="connsiteX15" fmla="*/ 23518 w 40165"/>
                <a:gd name="connsiteY15" fmla="*/ 30464 h 58777"/>
                <a:gd name="connsiteX16" fmla="*/ 26326 w 40165"/>
                <a:gd name="connsiteY16" fmla="*/ 32631 h 58777"/>
                <a:gd name="connsiteX17" fmla="*/ 24390 w 40165"/>
                <a:gd name="connsiteY17" fmla="*/ 30788 h 58777"/>
                <a:gd name="connsiteX18" fmla="*/ 26558 w 40165"/>
                <a:gd name="connsiteY18" fmla="*/ 33591 h 58777"/>
                <a:gd name="connsiteX19" fmla="*/ 26159 w 40165"/>
                <a:gd name="connsiteY19" fmla="*/ 32897 h 58777"/>
                <a:gd name="connsiteX20" fmla="*/ 27557 w 40165"/>
                <a:gd name="connsiteY20" fmla="*/ 36209 h 58777"/>
                <a:gd name="connsiteX21" fmla="*/ 27274 w 40165"/>
                <a:gd name="connsiteY21" fmla="*/ 35053 h 58777"/>
                <a:gd name="connsiteX22" fmla="*/ 27771 w 40165"/>
                <a:gd name="connsiteY22" fmla="*/ 38740 h 58777"/>
                <a:gd name="connsiteX23" fmla="*/ 27806 w 40165"/>
                <a:gd name="connsiteY23" fmla="*/ 37492 h 58777"/>
                <a:gd name="connsiteX24" fmla="*/ 27309 w 40165"/>
                <a:gd name="connsiteY24" fmla="*/ 41179 h 58777"/>
                <a:gd name="connsiteX25" fmla="*/ 28054 w 40165"/>
                <a:gd name="connsiteY25" fmla="*/ 38590 h 58777"/>
                <a:gd name="connsiteX26" fmla="*/ 26656 w 40165"/>
                <a:gd name="connsiteY26" fmla="*/ 41908 h 58777"/>
                <a:gd name="connsiteX27" fmla="*/ 38267 w 40165"/>
                <a:gd name="connsiteY27" fmla="*/ 20876 h 58777"/>
                <a:gd name="connsiteX28" fmla="*/ 33294 w 40165"/>
                <a:gd name="connsiteY28" fmla="*/ 1899 h 58777"/>
                <a:gd name="connsiteX29" fmla="*/ 14317 w 40165"/>
                <a:gd name="connsiteY29" fmla="*/ 6872 h 5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0165" h="58777">
                  <a:moveTo>
                    <a:pt x="14276" y="6843"/>
                  </a:moveTo>
                  <a:cubicBezTo>
                    <a:pt x="10519" y="12987"/>
                    <a:pt x="6901" y="19246"/>
                    <a:pt x="3705" y="25696"/>
                  </a:cubicBezTo>
                  <a:cubicBezTo>
                    <a:pt x="1692" y="29328"/>
                    <a:pt x="440" y="33332"/>
                    <a:pt x="24" y="37463"/>
                  </a:cubicBezTo>
                  <a:cubicBezTo>
                    <a:pt x="-248" y="42689"/>
                    <a:pt x="1807" y="47767"/>
                    <a:pt x="5636" y="51334"/>
                  </a:cubicBezTo>
                  <a:cubicBezTo>
                    <a:pt x="8621" y="54234"/>
                    <a:pt x="12249" y="56388"/>
                    <a:pt x="16224" y="57622"/>
                  </a:cubicBezTo>
                  <a:cubicBezTo>
                    <a:pt x="18807" y="58245"/>
                    <a:pt x="21442" y="58632"/>
                    <a:pt x="24095" y="58778"/>
                  </a:cubicBezTo>
                  <a:lnTo>
                    <a:pt x="20408" y="58281"/>
                  </a:lnTo>
                  <a:lnTo>
                    <a:pt x="20986" y="58362"/>
                  </a:lnTo>
                  <a:cubicBezTo>
                    <a:pt x="24599" y="59227"/>
                    <a:pt x="28404" y="58729"/>
                    <a:pt x="31672" y="56963"/>
                  </a:cubicBezTo>
                  <a:cubicBezTo>
                    <a:pt x="38286" y="53098"/>
                    <a:pt x="40514" y="44603"/>
                    <a:pt x="36649" y="37989"/>
                  </a:cubicBezTo>
                  <a:cubicBezTo>
                    <a:pt x="34857" y="34838"/>
                    <a:pt x="31868" y="32545"/>
                    <a:pt x="28361" y="31632"/>
                  </a:cubicBezTo>
                  <a:cubicBezTo>
                    <a:pt x="26234" y="31291"/>
                    <a:pt x="24101" y="31088"/>
                    <a:pt x="21969" y="30823"/>
                  </a:cubicBezTo>
                  <a:lnTo>
                    <a:pt x="25656" y="31320"/>
                  </a:lnTo>
                  <a:cubicBezTo>
                    <a:pt x="24579" y="31174"/>
                    <a:pt x="23524" y="30892"/>
                    <a:pt x="22518" y="30482"/>
                  </a:cubicBezTo>
                  <a:lnTo>
                    <a:pt x="25829" y="31880"/>
                  </a:lnTo>
                  <a:cubicBezTo>
                    <a:pt x="25012" y="31489"/>
                    <a:pt x="24237" y="31014"/>
                    <a:pt x="23518" y="30464"/>
                  </a:cubicBezTo>
                  <a:lnTo>
                    <a:pt x="26326" y="32631"/>
                  </a:lnTo>
                  <a:cubicBezTo>
                    <a:pt x="25626" y="32077"/>
                    <a:pt x="24978" y="31460"/>
                    <a:pt x="24390" y="30788"/>
                  </a:cubicBezTo>
                  <a:lnTo>
                    <a:pt x="26558" y="33591"/>
                  </a:lnTo>
                  <a:cubicBezTo>
                    <a:pt x="26396" y="33377"/>
                    <a:pt x="26262" y="33144"/>
                    <a:pt x="26159" y="32897"/>
                  </a:cubicBezTo>
                  <a:lnTo>
                    <a:pt x="27557" y="36209"/>
                  </a:lnTo>
                  <a:cubicBezTo>
                    <a:pt x="27420" y="35836"/>
                    <a:pt x="27325" y="35448"/>
                    <a:pt x="27274" y="35053"/>
                  </a:cubicBezTo>
                  <a:lnTo>
                    <a:pt x="27771" y="38740"/>
                  </a:lnTo>
                  <a:cubicBezTo>
                    <a:pt x="27751" y="38324"/>
                    <a:pt x="27763" y="37907"/>
                    <a:pt x="27806" y="37492"/>
                  </a:cubicBezTo>
                  <a:lnTo>
                    <a:pt x="27309" y="41179"/>
                  </a:lnTo>
                  <a:cubicBezTo>
                    <a:pt x="27464" y="40292"/>
                    <a:pt x="27714" y="39424"/>
                    <a:pt x="28054" y="38590"/>
                  </a:cubicBezTo>
                  <a:lnTo>
                    <a:pt x="26656" y="41908"/>
                  </a:lnTo>
                  <a:cubicBezTo>
                    <a:pt x="30019" y="34629"/>
                    <a:pt x="33899" y="27600"/>
                    <a:pt x="38267" y="20876"/>
                  </a:cubicBezTo>
                  <a:cubicBezTo>
                    <a:pt x="42134" y="14262"/>
                    <a:pt x="39907" y="5766"/>
                    <a:pt x="33294" y="1899"/>
                  </a:cubicBezTo>
                  <a:cubicBezTo>
                    <a:pt x="26680" y="-1968"/>
                    <a:pt x="18184" y="259"/>
                    <a:pt x="14317" y="6872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ACC5AF9-86EE-B25B-9637-921494FE1E6E}"/>
                </a:ext>
              </a:extLst>
            </p:cNvPr>
            <p:cNvSpPr/>
            <p:nvPr/>
          </p:nvSpPr>
          <p:spPr>
            <a:xfrm flipH="1">
              <a:off x="2239146" y="3528228"/>
              <a:ext cx="29244" cy="78196"/>
            </a:xfrm>
            <a:custGeom>
              <a:avLst/>
              <a:gdLst>
                <a:gd name="connsiteX0" fmla="*/ 29244 w 29244"/>
                <a:gd name="connsiteY0" fmla="*/ 64326 h 78196"/>
                <a:gd name="connsiteX1" fmla="*/ 27742 w 29244"/>
                <a:gd name="connsiteY1" fmla="*/ 13871 h 78196"/>
                <a:gd name="connsiteX2" fmla="*/ 13871 w 29244"/>
                <a:gd name="connsiteY2" fmla="*/ 0 h 78196"/>
                <a:gd name="connsiteX3" fmla="*/ 0 w 29244"/>
                <a:gd name="connsiteY3" fmla="*/ 13871 h 78196"/>
                <a:gd name="connsiteX4" fmla="*/ 1503 w 29244"/>
                <a:gd name="connsiteY4" fmla="*/ 64326 h 78196"/>
                <a:gd name="connsiteX5" fmla="*/ 15374 w 29244"/>
                <a:gd name="connsiteY5" fmla="*/ 78196 h 78196"/>
                <a:gd name="connsiteX6" fmla="*/ 29244 w 29244"/>
                <a:gd name="connsiteY6" fmla="*/ 64326 h 7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44" h="78196">
                  <a:moveTo>
                    <a:pt x="29244" y="64326"/>
                  </a:moveTo>
                  <a:cubicBezTo>
                    <a:pt x="28088" y="47565"/>
                    <a:pt x="28152" y="30660"/>
                    <a:pt x="27742" y="13871"/>
                  </a:cubicBezTo>
                  <a:cubicBezTo>
                    <a:pt x="27742" y="6210"/>
                    <a:pt x="21531" y="0"/>
                    <a:pt x="13871" y="0"/>
                  </a:cubicBezTo>
                  <a:cubicBezTo>
                    <a:pt x="6210" y="0"/>
                    <a:pt x="0" y="6210"/>
                    <a:pt x="0" y="13871"/>
                  </a:cubicBezTo>
                  <a:cubicBezTo>
                    <a:pt x="410" y="30660"/>
                    <a:pt x="358" y="47559"/>
                    <a:pt x="1503" y="64326"/>
                  </a:cubicBezTo>
                  <a:cubicBezTo>
                    <a:pt x="1503" y="71986"/>
                    <a:pt x="7713" y="78196"/>
                    <a:pt x="15374" y="78196"/>
                  </a:cubicBezTo>
                  <a:cubicBezTo>
                    <a:pt x="23034" y="78196"/>
                    <a:pt x="29244" y="71986"/>
                    <a:pt x="29244" y="64326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28E6E7-48BA-71D6-2E8C-83A13D3E1361}"/>
                </a:ext>
              </a:extLst>
            </p:cNvPr>
            <p:cNvSpPr/>
            <p:nvPr/>
          </p:nvSpPr>
          <p:spPr>
            <a:xfrm flipH="1">
              <a:off x="1687829" y="2919622"/>
              <a:ext cx="853614" cy="637625"/>
            </a:xfrm>
            <a:custGeom>
              <a:avLst/>
              <a:gdLst>
                <a:gd name="connsiteX0" fmla="*/ 853123 w 853614"/>
                <a:gd name="connsiteY0" fmla="*/ 342097 h 637625"/>
                <a:gd name="connsiteX1" fmla="*/ 853614 w 853614"/>
                <a:gd name="connsiteY1" fmla="*/ 14128 h 637625"/>
                <a:gd name="connsiteX2" fmla="*/ 839743 w 853614"/>
                <a:gd name="connsiteY2" fmla="*/ 257 h 637625"/>
                <a:gd name="connsiteX3" fmla="*/ 119393 w 853614"/>
                <a:gd name="connsiteY3" fmla="*/ 257 h 637625"/>
                <a:gd name="connsiteX4" fmla="*/ 16657 w 853614"/>
                <a:gd name="connsiteY4" fmla="*/ 257 h 637625"/>
                <a:gd name="connsiteX5" fmla="*/ 13871 w 853614"/>
                <a:gd name="connsiteY5" fmla="*/ 257 h 637625"/>
                <a:gd name="connsiteX6" fmla="*/ 0 w 853614"/>
                <a:gd name="connsiteY6" fmla="*/ 14128 h 637625"/>
                <a:gd name="connsiteX7" fmla="*/ 0 w 853614"/>
                <a:gd name="connsiteY7" fmla="*/ 389032 h 637625"/>
                <a:gd name="connsiteX8" fmla="*/ 0 w 853614"/>
                <a:gd name="connsiteY8" fmla="*/ 537305 h 637625"/>
                <a:gd name="connsiteX9" fmla="*/ 0 w 853614"/>
                <a:gd name="connsiteY9" fmla="*/ 618738 h 637625"/>
                <a:gd name="connsiteX10" fmla="*/ 0 w 853614"/>
                <a:gd name="connsiteY10" fmla="*/ 621865 h 637625"/>
                <a:gd name="connsiteX11" fmla="*/ 13871 w 853614"/>
                <a:gd name="connsiteY11" fmla="*/ 635735 h 637625"/>
                <a:gd name="connsiteX12" fmla="*/ 279537 w 853614"/>
                <a:gd name="connsiteY12" fmla="*/ 636377 h 637625"/>
                <a:gd name="connsiteX13" fmla="*/ 563142 w 853614"/>
                <a:gd name="connsiteY13" fmla="*/ 637394 h 637625"/>
                <a:gd name="connsiteX14" fmla="*/ 660995 w 853614"/>
                <a:gd name="connsiteY14" fmla="*/ 637626 h 637625"/>
                <a:gd name="connsiteX15" fmla="*/ 660995 w 853614"/>
                <a:gd name="connsiteY15" fmla="*/ 609884 h 637625"/>
                <a:gd name="connsiteX16" fmla="*/ 447951 w 853614"/>
                <a:gd name="connsiteY16" fmla="*/ 609242 h 637625"/>
                <a:gd name="connsiteX17" fmla="*/ 149643 w 853614"/>
                <a:gd name="connsiteY17" fmla="*/ 608225 h 637625"/>
                <a:gd name="connsiteX18" fmla="*/ 13871 w 853614"/>
                <a:gd name="connsiteY18" fmla="*/ 607994 h 637625"/>
                <a:gd name="connsiteX19" fmla="*/ 27742 w 853614"/>
                <a:gd name="connsiteY19" fmla="*/ 621865 h 637625"/>
                <a:gd name="connsiteX20" fmla="*/ 27742 w 853614"/>
                <a:gd name="connsiteY20" fmla="*/ 552037 h 637625"/>
                <a:gd name="connsiteX21" fmla="*/ 27742 w 853614"/>
                <a:gd name="connsiteY21" fmla="*/ 409520 h 637625"/>
                <a:gd name="connsiteX22" fmla="*/ 27742 w 853614"/>
                <a:gd name="connsiteY22" fmla="*/ 94255 h 637625"/>
                <a:gd name="connsiteX23" fmla="*/ 27742 w 853614"/>
                <a:gd name="connsiteY23" fmla="*/ 16642 h 637625"/>
                <a:gd name="connsiteX24" fmla="*/ 27742 w 853614"/>
                <a:gd name="connsiteY24" fmla="*/ 14128 h 637625"/>
                <a:gd name="connsiteX25" fmla="*/ 13871 w 853614"/>
                <a:gd name="connsiteY25" fmla="*/ 27998 h 637625"/>
                <a:gd name="connsiteX26" fmla="*/ 839761 w 853614"/>
                <a:gd name="connsiteY26" fmla="*/ 27998 h 637625"/>
                <a:gd name="connsiteX27" fmla="*/ 825890 w 853614"/>
                <a:gd name="connsiteY27" fmla="*/ 14128 h 637625"/>
                <a:gd name="connsiteX28" fmla="*/ 825399 w 853614"/>
                <a:gd name="connsiteY28" fmla="*/ 342097 h 637625"/>
                <a:gd name="connsiteX29" fmla="*/ 853140 w 853614"/>
                <a:gd name="connsiteY29" fmla="*/ 342097 h 63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53614" h="637625">
                  <a:moveTo>
                    <a:pt x="853123" y="342097"/>
                  </a:moveTo>
                  <a:cubicBezTo>
                    <a:pt x="853123" y="232778"/>
                    <a:pt x="853608" y="123453"/>
                    <a:pt x="853614" y="14128"/>
                  </a:cubicBezTo>
                  <a:cubicBezTo>
                    <a:pt x="853505" y="6513"/>
                    <a:pt x="847358" y="366"/>
                    <a:pt x="839743" y="257"/>
                  </a:cubicBezTo>
                  <a:lnTo>
                    <a:pt x="119393" y="257"/>
                  </a:lnTo>
                  <a:cubicBezTo>
                    <a:pt x="85167" y="257"/>
                    <a:pt x="50883" y="-321"/>
                    <a:pt x="16657" y="257"/>
                  </a:cubicBezTo>
                  <a:cubicBezTo>
                    <a:pt x="15732" y="257"/>
                    <a:pt x="14801" y="257"/>
                    <a:pt x="13871" y="257"/>
                  </a:cubicBezTo>
                  <a:cubicBezTo>
                    <a:pt x="6256" y="366"/>
                    <a:pt x="109" y="6512"/>
                    <a:pt x="0" y="14128"/>
                  </a:cubicBezTo>
                  <a:lnTo>
                    <a:pt x="0" y="389032"/>
                  </a:lnTo>
                  <a:cubicBezTo>
                    <a:pt x="0" y="438458"/>
                    <a:pt x="0" y="487883"/>
                    <a:pt x="0" y="537305"/>
                  </a:cubicBezTo>
                  <a:cubicBezTo>
                    <a:pt x="0" y="564445"/>
                    <a:pt x="0" y="591590"/>
                    <a:pt x="0" y="618738"/>
                  </a:cubicBezTo>
                  <a:lnTo>
                    <a:pt x="0" y="621865"/>
                  </a:lnTo>
                  <a:cubicBezTo>
                    <a:pt x="109" y="629480"/>
                    <a:pt x="6256" y="635627"/>
                    <a:pt x="13871" y="635735"/>
                  </a:cubicBezTo>
                  <a:cubicBezTo>
                    <a:pt x="102424" y="635735"/>
                    <a:pt x="190980" y="635949"/>
                    <a:pt x="279537" y="636377"/>
                  </a:cubicBezTo>
                  <a:cubicBezTo>
                    <a:pt x="374074" y="636701"/>
                    <a:pt x="468609" y="637040"/>
                    <a:pt x="563142" y="637394"/>
                  </a:cubicBezTo>
                  <a:cubicBezTo>
                    <a:pt x="595762" y="637498"/>
                    <a:pt x="628379" y="637575"/>
                    <a:pt x="660995" y="637626"/>
                  </a:cubicBezTo>
                  <a:cubicBezTo>
                    <a:pt x="678848" y="637626"/>
                    <a:pt x="678877" y="609884"/>
                    <a:pt x="660995" y="609884"/>
                  </a:cubicBezTo>
                  <a:cubicBezTo>
                    <a:pt x="589982" y="609884"/>
                    <a:pt x="518964" y="609502"/>
                    <a:pt x="447951" y="609242"/>
                  </a:cubicBezTo>
                  <a:cubicBezTo>
                    <a:pt x="348517" y="608876"/>
                    <a:pt x="249081" y="608537"/>
                    <a:pt x="149643" y="608225"/>
                  </a:cubicBezTo>
                  <a:cubicBezTo>
                    <a:pt x="104382" y="608106"/>
                    <a:pt x="59124" y="608029"/>
                    <a:pt x="13871" y="607994"/>
                  </a:cubicBezTo>
                  <a:lnTo>
                    <a:pt x="27742" y="621865"/>
                  </a:lnTo>
                  <a:cubicBezTo>
                    <a:pt x="27742" y="598589"/>
                    <a:pt x="27742" y="575313"/>
                    <a:pt x="27742" y="552037"/>
                  </a:cubicBezTo>
                  <a:cubicBezTo>
                    <a:pt x="27742" y="504537"/>
                    <a:pt x="27742" y="457032"/>
                    <a:pt x="27742" y="409520"/>
                  </a:cubicBezTo>
                  <a:lnTo>
                    <a:pt x="27742" y="94255"/>
                  </a:lnTo>
                  <a:cubicBezTo>
                    <a:pt x="27742" y="68484"/>
                    <a:pt x="28932" y="42389"/>
                    <a:pt x="27742" y="16642"/>
                  </a:cubicBezTo>
                  <a:cubicBezTo>
                    <a:pt x="27707" y="15810"/>
                    <a:pt x="27742" y="14966"/>
                    <a:pt x="27742" y="14128"/>
                  </a:cubicBezTo>
                  <a:lnTo>
                    <a:pt x="13871" y="27998"/>
                  </a:lnTo>
                  <a:lnTo>
                    <a:pt x="839761" y="27998"/>
                  </a:lnTo>
                  <a:lnTo>
                    <a:pt x="825890" y="14128"/>
                  </a:lnTo>
                  <a:cubicBezTo>
                    <a:pt x="825890" y="123453"/>
                    <a:pt x="825404" y="232778"/>
                    <a:pt x="825399" y="342097"/>
                  </a:cubicBezTo>
                  <a:cubicBezTo>
                    <a:pt x="825399" y="359950"/>
                    <a:pt x="853140" y="359978"/>
                    <a:pt x="853140" y="342097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D264B94-B20F-6C69-9F31-B34A1EE20D92}"/>
                </a:ext>
              </a:extLst>
            </p:cNvPr>
            <p:cNvSpPr/>
            <p:nvPr/>
          </p:nvSpPr>
          <p:spPr>
            <a:xfrm flipH="1">
              <a:off x="1853984" y="3040372"/>
              <a:ext cx="27741" cy="381170"/>
            </a:xfrm>
            <a:custGeom>
              <a:avLst/>
              <a:gdLst>
                <a:gd name="connsiteX0" fmla="*/ 0 w 27741"/>
                <a:gd name="connsiteY0" fmla="*/ 13400 h 381170"/>
                <a:gd name="connsiteX1" fmla="*/ 0 w 27741"/>
                <a:gd name="connsiteY1" fmla="*/ 367770 h 381170"/>
                <a:gd name="connsiteX2" fmla="*/ 27742 w 27741"/>
                <a:gd name="connsiteY2" fmla="*/ 367770 h 381170"/>
                <a:gd name="connsiteX3" fmla="*/ 27742 w 27741"/>
                <a:gd name="connsiteY3" fmla="*/ 13400 h 381170"/>
                <a:gd name="connsiteX4" fmla="*/ 0 w 27741"/>
                <a:gd name="connsiteY4" fmla="*/ 13400 h 38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41" h="381170">
                  <a:moveTo>
                    <a:pt x="0" y="13400"/>
                  </a:moveTo>
                  <a:lnTo>
                    <a:pt x="0" y="367770"/>
                  </a:lnTo>
                  <a:cubicBezTo>
                    <a:pt x="0" y="385623"/>
                    <a:pt x="27742" y="385652"/>
                    <a:pt x="27742" y="367770"/>
                  </a:cubicBezTo>
                  <a:lnTo>
                    <a:pt x="27742" y="13400"/>
                  </a:lnTo>
                  <a:cubicBezTo>
                    <a:pt x="27742" y="-4452"/>
                    <a:pt x="0" y="-4481"/>
                    <a:pt x="0" y="13400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6A184E7-FDDF-EE3B-AE8E-5BFA31B37040}"/>
                </a:ext>
              </a:extLst>
            </p:cNvPr>
            <p:cNvSpPr/>
            <p:nvPr/>
          </p:nvSpPr>
          <p:spPr>
            <a:xfrm flipH="1">
              <a:off x="2180524" y="2648335"/>
              <a:ext cx="269679" cy="294195"/>
            </a:xfrm>
            <a:custGeom>
              <a:avLst/>
              <a:gdLst>
                <a:gd name="connsiteX0" fmla="*/ 248803 w 269679"/>
                <a:gd name="connsiteY0" fmla="*/ 1768 h 294195"/>
                <a:gd name="connsiteX1" fmla="*/ 109921 w 269679"/>
                <a:gd name="connsiteY1" fmla="*/ 77433 h 294195"/>
                <a:gd name="connsiteX2" fmla="*/ 58027 w 269679"/>
                <a:gd name="connsiteY2" fmla="*/ 128085 h 294195"/>
                <a:gd name="connsiteX3" fmla="*/ 23454 w 269679"/>
                <a:gd name="connsiteY3" fmla="*/ 197733 h 294195"/>
                <a:gd name="connsiteX4" fmla="*/ 417 w 269679"/>
                <a:gd name="connsiteY4" fmla="*/ 276658 h 294195"/>
                <a:gd name="connsiteX5" fmla="*/ 10104 w 269679"/>
                <a:gd name="connsiteY5" fmla="*/ 293719 h 294195"/>
                <a:gd name="connsiteX6" fmla="*/ 27165 w 269679"/>
                <a:gd name="connsiteY6" fmla="*/ 284033 h 294195"/>
                <a:gd name="connsiteX7" fmla="*/ 45717 w 269679"/>
                <a:gd name="connsiteY7" fmla="*/ 217759 h 294195"/>
                <a:gd name="connsiteX8" fmla="*/ 77643 w 269679"/>
                <a:gd name="connsiteY8" fmla="*/ 148590 h 294195"/>
                <a:gd name="connsiteX9" fmla="*/ 185719 w 269679"/>
                <a:gd name="connsiteY9" fmla="*/ 62597 h 294195"/>
                <a:gd name="connsiteX10" fmla="*/ 262835 w 269679"/>
                <a:gd name="connsiteY10" fmla="*/ 25724 h 294195"/>
                <a:gd name="connsiteX11" fmla="*/ 267811 w 269679"/>
                <a:gd name="connsiteY11" fmla="*/ 6744 h 294195"/>
                <a:gd name="connsiteX12" fmla="*/ 248831 w 269679"/>
                <a:gd name="connsiteY12" fmla="*/ 1768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679" h="294195">
                  <a:moveTo>
                    <a:pt x="248803" y="1768"/>
                  </a:moveTo>
                  <a:cubicBezTo>
                    <a:pt x="200463" y="22435"/>
                    <a:pt x="152181" y="45854"/>
                    <a:pt x="109921" y="77433"/>
                  </a:cubicBezTo>
                  <a:cubicBezTo>
                    <a:pt x="90081" y="91499"/>
                    <a:pt x="72570" y="108590"/>
                    <a:pt x="58027" y="128085"/>
                  </a:cubicBezTo>
                  <a:cubicBezTo>
                    <a:pt x="43468" y="149666"/>
                    <a:pt x="31842" y="173088"/>
                    <a:pt x="23454" y="197733"/>
                  </a:cubicBezTo>
                  <a:cubicBezTo>
                    <a:pt x="13443" y="223304"/>
                    <a:pt x="5734" y="249717"/>
                    <a:pt x="417" y="276658"/>
                  </a:cubicBezTo>
                  <a:cubicBezTo>
                    <a:pt x="-1396" y="284015"/>
                    <a:pt x="2857" y="291506"/>
                    <a:pt x="10104" y="293719"/>
                  </a:cubicBezTo>
                  <a:cubicBezTo>
                    <a:pt x="17481" y="295689"/>
                    <a:pt x="25076" y="291378"/>
                    <a:pt x="27165" y="284033"/>
                  </a:cubicBezTo>
                  <a:cubicBezTo>
                    <a:pt x="31591" y="261487"/>
                    <a:pt x="37795" y="239327"/>
                    <a:pt x="45717" y="217759"/>
                  </a:cubicBezTo>
                  <a:cubicBezTo>
                    <a:pt x="53554" y="193509"/>
                    <a:pt x="64273" y="170287"/>
                    <a:pt x="77643" y="148590"/>
                  </a:cubicBezTo>
                  <a:cubicBezTo>
                    <a:pt x="102460" y="109775"/>
                    <a:pt x="146170" y="84027"/>
                    <a:pt x="185719" y="62597"/>
                  </a:cubicBezTo>
                  <a:cubicBezTo>
                    <a:pt x="210779" y="49015"/>
                    <a:pt x="236631" y="36925"/>
                    <a:pt x="262835" y="25724"/>
                  </a:cubicBezTo>
                  <a:cubicBezTo>
                    <a:pt x="269411" y="21827"/>
                    <a:pt x="271630" y="13366"/>
                    <a:pt x="267811" y="6744"/>
                  </a:cubicBezTo>
                  <a:cubicBezTo>
                    <a:pt x="263817" y="299"/>
                    <a:pt x="255474" y="-1889"/>
                    <a:pt x="248831" y="1768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1D41883-21DE-C114-AEAC-9D58A3E2E907}"/>
                </a:ext>
              </a:extLst>
            </p:cNvPr>
            <p:cNvSpPr/>
            <p:nvPr/>
          </p:nvSpPr>
          <p:spPr>
            <a:xfrm flipH="1">
              <a:off x="1481756" y="2563138"/>
              <a:ext cx="393956" cy="617547"/>
            </a:xfrm>
            <a:custGeom>
              <a:avLst/>
              <a:gdLst>
                <a:gd name="connsiteX0" fmla="*/ 393922 w 393956"/>
                <a:gd name="connsiteY0" fmla="*/ 604161 h 617547"/>
                <a:gd name="connsiteX1" fmla="*/ 387987 w 393956"/>
                <a:gd name="connsiteY1" fmla="*/ 448086 h 617547"/>
                <a:gd name="connsiteX2" fmla="*/ 369845 w 393956"/>
                <a:gd name="connsiteY2" fmla="*/ 291358 h 617547"/>
                <a:gd name="connsiteX3" fmla="*/ 279633 w 393956"/>
                <a:gd name="connsiteY3" fmla="*/ 146749 h 617547"/>
                <a:gd name="connsiteX4" fmla="*/ 247718 w 393956"/>
                <a:gd name="connsiteY4" fmla="*/ 122417 h 617547"/>
                <a:gd name="connsiteX5" fmla="*/ 212914 w 393956"/>
                <a:gd name="connsiteY5" fmla="*/ 102767 h 617547"/>
                <a:gd name="connsiteX6" fmla="*/ 140925 w 393956"/>
                <a:gd name="connsiteY6" fmla="*/ 65454 h 617547"/>
                <a:gd name="connsiteX7" fmla="*/ 97636 w 393956"/>
                <a:gd name="connsiteY7" fmla="*/ 45729 h 617547"/>
                <a:gd name="connsiteX8" fmla="*/ 72686 w 393956"/>
                <a:gd name="connsiteY8" fmla="*/ 35239 h 617547"/>
                <a:gd name="connsiteX9" fmla="*/ 59168 w 393956"/>
                <a:gd name="connsiteY9" fmla="*/ 29772 h 617547"/>
                <a:gd name="connsiteX10" fmla="*/ 56018 w 393956"/>
                <a:gd name="connsiteY10" fmla="*/ 28616 h 617547"/>
                <a:gd name="connsiteX11" fmla="*/ 55342 w 393956"/>
                <a:gd name="connsiteY11" fmla="*/ 28101 h 617547"/>
                <a:gd name="connsiteX12" fmla="*/ 20757 w 393956"/>
                <a:gd name="connsiteY12" fmla="*/ 1868 h 617547"/>
                <a:gd name="connsiteX13" fmla="*/ 1778 w 393956"/>
                <a:gd name="connsiteY13" fmla="*/ 6844 h 617547"/>
                <a:gd name="connsiteX14" fmla="*/ 6754 w 393956"/>
                <a:gd name="connsiteY14" fmla="*/ 25824 h 617547"/>
                <a:gd name="connsiteX15" fmla="*/ 38316 w 393956"/>
                <a:gd name="connsiteY15" fmla="*/ 49763 h 617547"/>
                <a:gd name="connsiteX16" fmla="*/ 65312 w 393956"/>
                <a:gd name="connsiteY16" fmla="*/ 62021 h 617547"/>
                <a:gd name="connsiteX17" fmla="*/ 105548 w 393956"/>
                <a:gd name="connsiteY17" fmla="*/ 79412 h 617547"/>
                <a:gd name="connsiteX18" fmla="*/ 175399 w 393956"/>
                <a:gd name="connsiteY18" fmla="*/ 114129 h 617547"/>
                <a:gd name="connsiteX19" fmla="*/ 243921 w 393956"/>
                <a:gd name="connsiteY19" fmla="*/ 153551 h 617547"/>
                <a:gd name="connsiteX20" fmla="*/ 338318 w 393956"/>
                <a:gd name="connsiteY20" fmla="*/ 279631 h 617547"/>
                <a:gd name="connsiteX21" fmla="*/ 351033 w 393956"/>
                <a:gd name="connsiteY21" fmla="*/ 351123 h 617547"/>
                <a:gd name="connsiteX22" fmla="*/ 358979 w 393956"/>
                <a:gd name="connsiteY22" fmla="*/ 431343 h 617547"/>
                <a:gd name="connsiteX23" fmla="*/ 366181 w 393956"/>
                <a:gd name="connsiteY23" fmla="*/ 604150 h 617547"/>
                <a:gd name="connsiteX24" fmla="*/ 393922 w 393956"/>
                <a:gd name="connsiteY24" fmla="*/ 604150 h 6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3956" h="617547">
                  <a:moveTo>
                    <a:pt x="393922" y="604161"/>
                  </a:moveTo>
                  <a:cubicBezTo>
                    <a:pt x="394286" y="552111"/>
                    <a:pt x="391732" y="499986"/>
                    <a:pt x="387987" y="448086"/>
                  </a:cubicBezTo>
                  <a:cubicBezTo>
                    <a:pt x="385135" y="395522"/>
                    <a:pt x="379076" y="343182"/>
                    <a:pt x="369845" y="291358"/>
                  </a:cubicBezTo>
                  <a:cubicBezTo>
                    <a:pt x="358528" y="233996"/>
                    <a:pt x="323609" y="184021"/>
                    <a:pt x="279633" y="146749"/>
                  </a:cubicBezTo>
                  <a:cubicBezTo>
                    <a:pt x="269479" y="138022"/>
                    <a:pt x="258822" y="129897"/>
                    <a:pt x="247718" y="122417"/>
                  </a:cubicBezTo>
                  <a:cubicBezTo>
                    <a:pt x="236622" y="115060"/>
                    <a:pt x="224600" y="109124"/>
                    <a:pt x="212914" y="102767"/>
                  </a:cubicBezTo>
                  <a:cubicBezTo>
                    <a:pt x="189143" y="89907"/>
                    <a:pt x="165274" y="77204"/>
                    <a:pt x="140925" y="65454"/>
                  </a:cubicBezTo>
                  <a:cubicBezTo>
                    <a:pt x="126642" y="58565"/>
                    <a:pt x="112212" y="51990"/>
                    <a:pt x="97636" y="45729"/>
                  </a:cubicBezTo>
                  <a:cubicBezTo>
                    <a:pt x="89356" y="42157"/>
                    <a:pt x="81040" y="38661"/>
                    <a:pt x="72686" y="35239"/>
                  </a:cubicBezTo>
                  <a:cubicBezTo>
                    <a:pt x="68190" y="33394"/>
                    <a:pt x="63684" y="31571"/>
                    <a:pt x="59168" y="29772"/>
                  </a:cubicBezTo>
                  <a:cubicBezTo>
                    <a:pt x="58590" y="29552"/>
                    <a:pt x="53631" y="27148"/>
                    <a:pt x="56018" y="28616"/>
                  </a:cubicBezTo>
                  <a:cubicBezTo>
                    <a:pt x="55781" y="28471"/>
                    <a:pt x="55573" y="28258"/>
                    <a:pt x="55342" y="28101"/>
                  </a:cubicBezTo>
                  <a:cubicBezTo>
                    <a:pt x="43378" y="20108"/>
                    <a:pt x="32224" y="10566"/>
                    <a:pt x="20757" y="1868"/>
                  </a:cubicBezTo>
                  <a:cubicBezTo>
                    <a:pt x="14136" y="-1950"/>
                    <a:pt x="5674" y="268"/>
                    <a:pt x="1778" y="6844"/>
                  </a:cubicBezTo>
                  <a:cubicBezTo>
                    <a:pt x="-1895" y="13485"/>
                    <a:pt x="296" y="21840"/>
                    <a:pt x="6754" y="25824"/>
                  </a:cubicBezTo>
                  <a:lnTo>
                    <a:pt x="38316" y="49763"/>
                  </a:lnTo>
                  <a:cubicBezTo>
                    <a:pt x="46751" y="54990"/>
                    <a:pt x="55824" y="59110"/>
                    <a:pt x="65312" y="62021"/>
                  </a:cubicBezTo>
                  <a:cubicBezTo>
                    <a:pt x="78836" y="67566"/>
                    <a:pt x="92248" y="73363"/>
                    <a:pt x="105548" y="79412"/>
                  </a:cubicBezTo>
                  <a:cubicBezTo>
                    <a:pt x="129215" y="90196"/>
                    <a:pt x="152432" y="101952"/>
                    <a:pt x="175399" y="114129"/>
                  </a:cubicBezTo>
                  <a:cubicBezTo>
                    <a:pt x="198587" y="126440"/>
                    <a:pt x="222733" y="137935"/>
                    <a:pt x="243921" y="153551"/>
                  </a:cubicBezTo>
                  <a:cubicBezTo>
                    <a:pt x="287418" y="185604"/>
                    <a:pt x="322412" y="227240"/>
                    <a:pt x="338318" y="279631"/>
                  </a:cubicBezTo>
                  <a:cubicBezTo>
                    <a:pt x="344589" y="303055"/>
                    <a:pt x="348843" y="326973"/>
                    <a:pt x="351033" y="351123"/>
                  </a:cubicBezTo>
                  <a:cubicBezTo>
                    <a:pt x="354309" y="377796"/>
                    <a:pt x="356858" y="404555"/>
                    <a:pt x="358979" y="431343"/>
                  </a:cubicBezTo>
                  <a:cubicBezTo>
                    <a:pt x="363528" y="488785"/>
                    <a:pt x="366585" y="546534"/>
                    <a:pt x="366181" y="604150"/>
                  </a:cubicBezTo>
                  <a:cubicBezTo>
                    <a:pt x="366053" y="622002"/>
                    <a:pt x="393795" y="622025"/>
                    <a:pt x="393922" y="604150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01EB74-AB64-7EB0-B020-E5C8D154F195}"/>
                </a:ext>
              </a:extLst>
            </p:cNvPr>
            <p:cNvSpPr/>
            <p:nvPr/>
          </p:nvSpPr>
          <p:spPr>
            <a:xfrm flipH="1">
              <a:off x="1556695" y="3386455"/>
              <a:ext cx="39646" cy="229630"/>
            </a:xfrm>
            <a:custGeom>
              <a:avLst/>
              <a:gdLst>
                <a:gd name="connsiteX0" fmla="*/ 31 w 39646"/>
                <a:gd name="connsiteY0" fmla="*/ 13353 h 229630"/>
                <a:gd name="connsiteX1" fmla="*/ 11890 w 39646"/>
                <a:gd name="connsiteY1" fmla="*/ 216254 h 229630"/>
                <a:gd name="connsiteX2" fmla="*/ 39632 w 39646"/>
                <a:gd name="connsiteY2" fmla="*/ 216254 h 229630"/>
                <a:gd name="connsiteX3" fmla="*/ 27772 w 39646"/>
                <a:gd name="connsiteY3" fmla="*/ 13353 h 229630"/>
                <a:gd name="connsiteX4" fmla="*/ 31 w 39646"/>
                <a:gd name="connsiteY4" fmla="*/ 13353 h 22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6" h="229630">
                  <a:moveTo>
                    <a:pt x="31" y="13353"/>
                  </a:moveTo>
                  <a:cubicBezTo>
                    <a:pt x="4123" y="80973"/>
                    <a:pt x="9099" y="148558"/>
                    <a:pt x="11890" y="216254"/>
                  </a:cubicBezTo>
                  <a:cubicBezTo>
                    <a:pt x="12618" y="234043"/>
                    <a:pt x="40366" y="234135"/>
                    <a:pt x="39632" y="216254"/>
                  </a:cubicBezTo>
                  <a:cubicBezTo>
                    <a:pt x="36840" y="148558"/>
                    <a:pt x="31864" y="80973"/>
                    <a:pt x="27772" y="13353"/>
                  </a:cubicBezTo>
                  <a:cubicBezTo>
                    <a:pt x="26703" y="-4390"/>
                    <a:pt x="-1050" y="-4512"/>
                    <a:pt x="31" y="13353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2D7435F-321F-7394-9E11-ACA09E609B73}"/>
                </a:ext>
              </a:extLst>
            </p:cNvPr>
            <p:cNvSpPr/>
            <p:nvPr/>
          </p:nvSpPr>
          <p:spPr>
            <a:xfrm flipH="1">
              <a:off x="1557197" y="3578696"/>
              <a:ext cx="709217" cy="39430"/>
            </a:xfrm>
            <a:custGeom>
              <a:avLst/>
              <a:gdLst>
                <a:gd name="connsiteX0" fmla="*/ 695834 w 709217"/>
                <a:gd name="connsiteY0" fmla="*/ 10141 h 39430"/>
                <a:gd name="connsiteX1" fmla="*/ 436704 w 709217"/>
                <a:gd name="connsiteY1" fmla="*/ 10719 h 39430"/>
                <a:gd name="connsiteX2" fmla="*/ 172443 w 709217"/>
                <a:gd name="connsiteY2" fmla="*/ 4327 h 39430"/>
                <a:gd name="connsiteX3" fmla="*/ 13385 w 709217"/>
                <a:gd name="connsiteY3" fmla="*/ 10 h 39430"/>
                <a:gd name="connsiteX4" fmla="*/ 13385 w 709217"/>
                <a:gd name="connsiteY4" fmla="*/ 27752 h 39430"/>
                <a:gd name="connsiteX5" fmla="*/ 279768 w 709217"/>
                <a:gd name="connsiteY5" fmla="*/ 35265 h 39430"/>
                <a:gd name="connsiteX6" fmla="*/ 561490 w 709217"/>
                <a:gd name="connsiteY6" fmla="*/ 39420 h 39430"/>
                <a:gd name="connsiteX7" fmla="*/ 695834 w 709217"/>
                <a:gd name="connsiteY7" fmla="*/ 37877 h 39430"/>
                <a:gd name="connsiteX8" fmla="*/ 695834 w 709217"/>
                <a:gd name="connsiteY8" fmla="*/ 10136 h 3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217" h="39430">
                  <a:moveTo>
                    <a:pt x="695834" y="10141"/>
                  </a:moveTo>
                  <a:cubicBezTo>
                    <a:pt x="609517" y="12916"/>
                    <a:pt x="523027" y="11875"/>
                    <a:pt x="436704" y="10719"/>
                  </a:cubicBezTo>
                  <a:cubicBezTo>
                    <a:pt x="348584" y="9517"/>
                    <a:pt x="260534" y="6674"/>
                    <a:pt x="172443" y="4327"/>
                  </a:cubicBezTo>
                  <a:cubicBezTo>
                    <a:pt x="119422" y="2911"/>
                    <a:pt x="66395" y="1813"/>
                    <a:pt x="13385" y="10"/>
                  </a:cubicBezTo>
                  <a:cubicBezTo>
                    <a:pt x="-4473" y="-603"/>
                    <a:pt x="-4450" y="27145"/>
                    <a:pt x="13385" y="27752"/>
                  </a:cubicBezTo>
                  <a:cubicBezTo>
                    <a:pt x="102153" y="30768"/>
                    <a:pt x="190978" y="32855"/>
                    <a:pt x="279768" y="35265"/>
                  </a:cubicBezTo>
                  <a:cubicBezTo>
                    <a:pt x="373642" y="37843"/>
                    <a:pt x="467550" y="39228"/>
                    <a:pt x="561490" y="39420"/>
                  </a:cubicBezTo>
                  <a:cubicBezTo>
                    <a:pt x="606269" y="39478"/>
                    <a:pt x="651072" y="39316"/>
                    <a:pt x="695834" y="37877"/>
                  </a:cubicBezTo>
                  <a:cubicBezTo>
                    <a:pt x="713641" y="37299"/>
                    <a:pt x="713716" y="9558"/>
                    <a:pt x="695834" y="10136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43D089A-4EB5-EF90-228F-64970830A262}"/>
                </a:ext>
              </a:extLst>
            </p:cNvPr>
            <p:cNvSpPr/>
            <p:nvPr/>
          </p:nvSpPr>
          <p:spPr>
            <a:xfrm flipH="1">
              <a:off x="2239158" y="3578689"/>
              <a:ext cx="45807" cy="159017"/>
            </a:xfrm>
            <a:custGeom>
              <a:avLst/>
              <a:gdLst>
                <a:gd name="connsiteX0" fmla="*/ 18065 w 45807"/>
                <a:gd name="connsiteY0" fmla="*/ 13871 h 159017"/>
                <a:gd name="connsiteX1" fmla="*/ 426 w 45807"/>
                <a:gd name="connsiteY1" fmla="*/ 141482 h 159017"/>
                <a:gd name="connsiteX2" fmla="*/ 10113 w 45807"/>
                <a:gd name="connsiteY2" fmla="*/ 158543 h 159017"/>
                <a:gd name="connsiteX3" fmla="*/ 27174 w 45807"/>
                <a:gd name="connsiteY3" fmla="*/ 148857 h 159017"/>
                <a:gd name="connsiteX4" fmla="*/ 45807 w 45807"/>
                <a:gd name="connsiteY4" fmla="*/ 13871 h 159017"/>
                <a:gd name="connsiteX5" fmla="*/ 31936 w 45807"/>
                <a:gd name="connsiteY5" fmla="*/ 0 h 159017"/>
                <a:gd name="connsiteX6" fmla="*/ 18065 w 45807"/>
                <a:gd name="connsiteY6" fmla="*/ 13871 h 1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07" h="159017">
                  <a:moveTo>
                    <a:pt x="18065" y="13871"/>
                  </a:moveTo>
                  <a:cubicBezTo>
                    <a:pt x="13644" y="56575"/>
                    <a:pt x="8847" y="99350"/>
                    <a:pt x="426" y="141482"/>
                  </a:cubicBezTo>
                  <a:cubicBezTo>
                    <a:pt x="-1411" y="148842"/>
                    <a:pt x="2851" y="156349"/>
                    <a:pt x="10113" y="158543"/>
                  </a:cubicBezTo>
                  <a:cubicBezTo>
                    <a:pt x="17490" y="160506"/>
                    <a:pt x="25080" y="156197"/>
                    <a:pt x="27174" y="148857"/>
                  </a:cubicBezTo>
                  <a:cubicBezTo>
                    <a:pt x="36080" y="104308"/>
                    <a:pt x="41131" y="59020"/>
                    <a:pt x="45807" y="13871"/>
                  </a:cubicBezTo>
                  <a:cubicBezTo>
                    <a:pt x="45760" y="6230"/>
                    <a:pt x="39577" y="47"/>
                    <a:pt x="31936" y="0"/>
                  </a:cubicBezTo>
                  <a:cubicBezTo>
                    <a:pt x="24345" y="165"/>
                    <a:pt x="18231" y="6280"/>
                    <a:pt x="18065" y="13871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63595A6-EA2B-141F-D316-8D75A3806F75}"/>
                </a:ext>
              </a:extLst>
            </p:cNvPr>
            <p:cNvSpPr/>
            <p:nvPr/>
          </p:nvSpPr>
          <p:spPr>
            <a:xfrm flipH="1">
              <a:off x="1579143" y="3591845"/>
              <a:ext cx="33232" cy="174411"/>
            </a:xfrm>
            <a:custGeom>
              <a:avLst/>
              <a:gdLst>
                <a:gd name="connsiteX0" fmla="*/ 432 w 33232"/>
                <a:gd name="connsiteY0" fmla="*/ 17539 h 174411"/>
                <a:gd name="connsiteX1" fmla="*/ 5321 w 33232"/>
                <a:gd name="connsiteY1" fmla="*/ 94210 h 174411"/>
                <a:gd name="connsiteX2" fmla="*/ 4165 w 33232"/>
                <a:gd name="connsiteY2" fmla="*/ 160541 h 174411"/>
                <a:gd name="connsiteX3" fmla="*/ 18036 w 33232"/>
                <a:gd name="connsiteY3" fmla="*/ 174412 h 174411"/>
                <a:gd name="connsiteX4" fmla="*/ 31907 w 33232"/>
                <a:gd name="connsiteY4" fmla="*/ 160541 h 174411"/>
                <a:gd name="connsiteX5" fmla="*/ 33063 w 33232"/>
                <a:gd name="connsiteY5" fmla="*/ 92187 h 174411"/>
                <a:gd name="connsiteX6" fmla="*/ 27208 w 33232"/>
                <a:gd name="connsiteY6" fmla="*/ 10164 h 174411"/>
                <a:gd name="connsiteX7" fmla="*/ 10147 w 33232"/>
                <a:gd name="connsiteY7" fmla="*/ 478 h 174411"/>
                <a:gd name="connsiteX8" fmla="*/ 432 w 33232"/>
                <a:gd name="connsiteY8" fmla="*/ 17539 h 17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2" h="174411">
                  <a:moveTo>
                    <a:pt x="432" y="17539"/>
                  </a:moveTo>
                  <a:cubicBezTo>
                    <a:pt x="3909" y="42945"/>
                    <a:pt x="5543" y="68568"/>
                    <a:pt x="5321" y="94210"/>
                  </a:cubicBezTo>
                  <a:cubicBezTo>
                    <a:pt x="5610" y="116293"/>
                    <a:pt x="5598" y="138492"/>
                    <a:pt x="4165" y="160541"/>
                  </a:cubicBezTo>
                  <a:cubicBezTo>
                    <a:pt x="4165" y="168202"/>
                    <a:pt x="10375" y="174412"/>
                    <a:pt x="18036" y="174412"/>
                  </a:cubicBezTo>
                  <a:cubicBezTo>
                    <a:pt x="25696" y="174412"/>
                    <a:pt x="31907" y="168202"/>
                    <a:pt x="31907" y="160541"/>
                  </a:cubicBezTo>
                  <a:cubicBezTo>
                    <a:pt x="33392" y="137822"/>
                    <a:pt x="33375" y="114941"/>
                    <a:pt x="33063" y="92187"/>
                  </a:cubicBezTo>
                  <a:cubicBezTo>
                    <a:pt x="33161" y="64738"/>
                    <a:pt x="31204" y="37321"/>
                    <a:pt x="27208" y="10164"/>
                  </a:cubicBezTo>
                  <a:cubicBezTo>
                    <a:pt x="25121" y="2818"/>
                    <a:pt x="17525" y="-1495"/>
                    <a:pt x="10147" y="478"/>
                  </a:cubicBezTo>
                  <a:cubicBezTo>
                    <a:pt x="2861" y="2645"/>
                    <a:pt x="-1423" y="10168"/>
                    <a:pt x="432" y="17539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5DCDD8D-1ABE-F571-7F4A-A9EA0EFEB11B}"/>
                </a:ext>
              </a:extLst>
            </p:cNvPr>
            <p:cNvSpPr/>
            <p:nvPr/>
          </p:nvSpPr>
          <p:spPr>
            <a:xfrm flipH="1">
              <a:off x="1487685" y="3122797"/>
              <a:ext cx="222892" cy="35295"/>
            </a:xfrm>
            <a:custGeom>
              <a:avLst/>
              <a:gdLst>
                <a:gd name="connsiteX0" fmla="*/ 209022 w 222892"/>
                <a:gd name="connsiteY0" fmla="*/ 0 h 35295"/>
                <a:gd name="connsiteX1" fmla="*/ 13357 w 222892"/>
                <a:gd name="connsiteY1" fmla="*/ 5779 h 35295"/>
                <a:gd name="connsiteX2" fmla="*/ 13357 w 222892"/>
                <a:gd name="connsiteY2" fmla="*/ 33521 h 35295"/>
                <a:gd name="connsiteX3" fmla="*/ 209022 w 222892"/>
                <a:gd name="connsiteY3" fmla="*/ 27742 h 35295"/>
                <a:gd name="connsiteX4" fmla="*/ 222893 w 222892"/>
                <a:gd name="connsiteY4" fmla="*/ 13871 h 35295"/>
                <a:gd name="connsiteX5" fmla="*/ 209022 w 222892"/>
                <a:gd name="connsiteY5" fmla="*/ 0 h 3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892" h="35295">
                  <a:moveTo>
                    <a:pt x="209022" y="0"/>
                  </a:moveTo>
                  <a:cubicBezTo>
                    <a:pt x="144082" y="7471"/>
                    <a:pt x="78625" y="9405"/>
                    <a:pt x="13357" y="5779"/>
                  </a:cubicBezTo>
                  <a:cubicBezTo>
                    <a:pt x="-4478" y="4785"/>
                    <a:pt x="-4426" y="32527"/>
                    <a:pt x="13357" y="33521"/>
                  </a:cubicBezTo>
                  <a:cubicBezTo>
                    <a:pt x="78625" y="37146"/>
                    <a:pt x="144082" y="35213"/>
                    <a:pt x="209022" y="27742"/>
                  </a:cubicBezTo>
                  <a:cubicBezTo>
                    <a:pt x="216589" y="27521"/>
                    <a:pt x="222672" y="21438"/>
                    <a:pt x="222893" y="13871"/>
                  </a:cubicBezTo>
                  <a:cubicBezTo>
                    <a:pt x="222848" y="6229"/>
                    <a:pt x="216664" y="44"/>
                    <a:pt x="209022" y="0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42BE88C-7DAE-A21C-B23A-7B3BF4D33CE8}"/>
                </a:ext>
              </a:extLst>
            </p:cNvPr>
            <p:cNvSpPr/>
            <p:nvPr/>
          </p:nvSpPr>
          <p:spPr>
            <a:xfrm flipH="1">
              <a:off x="2078544" y="2603641"/>
              <a:ext cx="143351" cy="122375"/>
            </a:xfrm>
            <a:custGeom>
              <a:avLst/>
              <a:gdLst>
                <a:gd name="connsiteX0" fmla="*/ 63977 w 124262"/>
                <a:gd name="connsiteY0" fmla="*/ 122375 h 122375"/>
                <a:gd name="connsiteX1" fmla="*/ 13932 w 124262"/>
                <a:gd name="connsiteY1" fmla="*/ 71631 h 122375"/>
                <a:gd name="connsiteX2" fmla="*/ 2055 w 124262"/>
                <a:gd name="connsiteY2" fmla="*/ 46537 h 122375"/>
                <a:gd name="connsiteX3" fmla="*/ 27601 w 124262"/>
                <a:gd name="connsiteY3" fmla="*/ 20460 h 122375"/>
                <a:gd name="connsiteX4" fmla="*/ 41269 w 124262"/>
                <a:gd name="connsiteY4" fmla="*/ 5971 h 122375"/>
                <a:gd name="connsiteX5" fmla="*/ 53949 w 124262"/>
                <a:gd name="connsiteY5" fmla="*/ 2503 h 122375"/>
                <a:gd name="connsiteX6" fmla="*/ 124263 w 124262"/>
                <a:gd name="connsiteY6" fmla="*/ 47889 h 122375"/>
                <a:gd name="connsiteX7" fmla="*/ 63977 w 124262"/>
                <a:gd name="connsiteY7" fmla="*/ 122375 h 12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262" h="122375">
                  <a:moveTo>
                    <a:pt x="63977" y="122375"/>
                  </a:moveTo>
                  <a:cubicBezTo>
                    <a:pt x="45590" y="107232"/>
                    <a:pt x="28819" y="90227"/>
                    <a:pt x="13932" y="71631"/>
                  </a:cubicBezTo>
                  <a:cubicBezTo>
                    <a:pt x="8303" y="64604"/>
                    <a:pt x="-5106" y="55085"/>
                    <a:pt x="2055" y="46537"/>
                  </a:cubicBezTo>
                  <a:cubicBezTo>
                    <a:pt x="10146" y="36891"/>
                    <a:pt x="19937" y="28337"/>
                    <a:pt x="27601" y="20460"/>
                  </a:cubicBezTo>
                  <a:cubicBezTo>
                    <a:pt x="32224" y="15697"/>
                    <a:pt x="36780" y="10868"/>
                    <a:pt x="41269" y="5971"/>
                  </a:cubicBezTo>
                  <a:cubicBezTo>
                    <a:pt x="46702" y="24"/>
                    <a:pt x="46904" y="-2121"/>
                    <a:pt x="53949" y="2503"/>
                  </a:cubicBezTo>
                  <a:cubicBezTo>
                    <a:pt x="59428" y="6092"/>
                    <a:pt x="124199" y="48011"/>
                    <a:pt x="124263" y="47889"/>
                  </a:cubicBezTo>
                  <a:cubicBezTo>
                    <a:pt x="109652" y="76845"/>
                    <a:pt x="86817" y="99338"/>
                    <a:pt x="63977" y="122375"/>
                  </a:cubicBezTo>
                  <a:close/>
                </a:path>
              </a:pathLst>
            </a:custGeom>
            <a:solidFill>
              <a:srgbClr val="FFFFFF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77FB459-6991-0AA0-6B65-9473B36D725B}"/>
                </a:ext>
              </a:extLst>
            </p:cNvPr>
            <p:cNvSpPr/>
            <p:nvPr/>
          </p:nvSpPr>
          <p:spPr>
            <a:xfrm flipH="1">
              <a:off x="1836331" y="2562388"/>
              <a:ext cx="212265" cy="196965"/>
            </a:xfrm>
            <a:custGeom>
              <a:avLst/>
              <a:gdLst>
                <a:gd name="connsiteX0" fmla="*/ 47155 w 212265"/>
                <a:gd name="connsiteY0" fmla="*/ 180326 h 196965"/>
                <a:gd name="connsiteX1" fmla="*/ 57165 w 212265"/>
                <a:gd name="connsiteY1" fmla="*/ 196965 h 196965"/>
                <a:gd name="connsiteX2" fmla="*/ 164768 w 212265"/>
                <a:gd name="connsiteY2" fmla="*/ 107129 h 196965"/>
                <a:gd name="connsiteX3" fmla="*/ 208692 w 212265"/>
                <a:gd name="connsiteY3" fmla="*/ 59535 h 196965"/>
                <a:gd name="connsiteX4" fmla="*/ 202560 w 212265"/>
                <a:gd name="connsiteY4" fmla="*/ 35122 h 196965"/>
                <a:gd name="connsiteX5" fmla="*/ 176575 w 212265"/>
                <a:gd name="connsiteY5" fmla="*/ 0 h 196965"/>
                <a:gd name="connsiteX6" fmla="*/ 0 w 212265"/>
                <a:gd name="connsiteY6" fmla="*/ 101933 h 19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265" h="196965">
                  <a:moveTo>
                    <a:pt x="47155" y="180326"/>
                  </a:moveTo>
                  <a:lnTo>
                    <a:pt x="57165" y="196965"/>
                  </a:lnTo>
                  <a:cubicBezTo>
                    <a:pt x="94924" y="169361"/>
                    <a:pt x="130866" y="139353"/>
                    <a:pt x="164768" y="107129"/>
                  </a:cubicBezTo>
                  <a:cubicBezTo>
                    <a:pt x="179875" y="92570"/>
                    <a:pt x="196971" y="77075"/>
                    <a:pt x="208692" y="59535"/>
                  </a:cubicBezTo>
                  <a:cubicBezTo>
                    <a:pt x="216506" y="47808"/>
                    <a:pt x="210154" y="44259"/>
                    <a:pt x="202560" y="35122"/>
                  </a:cubicBezTo>
                  <a:cubicBezTo>
                    <a:pt x="193277" y="23887"/>
                    <a:pt x="184603" y="12163"/>
                    <a:pt x="176575" y="0"/>
                  </a:cubicBezTo>
                  <a:cubicBezTo>
                    <a:pt x="128530" y="37312"/>
                    <a:pt x="57003" y="81554"/>
                    <a:pt x="0" y="101933"/>
                  </a:cubicBezTo>
                  <a:close/>
                </a:path>
              </a:pathLst>
            </a:custGeom>
            <a:solidFill>
              <a:srgbClr val="FFFFFF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864C1E5-7838-3A00-33B1-989F7E598638}"/>
                </a:ext>
              </a:extLst>
            </p:cNvPr>
            <p:cNvSpPr/>
            <p:nvPr/>
          </p:nvSpPr>
          <p:spPr>
            <a:xfrm flipH="1">
              <a:off x="2049011" y="2649687"/>
              <a:ext cx="45719" cy="197816"/>
            </a:xfrm>
            <a:custGeom>
              <a:avLst/>
              <a:gdLst>
                <a:gd name="connsiteX0" fmla="*/ 7068 w 34810"/>
                <a:gd name="connsiteY0" fmla="*/ 13871 h 197816"/>
                <a:gd name="connsiteX1" fmla="*/ 0 w 34810"/>
                <a:gd name="connsiteY1" fmla="*/ 184418 h 197816"/>
                <a:gd name="connsiteX2" fmla="*/ 27742 w 34810"/>
                <a:gd name="connsiteY2" fmla="*/ 184418 h 197816"/>
                <a:gd name="connsiteX3" fmla="*/ 34810 w 34810"/>
                <a:gd name="connsiteY3" fmla="*/ 13871 h 197816"/>
                <a:gd name="connsiteX4" fmla="*/ 20939 w 34810"/>
                <a:gd name="connsiteY4" fmla="*/ 0 h 197816"/>
                <a:gd name="connsiteX5" fmla="*/ 7068 w 34810"/>
                <a:gd name="connsiteY5" fmla="*/ 13871 h 19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0" h="197816">
                  <a:moveTo>
                    <a:pt x="7068" y="13871"/>
                  </a:moveTo>
                  <a:cubicBezTo>
                    <a:pt x="2566" y="70787"/>
                    <a:pt x="197" y="127322"/>
                    <a:pt x="0" y="184418"/>
                  </a:cubicBezTo>
                  <a:cubicBezTo>
                    <a:pt x="-58" y="202271"/>
                    <a:pt x="27684" y="202294"/>
                    <a:pt x="27742" y="184418"/>
                  </a:cubicBezTo>
                  <a:cubicBezTo>
                    <a:pt x="27938" y="127322"/>
                    <a:pt x="30308" y="70787"/>
                    <a:pt x="34810" y="13871"/>
                  </a:cubicBezTo>
                  <a:cubicBezTo>
                    <a:pt x="34747" y="6236"/>
                    <a:pt x="28574" y="63"/>
                    <a:pt x="20939" y="0"/>
                  </a:cubicBezTo>
                  <a:cubicBezTo>
                    <a:pt x="13341" y="148"/>
                    <a:pt x="7216" y="6272"/>
                    <a:pt x="7068" y="13871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49256A6-5762-6698-88DF-97F707488FC4}"/>
                </a:ext>
              </a:extLst>
            </p:cNvPr>
            <p:cNvSpPr/>
            <p:nvPr/>
          </p:nvSpPr>
          <p:spPr>
            <a:xfrm flipH="1">
              <a:off x="1648355" y="3391048"/>
              <a:ext cx="297805" cy="248371"/>
            </a:xfrm>
            <a:custGeom>
              <a:avLst/>
              <a:gdLst>
                <a:gd name="connsiteX0" fmla="*/ 297806 w 297805"/>
                <a:gd name="connsiteY0" fmla="*/ 81870 h 248371"/>
                <a:gd name="connsiteX1" fmla="*/ 259829 w 297805"/>
                <a:gd name="connsiteY1" fmla="*/ 39102 h 248371"/>
                <a:gd name="connsiteX2" fmla="*/ 198427 w 297805"/>
                <a:gd name="connsiteY2" fmla="*/ 957 h 248371"/>
                <a:gd name="connsiteX3" fmla="*/ 177078 w 297805"/>
                <a:gd name="connsiteY3" fmla="*/ 24717 h 248371"/>
                <a:gd name="connsiteX4" fmla="*/ 120936 w 297805"/>
                <a:gd name="connsiteY4" fmla="*/ 55533 h 248371"/>
                <a:gd name="connsiteX5" fmla="*/ 97922 w 297805"/>
                <a:gd name="connsiteY5" fmla="*/ 62890 h 248371"/>
                <a:gd name="connsiteX6" fmla="*/ 80341 w 297805"/>
                <a:gd name="connsiteY6" fmla="*/ 80229 h 248371"/>
                <a:gd name="connsiteX7" fmla="*/ 50195 w 297805"/>
                <a:gd name="connsiteY7" fmla="*/ 140468 h 248371"/>
                <a:gd name="connsiteX8" fmla="*/ 28736 w 297805"/>
                <a:gd name="connsiteY8" fmla="*/ 153148 h 248371"/>
                <a:gd name="connsiteX9" fmla="*/ 0 w 297805"/>
                <a:gd name="connsiteY9" fmla="*/ 188698 h 248371"/>
                <a:gd name="connsiteX10" fmla="*/ 143043 w 297805"/>
                <a:gd name="connsiteY10" fmla="*/ 248186 h 248371"/>
                <a:gd name="connsiteX11" fmla="*/ 211113 w 297805"/>
                <a:gd name="connsiteY11" fmla="*/ 218648 h 248371"/>
                <a:gd name="connsiteX12" fmla="*/ 297806 w 297805"/>
                <a:gd name="connsiteY12" fmla="*/ 88291 h 24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05" h="248371">
                  <a:moveTo>
                    <a:pt x="297806" y="81870"/>
                  </a:moveTo>
                  <a:cubicBezTo>
                    <a:pt x="288148" y="69502"/>
                    <a:pt x="270787" y="50331"/>
                    <a:pt x="259829" y="39102"/>
                  </a:cubicBezTo>
                  <a:cubicBezTo>
                    <a:pt x="234335" y="12961"/>
                    <a:pt x="208969" y="-4349"/>
                    <a:pt x="198427" y="957"/>
                  </a:cubicBezTo>
                  <a:cubicBezTo>
                    <a:pt x="189350" y="6868"/>
                    <a:pt x="181988" y="15061"/>
                    <a:pt x="177078" y="24717"/>
                  </a:cubicBezTo>
                  <a:cubicBezTo>
                    <a:pt x="165429" y="44504"/>
                    <a:pt x="143884" y="56330"/>
                    <a:pt x="120936" y="55533"/>
                  </a:cubicBezTo>
                  <a:cubicBezTo>
                    <a:pt x="112732" y="55811"/>
                    <a:pt x="104766" y="58357"/>
                    <a:pt x="97922" y="62890"/>
                  </a:cubicBezTo>
                  <a:cubicBezTo>
                    <a:pt x="90686" y="67084"/>
                    <a:pt x="84635" y="73051"/>
                    <a:pt x="80341" y="80229"/>
                  </a:cubicBezTo>
                  <a:cubicBezTo>
                    <a:pt x="75486" y="90129"/>
                    <a:pt x="61627" y="121691"/>
                    <a:pt x="50195" y="140468"/>
                  </a:cubicBezTo>
                  <a:cubicBezTo>
                    <a:pt x="45242" y="148600"/>
                    <a:pt x="39653" y="148976"/>
                    <a:pt x="28736" y="153148"/>
                  </a:cubicBezTo>
                  <a:lnTo>
                    <a:pt x="0" y="188698"/>
                  </a:lnTo>
                  <a:cubicBezTo>
                    <a:pt x="53299" y="238148"/>
                    <a:pt x="86820" y="242193"/>
                    <a:pt x="143043" y="248186"/>
                  </a:cubicBezTo>
                  <a:cubicBezTo>
                    <a:pt x="161103" y="250117"/>
                    <a:pt x="195463" y="236708"/>
                    <a:pt x="211113" y="218648"/>
                  </a:cubicBezTo>
                  <a:cubicBezTo>
                    <a:pt x="246605" y="177700"/>
                    <a:pt x="270833" y="137093"/>
                    <a:pt x="297806" y="88291"/>
                  </a:cubicBezTo>
                </a:path>
              </a:pathLst>
            </a:custGeom>
            <a:solidFill>
              <a:srgbClr val="FFFFFF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F43AA90-AFCA-7508-3028-D20CC7CDB791}"/>
                </a:ext>
              </a:extLst>
            </p:cNvPr>
            <p:cNvSpPr/>
            <p:nvPr/>
          </p:nvSpPr>
          <p:spPr>
            <a:xfrm flipH="1">
              <a:off x="1496208" y="3133510"/>
              <a:ext cx="152067" cy="342304"/>
            </a:xfrm>
            <a:custGeom>
              <a:avLst/>
              <a:gdLst>
                <a:gd name="connsiteX0" fmla="*/ 123920 w 152067"/>
                <a:gd name="connsiteY0" fmla="*/ 13393 h 342304"/>
                <a:gd name="connsiteX1" fmla="*/ 114528 w 152067"/>
                <a:gd name="connsiteY1" fmla="*/ 107541 h 342304"/>
                <a:gd name="connsiteX2" fmla="*/ 98519 w 152067"/>
                <a:gd name="connsiteY2" fmla="*/ 149570 h 342304"/>
                <a:gd name="connsiteX3" fmla="*/ 36100 w 152067"/>
                <a:gd name="connsiteY3" fmla="*/ 272176 h 342304"/>
                <a:gd name="connsiteX4" fmla="*/ 18375 w 152067"/>
                <a:gd name="connsiteY4" fmla="*/ 300391 h 342304"/>
                <a:gd name="connsiteX5" fmla="*/ 13901 w 152067"/>
                <a:gd name="connsiteY5" fmla="*/ 306749 h 342304"/>
                <a:gd name="connsiteX6" fmla="*/ 12457 w 152067"/>
                <a:gd name="connsiteY6" fmla="*/ 308720 h 342304"/>
                <a:gd name="connsiteX7" fmla="*/ 11035 w 152067"/>
                <a:gd name="connsiteY7" fmla="*/ 310604 h 342304"/>
                <a:gd name="connsiteX8" fmla="*/ 11463 w 152067"/>
                <a:gd name="connsiteY8" fmla="*/ 310026 h 342304"/>
                <a:gd name="connsiteX9" fmla="*/ 4019 w 152067"/>
                <a:gd name="connsiteY9" fmla="*/ 318551 h 342304"/>
                <a:gd name="connsiteX10" fmla="*/ 23634 w 152067"/>
                <a:gd name="connsiteY10" fmla="*/ 338166 h 342304"/>
                <a:gd name="connsiteX11" fmla="*/ 55057 w 152067"/>
                <a:gd name="connsiteY11" fmla="*/ 294525 h 342304"/>
                <a:gd name="connsiteX12" fmla="*/ 89850 w 152067"/>
                <a:gd name="connsiteY12" fmla="*/ 231592 h 342304"/>
                <a:gd name="connsiteX13" fmla="*/ 119978 w 152067"/>
                <a:gd name="connsiteY13" fmla="*/ 169128 h 342304"/>
                <a:gd name="connsiteX14" fmla="*/ 139536 w 152067"/>
                <a:gd name="connsiteY14" fmla="*/ 120932 h 342304"/>
                <a:gd name="connsiteX15" fmla="*/ 151644 w 152067"/>
                <a:gd name="connsiteY15" fmla="*/ 13387 h 342304"/>
                <a:gd name="connsiteX16" fmla="*/ 123903 w 152067"/>
                <a:gd name="connsiteY16" fmla="*/ 13388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067" h="342304">
                  <a:moveTo>
                    <a:pt x="123920" y="13393"/>
                  </a:moveTo>
                  <a:cubicBezTo>
                    <a:pt x="125315" y="45064"/>
                    <a:pt x="122152" y="76771"/>
                    <a:pt x="114528" y="107541"/>
                  </a:cubicBezTo>
                  <a:cubicBezTo>
                    <a:pt x="110352" y="121965"/>
                    <a:pt x="104997" y="136022"/>
                    <a:pt x="98519" y="149570"/>
                  </a:cubicBezTo>
                  <a:cubicBezTo>
                    <a:pt x="80081" y="191601"/>
                    <a:pt x="59240" y="232538"/>
                    <a:pt x="36100" y="272176"/>
                  </a:cubicBezTo>
                  <a:cubicBezTo>
                    <a:pt x="30465" y="281747"/>
                    <a:pt x="24646" y="291248"/>
                    <a:pt x="18375" y="300391"/>
                  </a:cubicBezTo>
                  <a:cubicBezTo>
                    <a:pt x="16915" y="302530"/>
                    <a:pt x="15423" y="304649"/>
                    <a:pt x="13901" y="306749"/>
                  </a:cubicBezTo>
                  <a:lnTo>
                    <a:pt x="12457" y="308720"/>
                  </a:lnTo>
                  <a:cubicBezTo>
                    <a:pt x="11983" y="309350"/>
                    <a:pt x="11514" y="309980"/>
                    <a:pt x="11035" y="310604"/>
                  </a:cubicBezTo>
                  <a:cubicBezTo>
                    <a:pt x="11925" y="309448"/>
                    <a:pt x="12067" y="309255"/>
                    <a:pt x="11463" y="310026"/>
                  </a:cubicBezTo>
                  <a:cubicBezTo>
                    <a:pt x="9126" y="312991"/>
                    <a:pt x="6642" y="315836"/>
                    <a:pt x="4019" y="318551"/>
                  </a:cubicBezTo>
                  <a:cubicBezTo>
                    <a:pt x="-8500" y="331300"/>
                    <a:pt x="11098" y="350916"/>
                    <a:pt x="23634" y="338166"/>
                  </a:cubicBezTo>
                  <a:cubicBezTo>
                    <a:pt x="35734" y="324861"/>
                    <a:pt x="46276" y="310220"/>
                    <a:pt x="55057" y="294525"/>
                  </a:cubicBezTo>
                  <a:cubicBezTo>
                    <a:pt x="67512" y="274049"/>
                    <a:pt x="78909" y="252913"/>
                    <a:pt x="89850" y="231592"/>
                  </a:cubicBezTo>
                  <a:cubicBezTo>
                    <a:pt x="100397" y="211023"/>
                    <a:pt x="110494" y="190211"/>
                    <a:pt x="119978" y="169128"/>
                  </a:cubicBezTo>
                  <a:cubicBezTo>
                    <a:pt x="127460" y="153470"/>
                    <a:pt x="133991" y="137376"/>
                    <a:pt x="139536" y="120932"/>
                  </a:cubicBezTo>
                  <a:cubicBezTo>
                    <a:pt x="149381" y="85978"/>
                    <a:pt x="153470" y="49655"/>
                    <a:pt x="151644" y="13387"/>
                  </a:cubicBezTo>
                  <a:cubicBezTo>
                    <a:pt x="151118" y="-4425"/>
                    <a:pt x="123371" y="-4500"/>
                    <a:pt x="123903" y="13388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69434AC-C4B3-4FC5-C08B-12716F64CAED}"/>
                </a:ext>
              </a:extLst>
            </p:cNvPr>
            <p:cNvSpPr/>
            <p:nvPr/>
          </p:nvSpPr>
          <p:spPr>
            <a:xfrm flipH="1">
              <a:off x="1677954" y="3183054"/>
              <a:ext cx="76868" cy="216984"/>
            </a:xfrm>
            <a:custGeom>
              <a:avLst/>
              <a:gdLst>
                <a:gd name="connsiteX0" fmla="*/ 48886 w 76868"/>
                <a:gd name="connsiteY0" fmla="*/ 13368 h 216984"/>
                <a:gd name="connsiteX1" fmla="*/ 42297 w 76868"/>
                <a:gd name="connsiteY1" fmla="*/ 67551 h 216984"/>
                <a:gd name="connsiteX2" fmla="*/ 29756 w 76868"/>
                <a:gd name="connsiteY2" fmla="*/ 108851 h 216984"/>
                <a:gd name="connsiteX3" fmla="*/ 477 w 76868"/>
                <a:gd name="connsiteY3" fmla="*/ 199485 h 216984"/>
                <a:gd name="connsiteX4" fmla="*/ 10163 w 76868"/>
                <a:gd name="connsiteY4" fmla="*/ 216546 h 216984"/>
                <a:gd name="connsiteX5" fmla="*/ 27224 w 76868"/>
                <a:gd name="connsiteY5" fmla="*/ 206860 h 216984"/>
                <a:gd name="connsiteX6" fmla="*/ 57081 w 76868"/>
                <a:gd name="connsiteY6" fmla="*/ 114342 h 216984"/>
                <a:gd name="connsiteX7" fmla="*/ 69894 w 76868"/>
                <a:gd name="connsiteY7" fmla="*/ 72088 h 216984"/>
                <a:gd name="connsiteX8" fmla="*/ 76627 w 76868"/>
                <a:gd name="connsiteY8" fmla="*/ 13368 h 216984"/>
                <a:gd name="connsiteX9" fmla="*/ 48886 w 76868"/>
                <a:gd name="connsiteY9" fmla="*/ 13368 h 21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868" h="216984">
                  <a:moveTo>
                    <a:pt x="48886" y="13368"/>
                  </a:moveTo>
                  <a:cubicBezTo>
                    <a:pt x="49861" y="31675"/>
                    <a:pt x="47631" y="50011"/>
                    <a:pt x="42297" y="67551"/>
                  </a:cubicBezTo>
                  <a:cubicBezTo>
                    <a:pt x="38148" y="81329"/>
                    <a:pt x="33967" y="95096"/>
                    <a:pt x="29756" y="108851"/>
                  </a:cubicBezTo>
                  <a:cubicBezTo>
                    <a:pt x="20508" y="139188"/>
                    <a:pt x="11637" y="169790"/>
                    <a:pt x="477" y="199485"/>
                  </a:cubicBezTo>
                  <a:cubicBezTo>
                    <a:pt x="-1493" y="206863"/>
                    <a:pt x="2818" y="214457"/>
                    <a:pt x="10163" y="216546"/>
                  </a:cubicBezTo>
                  <a:cubicBezTo>
                    <a:pt x="17528" y="218415"/>
                    <a:pt x="25055" y="214141"/>
                    <a:pt x="27224" y="206860"/>
                  </a:cubicBezTo>
                  <a:cubicBezTo>
                    <a:pt x="38616" y="176546"/>
                    <a:pt x="47672" y="145302"/>
                    <a:pt x="57081" y="114342"/>
                  </a:cubicBezTo>
                  <a:cubicBezTo>
                    <a:pt x="61364" y="100263"/>
                    <a:pt x="65785" y="86213"/>
                    <a:pt x="69894" y="72088"/>
                  </a:cubicBezTo>
                  <a:cubicBezTo>
                    <a:pt x="75383" y="53024"/>
                    <a:pt x="77658" y="33179"/>
                    <a:pt x="76627" y="13368"/>
                  </a:cubicBezTo>
                  <a:cubicBezTo>
                    <a:pt x="75772" y="-4404"/>
                    <a:pt x="48025" y="-4508"/>
                    <a:pt x="48886" y="13368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86948D-AFB5-BB02-6312-5397C4DCE547}"/>
                </a:ext>
              </a:extLst>
            </p:cNvPr>
            <p:cNvSpPr/>
            <p:nvPr/>
          </p:nvSpPr>
          <p:spPr>
            <a:xfrm flipH="1">
              <a:off x="1634479" y="3465503"/>
              <a:ext cx="325802" cy="187372"/>
            </a:xfrm>
            <a:custGeom>
              <a:avLst/>
              <a:gdLst>
                <a:gd name="connsiteX0" fmla="*/ 4330 w 325802"/>
                <a:gd name="connsiteY0" fmla="*/ 124052 h 187372"/>
                <a:gd name="connsiteX1" fmla="*/ 74089 w 325802"/>
                <a:gd name="connsiteY1" fmla="*/ 171039 h 187372"/>
                <a:gd name="connsiteX2" fmla="*/ 142588 w 325802"/>
                <a:gd name="connsiteY2" fmla="*/ 186002 h 187372"/>
                <a:gd name="connsiteX3" fmla="*/ 176507 w 325802"/>
                <a:gd name="connsiteY3" fmla="*/ 185938 h 187372"/>
                <a:gd name="connsiteX4" fmla="*/ 211976 w 325802"/>
                <a:gd name="connsiteY4" fmla="*/ 172114 h 187372"/>
                <a:gd name="connsiteX5" fmla="*/ 269505 w 325802"/>
                <a:gd name="connsiteY5" fmla="*/ 110042 h 187372"/>
                <a:gd name="connsiteX6" fmla="*/ 323942 w 325802"/>
                <a:gd name="connsiteY6" fmla="*/ 20836 h 187372"/>
                <a:gd name="connsiteX7" fmla="*/ 299992 w 325802"/>
                <a:gd name="connsiteY7" fmla="*/ 6832 h 187372"/>
                <a:gd name="connsiteX8" fmla="*/ 256519 w 325802"/>
                <a:gd name="connsiteY8" fmla="*/ 80029 h 187372"/>
                <a:gd name="connsiteX9" fmla="*/ 233100 w 325802"/>
                <a:gd name="connsiteY9" fmla="*/ 112920 h 187372"/>
                <a:gd name="connsiteX10" fmla="*/ 207503 w 325802"/>
                <a:gd name="connsiteY10" fmla="*/ 141985 h 187372"/>
                <a:gd name="connsiteX11" fmla="*/ 152921 w 325802"/>
                <a:gd name="connsiteY11" fmla="*/ 159405 h 187372"/>
                <a:gd name="connsiteX12" fmla="*/ 90821 w 325802"/>
                <a:gd name="connsiteY12" fmla="*/ 147799 h 187372"/>
                <a:gd name="connsiteX13" fmla="*/ 23969 w 325802"/>
                <a:gd name="connsiteY13" fmla="*/ 104453 h 187372"/>
                <a:gd name="connsiteX14" fmla="*/ 4354 w 325802"/>
                <a:gd name="connsiteY14" fmla="*/ 124069 h 1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802" h="187372">
                  <a:moveTo>
                    <a:pt x="4330" y="124052"/>
                  </a:moveTo>
                  <a:cubicBezTo>
                    <a:pt x="24595" y="143748"/>
                    <a:pt x="48220" y="159662"/>
                    <a:pt x="74089" y="171039"/>
                  </a:cubicBezTo>
                  <a:cubicBezTo>
                    <a:pt x="96124" y="179155"/>
                    <a:pt x="119175" y="184191"/>
                    <a:pt x="142588" y="186002"/>
                  </a:cubicBezTo>
                  <a:cubicBezTo>
                    <a:pt x="153820" y="187851"/>
                    <a:pt x="165282" y="187829"/>
                    <a:pt x="176507" y="185938"/>
                  </a:cubicBezTo>
                  <a:cubicBezTo>
                    <a:pt x="188982" y="183219"/>
                    <a:pt x="200952" y="178554"/>
                    <a:pt x="211976" y="172114"/>
                  </a:cubicBezTo>
                  <a:cubicBezTo>
                    <a:pt x="236585" y="158023"/>
                    <a:pt x="253432" y="132715"/>
                    <a:pt x="269505" y="110042"/>
                  </a:cubicBezTo>
                  <a:cubicBezTo>
                    <a:pt x="289297" y="81343"/>
                    <a:pt x="307471" y="51561"/>
                    <a:pt x="323942" y="20836"/>
                  </a:cubicBezTo>
                  <a:cubicBezTo>
                    <a:pt x="332612" y="5202"/>
                    <a:pt x="308644" y="-8807"/>
                    <a:pt x="299992" y="6832"/>
                  </a:cubicBezTo>
                  <a:cubicBezTo>
                    <a:pt x="286254" y="31684"/>
                    <a:pt x="272193" y="56356"/>
                    <a:pt x="256519" y="80029"/>
                  </a:cubicBezTo>
                  <a:cubicBezTo>
                    <a:pt x="249086" y="91247"/>
                    <a:pt x="241336" y="102280"/>
                    <a:pt x="233100" y="112920"/>
                  </a:cubicBezTo>
                  <a:cubicBezTo>
                    <a:pt x="225790" y="123620"/>
                    <a:pt x="217193" y="133382"/>
                    <a:pt x="207503" y="141985"/>
                  </a:cubicBezTo>
                  <a:cubicBezTo>
                    <a:pt x="192154" y="154463"/>
                    <a:pt x="172660" y="160684"/>
                    <a:pt x="152921" y="159405"/>
                  </a:cubicBezTo>
                  <a:cubicBezTo>
                    <a:pt x="131856" y="157844"/>
                    <a:pt x="111028" y="153952"/>
                    <a:pt x="90821" y="147799"/>
                  </a:cubicBezTo>
                  <a:cubicBezTo>
                    <a:pt x="65304" y="139090"/>
                    <a:pt x="43596" y="122520"/>
                    <a:pt x="23969" y="104453"/>
                  </a:cubicBezTo>
                  <a:cubicBezTo>
                    <a:pt x="10856" y="92374"/>
                    <a:pt x="-8812" y="111967"/>
                    <a:pt x="4354" y="124069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AE75190-86C3-2ABE-DFA5-B145401E718F}"/>
                </a:ext>
              </a:extLst>
            </p:cNvPr>
            <p:cNvSpPr/>
            <p:nvPr/>
          </p:nvSpPr>
          <p:spPr>
            <a:xfrm flipH="1">
              <a:off x="1634593" y="3377466"/>
              <a:ext cx="296598" cy="180559"/>
            </a:xfrm>
            <a:custGeom>
              <a:avLst/>
              <a:gdLst>
                <a:gd name="connsiteX0" fmla="*/ 292662 w 296598"/>
                <a:gd name="connsiteY0" fmla="*/ 85644 h 180559"/>
                <a:gd name="connsiteX1" fmla="*/ 233902 w 296598"/>
                <a:gd name="connsiteY1" fmla="*/ 23515 h 180559"/>
                <a:gd name="connsiteX2" fmla="*/ 199699 w 296598"/>
                <a:gd name="connsiteY2" fmla="*/ 1899 h 180559"/>
                <a:gd name="connsiteX3" fmla="*/ 166958 w 296598"/>
                <a:gd name="connsiteY3" fmla="*/ 9413 h 180559"/>
                <a:gd name="connsiteX4" fmla="*/ 142378 w 296598"/>
                <a:gd name="connsiteY4" fmla="*/ 41165 h 180559"/>
                <a:gd name="connsiteX5" fmla="*/ 115214 w 296598"/>
                <a:gd name="connsiteY5" fmla="*/ 54776 h 180559"/>
                <a:gd name="connsiteX6" fmla="*/ 94483 w 296598"/>
                <a:gd name="connsiteY6" fmla="*/ 56660 h 180559"/>
                <a:gd name="connsiteX7" fmla="*/ 74174 w 296598"/>
                <a:gd name="connsiteY7" fmla="*/ 65797 h 180559"/>
                <a:gd name="connsiteX8" fmla="*/ 50299 w 296598"/>
                <a:gd name="connsiteY8" fmla="*/ 93383 h 180559"/>
                <a:gd name="connsiteX9" fmla="*/ 32625 w 296598"/>
                <a:gd name="connsiteY9" fmla="*/ 130117 h 180559"/>
                <a:gd name="connsiteX10" fmla="*/ 22274 w 296598"/>
                <a:gd name="connsiteY10" fmla="*/ 148548 h 180559"/>
                <a:gd name="connsiteX11" fmla="*/ 21257 w 296598"/>
                <a:gd name="connsiteY11" fmla="*/ 149288 h 180559"/>
                <a:gd name="connsiteX12" fmla="*/ 19072 w 296598"/>
                <a:gd name="connsiteY12" fmla="*/ 150195 h 180559"/>
                <a:gd name="connsiteX13" fmla="*/ 10108 w 296598"/>
                <a:gd name="connsiteY13" fmla="*/ 153334 h 180559"/>
                <a:gd name="connsiteX14" fmla="*/ 422 w 296598"/>
                <a:gd name="connsiteY14" fmla="*/ 170395 h 180559"/>
                <a:gd name="connsiteX15" fmla="*/ 17483 w 296598"/>
                <a:gd name="connsiteY15" fmla="*/ 180081 h 180559"/>
                <a:gd name="connsiteX16" fmla="*/ 47230 w 296598"/>
                <a:gd name="connsiteY16" fmla="*/ 161009 h 180559"/>
                <a:gd name="connsiteX17" fmla="*/ 64771 w 296598"/>
                <a:gd name="connsiteY17" fmla="*/ 127563 h 180559"/>
                <a:gd name="connsiteX18" fmla="*/ 77382 w 296598"/>
                <a:gd name="connsiteY18" fmla="*/ 100769 h 180559"/>
                <a:gd name="connsiteX19" fmla="*/ 103927 w 296598"/>
                <a:gd name="connsiteY19" fmla="*/ 82974 h 180559"/>
                <a:gd name="connsiteX20" fmla="*/ 122173 w 296598"/>
                <a:gd name="connsiteY20" fmla="*/ 81541 h 180559"/>
                <a:gd name="connsiteX21" fmla="*/ 169050 w 296598"/>
                <a:gd name="connsiteY21" fmla="*/ 52533 h 180559"/>
                <a:gd name="connsiteX22" fmla="*/ 179632 w 296598"/>
                <a:gd name="connsiteY22" fmla="*/ 36773 h 180559"/>
                <a:gd name="connsiteX23" fmla="*/ 185788 w 296598"/>
                <a:gd name="connsiteY23" fmla="*/ 29768 h 180559"/>
                <a:gd name="connsiteX24" fmla="*/ 188764 w 296598"/>
                <a:gd name="connsiteY24" fmla="*/ 27456 h 180559"/>
                <a:gd name="connsiteX25" fmla="*/ 188134 w 296598"/>
                <a:gd name="connsiteY25" fmla="*/ 27346 h 180559"/>
                <a:gd name="connsiteX26" fmla="*/ 187302 w 296598"/>
                <a:gd name="connsiteY26" fmla="*/ 27445 h 180559"/>
                <a:gd name="connsiteX27" fmla="*/ 189544 w 296598"/>
                <a:gd name="connsiteY27" fmla="*/ 27508 h 180559"/>
                <a:gd name="connsiteX28" fmla="*/ 189602 w 296598"/>
                <a:gd name="connsiteY28" fmla="*/ 27739 h 180559"/>
                <a:gd name="connsiteX29" fmla="*/ 193451 w 296598"/>
                <a:gd name="connsiteY29" fmla="*/ 29144 h 180559"/>
                <a:gd name="connsiteX30" fmla="*/ 209588 w 296598"/>
                <a:gd name="connsiteY30" fmla="*/ 39339 h 180559"/>
                <a:gd name="connsiteX31" fmla="*/ 273058 w 296598"/>
                <a:gd name="connsiteY31" fmla="*/ 105225 h 180559"/>
                <a:gd name="connsiteX32" fmla="*/ 292674 w 296598"/>
                <a:gd name="connsiteY32" fmla="*/ 105225 h 180559"/>
                <a:gd name="connsiteX33" fmla="*/ 292674 w 296598"/>
                <a:gd name="connsiteY33" fmla="*/ 85610 h 18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6598" h="180559">
                  <a:moveTo>
                    <a:pt x="292662" y="85644"/>
                  </a:moveTo>
                  <a:cubicBezTo>
                    <a:pt x="275275" y="62959"/>
                    <a:pt x="255583" y="42138"/>
                    <a:pt x="233902" y="23515"/>
                  </a:cubicBezTo>
                  <a:cubicBezTo>
                    <a:pt x="223862" y="14352"/>
                    <a:pt x="212283" y="7034"/>
                    <a:pt x="199699" y="1899"/>
                  </a:cubicBezTo>
                  <a:cubicBezTo>
                    <a:pt x="188262" y="-2322"/>
                    <a:pt x="175410" y="627"/>
                    <a:pt x="166958" y="9413"/>
                  </a:cubicBezTo>
                  <a:cubicBezTo>
                    <a:pt x="156803" y="18544"/>
                    <a:pt x="151931" y="31669"/>
                    <a:pt x="142378" y="41165"/>
                  </a:cubicBezTo>
                  <a:cubicBezTo>
                    <a:pt x="135013" y="48492"/>
                    <a:pt x="125492" y="53262"/>
                    <a:pt x="115214" y="54776"/>
                  </a:cubicBezTo>
                  <a:cubicBezTo>
                    <a:pt x="108279" y="55787"/>
                    <a:pt x="101407" y="55117"/>
                    <a:pt x="94483" y="56660"/>
                  </a:cubicBezTo>
                  <a:cubicBezTo>
                    <a:pt x="87163" y="58295"/>
                    <a:pt x="80253" y="61404"/>
                    <a:pt x="74174" y="65797"/>
                  </a:cubicBezTo>
                  <a:cubicBezTo>
                    <a:pt x="63849" y="72644"/>
                    <a:pt x="55593" y="82183"/>
                    <a:pt x="50299" y="93383"/>
                  </a:cubicBezTo>
                  <a:cubicBezTo>
                    <a:pt x="44548" y="105693"/>
                    <a:pt x="38855" y="118038"/>
                    <a:pt x="32625" y="130117"/>
                  </a:cubicBezTo>
                  <a:cubicBezTo>
                    <a:pt x="29929" y="136655"/>
                    <a:pt x="26453" y="142843"/>
                    <a:pt x="22274" y="148548"/>
                  </a:cubicBezTo>
                  <a:cubicBezTo>
                    <a:pt x="23014" y="147739"/>
                    <a:pt x="21159" y="149363"/>
                    <a:pt x="21257" y="149288"/>
                  </a:cubicBezTo>
                  <a:cubicBezTo>
                    <a:pt x="22829" y="148132"/>
                    <a:pt x="19442" y="150034"/>
                    <a:pt x="19072" y="150195"/>
                  </a:cubicBezTo>
                  <a:cubicBezTo>
                    <a:pt x="17662" y="150808"/>
                    <a:pt x="12749" y="152345"/>
                    <a:pt x="10108" y="153334"/>
                  </a:cubicBezTo>
                  <a:cubicBezTo>
                    <a:pt x="2854" y="155537"/>
                    <a:pt x="-1403" y="163036"/>
                    <a:pt x="422" y="170395"/>
                  </a:cubicBezTo>
                  <a:cubicBezTo>
                    <a:pt x="2508" y="177742"/>
                    <a:pt x="10105" y="182055"/>
                    <a:pt x="17483" y="180081"/>
                  </a:cubicBezTo>
                  <a:cubicBezTo>
                    <a:pt x="29527" y="175596"/>
                    <a:pt x="39878" y="172319"/>
                    <a:pt x="47230" y="161009"/>
                  </a:cubicBezTo>
                  <a:cubicBezTo>
                    <a:pt x="53789" y="150248"/>
                    <a:pt x="59648" y="139076"/>
                    <a:pt x="64771" y="127563"/>
                  </a:cubicBezTo>
                  <a:cubicBezTo>
                    <a:pt x="69030" y="118686"/>
                    <a:pt x="72798" y="109485"/>
                    <a:pt x="77382" y="100769"/>
                  </a:cubicBezTo>
                  <a:cubicBezTo>
                    <a:pt x="83144" y="91185"/>
                    <a:pt x="92873" y="84663"/>
                    <a:pt x="103927" y="82974"/>
                  </a:cubicBezTo>
                  <a:cubicBezTo>
                    <a:pt x="110001" y="82223"/>
                    <a:pt x="116064" y="82575"/>
                    <a:pt x="122173" y="81541"/>
                  </a:cubicBezTo>
                  <a:cubicBezTo>
                    <a:pt x="140925" y="78200"/>
                    <a:pt x="157693" y="67824"/>
                    <a:pt x="169050" y="52533"/>
                  </a:cubicBezTo>
                  <a:cubicBezTo>
                    <a:pt x="172911" y="47488"/>
                    <a:pt x="175882" y="41888"/>
                    <a:pt x="179632" y="36773"/>
                  </a:cubicBezTo>
                  <a:cubicBezTo>
                    <a:pt x="181439" y="34233"/>
                    <a:pt x="183501" y="31886"/>
                    <a:pt x="185788" y="29768"/>
                  </a:cubicBezTo>
                  <a:cubicBezTo>
                    <a:pt x="186811" y="28849"/>
                    <a:pt x="187660" y="28317"/>
                    <a:pt x="188764" y="27456"/>
                  </a:cubicBezTo>
                  <a:cubicBezTo>
                    <a:pt x="191977" y="24867"/>
                    <a:pt x="188643" y="28392"/>
                    <a:pt x="188134" y="27346"/>
                  </a:cubicBezTo>
                  <a:lnTo>
                    <a:pt x="187302" y="27445"/>
                  </a:lnTo>
                  <a:cubicBezTo>
                    <a:pt x="188050" y="27411"/>
                    <a:pt x="188799" y="27432"/>
                    <a:pt x="189544" y="27508"/>
                  </a:cubicBezTo>
                  <a:cubicBezTo>
                    <a:pt x="188966" y="27352"/>
                    <a:pt x="186822" y="26930"/>
                    <a:pt x="189602" y="27739"/>
                  </a:cubicBezTo>
                  <a:cubicBezTo>
                    <a:pt x="190935" y="28058"/>
                    <a:pt x="192226" y="28529"/>
                    <a:pt x="193451" y="29144"/>
                  </a:cubicBezTo>
                  <a:cubicBezTo>
                    <a:pt x="199173" y="31965"/>
                    <a:pt x="204582" y="35383"/>
                    <a:pt x="209588" y="39339"/>
                  </a:cubicBezTo>
                  <a:cubicBezTo>
                    <a:pt x="233396" y="58583"/>
                    <a:pt x="254716" y="80715"/>
                    <a:pt x="273058" y="105225"/>
                  </a:cubicBezTo>
                  <a:cubicBezTo>
                    <a:pt x="278493" y="110597"/>
                    <a:pt x="287238" y="110597"/>
                    <a:pt x="292674" y="105225"/>
                  </a:cubicBezTo>
                  <a:cubicBezTo>
                    <a:pt x="297906" y="99734"/>
                    <a:pt x="297906" y="91101"/>
                    <a:pt x="292674" y="85610"/>
                  </a:cubicBezTo>
                  <a:close/>
                </a:path>
              </a:pathLst>
            </a:custGeom>
            <a:solidFill>
              <a:srgbClr val="262626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E9EFBD-51DC-A951-C3D0-FC6944C34194}"/>
                </a:ext>
              </a:extLst>
            </p:cNvPr>
            <p:cNvSpPr/>
            <p:nvPr/>
          </p:nvSpPr>
          <p:spPr>
            <a:xfrm flipH="1">
              <a:off x="1898959" y="3528971"/>
              <a:ext cx="61060" cy="64640"/>
            </a:xfrm>
            <a:custGeom>
              <a:avLst/>
              <a:gdLst>
                <a:gd name="connsiteX0" fmla="*/ 27250 w 61060"/>
                <a:gd name="connsiteY0" fmla="*/ 54452 h 64640"/>
                <a:gd name="connsiteX1" fmla="*/ 28822 w 61060"/>
                <a:gd name="connsiteY1" fmla="*/ 49880 h 64640"/>
                <a:gd name="connsiteX2" fmla="*/ 27423 w 61060"/>
                <a:gd name="connsiteY2" fmla="*/ 53192 h 64640"/>
                <a:gd name="connsiteX3" fmla="*/ 34174 w 61060"/>
                <a:gd name="connsiteY3" fmla="*/ 41876 h 64640"/>
                <a:gd name="connsiteX4" fmla="*/ 32007 w 61060"/>
                <a:gd name="connsiteY4" fmla="*/ 44684 h 64640"/>
                <a:gd name="connsiteX5" fmla="*/ 46132 w 61060"/>
                <a:gd name="connsiteY5" fmla="*/ 30687 h 64640"/>
                <a:gd name="connsiteX6" fmla="*/ 43323 w 61060"/>
                <a:gd name="connsiteY6" fmla="*/ 32854 h 64640"/>
                <a:gd name="connsiteX7" fmla="*/ 54229 w 61060"/>
                <a:gd name="connsiteY7" fmla="*/ 25745 h 64640"/>
                <a:gd name="connsiteX8" fmla="*/ 59205 w 61060"/>
                <a:gd name="connsiteY8" fmla="*/ 6771 h 64640"/>
                <a:gd name="connsiteX9" fmla="*/ 40231 w 61060"/>
                <a:gd name="connsiteY9" fmla="*/ 1795 h 64640"/>
                <a:gd name="connsiteX10" fmla="*/ 16887 w 61060"/>
                <a:gd name="connsiteY10" fmla="*/ 19798 h 64640"/>
                <a:gd name="connsiteX11" fmla="*/ 503 w 61060"/>
                <a:gd name="connsiteY11" fmla="*/ 47077 h 64640"/>
                <a:gd name="connsiteX12" fmla="*/ 10189 w 61060"/>
                <a:gd name="connsiteY12" fmla="*/ 64138 h 64640"/>
                <a:gd name="connsiteX13" fmla="*/ 27250 w 61060"/>
                <a:gd name="connsiteY13" fmla="*/ 54452 h 6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060" h="64640">
                  <a:moveTo>
                    <a:pt x="27250" y="54452"/>
                  </a:moveTo>
                  <a:cubicBezTo>
                    <a:pt x="27683" y="52898"/>
                    <a:pt x="28208" y="51372"/>
                    <a:pt x="28822" y="49880"/>
                  </a:cubicBezTo>
                  <a:lnTo>
                    <a:pt x="27423" y="53192"/>
                  </a:lnTo>
                  <a:cubicBezTo>
                    <a:pt x="29194" y="49154"/>
                    <a:pt x="31462" y="45352"/>
                    <a:pt x="34174" y="41876"/>
                  </a:cubicBezTo>
                  <a:lnTo>
                    <a:pt x="32007" y="44684"/>
                  </a:lnTo>
                  <a:cubicBezTo>
                    <a:pt x="36117" y="39452"/>
                    <a:pt x="40862" y="34750"/>
                    <a:pt x="46132" y="30687"/>
                  </a:cubicBezTo>
                  <a:lnTo>
                    <a:pt x="43323" y="32854"/>
                  </a:lnTo>
                  <a:cubicBezTo>
                    <a:pt x="46760" y="30194"/>
                    <a:pt x="50408" y="27817"/>
                    <a:pt x="54229" y="25745"/>
                  </a:cubicBezTo>
                  <a:cubicBezTo>
                    <a:pt x="60788" y="21838"/>
                    <a:pt x="63003" y="13394"/>
                    <a:pt x="59205" y="6771"/>
                  </a:cubicBezTo>
                  <a:cubicBezTo>
                    <a:pt x="55239" y="291"/>
                    <a:pt x="46866" y="-1905"/>
                    <a:pt x="40231" y="1795"/>
                  </a:cubicBezTo>
                  <a:cubicBezTo>
                    <a:pt x="31537" y="6509"/>
                    <a:pt x="23656" y="12587"/>
                    <a:pt x="16887" y="19798"/>
                  </a:cubicBezTo>
                  <a:cubicBezTo>
                    <a:pt x="9299" y="27431"/>
                    <a:pt x="3677" y="36792"/>
                    <a:pt x="503" y="47077"/>
                  </a:cubicBezTo>
                  <a:cubicBezTo>
                    <a:pt x="-1534" y="54463"/>
                    <a:pt x="2803" y="62102"/>
                    <a:pt x="10189" y="64138"/>
                  </a:cubicBezTo>
                  <a:cubicBezTo>
                    <a:pt x="17575" y="66175"/>
                    <a:pt x="25214" y="61838"/>
                    <a:pt x="27250" y="54452"/>
                  </a:cubicBezTo>
                  <a:close/>
                </a:path>
              </a:pathLst>
            </a:custGeom>
            <a:solidFill>
              <a:srgbClr val="211715"/>
            </a:solidFill>
            <a:ln w="5758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907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CA725A2-1F9A-4260-E7B1-A97EA2FDC15B}"/>
              </a:ext>
            </a:extLst>
          </p:cNvPr>
          <p:cNvSpPr/>
          <p:nvPr/>
        </p:nvSpPr>
        <p:spPr>
          <a:xfrm>
            <a:off x="4413838" y="3731195"/>
            <a:ext cx="3950065" cy="361745"/>
          </a:xfrm>
          <a:custGeom>
            <a:avLst/>
            <a:gdLst/>
            <a:ahLst/>
            <a:cxnLst/>
            <a:rect l="l" t="t" r="r" b="b"/>
            <a:pathLst>
              <a:path w="4024074" h="368523">
                <a:moveTo>
                  <a:pt x="3438382" y="112072"/>
                </a:moveTo>
                <a:lnTo>
                  <a:pt x="3383356" y="244840"/>
                </a:lnTo>
                <a:lnTo>
                  <a:pt x="3493913" y="244840"/>
                </a:lnTo>
                <a:close/>
                <a:moveTo>
                  <a:pt x="1952482" y="20193"/>
                </a:moveTo>
                <a:lnTo>
                  <a:pt x="1952482" y="191834"/>
                </a:lnTo>
                <a:lnTo>
                  <a:pt x="1972675" y="191834"/>
                </a:lnTo>
                <a:cubicBezTo>
                  <a:pt x="1996234" y="191834"/>
                  <a:pt x="2014744" y="184430"/>
                  <a:pt x="2028206" y="169622"/>
                </a:cubicBezTo>
                <a:cubicBezTo>
                  <a:pt x="2041668" y="154813"/>
                  <a:pt x="2048399" y="133611"/>
                  <a:pt x="2048399" y="106014"/>
                </a:cubicBezTo>
                <a:cubicBezTo>
                  <a:pt x="2048399" y="78416"/>
                  <a:pt x="2041668" y="57214"/>
                  <a:pt x="2028206" y="42406"/>
                </a:cubicBezTo>
                <a:cubicBezTo>
                  <a:pt x="2014744" y="27597"/>
                  <a:pt x="1996234" y="20193"/>
                  <a:pt x="1972675" y="20193"/>
                </a:cubicBezTo>
                <a:close/>
                <a:moveTo>
                  <a:pt x="743140" y="10097"/>
                </a:moveTo>
                <a:cubicBezTo>
                  <a:pt x="730015" y="10097"/>
                  <a:pt x="717815" y="15650"/>
                  <a:pt x="706541" y="26756"/>
                </a:cubicBezTo>
                <a:cubicBezTo>
                  <a:pt x="695266" y="37862"/>
                  <a:pt x="685927" y="56372"/>
                  <a:pt x="678523" y="82287"/>
                </a:cubicBezTo>
                <a:cubicBezTo>
                  <a:pt x="671119" y="108201"/>
                  <a:pt x="667417" y="142193"/>
                  <a:pt x="667417" y="184261"/>
                </a:cubicBezTo>
                <a:cubicBezTo>
                  <a:pt x="667417" y="226330"/>
                  <a:pt x="671119" y="260322"/>
                  <a:pt x="678523" y="286236"/>
                </a:cubicBezTo>
                <a:cubicBezTo>
                  <a:pt x="685927" y="312150"/>
                  <a:pt x="695266" y="330661"/>
                  <a:pt x="706541" y="341767"/>
                </a:cubicBezTo>
                <a:cubicBezTo>
                  <a:pt x="717815" y="352873"/>
                  <a:pt x="730015" y="358426"/>
                  <a:pt x="743140" y="358426"/>
                </a:cubicBezTo>
                <a:cubicBezTo>
                  <a:pt x="756266" y="358426"/>
                  <a:pt x="768466" y="352873"/>
                  <a:pt x="779740" y="341767"/>
                </a:cubicBezTo>
                <a:cubicBezTo>
                  <a:pt x="791015" y="330661"/>
                  <a:pt x="800354" y="312150"/>
                  <a:pt x="807758" y="286236"/>
                </a:cubicBezTo>
                <a:cubicBezTo>
                  <a:pt x="815162" y="260322"/>
                  <a:pt x="818864" y="226330"/>
                  <a:pt x="818864" y="184261"/>
                </a:cubicBezTo>
                <a:cubicBezTo>
                  <a:pt x="818864" y="142193"/>
                  <a:pt x="815162" y="108201"/>
                  <a:pt x="807758" y="82287"/>
                </a:cubicBezTo>
                <a:cubicBezTo>
                  <a:pt x="800354" y="56372"/>
                  <a:pt x="791015" y="37862"/>
                  <a:pt x="779740" y="26756"/>
                </a:cubicBezTo>
                <a:cubicBezTo>
                  <a:pt x="768466" y="15650"/>
                  <a:pt x="756266" y="10097"/>
                  <a:pt x="743140" y="10097"/>
                </a:cubicBezTo>
                <a:close/>
                <a:moveTo>
                  <a:pt x="3743896" y="7573"/>
                </a:moveTo>
                <a:lnTo>
                  <a:pt x="4013978" y="7573"/>
                </a:lnTo>
                <a:lnTo>
                  <a:pt x="4013978" y="98441"/>
                </a:lnTo>
                <a:lnTo>
                  <a:pt x="3998833" y="98441"/>
                </a:lnTo>
                <a:cubicBezTo>
                  <a:pt x="3992438" y="93393"/>
                  <a:pt x="3986885" y="86999"/>
                  <a:pt x="3982174" y="79258"/>
                </a:cubicBezTo>
                <a:cubicBezTo>
                  <a:pt x="3971404" y="61084"/>
                  <a:pt x="3966019" y="41396"/>
                  <a:pt x="3966019" y="20193"/>
                </a:cubicBezTo>
                <a:lnTo>
                  <a:pt x="3857482" y="20193"/>
                </a:lnTo>
                <a:lnTo>
                  <a:pt x="3857482" y="179213"/>
                </a:lnTo>
                <a:lnTo>
                  <a:pt x="3915537" y="179213"/>
                </a:lnTo>
                <a:cubicBezTo>
                  <a:pt x="3917893" y="166424"/>
                  <a:pt x="3922268" y="154477"/>
                  <a:pt x="3928662" y="143371"/>
                </a:cubicBezTo>
                <a:cubicBezTo>
                  <a:pt x="3931355" y="138322"/>
                  <a:pt x="3934552" y="133442"/>
                  <a:pt x="3938254" y="128731"/>
                </a:cubicBezTo>
                <a:lnTo>
                  <a:pt x="3953399" y="128731"/>
                </a:lnTo>
                <a:lnTo>
                  <a:pt x="3953399" y="242316"/>
                </a:lnTo>
                <a:lnTo>
                  <a:pt x="3938254" y="242316"/>
                </a:lnTo>
                <a:cubicBezTo>
                  <a:pt x="3934552" y="237605"/>
                  <a:pt x="3931355" y="232725"/>
                  <a:pt x="3928662" y="227676"/>
                </a:cubicBezTo>
                <a:cubicBezTo>
                  <a:pt x="3922268" y="216570"/>
                  <a:pt x="3917893" y="204623"/>
                  <a:pt x="3915537" y="191834"/>
                </a:cubicBezTo>
                <a:lnTo>
                  <a:pt x="3857482" y="191834"/>
                </a:lnTo>
                <a:lnTo>
                  <a:pt x="3857482" y="348330"/>
                </a:lnTo>
                <a:lnTo>
                  <a:pt x="3976116" y="348330"/>
                </a:lnTo>
                <a:cubicBezTo>
                  <a:pt x="3976116" y="327127"/>
                  <a:pt x="3981501" y="307439"/>
                  <a:pt x="3992270" y="289265"/>
                </a:cubicBezTo>
                <a:cubicBezTo>
                  <a:pt x="3996982" y="281524"/>
                  <a:pt x="4002535" y="275130"/>
                  <a:pt x="4008930" y="270082"/>
                </a:cubicBezTo>
                <a:lnTo>
                  <a:pt x="4024074" y="270082"/>
                </a:lnTo>
                <a:lnTo>
                  <a:pt x="4024074" y="360950"/>
                </a:lnTo>
                <a:lnTo>
                  <a:pt x="3743896" y="360950"/>
                </a:lnTo>
                <a:lnTo>
                  <a:pt x="3743896" y="353378"/>
                </a:lnTo>
                <a:lnTo>
                  <a:pt x="3774186" y="345805"/>
                </a:lnTo>
                <a:lnTo>
                  <a:pt x="3774186" y="22718"/>
                </a:lnTo>
                <a:lnTo>
                  <a:pt x="3743896" y="15145"/>
                </a:lnTo>
                <a:close/>
                <a:moveTo>
                  <a:pt x="2879074" y="7573"/>
                </a:moveTo>
                <a:lnTo>
                  <a:pt x="3022949" y="7573"/>
                </a:lnTo>
                <a:lnTo>
                  <a:pt x="3022949" y="15145"/>
                </a:lnTo>
                <a:lnTo>
                  <a:pt x="2992660" y="22718"/>
                </a:lnTo>
                <a:lnTo>
                  <a:pt x="2992660" y="234744"/>
                </a:lnTo>
                <a:cubicBezTo>
                  <a:pt x="2992660" y="278159"/>
                  <a:pt x="2999391" y="309206"/>
                  <a:pt x="3012853" y="327884"/>
                </a:cubicBezTo>
                <a:cubicBezTo>
                  <a:pt x="3026315" y="346563"/>
                  <a:pt x="3045666" y="355902"/>
                  <a:pt x="3070908" y="355902"/>
                </a:cubicBezTo>
                <a:cubicBezTo>
                  <a:pt x="3086389" y="355902"/>
                  <a:pt x="3101113" y="350938"/>
                  <a:pt x="3115080" y="341010"/>
                </a:cubicBezTo>
                <a:cubicBezTo>
                  <a:pt x="3129046" y="331081"/>
                  <a:pt x="3140321" y="316946"/>
                  <a:pt x="3148903" y="298604"/>
                </a:cubicBezTo>
                <a:cubicBezTo>
                  <a:pt x="3157485" y="280262"/>
                  <a:pt x="3161776" y="258976"/>
                  <a:pt x="3161776" y="234744"/>
                </a:cubicBezTo>
                <a:lnTo>
                  <a:pt x="3161776" y="30290"/>
                </a:lnTo>
                <a:lnTo>
                  <a:pt x="3121390" y="15145"/>
                </a:lnTo>
                <a:lnTo>
                  <a:pt x="3121390" y="7573"/>
                </a:lnTo>
                <a:lnTo>
                  <a:pt x="3217307" y="7573"/>
                </a:lnTo>
                <a:lnTo>
                  <a:pt x="3217307" y="15145"/>
                </a:lnTo>
                <a:lnTo>
                  <a:pt x="3176921" y="30290"/>
                </a:lnTo>
                <a:lnTo>
                  <a:pt x="3176921" y="234744"/>
                </a:lnTo>
                <a:cubicBezTo>
                  <a:pt x="3176921" y="262005"/>
                  <a:pt x="3171873" y="285731"/>
                  <a:pt x="3161776" y="305924"/>
                </a:cubicBezTo>
                <a:cubicBezTo>
                  <a:pt x="3151680" y="326117"/>
                  <a:pt x="3137881" y="341599"/>
                  <a:pt x="3120380" y="352368"/>
                </a:cubicBezTo>
                <a:cubicBezTo>
                  <a:pt x="3102880" y="363138"/>
                  <a:pt x="3083023" y="368523"/>
                  <a:pt x="3060811" y="368523"/>
                </a:cubicBezTo>
                <a:cubicBezTo>
                  <a:pt x="3011002" y="368523"/>
                  <a:pt x="2973308" y="356827"/>
                  <a:pt x="2947730" y="333437"/>
                </a:cubicBezTo>
                <a:cubicBezTo>
                  <a:pt x="2922153" y="310047"/>
                  <a:pt x="2909364" y="277149"/>
                  <a:pt x="2909364" y="234744"/>
                </a:cubicBezTo>
                <a:lnTo>
                  <a:pt x="2909364" y="22718"/>
                </a:lnTo>
                <a:lnTo>
                  <a:pt x="2879074" y="15145"/>
                </a:lnTo>
                <a:close/>
                <a:moveTo>
                  <a:pt x="1838897" y="7573"/>
                </a:moveTo>
                <a:lnTo>
                  <a:pt x="1972675" y="7573"/>
                </a:lnTo>
                <a:cubicBezTo>
                  <a:pt x="2029888" y="7573"/>
                  <a:pt x="2071116" y="16239"/>
                  <a:pt x="2096357" y="33571"/>
                </a:cubicBezTo>
                <a:cubicBezTo>
                  <a:pt x="2121598" y="50904"/>
                  <a:pt x="2134219" y="75051"/>
                  <a:pt x="2134219" y="106014"/>
                </a:cubicBezTo>
                <a:cubicBezTo>
                  <a:pt x="2134219" y="126880"/>
                  <a:pt x="2128666" y="143791"/>
                  <a:pt x="2117560" y="156749"/>
                </a:cubicBezTo>
                <a:cubicBezTo>
                  <a:pt x="2106454" y="169706"/>
                  <a:pt x="2092150" y="179382"/>
                  <a:pt x="2074650" y="185776"/>
                </a:cubicBezTo>
                <a:cubicBezTo>
                  <a:pt x="2056140" y="192844"/>
                  <a:pt x="2036451" y="196546"/>
                  <a:pt x="2015585" y="196882"/>
                </a:cubicBezTo>
                <a:lnTo>
                  <a:pt x="2015585" y="199406"/>
                </a:lnTo>
                <a:cubicBezTo>
                  <a:pt x="2028037" y="200079"/>
                  <a:pt x="2038975" y="201930"/>
                  <a:pt x="2048399" y="204959"/>
                </a:cubicBezTo>
                <a:cubicBezTo>
                  <a:pt x="2071957" y="212363"/>
                  <a:pt x="2087943" y="225657"/>
                  <a:pt x="2096357" y="244840"/>
                </a:cubicBezTo>
                <a:lnTo>
                  <a:pt x="2141792" y="345805"/>
                </a:lnTo>
                <a:lnTo>
                  <a:pt x="2167033" y="353378"/>
                </a:lnTo>
                <a:lnTo>
                  <a:pt x="2167033" y="360950"/>
                </a:lnTo>
                <a:lnTo>
                  <a:pt x="2096357" y="360950"/>
                </a:lnTo>
                <a:cubicBezTo>
                  <a:pt x="2068760" y="360950"/>
                  <a:pt x="2048567" y="346647"/>
                  <a:pt x="2035778" y="318040"/>
                </a:cubicBezTo>
                <a:lnTo>
                  <a:pt x="1985296" y="204454"/>
                </a:lnTo>
                <a:lnTo>
                  <a:pt x="1952482" y="204454"/>
                </a:lnTo>
                <a:lnTo>
                  <a:pt x="1952482" y="345805"/>
                </a:lnTo>
                <a:lnTo>
                  <a:pt x="1987820" y="353378"/>
                </a:lnTo>
                <a:lnTo>
                  <a:pt x="1987820" y="360950"/>
                </a:lnTo>
                <a:lnTo>
                  <a:pt x="1838897" y="360950"/>
                </a:lnTo>
                <a:lnTo>
                  <a:pt x="1838897" y="353378"/>
                </a:lnTo>
                <a:lnTo>
                  <a:pt x="1869186" y="345805"/>
                </a:lnTo>
                <a:lnTo>
                  <a:pt x="1869186" y="22718"/>
                </a:lnTo>
                <a:lnTo>
                  <a:pt x="1838897" y="15145"/>
                </a:lnTo>
                <a:close/>
                <a:moveTo>
                  <a:pt x="1438847" y="7573"/>
                </a:moveTo>
                <a:lnTo>
                  <a:pt x="1708928" y="7573"/>
                </a:lnTo>
                <a:lnTo>
                  <a:pt x="1708928" y="98441"/>
                </a:lnTo>
                <a:lnTo>
                  <a:pt x="1693783" y="98441"/>
                </a:lnTo>
                <a:cubicBezTo>
                  <a:pt x="1687389" y="93393"/>
                  <a:pt x="1681836" y="86999"/>
                  <a:pt x="1677124" y="79258"/>
                </a:cubicBezTo>
                <a:cubicBezTo>
                  <a:pt x="1666354" y="61084"/>
                  <a:pt x="1660970" y="41396"/>
                  <a:pt x="1660970" y="20193"/>
                </a:cubicBezTo>
                <a:lnTo>
                  <a:pt x="1552432" y="20193"/>
                </a:lnTo>
                <a:lnTo>
                  <a:pt x="1552432" y="179213"/>
                </a:lnTo>
                <a:lnTo>
                  <a:pt x="1610487" y="179213"/>
                </a:lnTo>
                <a:cubicBezTo>
                  <a:pt x="1612843" y="166424"/>
                  <a:pt x="1617218" y="154477"/>
                  <a:pt x="1623612" y="143371"/>
                </a:cubicBezTo>
                <a:cubicBezTo>
                  <a:pt x="1626305" y="138322"/>
                  <a:pt x="1629502" y="133442"/>
                  <a:pt x="1633204" y="128731"/>
                </a:cubicBezTo>
                <a:lnTo>
                  <a:pt x="1648349" y="128731"/>
                </a:lnTo>
                <a:lnTo>
                  <a:pt x="1648349" y="242316"/>
                </a:lnTo>
                <a:lnTo>
                  <a:pt x="1633204" y="242316"/>
                </a:lnTo>
                <a:cubicBezTo>
                  <a:pt x="1629502" y="237605"/>
                  <a:pt x="1626305" y="232725"/>
                  <a:pt x="1623612" y="227676"/>
                </a:cubicBezTo>
                <a:cubicBezTo>
                  <a:pt x="1617218" y="216570"/>
                  <a:pt x="1612843" y="204623"/>
                  <a:pt x="1610487" y="191834"/>
                </a:cubicBezTo>
                <a:lnTo>
                  <a:pt x="1552432" y="191834"/>
                </a:lnTo>
                <a:lnTo>
                  <a:pt x="1552432" y="348330"/>
                </a:lnTo>
                <a:lnTo>
                  <a:pt x="1671066" y="348330"/>
                </a:lnTo>
                <a:cubicBezTo>
                  <a:pt x="1671066" y="327127"/>
                  <a:pt x="1676451" y="307439"/>
                  <a:pt x="1687220" y="289265"/>
                </a:cubicBezTo>
                <a:cubicBezTo>
                  <a:pt x="1691932" y="281524"/>
                  <a:pt x="1697485" y="275130"/>
                  <a:pt x="1703880" y="270082"/>
                </a:cubicBezTo>
                <a:lnTo>
                  <a:pt x="1719025" y="270082"/>
                </a:lnTo>
                <a:lnTo>
                  <a:pt x="1719025" y="360950"/>
                </a:lnTo>
                <a:lnTo>
                  <a:pt x="1438847" y="360950"/>
                </a:lnTo>
                <a:lnTo>
                  <a:pt x="1438847" y="353378"/>
                </a:lnTo>
                <a:lnTo>
                  <a:pt x="1469136" y="345805"/>
                </a:lnTo>
                <a:lnTo>
                  <a:pt x="1469136" y="22718"/>
                </a:lnTo>
                <a:lnTo>
                  <a:pt x="1438847" y="15145"/>
                </a:lnTo>
                <a:close/>
                <a:moveTo>
                  <a:pt x="993934" y="7573"/>
                </a:moveTo>
                <a:lnTo>
                  <a:pt x="1054513" y="7573"/>
                </a:lnTo>
                <a:cubicBezTo>
                  <a:pt x="1072013" y="7573"/>
                  <a:pt x="1086317" y="11527"/>
                  <a:pt x="1097423" y="19436"/>
                </a:cubicBezTo>
                <a:cubicBezTo>
                  <a:pt x="1108529" y="27345"/>
                  <a:pt x="1116943" y="37694"/>
                  <a:pt x="1122664" y="50483"/>
                </a:cubicBezTo>
                <a:lnTo>
                  <a:pt x="1212018" y="253927"/>
                </a:lnTo>
                <a:lnTo>
                  <a:pt x="1294305" y="30290"/>
                </a:lnTo>
                <a:lnTo>
                  <a:pt x="1256443" y="15145"/>
                </a:lnTo>
                <a:lnTo>
                  <a:pt x="1256443" y="7573"/>
                </a:lnTo>
                <a:lnTo>
                  <a:pt x="1349835" y="7573"/>
                </a:lnTo>
                <a:lnTo>
                  <a:pt x="1349835" y="15145"/>
                </a:lnTo>
                <a:lnTo>
                  <a:pt x="1309449" y="30290"/>
                </a:lnTo>
                <a:lnTo>
                  <a:pt x="1185767" y="365998"/>
                </a:lnTo>
                <a:lnTo>
                  <a:pt x="1170623" y="365998"/>
                </a:lnTo>
                <a:lnTo>
                  <a:pt x="1019175" y="22718"/>
                </a:lnTo>
                <a:lnTo>
                  <a:pt x="993934" y="15145"/>
                </a:lnTo>
                <a:close/>
                <a:moveTo>
                  <a:pt x="10096" y="7573"/>
                </a:moveTo>
                <a:lnTo>
                  <a:pt x="73200" y="7573"/>
                </a:lnTo>
                <a:cubicBezTo>
                  <a:pt x="90700" y="7573"/>
                  <a:pt x="104583" y="11191"/>
                  <a:pt x="114848" y="18426"/>
                </a:cubicBezTo>
                <a:cubicBezTo>
                  <a:pt x="125113" y="25662"/>
                  <a:pt x="133947" y="36348"/>
                  <a:pt x="141351" y="50483"/>
                </a:cubicBezTo>
                <a:lnTo>
                  <a:pt x="251403" y="260995"/>
                </a:lnTo>
                <a:lnTo>
                  <a:pt x="335709" y="50483"/>
                </a:lnTo>
                <a:cubicBezTo>
                  <a:pt x="341430" y="35675"/>
                  <a:pt x="349171" y="24821"/>
                  <a:pt x="358931" y="17922"/>
                </a:cubicBezTo>
                <a:cubicBezTo>
                  <a:pt x="368691" y="11022"/>
                  <a:pt x="383667" y="7573"/>
                  <a:pt x="403860" y="7573"/>
                </a:cubicBezTo>
                <a:lnTo>
                  <a:pt x="456867" y="7573"/>
                </a:lnTo>
                <a:lnTo>
                  <a:pt x="456867" y="15145"/>
                </a:lnTo>
                <a:lnTo>
                  <a:pt x="426577" y="22718"/>
                </a:lnTo>
                <a:lnTo>
                  <a:pt x="426577" y="345805"/>
                </a:lnTo>
                <a:lnTo>
                  <a:pt x="456867" y="353378"/>
                </a:lnTo>
                <a:lnTo>
                  <a:pt x="456867" y="360950"/>
                </a:lnTo>
                <a:lnTo>
                  <a:pt x="312992" y="360950"/>
                </a:lnTo>
                <a:lnTo>
                  <a:pt x="312992" y="353378"/>
                </a:lnTo>
                <a:lnTo>
                  <a:pt x="343281" y="345805"/>
                </a:lnTo>
                <a:lnTo>
                  <a:pt x="343281" y="70676"/>
                </a:lnTo>
                <a:lnTo>
                  <a:pt x="224647" y="365998"/>
                </a:lnTo>
                <a:lnTo>
                  <a:pt x="209502" y="365998"/>
                </a:lnTo>
                <a:lnTo>
                  <a:pt x="55531" y="70676"/>
                </a:lnTo>
                <a:lnTo>
                  <a:pt x="55531" y="338233"/>
                </a:lnTo>
                <a:lnTo>
                  <a:pt x="95917" y="353378"/>
                </a:lnTo>
                <a:lnTo>
                  <a:pt x="95917" y="360950"/>
                </a:lnTo>
                <a:lnTo>
                  <a:pt x="0" y="360950"/>
                </a:lnTo>
                <a:lnTo>
                  <a:pt x="0" y="353378"/>
                </a:lnTo>
                <a:lnTo>
                  <a:pt x="40386" y="338233"/>
                </a:lnTo>
                <a:lnTo>
                  <a:pt x="40386" y="22718"/>
                </a:lnTo>
                <a:lnTo>
                  <a:pt x="10096" y="15145"/>
                </a:lnTo>
                <a:close/>
                <a:moveTo>
                  <a:pt x="3468672" y="2524"/>
                </a:moveTo>
                <a:lnTo>
                  <a:pt x="3483816" y="2524"/>
                </a:lnTo>
                <a:lnTo>
                  <a:pt x="3627691" y="345805"/>
                </a:lnTo>
                <a:lnTo>
                  <a:pt x="3652933" y="353378"/>
                </a:lnTo>
                <a:lnTo>
                  <a:pt x="3652933" y="360950"/>
                </a:lnTo>
                <a:lnTo>
                  <a:pt x="3592354" y="360950"/>
                </a:lnTo>
                <a:cubicBezTo>
                  <a:pt x="3574853" y="360950"/>
                  <a:pt x="3560550" y="356996"/>
                  <a:pt x="3549443" y="349087"/>
                </a:cubicBezTo>
                <a:cubicBezTo>
                  <a:pt x="3538337" y="341178"/>
                  <a:pt x="3530092" y="330829"/>
                  <a:pt x="3524707" y="318040"/>
                </a:cubicBezTo>
                <a:lnTo>
                  <a:pt x="3498961" y="257461"/>
                </a:lnTo>
                <a:lnTo>
                  <a:pt x="3378308" y="257461"/>
                </a:lnTo>
                <a:lnTo>
                  <a:pt x="3344989" y="338233"/>
                </a:lnTo>
                <a:lnTo>
                  <a:pt x="3382851" y="353378"/>
                </a:lnTo>
                <a:lnTo>
                  <a:pt x="3382851" y="360950"/>
                </a:lnTo>
                <a:lnTo>
                  <a:pt x="3289459" y="360950"/>
                </a:lnTo>
                <a:lnTo>
                  <a:pt x="3289459" y="353378"/>
                </a:lnTo>
                <a:lnTo>
                  <a:pt x="3329845" y="338233"/>
                </a:lnTo>
                <a:close/>
                <a:moveTo>
                  <a:pt x="2388679" y="0"/>
                </a:moveTo>
                <a:cubicBezTo>
                  <a:pt x="2408199" y="0"/>
                  <a:pt x="2427719" y="5553"/>
                  <a:pt x="2447239" y="16660"/>
                </a:cubicBezTo>
                <a:cubicBezTo>
                  <a:pt x="2454643" y="20698"/>
                  <a:pt x="2462047" y="26083"/>
                  <a:pt x="2469451" y="32814"/>
                </a:cubicBezTo>
                <a:cubicBezTo>
                  <a:pt x="2475173" y="24064"/>
                  <a:pt x="2481062" y="17164"/>
                  <a:pt x="2487120" y="12116"/>
                </a:cubicBezTo>
                <a:cubicBezTo>
                  <a:pt x="2493178" y="7741"/>
                  <a:pt x="2496544" y="5385"/>
                  <a:pt x="2497217" y="5049"/>
                </a:cubicBezTo>
                <a:lnTo>
                  <a:pt x="2509837" y="5049"/>
                </a:lnTo>
                <a:lnTo>
                  <a:pt x="2509837" y="100965"/>
                </a:lnTo>
                <a:lnTo>
                  <a:pt x="2489644" y="100965"/>
                </a:lnTo>
                <a:cubicBezTo>
                  <a:pt x="2485269" y="84811"/>
                  <a:pt x="2478706" y="70171"/>
                  <a:pt x="2469956" y="57046"/>
                </a:cubicBezTo>
                <a:cubicBezTo>
                  <a:pt x="2461879" y="44257"/>
                  <a:pt x="2451867" y="33655"/>
                  <a:pt x="2439919" y="25242"/>
                </a:cubicBezTo>
                <a:cubicBezTo>
                  <a:pt x="2427971" y="16828"/>
                  <a:pt x="2414257" y="12621"/>
                  <a:pt x="2398776" y="12621"/>
                </a:cubicBezTo>
                <a:cubicBezTo>
                  <a:pt x="2385651" y="12621"/>
                  <a:pt x="2374376" y="17837"/>
                  <a:pt x="2364953" y="28271"/>
                </a:cubicBezTo>
                <a:cubicBezTo>
                  <a:pt x="2355529" y="38704"/>
                  <a:pt x="2350817" y="51997"/>
                  <a:pt x="2350817" y="68152"/>
                </a:cubicBezTo>
                <a:cubicBezTo>
                  <a:pt x="2350817" y="80604"/>
                  <a:pt x="2354435" y="91794"/>
                  <a:pt x="2361671" y="101723"/>
                </a:cubicBezTo>
                <a:cubicBezTo>
                  <a:pt x="2368907" y="111651"/>
                  <a:pt x="2377826" y="120317"/>
                  <a:pt x="2388427" y="127721"/>
                </a:cubicBezTo>
                <a:cubicBezTo>
                  <a:pt x="2399028" y="135125"/>
                  <a:pt x="2413416" y="144044"/>
                  <a:pt x="2431590" y="154477"/>
                </a:cubicBezTo>
                <a:cubicBezTo>
                  <a:pt x="2452792" y="166593"/>
                  <a:pt x="2469956" y="177362"/>
                  <a:pt x="2483082" y="186786"/>
                </a:cubicBezTo>
                <a:cubicBezTo>
                  <a:pt x="2496207" y="196209"/>
                  <a:pt x="2507313" y="207904"/>
                  <a:pt x="2516400" y="221871"/>
                </a:cubicBezTo>
                <a:cubicBezTo>
                  <a:pt x="2525487" y="235838"/>
                  <a:pt x="2530031" y="251908"/>
                  <a:pt x="2530031" y="270082"/>
                </a:cubicBezTo>
                <a:cubicBezTo>
                  <a:pt x="2530031" y="288255"/>
                  <a:pt x="2524814" y="304831"/>
                  <a:pt x="2514381" y="319807"/>
                </a:cubicBezTo>
                <a:cubicBezTo>
                  <a:pt x="2503948" y="334783"/>
                  <a:pt x="2488298" y="346647"/>
                  <a:pt x="2467432" y="355397"/>
                </a:cubicBezTo>
                <a:cubicBezTo>
                  <a:pt x="2446566" y="364147"/>
                  <a:pt x="2421156" y="368523"/>
                  <a:pt x="2391204" y="368523"/>
                </a:cubicBezTo>
                <a:cubicBezTo>
                  <a:pt x="2367308" y="368523"/>
                  <a:pt x="2344928" y="363138"/>
                  <a:pt x="2324062" y="352368"/>
                </a:cubicBezTo>
                <a:cubicBezTo>
                  <a:pt x="2314638" y="347657"/>
                  <a:pt x="2306729" y="342103"/>
                  <a:pt x="2300335" y="335709"/>
                </a:cubicBezTo>
                <a:cubicBezTo>
                  <a:pt x="2295623" y="343450"/>
                  <a:pt x="2289734" y="350349"/>
                  <a:pt x="2282666" y="356407"/>
                </a:cubicBezTo>
                <a:cubicBezTo>
                  <a:pt x="2276608" y="360782"/>
                  <a:pt x="2273243" y="363138"/>
                  <a:pt x="2272570" y="363474"/>
                </a:cubicBezTo>
                <a:lnTo>
                  <a:pt x="2259949" y="363474"/>
                </a:lnTo>
                <a:lnTo>
                  <a:pt x="2259949" y="267558"/>
                </a:lnTo>
                <a:lnTo>
                  <a:pt x="2280142" y="267558"/>
                </a:lnTo>
                <a:cubicBezTo>
                  <a:pt x="2285190" y="284049"/>
                  <a:pt x="2292258" y="298857"/>
                  <a:pt x="2301345" y="311982"/>
                </a:cubicBezTo>
                <a:cubicBezTo>
                  <a:pt x="2321874" y="341262"/>
                  <a:pt x="2348461" y="355902"/>
                  <a:pt x="2381107" y="355902"/>
                </a:cubicBezTo>
                <a:cubicBezTo>
                  <a:pt x="2400290" y="355902"/>
                  <a:pt x="2415603" y="350181"/>
                  <a:pt x="2427046" y="338738"/>
                </a:cubicBezTo>
                <a:cubicBezTo>
                  <a:pt x="2438489" y="327295"/>
                  <a:pt x="2444210" y="311982"/>
                  <a:pt x="2444210" y="292799"/>
                </a:cubicBezTo>
                <a:cubicBezTo>
                  <a:pt x="2444210" y="281693"/>
                  <a:pt x="2440929" y="271764"/>
                  <a:pt x="2434366" y="263014"/>
                </a:cubicBezTo>
                <a:cubicBezTo>
                  <a:pt x="2427803" y="254264"/>
                  <a:pt x="2419642" y="246523"/>
                  <a:pt x="2409882" y="239792"/>
                </a:cubicBezTo>
                <a:cubicBezTo>
                  <a:pt x="2400122" y="233061"/>
                  <a:pt x="2386492" y="224647"/>
                  <a:pt x="2368991" y="214551"/>
                </a:cubicBezTo>
                <a:cubicBezTo>
                  <a:pt x="2346779" y="202099"/>
                  <a:pt x="2328773" y="190824"/>
                  <a:pt x="2314975" y="180728"/>
                </a:cubicBezTo>
                <a:cubicBezTo>
                  <a:pt x="2301176" y="170631"/>
                  <a:pt x="2289397" y="157926"/>
                  <a:pt x="2279637" y="142613"/>
                </a:cubicBezTo>
                <a:cubicBezTo>
                  <a:pt x="2269877" y="127300"/>
                  <a:pt x="2264997" y="109211"/>
                  <a:pt x="2264997" y="88345"/>
                </a:cubicBezTo>
                <a:cubicBezTo>
                  <a:pt x="2264997" y="71854"/>
                  <a:pt x="2269625" y="56961"/>
                  <a:pt x="2278880" y="43668"/>
                </a:cubicBezTo>
                <a:cubicBezTo>
                  <a:pt x="2288135" y="30374"/>
                  <a:pt x="2302018" y="19773"/>
                  <a:pt x="2320528" y="11864"/>
                </a:cubicBezTo>
                <a:cubicBezTo>
                  <a:pt x="2339038" y="3955"/>
                  <a:pt x="2361755" y="0"/>
                  <a:pt x="2388679" y="0"/>
                </a:cubicBezTo>
                <a:close/>
                <a:moveTo>
                  <a:pt x="743140" y="0"/>
                </a:moveTo>
                <a:cubicBezTo>
                  <a:pt x="776122" y="0"/>
                  <a:pt x="804982" y="7152"/>
                  <a:pt x="829718" y="21455"/>
                </a:cubicBezTo>
                <a:cubicBezTo>
                  <a:pt x="854454" y="35759"/>
                  <a:pt x="873554" y="56709"/>
                  <a:pt x="887016" y="84306"/>
                </a:cubicBezTo>
                <a:cubicBezTo>
                  <a:pt x="900478" y="111903"/>
                  <a:pt x="907209" y="145222"/>
                  <a:pt x="907209" y="184261"/>
                </a:cubicBezTo>
                <a:cubicBezTo>
                  <a:pt x="907209" y="223301"/>
                  <a:pt x="900478" y="256620"/>
                  <a:pt x="887016" y="284217"/>
                </a:cubicBezTo>
                <a:cubicBezTo>
                  <a:pt x="873554" y="311814"/>
                  <a:pt x="854454" y="332764"/>
                  <a:pt x="829718" y="347068"/>
                </a:cubicBezTo>
                <a:cubicBezTo>
                  <a:pt x="804982" y="361371"/>
                  <a:pt x="776122" y="368523"/>
                  <a:pt x="743140" y="368523"/>
                </a:cubicBezTo>
                <a:cubicBezTo>
                  <a:pt x="710159" y="368523"/>
                  <a:pt x="681299" y="361371"/>
                  <a:pt x="656563" y="347068"/>
                </a:cubicBezTo>
                <a:cubicBezTo>
                  <a:pt x="631827" y="332764"/>
                  <a:pt x="612727" y="311814"/>
                  <a:pt x="599265" y="284217"/>
                </a:cubicBezTo>
                <a:cubicBezTo>
                  <a:pt x="585803" y="256620"/>
                  <a:pt x="579072" y="223301"/>
                  <a:pt x="579072" y="184261"/>
                </a:cubicBezTo>
                <a:cubicBezTo>
                  <a:pt x="579072" y="145222"/>
                  <a:pt x="585803" y="111903"/>
                  <a:pt x="599265" y="84306"/>
                </a:cubicBezTo>
                <a:cubicBezTo>
                  <a:pt x="612727" y="56709"/>
                  <a:pt x="631827" y="35759"/>
                  <a:pt x="656563" y="21455"/>
                </a:cubicBezTo>
                <a:cubicBezTo>
                  <a:pt x="681299" y="7152"/>
                  <a:pt x="710159" y="0"/>
                  <a:pt x="74314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rot="0" spcFirstLastPara="0" vertOverflow="overflow" horzOverflow="overflow" vert="horz" wrap="square" lIns="126000" tIns="63000" rIns="126000" bIns="63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5512" spc="827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Yeseva One" panose="00000500000000000000" pitchFamily="2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013323D-C08C-8B75-FDAF-1FA6379EDB80}"/>
              </a:ext>
            </a:extLst>
          </p:cNvPr>
          <p:cNvSpPr/>
          <p:nvPr/>
        </p:nvSpPr>
        <p:spPr>
          <a:xfrm>
            <a:off x="756984" y="6760998"/>
            <a:ext cx="11054016" cy="5183523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165100" dist="152400" dir="4980000" algn="ctr">
              <a:srgbClr val="000000">
                <a:alpha val="16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7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2FC5F79-BD2E-92B6-6265-3CC2C1240A56}"/>
              </a:ext>
            </a:extLst>
          </p:cNvPr>
          <p:cNvGrpSpPr/>
          <p:nvPr/>
        </p:nvGrpSpPr>
        <p:grpSpPr>
          <a:xfrm>
            <a:off x="3355127" y="8661163"/>
            <a:ext cx="5857730" cy="1383193"/>
            <a:chOff x="2569699" y="2400531"/>
            <a:chExt cx="5967481" cy="1409109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569E638-A19B-BE4E-0874-56C90BAEDF07}"/>
                </a:ext>
              </a:extLst>
            </p:cNvPr>
            <p:cNvSpPr/>
            <p:nvPr/>
          </p:nvSpPr>
          <p:spPr>
            <a:xfrm>
              <a:off x="3654820" y="2443064"/>
              <a:ext cx="4882360" cy="783461"/>
            </a:xfrm>
            <a:custGeom>
              <a:avLst/>
              <a:gdLst>
                <a:gd name="connsiteX0" fmla="*/ 7259633 w 9659430"/>
                <a:gd name="connsiteY0" fmla="*/ 124776 h 1550027"/>
                <a:gd name="connsiteX1" fmla="*/ 7036969 w 9659430"/>
                <a:gd name="connsiteY1" fmla="*/ 804594 h 1550027"/>
                <a:gd name="connsiteX2" fmla="*/ 7025723 w 9659430"/>
                <a:gd name="connsiteY2" fmla="*/ 839016 h 1550027"/>
                <a:gd name="connsiteX3" fmla="*/ 7494111 w 9659430"/>
                <a:gd name="connsiteY3" fmla="*/ 839016 h 1550027"/>
                <a:gd name="connsiteX4" fmla="*/ 2096464 w 9659430"/>
                <a:gd name="connsiteY4" fmla="*/ 124776 h 1550027"/>
                <a:gd name="connsiteX5" fmla="*/ 1873803 w 9659430"/>
                <a:gd name="connsiteY5" fmla="*/ 804594 h 1550027"/>
                <a:gd name="connsiteX6" fmla="*/ 1862554 w 9659430"/>
                <a:gd name="connsiteY6" fmla="*/ 839016 h 1550027"/>
                <a:gd name="connsiteX7" fmla="*/ 2330941 w 9659430"/>
                <a:gd name="connsiteY7" fmla="*/ 839016 h 1550027"/>
                <a:gd name="connsiteX8" fmla="*/ 5710680 w 9659430"/>
                <a:gd name="connsiteY8" fmla="*/ 26891 h 1550027"/>
                <a:gd name="connsiteX9" fmla="*/ 5710680 w 9659430"/>
                <a:gd name="connsiteY9" fmla="*/ 1522061 h 1550027"/>
                <a:gd name="connsiteX10" fmla="*/ 5920435 w 9659430"/>
                <a:gd name="connsiteY10" fmla="*/ 1522061 h 1550027"/>
                <a:gd name="connsiteX11" fmla="*/ 5994253 w 9659430"/>
                <a:gd name="connsiteY11" fmla="*/ 1497052 h 1550027"/>
                <a:gd name="connsiteX12" fmla="*/ 6055969 w 9659430"/>
                <a:gd name="connsiteY12" fmla="*/ 1418797 h 1550027"/>
                <a:gd name="connsiteX13" fmla="*/ 6104911 w 9659430"/>
                <a:gd name="connsiteY13" fmla="*/ 1297786 h 1550027"/>
                <a:gd name="connsiteX14" fmla="*/ 6140945 w 9659430"/>
                <a:gd name="connsiteY14" fmla="*/ 1144505 h 1550027"/>
                <a:gd name="connsiteX15" fmla="*/ 6164611 w 9659430"/>
                <a:gd name="connsiteY15" fmla="*/ 968632 h 1550027"/>
                <a:gd name="connsiteX16" fmla="*/ 6175365 w 9659430"/>
                <a:gd name="connsiteY16" fmla="*/ 783082 h 1550027"/>
                <a:gd name="connsiteX17" fmla="*/ 6154928 w 9659430"/>
                <a:gd name="connsiteY17" fmla="*/ 419508 h 1550027"/>
                <a:gd name="connsiteX18" fmla="*/ 6124004 w 9659430"/>
                <a:gd name="connsiteY18" fmla="*/ 263268 h 1550027"/>
                <a:gd name="connsiteX19" fmla="*/ 6078557 w 9659430"/>
                <a:gd name="connsiteY19" fmla="*/ 137685 h 1550027"/>
                <a:gd name="connsiteX20" fmla="*/ 6019127 w 9659430"/>
                <a:gd name="connsiteY20" fmla="*/ 54455 h 1550027"/>
                <a:gd name="connsiteX21" fmla="*/ 5945175 w 9659430"/>
                <a:gd name="connsiteY21" fmla="*/ 26891 h 1550027"/>
                <a:gd name="connsiteX22" fmla="*/ 7489778 w 9659430"/>
                <a:gd name="connsiteY22" fmla="*/ 13983 h 1550027"/>
                <a:gd name="connsiteX23" fmla="*/ 7655475 w 9659430"/>
                <a:gd name="connsiteY23" fmla="*/ 13983 h 1550027"/>
                <a:gd name="connsiteX24" fmla="*/ 8152431 w 9659430"/>
                <a:gd name="connsiteY24" fmla="*/ 1546801 h 1550027"/>
                <a:gd name="connsiteX25" fmla="*/ 7990341 w 9659430"/>
                <a:gd name="connsiteY25" fmla="*/ 1546801 h 1550027"/>
                <a:gd name="connsiteX26" fmla="*/ 7268238 w 9659430"/>
                <a:gd name="connsiteY26" fmla="*/ 13983 h 1550027"/>
                <a:gd name="connsiteX27" fmla="*/ 7455695 w 9659430"/>
                <a:gd name="connsiteY27" fmla="*/ 13983 h 1550027"/>
                <a:gd name="connsiteX28" fmla="*/ 7956257 w 9659430"/>
                <a:gd name="connsiteY28" fmla="*/ 1546801 h 1550027"/>
                <a:gd name="connsiteX29" fmla="*/ 7726469 w 9659430"/>
                <a:gd name="connsiteY29" fmla="*/ 1546801 h 1550027"/>
                <a:gd name="connsiteX30" fmla="*/ 7503644 w 9659430"/>
                <a:gd name="connsiteY30" fmla="*/ 868059 h 1550027"/>
                <a:gd name="connsiteX31" fmla="*/ 7016234 w 9659430"/>
                <a:gd name="connsiteY31" fmla="*/ 868059 h 1550027"/>
                <a:gd name="connsiteX32" fmla="*/ 7001473 w 9659430"/>
                <a:gd name="connsiteY32" fmla="*/ 913235 h 1550027"/>
                <a:gd name="connsiteX33" fmla="*/ 7093980 w 9659430"/>
                <a:gd name="connsiteY33" fmla="*/ 1546801 h 1550027"/>
                <a:gd name="connsiteX34" fmla="*/ 6769131 w 9659430"/>
                <a:gd name="connsiteY34" fmla="*/ 1546801 h 1550027"/>
                <a:gd name="connsiteX35" fmla="*/ 2306157 w 9659430"/>
                <a:gd name="connsiteY35" fmla="*/ 13983 h 1550027"/>
                <a:gd name="connsiteX36" fmla="*/ 2492306 w 9659430"/>
                <a:gd name="connsiteY36" fmla="*/ 13983 h 1550027"/>
                <a:gd name="connsiteX37" fmla="*/ 2989261 w 9659430"/>
                <a:gd name="connsiteY37" fmla="*/ 1546801 h 1550027"/>
                <a:gd name="connsiteX38" fmla="*/ 2806719 w 9659430"/>
                <a:gd name="connsiteY38" fmla="*/ 1546801 h 1550027"/>
                <a:gd name="connsiteX39" fmla="*/ 2105068 w 9659430"/>
                <a:gd name="connsiteY39" fmla="*/ 13983 h 1550027"/>
                <a:gd name="connsiteX40" fmla="*/ 2272073 w 9659430"/>
                <a:gd name="connsiteY40" fmla="*/ 13983 h 1550027"/>
                <a:gd name="connsiteX41" fmla="*/ 2772635 w 9659430"/>
                <a:gd name="connsiteY41" fmla="*/ 1546801 h 1550027"/>
                <a:gd name="connsiteX42" fmla="*/ 2563300 w 9659430"/>
                <a:gd name="connsiteY42" fmla="*/ 1546801 h 1550027"/>
                <a:gd name="connsiteX43" fmla="*/ 2340475 w 9659430"/>
                <a:gd name="connsiteY43" fmla="*/ 868059 h 1550027"/>
                <a:gd name="connsiteX44" fmla="*/ 1853067 w 9659430"/>
                <a:gd name="connsiteY44" fmla="*/ 868059 h 1550027"/>
                <a:gd name="connsiteX45" fmla="*/ 1838306 w 9659430"/>
                <a:gd name="connsiteY45" fmla="*/ 913235 h 1550027"/>
                <a:gd name="connsiteX46" fmla="*/ 1930810 w 9659430"/>
                <a:gd name="connsiteY46" fmla="*/ 1546801 h 1550027"/>
                <a:gd name="connsiteX47" fmla="*/ 1605962 w 9659430"/>
                <a:gd name="connsiteY47" fmla="*/ 1546801 h 1550027"/>
                <a:gd name="connsiteX48" fmla="*/ 4766214 w 9659430"/>
                <a:gd name="connsiteY48" fmla="*/ 11346 h 1550027"/>
                <a:gd name="connsiteX49" fmla="*/ 4766214 w 9659430"/>
                <a:gd name="connsiteY49" fmla="*/ 1550027 h 1550027"/>
                <a:gd name="connsiteX50" fmla="*/ 4586615 w 9659430"/>
                <a:gd name="connsiteY50" fmla="*/ 1550027 h 1550027"/>
                <a:gd name="connsiteX51" fmla="*/ 4587692 w 9659430"/>
                <a:gd name="connsiteY51" fmla="*/ 149516 h 1550027"/>
                <a:gd name="connsiteX52" fmla="*/ 4273029 w 9659430"/>
                <a:gd name="connsiteY52" fmla="*/ 1224937 h 1550027"/>
                <a:gd name="connsiteX53" fmla="*/ 4246722 w 9659430"/>
                <a:gd name="connsiteY53" fmla="*/ 1149237 h 1550027"/>
                <a:gd name="connsiteX54" fmla="*/ 4587692 w 9659430"/>
                <a:gd name="connsiteY54" fmla="*/ 22589 h 1550027"/>
                <a:gd name="connsiteX55" fmla="*/ 4587692 w 9659430"/>
                <a:gd name="connsiteY55" fmla="*/ 11832 h 1550027"/>
                <a:gd name="connsiteX56" fmla="*/ 4982458 w 9659430"/>
                <a:gd name="connsiteY56" fmla="*/ 10757 h 1550027"/>
                <a:gd name="connsiteX57" fmla="*/ 4982458 w 9659430"/>
                <a:gd name="connsiteY57" fmla="*/ 1550027 h 1550027"/>
                <a:gd name="connsiteX58" fmla="*/ 4798614 w 9659430"/>
                <a:gd name="connsiteY58" fmla="*/ 1550027 h 1550027"/>
                <a:gd name="connsiteX59" fmla="*/ 4798614 w 9659430"/>
                <a:gd name="connsiteY59" fmla="*/ 11258 h 1550027"/>
                <a:gd name="connsiteX60" fmla="*/ 5533090 w 9659430"/>
                <a:gd name="connsiteY60" fmla="*/ 4303 h 1550027"/>
                <a:gd name="connsiteX61" fmla="*/ 5536962 w 9659430"/>
                <a:gd name="connsiteY61" fmla="*/ 4303 h 1550027"/>
                <a:gd name="connsiteX62" fmla="*/ 5806414 w 9659430"/>
                <a:gd name="connsiteY62" fmla="*/ 4303 h 1550027"/>
                <a:gd name="connsiteX63" fmla="*/ 6100069 w 9659430"/>
                <a:gd name="connsiteY63" fmla="*/ 4303 h 1550027"/>
                <a:gd name="connsiteX64" fmla="*/ 6488382 w 9659430"/>
                <a:gd name="connsiteY64" fmla="*/ 224813 h 1550027"/>
                <a:gd name="connsiteX65" fmla="*/ 6573764 w 9659430"/>
                <a:gd name="connsiteY65" fmla="*/ 452719 h 1550027"/>
                <a:gd name="connsiteX66" fmla="*/ 6603479 w 9659430"/>
                <a:gd name="connsiteY66" fmla="*/ 731448 h 1550027"/>
                <a:gd name="connsiteX67" fmla="*/ 6553999 w 9659430"/>
                <a:gd name="connsiteY67" fmla="*/ 1068131 h 1550027"/>
                <a:gd name="connsiteX68" fmla="*/ 6481526 w 9659430"/>
                <a:gd name="connsiteY68" fmla="*/ 1247497 h 1550027"/>
                <a:gd name="connsiteX69" fmla="*/ 6371137 w 9659430"/>
                <a:gd name="connsiteY69" fmla="*/ 1402663 h 1550027"/>
                <a:gd name="connsiteX70" fmla="*/ 6015092 w 9659430"/>
                <a:gd name="connsiteY70" fmla="*/ 1543573 h 1550027"/>
                <a:gd name="connsiteX71" fmla="*/ 5533090 w 9659430"/>
                <a:gd name="connsiteY71" fmla="*/ 1543573 h 1550027"/>
                <a:gd name="connsiteX72" fmla="*/ 5315915 w 9659430"/>
                <a:gd name="connsiteY72" fmla="*/ 4303 h 1550027"/>
                <a:gd name="connsiteX73" fmla="*/ 5500690 w 9659430"/>
                <a:gd name="connsiteY73" fmla="*/ 4303 h 1550027"/>
                <a:gd name="connsiteX74" fmla="*/ 5500690 w 9659430"/>
                <a:gd name="connsiteY74" fmla="*/ 1543573 h 1550027"/>
                <a:gd name="connsiteX75" fmla="*/ 5332049 w 9659430"/>
                <a:gd name="connsiteY75" fmla="*/ 1543573 h 1550027"/>
                <a:gd name="connsiteX76" fmla="*/ 5330972 w 9659430"/>
                <a:gd name="connsiteY76" fmla="*/ 1543573 h 1550027"/>
                <a:gd name="connsiteX77" fmla="*/ 5314838 w 9659430"/>
                <a:gd name="connsiteY77" fmla="*/ 1543573 h 1550027"/>
                <a:gd name="connsiteX78" fmla="*/ 9429240 w 9659430"/>
                <a:gd name="connsiteY78" fmla="*/ 3228 h 1550027"/>
                <a:gd name="connsiteX79" fmla="*/ 9659430 w 9659430"/>
                <a:gd name="connsiteY79" fmla="*/ 3228 h 1550027"/>
                <a:gd name="connsiteX80" fmla="*/ 9659430 w 9659430"/>
                <a:gd name="connsiteY80" fmla="*/ 1545724 h 1550027"/>
                <a:gd name="connsiteX81" fmla="*/ 9217334 w 9659430"/>
                <a:gd name="connsiteY81" fmla="*/ 1550027 h 1550027"/>
                <a:gd name="connsiteX82" fmla="*/ 9161257 w 9659430"/>
                <a:gd name="connsiteY82" fmla="*/ 1431373 h 1550027"/>
                <a:gd name="connsiteX83" fmla="*/ 9161257 w 9659430"/>
                <a:gd name="connsiteY83" fmla="*/ 496448 h 1550027"/>
                <a:gd name="connsiteX84" fmla="*/ 9623933 w 9659430"/>
                <a:gd name="connsiteY84" fmla="*/ 1470428 h 1550027"/>
                <a:gd name="connsiteX85" fmla="*/ 9618556 w 9659430"/>
                <a:gd name="connsiteY85" fmla="*/ 590538 h 1550027"/>
                <a:gd name="connsiteX86" fmla="*/ 9603496 w 9659430"/>
                <a:gd name="connsiteY86" fmla="*/ 412247 h 1550027"/>
                <a:gd name="connsiteX87" fmla="*/ 9556168 w 9659430"/>
                <a:gd name="connsiteY87" fmla="*/ 274295 h 1550027"/>
                <a:gd name="connsiteX88" fmla="*/ 9492703 w 9659430"/>
                <a:gd name="connsiteY88" fmla="*/ 147635 h 1550027"/>
                <a:gd name="connsiteX89" fmla="*/ 9429240 w 9659430"/>
                <a:gd name="connsiteY89" fmla="*/ 3228 h 1550027"/>
                <a:gd name="connsiteX90" fmla="*/ 8478354 w 9659430"/>
                <a:gd name="connsiteY90" fmla="*/ 2152 h 1550027"/>
                <a:gd name="connsiteX91" fmla="*/ 8513851 w 9659430"/>
                <a:gd name="connsiteY91" fmla="*/ 2152 h 1550027"/>
                <a:gd name="connsiteX92" fmla="*/ 8513851 w 9659430"/>
                <a:gd name="connsiteY92" fmla="*/ 5380 h 1550027"/>
                <a:gd name="connsiteX93" fmla="*/ 8927982 w 9659430"/>
                <a:gd name="connsiteY93" fmla="*/ 5380 h 1550027"/>
                <a:gd name="connsiteX94" fmla="*/ 9029460 w 9659430"/>
                <a:gd name="connsiteY94" fmla="*/ 219001 h 1550027"/>
                <a:gd name="connsiteX95" fmla="*/ 9029460 w 9659430"/>
                <a:gd name="connsiteY95" fmla="*/ 1152501 h 1550027"/>
                <a:gd name="connsiteX96" fmla="*/ 8521382 w 9659430"/>
                <a:gd name="connsiteY96" fmla="*/ 77448 h 1550027"/>
                <a:gd name="connsiteX97" fmla="*/ 8527836 w 9659430"/>
                <a:gd name="connsiteY97" fmla="*/ 960566 h 1550027"/>
                <a:gd name="connsiteX98" fmla="*/ 8528911 w 9659430"/>
                <a:gd name="connsiteY98" fmla="*/ 1022684 h 1550027"/>
                <a:gd name="connsiteX99" fmla="*/ 8533214 w 9659430"/>
                <a:gd name="connsiteY99" fmla="*/ 1079963 h 1550027"/>
                <a:gd name="connsiteX100" fmla="*/ 8558493 w 9659430"/>
                <a:gd name="connsiteY100" fmla="*/ 1186453 h 1550027"/>
                <a:gd name="connsiteX101" fmla="*/ 8596679 w 9659430"/>
                <a:gd name="connsiteY101" fmla="*/ 1283264 h 1550027"/>
                <a:gd name="connsiteX102" fmla="*/ 8666865 w 9659430"/>
                <a:gd name="connsiteY102" fmla="*/ 1430628 h 1550027"/>
                <a:gd name="connsiteX103" fmla="*/ 8719303 w 9659430"/>
                <a:gd name="connsiteY103" fmla="*/ 1545724 h 1550027"/>
                <a:gd name="connsiteX104" fmla="*/ 8715001 w 9659430"/>
                <a:gd name="connsiteY104" fmla="*/ 1545724 h 1550027"/>
                <a:gd name="connsiteX105" fmla="*/ 8715538 w 9659430"/>
                <a:gd name="connsiteY105" fmla="*/ 1546801 h 1550027"/>
                <a:gd name="connsiteX106" fmla="*/ 8716075 w 9659430"/>
                <a:gd name="connsiteY106" fmla="*/ 1547876 h 1550027"/>
                <a:gd name="connsiteX107" fmla="*/ 8485885 w 9659430"/>
                <a:gd name="connsiteY107" fmla="*/ 1547876 h 1550027"/>
                <a:gd name="connsiteX108" fmla="*/ 8485885 w 9659430"/>
                <a:gd name="connsiteY108" fmla="*/ 1545724 h 1550027"/>
                <a:gd name="connsiteX109" fmla="*/ 8478354 w 9659430"/>
                <a:gd name="connsiteY109" fmla="*/ 1545724 h 1550027"/>
                <a:gd name="connsiteX110" fmla="*/ 3527745 w 9659430"/>
                <a:gd name="connsiteY110" fmla="*/ 0 h 1550027"/>
                <a:gd name="connsiteX111" fmla="*/ 3707822 w 9659430"/>
                <a:gd name="connsiteY111" fmla="*/ 0 h 1550027"/>
                <a:gd name="connsiteX112" fmla="*/ 4180407 w 9659430"/>
                <a:gd name="connsiteY112" fmla="*/ 1359917 h 1550027"/>
                <a:gd name="connsiteX113" fmla="*/ 4181093 w 9659430"/>
                <a:gd name="connsiteY113" fmla="*/ 1366089 h 1550027"/>
                <a:gd name="connsiteX114" fmla="*/ 4181772 w 9659430"/>
                <a:gd name="connsiteY114" fmla="*/ 1363846 h 1550027"/>
                <a:gd name="connsiteX115" fmla="*/ 4212894 w 9659430"/>
                <a:gd name="connsiteY115" fmla="*/ 1453403 h 1550027"/>
                <a:gd name="connsiteX116" fmla="*/ 4192924 w 9659430"/>
                <a:gd name="connsiteY116" fmla="*/ 1542499 h 1550027"/>
                <a:gd name="connsiteX117" fmla="*/ 4192924 w 9659430"/>
                <a:gd name="connsiteY117" fmla="*/ 1550027 h 1550027"/>
                <a:gd name="connsiteX118" fmla="*/ 4067235 w 9659430"/>
                <a:gd name="connsiteY118" fmla="*/ 1550027 h 1550027"/>
                <a:gd name="connsiteX119" fmla="*/ 3314109 w 9659430"/>
                <a:gd name="connsiteY119" fmla="*/ 0 h 1550027"/>
                <a:gd name="connsiteX120" fmla="*/ 3493439 w 9659430"/>
                <a:gd name="connsiteY120" fmla="*/ 0 h 1550027"/>
                <a:gd name="connsiteX121" fmla="*/ 4032929 w 9659430"/>
                <a:gd name="connsiteY121" fmla="*/ 1550027 h 1550027"/>
                <a:gd name="connsiteX122" fmla="*/ 3872378 w 9659430"/>
                <a:gd name="connsiteY122" fmla="*/ 1550027 h 1550027"/>
                <a:gd name="connsiteX123" fmla="*/ 3350682 w 9659430"/>
                <a:gd name="connsiteY123" fmla="*/ 100036 h 1550027"/>
                <a:gd name="connsiteX124" fmla="*/ 3356060 w 9659430"/>
                <a:gd name="connsiteY124" fmla="*/ 904630 h 1550027"/>
                <a:gd name="connsiteX125" fmla="*/ 3374078 w 9659430"/>
                <a:gd name="connsiteY125" fmla="*/ 1107259 h 1550027"/>
                <a:gd name="connsiteX126" fmla="*/ 3432431 w 9659430"/>
                <a:gd name="connsiteY126" fmla="*/ 1283264 h 1550027"/>
                <a:gd name="connsiteX127" fmla="*/ 3502620 w 9659430"/>
                <a:gd name="connsiteY127" fmla="*/ 1430628 h 1550027"/>
                <a:gd name="connsiteX128" fmla="*/ 3555058 w 9659430"/>
                <a:gd name="connsiteY128" fmla="*/ 1545724 h 1550027"/>
                <a:gd name="connsiteX129" fmla="*/ 3314109 w 9659430"/>
                <a:gd name="connsiteY129" fmla="*/ 1545724 h 1550027"/>
                <a:gd name="connsiteX130" fmla="*/ 1094440 w 9659430"/>
                <a:gd name="connsiteY130" fmla="*/ 0 h 1550027"/>
                <a:gd name="connsiteX131" fmla="*/ 1272507 w 9659430"/>
                <a:gd name="connsiteY131" fmla="*/ 0 h 1550027"/>
                <a:gd name="connsiteX132" fmla="*/ 1272507 w 9659430"/>
                <a:gd name="connsiteY132" fmla="*/ 1544650 h 1550027"/>
                <a:gd name="connsiteX133" fmla="*/ 1094440 w 9659430"/>
                <a:gd name="connsiteY133" fmla="*/ 1544650 h 1550027"/>
                <a:gd name="connsiteX134" fmla="*/ 214965 w 9659430"/>
                <a:gd name="connsiteY134" fmla="*/ 0 h 1550027"/>
                <a:gd name="connsiteX135" fmla="*/ 396920 w 9659430"/>
                <a:gd name="connsiteY135" fmla="*/ 0 h 1550027"/>
                <a:gd name="connsiteX136" fmla="*/ 396920 w 9659430"/>
                <a:gd name="connsiteY136" fmla="*/ 868059 h 1550027"/>
                <a:gd name="connsiteX137" fmla="*/ 876664 w 9659430"/>
                <a:gd name="connsiteY137" fmla="*/ 868059 h 1550027"/>
                <a:gd name="connsiteX138" fmla="*/ 876664 w 9659430"/>
                <a:gd name="connsiteY138" fmla="*/ 0 h 1550027"/>
                <a:gd name="connsiteX139" fmla="*/ 1062040 w 9659430"/>
                <a:gd name="connsiteY139" fmla="*/ 0 h 1550027"/>
                <a:gd name="connsiteX140" fmla="*/ 1062040 w 9659430"/>
                <a:gd name="connsiteY140" fmla="*/ 1544650 h 1550027"/>
                <a:gd name="connsiteX141" fmla="*/ 876664 w 9659430"/>
                <a:gd name="connsiteY141" fmla="*/ 1544650 h 1550027"/>
                <a:gd name="connsiteX142" fmla="*/ 876664 w 9659430"/>
                <a:gd name="connsiteY142" fmla="*/ 892798 h 1550027"/>
                <a:gd name="connsiteX143" fmla="*/ 396920 w 9659430"/>
                <a:gd name="connsiteY143" fmla="*/ 892798 h 1550027"/>
                <a:gd name="connsiteX144" fmla="*/ 396920 w 9659430"/>
                <a:gd name="connsiteY144" fmla="*/ 1544650 h 1550027"/>
                <a:gd name="connsiteX145" fmla="*/ 214965 w 9659430"/>
                <a:gd name="connsiteY145" fmla="*/ 1544650 h 1550027"/>
                <a:gd name="connsiteX146" fmla="*/ 1075 w 9659430"/>
                <a:gd name="connsiteY146" fmla="*/ 0 h 1550027"/>
                <a:gd name="connsiteX147" fmla="*/ 182565 w 9659430"/>
                <a:gd name="connsiteY147" fmla="*/ 0 h 1550027"/>
                <a:gd name="connsiteX148" fmla="*/ 182565 w 9659430"/>
                <a:gd name="connsiteY148" fmla="*/ 1544650 h 1550027"/>
                <a:gd name="connsiteX149" fmla="*/ 0 w 9659430"/>
                <a:gd name="connsiteY149" fmla="*/ 1544650 h 155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9659430" h="1550027">
                  <a:moveTo>
                    <a:pt x="7259633" y="124776"/>
                  </a:moveTo>
                  <a:lnTo>
                    <a:pt x="7036969" y="804594"/>
                  </a:lnTo>
                  <a:lnTo>
                    <a:pt x="7025723" y="839016"/>
                  </a:lnTo>
                  <a:lnTo>
                    <a:pt x="7494111" y="839016"/>
                  </a:lnTo>
                  <a:close/>
                  <a:moveTo>
                    <a:pt x="2096464" y="124776"/>
                  </a:moveTo>
                  <a:lnTo>
                    <a:pt x="1873803" y="804594"/>
                  </a:lnTo>
                  <a:lnTo>
                    <a:pt x="1862554" y="839016"/>
                  </a:lnTo>
                  <a:lnTo>
                    <a:pt x="2330941" y="839016"/>
                  </a:lnTo>
                  <a:close/>
                  <a:moveTo>
                    <a:pt x="5710680" y="26891"/>
                  </a:moveTo>
                  <a:lnTo>
                    <a:pt x="5710680" y="1522061"/>
                  </a:lnTo>
                  <a:lnTo>
                    <a:pt x="5920435" y="1522061"/>
                  </a:lnTo>
                  <a:cubicBezTo>
                    <a:pt x="5947259" y="1522599"/>
                    <a:pt x="5971864" y="1514263"/>
                    <a:pt x="5994253" y="1497052"/>
                  </a:cubicBezTo>
                  <a:cubicBezTo>
                    <a:pt x="6016639" y="1479841"/>
                    <a:pt x="6037211" y="1453756"/>
                    <a:pt x="6055969" y="1418797"/>
                  </a:cubicBezTo>
                  <a:cubicBezTo>
                    <a:pt x="6074298" y="1383837"/>
                    <a:pt x="6090613" y="1343500"/>
                    <a:pt x="6104911" y="1297786"/>
                  </a:cubicBezTo>
                  <a:cubicBezTo>
                    <a:pt x="6119207" y="1252070"/>
                    <a:pt x="6131219" y="1200976"/>
                    <a:pt x="6140945" y="1144505"/>
                  </a:cubicBezTo>
                  <a:cubicBezTo>
                    <a:pt x="6151119" y="1087494"/>
                    <a:pt x="6159007" y="1028869"/>
                    <a:pt x="6164611" y="968632"/>
                  </a:cubicBezTo>
                  <a:cubicBezTo>
                    <a:pt x="6170212" y="908395"/>
                    <a:pt x="6173797" y="846545"/>
                    <a:pt x="6175365" y="783082"/>
                  </a:cubicBezTo>
                  <a:cubicBezTo>
                    <a:pt x="6177697" y="654899"/>
                    <a:pt x="6170884" y="533708"/>
                    <a:pt x="6154928" y="419508"/>
                  </a:cubicBezTo>
                  <a:cubicBezTo>
                    <a:pt x="6146906" y="362454"/>
                    <a:pt x="6136597" y="310372"/>
                    <a:pt x="6124004" y="263268"/>
                  </a:cubicBezTo>
                  <a:cubicBezTo>
                    <a:pt x="6111409" y="216164"/>
                    <a:pt x="6096260" y="174302"/>
                    <a:pt x="6078557" y="137685"/>
                  </a:cubicBezTo>
                  <a:cubicBezTo>
                    <a:pt x="6061300" y="100598"/>
                    <a:pt x="6041492" y="72854"/>
                    <a:pt x="6019127" y="54455"/>
                  </a:cubicBezTo>
                  <a:cubicBezTo>
                    <a:pt x="5996761" y="36058"/>
                    <a:pt x="5972110" y="26870"/>
                    <a:pt x="5945175" y="26891"/>
                  </a:cubicBezTo>
                  <a:close/>
                  <a:moveTo>
                    <a:pt x="7489778" y="13983"/>
                  </a:moveTo>
                  <a:lnTo>
                    <a:pt x="7655475" y="13983"/>
                  </a:lnTo>
                  <a:lnTo>
                    <a:pt x="8152431" y="1546801"/>
                  </a:lnTo>
                  <a:lnTo>
                    <a:pt x="7990341" y="1546801"/>
                  </a:lnTo>
                  <a:close/>
                  <a:moveTo>
                    <a:pt x="7268238" y="13983"/>
                  </a:moveTo>
                  <a:lnTo>
                    <a:pt x="7455695" y="13983"/>
                  </a:lnTo>
                  <a:lnTo>
                    <a:pt x="7956257" y="1546801"/>
                  </a:lnTo>
                  <a:lnTo>
                    <a:pt x="7726469" y="1546801"/>
                  </a:lnTo>
                  <a:lnTo>
                    <a:pt x="7503644" y="868059"/>
                  </a:lnTo>
                  <a:lnTo>
                    <a:pt x="7016234" y="868059"/>
                  </a:lnTo>
                  <a:lnTo>
                    <a:pt x="7001473" y="913235"/>
                  </a:lnTo>
                  <a:cubicBezTo>
                    <a:pt x="6933885" y="1129264"/>
                    <a:pt x="6964723" y="1340453"/>
                    <a:pt x="7093980" y="1546801"/>
                  </a:cubicBezTo>
                  <a:lnTo>
                    <a:pt x="6769131" y="1546801"/>
                  </a:lnTo>
                  <a:close/>
                  <a:moveTo>
                    <a:pt x="2306157" y="13983"/>
                  </a:moveTo>
                  <a:lnTo>
                    <a:pt x="2492306" y="13983"/>
                  </a:lnTo>
                  <a:lnTo>
                    <a:pt x="2989261" y="1546801"/>
                  </a:lnTo>
                  <a:lnTo>
                    <a:pt x="2806719" y="1546801"/>
                  </a:lnTo>
                  <a:close/>
                  <a:moveTo>
                    <a:pt x="2105068" y="13983"/>
                  </a:moveTo>
                  <a:lnTo>
                    <a:pt x="2272073" y="13983"/>
                  </a:lnTo>
                  <a:lnTo>
                    <a:pt x="2772635" y="1546801"/>
                  </a:lnTo>
                  <a:lnTo>
                    <a:pt x="2563300" y="1546801"/>
                  </a:lnTo>
                  <a:lnTo>
                    <a:pt x="2340475" y="868059"/>
                  </a:lnTo>
                  <a:lnTo>
                    <a:pt x="1853067" y="868059"/>
                  </a:lnTo>
                  <a:lnTo>
                    <a:pt x="1838306" y="913235"/>
                  </a:lnTo>
                  <a:cubicBezTo>
                    <a:pt x="1770719" y="1129264"/>
                    <a:pt x="1801554" y="1340453"/>
                    <a:pt x="1930810" y="1546801"/>
                  </a:cubicBezTo>
                  <a:lnTo>
                    <a:pt x="1605962" y="1546801"/>
                  </a:lnTo>
                  <a:close/>
                  <a:moveTo>
                    <a:pt x="4766214" y="11346"/>
                  </a:moveTo>
                  <a:lnTo>
                    <a:pt x="4766214" y="1550027"/>
                  </a:lnTo>
                  <a:lnTo>
                    <a:pt x="4586615" y="1550027"/>
                  </a:lnTo>
                  <a:lnTo>
                    <a:pt x="4587692" y="149516"/>
                  </a:lnTo>
                  <a:lnTo>
                    <a:pt x="4273029" y="1224937"/>
                  </a:lnTo>
                  <a:lnTo>
                    <a:pt x="4246722" y="1149237"/>
                  </a:lnTo>
                  <a:lnTo>
                    <a:pt x="4587692" y="22589"/>
                  </a:lnTo>
                  <a:lnTo>
                    <a:pt x="4587692" y="11832"/>
                  </a:lnTo>
                  <a:close/>
                  <a:moveTo>
                    <a:pt x="4982458" y="10757"/>
                  </a:moveTo>
                  <a:lnTo>
                    <a:pt x="4982458" y="1550027"/>
                  </a:lnTo>
                  <a:lnTo>
                    <a:pt x="4798614" y="1550027"/>
                  </a:lnTo>
                  <a:lnTo>
                    <a:pt x="4798614" y="11258"/>
                  </a:lnTo>
                  <a:close/>
                  <a:moveTo>
                    <a:pt x="5533090" y="4303"/>
                  </a:moveTo>
                  <a:lnTo>
                    <a:pt x="5536962" y="4303"/>
                  </a:lnTo>
                  <a:cubicBezTo>
                    <a:pt x="5618712" y="4303"/>
                    <a:pt x="5708529" y="4303"/>
                    <a:pt x="5806414" y="4303"/>
                  </a:cubicBezTo>
                  <a:cubicBezTo>
                    <a:pt x="5913981" y="4303"/>
                    <a:pt x="6011866" y="4303"/>
                    <a:pt x="6100069" y="4303"/>
                  </a:cubicBezTo>
                  <a:cubicBezTo>
                    <a:pt x="6282752" y="15956"/>
                    <a:pt x="6412190" y="89460"/>
                    <a:pt x="6488382" y="224813"/>
                  </a:cubicBezTo>
                  <a:cubicBezTo>
                    <a:pt x="6526055" y="292108"/>
                    <a:pt x="6554514" y="368077"/>
                    <a:pt x="6573764" y="452719"/>
                  </a:cubicBezTo>
                  <a:cubicBezTo>
                    <a:pt x="6593013" y="537360"/>
                    <a:pt x="6602920" y="630270"/>
                    <a:pt x="6603479" y="731448"/>
                  </a:cubicBezTo>
                  <a:cubicBezTo>
                    <a:pt x="6605811" y="828081"/>
                    <a:pt x="6589315" y="940307"/>
                    <a:pt x="6553999" y="1068131"/>
                  </a:cubicBezTo>
                  <a:cubicBezTo>
                    <a:pt x="6536229" y="1132088"/>
                    <a:pt x="6512070" y="1191876"/>
                    <a:pt x="6481526" y="1247497"/>
                  </a:cubicBezTo>
                  <a:cubicBezTo>
                    <a:pt x="6450982" y="1303118"/>
                    <a:pt x="6414185" y="1354840"/>
                    <a:pt x="6371137" y="1402663"/>
                  </a:cubicBezTo>
                  <a:cubicBezTo>
                    <a:pt x="6284188" y="1498574"/>
                    <a:pt x="6165507" y="1545546"/>
                    <a:pt x="6015092" y="1543573"/>
                  </a:cubicBezTo>
                  <a:lnTo>
                    <a:pt x="5533090" y="1543573"/>
                  </a:lnTo>
                  <a:close/>
                  <a:moveTo>
                    <a:pt x="5315915" y="4303"/>
                  </a:moveTo>
                  <a:lnTo>
                    <a:pt x="5500690" y="4303"/>
                  </a:lnTo>
                  <a:lnTo>
                    <a:pt x="5500690" y="1543573"/>
                  </a:lnTo>
                  <a:lnTo>
                    <a:pt x="5332049" y="1543573"/>
                  </a:lnTo>
                  <a:lnTo>
                    <a:pt x="5330972" y="1543573"/>
                  </a:lnTo>
                  <a:lnTo>
                    <a:pt x="5314838" y="1543573"/>
                  </a:lnTo>
                  <a:close/>
                  <a:moveTo>
                    <a:pt x="9429240" y="3228"/>
                  </a:moveTo>
                  <a:lnTo>
                    <a:pt x="9659430" y="3228"/>
                  </a:lnTo>
                  <a:lnTo>
                    <a:pt x="9659430" y="1545724"/>
                  </a:lnTo>
                  <a:lnTo>
                    <a:pt x="9217334" y="1550027"/>
                  </a:lnTo>
                  <a:lnTo>
                    <a:pt x="9161257" y="1431373"/>
                  </a:lnTo>
                  <a:lnTo>
                    <a:pt x="9161257" y="496448"/>
                  </a:lnTo>
                  <a:lnTo>
                    <a:pt x="9623933" y="1470428"/>
                  </a:lnTo>
                  <a:lnTo>
                    <a:pt x="9618556" y="590538"/>
                  </a:lnTo>
                  <a:cubicBezTo>
                    <a:pt x="9619050" y="524384"/>
                    <a:pt x="9614029" y="464955"/>
                    <a:pt x="9603496" y="412247"/>
                  </a:cubicBezTo>
                  <a:cubicBezTo>
                    <a:pt x="9592963" y="359539"/>
                    <a:pt x="9577188" y="313555"/>
                    <a:pt x="9556168" y="274295"/>
                  </a:cubicBezTo>
                  <a:cubicBezTo>
                    <a:pt x="9535148" y="235032"/>
                    <a:pt x="9513993" y="192812"/>
                    <a:pt x="9492703" y="147635"/>
                  </a:cubicBezTo>
                  <a:cubicBezTo>
                    <a:pt x="9471415" y="102458"/>
                    <a:pt x="9450260" y="54322"/>
                    <a:pt x="9429240" y="3228"/>
                  </a:cubicBezTo>
                  <a:close/>
                  <a:moveTo>
                    <a:pt x="8478354" y="2152"/>
                  </a:moveTo>
                  <a:lnTo>
                    <a:pt x="8513851" y="2152"/>
                  </a:lnTo>
                  <a:lnTo>
                    <a:pt x="8513851" y="5380"/>
                  </a:lnTo>
                  <a:lnTo>
                    <a:pt x="8927982" y="5380"/>
                  </a:lnTo>
                  <a:lnTo>
                    <a:pt x="9029460" y="219001"/>
                  </a:lnTo>
                  <a:lnTo>
                    <a:pt x="9029460" y="1152501"/>
                  </a:lnTo>
                  <a:lnTo>
                    <a:pt x="8521382" y="77448"/>
                  </a:lnTo>
                  <a:lnTo>
                    <a:pt x="8527836" y="960566"/>
                  </a:lnTo>
                  <a:cubicBezTo>
                    <a:pt x="8527791" y="982078"/>
                    <a:pt x="8528150" y="1002785"/>
                    <a:pt x="8528911" y="1022684"/>
                  </a:cubicBezTo>
                  <a:cubicBezTo>
                    <a:pt x="8529672" y="1042584"/>
                    <a:pt x="8531108" y="1061677"/>
                    <a:pt x="8533214" y="1079963"/>
                  </a:cubicBezTo>
                  <a:cubicBezTo>
                    <a:pt x="8539622" y="1117074"/>
                    <a:pt x="8548049" y="1152571"/>
                    <a:pt x="8558493" y="1186453"/>
                  </a:cubicBezTo>
                  <a:cubicBezTo>
                    <a:pt x="8568935" y="1220338"/>
                    <a:pt x="8581665" y="1252607"/>
                    <a:pt x="8596679" y="1283264"/>
                  </a:cubicBezTo>
                  <a:cubicBezTo>
                    <a:pt x="8623033" y="1337629"/>
                    <a:pt x="8646428" y="1386752"/>
                    <a:pt x="8666865" y="1430628"/>
                  </a:cubicBezTo>
                  <a:cubicBezTo>
                    <a:pt x="8687302" y="1474507"/>
                    <a:pt x="8704781" y="1512873"/>
                    <a:pt x="8719303" y="1545724"/>
                  </a:cubicBezTo>
                  <a:lnTo>
                    <a:pt x="8715001" y="1545724"/>
                  </a:lnTo>
                  <a:cubicBezTo>
                    <a:pt x="8715046" y="1546218"/>
                    <a:pt x="8715225" y="1546577"/>
                    <a:pt x="8715538" y="1546801"/>
                  </a:cubicBezTo>
                  <a:cubicBezTo>
                    <a:pt x="8715851" y="1547025"/>
                    <a:pt x="8716032" y="1547384"/>
                    <a:pt x="8716075" y="1547876"/>
                  </a:cubicBezTo>
                  <a:lnTo>
                    <a:pt x="8485885" y="1547876"/>
                  </a:lnTo>
                  <a:lnTo>
                    <a:pt x="8485885" y="1545724"/>
                  </a:lnTo>
                  <a:lnTo>
                    <a:pt x="8478354" y="1545724"/>
                  </a:lnTo>
                  <a:close/>
                  <a:moveTo>
                    <a:pt x="3527745" y="0"/>
                  </a:moveTo>
                  <a:lnTo>
                    <a:pt x="3707822" y="0"/>
                  </a:lnTo>
                  <a:lnTo>
                    <a:pt x="4180407" y="1359917"/>
                  </a:lnTo>
                  <a:lnTo>
                    <a:pt x="4181093" y="1366089"/>
                  </a:lnTo>
                  <a:lnTo>
                    <a:pt x="4181772" y="1363846"/>
                  </a:lnTo>
                  <a:lnTo>
                    <a:pt x="4212894" y="1453403"/>
                  </a:lnTo>
                  <a:lnTo>
                    <a:pt x="4192924" y="1542499"/>
                  </a:lnTo>
                  <a:lnTo>
                    <a:pt x="4192924" y="1550027"/>
                  </a:lnTo>
                  <a:lnTo>
                    <a:pt x="4067235" y="1550027"/>
                  </a:lnTo>
                  <a:close/>
                  <a:moveTo>
                    <a:pt x="3314109" y="0"/>
                  </a:moveTo>
                  <a:lnTo>
                    <a:pt x="3493439" y="0"/>
                  </a:lnTo>
                  <a:lnTo>
                    <a:pt x="4032929" y="1550027"/>
                  </a:lnTo>
                  <a:lnTo>
                    <a:pt x="3872378" y="1550027"/>
                  </a:lnTo>
                  <a:lnTo>
                    <a:pt x="3350682" y="100036"/>
                  </a:lnTo>
                  <a:lnTo>
                    <a:pt x="3356060" y="904630"/>
                  </a:lnTo>
                  <a:cubicBezTo>
                    <a:pt x="3355477" y="976679"/>
                    <a:pt x="3361483" y="1044220"/>
                    <a:pt x="3374078" y="1107259"/>
                  </a:cubicBezTo>
                  <a:cubicBezTo>
                    <a:pt x="3386671" y="1170297"/>
                    <a:pt x="3406122" y="1228966"/>
                    <a:pt x="3432431" y="1283264"/>
                  </a:cubicBezTo>
                  <a:cubicBezTo>
                    <a:pt x="3458785" y="1337629"/>
                    <a:pt x="3482180" y="1386752"/>
                    <a:pt x="3502620" y="1430628"/>
                  </a:cubicBezTo>
                  <a:cubicBezTo>
                    <a:pt x="3523057" y="1474507"/>
                    <a:pt x="3540535" y="1512873"/>
                    <a:pt x="3555058" y="1545724"/>
                  </a:cubicBezTo>
                  <a:lnTo>
                    <a:pt x="3314109" y="1545724"/>
                  </a:lnTo>
                  <a:close/>
                  <a:moveTo>
                    <a:pt x="1094440" y="0"/>
                  </a:moveTo>
                  <a:lnTo>
                    <a:pt x="1272507" y="0"/>
                  </a:lnTo>
                  <a:lnTo>
                    <a:pt x="1272507" y="1544650"/>
                  </a:lnTo>
                  <a:lnTo>
                    <a:pt x="1094440" y="1544650"/>
                  </a:lnTo>
                  <a:close/>
                  <a:moveTo>
                    <a:pt x="214965" y="0"/>
                  </a:moveTo>
                  <a:lnTo>
                    <a:pt x="396920" y="0"/>
                  </a:lnTo>
                  <a:lnTo>
                    <a:pt x="396920" y="868059"/>
                  </a:lnTo>
                  <a:lnTo>
                    <a:pt x="876664" y="868059"/>
                  </a:lnTo>
                  <a:lnTo>
                    <a:pt x="876664" y="0"/>
                  </a:lnTo>
                  <a:lnTo>
                    <a:pt x="1062040" y="0"/>
                  </a:lnTo>
                  <a:lnTo>
                    <a:pt x="1062040" y="1544650"/>
                  </a:lnTo>
                  <a:lnTo>
                    <a:pt x="876664" y="1544650"/>
                  </a:lnTo>
                  <a:lnTo>
                    <a:pt x="876664" y="892798"/>
                  </a:lnTo>
                  <a:lnTo>
                    <a:pt x="396920" y="892798"/>
                  </a:lnTo>
                  <a:lnTo>
                    <a:pt x="396920" y="1544650"/>
                  </a:lnTo>
                  <a:lnTo>
                    <a:pt x="214965" y="1544650"/>
                  </a:lnTo>
                  <a:close/>
                  <a:moveTo>
                    <a:pt x="1075" y="0"/>
                  </a:moveTo>
                  <a:lnTo>
                    <a:pt x="182565" y="0"/>
                  </a:lnTo>
                  <a:lnTo>
                    <a:pt x="182565" y="1544650"/>
                  </a:lnTo>
                  <a:lnTo>
                    <a:pt x="0" y="1544650"/>
                  </a:lnTo>
                  <a:close/>
                </a:path>
              </a:pathLst>
            </a:custGeom>
            <a:solidFill>
              <a:srgbClr val="F5F5F4"/>
            </a:solidFill>
            <a:ln w="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922" spc="827" dirty="0">
                <a:ln w="0"/>
                <a:latin typeface="Sugar Magic - Personal Use Only" panose="02000500000000000000" pitchFamily="50" charset="0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3940DD3-DBE2-4F88-2F20-ED35012DB4B1}"/>
                </a:ext>
              </a:extLst>
            </p:cNvPr>
            <p:cNvGrpSpPr/>
            <p:nvPr/>
          </p:nvGrpSpPr>
          <p:grpSpPr>
            <a:xfrm>
              <a:off x="2569699" y="2400531"/>
              <a:ext cx="873803" cy="1409109"/>
              <a:chOff x="1481756" y="1981264"/>
              <a:chExt cx="1106892" cy="1784992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C8894DC-530F-3C95-5E19-B789E3F7973B}"/>
                  </a:ext>
                </a:extLst>
              </p:cNvPr>
              <p:cNvSpPr/>
              <p:nvPr/>
            </p:nvSpPr>
            <p:spPr>
              <a:xfrm flipH="1">
                <a:off x="1495817" y="2562388"/>
                <a:ext cx="940624" cy="1041872"/>
              </a:xfrm>
              <a:custGeom>
                <a:avLst/>
                <a:gdLst>
                  <a:gd name="connsiteX0" fmla="*/ 181921 w 940624"/>
                  <a:gd name="connsiteY0" fmla="*/ 979711 h 1041872"/>
                  <a:gd name="connsiteX1" fmla="*/ 183430 w 940624"/>
                  <a:gd name="connsiteY1" fmla="*/ 1030172 h 1041872"/>
                  <a:gd name="connsiteX2" fmla="*/ 400421 w 940624"/>
                  <a:gd name="connsiteY2" fmla="*/ 1036200 h 1041872"/>
                  <a:gd name="connsiteX3" fmla="*/ 865861 w 940624"/>
                  <a:gd name="connsiteY3" fmla="*/ 1040321 h 1041872"/>
                  <a:gd name="connsiteX4" fmla="*/ 854001 w 940624"/>
                  <a:gd name="connsiteY4" fmla="*/ 837420 h 1041872"/>
                  <a:gd name="connsiteX5" fmla="*/ 836085 w 940624"/>
                  <a:gd name="connsiteY5" fmla="*/ 580984 h 1041872"/>
                  <a:gd name="connsiteX6" fmla="*/ 940624 w 940624"/>
                  <a:gd name="connsiteY6" fmla="*/ 573586 h 1041872"/>
                  <a:gd name="connsiteX7" fmla="*/ 917657 w 940624"/>
                  <a:gd name="connsiteY7" fmla="*/ 298222 h 1041872"/>
                  <a:gd name="connsiteX8" fmla="*/ 873022 w 940624"/>
                  <a:gd name="connsiteY8" fmla="*/ 200612 h 1041872"/>
                  <a:gd name="connsiteX9" fmla="*/ 790005 w 940624"/>
                  <a:gd name="connsiteY9" fmla="*/ 128172 h 1041872"/>
                  <a:gd name="connsiteX10" fmla="*/ 609789 w 940624"/>
                  <a:gd name="connsiteY10" fmla="*/ 41358 h 1041872"/>
                  <a:gd name="connsiteX11" fmla="*/ 574482 w 940624"/>
                  <a:gd name="connsiteY11" fmla="*/ 14576 h 1041872"/>
                  <a:gd name="connsiteX12" fmla="*/ 564420 w 940624"/>
                  <a:gd name="connsiteY12" fmla="*/ 0 h 1041872"/>
                  <a:gd name="connsiteX13" fmla="*/ 387845 w 940624"/>
                  <a:gd name="connsiteY13" fmla="*/ 101933 h 1041872"/>
                  <a:gd name="connsiteX14" fmla="*/ 364241 w 940624"/>
                  <a:gd name="connsiteY14" fmla="*/ 101037 h 1041872"/>
                  <a:gd name="connsiteX15" fmla="*/ 293928 w 940624"/>
                  <a:gd name="connsiteY15" fmla="*/ 55651 h 1041872"/>
                  <a:gd name="connsiteX16" fmla="*/ 281248 w 940624"/>
                  <a:gd name="connsiteY16" fmla="*/ 59118 h 1041872"/>
                  <a:gd name="connsiteX17" fmla="*/ 267579 w 940624"/>
                  <a:gd name="connsiteY17" fmla="*/ 73608 h 1041872"/>
                  <a:gd name="connsiteX18" fmla="*/ 242034 w 940624"/>
                  <a:gd name="connsiteY18" fmla="*/ 99685 h 1041872"/>
                  <a:gd name="connsiteX19" fmla="*/ 53246 w 940624"/>
                  <a:gd name="connsiteY19" fmla="*/ 225400 h 1041872"/>
                  <a:gd name="connsiteX20" fmla="*/ 30342 w 940624"/>
                  <a:gd name="connsiteY20" fmla="*/ 268510 h 1041872"/>
                  <a:gd name="connsiteX21" fmla="*/ 0 w 940624"/>
                  <a:gd name="connsiteY21" fmla="*/ 366281 h 104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40624" h="1041872">
                    <a:moveTo>
                      <a:pt x="181921" y="979711"/>
                    </a:moveTo>
                    <a:cubicBezTo>
                      <a:pt x="182563" y="1006100"/>
                      <a:pt x="183025" y="1024439"/>
                      <a:pt x="183430" y="1030172"/>
                    </a:cubicBezTo>
                    <a:cubicBezTo>
                      <a:pt x="242097" y="1032183"/>
                      <a:pt x="341788" y="1034189"/>
                      <a:pt x="400421" y="1036200"/>
                    </a:cubicBezTo>
                    <a:cubicBezTo>
                      <a:pt x="527853" y="1040569"/>
                      <a:pt x="753357" y="1043985"/>
                      <a:pt x="865861" y="1040321"/>
                    </a:cubicBezTo>
                    <a:cubicBezTo>
                      <a:pt x="863445" y="981064"/>
                      <a:pt x="858180" y="906595"/>
                      <a:pt x="854001" y="837420"/>
                    </a:cubicBezTo>
                    <a:lnTo>
                      <a:pt x="836085" y="580984"/>
                    </a:lnTo>
                    <a:cubicBezTo>
                      <a:pt x="873155" y="579926"/>
                      <a:pt x="910253" y="577395"/>
                      <a:pt x="940624" y="573586"/>
                    </a:cubicBezTo>
                    <a:cubicBezTo>
                      <a:pt x="939226" y="489858"/>
                      <a:pt x="930701" y="369495"/>
                      <a:pt x="917657" y="298222"/>
                    </a:cubicBezTo>
                    <a:cubicBezTo>
                      <a:pt x="910328" y="262736"/>
                      <a:pt x="895069" y="229368"/>
                      <a:pt x="873022" y="200612"/>
                    </a:cubicBezTo>
                    <a:cubicBezTo>
                      <a:pt x="849724" y="171868"/>
                      <a:pt x="821639" y="147362"/>
                      <a:pt x="790005" y="128172"/>
                    </a:cubicBezTo>
                    <a:cubicBezTo>
                      <a:pt x="724697" y="92720"/>
                      <a:pt x="686142" y="71492"/>
                      <a:pt x="609789" y="41358"/>
                    </a:cubicBezTo>
                    <a:lnTo>
                      <a:pt x="574482" y="14576"/>
                    </a:lnTo>
                    <a:cubicBezTo>
                      <a:pt x="570795" y="9507"/>
                      <a:pt x="567298" y="4468"/>
                      <a:pt x="564420" y="0"/>
                    </a:cubicBezTo>
                    <a:cubicBezTo>
                      <a:pt x="516375" y="37312"/>
                      <a:pt x="444848" y="81554"/>
                      <a:pt x="387845" y="101933"/>
                    </a:cubicBezTo>
                    <a:lnTo>
                      <a:pt x="364241" y="101037"/>
                    </a:lnTo>
                    <a:cubicBezTo>
                      <a:pt x="364178" y="101159"/>
                      <a:pt x="299407" y="59240"/>
                      <a:pt x="293928" y="55651"/>
                    </a:cubicBezTo>
                    <a:cubicBezTo>
                      <a:pt x="286883" y="51027"/>
                      <a:pt x="286680" y="53183"/>
                      <a:pt x="281248" y="59118"/>
                    </a:cubicBezTo>
                    <a:cubicBezTo>
                      <a:pt x="276763" y="64019"/>
                      <a:pt x="272207" y="68849"/>
                      <a:pt x="267579" y="73608"/>
                    </a:cubicBezTo>
                    <a:cubicBezTo>
                      <a:pt x="259915" y="81485"/>
                      <a:pt x="250119" y="90039"/>
                      <a:pt x="242034" y="99685"/>
                    </a:cubicBezTo>
                    <a:cubicBezTo>
                      <a:pt x="174258" y="128582"/>
                      <a:pt x="86692" y="173628"/>
                      <a:pt x="53246" y="225400"/>
                    </a:cubicBezTo>
                    <a:cubicBezTo>
                      <a:pt x="44252" y="239005"/>
                      <a:pt x="36582" y="253441"/>
                      <a:pt x="30342" y="268510"/>
                    </a:cubicBezTo>
                    <a:cubicBezTo>
                      <a:pt x="17353" y="300137"/>
                      <a:pt x="7199" y="332856"/>
                      <a:pt x="0" y="366281"/>
                    </a:cubicBezTo>
                    <a:close/>
                  </a:path>
                </a:pathLst>
              </a:custGeom>
              <a:solidFill>
                <a:srgbClr val="F9731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AB54848-F7C9-1BEA-9BC2-C0AFC661B47E}"/>
                  </a:ext>
                </a:extLst>
              </p:cNvPr>
              <p:cNvSpPr/>
              <p:nvPr/>
            </p:nvSpPr>
            <p:spPr>
              <a:xfrm flipH="1">
                <a:off x="2385676" y="3392641"/>
                <a:ext cx="188836" cy="200990"/>
              </a:xfrm>
              <a:custGeom>
                <a:avLst/>
                <a:gdLst>
                  <a:gd name="connsiteX0" fmla="*/ 46992 w 188836"/>
                  <a:gd name="connsiteY0" fmla="*/ 181765 h 200990"/>
                  <a:gd name="connsiteX1" fmla="*/ 31827 w 188836"/>
                  <a:gd name="connsiteY1" fmla="*/ 166681 h 200990"/>
                  <a:gd name="connsiteX2" fmla="*/ 25007 w 188836"/>
                  <a:gd name="connsiteY2" fmla="*/ 136627 h 200990"/>
                  <a:gd name="connsiteX3" fmla="*/ 25527 w 188836"/>
                  <a:gd name="connsiteY3" fmla="*/ 132402 h 200990"/>
                  <a:gd name="connsiteX4" fmla="*/ 9460 w 188836"/>
                  <a:gd name="connsiteY4" fmla="*/ 127091 h 200990"/>
                  <a:gd name="connsiteX5" fmla="*/ 906 w 188836"/>
                  <a:gd name="connsiteY5" fmla="*/ 114318 h 200990"/>
                  <a:gd name="connsiteX6" fmla="*/ 791 w 188836"/>
                  <a:gd name="connsiteY6" fmla="*/ 81838 h 200990"/>
                  <a:gd name="connsiteX7" fmla="*/ 46276 w 188836"/>
                  <a:gd name="connsiteY7" fmla="*/ 0 h 200990"/>
                  <a:gd name="connsiteX8" fmla="*/ 185561 w 188836"/>
                  <a:gd name="connsiteY8" fmla="*/ 0 h 200990"/>
                  <a:gd name="connsiteX9" fmla="*/ 185561 w 188836"/>
                  <a:gd name="connsiteY9" fmla="*/ 149053 h 200990"/>
                  <a:gd name="connsiteX10" fmla="*/ 170361 w 188836"/>
                  <a:gd name="connsiteY10" fmla="*/ 196214 h 200990"/>
                  <a:gd name="connsiteX11" fmla="*/ 99736 w 188836"/>
                  <a:gd name="connsiteY11" fmla="*/ 198294 h 200990"/>
                  <a:gd name="connsiteX12" fmla="*/ 46992 w 188836"/>
                  <a:gd name="connsiteY12" fmla="*/ 181765 h 2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8836" h="200990">
                    <a:moveTo>
                      <a:pt x="46992" y="181765"/>
                    </a:moveTo>
                    <a:cubicBezTo>
                      <a:pt x="40994" y="177784"/>
                      <a:pt x="35840" y="172658"/>
                      <a:pt x="31827" y="166681"/>
                    </a:cubicBezTo>
                    <a:cubicBezTo>
                      <a:pt x="27723" y="160497"/>
                      <a:pt x="21886" y="145412"/>
                      <a:pt x="25007" y="136627"/>
                    </a:cubicBezTo>
                    <a:cubicBezTo>
                      <a:pt x="25007" y="136627"/>
                      <a:pt x="25221" y="134928"/>
                      <a:pt x="25527" y="132402"/>
                    </a:cubicBezTo>
                    <a:cubicBezTo>
                      <a:pt x="19771" y="132223"/>
                      <a:pt x="14190" y="130378"/>
                      <a:pt x="9460" y="127091"/>
                    </a:cubicBezTo>
                    <a:cubicBezTo>
                      <a:pt x="5642" y="123567"/>
                      <a:pt x="2712" y="119190"/>
                      <a:pt x="906" y="114318"/>
                    </a:cubicBezTo>
                    <a:cubicBezTo>
                      <a:pt x="-827" y="109348"/>
                      <a:pt x="386" y="87097"/>
                      <a:pt x="791" y="81838"/>
                    </a:cubicBezTo>
                    <a:cubicBezTo>
                      <a:pt x="3854" y="40283"/>
                      <a:pt x="19285" y="25834"/>
                      <a:pt x="46276" y="0"/>
                    </a:cubicBezTo>
                    <a:lnTo>
                      <a:pt x="185561" y="0"/>
                    </a:lnTo>
                    <a:lnTo>
                      <a:pt x="185561" y="149053"/>
                    </a:lnTo>
                    <a:cubicBezTo>
                      <a:pt x="194924" y="170900"/>
                      <a:pt x="182440" y="191533"/>
                      <a:pt x="170361" y="196214"/>
                    </a:cubicBezTo>
                    <a:cubicBezTo>
                      <a:pt x="153312" y="202802"/>
                      <a:pt x="127940" y="201647"/>
                      <a:pt x="99736" y="198294"/>
                    </a:cubicBezTo>
                    <a:cubicBezTo>
                      <a:pt x="77051" y="195624"/>
                      <a:pt x="59586" y="190296"/>
                      <a:pt x="46992" y="1817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DA3C327-D2A9-DDEF-7129-B3AEF4841E3E}"/>
                  </a:ext>
                </a:extLst>
              </p:cNvPr>
              <p:cNvSpPr/>
              <p:nvPr/>
            </p:nvSpPr>
            <p:spPr>
              <a:xfrm flipH="1">
                <a:off x="1779931" y="2132058"/>
                <a:ext cx="505656" cy="532268"/>
              </a:xfrm>
              <a:custGeom>
                <a:avLst/>
                <a:gdLst>
                  <a:gd name="connsiteX0" fmla="*/ 448977 w 505656"/>
                  <a:gd name="connsiteY0" fmla="*/ 200023 h 532268"/>
                  <a:gd name="connsiteX1" fmla="*/ 474985 w 505656"/>
                  <a:gd name="connsiteY1" fmla="*/ 194619 h 532268"/>
                  <a:gd name="connsiteX2" fmla="*/ 501703 w 505656"/>
                  <a:gd name="connsiteY2" fmla="*/ 213518 h 532268"/>
                  <a:gd name="connsiteX3" fmla="*/ 496109 w 505656"/>
                  <a:gd name="connsiteY3" fmla="*/ 278017 h 532268"/>
                  <a:gd name="connsiteX4" fmla="*/ 460056 w 505656"/>
                  <a:gd name="connsiteY4" fmla="*/ 319444 h 532268"/>
                  <a:gd name="connsiteX5" fmla="*/ 427639 w 505656"/>
                  <a:gd name="connsiteY5" fmla="*/ 326958 h 532268"/>
                  <a:gd name="connsiteX6" fmla="*/ 426790 w 505656"/>
                  <a:gd name="connsiteY6" fmla="*/ 328691 h 532268"/>
                  <a:gd name="connsiteX7" fmla="*/ 412404 w 505656"/>
                  <a:gd name="connsiteY7" fmla="*/ 353584 h 532268"/>
                  <a:gd name="connsiteX8" fmla="*/ 401146 w 505656"/>
                  <a:gd name="connsiteY8" fmla="*/ 369657 h 532268"/>
                  <a:gd name="connsiteX9" fmla="*/ 402146 w 505656"/>
                  <a:gd name="connsiteY9" fmla="*/ 385637 h 532268"/>
                  <a:gd name="connsiteX10" fmla="*/ 406989 w 505656"/>
                  <a:gd name="connsiteY10" fmla="*/ 435369 h 532268"/>
                  <a:gd name="connsiteX11" fmla="*/ 236985 w 505656"/>
                  <a:gd name="connsiteY11" fmla="*/ 532268 h 532268"/>
                  <a:gd name="connsiteX12" fmla="*/ 213382 w 505656"/>
                  <a:gd name="connsiteY12" fmla="*/ 531373 h 532268"/>
                  <a:gd name="connsiteX13" fmla="*/ 143068 w 505656"/>
                  <a:gd name="connsiteY13" fmla="*/ 485986 h 532268"/>
                  <a:gd name="connsiteX14" fmla="*/ 143068 w 505656"/>
                  <a:gd name="connsiteY14" fmla="*/ 463631 h 532268"/>
                  <a:gd name="connsiteX15" fmla="*/ 72743 w 505656"/>
                  <a:gd name="connsiteY15" fmla="*/ 424926 h 532268"/>
                  <a:gd name="connsiteX16" fmla="*/ 11267 w 505656"/>
                  <a:gd name="connsiteY16" fmla="*/ 283935 h 532268"/>
                  <a:gd name="connsiteX17" fmla="*/ 1124 w 505656"/>
                  <a:gd name="connsiteY17" fmla="*/ 180239 h 532268"/>
                  <a:gd name="connsiteX18" fmla="*/ 233165 w 505656"/>
                  <a:gd name="connsiteY18" fmla="*/ 0 h 532268"/>
                  <a:gd name="connsiteX19" fmla="*/ 448977 w 505656"/>
                  <a:gd name="connsiteY19" fmla="*/ 200023 h 53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5656" h="532268">
                    <a:moveTo>
                      <a:pt x="448977" y="200023"/>
                    </a:moveTo>
                    <a:cubicBezTo>
                      <a:pt x="456637" y="194964"/>
                      <a:pt x="465943" y="193030"/>
                      <a:pt x="474985" y="194619"/>
                    </a:cubicBezTo>
                    <a:cubicBezTo>
                      <a:pt x="486648" y="195636"/>
                      <a:pt x="496859" y="202859"/>
                      <a:pt x="501703" y="213518"/>
                    </a:cubicBezTo>
                    <a:cubicBezTo>
                      <a:pt x="509338" y="230902"/>
                      <a:pt x="505067" y="260493"/>
                      <a:pt x="496109" y="278017"/>
                    </a:cubicBezTo>
                    <a:cubicBezTo>
                      <a:pt x="488480" y="295105"/>
                      <a:pt x="475927" y="309529"/>
                      <a:pt x="460056" y="319444"/>
                    </a:cubicBezTo>
                    <a:cubicBezTo>
                      <a:pt x="450020" y="324542"/>
                      <a:pt x="438894" y="327121"/>
                      <a:pt x="427639" y="326958"/>
                    </a:cubicBezTo>
                    <a:lnTo>
                      <a:pt x="426790" y="328691"/>
                    </a:lnTo>
                    <a:cubicBezTo>
                      <a:pt x="422524" y="337736"/>
                      <a:pt x="412404" y="353584"/>
                      <a:pt x="412404" y="353584"/>
                    </a:cubicBezTo>
                    <a:cubicBezTo>
                      <a:pt x="408775" y="359040"/>
                      <a:pt x="405047" y="364386"/>
                      <a:pt x="401146" y="369657"/>
                    </a:cubicBezTo>
                    <a:cubicBezTo>
                      <a:pt x="401672" y="378135"/>
                      <a:pt x="402146" y="385637"/>
                      <a:pt x="402146" y="385637"/>
                    </a:cubicBezTo>
                    <a:cubicBezTo>
                      <a:pt x="401668" y="402352"/>
                      <a:pt x="403296" y="419061"/>
                      <a:pt x="406989" y="435369"/>
                    </a:cubicBezTo>
                    <a:cubicBezTo>
                      <a:pt x="359158" y="471549"/>
                      <a:pt x="291445" y="512815"/>
                      <a:pt x="236985" y="532268"/>
                    </a:cubicBezTo>
                    <a:lnTo>
                      <a:pt x="213382" y="531373"/>
                    </a:lnTo>
                    <a:cubicBezTo>
                      <a:pt x="213318" y="531494"/>
                      <a:pt x="148547" y="489575"/>
                      <a:pt x="143068" y="485986"/>
                    </a:cubicBezTo>
                    <a:cubicBezTo>
                      <a:pt x="143068" y="485986"/>
                      <a:pt x="143068" y="475213"/>
                      <a:pt x="143068" y="463631"/>
                    </a:cubicBezTo>
                    <a:cubicBezTo>
                      <a:pt x="117149" y="455859"/>
                      <a:pt x="93177" y="442666"/>
                      <a:pt x="72743" y="424926"/>
                    </a:cubicBezTo>
                    <a:cubicBezTo>
                      <a:pt x="33443" y="391983"/>
                      <a:pt x="16809" y="340603"/>
                      <a:pt x="11267" y="283935"/>
                    </a:cubicBezTo>
                    <a:cubicBezTo>
                      <a:pt x="8071" y="251252"/>
                      <a:pt x="5378" y="215737"/>
                      <a:pt x="1124" y="180239"/>
                    </a:cubicBezTo>
                    <a:cubicBezTo>
                      <a:pt x="1124" y="180239"/>
                      <a:pt x="-29831" y="0"/>
                      <a:pt x="233165" y="0"/>
                    </a:cubicBezTo>
                    <a:cubicBezTo>
                      <a:pt x="476227" y="17"/>
                      <a:pt x="448977" y="200023"/>
                      <a:pt x="448977" y="2000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84F5BDA-47DF-894A-6E85-04EAE30453B7}"/>
                  </a:ext>
                </a:extLst>
              </p:cNvPr>
              <p:cNvSpPr/>
              <p:nvPr/>
            </p:nvSpPr>
            <p:spPr>
              <a:xfrm flipH="1">
                <a:off x="1701706" y="2933749"/>
                <a:ext cx="825866" cy="609626"/>
              </a:xfrm>
              <a:custGeom>
                <a:avLst/>
                <a:gdLst>
                  <a:gd name="connsiteX0" fmla="*/ 6542 w 825866"/>
                  <a:gd name="connsiteY0" fmla="*/ 0 h 609626"/>
                  <a:gd name="connsiteX1" fmla="*/ 0 w 825866"/>
                  <a:gd name="connsiteY1" fmla="*/ 0 h 609626"/>
                  <a:gd name="connsiteX2" fmla="*/ 0 w 825866"/>
                  <a:gd name="connsiteY2" fmla="*/ 607737 h 609626"/>
                  <a:gd name="connsiteX3" fmla="*/ 807789 w 825866"/>
                  <a:gd name="connsiteY3" fmla="*/ 609627 h 609626"/>
                  <a:gd name="connsiteX4" fmla="*/ 825376 w 825866"/>
                  <a:gd name="connsiteY4" fmla="*/ 609627 h 609626"/>
                  <a:gd name="connsiteX5" fmla="*/ 825376 w 825866"/>
                  <a:gd name="connsiteY5" fmla="*/ 602744 h 609626"/>
                  <a:gd name="connsiteX6" fmla="*/ 825867 w 825866"/>
                  <a:gd name="connsiteY6" fmla="*/ 0 h 60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866" h="609626">
                    <a:moveTo>
                      <a:pt x="6542" y="0"/>
                    </a:moveTo>
                    <a:lnTo>
                      <a:pt x="0" y="0"/>
                    </a:lnTo>
                    <a:cubicBezTo>
                      <a:pt x="0" y="21760"/>
                      <a:pt x="0" y="577343"/>
                      <a:pt x="0" y="607737"/>
                    </a:cubicBezTo>
                    <a:cubicBezTo>
                      <a:pt x="163779" y="607737"/>
                      <a:pt x="717657" y="609627"/>
                      <a:pt x="807789" y="609627"/>
                    </a:cubicBezTo>
                    <a:lnTo>
                      <a:pt x="825376" y="609627"/>
                    </a:lnTo>
                    <a:lnTo>
                      <a:pt x="825376" y="602744"/>
                    </a:lnTo>
                    <a:cubicBezTo>
                      <a:pt x="825376" y="495152"/>
                      <a:pt x="825867" y="104644"/>
                      <a:pt x="825867" y="0"/>
                    </a:cubicBezTo>
                    <a:close/>
                  </a:path>
                </a:pathLst>
              </a:custGeom>
              <a:solidFill>
                <a:srgbClr val="F5F5F4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493620-D4CB-BA88-94B6-CD6BD21469D2}"/>
                  </a:ext>
                </a:extLst>
              </p:cNvPr>
              <p:cNvSpPr/>
              <p:nvPr/>
            </p:nvSpPr>
            <p:spPr>
              <a:xfrm flipH="1">
                <a:off x="1510204" y="3137708"/>
                <a:ext cx="232599" cy="336875"/>
              </a:xfrm>
              <a:custGeom>
                <a:avLst/>
                <a:gdLst>
                  <a:gd name="connsiteX0" fmla="*/ 16703 w 232599"/>
                  <a:gd name="connsiteY0" fmla="*/ 259442 h 336875"/>
                  <a:gd name="connsiteX1" fmla="*/ 0 w 232599"/>
                  <a:gd name="connsiteY1" fmla="*/ 253356 h 336875"/>
                  <a:gd name="connsiteX2" fmla="*/ 1832 w 232599"/>
                  <a:gd name="connsiteY2" fmla="*/ 248518 h 336875"/>
                  <a:gd name="connsiteX3" fmla="*/ 40607 w 232599"/>
                  <a:gd name="connsiteY3" fmla="*/ 126571 h 336875"/>
                  <a:gd name="connsiteX4" fmla="*/ 40757 w 232599"/>
                  <a:gd name="connsiteY4" fmla="*/ 4462 h 336875"/>
                  <a:gd name="connsiteX5" fmla="*/ 231897 w 232599"/>
                  <a:gd name="connsiteY5" fmla="*/ 0 h 336875"/>
                  <a:gd name="connsiteX6" fmla="*/ 220274 w 232599"/>
                  <a:gd name="connsiteY6" fmla="*/ 114434 h 336875"/>
                  <a:gd name="connsiteX7" fmla="*/ 108371 w 232599"/>
                  <a:gd name="connsiteY7" fmla="*/ 324189 h 336875"/>
                  <a:gd name="connsiteX8" fmla="*/ 95749 w 232599"/>
                  <a:gd name="connsiteY8" fmla="*/ 336875 h 336875"/>
                  <a:gd name="connsiteX9" fmla="*/ 94466 w 232599"/>
                  <a:gd name="connsiteY9" fmla="*/ 335234 h 336875"/>
                  <a:gd name="connsiteX10" fmla="*/ 56489 w 232599"/>
                  <a:gd name="connsiteY10" fmla="*/ 292466 h 336875"/>
                  <a:gd name="connsiteX11" fmla="*/ 16703 w 232599"/>
                  <a:gd name="connsiteY11" fmla="*/ 259442 h 33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2599" h="336875">
                    <a:moveTo>
                      <a:pt x="16703" y="259442"/>
                    </a:moveTo>
                    <a:cubicBezTo>
                      <a:pt x="11691" y="256128"/>
                      <a:pt x="5968" y="254044"/>
                      <a:pt x="0" y="253356"/>
                    </a:cubicBezTo>
                    <a:lnTo>
                      <a:pt x="1832" y="248518"/>
                    </a:lnTo>
                    <a:cubicBezTo>
                      <a:pt x="12276" y="220904"/>
                      <a:pt x="30313" y="160474"/>
                      <a:pt x="40607" y="126571"/>
                    </a:cubicBezTo>
                    <a:cubicBezTo>
                      <a:pt x="40607" y="86692"/>
                      <a:pt x="40676" y="45658"/>
                      <a:pt x="40757" y="4462"/>
                    </a:cubicBezTo>
                    <a:cubicBezTo>
                      <a:pt x="104492" y="7788"/>
                      <a:pt x="168386" y="6297"/>
                      <a:pt x="231897" y="0"/>
                    </a:cubicBezTo>
                    <a:cubicBezTo>
                      <a:pt x="234339" y="38524"/>
                      <a:pt x="230412" y="77187"/>
                      <a:pt x="220274" y="114434"/>
                    </a:cubicBezTo>
                    <a:cubicBezTo>
                      <a:pt x="207449" y="154041"/>
                      <a:pt x="140517" y="291865"/>
                      <a:pt x="108371" y="324189"/>
                    </a:cubicBezTo>
                    <a:lnTo>
                      <a:pt x="95749" y="336875"/>
                    </a:lnTo>
                    <a:lnTo>
                      <a:pt x="94466" y="335234"/>
                    </a:lnTo>
                    <a:cubicBezTo>
                      <a:pt x="84808" y="322866"/>
                      <a:pt x="67447" y="303695"/>
                      <a:pt x="56489" y="292466"/>
                    </a:cubicBezTo>
                    <a:cubicBezTo>
                      <a:pt x="44685" y="279810"/>
                      <a:pt x="31315" y="268713"/>
                      <a:pt x="16703" y="2594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5CA7492-EBFC-B864-E748-DE242909CEB8}"/>
                  </a:ext>
                </a:extLst>
              </p:cNvPr>
              <p:cNvSpPr/>
              <p:nvPr/>
            </p:nvSpPr>
            <p:spPr>
              <a:xfrm flipH="1">
                <a:off x="2513920" y="3378900"/>
                <a:ext cx="74728" cy="160020"/>
              </a:xfrm>
              <a:custGeom>
                <a:avLst/>
                <a:gdLst>
                  <a:gd name="connsiteX0" fmla="*/ 50604 w 74728"/>
                  <a:gd name="connsiteY0" fmla="*/ 3933 h 160020"/>
                  <a:gd name="connsiteX1" fmla="*/ 15574 w 74728"/>
                  <a:gd name="connsiteY1" fmla="*/ 43679 h 160020"/>
                  <a:gd name="connsiteX2" fmla="*/ 1039 w 74728"/>
                  <a:gd name="connsiteY2" fmla="*/ 96272 h 160020"/>
                  <a:gd name="connsiteX3" fmla="*/ 5212 w 74728"/>
                  <a:gd name="connsiteY3" fmla="*/ 139618 h 160020"/>
                  <a:gd name="connsiteX4" fmla="*/ 68139 w 74728"/>
                  <a:gd name="connsiteY4" fmla="*/ 152709 h 160020"/>
                  <a:gd name="connsiteX5" fmla="*/ 54135 w 74728"/>
                  <a:gd name="connsiteY5" fmla="*/ 128753 h 160020"/>
                  <a:gd name="connsiteX6" fmla="*/ 34404 w 74728"/>
                  <a:gd name="connsiteY6" fmla="*/ 131111 h 160020"/>
                  <a:gd name="connsiteX7" fmla="*/ 29168 w 74728"/>
                  <a:gd name="connsiteY7" fmla="*/ 125620 h 160020"/>
                  <a:gd name="connsiteX8" fmla="*/ 28260 w 74728"/>
                  <a:gd name="connsiteY8" fmla="*/ 123736 h 160020"/>
                  <a:gd name="connsiteX9" fmla="*/ 28260 w 74728"/>
                  <a:gd name="connsiteY9" fmla="*/ 123534 h 160020"/>
                  <a:gd name="connsiteX10" fmla="*/ 29676 w 74728"/>
                  <a:gd name="connsiteY10" fmla="*/ 87233 h 160020"/>
                  <a:gd name="connsiteX11" fmla="*/ 42738 w 74728"/>
                  <a:gd name="connsiteY11" fmla="*/ 52637 h 160020"/>
                  <a:gd name="connsiteX12" fmla="*/ 70214 w 74728"/>
                  <a:gd name="connsiteY12" fmla="*/ 23549 h 160020"/>
                  <a:gd name="connsiteX13" fmla="*/ 50563 w 74728"/>
                  <a:gd name="connsiteY13" fmla="*/ 3933 h 1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728" h="160020">
                    <a:moveTo>
                      <a:pt x="50604" y="3933"/>
                    </a:moveTo>
                    <a:cubicBezTo>
                      <a:pt x="37191" y="15544"/>
                      <a:pt x="25407" y="28913"/>
                      <a:pt x="15574" y="43679"/>
                    </a:cubicBezTo>
                    <a:cubicBezTo>
                      <a:pt x="6674" y="59829"/>
                      <a:pt x="1695" y="77844"/>
                      <a:pt x="1039" y="96272"/>
                    </a:cubicBezTo>
                    <a:cubicBezTo>
                      <a:pt x="27" y="110513"/>
                      <a:pt x="-1955" y="126690"/>
                      <a:pt x="5212" y="139618"/>
                    </a:cubicBezTo>
                    <a:cubicBezTo>
                      <a:pt x="17620" y="162002"/>
                      <a:pt x="47367" y="165337"/>
                      <a:pt x="68139" y="152709"/>
                    </a:cubicBezTo>
                    <a:cubicBezTo>
                      <a:pt x="83374" y="143462"/>
                      <a:pt x="69445" y="119448"/>
                      <a:pt x="54135" y="128753"/>
                    </a:cubicBezTo>
                    <a:cubicBezTo>
                      <a:pt x="48293" y="132593"/>
                      <a:pt x="40986" y="133466"/>
                      <a:pt x="34404" y="131111"/>
                    </a:cubicBezTo>
                    <a:cubicBezTo>
                      <a:pt x="32023" y="130015"/>
                      <a:pt x="30150" y="128051"/>
                      <a:pt x="29168" y="125620"/>
                    </a:cubicBezTo>
                    <a:cubicBezTo>
                      <a:pt x="26151" y="120101"/>
                      <a:pt x="29445" y="126256"/>
                      <a:pt x="28260" y="123736"/>
                    </a:cubicBezTo>
                    <a:cubicBezTo>
                      <a:pt x="27359" y="121812"/>
                      <a:pt x="28202" y="126551"/>
                      <a:pt x="28260" y="123534"/>
                    </a:cubicBezTo>
                    <a:cubicBezTo>
                      <a:pt x="27954" y="111416"/>
                      <a:pt x="28427" y="99291"/>
                      <a:pt x="29676" y="87233"/>
                    </a:cubicBezTo>
                    <a:cubicBezTo>
                      <a:pt x="31101" y="74798"/>
                      <a:pt x="35589" y="62911"/>
                      <a:pt x="42738" y="52637"/>
                    </a:cubicBezTo>
                    <a:cubicBezTo>
                      <a:pt x="51011" y="42141"/>
                      <a:pt x="60206" y="32407"/>
                      <a:pt x="70214" y="23549"/>
                    </a:cubicBezTo>
                    <a:cubicBezTo>
                      <a:pt x="83137" y="11181"/>
                      <a:pt x="63498" y="-8423"/>
                      <a:pt x="50563" y="3933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8CD427-A919-7840-624A-205038AA7D5E}"/>
                  </a:ext>
                </a:extLst>
              </p:cNvPr>
              <p:cNvSpPr/>
              <p:nvPr/>
            </p:nvSpPr>
            <p:spPr>
              <a:xfrm flipH="1">
                <a:off x="2371849" y="3515805"/>
                <a:ext cx="192428" cy="91778"/>
              </a:xfrm>
              <a:custGeom>
                <a:avLst/>
                <a:gdLst>
                  <a:gd name="connsiteX0" fmla="*/ 161953 w 192428"/>
                  <a:gd name="connsiteY0" fmla="*/ 29576 h 91778"/>
                  <a:gd name="connsiteX1" fmla="*/ 161612 w 192428"/>
                  <a:gd name="connsiteY1" fmla="*/ 53376 h 91778"/>
                  <a:gd name="connsiteX2" fmla="*/ 149440 w 192428"/>
                  <a:gd name="connsiteY2" fmla="*/ 61849 h 91778"/>
                  <a:gd name="connsiteX3" fmla="*/ 90865 w 192428"/>
                  <a:gd name="connsiteY3" fmla="*/ 61416 h 91778"/>
                  <a:gd name="connsiteX4" fmla="*/ 44120 w 192428"/>
                  <a:gd name="connsiteY4" fmla="*/ 46863 h 91778"/>
                  <a:gd name="connsiteX5" fmla="*/ 28151 w 192428"/>
                  <a:gd name="connsiteY5" fmla="*/ 17151 h 91778"/>
                  <a:gd name="connsiteX6" fmla="*/ 1398 w 192428"/>
                  <a:gd name="connsiteY6" fmla="*/ 9776 h 91778"/>
                  <a:gd name="connsiteX7" fmla="*/ 15621 w 192428"/>
                  <a:gd name="connsiteY7" fmla="*/ 58399 h 91778"/>
                  <a:gd name="connsiteX8" fmla="*/ 56396 w 192428"/>
                  <a:gd name="connsiteY8" fmla="*/ 82673 h 91778"/>
                  <a:gd name="connsiteX9" fmla="*/ 119439 w 192428"/>
                  <a:gd name="connsiteY9" fmla="*/ 91544 h 91778"/>
                  <a:gd name="connsiteX10" fmla="*/ 171795 w 192428"/>
                  <a:gd name="connsiteY10" fmla="*/ 82424 h 91778"/>
                  <a:gd name="connsiteX11" fmla="*/ 188706 w 192428"/>
                  <a:gd name="connsiteY11" fmla="*/ 22207 h 91778"/>
                  <a:gd name="connsiteX12" fmla="*/ 171639 w 192428"/>
                  <a:gd name="connsiteY12" fmla="*/ 12515 h 91778"/>
                  <a:gd name="connsiteX13" fmla="*/ 161953 w 192428"/>
                  <a:gd name="connsiteY13" fmla="*/ 29582 h 9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2428" h="91778">
                    <a:moveTo>
                      <a:pt x="161953" y="29576"/>
                    </a:moveTo>
                    <a:cubicBezTo>
                      <a:pt x="165600" y="37119"/>
                      <a:pt x="165474" y="45941"/>
                      <a:pt x="161612" y="53376"/>
                    </a:cubicBezTo>
                    <a:cubicBezTo>
                      <a:pt x="159268" y="58094"/>
                      <a:pt x="154678" y="61290"/>
                      <a:pt x="149440" y="61849"/>
                    </a:cubicBezTo>
                    <a:cubicBezTo>
                      <a:pt x="130709" y="66473"/>
                      <a:pt x="109741" y="63629"/>
                      <a:pt x="90865" y="61416"/>
                    </a:cubicBezTo>
                    <a:cubicBezTo>
                      <a:pt x="74355" y="60309"/>
                      <a:pt x="58340" y="55323"/>
                      <a:pt x="44120" y="46863"/>
                    </a:cubicBezTo>
                    <a:cubicBezTo>
                      <a:pt x="36208" y="41528"/>
                      <a:pt x="24978" y="28276"/>
                      <a:pt x="28151" y="17151"/>
                    </a:cubicBezTo>
                    <a:cubicBezTo>
                      <a:pt x="33058" y="-49"/>
                      <a:pt x="6293" y="-7395"/>
                      <a:pt x="1398" y="9776"/>
                    </a:cubicBezTo>
                    <a:cubicBezTo>
                      <a:pt x="-3381" y="26536"/>
                      <a:pt x="4768" y="45730"/>
                      <a:pt x="15621" y="58399"/>
                    </a:cubicBezTo>
                    <a:cubicBezTo>
                      <a:pt x="26668" y="70153"/>
                      <a:pt x="40797" y="78565"/>
                      <a:pt x="56396" y="82673"/>
                    </a:cubicBezTo>
                    <a:cubicBezTo>
                      <a:pt x="76949" y="88292"/>
                      <a:pt x="98133" y="91274"/>
                      <a:pt x="119439" y="91544"/>
                    </a:cubicBezTo>
                    <a:cubicBezTo>
                      <a:pt x="136141" y="92168"/>
                      <a:pt x="157404" y="92243"/>
                      <a:pt x="171795" y="82424"/>
                    </a:cubicBezTo>
                    <a:cubicBezTo>
                      <a:pt x="190467" y="68531"/>
                      <a:pt x="197415" y="43790"/>
                      <a:pt x="188706" y="22207"/>
                    </a:cubicBezTo>
                    <a:cubicBezTo>
                      <a:pt x="186485" y="14964"/>
                      <a:pt x="178998" y="10712"/>
                      <a:pt x="171639" y="12515"/>
                    </a:cubicBezTo>
                    <a:cubicBezTo>
                      <a:pt x="164287" y="14599"/>
                      <a:pt x="159972" y="22202"/>
                      <a:pt x="161953" y="29582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A56BA66-C97E-74D4-025B-92B142C3B81D}"/>
                  </a:ext>
                </a:extLst>
              </p:cNvPr>
              <p:cNvSpPr/>
              <p:nvPr/>
            </p:nvSpPr>
            <p:spPr>
              <a:xfrm flipH="1">
                <a:off x="1759652" y="1981264"/>
                <a:ext cx="531669" cy="373483"/>
              </a:xfrm>
              <a:custGeom>
                <a:avLst/>
                <a:gdLst>
                  <a:gd name="connsiteX0" fmla="*/ 42997 w 531669"/>
                  <a:gd name="connsiteY0" fmla="*/ 110471 h 373483"/>
                  <a:gd name="connsiteX1" fmla="*/ 4765 w 531669"/>
                  <a:gd name="connsiteY1" fmla="*/ 207566 h 373483"/>
                  <a:gd name="connsiteX2" fmla="*/ 7002 w 531669"/>
                  <a:gd name="connsiteY2" fmla="*/ 346147 h 373483"/>
                  <a:gd name="connsiteX3" fmla="*/ 8308 w 531669"/>
                  <a:gd name="connsiteY3" fmla="*/ 338345 h 373483"/>
                  <a:gd name="connsiteX4" fmla="*/ 88291 w 531669"/>
                  <a:gd name="connsiteY4" fmla="*/ 231829 h 373483"/>
                  <a:gd name="connsiteX5" fmla="*/ 98913 w 531669"/>
                  <a:gd name="connsiteY5" fmla="*/ 238533 h 373483"/>
                  <a:gd name="connsiteX6" fmla="*/ 100555 w 531669"/>
                  <a:gd name="connsiteY6" fmla="*/ 253848 h 373483"/>
                  <a:gd name="connsiteX7" fmla="*/ 107382 w 531669"/>
                  <a:gd name="connsiteY7" fmla="*/ 262868 h 373483"/>
                  <a:gd name="connsiteX8" fmla="*/ 112304 w 531669"/>
                  <a:gd name="connsiteY8" fmla="*/ 261969 h 373483"/>
                  <a:gd name="connsiteX9" fmla="*/ 196685 w 531669"/>
                  <a:gd name="connsiteY9" fmla="*/ 209121 h 373483"/>
                  <a:gd name="connsiteX10" fmla="*/ 272287 w 531669"/>
                  <a:gd name="connsiteY10" fmla="*/ 204676 h 373483"/>
                  <a:gd name="connsiteX11" fmla="*/ 402597 w 531669"/>
                  <a:gd name="connsiteY11" fmla="*/ 319157 h 373483"/>
                  <a:gd name="connsiteX12" fmla="*/ 416277 w 531669"/>
                  <a:gd name="connsiteY12" fmla="*/ 344037 h 373483"/>
                  <a:gd name="connsiteX13" fmla="*/ 421080 w 531669"/>
                  <a:gd name="connsiteY13" fmla="*/ 351291 h 373483"/>
                  <a:gd name="connsiteX14" fmla="*/ 424484 w 531669"/>
                  <a:gd name="connsiteY14" fmla="*/ 353071 h 373483"/>
                  <a:gd name="connsiteX15" fmla="*/ 454711 w 531669"/>
                  <a:gd name="connsiteY15" fmla="*/ 350846 h 373483"/>
                  <a:gd name="connsiteX16" fmla="*/ 480718 w 531669"/>
                  <a:gd name="connsiteY16" fmla="*/ 345442 h 373483"/>
                  <a:gd name="connsiteX17" fmla="*/ 507437 w 531669"/>
                  <a:gd name="connsiteY17" fmla="*/ 364341 h 373483"/>
                  <a:gd name="connsiteX18" fmla="*/ 510211 w 531669"/>
                  <a:gd name="connsiteY18" fmla="*/ 373484 h 373483"/>
                  <a:gd name="connsiteX19" fmla="*/ 531214 w 531669"/>
                  <a:gd name="connsiteY19" fmla="*/ 261240 h 373483"/>
                  <a:gd name="connsiteX20" fmla="*/ 524989 w 531669"/>
                  <a:gd name="connsiteY20" fmla="*/ 192904 h 373483"/>
                  <a:gd name="connsiteX21" fmla="*/ 462571 w 531669"/>
                  <a:gd name="connsiteY21" fmla="*/ 80360 h 373483"/>
                  <a:gd name="connsiteX22" fmla="*/ 455739 w 531669"/>
                  <a:gd name="connsiteY22" fmla="*/ 74054 h 373483"/>
                  <a:gd name="connsiteX23" fmla="*/ 419907 w 531669"/>
                  <a:gd name="connsiteY23" fmla="*/ 48659 h 373483"/>
                  <a:gd name="connsiteX24" fmla="*/ 255434 w 531669"/>
                  <a:gd name="connsiteY24" fmla="*/ 591 h 373483"/>
                  <a:gd name="connsiteX25" fmla="*/ 57197 w 531669"/>
                  <a:gd name="connsiteY25" fmla="*/ 91294 h 373483"/>
                  <a:gd name="connsiteX26" fmla="*/ 42997 w 531669"/>
                  <a:gd name="connsiteY26" fmla="*/ 110471 h 37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1669" h="373483">
                    <a:moveTo>
                      <a:pt x="42997" y="110471"/>
                    </a:moveTo>
                    <a:cubicBezTo>
                      <a:pt x="24109" y="140067"/>
                      <a:pt x="11126" y="173038"/>
                      <a:pt x="4765" y="207566"/>
                    </a:cubicBezTo>
                    <a:cubicBezTo>
                      <a:pt x="-2267" y="253558"/>
                      <a:pt x="-1511" y="300406"/>
                      <a:pt x="7002" y="346147"/>
                    </a:cubicBezTo>
                    <a:cubicBezTo>
                      <a:pt x="7788" y="341523"/>
                      <a:pt x="8308" y="338345"/>
                      <a:pt x="8308" y="338345"/>
                    </a:cubicBezTo>
                    <a:cubicBezTo>
                      <a:pt x="12157" y="314984"/>
                      <a:pt x="56278" y="250352"/>
                      <a:pt x="88291" y="231829"/>
                    </a:cubicBezTo>
                    <a:cubicBezTo>
                      <a:pt x="92047" y="229655"/>
                      <a:pt x="97093" y="232181"/>
                      <a:pt x="98913" y="238533"/>
                    </a:cubicBezTo>
                    <a:cubicBezTo>
                      <a:pt x="100392" y="243495"/>
                      <a:pt x="100949" y="248686"/>
                      <a:pt x="100555" y="253848"/>
                    </a:cubicBezTo>
                    <a:cubicBezTo>
                      <a:pt x="99949" y="258224"/>
                      <a:pt x="103006" y="262262"/>
                      <a:pt x="107382" y="262868"/>
                    </a:cubicBezTo>
                    <a:cubicBezTo>
                      <a:pt x="109077" y="263102"/>
                      <a:pt x="110802" y="262787"/>
                      <a:pt x="112304" y="261969"/>
                    </a:cubicBezTo>
                    <a:cubicBezTo>
                      <a:pt x="130186" y="251051"/>
                      <a:pt x="160933" y="225159"/>
                      <a:pt x="196685" y="209121"/>
                    </a:cubicBezTo>
                    <a:cubicBezTo>
                      <a:pt x="221644" y="204854"/>
                      <a:pt x="246999" y="203364"/>
                      <a:pt x="272287" y="204676"/>
                    </a:cubicBezTo>
                    <a:cubicBezTo>
                      <a:pt x="286637" y="210225"/>
                      <a:pt x="352830" y="232418"/>
                      <a:pt x="402597" y="319157"/>
                    </a:cubicBezTo>
                    <a:cubicBezTo>
                      <a:pt x="407348" y="327306"/>
                      <a:pt x="411526" y="335888"/>
                      <a:pt x="416277" y="344037"/>
                    </a:cubicBezTo>
                    <a:cubicBezTo>
                      <a:pt x="417666" y="346589"/>
                      <a:pt x="419273" y="349015"/>
                      <a:pt x="421080" y="351291"/>
                    </a:cubicBezTo>
                    <a:cubicBezTo>
                      <a:pt x="421951" y="352290"/>
                      <a:pt x="423166" y="352926"/>
                      <a:pt x="424484" y="353071"/>
                    </a:cubicBezTo>
                    <a:cubicBezTo>
                      <a:pt x="434605" y="354417"/>
                      <a:pt x="444895" y="353660"/>
                      <a:pt x="454711" y="350846"/>
                    </a:cubicBezTo>
                    <a:cubicBezTo>
                      <a:pt x="462371" y="345787"/>
                      <a:pt x="471677" y="343853"/>
                      <a:pt x="480718" y="345442"/>
                    </a:cubicBezTo>
                    <a:cubicBezTo>
                      <a:pt x="492382" y="346459"/>
                      <a:pt x="502593" y="353682"/>
                      <a:pt x="507437" y="364341"/>
                    </a:cubicBezTo>
                    <a:cubicBezTo>
                      <a:pt x="508695" y="367277"/>
                      <a:pt x="509626" y="370343"/>
                      <a:pt x="510211" y="373484"/>
                    </a:cubicBezTo>
                    <a:cubicBezTo>
                      <a:pt x="527740" y="342148"/>
                      <a:pt x="529596" y="285520"/>
                      <a:pt x="531214" y="261240"/>
                    </a:cubicBezTo>
                    <a:cubicBezTo>
                      <a:pt x="532685" y="238277"/>
                      <a:pt x="530585" y="215224"/>
                      <a:pt x="524989" y="192904"/>
                    </a:cubicBezTo>
                    <a:cubicBezTo>
                      <a:pt x="513922" y="148523"/>
                      <a:pt x="497051" y="112170"/>
                      <a:pt x="462571" y="80360"/>
                    </a:cubicBezTo>
                    <a:lnTo>
                      <a:pt x="455739" y="74054"/>
                    </a:lnTo>
                    <a:lnTo>
                      <a:pt x="419907" y="48659"/>
                    </a:lnTo>
                    <a:cubicBezTo>
                      <a:pt x="372553" y="13566"/>
                      <a:pt x="314232" y="-3478"/>
                      <a:pt x="255434" y="591"/>
                    </a:cubicBezTo>
                    <a:cubicBezTo>
                      <a:pt x="170828" y="4850"/>
                      <a:pt x="102803" y="37580"/>
                      <a:pt x="57197" y="91294"/>
                    </a:cubicBezTo>
                    <a:cubicBezTo>
                      <a:pt x="52070" y="97386"/>
                      <a:pt x="47328" y="103790"/>
                      <a:pt x="42997" y="110471"/>
                    </a:cubicBezTo>
                    <a:close/>
                  </a:path>
                </a:pathLst>
              </a:custGeom>
              <a:solidFill>
                <a:srgbClr val="85807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AAFDC74-47AE-F23D-C1F0-F180FAB5ED29}"/>
                  </a:ext>
                </a:extLst>
              </p:cNvPr>
              <p:cNvSpPr/>
              <p:nvPr/>
            </p:nvSpPr>
            <p:spPr>
              <a:xfrm flipH="1">
                <a:off x="2052258" y="2478511"/>
                <a:ext cx="91966" cy="37215"/>
              </a:xfrm>
              <a:custGeom>
                <a:avLst/>
                <a:gdLst>
                  <a:gd name="connsiteX0" fmla="*/ 6872 w 91966"/>
                  <a:gd name="connsiteY0" fmla="*/ 28804 h 37215"/>
                  <a:gd name="connsiteX1" fmla="*/ 45213 w 91966"/>
                  <a:gd name="connsiteY1" fmla="*/ 37173 h 37215"/>
                  <a:gd name="connsiteX2" fmla="*/ 64500 w 91966"/>
                  <a:gd name="connsiteY2" fmla="*/ 34641 h 37215"/>
                  <a:gd name="connsiteX3" fmla="*/ 85109 w 91966"/>
                  <a:gd name="connsiteY3" fmla="*/ 25712 h 37215"/>
                  <a:gd name="connsiteX4" fmla="*/ 90085 w 91966"/>
                  <a:gd name="connsiteY4" fmla="*/ 6732 h 37215"/>
                  <a:gd name="connsiteX5" fmla="*/ 71111 w 91966"/>
                  <a:gd name="connsiteY5" fmla="*/ 1756 h 37215"/>
                  <a:gd name="connsiteX6" fmla="*/ 62870 w 91966"/>
                  <a:gd name="connsiteY6" fmla="*/ 5721 h 37215"/>
                  <a:gd name="connsiteX7" fmla="*/ 60876 w 91966"/>
                  <a:gd name="connsiteY7" fmla="*/ 6663 h 37215"/>
                  <a:gd name="connsiteX8" fmla="*/ 60812 w 91966"/>
                  <a:gd name="connsiteY8" fmla="*/ 6697 h 37215"/>
                  <a:gd name="connsiteX9" fmla="*/ 57541 w 91966"/>
                  <a:gd name="connsiteY9" fmla="*/ 7772 h 37215"/>
                  <a:gd name="connsiteX10" fmla="*/ 54131 w 91966"/>
                  <a:gd name="connsiteY10" fmla="*/ 8605 h 37215"/>
                  <a:gd name="connsiteX11" fmla="*/ 52363 w 91966"/>
                  <a:gd name="connsiteY11" fmla="*/ 8940 h 37215"/>
                  <a:gd name="connsiteX12" fmla="*/ 51929 w 91966"/>
                  <a:gd name="connsiteY12" fmla="*/ 9044 h 37215"/>
                  <a:gd name="connsiteX13" fmla="*/ 51450 w 91966"/>
                  <a:gd name="connsiteY13" fmla="*/ 9073 h 37215"/>
                  <a:gd name="connsiteX14" fmla="*/ 49554 w 91966"/>
                  <a:gd name="connsiteY14" fmla="*/ 9240 h 37215"/>
                  <a:gd name="connsiteX15" fmla="*/ 45213 w 91966"/>
                  <a:gd name="connsiteY15" fmla="*/ 9431 h 37215"/>
                  <a:gd name="connsiteX16" fmla="*/ 37394 w 91966"/>
                  <a:gd name="connsiteY16" fmla="*/ 9165 h 37215"/>
                  <a:gd name="connsiteX17" fmla="*/ 35446 w 91966"/>
                  <a:gd name="connsiteY17" fmla="*/ 8986 h 37215"/>
                  <a:gd name="connsiteX18" fmla="*/ 36238 w 91966"/>
                  <a:gd name="connsiteY18" fmla="*/ 9119 h 37215"/>
                  <a:gd name="connsiteX19" fmla="*/ 32458 w 91966"/>
                  <a:gd name="connsiteY19" fmla="*/ 8483 h 37215"/>
                  <a:gd name="connsiteX20" fmla="*/ 24887 w 91966"/>
                  <a:gd name="connsiteY20" fmla="*/ 6536 h 37215"/>
                  <a:gd name="connsiteX21" fmla="*/ 23228 w 91966"/>
                  <a:gd name="connsiteY21" fmla="*/ 5958 h 37215"/>
                  <a:gd name="connsiteX22" fmla="*/ 22899 w 91966"/>
                  <a:gd name="connsiteY22" fmla="*/ 5883 h 37215"/>
                  <a:gd name="connsiteX23" fmla="*/ 22656 w 91966"/>
                  <a:gd name="connsiteY23" fmla="*/ 5750 h 37215"/>
                  <a:gd name="connsiteX24" fmla="*/ 20876 w 91966"/>
                  <a:gd name="connsiteY24" fmla="*/ 4848 h 37215"/>
                  <a:gd name="connsiteX25" fmla="*/ 1899 w 91966"/>
                  <a:gd name="connsiteY25" fmla="*/ 9821 h 37215"/>
                  <a:gd name="connsiteX26" fmla="*/ 6872 w 91966"/>
                  <a:gd name="connsiteY26" fmla="*/ 28798 h 3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966" h="37215">
                    <a:moveTo>
                      <a:pt x="6872" y="28804"/>
                    </a:moveTo>
                    <a:cubicBezTo>
                      <a:pt x="18761" y="34729"/>
                      <a:pt x="31937" y="37605"/>
                      <a:pt x="45213" y="37173"/>
                    </a:cubicBezTo>
                    <a:cubicBezTo>
                      <a:pt x="51722" y="37131"/>
                      <a:pt x="58201" y="36280"/>
                      <a:pt x="64500" y="34641"/>
                    </a:cubicBezTo>
                    <a:cubicBezTo>
                      <a:pt x="71590" y="32202"/>
                      <a:pt x="78481" y="29217"/>
                      <a:pt x="85109" y="25712"/>
                    </a:cubicBezTo>
                    <a:cubicBezTo>
                      <a:pt x="91702" y="21828"/>
                      <a:pt x="93924" y="13351"/>
                      <a:pt x="90085" y="6732"/>
                    </a:cubicBezTo>
                    <a:cubicBezTo>
                      <a:pt x="86082" y="303"/>
                      <a:pt x="77755" y="-1881"/>
                      <a:pt x="71111" y="1756"/>
                    </a:cubicBezTo>
                    <a:cubicBezTo>
                      <a:pt x="68326" y="3004"/>
                      <a:pt x="65615" y="4391"/>
                      <a:pt x="62870" y="5721"/>
                    </a:cubicBezTo>
                    <a:cubicBezTo>
                      <a:pt x="62211" y="6039"/>
                      <a:pt x="61541" y="6345"/>
                      <a:pt x="60876" y="6663"/>
                    </a:cubicBezTo>
                    <a:cubicBezTo>
                      <a:pt x="57772" y="8148"/>
                      <a:pt x="62610" y="6119"/>
                      <a:pt x="60812" y="6697"/>
                    </a:cubicBezTo>
                    <a:cubicBezTo>
                      <a:pt x="59714" y="7050"/>
                      <a:pt x="58645" y="7455"/>
                      <a:pt x="57541" y="7772"/>
                    </a:cubicBezTo>
                    <a:cubicBezTo>
                      <a:pt x="56437" y="8090"/>
                      <a:pt x="55276" y="8350"/>
                      <a:pt x="54131" y="8605"/>
                    </a:cubicBezTo>
                    <a:cubicBezTo>
                      <a:pt x="53553" y="8726"/>
                      <a:pt x="52975" y="8836"/>
                      <a:pt x="52363" y="8940"/>
                    </a:cubicBezTo>
                    <a:cubicBezTo>
                      <a:pt x="51923" y="9021"/>
                      <a:pt x="49773" y="9321"/>
                      <a:pt x="51929" y="9044"/>
                    </a:cubicBezTo>
                    <a:cubicBezTo>
                      <a:pt x="54085" y="8766"/>
                      <a:pt x="51883" y="9044"/>
                      <a:pt x="51450" y="9073"/>
                    </a:cubicBezTo>
                    <a:cubicBezTo>
                      <a:pt x="50814" y="9136"/>
                      <a:pt x="50184" y="9194"/>
                      <a:pt x="49554" y="9240"/>
                    </a:cubicBezTo>
                    <a:cubicBezTo>
                      <a:pt x="48109" y="9344"/>
                      <a:pt x="46662" y="9408"/>
                      <a:pt x="45213" y="9431"/>
                    </a:cubicBezTo>
                    <a:cubicBezTo>
                      <a:pt x="42607" y="9472"/>
                      <a:pt x="40012" y="9379"/>
                      <a:pt x="37394" y="9165"/>
                    </a:cubicBezTo>
                    <a:cubicBezTo>
                      <a:pt x="36741" y="9113"/>
                      <a:pt x="36093" y="9044"/>
                      <a:pt x="35446" y="8986"/>
                    </a:cubicBezTo>
                    <a:cubicBezTo>
                      <a:pt x="33574" y="8818"/>
                      <a:pt x="35446" y="8911"/>
                      <a:pt x="36238" y="9119"/>
                    </a:cubicBezTo>
                    <a:cubicBezTo>
                      <a:pt x="35030" y="8795"/>
                      <a:pt x="33695" y="8726"/>
                      <a:pt x="32458" y="8483"/>
                    </a:cubicBezTo>
                    <a:cubicBezTo>
                      <a:pt x="29897" y="7988"/>
                      <a:pt x="27369" y="7338"/>
                      <a:pt x="24887" y="6536"/>
                    </a:cubicBezTo>
                    <a:cubicBezTo>
                      <a:pt x="24309" y="6356"/>
                      <a:pt x="23777" y="6166"/>
                      <a:pt x="23228" y="5958"/>
                    </a:cubicBezTo>
                    <a:cubicBezTo>
                      <a:pt x="22795" y="5802"/>
                      <a:pt x="20916" y="5004"/>
                      <a:pt x="22899" y="5883"/>
                    </a:cubicBezTo>
                    <a:cubicBezTo>
                      <a:pt x="24881" y="6761"/>
                      <a:pt x="23061" y="5952"/>
                      <a:pt x="22656" y="5750"/>
                    </a:cubicBezTo>
                    <a:cubicBezTo>
                      <a:pt x="22078" y="5443"/>
                      <a:pt x="21465" y="5172"/>
                      <a:pt x="20876" y="4848"/>
                    </a:cubicBezTo>
                    <a:cubicBezTo>
                      <a:pt x="14262" y="981"/>
                      <a:pt x="5766" y="3208"/>
                      <a:pt x="1899" y="9821"/>
                    </a:cubicBezTo>
                    <a:cubicBezTo>
                      <a:pt x="-1968" y="16435"/>
                      <a:pt x="259" y="24931"/>
                      <a:pt x="6872" y="28798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0A903CB-E152-E7A1-A20F-9610FF83A3DE}"/>
                  </a:ext>
                </a:extLst>
              </p:cNvPr>
              <p:cNvSpPr/>
              <p:nvPr/>
            </p:nvSpPr>
            <p:spPr>
              <a:xfrm flipH="1">
                <a:off x="2010022" y="2332468"/>
                <a:ext cx="47804" cy="57207"/>
              </a:xfrm>
              <a:custGeom>
                <a:avLst/>
                <a:gdLst>
                  <a:gd name="connsiteX0" fmla="*/ 919 w 47804"/>
                  <a:gd name="connsiteY0" fmla="*/ 38994 h 57207"/>
                  <a:gd name="connsiteX1" fmla="*/ 23204 w 47804"/>
                  <a:gd name="connsiteY1" fmla="*/ 0 h 57207"/>
                  <a:gd name="connsiteX2" fmla="*/ 41520 w 47804"/>
                  <a:gd name="connsiteY2" fmla="*/ 47848 h 57207"/>
                  <a:gd name="connsiteX3" fmla="*/ 919 w 47804"/>
                  <a:gd name="connsiteY3" fmla="*/ 38994 h 57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04" h="57207">
                    <a:moveTo>
                      <a:pt x="919" y="38994"/>
                    </a:moveTo>
                    <a:cubicBezTo>
                      <a:pt x="-2069" y="27435"/>
                      <a:pt x="1450" y="1225"/>
                      <a:pt x="23204" y="0"/>
                    </a:cubicBezTo>
                    <a:cubicBezTo>
                      <a:pt x="51807" y="1508"/>
                      <a:pt x="51848" y="33359"/>
                      <a:pt x="41520" y="47848"/>
                    </a:cubicBezTo>
                    <a:cubicBezTo>
                      <a:pt x="33058" y="59720"/>
                      <a:pt x="9634" y="63725"/>
                      <a:pt x="919" y="38994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CB217A2-5BCA-D60A-728E-D12916D3B03B}"/>
                  </a:ext>
                </a:extLst>
              </p:cNvPr>
              <p:cNvSpPr/>
              <p:nvPr/>
            </p:nvSpPr>
            <p:spPr>
              <a:xfrm flipH="1">
                <a:off x="2184071" y="2329723"/>
                <a:ext cx="43784" cy="57387"/>
              </a:xfrm>
              <a:custGeom>
                <a:avLst/>
                <a:gdLst>
                  <a:gd name="connsiteX0" fmla="*/ 828 w 43784"/>
                  <a:gd name="connsiteY0" fmla="*/ 39150 h 57387"/>
                  <a:gd name="connsiteX1" fmla="*/ 21293 w 43784"/>
                  <a:gd name="connsiteY1" fmla="*/ 0 h 57387"/>
                  <a:gd name="connsiteX2" fmla="*/ 38002 w 43784"/>
                  <a:gd name="connsiteY2" fmla="*/ 47970 h 57387"/>
                  <a:gd name="connsiteX3" fmla="*/ 828 w 43784"/>
                  <a:gd name="connsiteY3" fmla="*/ 39150 h 57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84" h="57387">
                    <a:moveTo>
                      <a:pt x="828" y="39150"/>
                    </a:moveTo>
                    <a:cubicBezTo>
                      <a:pt x="-1888" y="27528"/>
                      <a:pt x="1371" y="1260"/>
                      <a:pt x="21293" y="0"/>
                    </a:cubicBezTo>
                    <a:cubicBezTo>
                      <a:pt x="47486" y="1474"/>
                      <a:pt x="47474" y="33429"/>
                      <a:pt x="38002" y="47970"/>
                    </a:cubicBezTo>
                    <a:cubicBezTo>
                      <a:pt x="30240" y="59893"/>
                      <a:pt x="8781" y="63944"/>
                      <a:pt x="828" y="39150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9A27DB30-BAC6-98CA-A9DB-5CA2FCC51F5F}"/>
                  </a:ext>
                </a:extLst>
              </p:cNvPr>
              <p:cNvSpPr/>
              <p:nvPr/>
            </p:nvSpPr>
            <p:spPr>
              <a:xfrm flipH="1">
                <a:off x="2115382" y="2388621"/>
                <a:ext cx="40165" cy="58777"/>
              </a:xfrm>
              <a:custGeom>
                <a:avLst/>
                <a:gdLst>
                  <a:gd name="connsiteX0" fmla="*/ 14276 w 40165"/>
                  <a:gd name="connsiteY0" fmla="*/ 6843 h 58777"/>
                  <a:gd name="connsiteX1" fmla="*/ 3705 w 40165"/>
                  <a:gd name="connsiteY1" fmla="*/ 25696 h 58777"/>
                  <a:gd name="connsiteX2" fmla="*/ 24 w 40165"/>
                  <a:gd name="connsiteY2" fmla="*/ 37463 h 58777"/>
                  <a:gd name="connsiteX3" fmla="*/ 5636 w 40165"/>
                  <a:gd name="connsiteY3" fmla="*/ 51334 h 58777"/>
                  <a:gd name="connsiteX4" fmla="*/ 16224 w 40165"/>
                  <a:gd name="connsiteY4" fmla="*/ 57622 h 58777"/>
                  <a:gd name="connsiteX5" fmla="*/ 24095 w 40165"/>
                  <a:gd name="connsiteY5" fmla="*/ 58778 h 58777"/>
                  <a:gd name="connsiteX6" fmla="*/ 20408 w 40165"/>
                  <a:gd name="connsiteY6" fmla="*/ 58281 h 58777"/>
                  <a:gd name="connsiteX7" fmla="*/ 20986 w 40165"/>
                  <a:gd name="connsiteY7" fmla="*/ 58362 h 58777"/>
                  <a:gd name="connsiteX8" fmla="*/ 31672 w 40165"/>
                  <a:gd name="connsiteY8" fmla="*/ 56963 h 58777"/>
                  <a:gd name="connsiteX9" fmla="*/ 36649 w 40165"/>
                  <a:gd name="connsiteY9" fmla="*/ 37989 h 58777"/>
                  <a:gd name="connsiteX10" fmla="*/ 28361 w 40165"/>
                  <a:gd name="connsiteY10" fmla="*/ 31632 h 58777"/>
                  <a:gd name="connsiteX11" fmla="*/ 21969 w 40165"/>
                  <a:gd name="connsiteY11" fmla="*/ 30823 h 58777"/>
                  <a:gd name="connsiteX12" fmla="*/ 25656 w 40165"/>
                  <a:gd name="connsiteY12" fmla="*/ 31320 h 58777"/>
                  <a:gd name="connsiteX13" fmla="*/ 22518 w 40165"/>
                  <a:gd name="connsiteY13" fmla="*/ 30482 h 58777"/>
                  <a:gd name="connsiteX14" fmla="*/ 25829 w 40165"/>
                  <a:gd name="connsiteY14" fmla="*/ 31880 h 58777"/>
                  <a:gd name="connsiteX15" fmla="*/ 23518 w 40165"/>
                  <a:gd name="connsiteY15" fmla="*/ 30464 h 58777"/>
                  <a:gd name="connsiteX16" fmla="*/ 26326 w 40165"/>
                  <a:gd name="connsiteY16" fmla="*/ 32631 h 58777"/>
                  <a:gd name="connsiteX17" fmla="*/ 24390 w 40165"/>
                  <a:gd name="connsiteY17" fmla="*/ 30788 h 58777"/>
                  <a:gd name="connsiteX18" fmla="*/ 26558 w 40165"/>
                  <a:gd name="connsiteY18" fmla="*/ 33591 h 58777"/>
                  <a:gd name="connsiteX19" fmla="*/ 26159 w 40165"/>
                  <a:gd name="connsiteY19" fmla="*/ 32897 h 58777"/>
                  <a:gd name="connsiteX20" fmla="*/ 27557 w 40165"/>
                  <a:gd name="connsiteY20" fmla="*/ 36209 h 58777"/>
                  <a:gd name="connsiteX21" fmla="*/ 27274 w 40165"/>
                  <a:gd name="connsiteY21" fmla="*/ 35053 h 58777"/>
                  <a:gd name="connsiteX22" fmla="*/ 27771 w 40165"/>
                  <a:gd name="connsiteY22" fmla="*/ 38740 h 58777"/>
                  <a:gd name="connsiteX23" fmla="*/ 27806 w 40165"/>
                  <a:gd name="connsiteY23" fmla="*/ 37492 h 58777"/>
                  <a:gd name="connsiteX24" fmla="*/ 27309 w 40165"/>
                  <a:gd name="connsiteY24" fmla="*/ 41179 h 58777"/>
                  <a:gd name="connsiteX25" fmla="*/ 28054 w 40165"/>
                  <a:gd name="connsiteY25" fmla="*/ 38590 h 58777"/>
                  <a:gd name="connsiteX26" fmla="*/ 26656 w 40165"/>
                  <a:gd name="connsiteY26" fmla="*/ 41908 h 58777"/>
                  <a:gd name="connsiteX27" fmla="*/ 38267 w 40165"/>
                  <a:gd name="connsiteY27" fmla="*/ 20876 h 58777"/>
                  <a:gd name="connsiteX28" fmla="*/ 33294 w 40165"/>
                  <a:gd name="connsiteY28" fmla="*/ 1899 h 58777"/>
                  <a:gd name="connsiteX29" fmla="*/ 14317 w 40165"/>
                  <a:gd name="connsiteY29" fmla="*/ 6872 h 5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0165" h="58777">
                    <a:moveTo>
                      <a:pt x="14276" y="6843"/>
                    </a:moveTo>
                    <a:cubicBezTo>
                      <a:pt x="10519" y="12987"/>
                      <a:pt x="6901" y="19246"/>
                      <a:pt x="3705" y="25696"/>
                    </a:cubicBezTo>
                    <a:cubicBezTo>
                      <a:pt x="1692" y="29328"/>
                      <a:pt x="440" y="33332"/>
                      <a:pt x="24" y="37463"/>
                    </a:cubicBezTo>
                    <a:cubicBezTo>
                      <a:pt x="-248" y="42689"/>
                      <a:pt x="1807" y="47767"/>
                      <a:pt x="5636" y="51334"/>
                    </a:cubicBezTo>
                    <a:cubicBezTo>
                      <a:pt x="8621" y="54234"/>
                      <a:pt x="12249" y="56388"/>
                      <a:pt x="16224" y="57622"/>
                    </a:cubicBezTo>
                    <a:cubicBezTo>
                      <a:pt x="18807" y="58245"/>
                      <a:pt x="21442" y="58632"/>
                      <a:pt x="24095" y="58778"/>
                    </a:cubicBezTo>
                    <a:lnTo>
                      <a:pt x="20408" y="58281"/>
                    </a:lnTo>
                    <a:lnTo>
                      <a:pt x="20986" y="58362"/>
                    </a:lnTo>
                    <a:cubicBezTo>
                      <a:pt x="24599" y="59227"/>
                      <a:pt x="28404" y="58729"/>
                      <a:pt x="31672" y="56963"/>
                    </a:cubicBezTo>
                    <a:cubicBezTo>
                      <a:pt x="38286" y="53098"/>
                      <a:pt x="40514" y="44603"/>
                      <a:pt x="36649" y="37989"/>
                    </a:cubicBezTo>
                    <a:cubicBezTo>
                      <a:pt x="34857" y="34838"/>
                      <a:pt x="31868" y="32545"/>
                      <a:pt x="28361" y="31632"/>
                    </a:cubicBezTo>
                    <a:cubicBezTo>
                      <a:pt x="26234" y="31291"/>
                      <a:pt x="24101" y="31088"/>
                      <a:pt x="21969" y="30823"/>
                    </a:cubicBezTo>
                    <a:lnTo>
                      <a:pt x="25656" y="31320"/>
                    </a:lnTo>
                    <a:cubicBezTo>
                      <a:pt x="24579" y="31174"/>
                      <a:pt x="23524" y="30892"/>
                      <a:pt x="22518" y="30482"/>
                    </a:cubicBezTo>
                    <a:lnTo>
                      <a:pt x="25829" y="31880"/>
                    </a:lnTo>
                    <a:cubicBezTo>
                      <a:pt x="25012" y="31489"/>
                      <a:pt x="24237" y="31014"/>
                      <a:pt x="23518" y="30464"/>
                    </a:cubicBezTo>
                    <a:lnTo>
                      <a:pt x="26326" y="32631"/>
                    </a:lnTo>
                    <a:cubicBezTo>
                      <a:pt x="25626" y="32077"/>
                      <a:pt x="24978" y="31460"/>
                      <a:pt x="24390" y="30788"/>
                    </a:cubicBezTo>
                    <a:lnTo>
                      <a:pt x="26558" y="33591"/>
                    </a:lnTo>
                    <a:cubicBezTo>
                      <a:pt x="26396" y="33377"/>
                      <a:pt x="26262" y="33144"/>
                      <a:pt x="26159" y="32897"/>
                    </a:cubicBezTo>
                    <a:lnTo>
                      <a:pt x="27557" y="36209"/>
                    </a:lnTo>
                    <a:cubicBezTo>
                      <a:pt x="27420" y="35836"/>
                      <a:pt x="27325" y="35448"/>
                      <a:pt x="27274" y="35053"/>
                    </a:cubicBezTo>
                    <a:lnTo>
                      <a:pt x="27771" y="38740"/>
                    </a:lnTo>
                    <a:cubicBezTo>
                      <a:pt x="27751" y="38324"/>
                      <a:pt x="27763" y="37907"/>
                      <a:pt x="27806" y="37492"/>
                    </a:cubicBezTo>
                    <a:lnTo>
                      <a:pt x="27309" y="41179"/>
                    </a:lnTo>
                    <a:cubicBezTo>
                      <a:pt x="27464" y="40292"/>
                      <a:pt x="27714" y="39424"/>
                      <a:pt x="28054" y="38590"/>
                    </a:cubicBezTo>
                    <a:lnTo>
                      <a:pt x="26656" y="41908"/>
                    </a:lnTo>
                    <a:cubicBezTo>
                      <a:pt x="30019" y="34629"/>
                      <a:pt x="33899" y="27600"/>
                      <a:pt x="38267" y="20876"/>
                    </a:cubicBezTo>
                    <a:cubicBezTo>
                      <a:pt x="42134" y="14262"/>
                      <a:pt x="39907" y="5766"/>
                      <a:pt x="33294" y="1899"/>
                    </a:cubicBezTo>
                    <a:cubicBezTo>
                      <a:pt x="26680" y="-1968"/>
                      <a:pt x="18184" y="259"/>
                      <a:pt x="14317" y="6872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F7CFCCA-A1FE-A3D1-093D-40583121A9C3}"/>
                  </a:ext>
                </a:extLst>
              </p:cNvPr>
              <p:cNvSpPr/>
              <p:nvPr/>
            </p:nvSpPr>
            <p:spPr>
              <a:xfrm flipH="1">
                <a:off x="2239146" y="3528228"/>
                <a:ext cx="29244" cy="78196"/>
              </a:xfrm>
              <a:custGeom>
                <a:avLst/>
                <a:gdLst>
                  <a:gd name="connsiteX0" fmla="*/ 29244 w 29244"/>
                  <a:gd name="connsiteY0" fmla="*/ 64326 h 78196"/>
                  <a:gd name="connsiteX1" fmla="*/ 27742 w 29244"/>
                  <a:gd name="connsiteY1" fmla="*/ 13871 h 78196"/>
                  <a:gd name="connsiteX2" fmla="*/ 13871 w 29244"/>
                  <a:gd name="connsiteY2" fmla="*/ 0 h 78196"/>
                  <a:gd name="connsiteX3" fmla="*/ 0 w 29244"/>
                  <a:gd name="connsiteY3" fmla="*/ 13871 h 78196"/>
                  <a:gd name="connsiteX4" fmla="*/ 1503 w 29244"/>
                  <a:gd name="connsiteY4" fmla="*/ 64326 h 78196"/>
                  <a:gd name="connsiteX5" fmla="*/ 15374 w 29244"/>
                  <a:gd name="connsiteY5" fmla="*/ 78196 h 78196"/>
                  <a:gd name="connsiteX6" fmla="*/ 29244 w 29244"/>
                  <a:gd name="connsiteY6" fmla="*/ 64326 h 7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4" h="78196">
                    <a:moveTo>
                      <a:pt x="29244" y="64326"/>
                    </a:moveTo>
                    <a:cubicBezTo>
                      <a:pt x="28088" y="47565"/>
                      <a:pt x="28152" y="30660"/>
                      <a:pt x="27742" y="13871"/>
                    </a:cubicBezTo>
                    <a:cubicBezTo>
                      <a:pt x="27742" y="6210"/>
                      <a:pt x="21531" y="0"/>
                      <a:pt x="13871" y="0"/>
                    </a:cubicBezTo>
                    <a:cubicBezTo>
                      <a:pt x="6210" y="0"/>
                      <a:pt x="0" y="6210"/>
                      <a:pt x="0" y="13871"/>
                    </a:cubicBezTo>
                    <a:cubicBezTo>
                      <a:pt x="410" y="30660"/>
                      <a:pt x="358" y="47559"/>
                      <a:pt x="1503" y="64326"/>
                    </a:cubicBezTo>
                    <a:cubicBezTo>
                      <a:pt x="1503" y="71986"/>
                      <a:pt x="7713" y="78196"/>
                      <a:pt x="15374" y="78196"/>
                    </a:cubicBezTo>
                    <a:cubicBezTo>
                      <a:pt x="23034" y="78196"/>
                      <a:pt x="29244" y="71986"/>
                      <a:pt x="29244" y="64326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920E9AD-AF25-CF74-6626-8920CB97D12D}"/>
                  </a:ext>
                </a:extLst>
              </p:cNvPr>
              <p:cNvSpPr/>
              <p:nvPr/>
            </p:nvSpPr>
            <p:spPr>
              <a:xfrm flipH="1">
                <a:off x="1687829" y="2919622"/>
                <a:ext cx="853614" cy="637625"/>
              </a:xfrm>
              <a:custGeom>
                <a:avLst/>
                <a:gdLst>
                  <a:gd name="connsiteX0" fmla="*/ 853123 w 853614"/>
                  <a:gd name="connsiteY0" fmla="*/ 342097 h 637625"/>
                  <a:gd name="connsiteX1" fmla="*/ 853614 w 853614"/>
                  <a:gd name="connsiteY1" fmla="*/ 14128 h 637625"/>
                  <a:gd name="connsiteX2" fmla="*/ 839743 w 853614"/>
                  <a:gd name="connsiteY2" fmla="*/ 257 h 637625"/>
                  <a:gd name="connsiteX3" fmla="*/ 119393 w 853614"/>
                  <a:gd name="connsiteY3" fmla="*/ 257 h 637625"/>
                  <a:gd name="connsiteX4" fmla="*/ 16657 w 853614"/>
                  <a:gd name="connsiteY4" fmla="*/ 257 h 637625"/>
                  <a:gd name="connsiteX5" fmla="*/ 13871 w 853614"/>
                  <a:gd name="connsiteY5" fmla="*/ 257 h 637625"/>
                  <a:gd name="connsiteX6" fmla="*/ 0 w 853614"/>
                  <a:gd name="connsiteY6" fmla="*/ 14128 h 637625"/>
                  <a:gd name="connsiteX7" fmla="*/ 0 w 853614"/>
                  <a:gd name="connsiteY7" fmla="*/ 389032 h 637625"/>
                  <a:gd name="connsiteX8" fmla="*/ 0 w 853614"/>
                  <a:gd name="connsiteY8" fmla="*/ 537305 h 637625"/>
                  <a:gd name="connsiteX9" fmla="*/ 0 w 853614"/>
                  <a:gd name="connsiteY9" fmla="*/ 618738 h 637625"/>
                  <a:gd name="connsiteX10" fmla="*/ 0 w 853614"/>
                  <a:gd name="connsiteY10" fmla="*/ 621865 h 637625"/>
                  <a:gd name="connsiteX11" fmla="*/ 13871 w 853614"/>
                  <a:gd name="connsiteY11" fmla="*/ 635735 h 637625"/>
                  <a:gd name="connsiteX12" fmla="*/ 279537 w 853614"/>
                  <a:gd name="connsiteY12" fmla="*/ 636377 h 637625"/>
                  <a:gd name="connsiteX13" fmla="*/ 563142 w 853614"/>
                  <a:gd name="connsiteY13" fmla="*/ 637394 h 637625"/>
                  <a:gd name="connsiteX14" fmla="*/ 660995 w 853614"/>
                  <a:gd name="connsiteY14" fmla="*/ 637626 h 637625"/>
                  <a:gd name="connsiteX15" fmla="*/ 660995 w 853614"/>
                  <a:gd name="connsiteY15" fmla="*/ 609884 h 637625"/>
                  <a:gd name="connsiteX16" fmla="*/ 447951 w 853614"/>
                  <a:gd name="connsiteY16" fmla="*/ 609242 h 637625"/>
                  <a:gd name="connsiteX17" fmla="*/ 149643 w 853614"/>
                  <a:gd name="connsiteY17" fmla="*/ 608225 h 637625"/>
                  <a:gd name="connsiteX18" fmla="*/ 13871 w 853614"/>
                  <a:gd name="connsiteY18" fmla="*/ 607994 h 637625"/>
                  <a:gd name="connsiteX19" fmla="*/ 27742 w 853614"/>
                  <a:gd name="connsiteY19" fmla="*/ 621865 h 637625"/>
                  <a:gd name="connsiteX20" fmla="*/ 27742 w 853614"/>
                  <a:gd name="connsiteY20" fmla="*/ 552037 h 637625"/>
                  <a:gd name="connsiteX21" fmla="*/ 27742 w 853614"/>
                  <a:gd name="connsiteY21" fmla="*/ 409520 h 637625"/>
                  <a:gd name="connsiteX22" fmla="*/ 27742 w 853614"/>
                  <a:gd name="connsiteY22" fmla="*/ 94255 h 637625"/>
                  <a:gd name="connsiteX23" fmla="*/ 27742 w 853614"/>
                  <a:gd name="connsiteY23" fmla="*/ 16642 h 637625"/>
                  <a:gd name="connsiteX24" fmla="*/ 27742 w 853614"/>
                  <a:gd name="connsiteY24" fmla="*/ 14128 h 637625"/>
                  <a:gd name="connsiteX25" fmla="*/ 13871 w 853614"/>
                  <a:gd name="connsiteY25" fmla="*/ 27998 h 637625"/>
                  <a:gd name="connsiteX26" fmla="*/ 839761 w 853614"/>
                  <a:gd name="connsiteY26" fmla="*/ 27998 h 637625"/>
                  <a:gd name="connsiteX27" fmla="*/ 825890 w 853614"/>
                  <a:gd name="connsiteY27" fmla="*/ 14128 h 637625"/>
                  <a:gd name="connsiteX28" fmla="*/ 825399 w 853614"/>
                  <a:gd name="connsiteY28" fmla="*/ 342097 h 637625"/>
                  <a:gd name="connsiteX29" fmla="*/ 853140 w 853614"/>
                  <a:gd name="connsiteY29" fmla="*/ 342097 h 63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53614" h="637625">
                    <a:moveTo>
                      <a:pt x="853123" y="342097"/>
                    </a:moveTo>
                    <a:cubicBezTo>
                      <a:pt x="853123" y="232778"/>
                      <a:pt x="853608" y="123453"/>
                      <a:pt x="853614" y="14128"/>
                    </a:cubicBezTo>
                    <a:cubicBezTo>
                      <a:pt x="853505" y="6513"/>
                      <a:pt x="847358" y="366"/>
                      <a:pt x="839743" y="257"/>
                    </a:cubicBezTo>
                    <a:lnTo>
                      <a:pt x="119393" y="257"/>
                    </a:lnTo>
                    <a:cubicBezTo>
                      <a:pt x="85167" y="257"/>
                      <a:pt x="50883" y="-321"/>
                      <a:pt x="16657" y="257"/>
                    </a:cubicBezTo>
                    <a:cubicBezTo>
                      <a:pt x="15732" y="257"/>
                      <a:pt x="14801" y="257"/>
                      <a:pt x="13871" y="257"/>
                    </a:cubicBezTo>
                    <a:cubicBezTo>
                      <a:pt x="6256" y="366"/>
                      <a:pt x="109" y="6512"/>
                      <a:pt x="0" y="14128"/>
                    </a:cubicBezTo>
                    <a:lnTo>
                      <a:pt x="0" y="389032"/>
                    </a:lnTo>
                    <a:cubicBezTo>
                      <a:pt x="0" y="438458"/>
                      <a:pt x="0" y="487883"/>
                      <a:pt x="0" y="537305"/>
                    </a:cubicBezTo>
                    <a:cubicBezTo>
                      <a:pt x="0" y="564445"/>
                      <a:pt x="0" y="591590"/>
                      <a:pt x="0" y="618738"/>
                    </a:cubicBezTo>
                    <a:lnTo>
                      <a:pt x="0" y="621865"/>
                    </a:lnTo>
                    <a:cubicBezTo>
                      <a:pt x="109" y="629480"/>
                      <a:pt x="6256" y="635627"/>
                      <a:pt x="13871" y="635735"/>
                    </a:cubicBezTo>
                    <a:cubicBezTo>
                      <a:pt x="102424" y="635735"/>
                      <a:pt x="190980" y="635949"/>
                      <a:pt x="279537" y="636377"/>
                    </a:cubicBezTo>
                    <a:cubicBezTo>
                      <a:pt x="374074" y="636701"/>
                      <a:pt x="468609" y="637040"/>
                      <a:pt x="563142" y="637394"/>
                    </a:cubicBezTo>
                    <a:cubicBezTo>
                      <a:pt x="595762" y="637498"/>
                      <a:pt x="628379" y="637575"/>
                      <a:pt x="660995" y="637626"/>
                    </a:cubicBezTo>
                    <a:cubicBezTo>
                      <a:pt x="678848" y="637626"/>
                      <a:pt x="678877" y="609884"/>
                      <a:pt x="660995" y="609884"/>
                    </a:cubicBezTo>
                    <a:cubicBezTo>
                      <a:pt x="589982" y="609884"/>
                      <a:pt x="518964" y="609502"/>
                      <a:pt x="447951" y="609242"/>
                    </a:cubicBezTo>
                    <a:cubicBezTo>
                      <a:pt x="348517" y="608876"/>
                      <a:pt x="249081" y="608537"/>
                      <a:pt x="149643" y="608225"/>
                    </a:cubicBezTo>
                    <a:cubicBezTo>
                      <a:pt x="104382" y="608106"/>
                      <a:pt x="59124" y="608029"/>
                      <a:pt x="13871" y="607994"/>
                    </a:cubicBezTo>
                    <a:lnTo>
                      <a:pt x="27742" y="621865"/>
                    </a:lnTo>
                    <a:cubicBezTo>
                      <a:pt x="27742" y="598589"/>
                      <a:pt x="27742" y="575313"/>
                      <a:pt x="27742" y="552037"/>
                    </a:cubicBezTo>
                    <a:cubicBezTo>
                      <a:pt x="27742" y="504537"/>
                      <a:pt x="27742" y="457032"/>
                      <a:pt x="27742" y="409520"/>
                    </a:cubicBezTo>
                    <a:lnTo>
                      <a:pt x="27742" y="94255"/>
                    </a:lnTo>
                    <a:cubicBezTo>
                      <a:pt x="27742" y="68484"/>
                      <a:pt x="28932" y="42389"/>
                      <a:pt x="27742" y="16642"/>
                    </a:cubicBezTo>
                    <a:cubicBezTo>
                      <a:pt x="27707" y="15810"/>
                      <a:pt x="27742" y="14966"/>
                      <a:pt x="27742" y="14128"/>
                    </a:cubicBezTo>
                    <a:lnTo>
                      <a:pt x="13871" y="27998"/>
                    </a:lnTo>
                    <a:lnTo>
                      <a:pt x="839761" y="27998"/>
                    </a:lnTo>
                    <a:lnTo>
                      <a:pt x="825890" y="14128"/>
                    </a:lnTo>
                    <a:cubicBezTo>
                      <a:pt x="825890" y="123453"/>
                      <a:pt x="825404" y="232778"/>
                      <a:pt x="825399" y="342097"/>
                    </a:cubicBezTo>
                    <a:cubicBezTo>
                      <a:pt x="825399" y="359950"/>
                      <a:pt x="853140" y="359978"/>
                      <a:pt x="853140" y="342097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9D79FD5-0A41-F3B9-CDAE-4579363CCDE9}"/>
                  </a:ext>
                </a:extLst>
              </p:cNvPr>
              <p:cNvSpPr/>
              <p:nvPr/>
            </p:nvSpPr>
            <p:spPr>
              <a:xfrm flipH="1">
                <a:off x="1853984" y="3040372"/>
                <a:ext cx="27741" cy="381170"/>
              </a:xfrm>
              <a:custGeom>
                <a:avLst/>
                <a:gdLst>
                  <a:gd name="connsiteX0" fmla="*/ 0 w 27741"/>
                  <a:gd name="connsiteY0" fmla="*/ 13400 h 381170"/>
                  <a:gd name="connsiteX1" fmla="*/ 0 w 27741"/>
                  <a:gd name="connsiteY1" fmla="*/ 367770 h 381170"/>
                  <a:gd name="connsiteX2" fmla="*/ 27742 w 27741"/>
                  <a:gd name="connsiteY2" fmla="*/ 367770 h 381170"/>
                  <a:gd name="connsiteX3" fmla="*/ 27742 w 27741"/>
                  <a:gd name="connsiteY3" fmla="*/ 13400 h 381170"/>
                  <a:gd name="connsiteX4" fmla="*/ 0 w 27741"/>
                  <a:gd name="connsiteY4" fmla="*/ 13400 h 381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41" h="381170">
                    <a:moveTo>
                      <a:pt x="0" y="13400"/>
                    </a:moveTo>
                    <a:lnTo>
                      <a:pt x="0" y="367770"/>
                    </a:lnTo>
                    <a:cubicBezTo>
                      <a:pt x="0" y="385623"/>
                      <a:pt x="27742" y="385652"/>
                      <a:pt x="27742" y="367770"/>
                    </a:cubicBezTo>
                    <a:lnTo>
                      <a:pt x="27742" y="13400"/>
                    </a:lnTo>
                    <a:cubicBezTo>
                      <a:pt x="27742" y="-4452"/>
                      <a:pt x="0" y="-4481"/>
                      <a:pt x="0" y="1340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5908B90-2995-DA3A-9D4E-1620BDE85BFF}"/>
                  </a:ext>
                </a:extLst>
              </p:cNvPr>
              <p:cNvSpPr/>
              <p:nvPr/>
            </p:nvSpPr>
            <p:spPr>
              <a:xfrm flipH="1">
                <a:off x="2180524" y="2648335"/>
                <a:ext cx="269679" cy="294195"/>
              </a:xfrm>
              <a:custGeom>
                <a:avLst/>
                <a:gdLst>
                  <a:gd name="connsiteX0" fmla="*/ 248803 w 269679"/>
                  <a:gd name="connsiteY0" fmla="*/ 1768 h 294195"/>
                  <a:gd name="connsiteX1" fmla="*/ 109921 w 269679"/>
                  <a:gd name="connsiteY1" fmla="*/ 77433 h 294195"/>
                  <a:gd name="connsiteX2" fmla="*/ 58027 w 269679"/>
                  <a:gd name="connsiteY2" fmla="*/ 128085 h 294195"/>
                  <a:gd name="connsiteX3" fmla="*/ 23454 w 269679"/>
                  <a:gd name="connsiteY3" fmla="*/ 197733 h 294195"/>
                  <a:gd name="connsiteX4" fmla="*/ 417 w 269679"/>
                  <a:gd name="connsiteY4" fmla="*/ 276658 h 294195"/>
                  <a:gd name="connsiteX5" fmla="*/ 10104 w 269679"/>
                  <a:gd name="connsiteY5" fmla="*/ 293719 h 294195"/>
                  <a:gd name="connsiteX6" fmla="*/ 27165 w 269679"/>
                  <a:gd name="connsiteY6" fmla="*/ 284033 h 294195"/>
                  <a:gd name="connsiteX7" fmla="*/ 45717 w 269679"/>
                  <a:gd name="connsiteY7" fmla="*/ 217759 h 294195"/>
                  <a:gd name="connsiteX8" fmla="*/ 77643 w 269679"/>
                  <a:gd name="connsiteY8" fmla="*/ 148590 h 294195"/>
                  <a:gd name="connsiteX9" fmla="*/ 185719 w 269679"/>
                  <a:gd name="connsiteY9" fmla="*/ 62597 h 294195"/>
                  <a:gd name="connsiteX10" fmla="*/ 262835 w 269679"/>
                  <a:gd name="connsiteY10" fmla="*/ 25724 h 294195"/>
                  <a:gd name="connsiteX11" fmla="*/ 267811 w 269679"/>
                  <a:gd name="connsiteY11" fmla="*/ 6744 h 294195"/>
                  <a:gd name="connsiteX12" fmla="*/ 248831 w 269679"/>
                  <a:gd name="connsiteY12" fmla="*/ 1768 h 294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9679" h="294195">
                    <a:moveTo>
                      <a:pt x="248803" y="1768"/>
                    </a:moveTo>
                    <a:cubicBezTo>
                      <a:pt x="200463" y="22435"/>
                      <a:pt x="152181" y="45854"/>
                      <a:pt x="109921" y="77433"/>
                    </a:cubicBezTo>
                    <a:cubicBezTo>
                      <a:pt x="90081" y="91499"/>
                      <a:pt x="72570" y="108590"/>
                      <a:pt x="58027" y="128085"/>
                    </a:cubicBezTo>
                    <a:cubicBezTo>
                      <a:pt x="43468" y="149666"/>
                      <a:pt x="31842" y="173088"/>
                      <a:pt x="23454" y="197733"/>
                    </a:cubicBezTo>
                    <a:cubicBezTo>
                      <a:pt x="13443" y="223304"/>
                      <a:pt x="5734" y="249717"/>
                      <a:pt x="417" y="276658"/>
                    </a:cubicBezTo>
                    <a:cubicBezTo>
                      <a:pt x="-1396" y="284015"/>
                      <a:pt x="2857" y="291506"/>
                      <a:pt x="10104" y="293719"/>
                    </a:cubicBezTo>
                    <a:cubicBezTo>
                      <a:pt x="17481" y="295689"/>
                      <a:pt x="25076" y="291378"/>
                      <a:pt x="27165" y="284033"/>
                    </a:cubicBezTo>
                    <a:cubicBezTo>
                      <a:pt x="31591" y="261487"/>
                      <a:pt x="37795" y="239327"/>
                      <a:pt x="45717" y="217759"/>
                    </a:cubicBezTo>
                    <a:cubicBezTo>
                      <a:pt x="53554" y="193509"/>
                      <a:pt x="64273" y="170287"/>
                      <a:pt x="77643" y="148590"/>
                    </a:cubicBezTo>
                    <a:cubicBezTo>
                      <a:pt x="102460" y="109775"/>
                      <a:pt x="146170" y="84027"/>
                      <a:pt x="185719" y="62597"/>
                    </a:cubicBezTo>
                    <a:cubicBezTo>
                      <a:pt x="210779" y="49015"/>
                      <a:pt x="236631" y="36925"/>
                      <a:pt x="262835" y="25724"/>
                    </a:cubicBezTo>
                    <a:cubicBezTo>
                      <a:pt x="269411" y="21827"/>
                      <a:pt x="271630" y="13366"/>
                      <a:pt x="267811" y="6744"/>
                    </a:cubicBezTo>
                    <a:cubicBezTo>
                      <a:pt x="263817" y="299"/>
                      <a:pt x="255474" y="-1889"/>
                      <a:pt x="248831" y="1768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2F1E8EC-BAE6-BC27-0F07-7B73AD759823}"/>
                  </a:ext>
                </a:extLst>
              </p:cNvPr>
              <p:cNvSpPr/>
              <p:nvPr/>
            </p:nvSpPr>
            <p:spPr>
              <a:xfrm flipH="1">
                <a:off x="1481756" y="2563138"/>
                <a:ext cx="393956" cy="617547"/>
              </a:xfrm>
              <a:custGeom>
                <a:avLst/>
                <a:gdLst>
                  <a:gd name="connsiteX0" fmla="*/ 393922 w 393956"/>
                  <a:gd name="connsiteY0" fmla="*/ 604161 h 617547"/>
                  <a:gd name="connsiteX1" fmla="*/ 387987 w 393956"/>
                  <a:gd name="connsiteY1" fmla="*/ 448086 h 617547"/>
                  <a:gd name="connsiteX2" fmla="*/ 369845 w 393956"/>
                  <a:gd name="connsiteY2" fmla="*/ 291358 h 617547"/>
                  <a:gd name="connsiteX3" fmla="*/ 279633 w 393956"/>
                  <a:gd name="connsiteY3" fmla="*/ 146749 h 617547"/>
                  <a:gd name="connsiteX4" fmla="*/ 247718 w 393956"/>
                  <a:gd name="connsiteY4" fmla="*/ 122417 h 617547"/>
                  <a:gd name="connsiteX5" fmla="*/ 212914 w 393956"/>
                  <a:gd name="connsiteY5" fmla="*/ 102767 h 617547"/>
                  <a:gd name="connsiteX6" fmla="*/ 140925 w 393956"/>
                  <a:gd name="connsiteY6" fmla="*/ 65454 h 617547"/>
                  <a:gd name="connsiteX7" fmla="*/ 97636 w 393956"/>
                  <a:gd name="connsiteY7" fmla="*/ 45729 h 617547"/>
                  <a:gd name="connsiteX8" fmla="*/ 72686 w 393956"/>
                  <a:gd name="connsiteY8" fmla="*/ 35239 h 617547"/>
                  <a:gd name="connsiteX9" fmla="*/ 59168 w 393956"/>
                  <a:gd name="connsiteY9" fmla="*/ 29772 h 617547"/>
                  <a:gd name="connsiteX10" fmla="*/ 56018 w 393956"/>
                  <a:gd name="connsiteY10" fmla="*/ 28616 h 617547"/>
                  <a:gd name="connsiteX11" fmla="*/ 55342 w 393956"/>
                  <a:gd name="connsiteY11" fmla="*/ 28101 h 617547"/>
                  <a:gd name="connsiteX12" fmla="*/ 20757 w 393956"/>
                  <a:gd name="connsiteY12" fmla="*/ 1868 h 617547"/>
                  <a:gd name="connsiteX13" fmla="*/ 1778 w 393956"/>
                  <a:gd name="connsiteY13" fmla="*/ 6844 h 617547"/>
                  <a:gd name="connsiteX14" fmla="*/ 6754 w 393956"/>
                  <a:gd name="connsiteY14" fmla="*/ 25824 h 617547"/>
                  <a:gd name="connsiteX15" fmla="*/ 38316 w 393956"/>
                  <a:gd name="connsiteY15" fmla="*/ 49763 h 617547"/>
                  <a:gd name="connsiteX16" fmla="*/ 65312 w 393956"/>
                  <a:gd name="connsiteY16" fmla="*/ 62021 h 617547"/>
                  <a:gd name="connsiteX17" fmla="*/ 105548 w 393956"/>
                  <a:gd name="connsiteY17" fmla="*/ 79412 h 617547"/>
                  <a:gd name="connsiteX18" fmla="*/ 175399 w 393956"/>
                  <a:gd name="connsiteY18" fmla="*/ 114129 h 617547"/>
                  <a:gd name="connsiteX19" fmla="*/ 243921 w 393956"/>
                  <a:gd name="connsiteY19" fmla="*/ 153551 h 617547"/>
                  <a:gd name="connsiteX20" fmla="*/ 338318 w 393956"/>
                  <a:gd name="connsiteY20" fmla="*/ 279631 h 617547"/>
                  <a:gd name="connsiteX21" fmla="*/ 351033 w 393956"/>
                  <a:gd name="connsiteY21" fmla="*/ 351123 h 617547"/>
                  <a:gd name="connsiteX22" fmla="*/ 358979 w 393956"/>
                  <a:gd name="connsiteY22" fmla="*/ 431343 h 617547"/>
                  <a:gd name="connsiteX23" fmla="*/ 366181 w 393956"/>
                  <a:gd name="connsiteY23" fmla="*/ 604150 h 617547"/>
                  <a:gd name="connsiteX24" fmla="*/ 393922 w 393956"/>
                  <a:gd name="connsiteY24" fmla="*/ 604150 h 617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3956" h="617547">
                    <a:moveTo>
                      <a:pt x="393922" y="604161"/>
                    </a:moveTo>
                    <a:cubicBezTo>
                      <a:pt x="394286" y="552111"/>
                      <a:pt x="391732" y="499986"/>
                      <a:pt x="387987" y="448086"/>
                    </a:cubicBezTo>
                    <a:cubicBezTo>
                      <a:pt x="385135" y="395522"/>
                      <a:pt x="379076" y="343182"/>
                      <a:pt x="369845" y="291358"/>
                    </a:cubicBezTo>
                    <a:cubicBezTo>
                      <a:pt x="358528" y="233996"/>
                      <a:pt x="323609" y="184021"/>
                      <a:pt x="279633" y="146749"/>
                    </a:cubicBezTo>
                    <a:cubicBezTo>
                      <a:pt x="269479" y="138022"/>
                      <a:pt x="258822" y="129897"/>
                      <a:pt x="247718" y="122417"/>
                    </a:cubicBezTo>
                    <a:cubicBezTo>
                      <a:pt x="236622" y="115060"/>
                      <a:pt x="224600" y="109124"/>
                      <a:pt x="212914" y="102767"/>
                    </a:cubicBezTo>
                    <a:cubicBezTo>
                      <a:pt x="189143" y="89907"/>
                      <a:pt x="165274" y="77204"/>
                      <a:pt x="140925" y="65454"/>
                    </a:cubicBezTo>
                    <a:cubicBezTo>
                      <a:pt x="126642" y="58565"/>
                      <a:pt x="112212" y="51990"/>
                      <a:pt x="97636" y="45729"/>
                    </a:cubicBezTo>
                    <a:cubicBezTo>
                      <a:pt x="89356" y="42157"/>
                      <a:pt x="81040" y="38661"/>
                      <a:pt x="72686" y="35239"/>
                    </a:cubicBezTo>
                    <a:cubicBezTo>
                      <a:pt x="68190" y="33394"/>
                      <a:pt x="63684" y="31571"/>
                      <a:pt x="59168" y="29772"/>
                    </a:cubicBezTo>
                    <a:cubicBezTo>
                      <a:pt x="58590" y="29552"/>
                      <a:pt x="53631" y="27148"/>
                      <a:pt x="56018" y="28616"/>
                    </a:cubicBezTo>
                    <a:cubicBezTo>
                      <a:pt x="55781" y="28471"/>
                      <a:pt x="55573" y="28258"/>
                      <a:pt x="55342" y="28101"/>
                    </a:cubicBezTo>
                    <a:cubicBezTo>
                      <a:pt x="43378" y="20108"/>
                      <a:pt x="32224" y="10566"/>
                      <a:pt x="20757" y="1868"/>
                    </a:cubicBezTo>
                    <a:cubicBezTo>
                      <a:pt x="14136" y="-1950"/>
                      <a:pt x="5674" y="268"/>
                      <a:pt x="1778" y="6844"/>
                    </a:cubicBezTo>
                    <a:cubicBezTo>
                      <a:pt x="-1895" y="13485"/>
                      <a:pt x="296" y="21840"/>
                      <a:pt x="6754" y="25824"/>
                    </a:cubicBezTo>
                    <a:lnTo>
                      <a:pt x="38316" y="49763"/>
                    </a:lnTo>
                    <a:cubicBezTo>
                      <a:pt x="46751" y="54990"/>
                      <a:pt x="55824" y="59110"/>
                      <a:pt x="65312" y="62021"/>
                    </a:cubicBezTo>
                    <a:cubicBezTo>
                      <a:pt x="78836" y="67566"/>
                      <a:pt x="92248" y="73363"/>
                      <a:pt x="105548" y="79412"/>
                    </a:cubicBezTo>
                    <a:cubicBezTo>
                      <a:pt x="129215" y="90196"/>
                      <a:pt x="152432" y="101952"/>
                      <a:pt x="175399" y="114129"/>
                    </a:cubicBezTo>
                    <a:cubicBezTo>
                      <a:pt x="198587" y="126440"/>
                      <a:pt x="222733" y="137935"/>
                      <a:pt x="243921" y="153551"/>
                    </a:cubicBezTo>
                    <a:cubicBezTo>
                      <a:pt x="287418" y="185604"/>
                      <a:pt x="322412" y="227240"/>
                      <a:pt x="338318" y="279631"/>
                    </a:cubicBezTo>
                    <a:cubicBezTo>
                      <a:pt x="344589" y="303055"/>
                      <a:pt x="348843" y="326973"/>
                      <a:pt x="351033" y="351123"/>
                    </a:cubicBezTo>
                    <a:cubicBezTo>
                      <a:pt x="354309" y="377796"/>
                      <a:pt x="356858" y="404555"/>
                      <a:pt x="358979" y="431343"/>
                    </a:cubicBezTo>
                    <a:cubicBezTo>
                      <a:pt x="363528" y="488785"/>
                      <a:pt x="366585" y="546534"/>
                      <a:pt x="366181" y="604150"/>
                    </a:cubicBezTo>
                    <a:cubicBezTo>
                      <a:pt x="366053" y="622002"/>
                      <a:pt x="393795" y="622025"/>
                      <a:pt x="393922" y="60415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F3A2898-D204-B0EB-3E4B-663004179692}"/>
                  </a:ext>
                </a:extLst>
              </p:cNvPr>
              <p:cNvSpPr/>
              <p:nvPr/>
            </p:nvSpPr>
            <p:spPr>
              <a:xfrm flipH="1">
                <a:off x="1556695" y="3386455"/>
                <a:ext cx="39646" cy="229630"/>
              </a:xfrm>
              <a:custGeom>
                <a:avLst/>
                <a:gdLst>
                  <a:gd name="connsiteX0" fmla="*/ 31 w 39646"/>
                  <a:gd name="connsiteY0" fmla="*/ 13353 h 229630"/>
                  <a:gd name="connsiteX1" fmla="*/ 11890 w 39646"/>
                  <a:gd name="connsiteY1" fmla="*/ 216254 h 229630"/>
                  <a:gd name="connsiteX2" fmla="*/ 39632 w 39646"/>
                  <a:gd name="connsiteY2" fmla="*/ 216254 h 229630"/>
                  <a:gd name="connsiteX3" fmla="*/ 27772 w 39646"/>
                  <a:gd name="connsiteY3" fmla="*/ 13353 h 229630"/>
                  <a:gd name="connsiteX4" fmla="*/ 31 w 39646"/>
                  <a:gd name="connsiteY4" fmla="*/ 13353 h 22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46" h="229630">
                    <a:moveTo>
                      <a:pt x="31" y="13353"/>
                    </a:moveTo>
                    <a:cubicBezTo>
                      <a:pt x="4123" y="80973"/>
                      <a:pt x="9099" y="148558"/>
                      <a:pt x="11890" y="216254"/>
                    </a:cubicBezTo>
                    <a:cubicBezTo>
                      <a:pt x="12618" y="234043"/>
                      <a:pt x="40366" y="234135"/>
                      <a:pt x="39632" y="216254"/>
                    </a:cubicBezTo>
                    <a:cubicBezTo>
                      <a:pt x="36840" y="148558"/>
                      <a:pt x="31864" y="80973"/>
                      <a:pt x="27772" y="13353"/>
                    </a:cubicBezTo>
                    <a:cubicBezTo>
                      <a:pt x="26703" y="-4390"/>
                      <a:pt x="-1050" y="-4512"/>
                      <a:pt x="31" y="13353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685BBBF-337A-5B5F-EF1C-977D99EAF2ED}"/>
                  </a:ext>
                </a:extLst>
              </p:cNvPr>
              <p:cNvSpPr/>
              <p:nvPr/>
            </p:nvSpPr>
            <p:spPr>
              <a:xfrm flipH="1">
                <a:off x="1557197" y="3578696"/>
                <a:ext cx="709217" cy="39430"/>
              </a:xfrm>
              <a:custGeom>
                <a:avLst/>
                <a:gdLst>
                  <a:gd name="connsiteX0" fmla="*/ 695834 w 709217"/>
                  <a:gd name="connsiteY0" fmla="*/ 10141 h 39430"/>
                  <a:gd name="connsiteX1" fmla="*/ 436704 w 709217"/>
                  <a:gd name="connsiteY1" fmla="*/ 10719 h 39430"/>
                  <a:gd name="connsiteX2" fmla="*/ 172443 w 709217"/>
                  <a:gd name="connsiteY2" fmla="*/ 4327 h 39430"/>
                  <a:gd name="connsiteX3" fmla="*/ 13385 w 709217"/>
                  <a:gd name="connsiteY3" fmla="*/ 10 h 39430"/>
                  <a:gd name="connsiteX4" fmla="*/ 13385 w 709217"/>
                  <a:gd name="connsiteY4" fmla="*/ 27752 h 39430"/>
                  <a:gd name="connsiteX5" fmla="*/ 279768 w 709217"/>
                  <a:gd name="connsiteY5" fmla="*/ 35265 h 39430"/>
                  <a:gd name="connsiteX6" fmla="*/ 561490 w 709217"/>
                  <a:gd name="connsiteY6" fmla="*/ 39420 h 39430"/>
                  <a:gd name="connsiteX7" fmla="*/ 695834 w 709217"/>
                  <a:gd name="connsiteY7" fmla="*/ 37877 h 39430"/>
                  <a:gd name="connsiteX8" fmla="*/ 695834 w 709217"/>
                  <a:gd name="connsiteY8" fmla="*/ 10136 h 3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7" h="39430">
                    <a:moveTo>
                      <a:pt x="695834" y="10141"/>
                    </a:moveTo>
                    <a:cubicBezTo>
                      <a:pt x="609517" y="12916"/>
                      <a:pt x="523027" y="11875"/>
                      <a:pt x="436704" y="10719"/>
                    </a:cubicBezTo>
                    <a:cubicBezTo>
                      <a:pt x="348584" y="9517"/>
                      <a:pt x="260534" y="6674"/>
                      <a:pt x="172443" y="4327"/>
                    </a:cubicBezTo>
                    <a:cubicBezTo>
                      <a:pt x="119422" y="2911"/>
                      <a:pt x="66395" y="1813"/>
                      <a:pt x="13385" y="10"/>
                    </a:cubicBezTo>
                    <a:cubicBezTo>
                      <a:pt x="-4473" y="-603"/>
                      <a:pt x="-4450" y="27145"/>
                      <a:pt x="13385" y="27752"/>
                    </a:cubicBezTo>
                    <a:cubicBezTo>
                      <a:pt x="102153" y="30768"/>
                      <a:pt x="190978" y="32855"/>
                      <a:pt x="279768" y="35265"/>
                    </a:cubicBezTo>
                    <a:cubicBezTo>
                      <a:pt x="373642" y="37843"/>
                      <a:pt x="467550" y="39228"/>
                      <a:pt x="561490" y="39420"/>
                    </a:cubicBezTo>
                    <a:cubicBezTo>
                      <a:pt x="606269" y="39478"/>
                      <a:pt x="651072" y="39316"/>
                      <a:pt x="695834" y="37877"/>
                    </a:cubicBezTo>
                    <a:cubicBezTo>
                      <a:pt x="713641" y="37299"/>
                      <a:pt x="713716" y="9558"/>
                      <a:pt x="695834" y="10136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07AA1C6F-E464-2E49-4702-B51451C43713}"/>
                  </a:ext>
                </a:extLst>
              </p:cNvPr>
              <p:cNvSpPr/>
              <p:nvPr/>
            </p:nvSpPr>
            <p:spPr>
              <a:xfrm flipH="1">
                <a:off x="2239158" y="3578689"/>
                <a:ext cx="45807" cy="159017"/>
              </a:xfrm>
              <a:custGeom>
                <a:avLst/>
                <a:gdLst>
                  <a:gd name="connsiteX0" fmla="*/ 18065 w 45807"/>
                  <a:gd name="connsiteY0" fmla="*/ 13871 h 159017"/>
                  <a:gd name="connsiteX1" fmla="*/ 426 w 45807"/>
                  <a:gd name="connsiteY1" fmla="*/ 141482 h 159017"/>
                  <a:gd name="connsiteX2" fmla="*/ 10113 w 45807"/>
                  <a:gd name="connsiteY2" fmla="*/ 158543 h 159017"/>
                  <a:gd name="connsiteX3" fmla="*/ 27174 w 45807"/>
                  <a:gd name="connsiteY3" fmla="*/ 148857 h 159017"/>
                  <a:gd name="connsiteX4" fmla="*/ 45807 w 45807"/>
                  <a:gd name="connsiteY4" fmla="*/ 13871 h 159017"/>
                  <a:gd name="connsiteX5" fmla="*/ 31936 w 45807"/>
                  <a:gd name="connsiteY5" fmla="*/ 0 h 159017"/>
                  <a:gd name="connsiteX6" fmla="*/ 18065 w 45807"/>
                  <a:gd name="connsiteY6" fmla="*/ 13871 h 15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807" h="159017">
                    <a:moveTo>
                      <a:pt x="18065" y="13871"/>
                    </a:moveTo>
                    <a:cubicBezTo>
                      <a:pt x="13644" y="56575"/>
                      <a:pt x="8847" y="99350"/>
                      <a:pt x="426" y="141482"/>
                    </a:cubicBezTo>
                    <a:cubicBezTo>
                      <a:pt x="-1411" y="148842"/>
                      <a:pt x="2851" y="156349"/>
                      <a:pt x="10113" y="158543"/>
                    </a:cubicBezTo>
                    <a:cubicBezTo>
                      <a:pt x="17490" y="160506"/>
                      <a:pt x="25080" y="156197"/>
                      <a:pt x="27174" y="148857"/>
                    </a:cubicBezTo>
                    <a:cubicBezTo>
                      <a:pt x="36080" y="104308"/>
                      <a:pt x="41131" y="59020"/>
                      <a:pt x="45807" y="13871"/>
                    </a:cubicBezTo>
                    <a:cubicBezTo>
                      <a:pt x="45760" y="6230"/>
                      <a:pt x="39577" y="47"/>
                      <a:pt x="31936" y="0"/>
                    </a:cubicBezTo>
                    <a:cubicBezTo>
                      <a:pt x="24345" y="165"/>
                      <a:pt x="18231" y="6280"/>
                      <a:pt x="18065" y="13871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5AF3191-97A2-F7C2-69AA-B690EAA5713C}"/>
                  </a:ext>
                </a:extLst>
              </p:cNvPr>
              <p:cNvSpPr/>
              <p:nvPr/>
            </p:nvSpPr>
            <p:spPr>
              <a:xfrm flipH="1">
                <a:off x="1579143" y="3591845"/>
                <a:ext cx="33232" cy="174411"/>
              </a:xfrm>
              <a:custGeom>
                <a:avLst/>
                <a:gdLst>
                  <a:gd name="connsiteX0" fmla="*/ 432 w 33232"/>
                  <a:gd name="connsiteY0" fmla="*/ 17539 h 174411"/>
                  <a:gd name="connsiteX1" fmla="*/ 5321 w 33232"/>
                  <a:gd name="connsiteY1" fmla="*/ 94210 h 174411"/>
                  <a:gd name="connsiteX2" fmla="*/ 4165 w 33232"/>
                  <a:gd name="connsiteY2" fmla="*/ 160541 h 174411"/>
                  <a:gd name="connsiteX3" fmla="*/ 18036 w 33232"/>
                  <a:gd name="connsiteY3" fmla="*/ 174412 h 174411"/>
                  <a:gd name="connsiteX4" fmla="*/ 31907 w 33232"/>
                  <a:gd name="connsiteY4" fmla="*/ 160541 h 174411"/>
                  <a:gd name="connsiteX5" fmla="*/ 33063 w 33232"/>
                  <a:gd name="connsiteY5" fmla="*/ 92187 h 174411"/>
                  <a:gd name="connsiteX6" fmla="*/ 27208 w 33232"/>
                  <a:gd name="connsiteY6" fmla="*/ 10164 h 174411"/>
                  <a:gd name="connsiteX7" fmla="*/ 10147 w 33232"/>
                  <a:gd name="connsiteY7" fmla="*/ 478 h 174411"/>
                  <a:gd name="connsiteX8" fmla="*/ 432 w 33232"/>
                  <a:gd name="connsiteY8" fmla="*/ 17539 h 17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32" h="174411">
                    <a:moveTo>
                      <a:pt x="432" y="17539"/>
                    </a:moveTo>
                    <a:cubicBezTo>
                      <a:pt x="3909" y="42945"/>
                      <a:pt x="5543" y="68568"/>
                      <a:pt x="5321" y="94210"/>
                    </a:cubicBezTo>
                    <a:cubicBezTo>
                      <a:pt x="5610" y="116293"/>
                      <a:pt x="5598" y="138492"/>
                      <a:pt x="4165" y="160541"/>
                    </a:cubicBezTo>
                    <a:cubicBezTo>
                      <a:pt x="4165" y="168202"/>
                      <a:pt x="10375" y="174412"/>
                      <a:pt x="18036" y="174412"/>
                    </a:cubicBezTo>
                    <a:cubicBezTo>
                      <a:pt x="25696" y="174412"/>
                      <a:pt x="31907" y="168202"/>
                      <a:pt x="31907" y="160541"/>
                    </a:cubicBezTo>
                    <a:cubicBezTo>
                      <a:pt x="33392" y="137822"/>
                      <a:pt x="33375" y="114941"/>
                      <a:pt x="33063" y="92187"/>
                    </a:cubicBezTo>
                    <a:cubicBezTo>
                      <a:pt x="33161" y="64738"/>
                      <a:pt x="31204" y="37321"/>
                      <a:pt x="27208" y="10164"/>
                    </a:cubicBezTo>
                    <a:cubicBezTo>
                      <a:pt x="25121" y="2818"/>
                      <a:pt x="17525" y="-1495"/>
                      <a:pt x="10147" y="478"/>
                    </a:cubicBezTo>
                    <a:cubicBezTo>
                      <a:pt x="2861" y="2645"/>
                      <a:pt x="-1423" y="10168"/>
                      <a:pt x="432" y="17539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A21D81F-D212-3C53-9A92-976F22943423}"/>
                  </a:ext>
                </a:extLst>
              </p:cNvPr>
              <p:cNvSpPr/>
              <p:nvPr/>
            </p:nvSpPr>
            <p:spPr>
              <a:xfrm flipH="1">
                <a:off x="1487685" y="3122797"/>
                <a:ext cx="222892" cy="35295"/>
              </a:xfrm>
              <a:custGeom>
                <a:avLst/>
                <a:gdLst>
                  <a:gd name="connsiteX0" fmla="*/ 209022 w 222892"/>
                  <a:gd name="connsiteY0" fmla="*/ 0 h 35295"/>
                  <a:gd name="connsiteX1" fmla="*/ 13357 w 222892"/>
                  <a:gd name="connsiteY1" fmla="*/ 5779 h 35295"/>
                  <a:gd name="connsiteX2" fmla="*/ 13357 w 222892"/>
                  <a:gd name="connsiteY2" fmla="*/ 33521 h 35295"/>
                  <a:gd name="connsiteX3" fmla="*/ 209022 w 222892"/>
                  <a:gd name="connsiteY3" fmla="*/ 27742 h 35295"/>
                  <a:gd name="connsiteX4" fmla="*/ 222893 w 222892"/>
                  <a:gd name="connsiteY4" fmla="*/ 13871 h 35295"/>
                  <a:gd name="connsiteX5" fmla="*/ 209022 w 222892"/>
                  <a:gd name="connsiteY5" fmla="*/ 0 h 3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892" h="35295">
                    <a:moveTo>
                      <a:pt x="209022" y="0"/>
                    </a:moveTo>
                    <a:cubicBezTo>
                      <a:pt x="144082" y="7471"/>
                      <a:pt x="78625" y="9405"/>
                      <a:pt x="13357" y="5779"/>
                    </a:cubicBezTo>
                    <a:cubicBezTo>
                      <a:pt x="-4478" y="4785"/>
                      <a:pt x="-4426" y="32527"/>
                      <a:pt x="13357" y="33521"/>
                    </a:cubicBezTo>
                    <a:cubicBezTo>
                      <a:pt x="78625" y="37146"/>
                      <a:pt x="144082" y="35213"/>
                      <a:pt x="209022" y="27742"/>
                    </a:cubicBezTo>
                    <a:cubicBezTo>
                      <a:pt x="216589" y="27521"/>
                      <a:pt x="222672" y="21438"/>
                      <a:pt x="222893" y="13871"/>
                    </a:cubicBezTo>
                    <a:cubicBezTo>
                      <a:pt x="222848" y="6229"/>
                      <a:pt x="216664" y="44"/>
                      <a:pt x="209022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3ECE970-087B-1A55-5773-AA7AAF6CEF9B}"/>
                  </a:ext>
                </a:extLst>
              </p:cNvPr>
              <p:cNvSpPr/>
              <p:nvPr/>
            </p:nvSpPr>
            <p:spPr>
              <a:xfrm flipH="1">
                <a:off x="2078544" y="2603641"/>
                <a:ext cx="143351" cy="122375"/>
              </a:xfrm>
              <a:custGeom>
                <a:avLst/>
                <a:gdLst>
                  <a:gd name="connsiteX0" fmla="*/ 63977 w 124262"/>
                  <a:gd name="connsiteY0" fmla="*/ 122375 h 122375"/>
                  <a:gd name="connsiteX1" fmla="*/ 13932 w 124262"/>
                  <a:gd name="connsiteY1" fmla="*/ 71631 h 122375"/>
                  <a:gd name="connsiteX2" fmla="*/ 2055 w 124262"/>
                  <a:gd name="connsiteY2" fmla="*/ 46537 h 122375"/>
                  <a:gd name="connsiteX3" fmla="*/ 27601 w 124262"/>
                  <a:gd name="connsiteY3" fmla="*/ 20460 h 122375"/>
                  <a:gd name="connsiteX4" fmla="*/ 41269 w 124262"/>
                  <a:gd name="connsiteY4" fmla="*/ 5971 h 122375"/>
                  <a:gd name="connsiteX5" fmla="*/ 53949 w 124262"/>
                  <a:gd name="connsiteY5" fmla="*/ 2503 h 122375"/>
                  <a:gd name="connsiteX6" fmla="*/ 124263 w 124262"/>
                  <a:gd name="connsiteY6" fmla="*/ 47889 h 122375"/>
                  <a:gd name="connsiteX7" fmla="*/ 63977 w 124262"/>
                  <a:gd name="connsiteY7" fmla="*/ 122375 h 12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62" h="122375">
                    <a:moveTo>
                      <a:pt x="63977" y="122375"/>
                    </a:moveTo>
                    <a:cubicBezTo>
                      <a:pt x="45590" y="107232"/>
                      <a:pt x="28819" y="90227"/>
                      <a:pt x="13932" y="71631"/>
                    </a:cubicBezTo>
                    <a:cubicBezTo>
                      <a:pt x="8303" y="64604"/>
                      <a:pt x="-5106" y="55085"/>
                      <a:pt x="2055" y="46537"/>
                    </a:cubicBezTo>
                    <a:cubicBezTo>
                      <a:pt x="10146" y="36891"/>
                      <a:pt x="19937" y="28337"/>
                      <a:pt x="27601" y="20460"/>
                    </a:cubicBezTo>
                    <a:cubicBezTo>
                      <a:pt x="32224" y="15697"/>
                      <a:pt x="36780" y="10868"/>
                      <a:pt x="41269" y="5971"/>
                    </a:cubicBezTo>
                    <a:cubicBezTo>
                      <a:pt x="46702" y="24"/>
                      <a:pt x="46904" y="-2121"/>
                      <a:pt x="53949" y="2503"/>
                    </a:cubicBezTo>
                    <a:cubicBezTo>
                      <a:pt x="59428" y="6092"/>
                      <a:pt x="124199" y="48011"/>
                      <a:pt x="124263" y="47889"/>
                    </a:cubicBezTo>
                    <a:cubicBezTo>
                      <a:pt x="109652" y="76845"/>
                      <a:pt x="86817" y="99338"/>
                      <a:pt x="63977" y="1223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92AB51B-BD28-90DA-10AE-B8237F1D3FA2}"/>
                  </a:ext>
                </a:extLst>
              </p:cNvPr>
              <p:cNvSpPr/>
              <p:nvPr/>
            </p:nvSpPr>
            <p:spPr>
              <a:xfrm flipH="1">
                <a:off x="1836331" y="2562388"/>
                <a:ext cx="212265" cy="196965"/>
              </a:xfrm>
              <a:custGeom>
                <a:avLst/>
                <a:gdLst>
                  <a:gd name="connsiteX0" fmla="*/ 47155 w 212265"/>
                  <a:gd name="connsiteY0" fmla="*/ 180326 h 196965"/>
                  <a:gd name="connsiteX1" fmla="*/ 57165 w 212265"/>
                  <a:gd name="connsiteY1" fmla="*/ 196965 h 196965"/>
                  <a:gd name="connsiteX2" fmla="*/ 164768 w 212265"/>
                  <a:gd name="connsiteY2" fmla="*/ 107129 h 196965"/>
                  <a:gd name="connsiteX3" fmla="*/ 208692 w 212265"/>
                  <a:gd name="connsiteY3" fmla="*/ 59535 h 196965"/>
                  <a:gd name="connsiteX4" fmla="*/ 202560 w 212265"/>
                  <a:gd name="connsiteY4" fmla="*/ 35122 h 196965"/>
                  <a:gd name="connsiteX5" fmla="*/ 176575 w 212265"/>
                  <a:gd name="connsiteY5" fmla="*/ 0 h 196965"/>
                  <a:gd name="connsiteX6" fmla="*/ 0 w 212265"/>
                  <a:gd name="connsiteY6" fmla="*/ 101933 h 19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265" h="196965">
                    <a:moveTo>
                      <a:pt x="47155" y="180326"/>
                    </a:moveTo>
                    <a:lnTo>
                      <a:pt x="57165" y="196965"/>
                    </a:lnTo>
                    <a:cubicBezTo>
                      <a:pt x="94924" y="169361"/>
                      <a:pt x="130866" y="139353"/>
                      <a:pt x="164768" y="107129"/>
                    </a:cubicBezTo>
                    <a:cubicBezTo>
                      <a:pt x="179875" y="92570"/>
                      <a:pt x="196971" y="77075"/>
                      <a:pt x="208692" y="59535"/>
                    </a:cubicBezTo>
                    <a:cubicBezTo>
                      <a:pt x="216506" y="47808"/>
                      <a:pt x="210154" y="44259"/>
                      <a:pt x="202560" y="35122"/>
                    </a:cubicBezTo>
                    <a:cubicBezTo>
                      <a:pt x="193277" y="23887"/>
                      <a:pt x="184603" y="12163"/>
                      <a:pt x="176575" y="0"/>
                    </a:cubicBezTo>
                    <a:cubicBezTo>
                      <a:pt x="128530" y="37312"/>
                      <a:pt x="57003" y="81554"/>
                      <a:pt x="0" y="1019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59EAD7E-75EE-F2E2-3467-856549412ADA}"/>
                  </a:ext>
                </a:extLst>
              </p:cNvPr>
              <p:cNvSpPr/>
              <p:nvPr/>
            </p:nvSpPr>
            <p:spPr>
              <a:xfrm flipH="1">
                <a:off x="2049011" y="2649687"/>
                <a:ext cx="45719" cy="197816"/>
              </a:xfrm>
              <a:custGeom>
                <a:avLst/>
                <a:gdLst>
                  <a:gd name="connsiteX0" fmla="*/ 7068 w 34810"/>
                  <a:gd name="connsiteY0" fmla="*/ 13871 h 197816"/>
                  <a:gd name="connsiteX1" fmla="*/ 0 w 34810"/>
                  <a:gd name="connsiteY1" fmla="*/ 184418 h 197816"/>
                  <a:gd name="connsiteX2" fmla="*/ 27742 w 34810"/>
                  <a:gd name="connsiteY2" fmla="*/ 184418 h 197816"/>
                  <a:gd name="connsiteX3" fmla="*/ 34810 w 34810"/>
                  <a:gd name="connsiteY3" fmla="*/ 13871 h 197816"/>
                  <a:gd name="connsiteX4" fmla="*/ 20939 w 34810"/>
                  <a:gd name="connsiteY4" fmla="*/ 0 h 197816"/>
                  <a:gd name="connsiteX5" fmla="*/ 7068 w 34810"/>
                  <a:gd name="connsiteY5" fmla="*/ 13871 h 197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10" h="197816">
                    <a:moveTo>
                      <a:pt x="7068" y="13871"/>
                    </a:moveTo>
                    <a:cubicBezTo>
                      <a:pt x="2566" y="70787"/>
                      <a:pt x="197" y="127322"/>
                      <a:pt x="0" y="184418"/>
                    </a:cubicBezTo>
                    <a:cubicBezTo>
                      <a:pt x="-58" y="202271"/>
                      <a:pt x="27684" y="202294"/>
                      <a:pt x="27742" y="184418"/>
                    </a:cubicBezTo>
                    <a:cubicBezTo>
                      <a:pt x="27938" y="127322"/>
                      <a:pt x="30308" y="70787"/>
                      <a:pt x="34810" y="13871"/>
                    </a:cubicBezTo>
                    <a:cubicBezTo>
                      <a:pt x="34747" y="6236"/>
                      <a:pt x="28574" y="63"/>
                      <a:pt x="20939" y="0"/>
                    </a:cubicBezTo>
                    <a:cubicBezTo>
                      <a:pt x="13341" y="148"/>
                      <a:pt x="7216" y="6272"/>
                      <a:pt x="7068" y="13871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233236C-BC33-B50F-1212-856A49A89466}"/>
                  </a:ext>
                </a:extLst>
              </p:cNvPr>
              <p:cNvSpPr/>
              <p:nvPr/>
            </p:nvSpPr>
            <p:spPr>
              <a:xfrm flipH="1">
                <a:off x="1648355" y="3391048"/>
                <a:ext cx="297805" cy="248371"/>
              </a:xfrm>
              <a:custGeom>
                <a:avLst/>
                <a:gdLst>
                  <a:gd name="connsiteX0" fmla="*/ 297806 w 297805"/>
                  <a:gd name="connsiteY0" fmla="*/ 81870 h 248371"/>
                  <a:gd name="connsiteX1" fmla="*/ 259829 w 297805"/>
                  <a:gd name="connsiteY1" fmla="*/ 39102 h 248371"/>
                  <a:gd name="connsiteX2" fmla="*/ 198427 w 297805"/>
                  <a:gd name="connsiteY2" fmla="*/ 957 h 248371"/>
                  <a:gd name="connsiteX3" fmla="*/ 177078 w 297805"/>
                  <a:gd name="connsiteY3" fmla="*/ 24717 h 248371"/>
                  <a:gd name="connsiteX4" fmla="*/ 120936 w 297805"/>
                  <a:gd name="connsiteY4" fmla="*/ 55533 h 248371"/>
                  <a:gd name="connsiteX5" fmla="*/ 97922 w 297805"/>
                  <a:gd name="connsiteY5" fmla="*/ 62890 h 248371"/>
                  <a:gd name="connsiteX6" fmla="*/ 80341 w 297805"/>
                  <a:gd name="connsiteY6" fmla="*/ 80229 h 248371"/>
                  <a:gd name="connsiteX7" fmla="*/ 50195 w 297805"/>
                  <a:gd name="connsiteY7" fmla="*/ 140468 h 248371"/>
                  <a:gd name="connsiteX8" fmla="*/ 28736 w 297805"/>
                  <a:gd name="connsiteY8" fmla="*/ 153148 h 248371"/>
                  <a:gd name="connsiteX9" fmla="*/ 0 w 297805"/>
                  <a:gd name="connsiteY9" fmla="*/ 188698 h 248371"/>
                  <a:gd name="connsiteX10" fmla="*/ 143043 w 297805"/>
                  <a:gd name="connsiteY10" fmla="*/ 248186 h 248371"/>
                  <a:gd name="connsiteX11" fmla="*/ 211113 w 297805"/>
                  <a:gd name="connsiteY11" fmla="*/ 218648 h 248371"/>
                  <a:gd name="connsiteX12" fmla="*/ 297806 w 297805"/>
                  <a:gd name="connsiteY12" fmla="*/ 88291 h 2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805" h="248371">
                    <a:moveTo>
                      <a:pt x="297806" y="81870"/>
                    </a:moveTo>
                    <a:cubicBezTo>
                      <a:pt x="288148" y="69502"/>
                      <a:pt x="270787" y="50331"/>
                      <a:pt x="259829" y="39102"/>
                    </a:cubicBezTo>
                    <a:cubicBezTo>
                      <a:pt x="234335" y="12961"/>
                      <a:pt x="208969" y="-4349"/>
                      <a:pt x="198427" y="957"/>
                    </a:cubicBezTo>
                    <a:cubicBezTo>
                      <a:pt x="189350" y="6868"/>
                      <a:pt x="181988" y="15061"/>
                      <a:pt x="177078" y="24717"/>
                    </a:cubicBezTo>
                    <a:cubicBezTo>
                      <a:pt x="165429" y="44504"/>
                      <a:pt x="143884" y="56330"/>
                      <a:pt x="120936" y="55533"/>
                    </a:cubicBezTo>
                    <a:cubicBezTo>
                      <a:pt x="112732" y="55811"/>
                      <a:pt x="104766" y="58357"/>
                      <a:pt x="97922" y="62890"/>
                    </a:cubicBezTo>
                    <a:cubicBezTo>
                      <a:pt x="90686" y="67084"/>
                      <a:pt x="84635" y="73051"/>
                      <a:pt x="80341" y="80229"/>
                    </a:cubicBezTo>
                    <a:cubicBezTo>
                      <a:pt x="75486" y="90129"/>
                      <a:pt x="61627" y="121691"/>
                      <a:pt x="50195" y="140468"/>
                    </a:cubicBezTo>
                    <a:cubicBezTo>
                      <a:pt x="45242" y="148600"/>
                      <a:pt x="39653" y="148976"/>
                      <a:pt x="28736" y="153148"/>
                    </a:cubicBezTo>
                    <a:lnTo>
                      <a:pt x="0" y="188698"/>
                    </a:lnTo>
                    <a:cubicBezTo>
                      <a:pt x="53299" y="238148"/>
                      <a:pt x="86820" y="242193"/>
                      <a:pt x="143043" y="248186"/>
                    </a:cubicBezTo>
                    <a:cubicBezTo>
                      <a:pt x="161103" y="250117"/>
                      <a:pt x="195463" y="236708"/>
                      <a:pt x="211113" y="218648"/>
                    </a:cubicBezTo>
                    <a:cubicBezTo>
                      <a:pt x="246605" y="177700"/>
                      <a:pt x="270833" y="137093"/>
                      <a:pt x="297806" y="88291"/>
                    </a:cubicBezTo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21FD886-C6A6-5B47-F1C1-E9E91C7190B1}"/>
                  </a:ext>
                </a:extLst>
              </p:cNvPr>
              <p:cNvSpPr/>
              <p:nvPr/>
            </p:nvSpPr>
            <p:spPr>
              <a:xfrm flipH="1">
                <a:off x="1496208" y="3133510"/>
                <a:ext cx="152067" cy="342304"/>
              </a:xfrm>
              <a:custGeom>
                <a:avLst/>
                <a:gdLst>
                  <a:gd name="connsiteX0" fmla="*/ 123920 w 152067"/>
                  <a:gd name="connsiteY0" fmla="*/ 13393 h 342304"/>
                  <a:gd name="connsiteX1" fmla="*/ 114528 w 152067"/>
                  <a:gd name="connsiteY1" fmla="*/ 107541 h 342304"/>
                  <a:gd name="connsiteX2" fmla="*/ 98519 w 152067"/>
                  <a:gd name="connsiteY2" fmla="*/ 149570 h 342304"/>
                  <a:gd name="connsiteX3" fmla="*/ 36100 w 152067"/>
                  <a:gd name="connsiteY3" fmla="*/ 272176 h 342304"/>
                  <a:gd name="connsiteX4" fmla="*/ 18375 w 152067"/>
                  <a:gd name="connsiteY4" fmla="*/ 300391 h 342304"/>
                  <a:gd name="connsiteX5" fmla="*/ 13901 w 152067"/>
                  <a:gd name="connsiteY5" fmla="*/ 306749 h 342304"/>
                  <a:gd name="connsiteX6" fmla="*/ 12457 w 152067"/>
                  <a:gd name="connsiteY6" fmla="*/ 308720 h 342304"/>
                  <a:gd name="connsiteX7" fmla="*/ 11035 w 152067"/>
                  <a:gd name="connsiteY7" fmla="*/ 310604 h 342304"/>
                  <a:gd name="connsiteX8" fmla="*/ 11463 w 152067"/>
                  <a:gd name="connsiteY8" fmla="*/ 310026 h 342304"/>
                  <a:gd name="connsiteX9" fmla="*/ 4019 w 152067"/>
                  <a:gd name="connsiteY9" fmla="*/ 318551 h 342304"/>
                  <a:gd name="connsiteX10" fmla="*/ 23634 w 152067"/>
                  <a:gd name="connsiteY10" fmla="*/ 338166 h 342304"/>
                  <a:gd name="connsiteX11" fmla="*/ 55057 w 152067"/>
                  <a:gd name="connsiteY11" fmla="*/ 294525 h 342304"/>
                  <a:gd name="connsiteX12" fmla="*/ 89850 w 152067"/>
                  <a:gd name="connsiteY12" fmla="*/ 231592 h 342304"/>
                  <a:gd name="connsiteX13" fmla="*/ 119978 w 152067"/>
                  <a:gd name="connsiteY13" fmla="*/ 169128 h 342304"/>
                  <a:gd name="connsiteX14" fmla="*/ 139536 w 152067"/>
                  <a:gd name="connsiteY14" fmla="*/ 120932 h 342304"/>
                  <a:gd name="connsiteX15" fmla="*/ 151644 w 152067"/>
                  <a:gd name="connsiteY15" fmla="*/ 13387 h 342304"/>
                  <a:gd name="connsiteX16" fmla="*/ 123903 w 152067"/>
                  <a:gd name="connsiteY16" fmla="*/ 13388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2067" h="342304">
                    <a:moveTo>
                      <a:pt x="123920" y="13393"/>
                    </a:moveTo>
                    <a:cubicBezTo>
                      <a:pt x="125315" y="45064"/>
                      <a:pt x="122152" y="76771"/>
                      <a:pt x="114528" y="107541"/>
                    </a:cubicBezTo>
                    <a:cubicBezTo>
                      <a:pt x="110352" y="121965"/>
                      <a:pt x="104997" y="136022"/>
                      <a:pt x="98519" y="149570"/>
                    </a:cubicBezTo>
                    <a:cubicBezTo>
                      <a:pt x="80081" y="191601"/>
                      <a:pt x="59240" y="232538"/>
                      <a:pt x="36100" y="272176"/>
                    </a:cubicBezTo>
                    <a:cubicBezTo>
                      <a:pt x="30465" y="281747"/>
                      <a:pt x="24646" y="291248"/>
                      <a:pt x="18375" y="300391"/>
                    </a:cubicBezTo>
                    <a:cubicBezTo>
                      <a:pt x="16915" y="302530"/>
                      <a:pt x="15423" y="304649"/>
                      <a:pt x="13901" y="306749"/>
                    </a:cubicBezTo>
                    <a:lnTo>
                      <a:pt x="12457" y="308720"/>
                    </a:lnTo>
                    <a:cubicBezTo>
                      <a:pt x="11983" y="309350"/>
                      <a:pt x="11514" y="309980"/>
                      <a:pt x="11035" y="310604"/>
                    </a:cubicBezTo>
                    <a:cubicBezTo>
                      <a:pt x="11925" y="309448"/>
                      <a:pt x="12067" y="309255"/>
                      <a:pt x="11463" y="310026"/>
                    </a:cubicBezTo>
                    <a:cubicBezTo>
                      <a:pt x="9126" y="312991"/>
                      <a:pt x="6642" y="315836"/>
                      <a:pt x="4019" y="318551"/>
                    </a:cubicBezTo>
                    <a:cubicBezTo>
                      <a:pt x="-8500" y="331300"/>
                      <a:pt x="11098" y="350916"/>
                      <a:pt x="23634" y="338166"/>
                    </a:cubicBezTo>
                    <a:cubicBezTo>
                      <a:pt x="35734" y="324861"/>
                      <a:pt x="46276" y="310220"/>
                      <a:pt x="55057" y="294525"/>
                    </a:cubicBezTo>
                    <a:cubicBezTo>
                      <a:pt x="67512" y="274049"/>
                      <a:pt x="78909" y="252913"/>
                      <a:pt x="89850" y="231592"/>
                    </a:cubicBezTo>
                    <a:cubicBezTo>
                      <a:pt x="100397" y="211023"/>
                      <a:pt x="110494" y="190211"/>
                      <a:pt x="119978" y="169128"/>
                    </a:cubicBezTo>
                    <a:cubicBezTo>
                      <a:pt x="127460" y="153470"/>
                      <a:pt x="133991" y="137376"/>
                      <a:pt x="139536" y="120932"/>
                    </a:cubicBezTo>
                    <a:cubicBezTo>
                      <a:pt x="149381" y="85978"/>
                      <a:pt x="153470" y="49655"/>
                      <a:pt x="151644" y="13387"/>
                    </a:cubicBezTo>
                    <a:cubicBezTo>
                      <a:pt x="151118" y="-4425"/>
                      <a:pt x="123371" y="-4500"/>
                      <a:pt x="123903" y="13388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26FC65B-D914-AFAB-BF4D-4C97E0A092E7}"/>
                  </a:ext>
                </a:extLst>
              </p:cNvPr>
              <p:cNvSpPr/>
              <p:nvPr/>
            </p:nvSpPr>
            <p:spPr>
              <a:xfrm flipH="1">
                <a:off x="1677954" y="3183054"/>
                <a:ext cx="76868" cy="216984"/>
              </a:xfrm>
              <a:custGeom>
                <a:avLst/>
                <a:gdLst>
                  <a:gd name="connsiteX0" fmla="*/ 48886 w 76868"/>
                  <a:gd name="connsiteY0" fmla="*/ 13368 h 216984"/>
                  <a:gd name="connsiteX1" fmla="*/ 42297 w 76868"/>
                  <a:gd name="connsiteY1" fmla="*/ 67551 h 216984"/>
                  <a:gd name="connsiteX2" fmla="*/ 29756 w 76868"/>
                  <a:gd name="connsiteY2" fmla="*/ 108851 h 216984"/>
                  <a:gd name="connsiteX3" fmla="*/ 477 w 76868"/>
                  <a:gd name="connsiteY3" fmla="*/ 199485 h 216984"/>
                  <a:gd name="connsiteX4" fmla="*/ 10163 w 76868"/>
                  <a:gd name="connsiteY4" fmla="*/ 216546 h 216984"/>
                  <a:gd name="connsiteX5" fmla="*/ 27224 w 76868"/>
                  <a:gd name="connsiteY5" fmla="*/ 206860 h 216984"/>
                  <a:gd name="connsiteX6" fmla="*/ 57081 w 76868"/>
                  <a:gd name="connsiteY6" fmla="*/ 114342 h 216984"/>
                  <a:gd name="connsiteX7" fmla="*/ 69894 w 76868"/>
                  <a:gd name="connsiteY7" fmla="*/ 72088 h 216984"/>
                  <a:gd name="connsiteX8" fmla="*/ 76627 w 76868"/>
                  <a:gd name="connsiteY8" fmla="*/ 13368 h 216984"/>
                  <a:gd name="connsiteX9" fmla="*/ 48886 w 76868"/>
                  <a:gd name="connsiteY9" fmla="*/ 13368 h 216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868" h="216984">
                    <a:moveTo>
                      <a:pt x="48886" y="13368"/>
                    </a:moveTo>
                    <a:cubicBezTo>
                      <a:pt x="49861" y="31675"/>
                      <a:pt x="47631" y="50011"/>
                      <a:pt x="42297" y="67551"/>
                    </a:cubicBezTo>
                    <a:cubicBezTo>
                      <a:pt x="38148" y="81329"/>
                      <a:pt x="33967" y="95096"/>
                      <a:pt x="29756" y="108851"/>
                    </a:cubicBezTo>
                    <a:cubicBezTo>
                      <a:pt x="20508" y="139188"/>
                      <a:pt x="11637" y="169790"/>
                      <a:pt x="477" y="199485"/>
                    </a:cubicBezTo>
                    <a:cubicBezTo>
                      <a:pt x="-1493" y="206863"/>
                      <a:pt x="2818" y="214457"/>
                      <a:pt x="10163" y="216546"/>
                    </a:cubicBezTo>
                    <a:cubicBezTo>
                      <a:pt x="17528" y="218415"/>
                      <a:pt x="25055" y="214141"/>
                      <a:pt x="27224" y="206860"/>
                    </a:cubicBezTo>
                    <a:cubicBezTo>
                      <a:pt x="38616" y="176546"/>
                      <a:pt x="47672" y="145302"/>
                      <a:pt x="57081" y="114342"/>
                    </a:cubicBezTo>
                    <a:cubicBezTo>
                      <a:pt x="61364" y="100263"/>
                      <a:pt x="65785" y="86213"/>
                      <a:pt x="69894" y="72088"/>
                    </a:cubicBezTo>
                    <a:cubicBezTo>
                      <a:pt x="75383" y="53024"/>
                      <a:pt x="77658" y="33179"/>
                      <a:pt x="76627" y="13368"/>
                    </a:cubicBezTo>
                    <a:cubicBezTo>
                      <a:pt x="75772" y="-4404"/>
                      <a:pt x="48025" y="-4508"/>
                      <a:pt x="48886" y="13368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36A56140-238C-04A0-0CD6-9B5C5BE171DE}"/>
                  </a:ext>
                </a:extLst>
              </p:cNvPr>
              <p:cNvSpPr/>
              <p:nvPr/>
            </p:nvSpPr>
            <p:spPr>
              <a:xfrm flipH="1">
                <a:off x="1634479" y="3465503"/>
                <a:ext cx="325802" cy="187372"/>
              </a:xfrm>
              <a:custGeom>
                <a:avLst/>
                <a:gdLst>
                  <a:gd name="connsiteX0" fmla="*/ 4330 w 325802"/>
                  <a:gd name="connsiteY0" fmla="*/ 124052 h 187372"/>
                  <a:gd name="connsiteX1" fmla="*/ 74089 w 325802"/>
                  <a:gd name="connsiteY1" fmla="*/ 171039 h 187372"/>
                  <a:gd name="connsiteX2" fmla="*/ 142588 w 325802"/>
                  <a:gd name="connsiteY2" fmla="*/ 186002 h 187372"/>
                  <a:gd name="connsiteX3" fmla="*/ 176507 w 325802"/>
                  <a:gd name="connsiteY3" fmla="*/ 185938 h 187372"/>
                  <a:gd name="connsiteX4" fmla="*/ 211976 w 325802"/>
                  <a:gd name="connsiteY4" fmla="*/ 172114 h 187372"/>
                  <a:gd name="connsiteX5" fmla="*/ 269505 w 325802"/>
                  <a:gd name="connsiteY5" fmla="*/ 110042 h 187372"/>
                  <a:gd name="connsiteX6" fmla="*/ 323942 w 325802"/>
                  <a:gd name="connsiteY6" fmla="*/ 20836 h 187372"/>
                  <a:gd name="connsiteX7" fmla="*/ 299992 w 325802"/>
                  <a:gd name="connsiteY7" fmla="*/ 6832 h 187372"/>
                  <a:gd name="connsiteX8" fmla="*/ 256519 w 325802"/>
                  <a:gd name="connsiteY8" fmla="*/ 80029 h 187372"/>
                  <a:gd name="connsiteX9" fmla="*/ 233100 w 325802"/>
                  <a:gd name="connsiteY9" fmla="*/ 112920 h 187372"/>
                  <a:gd name="connsiteX10" fmla="*/ 207503 w 325802"/>
                  <a:gd name="connsiteY10" fmla="*/ 141985 h 187372"/>
                  <a:gd name="connsiteX11" fmla="*/ 152921 w 325802"/>
                  <a:gd name="connsiteY11" fmla="*/ 159405 h 187372"/>
                  <a:gd name="connsiteX12" fmla="*/ 90821 w 325802"/>
                  <a:gd name="connsiteY12" fmla="*/ 147799 h 187372"/>
                  <a:gd name="connsiteX13" fmla="*/ 23969 w 325802"/>
                  <a:gd name="connsiteY13" fmla="*/ 104453 h 187372"/>
                  <a:gd name="connsiteX14" fmla="*/ 4354 w 325802"/>
                  <a:gd name="connsiteY14" fmla="*/ 124069 h 187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5802" h="187372">
                    <a:moveTo>
                      <a:pt x="4330" y="124052"/>
                    </a:moveTo>
                    <a:cubicBezTo>
                      <a:pt x="24595" y="143748"/>
                      <a:pt x="48220" y="159662"/>
                      <a:pt x="74089" y="171039"/>
                    </a:cubicBezTo>
                    <a:cubicBezTo>
                      <a:pt x="96124" y="179155"/>
                      <a:pt x="119175" y="184191"/>
                      <a:pt x="142588" y="186002"/>
                    </a:cubicBezTo>
                    <a:cubicBezTo>
                      <a:pt x="153820" y="187851"/>
                      <a:pt x="165282" y="187829"/>
                      <a:pt x="176507" y="185938"/>
                    </a:cubicBezTo>
                    <a:cubicBezTo>
                      <a:pt x="188982" y="183219"/>
                      <a:pt x="200952" y="178554"/>
                      <a:pt x="211976" y="172114"/>
                    </a:cubicBezTo>
                    <a:cubicBezTo>
                      <a:pt x="236585" y="158023"/>
                      <a:pt x="253432" y="132715"/>
                      <a:pt x="269505" y="110042"/>
                    </a:cubicBezTo>
                    <a:cubicBezTo>
                      <a:pt x="289297" y="81343"/>
                      <a:pt x="307471" y="51561"/>
                      <a:pt x="323942" y="20836"/>
                    </a:cubicBezTo>
                    <a:cubicBezTo>
                      <a:pt x="332612" y="5202"/>
                      <a:pt x="308644" y="-8807"/>
                      <a:pt x="299992" y="6832"/>
                    </a:cubicBezTo>
                    <a:cubicBezTo>
                      <a:pt x="286254" y="31684"/>
                      <a:pt x="272193" y="56356"/>
                      <a:pt x="256519" y="80029"/>
                    </a:cubicBezTo>
                    <a:cubicBezTo>
                      <a:pt x="249086" y="91247"/>
                      <a:pt x="241336" y="102280"/>
                      <a:pt x="233100" y="112920"/>
                    </a:cubicBezTo>
                    <a:cubicBezTo>
                      <a:pt x="225790" y="123620"/>
                      <a:pt x="217193" y="133382"/>
                      <a:pt x="207503" y="141985"/>
                    </a:cubicBezTo>
                    <a:cubicBezTo>
                      <a:pt x="192154" y="154463"/>
                      <a:pt x="172660" y="160684"/>
                      <a:pt x="152921" y="159405"/>
                    </a:cubicBezTo>
                    <a:cubicBezTo>
                      <a:pt x="131856" y="157844"/>
                      <a:pt x="111028" y="153952"/>
                      <a:pt x="90821" y="147799"/>
                    </a:cubicBezTo>
                    <a:cubicBezTo>
                      <a:pt x="65304" y="139090"/>
                      <a:pt x="43596" y="122520"/>
                      <a:pt x="23969" y="104453"/>
                    </a:cubicBezTo>
                    <a:cubicBezTo>
                      <a:pt x="10856" y="92374"/>
                      <a:pt x="-8812" y="111967"/>
                      <a:pt x="4354" y="124069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8C87100-14D3-7387-2FAC-5BF8AE194D55}"/>
                  </a:ext>
                </a:extLst>
              </p:cNvPr>
              <p:cNvSpPr/>
              <p:nvPr/>
            </p:nvSpPr>
            <p:spPr>
              <a:xfrm flipH="1">
                <a:off x="1634593" y="3377466"/>
                <a:ext cx="296598" cy="180559"/>
              </a:xfrm>
              <a:custGeom>
                <a:avLst/>
                <a:gdLst>
                  <a:gd name="connsiteX0" fmla="*/ 292662 w 296598"/>
                  <a:gd name="connsiteY0" fmla="*/ 85644 h 180559"/>
                  <a:gd name="connsiteX1" fmla="*/ 233902 w 296598"/>
                  <a:gd name="connsiteY1" fmla="*/ 23515 h 180559"/>
                  <a:gd name="connsiteX2" fmla="*/ 199699 w 296598"/>
                  <a:gd name="connsiteY2" fmla="*/ 1899 h 180559"/>
                  <a:gd name="connsiteX3" fmla="*/ 166958 w 296598"/>
                  <a:gd name="connsiteY3" fmla="*/ 9413 h 180559"/>
                  <a:gd name="connsiteX4" fmla="*/ 142378 w 296598"/>
                  <a:gd name="connsiteY4" fmla="*/ 41165 h 180559"/>
                  <a:gd name="connsiteX5" fmla="*/ 115214 w 296598"/>
                  <a:gd name="connsiteY5" fmla="*/ 54776 h 180559"/>
                  <a:gd name="connsiteX6" fmla="*/ 94483 w 296598"/>
                  <a:gd name="connsiteY6" fmla="*/ 56660 h 180559"/>
                  <a:gd name="connsiteX7" fmla="*/ 74174 w 296598"/>
                  <a:gd name="connsiteY7" fmla="*/ 65797 h 180559"/>
                  <a:gd name="connsiteX8" fmla="*/ 50299 w 296598"/>
                  <a:gd name="connsiteY8" fmla="*/ 93383 h 180559"/>
                  <a:gd name="connsiteX9" fmla="*/ 32625 w 296598"/>
                  <a:gd name="connsiteY9" fmla="*/ 130117 h 180559"/>
                  <a:gd name="connsiteX10" fmla="*/ 22274 w 296598"/>
                  <a:gd name="connsiteY10" fmla="*/ 148548 h 180559"/>
                  <a:gd name="connsiteX11" fmla="*/ 21257 w 296598"/>
                  <a:gd name="connsiteY11" fmla="*/ 149288 h 180559"/>
                  <a:gd name="connsiteX12" fmla="*/ 19072 w 296598"/>
                  <a:gd name="connsiteY12" fmla="*/ 150195 h 180559"/>
                  <a:gd name="connsiteX13" fmla="*/ 10108 w 296598"/>
                  <a:gd name="connsiteY13" fmla="*/ 153334 h 180559"/>
                  <a:gd name="connsiteX14" fmla="*/ 422 w 296598"/>
                  <a:gd name="connsiteY14" fmla="*/ 170395 h 180559"/>
                  <a:gd name="connsiteX15" fmla="*/ 17483 w 296598"/>
                  <a:gd name="connsiteY15" fmla="*/ 180081 h 180559"/>
                  <a:gd name="connsiteX16" fmla="*/ 47230 w 296598"/>
                  <a:gd name="connsiteY16" fmla="*/ 161009 h 180559"/>
                  <a:gd name="connsiteX17" fmla="*/ 64771 w 296598"/>
                  <a:gd name="connsiteY17" fmla="*/ 127563 h 180559"/>
                  <a:gd name="connsiteX18" fmla="*/ 77382 w 296598"/>
                  <a:gd name="connsiteY18" fmla="*/ 100769 h 180559"/>
                  <a:gd name="connsiteX19" fmla="*/ 103927 w 296598"/>
                  <a:gd name="connsiteY19" fmla="*/ 82974 h 180559"/>
                  <a:gd name="connsiteX20" fmla="*/ 122173 w 296598"/>
                  <a:gd name="connsiteY20" fmla="*/ 81541 h 180559"/>
                  <a:gd name="connsiteX21" fmla="*/ 169050 w 296598"/>
                  <a:gd name="connsiteY21" fmla="*/ 52533 h 180559"/>
                  <a:gd name="connsiteX22" fmla="*/ 179632 w 296598"/>
                  <a:gd name="connsiteY22" fmla="*/ 36773 h 180559"/>
                  <a:gd name="connsiteX23" fmla="*/ 185788 w 296598"/>
                  <a:gd name="connsiteY23" fmla="*/ 29768 h 180559"/>
                  <a:gd name="connsiteX24" fmla="*/ 188764 w 296598"/>
                  <a:gd name="connsiteY24" fmla="*/ 27456 h 180559"/>
                  <a:gd name="connsiteX25" fmla="*/ 188134 w 296598"/>
                  <a:gd name="connsiteY25" fmla="*/ 27346 h 180559"/>
                  <a:gd name="connsiteX26" fmla="*/ 187302 w 296598"/>
                  <a:gd name="connsiteY26" fmla="*/ 27445 h 180559"/>
                  <a:gd name="connsiteX27" fmla="*/ 189544 w 296598"/>
                  <a:gd name="connsiteY27" fmla="*/ 27508 h 180559"/>
                  <a:gd name="connsiteX28" fmla="*/ 189602 w 296598"/>
                  <a:gd name="connsiteY28" fmla="*/ 27739 h 180559"/>
                  <a:gd name="connsiteX29" fmla="*/ 193451 w 296598"/>
                  <a:gd name="connsiteY29" fmla="*/ 29144 h 180559"/>
                  <a:gd name="connsiteX30" fmla="*/ 209588 w 296598"/>
                  <a:gd name="connsiteY30" fmla="*/ 39339 h 180559"/>
                  <a:gd name="connsiteX31" fmla="*/ 273058 w 296598"/>
                  <a:gd name="connsiteY31" fmla="*/ 105225 h 180559"/>
                  <a:gd name="connsiteX32" fmla="*/ 292674 w 296598"/>
                  <a:gd name="connsiteY32" fmla="*/ 105225 h 180559"/>
                  <a:gd name="connsiteX33" fmla="*/ 292674 w 296598"/>
                  <a:gd name="connsiteY33" fmla="*/ 85610 h 180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6598" h="180559">
                    <a:moveTo>
                      <a:pt x="292662" y="85644"/>
                    </a:moveTo>
                    <a:cubicBezTo>
                      <a:pt x="275275" y="62959"/>
                      <a:pt x="255583" y="42138"/>
                      <a:pt x="233902" y="23515"/>
                    </a:cubicBezTo>
                    <a:cubicBezTo>
                      <a:pt x="223862" y="14352"/>
                      <a:pt x="212283" y="7034"/>
                      <a:pt x="199699" y="1899"/>
                    </a:cubicBezTo>
                    <a:cubicBezTo>
                      <a:pt x="188262" y="-2322"/>
                      <a:pt x="175410" y="627"/>
                      <a:pt x="166958" y="9413"/>
                    </a:cubicBezTo>
                    <a:cubicBezTo>
                      <a:pt x="156803" y="18544"/>
                      <a:pt x="151931" y="31669"/>
                      <a:pt x="142378" y="41165"/>
                    </a:cubicBezTo>
                    <a:cubicBezTo>
                      <a:pt x="135013" y="48492"/>
                      <a:pt x="125492" y="53262"/>
                      <a:pt x="115214" y="54776"/>
                    </a:cubicBezTo>
                    <a:cubicBezTo>
                      <a:pt x="108279" y="55787"/>
                      <a:pt x="101407" y="55117"/>
                      <a:pt x="94483" y="56660"/>
                    </a:cubicBezTo>
                    <a:cubicBezTo>
                      <a:pt x="87163" y="58295"/>
                      <a:pt x="80253" y="61404"/>
                      <a:pt x="74174" y="65797"/>
                    </a:cubicBezTo>
                    <a:cubicBezTo>
                      <a:pt x="63849" y="72644"/>
                      <a:pt x="55593" y="82183"/>
                      <a:pt x="50299" y="93383"/>
                    </a:cubicBezTo>
                    <a:cubicBezTo>
                      <a:pt x="44548" y="105693"/>
                      <a:pt x="38855" y="118038"/>
                      <a:pt x="32625" y="130117"/>
                    </a:cubicBezTo>
                    <a:cubicBezTo>
                      <a:pt x="29929" y="136655"/>
                      <a:pt x="26453" y="142843"/>
                      <a:pt x="22274" y="148548"/>
                    </a:cubicBezTo>
                    <a:cubicBezTo>
                      <a:pt x="23014" y="147739"/>
                      <a:pt x="21159" y="149363"/>
                      <a:pt x="21257" y="149288"/>
                    </a:cubicBezTo>
                    <a:cubicBezTo>
                      <a:pt x="22829" y="148132"/>
                      <a:pt x="19442" y="150034"/>
                      <a:pt x="19072" y="150195"/>
                    </a:cubicBezTo>
                    <a:cubicBezTo>
                      <a:pt x="17662" y="150808"/>
                      <a:pt x="12749" y="152345"/>
                      <a:pt x="10108" y="153334"/>
                    </a:cubicBezTo>
                    <a:cubicBezTo>
                      <a:pt x="2854" y="155537"/>
                      <a:pt x="-1403" y="163036"/>
                      <a:pt x="422" y="170395"/>
                    </a:cubicBezTo>
                    <a:cubicBezTo>
                      <a:pt x="2508" y="177742"/>
                      <a:pt x="10105" y="182055"/>
                      <a:pt x="17483" y="180081"/>
                    </a:cubicBezTo>
                    <a:cubicBezTo>
                      <a:pt x="29527" y="175596"/>
                      <a:pt x="39878" y="172319"/>
                      <a:pt x="47230" y="161009"/>
                    </a:cubicBezTo>
                    <a:cubicBezTo>
                      <a:pt x="53789" y="150248"/>
                      <a:pt x="59648" y="139076"/>
                      <a:pt x="64771" y="127563"/>
                    </a:cubicBezTo>
                    <a:cubicBezTo>
                      <a:pt x="69030" y="118686"/>
                      <a:pt x="72798" y="109485"/>
                      <a:pt x="77382" y="100769"/>
                    </a:cubicBezTo>
                    <a:cubicBezTo>
                      <a:pt x="83144" y="91185"/>
                      <a:pt x="92873" y="84663"/>
                      <a:pt x="103927" y="82974"/>
                    </a:cubicBezTo>
                    <a:cubicBezTo>
                      <a:pt x="110001" y="82223"/>
                      <a:pt x="116064" y="82575"/>
                      <a:pt x="122173" y="81541"/>
                    </a:cubicBezTo>
                    <a:cubicBezTo>
                      <a:pt x="140925" y="78200"/>
                      <a:pt x="157693" y="67824"/>
                      <a:pt x="169050" y="52533"/>
                    </a:cubicBezTo>
                    <a:cubicBezTo>
                      <a:pt x="172911" y="47488"/>
                      <a:pt x="175882" y="41888"/>
                      <a:pt x="179632" y="36773"/>
                    </a:cubicBezTo>
                    <a:cubicBezTo>
                      <a:pt x="181439" y="34233"/>
                      <a:pt x="183501" y="31886"/>
                      <a:pt x="185788" y="29768"/>
                    </a:cubicBezTo>
                    <a:cubicBezTo>
                      <a:pt x="186811" y="28849"/>
                      <a:pt x="187660" y="28317"/>
                      <a:pt x="188764" y="27456"/>
                    </a:cubicBezTo>
                    <a:cubicBezTo>
                      <a:pt x="191977" y="24867"/>
                      <a:pt x="188643" y="28392"/>
                      <a:pt x="188134" y="27346"/>
                    </a:cubicBezTo>
                    <a:lnTo>
                      <a:pt x="187302" y="27445"/>
                    </a:lnTo>
                    <a:cubicBezTo>
                      <a:pt x="188050" y="27411"/>
                      <a:pt x="188799" y="27432"/>
                      <a:pt x="189544" y="27508"/>
                    </a:cubicBezTo>
                    <a:cubicBezTo>
                      <a:pt x="188966" y="27352"/>
                      <a:pt x="186822" y="26930"/>
                      <a:pt x="189602" y="27739"/>
                    </a:cubicBezTo>
                    <a:cubicBezTo>
                      <a:pt x="190935" y="28058"/>
                      <a:pt x="192226" y="28529"/>
                      <a:pt x="193451" y="29144"/>
                    </a:cubicBezTo>
                    <a:cubicBezTo>
                      <a:pt x="199173" y="31965"/>
                      <a:pt x="204582" y="35383"/>
                      <a:pt x="209588" y="39339"/>
                    </a:cubicBezTo>
                    <a:cubicBezTo>
                      <a:pt x="233396" y="58583"/>
                      <a:pt x="254716" y="80715"/>
                      <a:pt x="273058" y="105225"/>
                    </a:cubicBezTo>
                    <a:cubicBezTo>
                      <a:pt x="278493" y="110597"/>
                      <a:pt x="287238" y="110597"/>
                      <a:pt x="292674" y="105225"/>
                    </a:cubicBezTo>
                    <a:cubicBezTo>
                      <a:pt x="297906" y="99734"/>
                      <a:pt x="297906" y="91101"/>
                      <a:pt x="292674" y="8561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5A6031-245D-552C-973B-DADDDBE95DE0}"/>
                  </a:ext>
                </a:extLst>
              </p:cNvPr>
              <p:cNvSpPr/>
              <p:nvPr/>
            </p:nvSpPr>
            <p:spPr>
              <a:xfrm flipH="1">
                <a:off x="1898959" y="3528971"/>
                <a:ext cx="61060" cy="64640"/>
              </a:xfrm>
              <a:custGeom>
                <a:avLst/>
                <a:gdLst>
                  <a:gd name="connsiteX0" fmla="*/ 27250 w 61060"/>
                  <a:gd name="connsiteY0" fmla="*/ 54452 h 64640"/>
                  <a:gd name="connsiteX1" fmla="*/ 28822 w 61060"/>
                  <a:gd name="connsiteY1" fmla="*/ 49880 h 64640"/>
                  <a:gd name="connsiteX2" fmla="*/ 27423 w 61060"/>
                  <a:gd name="connsiteY2" fmla="*/ 53192 h 64640"/>
                  <a:gd name="connsiteX3" fmla="*/ 34174 w 61060"/>
                  <a:gd name="connsiteY3" fmla="*/ 41876 h 64640"/>
                  <a:gd name="connsiteX4" fmla="*/ 32007 w 61060"/>
                  <a:gd name="connsiteY4" fmla="*/ 44684 h 64640"/>
                  <a:gd name="connsiteX5" fmla="*/ 46132 w 61060"/>
                  <a:gd name="connsiteY5" fmla="*/ 30687 h 64640"/>
                  <a:gd name="connsiteX6" fmla="*/ 43323 w 61060"/>
                  <a:gd name="connsiteY6" fmla="*/ 32854 h 64640"/>
                  <a:gd name="connsiteX7" fmla="*/ 54229 w 61060"/>
                  <a:gd name="connsiteY7" fmla="*/ 25745 h 64640"/>
                  <a:gd name="connsiteX8" fmla="*/ 59205 w 61060"/>
                  <a:gd name="connsiteY8" fmla="*/ 6771 h 64640"/>
                  <a:gd name="connsiteX9" fmla="*/ 40231 w 61060"/>
                  <a:gd name="connsiteY9" fmla="*/ 1795 h 64640"/>
                  <a:gd name="connsiteX10" fmla="*/ 16887 w 61060"/>
                  <a:gd name="connsiteY10" fmla="*/ 19798 h 64640"/>
                  <a:gd name="connsiteX11" fmla="*/ 503 w 61060"/>
                  <a:gd name="connsiteY11" fmla="*/ 47077 h 64640"/>
                  <a:gd name="connsiteX12" fmla="*/ 10189 w 61060"/>
                  <a:gd name="connsiteY12" fmla="*/ 64138 h 64640"/>
                  <a:gd name="connsiteX13" fmla="*/ 27250 w 61060"/>
                  <a:gd name="connsiteY13" fmla="*/ 54452 h 64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060" h="64640">
                    <a:moveTo>
                      <a:pt x="27250" y="54452"/>
                    </a:moveTo>
                    <a:cubicBezTo>
                      <a:pt x="27683" y="52898"/>
                      <a:pt x="28208" y="51372"/>
                      <a:pt x="28822" y="49880"/>
                    </a:cubicBezTo>
                    <a:lnTo>
                      <a:pt x="27423" y="53192"/>
                    </a:lnTo>
                    <a:cubicBezTo>
                      <a:pt x="29194" y="49154"/>
                      <a:pt x="31462" y="45352"/>
                      <a:pt x="34174" y="41876"/>
                    </a:cubicBezTo>
                    <a:lnTo>
                      <a:pt x="32007" y="44684"/>
                    </a:lnTo>
                    <a:cubicBezTo>
                      <a:pt x="36117" y="39452"/>
                      <a:pt x="40862" y="34750"/>
                      <a:pt x="46132" y="30687"/>
                    </a:cubicBezTo>
                    <a:lnTo>
                      <a:pt x="43323" y="32854"/>
                    </a:lnTo>
                    <a:cubicBezTo>
                      <a:pt x="46760" y="30194"/>
                      <a:pt x="50408" y="27817"/>
                      <a:pt x="54229" y="25745"/>
                    </a:cubicBezTo>
                    <a:cubicBezTo>
                      <a:pt x="60788" y="21838"/>
                      <a:pt x="63003" y="13394"/>
                      <a:pt x="59205" y="6771"/>
                    </a:cubicBezTo>
                    <a:cubicBezTo>
                      <a:pt x="55239" y="291"/>
                      <a:pt x="46866" y="-1905"/>
                      <a:pt x="40231" y="1795"/>
                    </a:cubicBezTo>
                    <a:cubicBezTo>
                      <a:pt x="31537" y="6509"/>
                      <a:pt x="23656" y="12587"/>
                      <a:pt x="16887" y="19798"/>
                    </a:cubicBezTo>
                    <a:cubicBezTo>
                      <a:pt x="9299" y="27431"/>
                      <a:pt x="3677" y="36792"/>
                      <a:pt x="503" y="47077"/>
                    </a:cubicBezTo>
                    <a:cubicBezTo>
                      <a:pt x="-1534" y="54463"/>
                      <a:pt x="2803" y="62102"/>
                      <a:pt x="10189" y="64138"/>
                    </a:cubicBezTo>
                    <a:cubicBezTo>
                      <a:pt x="17575" y="66175"/>
                      <a:pt x="25214" y="61838"/>
                      <a:pt x="27250" y="54452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</p:grp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CC907C2-2C6A-CA8E-71ED-F2928C873DC5}"/>
                </a:ext>
              </a:extLst>
            </p:cNvPr>
            <p:cNvSpPr/>
            <p:nvPr/>
          </p:nvSpPr>
          <p:spPr>
            <a:xfrm>
              <a:off x="3648246" y="3391489"/>
              <a:ext cx="4024074" cy="368523"/>
            </a:xfrm>
            <a:custGeom>
              <a:avLst/>
              <a:gdLst/>
              <a:ahLst/>
              <a:cxnLst/>
              <a:rect l="l" t="t" r="r" b="b"/>
              <a:pathLst>
                <a:path w="4024074" h="368523">
                  <a:moveTo>
                    <a:pt x="3438382" y="112072"/>
                  </a:moveTo>
                  <a:lnTo>
                    <a:pt x="3383356" y="244840"/>
                  </a:lnTo>
                  <a:lnTo>
                    <a:pt x="3493913" y="244840"/>
                  </a:lnTo>
                  <a:close/>
                  <a:moveTo>
                    <a:pt x="1952482" y="20193"/>
                  </a:moveTo>
                  <a:lnTo>
                    <a:pt x="1952482" y="191834"/>
                  </a:lnTo>
                  <a:lnTo>
                    <a:pt x="1972675" y="191834"/>
                  </a:lnTo>
                  <a:cubicBezTo>
                    <a:pt x="1996234" y="191834"/>
                    <a:pt x="2014744" y="184430"/>
                    <a:pt x="2028206" y="169622"/>
                  </a:cubicBezTo>
                  <a:cubicBezTo>
                    <a:pt x="2041668" y="154813"/>
                    <a:pt x="2048399" y="133611"/>
                    <a:pt x="2048399" y="106014"/>
                  </a:cubicBezTo>
                  <a:cubicBezTo>
                    <a:pt x="2048399" y="78416"/>
                    <a:pt x="2041668" y="57214"/>
                    <a:pt x="2028206" y="42406"/>
                  </a:cubicBezTo>
                  <a:cubicBezTo>
                    <a:pt x="2014744" y="27597"/>
                    <a:pt x="1996234" y="20193"/>
                    <a:pt x="1972675" y="20193"/>
                  </a:cubicBezTo>
                  <a:close/>
                  <a:moveTo>
                    <a:pt x="743140" y="10097"/>
                  </a:moveTo>
                  <a:cubicBezTo>
                    <a:pt x="730015" y="10097"/>
                    <a:pt x="717815" y="15650"/>
                    <a:pt x="706541" y="26756"/>
                  </a:cubicBezTo>
                  <a:cubicBezTo>
                    <a:pt x="695266" y="37862"/>
                    <a:pt x="685927" y="56372"/>
                    <a:pt x="678523" y="82287"/>
                  </a:cubicBezTo>
                  <a:cubicBezTo>
                    <a:pt x="671119" y="108201"/>
                    <a:pt x="667417" y="142193"/>
                    <a:pt x="667417" y="184261"/>
                  </a:cubicBezTo>
                  <a:cubicBezTo>
                    <a:pt x="667417" y="226330"/>
                    <a:pt x="671119" y="260322"/>
                    <a:pt x="678523" y="286236"/>
                  </a:cubicBezTo>
                  <a:cubicBezTo>
                    <a:pt x="685927" y="312150"/>
                    <a:pt x="695266" y="330661"/>
                    <a:pt x="706541" y="341767"/>
                  </a:cubicBezTo>
                  <a:cubicBezTo>
                    <a:pt x="717815" y="352873"/>
                    <a:pt x="730015" y="358426"/>
                    <a:pt x="743140" y="358426"/>
                  </a:cubicBezTo>
                  <a:cubicBezTo>
                    <a:pt x="756266" y="358426"/>
                    <a:pt x="768466" y="352873"/>
                    <a:pt x="779740" y="341767"/>
                  </a:cubicBezTo>
                  <a:cubicBezTo>
                    <a:pt x="791015" y="330661"/>
                    <a:pt x="800354" y="312150"/>
                    <a:pt x="807758" y="286236"/>
                  </a:cubicBezTo>
                  <a:cubicBezTo>
                    <a:pt x="815162" y="260322"/>
                    <a:pt x="818864" y="226330"/>
                    <a:pt x="818864" y="184261"/>
                  </a:cubicBezTo>
                  <a:cubicBezTo>
                    <a:pt x="818864" y="142193"/>
                    <a:pt x="815162" y="108201"/>
                    <a:pt x="807758" y="82287"/>
                  </a:cubicBezTo>
                  <a:cubicBezTo>
                    <a:pt x="800354" y="56372"/>
                    <a:pt x="791015" y="37862"/>
                    <a:pt x="779740" y="26756"/>
                  </a:cubicBezTo>
                  <a:cubicBezTo>
                    <a:pt x="768466" y="15650"/>
                    <a:pt x="756266" y="10097"/>
                    <a:pt x="743140" y="10097"/>
                  </a:cubicBezTo>
                  <a:close/>
                  <a:moveTo>
                    <a:pt x="3743896" y="7573"/>
                  </a:moveTo>
                  <a:lnTo>
                    <a:pt x="4013978" y="7573"/>
                  </a:lnTo>
                  <a:lnTo>
                    <a:pt x="4013978" y="98441"/>
                  </a:lnTo>
                  <a:lnTo>
                    <a:pt x="3998833" y="98441"/>
                  </a:lnTo>
                  <a:cubicBezTo>
                    <a:pt x="3992438" y="93393"/>
                    <a:pt x="3986885" y="86999"/>
                    <a:pt x="3982174" y="79258"/>
                  </a:cubicBezTo>
                  <a:cubicBezTo>
                    <a:pt x="3971404" y="61084"/>
                    <a:pt x="3966019" y="41396"/>
                    <a:pt x="3966019" y="20193"/>
                  </a:cubicBezTo>
                  <a:lnTo>
                    <a:pt x="3857482" y="20193"/>
                  </a:lnTo>
                  <a:lnTo>
                    <a:pt x="3857482" y="179213"/>
                  </a:lnTo>
                  <a:lnTo>
                    <a:pt x="3915537" y="179213"/>
                  </a:lnTo>
                  <a:cubicBezTo>
                    <a:pt x="3917893" y="166424"/>
                    <a:pt x="3922268" y="154477"/>
                    <a:pt x="3928662" y="143371"/>
                  </a:cubicBezTo>
                  <a:cubicBezTo>
                    <a:pt x="3931355" y="138322"/>
                    <a:pt x="3934552" y="133442"/>
                    <a:pt x="3938254" y="128731"/>
                  </a:cubicBezTo>
                  <a:lnTo>
                    <a:pt x="3953399" y="128731"/>
                  </a:lnTo>
                  <a:lnTo>
                    <a:pt x="3953399" y="242316"/>
                  </a:lnTo>
                  <a:lnTo>
                    <a:pt x="3938254" y="242316"/>
                  </a:lnTo>
                  <a:cubicBezTo>
                    <a:pt x="3934552" y="237605"/>
                    <a:pt x="3931355" y="232725"/>
                    <a:pt x="3928662" y="227676"/>
                  </a:cubicBezTo>
                  <a:cubicBezTo>
                    <a:pt x="3922268" y="216570"/>
                    <a:pt x="3917893" y="204623"/>
                    <a:pt x="3915537" y="191834"/>
                  </a:cubicBezTo>
                  <a:lnTo>
                    <a:pt x="3857482" y="191834"/>
                  </a:lnTo>
                  <a:lnTo>
                    <a:pt x="3857482" y="348330"/>
                  </a:lnTo>
                  <a:lnTo>
                    <a:pt x="3976116" y="348330"/>
                  </a:lnTo>
                  <a:cubicBezTo>
                    <a:pt x="3976116" y="327127"/>
                    <a:pt x="3981501" y="307439"/>
                    <a:pt x="3992270" y="289265"/>
                  </a:cubicBezTo>
                  <a:cubicBezTo>
                    <a:pt x="3996982" y="281524"/>
                    <a:pt x="4002535" y="275130"/>
                    <a:pt x="4008930" y="270082"/>
                  </a:cubicBezTo>
                  <a:lnTo>
                    <a:pt x="4024074" y="270082"/>
                  </a:lnTo>
                  <a:lnTo>
                    <a:pt x="4024074" y="360950"/>
                  </a:lnTo>
                  <a:lnTo>
                    <a:pt x="3743896" y="360950"/>
                  </a:lnTo>
                  <a:lnTo>
                    <a:pt x="3743896" y="353378"/>
                  </a:lnTo>
                  <a:lnTo>
                    <a:pt x="3774186" y="345805"/>
                  </a:lnTo>
                  <a:lnTo>
                    <a:pt x="3774186" y="22718"/>
                  </a:lnTo>
                  <a:lnTo>
                    <a:pt x="3743896" y="15145"/>
                  </a:lnTo>
                  <a:close/>
                  <a:moveTo>
                    <a:pt x="2879074" y="7573"/>
                  </a:moveTo>
                  <a:lnTo>
                    <a:pt x="3022949" y="7573"/>
                  </a:lnTo>
                  <a:lnTo>
                    <a:pt x="3022949" y="15145"/>
                  </a:lnTo>
                  <a:lnTo>
                    <a:pt x="2992660" y="22718"/>
                  </a:lnTo>
                  <a:lnTo>
                    <a:pt x="2992660" y="234744"/>
                  </a:lnTo>
                  <a:cubicBezTo>
                    <a:pt x="2992660" y="278159"/>
                    <a:pt x="2999391" y="309206"/>
                    <a:pt x="3012853" y="327884"/>
                  </a:cubicBezTo>
                  <a:cubicBezTo>
                    <a:pt x="3026315" y="346563"/>
                    <a:pt x="3045666" y="355902"/>
                    <a:pt x="3070908" y="355902"/>
                  </a:cubicBezTo>
                  <a:cubicBezTo>
                    <a:pt x="3086389" y="355902"/>
                    <a:pt x="3101113" y="350938"/>
                    <a:pt x="3115080" y="341010"/>
                  </a:cubicBezTo>
                  <a:cubicBezTo>
                    <a:pt x="3129046" y="331081"/>
                    <a:pt x="3140321" y="316946"/>
                    <a:pt x="3148903" y="298604"/>
                  </a:cubicBezTo>
                  <a:cubicBezTo>
                    <a:pt x="3157485" y="280262"/>
                    <a:pt x="3161776" y="258976"/>
                    <a:pt x="3161776" y="234744"/>
                  </a:cubicBezTo>
                  <a:lnTo>
                    <a:pt x="3161776" y="30290"/>
                  </a:lnTo>
                  <a:lnTo>
                    <a:pt x="3121390" y="15145"/>
                  </a:lnTo>
                  <a:lnTo>
                    <a:pt x="3121390" y="7573"/>
                  </a:lnTo>
                  <a:lnTo>
                    <a:pt x="3217307" y="7573"/>
                  </a:lnTo>
                  <a:lnTo>
                    <a:pt x="3217307" y="15145"/>
                  </a:lnTo>
                  <a:lnTo>
                    <a:pt x="3176921" y="30290"/>
                  </a:lnTo>
                  <a:lnTo>
                    <a:pt x="3176921" y="234744"/>
                  </a:lnTo>
                  <a:cubicBezTo>
                    <a:pt x="3176921" y="262005"/>
                    <a:pt x="3171873" y="285731"/>
                    <a:pt x="3161776" y="305924"/>
                  </a:cubicBezTo>
                  <a:cubicBezTo>
                    <a:pt x="3151680" y="326117"/>
                    <a:pt x="3137881" y="341599"/>
                    <a:pt x="3120380" y="352368"/>
                  </a:cubicBezTo>
                  <a:cubicBezTo>
                    <a:pt x="3102880" y="363138"/>
                    <a:pt x="3083023" y="368523"/>
                    <a:pt x="3060811" y="368523"/>
                  </a:cubicBezTo>
                  <a:cubicBezTo>
                    <a:pt x="3011002" y="368523"/>
                    <a:pt x="2973308" y="356827"/>
                    <a:pt x="2947730" y="333437"/>
                  </a:cubicBezTo>
                  <a:cubicBezTo>
                    <a:pt x="2922153" y="310047"/>
                    <a:pt x="2909364" y="277149"/>
                    <a:pt x="2909364" y="234744"/>
                  </a:cubicBezTo>
                  <a:lnTo>
                    <a:pt x="2909364" y="22718"/>
                  </a:lnTo>
                  <a:lnTo>
                    <a:pt x="2879074" y="15145"/>
                  </a:lnTo>
                  <a:close/>
                  <a:moveTo>
                    <a:pt x="1838897" y="7573"/>
                  </a:moveTo>
                  <a:lnTo>
                    <a:pt x="1972675" y="7573"/>
                  </a:lnTo>
                  <a:cubicBezTo>
                    <a:pt x="2029888" y="7573"/>
                    <a:pt x="2071116" y="16239"/>
                    <a:pt x="2096357" y="33571"/>
                  </a:cubicBezTo>
                  <a:cubicBezTo>
                    <a:pt x="2121598" y="50904"/>
                    <a:pt x="2134219" y="75051"/>
                    <a:pt x="2134219" y="106014"/>
                  </a:cubicBezTo>
                  <a:cubicBezTo>
                    <a:pt x="2134219" y="126880"/>
                    <a:pt x="2128666" y="143791"/>
                    <a:pt x="2117560" y="156749"/>
                  </a:cubicBezTo>
                  <a:cubicBezTo>
                    <a:pt x="2106454" y="169706"/>
                    <a:pt x="2092150" y="179382"/>
                    <a:pt x="2074650" y="185776"/>
                  </a:cubicBezTo>
                  <a:cubicBezTo>
                    <a:pt x="2056140" y="192844"/>
                    <a:pt x="2036451" y="196546"/>
                    <a:pt x="2015585" y="196882"/>
                  </a:cubicBezTo>
                  <a:lnTo>
                    <a:pt x="2015585" y="199406"/>
                  </a:lnTo>
                  <a:cubicBezTo>
                    <a:pt x="2028037" y="200079"/>
                    <a:pt x="2038975" y="201930"/>
                    <a:pt x="2048399" y="204959"/>
                  </a:cubicBezTo>
                  <a:cubicBezTo>
                    <a:pt x="2071957" y="212363"/>
                    <a:pt x="2087943" y="225657"/>
                    <a:pt x="2096357" y="244840"/>
                  </a:cubicBezTo>
                  <a:lnTo>
                    <a:pt x="2141792" y="345805"/>
                  </a:lnTo>
                  <a:lnTo>
                    <a:pt x="2167033" y="353378"/>
                  </a:lnTo>
                  <a:lnTo>
                    <a:pt x="2167033" y="360950"/>
                  </a:lnTo>
                  <a:lnTo>
                    <a:pt x="2096357" y="360950"/>
                  </a:lnTo>
                  <a:cubicBezTo>
                    <a:pt x="2068760" y="360950"/>
                    <a:pt x="2048567" y="346647"/>
                    <a:pt x="2035778" y="318040"/>
                  </a:cubicBezTo>
                  <a:lnTo>
                    <a:pt x="1985296" y="204454"/>
                  </a:lnTo>
                  <a:lnTo>
                    <a:pt x="1952482" y="204454"/>
                  </a:lnTo>
                  <a:lnTo>
                    <a:pt x="1952482" y="345805"/>
                  </a:lnTo>
                  <a:lnTo>
                    <a:pt x="1987820" y="353378"/>
                  </a:lnTo>
                  <a:lnTo>
                    <a:pt x="1987820" y="360950"/>
                  </a:lnTo>
                  <a:lnTo>
                    <a:pt x="1838897" y="360950"/>
                  </a:lnTo>
                  <a:lnTo>
                    <a:pt x="1838897" y="353378"/>
                  </a:lnTo>
                  <a:lnTo>
                    <a:pt x="1869186" y="345805"/>
                  </a:lnTo>
                  <a:lnTo>
                    <a:pt x="1869186" y="22718"/>
                  </a:lnTo>
                  <a:lnTo>
                    <a:pt x="1838897" y="15145"/>
                  </a:lnTo>
                  <a:close/>
                  <a:moveTo>
                    <a:pt x="1438847" y="7573"/>
                  </a:moveTo>
                  <a:lnTo>
                    <a:pt x="1708928" y="7573"/>
                  </a:lnTo>
                  <a:lnTo>
                    <a:pt x="1708928" y="98441"/>
                  </a:lnTo>
                  <a:lnTo>
                    <a:pt x="1693783" y="98441"/>
                  </a:lnTo>
                  <a:cubicBezTo>
                    <a:pt x="1687389" y="93393"/>
                    <a:pt x="1681836" y="86999"/>
                    <a:pt x="1677124" y="79258"/>
                  </a:cubicBezTo>
                  <a:cubicBezTo>
                    <a:pt x="1666354" y="61084"/>
                    <a:pt x="1660970" y="41396"/>
                    <a:pt x="1660970" y="20193"/>
                  </a:cubicBezTo>
                  <a:lnTo>
                    <a:pt x="1552432" y="20193"/>
                  </a:lnTo>
                  <a:lnTo>
                    <a:pt x="1552432" y="179213"/>
                  </a:lnTo>
                  <a:lnTo>
                    <a:pt x="1610487" y="179213"/>
                  </a:lnTo>
                  <a:cubicBezTo>
                    <a:pt x="1612843" y="166424"/>
                    <a:pt x="1617218" y="154477"/>
                    <a:pt x="1623612" y="143371"/>
                  </a:cubicBezTo>
                  <a:cubicBezTo>
                    <a:pt x="1626305" y="138322"/>
                    <a:pt x="1629502" y="133442"/>
                    <a:pt x="1633204" y="128731"/>
                  </a:cubicBezTo>
                  <a:lnTo>
                    <a:pt x="1648349" y="128731"/>
                  </a:lnTo>
                  <a:lnTo>
                    <a:pt x="1648349" y="242316"/>
                  </a:lnTo>
                  <a:lnTo>
                    <a:pt x="1633204" y="242316"/>
                  </a:lnTo>
                  <a:cubicBezTo>
                    <a:pt x="1629502" y="237605"/>
                    <a:pt x="1626305" y="232725"/>
                    <a:pt x="1623612" y="227676"/>
                  </a:cubicBezTo>
                  <a:cubicBezTo>
                    <a:pt x="1617218" y="216570"/>
                    <a:pt x="1612843" y="204623"/>
                    <a:pt x="1610487" y="191834"/>
                  </a:cubicBezTo>
                  <a:lnTo>
                    <a:pt x="1552432" y="191834"/>
                  </a:lnTo>
                  <a:lnTo>
                    <a:pt x="1552432" y="348330"/>
                  </a:lnTo>
                  <a:lnTo>
                    <a:pt x="1671066" y="348330"/>
                  </a:lnTo>
                  <a:cubicBezTo>
                    <a:pt x="1671066" y="327127"/>
                    <a:pt x="1676451" y="307439"/>
                    <a:pt x="1687220" y="289265"/>
                  </a:cubicBezTo>
                  <a:cubicBezTo>
                    <a:pt x="1691932" y="281524"/>
                    <a:pt x="1697485" y="275130"/>
                    <a:pt x="1703880" y="270082"/>
                  </a:cubicBezTo>
                  <a:lnTo>
                    <a:pt x="1719025" y="270082"/>
                  </a:lnTo>
                  <a:lnTo>
                    <a:pt x="1719025" y="360950"/>
                  </a:lnTo>
                  <a:lnTo>
                    <a:pt x="1438847" y="360950"/>
                  </a:lnTo>
                  <a:lnTo>
                    <a:pt x="1438847" y="353378"/>
                  </a:lnTo>
                  <a:lnTo>
                    <a:pt x="1469136" y="345805"/>
                  </a:lnTo>
                  <a:lnTo>
                    <a:pt x="1469136" y="22718"/>
                  </a:lnTo>
                  <a:lnTo>
                    <a:pt x="1438847" y="15145"/>
                  </a:lnTo>
                  <a:close/>
                  <a:moveTo>
                    <a:pt x="993934" y="7573"/>
                  </a:moveTo>
                  <a:lnTo>
                    <a:pt x="1054513" y="7573"/>
                  </a:lnTo>
                  <a:cubicBezTo>
                    <a:pt x="1072013" y="7573"/>
                    <a:pt x="1086317" y="11527"/>
                    <a:pt x="1097423" y="19436"/>
                  </a:cubicBezTo>
                  <a:cubicBezTo>
                    <a:pt x="1108529" y="27345"/>
                    <a:pt x="1116943" y="37694"/>
                    <a:pt x="1122664" y="50483"/>
                  </a:cubicBezTo>
                  <a:lnTo>
                    <a:pt x="1212018" y="253927"/>
                  </a:lnTo>
                  <a:lnTo>
                    <a:pt x="1294305" y="30290"/>
                  </a:lnTo>
                  <a:lnTo>
                    <a:pt x="1256443" y="15145"/>
                  </a:lnTo>
                  <a:lnTo>
                    <a:pt x="1256443" y="7573"/>
                  </a:lnTo>
                  <a:lnTo>
                    <a:pt x="1349835" y="7573"/>
                  </a:lnTo>
                  <a:lnTo>
                    <a:pt x="1349835" y="15145"/>
                  </a:lnTo>
                  <a:lnTo>
                    <a:pt x="1309449" y="30290"/>
                  </a:lnTo>
                  <a:lnTo>
                    <a:pt x="1185767" y="365998"/>
                  </a:lnTo>
                  <a:lnTo>
                    <a:pt x="1170623" y="365998"/>
                  </a:lnTo>
                  <a:lnTo>
                    <a:pt x="1019175" y="22718"/>
                  </a:lnTo>
                  <a:lnTo>
                    <a:pt x="993934" y="15145"/>
                  </a:lnTo>
                  <a:close/>
                  <a:moveTo>
                    <a:pt x="10096" y="7573"/>
                  </a:moveTo>
                  <a:lnTo>
                    <a:pt x="73200" y="7573"/>
                  </a:lnTo>
                  <a:cubicBezTo>
                    <a:pt x="90700" y="7573"/>
                    <a:pt x="104583" y="11191"/>
                    <a:pt x="114848" y="18426"/>
                  </a:cubicBezTo>
                  <a:cubicBezTo>
                    <a:pt x="125113" y="25662"/>
                    <a:pt x="133947" y="36348"/>
                    <a:pt x="141351" y="50483"/>
                  </a:cubicBezTo>
                  <a:lnTo>
                    <a:pt x="251403" y="260995"/>
                  </a:lnTo>
                  <a:lnTo>
                    <a:pt x="335709" y="50483"/>
                  </a:lnTo>
                  <a:cubicBezTo>
                    <a:pt x="341430" y="35675"/>
                    <a:pt x="349171" y="24821"/>
                    <a:pt x="358931" y="17922"/>
                  </a:cubicBezTo>
                  <a:cubicBezTo>
                    <a:pt x="368691" y="11022"/>
                    <a:pt x="383667" y="7573"/>
                    <a:pt x="403860" y="7573"/>
                  </a:cubicBezTo>
                  <a:lnTo>
                    <a:pt x="456867" y="7573"/>
                  </a:lnTo>
                  <a:lnTo>
                    <a:pt x="456867" y="15145"/>
                  </a:lnTo>
                  <a:lnTo>
                    <a:pt x="426577" y="22718"/>
                  </a:lnTo>
                  <a:lnTo>
                    <a:pt x="426577" y="345805"/>
                  </a:lnTo>
                  <a:lnTo>
                    <a:pt x="456867" y="353378"/>
                  </a:lnTo>
                  <a:lnTo>
                    <a:pt x="456867" y="360950"/>
                  </a:lnTo>
                  <a:lnTo>
                    <a:pt x="312992" y="360950"/>
                  </a:lnTo>
                  <a:lnTo>
                    <a:pt x="312992" y="353378"/>
                  </a:lnTo>
                  <a:lnTo>
                    <a:pt x="343281" y="345805"/>
                  </a:lnTo>
                  <a:lnTo>
                    <a:pt x="343281" y="70676"/>
                  </a:lnTo>
                  <a:lnTo>
                    <a:pt x="224647" y="365998"/>
                  </a:lnTo>
                  <a:lnTo>
                    <a:pt x="209502" y="365998"/>
                  </a:lnTo>
                  <a:lnTo>
                    <a:pt x="55531" y="70676"/>
                  </a:lnTo>
                  <a:lnTo>
                    <a:pt x="55531" y="338233"/>
                  </a:lnTo>
                  <a:lnTo>
                    <a:pt x="95917" y="353378"/>
                  </a:lnTo>
                  <a:lnTo>
                    <a:pt x="95917" y="360950"/>
                  </a:lnTo>
                  <a:lnTo>
                    <a:pt x="0" y="360950"/>
                  </a:lnTo>
                  <a:lnTo>
                    <a:pt x="0" y="353378"/>
                  </a:lnTo>
                  <a:lnTo>
                    <a:pt x="40386" y="338233"/>
                  </a:lnTo>
                  <a:lnTo>
                    <a:pt x="40386" y="22718"/>
                  </a:lnTo>
                  <a:lnTo>
                    <a:pt x="10096" y="15145"/>
                  </a:lnTo>
                  <a:close/>
                  <a:moveTo>
                    <a:pt x="3468672" y="2524"/>
                  </a:moveTo>
                  <a:lnTo>
                    <a:pt x="3483816" y="2524"/>
                  </a:lnTo>
                  <a:lnTo>
                    <a:pt x="3627691" y="345805"/>
                  </a:lnTo>
                  <a:lnTo>
                    <a:pt x="3652933" y="353378"/>
                  </a:lnTo>
                  <a:lnTo>
                    <a:pt x="3652933" y="360950"/>
                  </a:lnTo>
                  <a:lnTo>
                    <a:pt x="3592354" y="360950"/>
                  </a:lnTo>
                  <a:cubicBezTo>
                    <a:pt x="3574853" y="360950"/>
                    <a:pt x="3560550" y="356996"/>
                    <a:pt x="3549443" y="349087"/>
                  </a:cubicBezTo>
                  <a:cubicBezTo>
                    <a:pt x="3538337" y="341178"/>
                    <a:pt x="3530092" y="330829"/>
                    <a:pt x="3524707" y="318040"/>
                  </a:cubicBezTo>
                  <a:lnTo>
                    <a:pt x="3498961" y="257461"/>
                  </a:lnTo>
                  <a:lnTo>
                    <a:pt x="3378308" y="257461"/>
                  </a:lnTo>
                  <a:lnTo>
                    <a:pt x="3344989" y="338233"/>
                  </a:lnTo>
                  <a:lnTo>
                    <a:pt x="3382851" y="353378"/>
                  </a:lnTo>
                  <a:lnTo>
                    <a:pt x="3382851" y="360950"/>
                  </a:lnTo>
                  <a:lnTo>
                    <a:pt x="3289459" y="360950"/>
                  </a:lnTo>
                  <a:lnTo>
                    <a:pt x="3289459" y="353378"/>
                  </a:lnTo>
                  <a:lnTo>
                    <a:pt x="3329845" y="338233"/>
                  </a:lnTo>
                  <a:close/>
                  <a:moveTo>
                    <a:pt x="2388679" y="0"/>
                  </a:moveTo>
                  <a:cubicBezTo>
                    <a:pt x="2408199" y="0"/>
                    <a:pt x="2427719" y="5553"/>
                    <a:pt x="2447239" y="16660"/>
                  </a:cubicBezTo>
                  <a:cubicBezTo>
                    <a:pt x="2454643" y="20698"/>
                    <a:pt x="2462047" y="26083"/>
                    <a:pt x="2469451" y="32814"/>
                  </a:cubicBezTo>
                  <a:cubicBezTo>
                    <a:pt x="2475173" y="24064"/>
                    <a:pt x="2481062" y="17164"/>
                    <a:pt x="2487120" y="12116"/>
                  </a:cubicBezTo>
                  <a:cubicBezTo>
                    <a:pt x="2493178" y="7741"/>
                    <a:pt x="2496544" y="5385"/>
                    <a:pt x="2497217" y="5049"/>
                  </a:cubicBezTo>
                  <a:lnTo>
                    <a:pt x="2509837" y="5049"/>
                  </a:lnTo>
                  <a:lnTo>
                    <a:pt x="2509837" y="100965"/>
                  </a:lnTo>
                  <a:lnTo>
                    <a:pt x="2489644" y="100965"/>
                  </a:lnTo>
                  <a:cubicBezTo>
                    <a:pt x="2485269" y="84811"/>
                    <a:pt x="2478706" y="70171"/>
                    <a:pt x="2469956" y="57046"/>
                  </a:cubicBezTo>
                  <a:cubicBezTo>
                    <a:pt x="2461879" y="44257"/>
                    <a:pt x="2451867" y="33655"/>
                    <a:pt x="2439919" y="25242"/>
                  </a:cubicBezTo>
                  <a:cubicBezTo>
                    <a:pt x="2427971" y="16828"/>
                    <a:pt x="2414257" y="12621"/>
                    <a:pt x="2398776" y="12621"/>
                  </a:cubicBezTo>
                  <a:cubicBezTo>
                    <a:pt x="2385651" y="12621"/>
                    <a:pt x="2374376" y="17837"/>
                    <a:pt x="2364953" y="28271"/>
                  </a:cubicBezTo>
                  <a:cubicBezTo>
                    <a:pt x="2355529" y="38704"/>
                    <a:pt x="2350817" y="51997"/>
                    <a:pt x="2350817" y="68152"/>
                  </a:cubicBezTo>
                  <a:cubicBezTo>
                    <a:pt x="2350817" y="80604"/>
                    <a:pt x="2354435" y="91794"/>
                    <a:pt x="2361671" y="101723"/>
                  </a:cubicBezTo>
                  <a:cubicBezTo>
                    <a:pt x="2368907" y="111651"/>
                    <a:pt x="2377826" y="120317"/>
                    <a:pt x="2388427" y="127721"/>
                  </a:cubicBezTo>
                  <a:cubicBezTo>
                    <a:pt x="2399028" y="135125"/>
                    <a:pt x="2413416" y="144044"/>
                    <a:pt x="2431590" y="154477"/>
                  </a:cubicBezTo>
                  <a:cubicBezTo>
                    <a:pt x="2452792" y="166593"/>
                    <a:pt x="2469956" y="177362"/>
                    <a:pt x="2483082" y="186786"/>
                  </a:cubicBezTo>
                  <a:cubicBezTo>
                    <a:pt x="2496207" y="196209"/>
                    <a:pt x="2507313" y="207904"/>
                    <a:pt x="2516400" y="221871"/>
                  </a:cubicBezTo>
                  <a:cubicBezTo>
                    <a:pt x="2525487" y="235838"/>
                    <a:pt x="2530031" y="251908"/>
                    <a:pt x="2530031" y="270082"/>
                  </a:cubicBezTo>
                  <a:cubicBezTo>
                    <a:pt x="2530031" y="288255"/>
                    <a:pt x="2524814" y="304831"/>
                    <a:pt x="2514381" y="319807"/>
                  </a:cubicBezTo>
                  <a:cubicBezTo>
                    <a:pt x="2503948" y="334783"/>
                    <a:pt x="2488298" y="346647"/>
                    <a:pt x="2467432" y="355397"/>
                  </a:cubicBezTo>
                  <a:cubicBezTo>
                    <a:pt x="2446566" y="364147"/>
                    <a:pt x="2421156" y="368523"/>
                    <a:pt x="2391204" y="368523"/>
                  </a:cubicBezTo>
                  <a:cubicBezTo>
                    <a:pt x="2367308" y="368523"/>
                    <a:pt x="2344928" y="363138"/>
                    <a:pt x="2324062" y="352368"/>
                  </a:cubicBezTo>
                  <a:cubicBezTo>
                    <a:pt x="2314638" y="347657"/>
                    <a:pt x="2306729" y="342103"/>
                    <a:pt x="2300335" y="335709"/>
                  </a:cubicBezTo>
                  <a:cubicBezTo>
                    <a:pt x="2295623" y="343450"/>
                    <a:pt x="2289734" y="350349"/>
                    <a:pt x="2282666" y="356407"/>
                  </a:cubicBezTo>
                  <a:cubicBezTo>
                    <a:pt x="2276608" y="360782"/>
                    <a:pt x="2273243" y="363138"/>
                    <a:pt x="2272570" y="363474"/>
                  </a:cubicBezTo>
                  <a:lnTo>
                    <a:pt x="2259949" y="363474"/>
                  </a:lnTo>
                  <a:lnTo>
                    <a:pt x="2259949" y="267558"/>
                  </a:lnTo>
                  <a:lnTo>
                    <a:pt x="2280142" y="267558"/>
                  </a:lnTo>
                  <a:cubicBezTo>
                    <a:pt x="2285190" y="284049"/>
                    <a:pt x="2292258" y="298857"/>
                    <a:pt x="2301345" y="311982"/>
                  </a:cubicBezTo>
                  <a:cubicBezTo>
                    <a:pt x="2321874" y="341262"/>
                    <a:pt x="2348461" y="355902"/>
                    <a:pt x="2381107" y="355902"/>
                  </a:cubicBezTo>
                  <a:cubicBezTo>
                    <a:pt x="2400290" y="355902"/>
                    <a:pt x="2415603" y="350181"/>
                    <a:pt x="2427046" y="338738"/>
                  </a:cubicBezTo>
                  <a:cubicBezTo>
                    <a:pt x="2438489" y="327295"/>
                    <a:pt x="2444210" y="311982"/>
                    <a:pt x="2444210" y="292799"/>
                  </a:cubicBezTo>
                  <a:cubicBezTo>
                    <a:pt x="2444210" y="281693"/>
                    <a:pt x="2440929" y="271764"/>
                    <a:pt x="2434366" y="263014"/>
                  </a:cubicBezTo>
                  <a:cubicBezTo>
                    <a:pt x="2427803" y="254264"/>
                    <a:pt x="2419642" y="246523"/>
                    <a:pt x="2409882" y="239792"/>
                  </a:cubicBezTo>
                  <a:cubicBezTo>
                    <a:pt x="2400122" y="233061"/>
                    <a:pt x="2386492" y="224647"/>
                    <a:pt x="2368991" y="214551"/>
                  </a:cubicBezTo>
                  <a:cubicBezTo>
                    <a:pt x="2346779" y="202099"/>
                    <a:pt x="2328773" y="190824"/>
                    <a:pt x="2314975" y="180728"/>
                  </a:cubicBezTo>
                  <a:cubicBezTo>
                    <a:pt x="2301176" y="170631"/>
                    <a:pt x="2289397" y="157926"/>
                    <a:pt x="2279637" y="142613"/>
                  </a:cubicBezTo>
                  <a:cubicBezTo>
                    <a:pt x="2269877" y="127300"/>
                    <a:pt x="2264997" y="109211"/>
                    <a:pt x="2264997" y="88345"/>
                  </a:cubicBezTo>
                  <a:cubicBezTo>
                    <a:pt x="2264997" y="71854"/>
                    <a:pt x="2269625" y="56961"/>
                    <a:pt x="2278880" y="43668"/>
                  </a:cubicBezTo>
                  <a:cubicBezTo>
                    <a:pt x="2288135" y="30374"/>
                    <a:pt x="2302018" y="19773"/>
                    <a:pt x="2320528" y="11864"/>
                  </a:cubicBezTo>
                  <a:cubicBezTo>
                    <a:pt x="2339038" y="3955"/>
                    <a:pt x="2361755" y="0"/>
                    <a:pt x="2388679" y="0"/>
                  </a:cubicBezTo>
                  <a:close/>
                  <a:moveTo>
                    <a:pt x="743140" y="0"/>
                  </a:moveTo>
                  <a:cubicBezTo>
                    <a:pt x="776122" y="0"/>
                    <a:pt x="804982" y="7152"/>
                    <a:pt x="829718" y="21455"/>
                  </a:cubicBezTo>
                  <a:cubicBezTo>
                    <a:pt x="854454" y="35759"/>
                    <a:pt x="873554" y="56709"/>
                    <a:pt x="887016" y="84306"/>
                  </a:cubicBezTo>
                  <a:cubicBezTo>
                    <a:pt x="900478" y="111903"/>
                    <a:pt x="907209" y="145222"/>
                    <a:pt x="907209" y="184261"/>
                  </a:cubicBezTo>
                  <a:cubicBezTo>
                    <a:pt x="907209" y="223301"/>
                    <a:pt x="900478" y="256620"/>
                    <a:pt x="887016" y="284217"/>
                  </a:cubicBezTo>
                  <a:cubicBezTo>
                    <a:pt x="873554" y="311814"/>
                    <a:pt x="854454" y="332764"/>
                    <a:pt x="829718" y="347068"/>
                  </a:cubicBezTo>
                  <a:cubicBezTo>
                    <a:pt x="804982" y="361371"/>
                    <a:pt x="776122" y="368523"/>
                    <a:pt x="743140" y="368523"/>
                  </a:cubicBezTo>
                  <a:cubicBezTo>
                    <a:pt x="710159" y="368523"/>
                    <a:pt x="681299" y="361371"/>
                    <a:pt x="656563" y="347068"/>
                  </a:cubicBezTo>
                  <a:cubicBezTo>
                    <a:pt x="631827" y="332764"/>
                    <a:pt x="612727" y="311814"/>
                    <a:pt x="599265" y="284217"/>
                  </a:cubicBezTo>
                  <a:cubicBezTo>
                    <a:pt x="585803" y="256620"/>
                    <a:pt x="579072" y="223301"/>
                    <a:pt x="579072" y="184261"/>
                  </a:cubicBezTo>
                  <a:cubicBezTo>
                    <a:pt x="579072" y="145222"/>
                    <a:pt x="585803" y="111903"/>
                    <a:pt x="599265" y="84306"/>
                  </a:cubicBezTo>
                  <a:cubicBezTo>
                    <a:pt x="612727" y="56709"/>
                    <a:pt x="631827" y="35759"/>
                    <a:pt x="656563" y="21455"/>
                  </a:cubicBezTo>
                  <a:cubicBezTo>
                    <a:pt x="681299" y="7152"/>
                    <a:pt x="710159" y="0"/>
                    <a:pt x="74314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</a:ln>
            <a:effectLst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rot="0" spcFirstLastPara="0" vertOverflow="overflow" horzOverflow="overflow" vert="horz" wrap="square" lIns="126000" tIns="63000" rIns="126000" bIns="63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5512" spc="827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Yeseva One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93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23170-7D87-8CC1-B31D-3F0E3F24A438}"/>
              </a:ext>
            </a:extLst>
          </p:cNvPr>
          <p:cNvGrpSpPr/>
          <p:nvPr/>
        </p:nvGrpSpPr>
        <p:grpSpPr>
          <a:xfrm>
            <a:off x="3026480" y="3026480"/>
            <a:ext cx="6547029" cy="6547029"/>
            <a:chOff x="3026479" y="3314700"/>
            <a:chExt cx="6547029" cy="654702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616AB58-D8B4-38D6-8D48-DDCA35C96F19}"/>
                </a:ext>
              </a:extLst>
            </p:cNvPr>
            <p:cNvSpPr/>
            <p:nvPr/>
          </p:nvSpPr>
          <p:spPr>
            <a:xfrm>
              <a:off x="3026479" y="3314700"/>
              <a:ext cx="6547029" cy="654702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6137E3-1D6B-6C09-DF0D-27899620AC34}"/>
                </a:ext>
              </a:extLst>
            </p:cNvPr>
            <p:cNvGrpSpPr/>
            <p:nvPr/>
          </p:nvGrpSpPr>
          <p:grpSpPr>
            <a:xfrm>
              <a:off x="4693114" y="3996933"/>
              <a:ext cx="3213759" cy="5182562"/>
              <a:chOff x="1481756" y="1981264"/>
              <a:chExt cx="1106892" cy="178499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863CBF77-2EB3-D815-4BCE-2C5062AB3D24}"/>
                  </a:ext>
                </a:extLst>
              </p:cNvPr>
              <p:cNvSpPr/>
              <p:nvPr/>
            </p:nvSpPr>
            <p:spPr>
              <a:xfrm flipH="1">
                <a:off x="1495817" y="2562388"/>
                <a:ext cx="940624" cy="1041872"/>
              </a:xfrm>
              <a:custGeom>
                <a:avLst/>
                <a:gdLst>
                  <a:gd name="connsiteX0" fmla="*/ 181921 w 940624"/>
                  <a:gd name="connsiteY0" fmla="*/ 979711 h 1041872"/>
                  <a:gd name="connsiteX1" fmla="*/ 183430 w 940624"/>
                  <a:gd name="connsiteY1" fmla="*/ 1030172 h 1041872"/>
                  <a:gd name="connsiteX2" fmla="*/ 400421 w 940624"/>
                  <a:gd name="connsiteY2" fmla="*/ 1036200 h 1041872"/>
                  <a:gd name="connsiteX3" fmla="*/ 865861 w 940624"/>
                  <a:gd name="connsiteY3" fmla="*/ 1040321 h 1041872"/>
                  <a:gd name="connsiteX4" fmla="*/ 854001 w 940624"/>
                  <a:gd name="connsiteY4" fmla="*/ 837420 h 1041872"/>
                  <a:gd name="connsiteX5" fmla="*/ 836085 w 940624"/>
                  <a:gd name="connsiteY5" fmla="*/ 580984 h 1041872"/>
                  <a:gd name="connsiteX6" fmla="*/ 940624 w 940624"/>
                  <a:gd name="connsiteY6" fmla="*/ 573586 h 1041872"/>
                  <a:gd name="connsiteX7" fmla="*/ 917657 w 940624"/>
                  <a:gd name="connsiteY7" fmla="*/ 298222 h 1041872"/>
                  <a:gd name="connsiteX8" fmla="*/ 873022 w 940624"/>
                  <a:gd name="connsiteY8" fmla="*/ 200612 h 1041872"/>
                  <a:gd name="connsiteX9" fmla="*/ 790005 w 940624"/>
                  <a:gd name="connsiteY9" fmla="*/ 128172 h 1041872"/>
                  <a:gd name="connsiteX10" fmla="*/ 609789 w 940624"/>
                  <a:gd name="connsiteY10" fmla="*/ 41358 h 1041872"/>
                  <a:gd name="connsiteX11" fmla="*/ 574482 w 940624"/>
                  <a:gd name="connsiteY11" fmla="*/ 14576 h 1041872"/>
                  <a:gd name="connsiteX12" fmla="*/ 564420 w 940624"/>
                  <a:gd name="connsiteY12" fmla="*/ 0 h 1041872"/>
                  <a:gd name="connsiteX13" fmla="*/ 387845 w 940624"/>
                  <a:gd name="connsiteY13" fmla="*/ 101933 h 1041872"/>
                  <a:gd name="connsiteX14" fmla="*/ 364241 w 940624"/>
                  <a:gd name="connsiteY14" fmla="*/ 101037 h 1041872"/>
                  <a:gd name="connsiteX15" fmla="*/ 293928 w 940624"/>
                  <a:gd name="connsiteY15" fmla="*/ 55651 h 1041872"/>
                  <a:gd name="connsiteX16" fmla="*/ 281248 w 940624"/>
                  <a:gd name="connsiteY16" fmla="*/ 59118 h 1041872"/>
                  <a:gd name="connsiteX17" fmla="*/ 267579 w 940624"/>
                  <a:gd name="connsiteY17" fmla="*/ 73608 h 1041872"/>
                  <a:gd name="connsiteX18" fmla="*/ 242034 w 940624"/>
                  <a:gd name="connsiteY18" fmla="*/ 99685 h 1041872"/>
                  <a:gd name="connsiteX19" fmla="*/ 53246 w 940624"/>
                  <a:gd name="connsiteY19" fmla="*/ 225400 h 1041872"/>
                  <a:gd name="connsiteX20" fmla="*/ 30342 w 940624"/>
                  <a:gd name="connsiteY20" fmla="*/ 268510 h 1041872"/>
                  <a:gd name="connsiteX21" fmla="*/ 0 w 940624"/>
                  <a:gd name="connsiteY21" fmla="*/ 366281 h 104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40624" h="1041872">
                    <a:moveTo>
                      <a:pt x="181921" y="979711"/>
                    </a:moveTo>
                    <a:cubicBezTo>
                      <a:pt x="182563" y="1006100"/>
                      <a:pt x="183025" y="1024439"/>
                      <a:pt x="183430" y="1030172"/>
                    </a:cubicBezTo>
                    <a:cubicBezTo>
                      <a:pt x="242097" y="1032183"/>
                      <a:pt x="341788" y="1034189"/>
                      <a:pt x="400421" y="1036200"/>
                    </a:cubicBezTo>
                    <a:cubicBezTo>
                      <a:pt x="527853" y="1040569"/>
                      <a:pt x="753357" y="1043985"/>
                      <a:pt x="865861" y="1040321"/>
                    </a:cubicBezTo>
                    <a:cubicBezTo>
                      <a:pt x="863445" y="981064"/>
                      <a:pt x="858180" y="906595"/>
                      <a:pt x="854001" y="837420"/>
                    </a:cubicBezTo>
                    <a:lnTo>
                      <a:pt x="836085" y="580984"/>
                    </a:lnTo>
                    <a:cubicBezTo>
                      <a:pt x="873155" y="579926"/>
                      <a:pt x="910253" y="577395"/>
                      <a:pt x="940624" y="573586"/>
                    </a:cubicBezTo>
                    <a:cubicBezTo>
                      <a:pt x="939226" y="489858"/>
                      <a:pt x="930701" y="369495"/>
                      <a:pt x="917657" y="298222"/>
                    </a:cubicBezTo>
                    <a:cubicBezTo>
                      <a:pt x="910328" y="262736"/>
                      <a:pt x="895069" y="229368"/>
                      <a:pt x="873022" y="200612"/>
                    </a:cubicBezTo>
                    <a:cubicBezTo>
                      <a:pt x="849724" y="171868"/>
                      <a:pt x="821639" y="147362"/>
                      <a:pt x="790005" y="128172"/>
                    </a:cubicBezTo>
                    <a:cubicBezTo>
                      <a:pt x="724697" y="92720"/>
                      <a:pt x="686142" y="71492"/>
                      <a:pt x="609789" y="41358"/>
                    </a:cubicBezTo>
                    <a:lnTo>
                      <a:pt x="574482" y="14576"/>
                    </a:lnTo>
                    <a:cubicBezTo>
                      <a:pt x="570795" y="9507"/>
                      <a:pt x="567298" y="4468"/>
                      <a:pt x="564420" y="0"/>
                    </a:cubicBezTo>
                    <a:cubicBezTo>
                      <a:pt x="516375" y="37312"/>
                      <a:pt x="444848" y="81554"/>
                      <a:pt x="387845" y="101933"/>
                    </a:cubicBezTo>
                    <a:lnTo>
                      <a:pt x="364241" y="101037"/>
                    </a:lnTo>
                    <a:cubicBezTo>
                      <a:pt x="364178" y="101159"/>
                      <a:pt x="299407" y="59240"/>
                      <a:pt x="293928" y="55651"/>
                    </a:cubicBezTo>
                    <a:cubicBezTo>
                      <a:pt x="286883" y="51027"/>
                      <a:pt x="286680" y="53183"/>
                      <a:pt x="281248" y="59118"/>
                    </a:cubicBezTo>
                    <a:cubicBezTo>
                      <a:pt x="276763" y="64019"/>
                      <a:pt x="272207" y="68849"/>
                      <a:pt x="267579" y="73608"/>
                    </a:cubicBezTo>
                    <a:cubicBezTo>
                      <a:pt x="259915" y="81485"/>
                      <a:pt x="250119" y="90039"/>
                      <a:pt x="242034" y="99685"/>
                    </a:cubicBezTo>
                    <a:cubicBezTo>
                      <a:pt x="174258" y="128582"/>
                      <a:pt x="86692" y="173628"/>
                      <a:pt x="53246" y="225400"/>
                    </a:cubicBezTo>
                    <a:cubicBezTo>
                      <a:pt x="44252" y="239005"/>
                      <a:pt x="36582" y="253441"/>
                      <a:pt x="30342" y="268510"/>
                    </a:cubicBezTo>
                    <a:cubicBezTo>
                      <a:pt x="17353" y="300137"/>
                      <a:pt x="7199" y="332856"/>
                      <a:pt x="0" y="366281"/>
                    </a:cubicBezTo>
                    <a:close/>
                  </a:path>
                </a:pathLst>
              </a:custGeom>
              <a:solidFill>
                <a:srgbClr val="F9731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7949B19F-83D1-59B9-03CE-03F0A5CC40A9}"/>
                  </a:ext>
                </a:extLst>
              </p:cNvPr>
              <p:cNvSpPr/>
              <p:nvPr/>
            </p:nvSpPr>
            <p:spPr>
              <a:xfrm flipH="1">
                <a:off x="2385676" y="3392641"/>
                <a:ext cx="188836" cy="200990"/>
              </a:xfrm>
              <a:custGeom>
                <a:avLst/>
                <a:gdLst>
                  <a:gd name="connsiteX0" fmla="*/ 46992 w 188836"/>
                  <a:gd name="connsiteY0" fmla="*/ 181765 h 200990"/>
                  <a:gd name="connsiteX1" fmla="*/ 31827 w 188836"/>
                  <a:gd name="connsiteY1" fmla="*/ 166681 h 200990"/>
                  <a:gd name="connsiteX2" fmla="*/ 25007 w 188836"/>
                  <a:gd name="connsiteY2" fmla="*/ 136627 h 200990"/>
                  <a:gd name="connsiteX3" fmla="*/ 25527 w 188836"/>
                  <a:gd name="connsiteY3" fmla="*/ 132402 h 200990"/>
                  <a:gd name="connsiteX4" fmla="*/ 9460 w 188836"/>
                  <a:gd name="connsiteY4" fmla="*/ 127091 h 200990"/>
                  <a:gd name="connsiteX5" fmla="*/ 906 w 188836"/>
                  <a:gd name="connsiteY5" fmla="*/ 114318 h 200990"/>
                  <a:gd name="connsiteX6" fmla="*/ 791 w 188836"/>
                  <a:gd name="connsiteY6" fmla="*/ 81838 h 200990"/>
                  <a:gd name="connsiteX7" fmla="*/ 46276 w 188836"/>
                  <a:gd name="connsiteY7" fmla="*/ 0 h 200990"/>
                  <a:gd name="connsiteX8" fmla="*/ 185561 w 188836"/>
                  <a:gd name="connsiteY8" fmla="*/ 0 h 200990"/>
                  <a:gd name="connsiteX9" fmla="*/ 185561 w 188836"/>
                  <a:gd name="connsiteY9" fmla="*/ 149053 h 200990"/>
                  <a:gd name="connsiteX10" fmla="*/ 170361 w 188836"/>
                  <a:gd name="connsiteY10" fmla="*/ 196214 h 200990"/>
                  <a:gd name="connsiteX11" fmla="*/ 99736 w 188836"/>
                  <a:gd name="connsiteY11" fmla="*/ 198294 h 200990"/>
                  <a:gd name="connsiteX12" fmla="*/ 46992 w 188836"/>
                  <a:gd name="connsiteY12" fmla="*/ 181765 h 2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8836" h="200990">
                    <a:moveTo>
                      <a:pt x="46992" y="181765"/>
                    </a:moveTo>
                    <a:cubicBezTo>
                      <a:pt x="40994" y="177784"/>
                      <a:pt x="35840" y="172658"/>
                      <a:pt x="31827" y="166681"/>
                    </a:cubicBezTo>
                    <a:cubicBezTo>
                      <a:pt x="27723" y="160497"/>
                      <a:pt x="21886" y="145412"/>
                      <a:pt x="25007" y="136627"/>
                    </a:cubicBezTo>
                    <a:cubicBezTo>
                      <a:pt x="25007" y="136627"/>
                      <a:pt x="25221" y="134928"/>
                      <a:pt x="25527" y="132402"/>
                    </a:cubicBezTo>
                    <a:cubicBezTo>
                      <a:pt x="19771" y="132223"/>
                      <a:pt x="14190" y="130378"/>
                      <a:pt x="9460" y="127091"/>
                    </a:cubicBezTo>
                    <a:cubicBezTo>
                      <a:pt x="5642" y="123567"/>
                      <a:pt x="2712" y="119190"/>
                      <a:pt x="906" y="114318"/>
                    </a:cubicBezTo>
                    <a:cubicBezTo>
                      <a:pt x="-827" y="109348"/>
                      <a:pt x="386" y="87097"/>
                      <a:pt x="791" y="81838"/>
                    </a:cubicBezTo>
                    <a:cubicBezTo>
                      <a:pt x="3854" y="40283"/>
                      <a:pt x="19285" y="25834"/>
                      <a:pt x="46276" y="0"/>
                    </a:cubicBezTo>
                    <a:lnTo>
                      <a:pt x="185561" y="0"/>
                    </a:lnTo>
                    <a:lnTo>
                      <a:pt x="185561" y="149053"/>
                    </a:lnTo>
                    <a:cubicBezTo>
                      <a:pt x="194924" y="170900"/>
                      <a:pt x="182440" y="191533"/>
                      <a:pt x="170361" y="196214"/>
                    </a:cubicBezTo>
                    <a:cubicBezTo>
                      <a:pt x="153312" y="202802"/>
                      <a:pt x="127940" y="201647"/>
                      <a:pt x="99736" y="198294"/>
                    </a:cubicBezTo>
                    <a:cubicBezTo>
                      <a:pt x="77051" y="195624"/>
                      <a:pt x="59586" y="190296"/>
                      <a:pt x="46992" y="1817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E11773D-B553-9F63-DDE5-E3916E6B5578}"/>
                  </a:ext>
                </a:extLst>
              </p:cNvPr>
              <p:cNvSpPr/>
              <p:nvPr/>
            </p:nvSpPr>
            <p:spPr>
              <a:xfrm flipH="1">
                <a:off x="1779931" y="2132058"/>
                <a:ext cx="505656" cy="532268"/>
              </a:xfrm>
              <a:custGeom>
                <a:avLst/>
                <a:gdLst>
                  <a:gd name="connsiteX0" fmla="*/ 448977 w 505656"/>
                  <a:gd name="connsiteY0" fmla="*/ 200023 h 532268"/>
                  <a:gd name="connsiteX1" fmla="*/ 474985 w 505656"/>
                  <a:gd name="connsiteY1" fmla="*/ 194619 h 532268"/>
                  <a:gd name="connsiteX2" fmla="*/ 501703 w 505656"/>
                  <a:gd name="connsiteY2" fmla="*/ 213518 h 532268"/>
                  <a:gd name="connsiteX3" fmla="*/ 496109 w 505656"/>
                  <a:gd name="connsiteY3" fmla="*/ 278017 h 532268"/>
                  <a:gd name="connsiteX4" fmla="*/ 460056 w 505656"/>
                  <a:gd name="connsiteY4" fmla="*/ 319444 h 532268"/>
                  <a:gd name="connsiteX5" fmla="*/ 427639 w 505656"/>
                  <a:gd name="connsiteY5" fmla="*/ 326958 h 532268"/>
                  <a:gd name="connsiteX6" fmla="*/ 426790 w 505656"/>
                  <a:gd name="connsiteY6" fmla="*/ 328691 h 532268"/>
                  <a:gd name="connsiteX7" fmla="*/ 412404 w 505656"/>
                  <a:gd name="connsiteY7" fmla="*/ 353584 h 532268"/>
                  <a:gd name="connsiteX8" fmla="*/ 401146 w 505656"/>
                  <a:gd name="connsiteY8" fmla="*/ 369657 h 532268"/>
                  <a:gd name="connsiteX9" fmla="*/ 402146 w 505656"/>
                  <a:gd name="connsiteY9" fmla="*/ 385637 h 532268"/>
                  <a:gd name="connsiteX10" fmla="*/ 406989 w 505656"/>
                  <a:gd name="connsiteY10" fmla="*/ 435369 h 532268"/>
                  <a:gd name="connsiteX11" fmla="*/ 236985 w 505656"/>
                  <a:gd name="connsiteY11" fmla="*/ 532268 h 532268"/>
                  <a:gd name="connsiteX12" fmla="*/ 213382 w 505656"/>
                  <a:gd name="connsiteY12" fmla="*/ 531373 h 532268"/>
                  <a:gd name="connsiteX13" fmla="*/ 143068 w 505656"/>
                  <a:gd name="connsiteY13" fmla="*/ 485986 h 532268"/>
                  <a:gd name="connsiteX14" fmla="*/ 143068 w 505656"/>
                  <a:gd name="connsiteY14" fmla="*/ 463631 h 532268"/>
                  <a:gd name="connsiteX15" fmla="*/ 72743 w 505656"/>
                  <a:gd name="connsiteY15" fmla="*/ 424926 h 532268"/>
                  <a:gd name="connsiteX16" fmla="*/ 11267 w 505656"/>
                  <a:gd name="connsiteY16" fmla="*/ 283935 h 532268"/>
                  <a:gd name="connsiteX17" fmla="*/ 1124 w 505656"/>
                  <a:gd name="connsiteY17" fmla="*/ 180239 h 532268"/>
                  <a:gd name="connsiteX18" fmla="*/ 233165 w 505656"/>
                  <a:gd name="connsiteY18" fmla="*/ 0 h 532268"/>
                  <a:gd name="connsiteX19" fmla="*/ 448977 w 505656"/>
                  <a:gd name="connsiteY19" fmla="*/ 200023 h 53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5656" h="532268">
                    <a:moveTo>
                      <a:pt x="448977" y="200023"/>
                    </a:moveTo>
                    <a:cubicBezTo>
                      <a:pt x="456637" y="194964"/>
                      <a:pt x="465943" y="193030"/>
                      <a:pt x="474985" y="194619"/>
                    </a:cubicBezTo>
                    <a:cubicBezTo>
                      <a:pt x="486648" y="195636"/>
                      <a:pt x="496859" y="202859"/>
                      <a:pt x="501703" y="213518"/>
                    </a:cubicBezTo>
                    <a:cubicBezTo>
                      <a:pt x="509338" y="230902"/>
                      <a:pt x="505067" y="260493"/>
                      <a:pt x="496109" y="278017"/>
                    </a:cubicBezTo>
                    <a:cubicBezTo>
                      <a:pt x="488480" y="295105"/>
                      <a:pt x="475927" y="309529"/>
                      <a:pt x="460056" y="319444"/>
                    </a:cubicBezTo>
                    <a:cubicBezTo>
                      <a:pt x="450020" y="324542"/>
                      <a:pt x="438894" y="327121"/>
                      <a:pt x="427639" y="326958"/>
                    </a:cubicBezTo>
                    <a:lnTo>
                      <a:pt x="426790" y="328691"/>
                    </a:lnTo>
                    <a:cubicBezTo>
                      <a:pt x="422524" y="337736"/>
                      <a:pt x="412404" y="353584"/>
                      <a:pt x="412404" y="353584"/>
                    </a:cubicBezTo>
                    <a:cubicBezTo>
                      <a:pt x="408775" y="359040"/>
                      <a:pt x="405047" y="364386"/>
                      <a:pt x="401146" y="369657"/>
                    </a:cubicBezTo>
                    <a:cubicBezTo>
                      <a:pt x="401672" y="378135"/>
                      <a:pt x="402146" y="385637"/>
                      <a:pt x="402146" y="385637"/>
                    </a:cubicBezTo>
                    <a:cubicBezTo>
                      <a:pt x="401668" y="402352"/>
                      <a:pt x="403296" y="419061"/>
                      <a:pt x="406989" y="435369"/>
                    </a:cubicBezTo>
                    <a:cubicBezTo>
                      <a:pt x="359158" y="471549"/>
                      <a:pt x="291445" y="512815"/>
                      <a:pt x="236985" y="532268"/>
                    </a:cubicBezTo>
                    <a:lnTo>
                      <a:pt x="213382" y="531373"/>
                    </a:lnTo>
                    <a:cubicBezTo>
                      <a:pt x="213318" y="531494"/>
                      <a:pt x="148547" y="489575"/>
                      <a:pt x="143068" y="485986"/>
                    </a:cubicBezTo>
                    <a:cubicBezTo>
                      <a:pt x="143068" y="485986"/>
                      <a:pt x="143068" y="475213"/>
                      <a:pt x="143068" y="463631"/>
                    </a:cubicBezTo>
                    <a:cubicBezTo>
                      <a:pt x="117149" y="455859"/>
                      <a:pt x="93177" y="442666"/>
                      <a:pt x="72743" y="424926"/>
                    </a:cubicBezTo>
                    <a:cubicBezTo>
                      <a:pt x="33443" y="391983"/>
                      <a:pt x="16809" y="340603"/>
                      <a:pt x="11267" y="283935"/>
                    </a:cubicBezTo>
                    <a:cubicBezTo>
                      <a:pt x="8071" y="251252"/>
                      <a:pt x="5378" y="215737"/>
                      <a:pt x="1124" y="180239"/>
                    </a:cubicBezTo>
                    <a:cubicBezTo>
                      <a:pt x="1124" y="180239"/>
                      <a:pt x="-29831" y="0"/>
                      <a:pt x="233165" y="0"/>
                    </a:cubicBezTo>
                    <a:cubicBezTo>
                      <a:pt x="476227" y="17"/>
                      <a:pt x="448977" y="200023"/>
                      <a:pt x="448977" y="2000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07FEAA-8936-06AF-83E3-764C466DBB3C}"/>
                  </a:ext>
                </a:extLst>
              </p:cNvPr>
              <p:cNvSpPr/>
              <p:nvPr/>
            </p:nvSpPr>
            <p:spPr>
              <a:xfrm flipH="1">
                <a:off x="1701706" y="2933749"/>
                <a:ext cx="825866" cy="609626"/>
              </a:xfrm>
              <a:custGeom>
                <a:avLst/>
                <a:gdLst>
                  <a:gd name="connsiteX0" fmla="*/ 6542 w 825866"/>
                  <a:gd name="connsiteY0" fmla="*/ 0 h 609626"/>
                  <a:gd name="connsiteX1" fmla="*/ 0 w 825866"/>
                  <a:gd name="connsiteY1" fmla="*/ 0 h 609626"/>
                  <a:gd name="connsiteX2" fmla="*/ 0 w 825866"/>
                  <a:gd name="connsiteY2" fmla="*/ 607737 h 609626"/>
                  <a:gd name="connsiteX3" fmla="*/ 807789 w 825866"/>
                  <a:gd name="connsiteY3" fmla="*/ 609627 h 609626"/>
                  <a:gd name="connsiteX4" fmla="*/ 825376 w 825866"/>
                  <a:gd name="connsiteY4" fmla="*/ 609627 h 609626"/>
                  <a:gd name="connsiteX5" fmla="*/ 825376 w 825866"/>
                  <a:gd name="connsiteY5" fmla="*/ 602744 h 609626"/>
                  <a:gd name="connsiteX6" fmla="*/ 825867 w 825866"/>
                  <a:gd name="connsiteY6" fmla="*/ 0 h 60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866" h="609626">
                    <a:moveTo>
                      <a:pt x="6542" y="0"/>
                    </a:moveTo>
                    <a:lnTo>
                      <a:pt x="0" y="0"/>
                    </a:lnTo>
                    <a:cubicBezTo>
                      <a:pt x="0" y="21760"/>
                      <a:pt x="0" y="577343"/>
                      <a:pt x="0" y="607737"/>
                    </a:cubicBezTo>
                    <a:cubicBezTo>
                      <a:pt x="163779" y="607737"/>
                      <a:pt x="717657" y="609627"/>
                      <a:pt x="807789" y="609627"/>
                    </a:cubicBezTo>
                    <a:lnTo>
                      <a:pt x="825376" y="609627"/>
                    </a:lnTo>
                    <a:lnTo>
                      <a:pt x="825376" y="602744"/>
                    </a:lnTo>
                    <a:cubicBezTo>
                      <a:pt x="825376" y="495152"/>
                      <a:pt x="825867" y="104644"/>
                      <a:pt x="825867" y="0"/>
                    </a:cubicBezTo>
                    <a:close/>
                  </a:path>
                </a:pathLst>
              </a:custGeom>
              <a:solidFill>
                <a:srgbClr val="F5F5F4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0C1A13A-F9DF-928A-34AA-57F7E642F70F}"/>
                  </a:ext>
                </a:extLst>
              </p:cNvPr>
              <p:cNvSpPr/>
              <p:nvPr/>
            </p:nvSpPr>
            <p:spPr>
              <a:xfrm flipH="1">
                <a:off x="1510204" y="3137708"/>
                <a:ext cx="232599" cy="336875"/>
              </a:xfrm>
              <a:custGeom>
                <a:avLst/>
                <a:gdLst>
                  <a:gd name="connsiteX0" fmla="*/ 16703 w 232599"/>
                  <a:gd name="connsiteY0" fmla="*/ 259442 h 336875"/>
                  <a:gd name="connsiteX1" fmla="*/ 0 w 232599"/>
                  <a:gd name="connsiteY1" fmla="*/ 253356 h 336875"/>
                  <a:gd name="connsiteX2" fmla="*/ 1832 w 232599"/>
                  <a:gd name="connsiteY2" fmla="*/ 248518 h 336875"/>
                  <a:gd name="connsiteX3" fmla="*/ 40607 w 232599"/>
                  <a:gd name="connsiteY3" fmla="*/ 126571 h 336875"/>
                  <a:gd name="connsiteX4" fmla="*/ 40757 w 232599"/>
                  <a:gd name="connsiteY4" fmla="*/ 4462 h 336875"/>
                  <a:gd name="connsiteX5" fmla="*/ 231897 w 232599"/>
                  <a:gd name="connsiteY5" fmla="*/ 0 h 336875"/>
                  <a:gd name="connsiteX6" fmla="*/ 220274 w 232599"/>
                  <a:gd name="connsiteY6" fmla="*/ 114434 h 336875"/>
                  <a:gd name="connsiteX7" fmla="*/ 108371 w 232599"/>
                  <a:gd name="connsiteY7" fmla="*/ 324189 h 336875"/>
                  <a:gd name="connsiteX8" fmla="*/ 95749 w 232599"/>
                  <a:gd name="connsiteY8" fmla="*/ 336875 h 336875"/>
                  <a:gd name="connsiteX9" fmla="*/ 94466 w 232599"/>
                  <a:gd name="connsiteY9" fmla="*/ 335234 h 336875"/>
                  <a:gd name="connsiteX10" fmla="*/ 56489 w 232599"/>
                  <a:gd name="connsiteY10" fmla="*/ 292466 h 336875"/>
                  <a:gd name="connsiteX11" fmla="*/ 16703 w 232599"/>
                  <a:gd name="connsiteY11" fmla="*/ 259442 h 33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2599" h="336875">
                    <a:moveTo>
                      <a:pt x="16703" y="259442"/>
                    </a:moveTo>
                    <a:cubicBezTo>
                      <a:pt x="11691" y="256128"/>
                      <a:pt x="5968" y="254044"/>
                      <a:pt x="0" y="253356"/>
                    </a:cubicBezTo>
                    <a:lnTo>
                      <a:pt x="1832" y="248518"/>
                    </a:lnTo>
                    <a:cubicBezTo>
                      <a:pt x="12276" y="220904"/>
                      <a:pt x="30313" y="160474"/>
                      <a:pt x="40607" y="126571"/>
                    </a:cubicBezTo>
                    <a:cubicBezTo>
                      <a:pt x="40607" y="86692"/>
                      <a:pt x="40676" y="45658"/>
                      <a:pt x="40757" y="4462"/>
                    </a:cubicBezTo>
                    <a:cubicBezTo>
                      <a:pt x="104492" y="7788"/>
                      <a:pt x="168386" y="6297"/>
                      <a:pt x="231897" y="0"/>
                    </a:cubicBezTo>
                    <a:cubicBezTo>
                      <a:pt x="234339" y="38524"/>
                      <a:pt x="230412" y="77187"/>
                      <a:pt x="220274" y="114434"/>
                    </a:cubicBezTo>
                    <a:cubicBezTo>
                      <a:pt x="207449" y="154041"/>
                      <a:pt x="140517" y="291865"/>
                      <a:pt x="108371" y="324189"/>
                    </a:cubicBezTo>
                    <a:lnTo>
                      <a:pt x="95749" y="336875"/>
                    </a:lnTo>
                    <a:lnTo>
                      <a:pt x="94466" y="335234"/>
                    </a:lnTo>
                    <a:cubicBezTo>
                      <a:pt x="84808" y="322866"/>
                      <a:pt x="67447" y="303695"/>
                      <a:pt x="56489" y="292466"/>
                    </a:cubicBezTo>
                    <a:cubicBezTo>
                      <a:pt x="44685" y="279810"/>
                      <a:pt x="31315" y="268713"/>
                      <a:pt x="16703" y="2594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0D35FA6-F951-8FBD-EFB8-2E9B5E5E3630}"/>
                  </a:ext>
                </a:extLst>
              </p:cNvPr>
              <p:cNvSpPr/>
              <p:nvPr/>
            </p:nvSpPr>
            <p:spPr>
              <a:xfrm flipH="1">
                <a:off x="2513920" y="3378900"/>
                <a:ext cx="74728" cy="160020"/>
              </a:xfrm>
              <a:custGeom>
                <a:avLst/>
                <a:gdLst>
                  <a:gd name="connsiteX0" fmla="*/ 50604 w 74728"/>
                  <a:gd name="connsiteY0" fmla="*/ 3933 h 160020"/>
                  <a:gd name="connsiteX1" fmla="*/ 15574 w 74728"/>
                  <a:gd name="connsiteY1" fmla="*/ 43679 h 160020"/>
                  <a:gd name="connsiteX2" fmla="*/ 1039 w 74728"/>
                  <a:gd name="connsiteY2" fmla="*/ 96272 h 160020"/>
                  <a:gd name="connsiteX3" fmla="*/ 5212 w 74728"/>
                  <a:gd name="connsiteY3" fmla="*/ 139618 h 160020"/>
                  <a:gd name="connsiteX4" fmla="*/ 68139 w 74728"/>
                  <a:gd name="connsiteY4" fmla="*/ 152709 h 160020"/>
                  <a:gd name="connsiteX5" fmla="*/ 54135 w 74728"/>
                  <a:gd name="connsiteY5" fmla="*/ 128753 h 160020"/>
                  <a:gd name="connsiteX6" fmla="*/ 34404 w 74728"/>
                  <a:gd name="connsiteY6" fmla="*/ 131111 h 160020"/>
                  <a:gd name="connsiteX7" fmla="*/ 29168 w 74728"/>
                  <a:gd name="connsiteY7" fmla="*/ 125620 h 160020"/>
                  <a:gd name="connsiteX8" fmla="*/ 28260 w 74728"/>
                  <a:gd name="connsiteY8" fmla="*/ 123736 h 160020"/>
                  <a:gd name="connsiteX9" fmla="*/ 28260 w 74728"/>
                  <a:gd name="connsiteY9" fmla="*/ 123534 h 160020"/>
                  <a:gd name="connsiteX10" fmla="*/ 29676 w 74728"/>
                  <a:gd name="connsiteY10" fmla="*/ 87233 h 160020"/>
                  <a:gd name="connsiteX11" fmla="*/ 42738 w 74728"/>
                  <a:gd name="connsiteY11" fmla="*/ 52637 h 160020"/>
                  <a:gd name="connsiteX12" fmla="*/ 70214 w 74728"/>
                  <a:gd name="connsiteY12" fmla="*/ 23549 h 160020"/>
                  <a:gd name="connsiteX13" fmla="*/ 50563 w 74728"/>
                  <a:gd name="connsiteY13" fmla="*/ 3933 h 1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728" h="160020">
                    <a:moveTo>
                      <a:pt x="50604" y="3933"/>
                    </a:moveTo>
                    <a:cubicBezTo>
                      <a:pt x="37191" y="15544"/>
                      <a:pt x="25407" y="28913"/>
                      <a:pt x="15574" y="43679"/>
                    </a:cubicBezTo>
                    <a:cubicBezTo>
                      <a:pt x="6674" y="59829"/>
                      <a:pt x="1695" y="77844"/>
                      <a:pt x="1039" y="96272"/>
                    </a:cubicBezTo>
                    <a:cubicBezTo>
                      <a:pt x="27" y="110513"/>
                      <a:pt x="-1955" y="126690"/>
                      <a:pt x="5212" y="139618"/>
                    </a:cubicBezTo>
                    <a:cubicBezTo>
                      <a:pt x="17620" y="162002"/>
                      <a:pt x="47367" y="165337"/>
                      <a:pt x="68139" y="152709"/>
                    </a:cubicBezTo>
                    <a:cubicBezTo>
                      <a:pt x="83374" y="143462"/>
                      <a:pt x="69445" y="119448"/>
                      <a:pt x="54135" y="128753"/>
                    </a:cubicBezTo>
                    <a:cubicBezTo>
                      <a:pt x="48293" y="132593"/>
                      <a:pt x="40986" y="133466"/>
                      <a:pt x="34404" y="131111"/>
                    </a:cubicBezTo>
                    <a:cubicBezTo>
                      <a:pt x="32023" y="130015"/>
                      <a:pt x="30150" y="128051"/>
                      <a:pt x="29168" y="125620"/>
                    </a:cubicBezTo>
                    <a:cubicBezTo>
                      <a:pt x="26151" y="120101"/>
                      <a:pt x="29445" y="126256"/>
                      <a:pt x="28260" y="123736"/>
                    </a:cubicBezTo>
                    <a:cubicBezTo>
                      <a:pt x="27359" y="121812"/>
                      <a:pt x="28202" y="126551"/>
                      <a:pt x="28260" y="123534"/>
                    </a:cubicBezTo>
                    <a:cubicBezTo>
                      <a:pt x="27954" y="111416"/>
                      <a:pt x="28427" y="99291"/>
                      <a:pt x="29676" y="87233"/>
                    </a:cubicBezTo>
                    <a:cubicBezTo>
                      <a:pt x="31101" y="74798"/>
                      <a:pt x="35589" y="62911"/>
                      <a:pt x="42738" y="52637"/>
                    </a:cubicBezTo>
                    <a:cubicBezTo>
                      <a:pt x="51011" y="42141"/>
                      <a:pt x="60206" y="32407"/>
                      <a:pt x="70214" y="23549"/>
                    </a:cubicBezTo>
                    <a:cubicBezTo>
                      <a:pt x="83137" y="11181"/>
                      <a:pt x="63498" y="-8423"/>
                      <a:pt x="50563" y="3933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EAE640B-10B0-7793-215F-299DF4D0F689}"/>
                  </a:ext>
                </a:extLst>
              </p:cNvPr>
              <p:cNvSpPr/>
              <p:nvPr/>
            </p:nvSpPr>
            <p:spPr>
              <a:xfrm flipH="1">
                <a:off x="2371849" y="3515805"/>
                <a:ext cx="192428" cy="91778"/>
              </a:xfrm>
              <a:custGeom>
                <a:avLst/>
                <a:gdLst>
                  <a:gd name="connsiteX0" fmla="*/ 161953 w 192428"/>
                  <a:gd name="connsiteY0" fmla="*/ 29576 h 91778"/>
                  <a:gd name="connsiteX1" fmla="*/ 161612 w 192428"/>
                  <a:gd name="connsiteY1" fmla="*/ 53376 h 91778"/>
                  <a:gd name="connsiteX2" fmla="*/ 149440 w 192428"/>
                  <a:gd name="connsiteY2" fmla="*/ 61849 h 91778"/>
                  <a:gd name="connsiteX3" fmla="*/ 90865 w 192428"/>
                  <a:gd name="connsiteY3" fmla="*/ 61416 h 91778"/>
                  <a:gd name="connsiteX4" fmla="*/ 44120 w 192428"/>
                  <a:gd name="connsiteY4" fmla="*/ 46863 h 91778"/>
                  <a:gd name="connsiteX5" fmla="*/ 28151 w 192428"/>
                  <a:gd name="connsiteY5" fmla="*/ 17151 h 91778"/>
                  <a:gd name="connsiteX6" fmla="*/ 1398 w 192428"/>
                  <a:gd name="connsiteY6" fmla="*/ 9776 h 91778"/>
                  <a:gd name="connsiteX7" fmla="*/ 15621 w 192428"/>
                  <a:gd name="connsiteY7" fmla="*/ 58399 h 91778"/>
                  <a:gd name="connsiteX8" fmla="*/ 56396 w 192428"/>
                  <a:gd name="connsiteY8" fmla="*/ 82673 h 91778"/>
                  <a:gd name="connsiteX9" fmla="*/ 119439 w 192428"/>
                  <a:gd name="connsiteY9" fmla="*/ 91544 h 91778"/>
                  <a:gd name="connsiteX10" fmla="*/ 171795 w 192428"/>
                  <a:gd name="connsiteY10" fmla="*/ 82424 h 91778"/>
                  <a:gd name="connsiteX11" fmla="*/ 188706 w 192428"/>
                  <a:gd name="connsiteY11" fmla="*/ 22207 h 91778"/>
                  <a:gd name="connsiteX12" fmla="*/ 171639 w 192428"/>
                  <a:gd name="connsiteY12" fmla="*/ 12515 h 91778"/>
                  <a:gd name="connsiteX13" fmla="*/ 161953 w 192428"/>
                  <a:gd name="connsiteY13" fmla="*/ 29582 h 9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2428" h="91778">
                    <a:moveTo>
                      <a:pt x="161953" y="29576"/>
                    </a:moveTo>
                    <a:cubicBezTo>
                      <a:pt x="165600" y="37119"/>
                      <a:pt x="165474" y="45941"/>
                      <a:pt x="161612" y="53376"/>
                    </a:cubicBezTo>
                    <a:cubicBezTo>
                      <a:pt x="159268" y="58094"/>
                      <a:pt x="154678" y="61290"/>
                      <a:pt x="149440" y="61849"/>
                    </a:cubicBezTo>
                    <a:cubicBezTo>
                      <a:pt x="130709" y="66473"/>
                      <a:pt x="109741" y="63629"/>
                      <a:pt x="90865" y="61416"/>
                    </a:cubicBezTo>
                    <a:cubicBezTo>
                      <a:pt x="74355" y="60309"/>
                      <a:pt x="58340" y="55323"/>
                      <a:pt x="44120" y="46863"/>
                    </a:cubicBezTo>
                    <a:cubicBezTo>
                      <a:pt x="36208" y="41528"/>
                      <a:pt x="24978" y="28276"/>
                      <a:pt x="28151" y="17151"/>
                    </a:cubicBezTo>
                    <a:cubicBezTo>
                      <a:pt x="33058" y="-49"/>
                      <a:pt x="6293" y="-7395"/>
                      <a:pt x="1398" y="9776"/>
                    </a:cubicBezTo>
                    <a:cubicBezTo>
                      <a:pt x="-3381" y="26536"/>
                      <a:pt x="4768" y="45730"/>
                      <a:pt x="15621" y="58399"/>
                    </a:cubicBezTo>
                    <a:cubicBezTo>
                      <a:pt x="26668" y="70153"/>
                      <a:pt x="40797" y="78565"/>
                      <a:pt x="56396" y="82673"/>
                    </a:cubicBezTo>
                    <a:cubicBezTo>
                      <a:pt x="76949" y="88292"/>
                      <a:pt x="98133" y="91274"/>
                      <a:pt x="119439" y="91544"/>
                    </a:cubicBezTo>
                    <a:cubicBezTo>
                      <a:pt x="136141" y="92168"/>
                      <a:pt x="157404" y="92243"/>
                      <a:pt x="171795" y="82424"/>
                    </a:cubicBezTo>
                    <a:cubicBezTo>
                      <a:pt x="190467" y="68531"/>
                      <a:pt x="197415" y="43790"/>
                      <a:pt x="188706" y="22207"/>
                    </a:cubicBezTo>
                    <a:cubicBezTo>
                      <a:pt x="186485" y="14964"/>
                      <a:pt x="178998" y="10712"/>
                      <a:pt x="171639" y="12515"/>
                    </a:cubicBezTo>
                    <a:cubicBezTo>
                      <a:pt x="164287" y="14599"/>
                      <a:pt x="159972" y="22202"/>
                      <a:pt x="161953" y="29582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6A3237E-092F-B753-0E5C-D8A6753B8452}"/>
                  </a:ext>
                </a:extLst>
              </p:cNvPr>
              <p:cNvSpPr/>
              <p:nvPr/>
            </p:nvSpPr>
            <p:spPr>
              <a:xfrm flipH="1">
                <a:off x="1759652" y="1981264"/>
                <a:ext cx="531669" cy="373483"/>
              </a:xfrm>
              <a:custGeom>
                <a:avLst/>
                <a:gdLst>
                  <a:gd name="connsiteX0" fmla="*/ 42997 w 531669"/>
                  <a:gd name="connsiteY0" fmla="*/ 110471 h 373483"/>
                  <a:gd name="connsiteX1" fmla="*/ 4765 w 531669"/>
                  <a:gd name="connsiteY1" fmla="*/ 207566 h 373483"/>
                  <a:gd name="connsiteX2" fmla="*/ 7002 w 531669"/>
                  <a:gd name="connsiteY2" fmla="*/ 346147 h 373483"/>
                  <a:gd name="connsiteX3" fmla="*/ 8308 w 531669"/>
                  <a:gd name="connsiteY3" fmla="*/ 338345 h 373483"/>
                  <a:gd name="connsiteX4" fmla="*/ 88291 w 531669"/>
                  <a:gd name="connsiteY4" fmla="*/ 231829 h 373483"/>
                  <a:gd name="connsiteX5" fmla="*/ 98913 w 531669"/>
                  <a:gd name="connsiteY5" fmla="*/ 238533 h 373483"/>
                  <a:gd name="connsiteX6" fmla="*/ 100555 w 531669"/>
                  <a:gd name="connsiteY6" fmla="*/ 253848 h 373483"/>
                  <a:gd name="connsiteX7" fmla="*/ 107382 w 531669"/>
                  <a:gd name="connsiteY7" fmla="*/ 262868 h 373483"/>
                  <a:gd name="connsiteX8" fmla="*/ 112304 w 531669"/>
                  <a:gd name="connsiteY8" fmla="*/ 261969 h 373483"/>
                  <a:gd name="connsiteX9" fmla="*/ 196685 w 531669"/>
                  <a:gd name="connsiteY9" fmla="*/ 209121 h 373483"/>
                  <a:gd name="connsiteX10" fmla="*/ 272287 w 531669"/>
                  <a:gd name="connsiteY10" fmla="*/ 204676 h 373483"/>
                  <a:gd name="connsiteX11" fmla="*/ 402597 w 531669"/>
                  <a:gd name="connsiteY11" fmla="*/ 319157 h 373483"/>
                  <a:gd name="connsiteX12" fmla="*/ 416277 w 531669"/>
                  <a:gd name="connsiteY12" fmla="*/ 344037 h 373483"/>
                  <a:gd name="connsiteX13" fmla="*/ 421080 w 531669"/>
                  <a:gd name="connsiteY13" fmla="*/ 351291 h 373483"/>
                  <a:gd name="connsiteX14" fmla="*/ 424484 w 531669"/>
                  <a:gd name="connsiteY14" fmla="*/ 353071 h 373483"/>
                  <a:gd name="connsiteX15" fmla="*/ 454711 w 531669"/>
                  <a:gd name="connsiteY15" fmla="*/ 350846 h 373483"/>
                  <a:gd name="connsiteX16" fmla="*/ 480718 w 531669"/>
                  <a:gd name="connsiteY16" fmla="*/ 345442 h 373483"/>
                  <a:gd name="connsiteX17" fmla="*/ 507437 w 531669"/>
                  <a:gd name="connsiteY17" fmla="*/ 364341 h 373483"/>
                  <a:gd name="connsiteX18" fmla="*/ 510211 w 531669"/>
                  <a:gd name="connsiteY18" fmla="*/ 373484 h 373483"/>
                  <a:gd name="connsiteX19" fmla="*/ 531214 w 531669"/>
                  <a:gd name="connsiteY19" fmla="*/ 261240 h 373483"/>
                  <a:gd name="connsiteX20" fmla="*/ 524989 w 531669"/>
                  <a:gd name="connsiteY20" fmla="*/ 192904 h 373483"/>
                  <a:gd name="connsiteX21" fmla="*/ 462571 w 531669"/>
                  <a:gd name="connsiteY21" fmla="*/ 80360 h 373483"/>
                  <a:gd name="connsiteX22" fmla="*/ 455739 w 531669"/>
                  <a:gd name="connsiteY22" fmla="*/ 74054 h 373483"/>
                  <a:gd name="connsiteX23" fmla="*/ 419907 w 531669"/>
                  <a:gd name="connsiteY23" fmla="*/ 48659 h 373483"/>
                  <a:gd name="connsiteX24" fmla="*/ 255434 w 531669"/>
                  <a:gd name="connsiteY24" fmla="*/ 591 h 373483"/>
                  <a:gd name="connsiteX25" fmla="*/ 57197 w 531669"/>
                  <a:gd name="connsiteY25" fmla="*/ 91294 h 373483"/>
                  <a:gd name="connsiteX26" fmla="*/ 42997 w 531669"/>
                  <a:gd name="connsiteY26" fmla="*/ 110471 h 37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1669" h="373483">
                    <a:moveTo>
                      <a:pt x="42997" y="110471"/>
                    </a:moveTo>
                    <a:cubicBezTo>
                      <a:pt x="24109" y="140067"/>
                      <a:pt x="11126" y="173038"/>
                      <a:pt x="4765" y="207566"/>
                    </a:cubicBezTo>
                    <a:cubicBezTo>
                      <a:pt x="-2267" y="253558"/>
                      <a:pt x="-1511" y="300406"/>
                      <a:pt x="7002" y="346147"/>
                    </a:cubicBezTo>
                    <a:cubicBezTo>
                      <a:pt x="7788" y="341523"/>
                      <a:pt x="8308" y="338345"/>
                      <a:pt x="8308" y="338345"/>
                    </a:cubicBezTo>
                    <a:cubicBezTo>
                      <a:pt x="12157" y="314984"/>
                      <a:pt x="56278" y="250352"/>
                      <a:pt x="88291" y="231829"/>
                    </a:cubicBezTo>
                    <a:cubicBezTo>
                      <a:pt x="92047" y="229655"/>
                      <a:pt x="97093" y="232181"/>
                      <a:pt x="98913" y="238533"/>
                    </a:cubicBezTo>
                    <a:cubicBezTo>
                      <a:pt x="100392" y="243495"/>
                      <a:pt x="100949" y="248686"/>
                      <a:pt x="100555" y="253848"/>
                    </a:cubicBezTo>
                    <a:cubicBezTo>
                      <a:pt x="99949" y="258224"/>
                      <a:pt x="103006" y="262262"/>
                      <a:pt x="107382" y="262868"/>
                    </a:cubicBezTo>
                    <a:cubicBezTo>
                      <a:pt x="109077" y="263102"/>
                      <a:pt x="110802" y="262787"/>
                      <a:pt x="112304" y="261969"/>
                    </a:cubicBezTo>
                    <a:cubicBezTo>
                      <a:pt x="130186" y="251051"/>
                      <a:pt x="160933" y="225159"/>
                      <a:pt x="196685" y="209121"/>
                    </a:cubicBezTo>
                    <a:cubicBezTo>
                      <a:pt x="221644" y="204854"/>
                      <a:pt x="246999" y="203364"/>
                      <a:pt x="272287" y="204676"/>
                    </a:cubicBezTo>
                    <a:cubicBezTo>
                      <a:pt x="286637" y="210225"/>
                      <a:pt x="352830" y="232418"/>
                      <a:pt x="402597" y="319157"/>
                    </a:cubicBezTo>
                    <a:cubicBezTo>
                      <a:pt x="407348" y="327306"/>
                      <a:pt x="411526" y="335888"/>
                      <a:pt x="416277" y="344037"/>
                    </a:cubicBezTo>
                    <a:cubicBezTo>
                      <a:pt x="417666" y="346589"/>
                      <a:pt x="419273" y="349015"/>
                      <a:pt x="421080" y="351291"/>
                    </a:cubicBezTo>
                    <a:cubicBezTo>
                      <a:pt x="421951" y="352290"/>
                      <a:pt x="423166" y="352926"/>
                      <a:pt x="424484" y="353071"/>
                    </a:cubicBezTo>
                    <a:cubicBezTo>
                      <a:pt x="434605" y="354417"/>
                      <a:pt x="444895" y="353660"/>
                      <a:pt x="454711" y="350846"/>
                    </a:cubicBezTo>
                    <a:cubicBezTo>
                      <a:pt x="462371" y="345787"/>
                      <a:pt x="471677" y="343853"/>
                      <a:pt x="480718" y="345442"/>
                    </a:cubicBezTo>
                    <a:cubicBezTo>
                      <a:pt x="492382" y="346459"/>
                      <a:pt x="502593" y="353682"/>
                      <a:pt x="507437" y="364341"/>
                    </a:cubicBezTo>
                    <a:cubicBezTo>
                      <a:pt x="508695" y="367277"/>
                      <a:pt x="509626" y="370343"/>
                      <a:pt x="510211" y="373484"/>
                    </a:cubicBezTo>
                    <a:cubicBezTo>
                      <a:pt x="527740" y="342148"/>
                      <a:pt x="529596" y="285520"/>
                      <a:pt x="531214" y="261240"/>
                    </a:cubicBezTo>
                    <a:cubicBezTo>
                      <a:pt x="532685" y="238277"/>
                      <a:pt x="530585" y="215224"/>
                      <a:pt x="524989" y="192904"/>
                    </a:cubicBezTo>
                    <a:cubicBezTo>
                      <a:pt x="513922" y="148523"/>
                      <a:pt x="497051" y="112170"/>
                      <a:pt x="462571" y="80360"/>
                    </a:cubicBezTo>
                    <a:lnTo>
                      <a:pt x="455739" y="74054"/>
                    </a:lnTo>
                    <a:lnTo>
                      <a:pt x="419907" y="48659"/>
                    </a:lnTo>
                    <a:cubicBezTo>
                      <a:pt x="372553" y="13566"/>
                      <a:pt x="314232" y="-3478"/>
                      <a:pt x="255434" y="591"/>
                    </a:cubicBezTo>
                    <a:cubicBezTo>
                      <a:pt x="170828" y="4850"/>
                      <a:pt x="102803" y="37580"/>
                      <a:pt x="57197" y="91294"/>
                    </a:cubicBezTo>
                    <a:cubicBezTo>
                      <a:pt x="52070" y="97386"/>
                      <a:pt x="47328" y="103790"/>
                      <a:pt x="42997" y="110471"/>
                    </a:cubicBezTo>
                    <a:close/>
                  </a:path>
                </a:pathLst>
              </a:custGeom>
              <a:solidFill>
                <a:srgbClr val="85807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8B45CBC-4BB2-22C1-0868-608768A93797}"/>
                  </a:ext>
                </a:extLst>
              </p:cNvPr>
              <p:cNvSpPr/>
              <p:nvPr/>
            </p:nvSpPr>
            <p:spPr>
              <a:xfrm flipH="1">
                <a:off x="2052258" y="2478511"/>
                <a:ext cx="91966" cy="37215"/>
              </a:xfrm>
              <a:custGeom>
                <a:avLst/>
                <a:gdLst>
                  <a:gd name="connsiteX0" fmla="*/ 6872 w 91966"/>
                  <a:gd name="connsiteY0" fmla="*/ 28804 h 37215"/>
                  <a:gd name="connsiteX1" fmla="*/ 45213 w 91966"/>
                  <a:gd name="connsiteY1" fmla="*/ 37173 h 37215"/>
                  <a:gd name="connsiteX2" fmla="*/ 64500 w 91966"/>
                  <a:gd name="connsiteY2" fmla="*/ 34641 h 37215"/>
                  <a:gd name="connsiteX3" fmla="*/ 85109 w 91966"/>
                  <a:gd name="connsiteY3" fmla="*/ 25712 h 37215"/>
                  <a:gd name="connsiteX4" fmla="*/ 90085 w 91966"/>
                  <a:gd name="connsiteY4" fmla="*/ 6732 h 37215"/>
                  <a:gd name="connsiteX5" fmla="*/ 71111 w 91966"/>
                  <a:gd name="connsiteY5" fmla="*/ 1756 h 37215"/>
                  <a:gd name="connsiteX6" fmla="*/ 62870 w 91966"/>
                  <a:gd name="connsiteY6" fmla="*/ 5721 h 37215"/>
                  <a:gd name="connsiteX7" fmla="*/ 60876 w 91966"/>
                  <a:gd name="connsiteY7" fmla="*/ 6663 h 37215"/>
                  <a:gd name="connsiteX8" fmla="*/ 60812 w 91966"/>
                  <a:gd name="connsiteY8" fmla="*/ 6697 h 37215"/>
                  <a:gd name="connsiteX9" fmla="*/ 57541 w 91966"/>
                  <a:gd name="connsiteY9" fmla="*/ 7772 h 37215"/>
                  <a:gd name="connsiteX10" fmla="*/ 54131 w 91966"/>
                  <a:gd name="connsiteY10" fmla="*/ 8605 h 37215"/>
                  <a:gd name="connsiteX11" fmla="*/ 52363 w 91966"/>
                  <a:gd name="connsiteY11" fmla="*/ 8940 h 37215"/>
                  <a:gd name="connsiteX12" fmla="*/ 51929 w 91966"/>
                  <a:gd name="connsiteY12" fmla="*/ 9044 h 37215"/>
                  <a:gd name="connsiteX13" fmla="*/ 51450 w 91966"/>
                  <a:gd name="connsiteY13" fmla="*/ 9073 h 37215"/>
                  <a:gd name="connsiteX14" fmla="*/ 49554 w 91966"/>
                  <a:gd name="connsiteY14" fmla="*/ 9240 h 37215"/>
                  <a:gd name="connsiteX15" fmla="*/ 45213 w 91966"/>
                  <a:gd name="connsiteY15" fmla="*/ 9431 h 37215"/>
                  <a:gd name="connsiteX16" fmla="*/ 37394 w 91966"/>
                  <a:gd name="connsiteY16" fmla="*/ 9165 h 37215"/>
                  <a:gd name="connsiteX17" fmla="*/ 35446 w 91966"/>
                  <a:gd name="connsiteY17" fmla="*/ 8986 h 37215"/>
                  <a:gd name="connsiteX18" fmla="*/ 36238 w 91966"/>
                  <a:gd name="connsiteY18" fmla="*/ 9119 h 37215"/>
                  <a:gd name="connsiteX19" fmla="*/ 32458 w 91966"/>
                  <a:gd name="connsiteY19" fmla="*/ 8483 h 37215"/>
                  <a:gd name="connsiteX20" fmla="*/ 24887 w 91966"/>
                  <a:gd name="connsiteY20" fmla="*/ 6536 h 37215"/>
                  <a:gd name="connsiteX21" fmla="*/ 23228 w 91966"/>
                  <a:gd name="connsiteY21" fmla="*/ 5958 h 37215"/>
                  <a:gd name="connsiteX22" fmla="*/ 22899 w 91966"/>
                  <a:gd name="connsiteY22" fmla="*/ 5883 h 37215"/>
                  <a:gd name="connsiteX23" fmla="*/ 22656 w 91966"/>
                  <a:gd name="connsiteY23" fmla="*/ 5750 h 37215"/>
                  <a:gd name="connsiteX24" fmla="*/ 20876 w 91966"/>
                  <a:gd name="connsiteY24" fmla="*/ 4848 h 37215"/>
                  <a:gd name="connsiteX25" fmla="*/ 1899 w 91966"/>
                  <a:gd name="connsiteY25" fmla="*/ 9821 h 37215"/>
                  <a:gd name="connsiteX26" fmla="*/ 6872 w 91966"/>
                  <a:gd name="connsiteY26" fmla="*/ 28798 h 3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966" h="37215">
                    <a:moveTo>
                      <a:pt x="6872" y="28804"/>
                    </a:moveTo>
                    <a:cubicBezTo>
                      <a:pt x="18761" y="34729"/>
                      <a:pt x="31937" y="37605"/>
                      <a:pt x="45213" y="37173"/>
                    </a:cubicBezTo>
                    <a:cubicBezTo>
                      <a:pt x="51722" y="37131"/>
                      <a:pt x="58201" y="36280"/>
                      <a:pt x="64500" y="34641"/>
                    </a:cubicBezTo>
                    <a:cubicBezTo>
                      <a:pt x="71590" y="32202"/>
                      <a:pt x="78481" y="29217"/>
                      <a:pt x="85109" y="25712"/>
                    </a:cubicBezTo>
                    <a:cubicBezTo>
                      <a:pt x="91702" y="21828"/>
                      <a:pt x="93924" y="13351"/>
                      <a:pt x="90085" y="6732"/>
                    </a:cubicBezTo>
                    <a:cubicBezTo>
                      <a:pt x="86082" y="303"/>
                      <a:pt x="77755" y="-1881"/>
                      <a:pt x="71111" y="1756"/>
                    </a:cubicBezTo>
                    <a:cubicBezTo>
                      <a:pt x="68326" y="3004"/>
                      <a:pt x="65615" y="4391"/>
                      <a:pt x="62870" y="5721"/>
                    </a:cubicBezTo>
                    <a:cubicBezTo>
                      <a:pt x="62211" y="6039"/>
                      <a:pt x="61541" y="6345"/>
                      <a:pt x="60876" y="6663"/>
                    </a:cubicBezTo>
                    <a:cubicBezTo>
                      <a:pt x="57772" y="8148"/>
                      <a:pt x="62610" y="6119"/>
                      <a:pt x="60812" y="6697"/>
                    </a:cubicBezTo>
                    <a:cubicBezTo>
                      <a:pt x="59714" y="7050"/>
                      <a:pt x="58645" y="7455"/>
                      <a:pt x="57541" y="7772"/>
                    </a:cubicBezTo>
                    <a:cubicBezTo>
                      <a:pt x="56437" y="8090"/>
                      <a:pt x="55276" y="8350"/>
                      <a:pt x="54131" y="8605"/>
                    </a:cubicBezTo>
                    <a:cubicBezTo>
                      <a:pt x="53553" y="8726"/>
                      <a:pt x="52975" y="8836"/>
                      <a:pt x="52363" y="8940"/>
                    </a:cubicBezTo>
                    <a:cubicBezTo>
                      <a:pt x="51923" y="9021"/>
                      <a:pt x="49773" y="9321"/>
                      <a:pt x="51929" y="9044"/>
                    </a:cubicBezTo>
                    <a:cubicBezTo>
                      <a:pt x="54085" y="8766"/>
                      <a:pt x="51883" y="9044"/>
                      <a:pt x="51450" y="9073"/>
                    </a:cubicBezTo>
                    <a:cubicBezTo>
                      <a:pt x="50814" y="9136"/>
                      <a:pt x="50184" y="9194"/>
                      <a:pt x="49554" y="9240"/>
                    </a:cubicBezTo>
                    <a:cubicBezTo>
                      <a:pt x="48109" y="9344"/>
                      <a:pt x="46662" y="9408"/>
                      <a:pt x="45213" y="9431"/>
                    </a:cubicBezTo>
                    <a:cubicBezTo>
                      <a:pt x="42607" y="9472"/>
                      <a:pt x="40012" y="9379"/>
                      <a:pt x="37394" y="9165"/>
                    </a:cubicBezTo>
                    <a:cubicBezTo>
                      <a:pt x="36741" y="9113"/>
                      <a:pt x="36093" y="9044"/>
                      <a:pt x="35446" y="8986"/>
                    </a:cubicBezTo>
                    <a:cubicBezTo>
                      <a:pt x="33574" y="8818"/>
                      <a:pt x="35446" y="8911"/>
                      <a:pt x="36238" y="9119"/>
                    </a:cubicBezTo>
                    <a:cubicBezTo>
                      <a:pt x="35030" y="8795"/>
                      <a:pt x="33695" y="8726"/>
                      <a:pt x="32458" y="8483"/>
                    </a:cubicBezTo>
                    <a:cubicBezTo>
                      <a:pt x="29897" y="7988"/>
                      <a:pt x="27369" y="7338"/>
                      <a:pt x="24887" y="6536"/>
                    </a:cubicBezTo>
                    <a:cubicBezTo>
                      <a:pt x="24309" y="6356"/>
                      <a:pt x="23777" y="6166"/>
                      <a:pt x="23228" y="5958"/>
                    </a:cubicBezTo>
                    <a:cubicBezTo>
                      <a:pt x="22795" y="5802"/>
                      <a:pt x="20916" y="5004"/>
                      <a:pt x="22899" y="5883"/>
                    </a:cubicBezTo>
                    <a:cubicBezTo>
                      <a:pt x="24881" y="6761"/>
                      <a:pt x="23061" y="5952"/>
                      <a:pt x="22656" y="5750"/>
                    </a:cubicBezTo>
                    <a:cubicBezTo>
                      <a:pt x="22078" y="5443"/>
                      <a:pt x="21465" y="5172"/>
                      <a:pt x="20876" y="4848"/>
                    </a:cubicBezTo>
                    <a:cubicBezTo>
                      <a:pt x="14262" y="981"/>
                      <a:pt x="5766" y="3208"/>
                      <a:pt x="1899" y="9821"/>
                    </a:cubicBezTo>
                    <a:cubicBezTo>
                      <a:pt x="-1968" y="16435"/>
                      <a:pt x="259" y="24931"/>
                      <a:pt x="6872" y="28798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3D31698-7FC6-CBE2-B3C4-4125D8A42646}"/>
                  </a:ext>
                </a:extLst>
              </p:cNvPr>
              <p:cNvSpPr/>
              <p:nvPr/>
            </p:nvSpPr>
            <p:spPr>
              <a:xfrm flipH="1">
                <a:off x="2010022" y="2332468"/>
                <a:ext cx="47804" cy="57207"/>
              </a:xfrm>
              <a:custGeom>
                <a:avLst/>
                <a:gdLst>
                  <a:gd name="connsiteX0" fmla="*/ 919 w 47804"/>
                  <a:gd name="connsiteY0" fmla="*/ 38994 h 57207"/>
                  <a:gd name="connsiteX1" fmla="*/ 23204 w 47804"/>
                  <a:gd name="connsiteY1" fmla="*/ 0 h 57207"/>
                  <a:gd name="connsiteX2" fmla="*/ 41520 w 47804"/>
                  <a:gd name="connsiteY2" fmla="*/ 47848 h 57207"/>
                  <a:gd name="connsiteX3" fmla="*/ 919 w 47804"/>
                  <a:gd name="connsiteY3" fmla="*/ 38994 h 57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04" h="57207">
                    <a:moveTo>
                      <a:pt x="919" y="38994"/>
                    </a:moveTo>
                    <a:cubicBezTo>
                      <a:pt x="-2069" y="27435"/>
                      <a:pt x="1450" y="1225"/>
                      <a:pt x="23204" y="0"/>
                    </a:cubicBezTo>
                    <a:cubicBezTo>
                      <a:pt x="51807" y="1508"/>
                      <a:pt x="51848" y="33359"/>
                      <a:pt x="41520" y="47848"/>
                    </a:cubicBezTo>
                    <a:cubicBezTo>
                      <a:pt x="33058" y="59720"/>
                      <a:pt x="9634" y="63725"/>
                      <a:pt x="919" y="38994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A129983-1020-2BA1-F357-A803EF59256F}"/>
                  </a:ext>
                </a:extLst>
              </p:cNvPr>
              <p:cNvSpPr/>
              <p:nvPr/>
            </p:nvSpPr>
            <p:spPr>
              <a:xfrm flipH="1">
                <a:off x="2184071" y="2329723"/>
                <a:ext cx="43784" cy="57387"/>
              </a:xfrm>
              <a:custGeom>
                <a:avLst/>
                <a:gdLst>
                  <a:gd name="connsiteX0" fmla="*/ 828 w 43784"/>
                  <a:gd name="connsiteY0" fmla="*/ 39150 h 57387"/>
                  <a:gd name="connsiteX1" fmla="*/ 21293 w 43784"/>
                  <a:gd name="connsiteY1" fmla="*/ 0 h 57387"/>
                  <a:gd name="connsiteX2" fmla="*/ 38002 w 43784"/>
                  <a:gd name="connsiteY2" fmla="*/ 47970 h 57387"/>
                  <a:gd name="connsiteX3" fmla="*/ 828 w 43784"/>
                  <a:gd name="connsiteY3" fmla="*/ 39150 h 57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84" h="57387">
                    <a:moveTo>
                      <a:pt x="828" y="39150"/>
                    </a:moveTo>
                    <a:cubicBezTo>
                      <a:pt x="-1888" y="27528"/>
                      <a:pt x="1371" y="1260"/>
                      <a:pt x="21293" y="0"/>
                    </a:cubicBezTo>
                    <a:cubicBezTo>
                      <a:pt x="47486" y="1474"/>
                      <a:pt x="47474" y="33429"/>
                      <a:pt x="38002" y="47970"/>
                    </a:cubicBezTo>
                    <a:cubicBezTo>
                      <a:pt x="30240" y="59893"/>
                      <a:pt x="8781" y="63944"/>
                      <a:pt x="828" y="39150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26DA4D3-5460-FCD2-BF4B-B24F1D510971}"/>
                  </a:ext>
                </a:extLst>
              </p:cNvPr>
              <p:cNvSpPr/>
              <p:nvPr/>
            </p:nvSpPr>
            <p:spPr>
              <a:xfrm flipH="1">
                <a:off x="2115382" y="2388621"/>
                <a:ext cx="40165" cy="58777"/>
              </a:xfrm>
              <a:custGeom>
                <a:avLst/>
                <a:gdLst>
                  <a:gd name="connsiteX0" fmla="*/ 14276 w 40165"/>
                  <a:gd name="connsiteY0" fmla="*/ 6843 h 58777"/>
                  <a:gd name="connsiteX1" fmla="*/ 3705 w 40165"/>
                  <a:gd name="connsiteY1" fmla="*/ 25696 h 58777"/>
                  <a:gd name="connsiteX2" fmla="*/ 24 w 40165"/>
                  <a:gd name="connsiteY2" fmla="*/ 37463 h 58777"/>
                  <a:gd name="connsiteX3" fmla="*/ 5636 w 40165"/>
                  <a:gd name="connsiteY3" fmla="*/ 51334 h 58777"/>
                  <a:gd name="connsiteX4" fmla="*/ 16224 w 40165"/>
                  <a:gd name="connsiteY4" fmla="*/ 57622 h 58777"/>
                  <a:gd name="connsiteX5" fmla="*/ 24095 w 40165"/>
                  <a:gd name="connsiteY5" fmla="*/ 58778 h 58777"/>
                  <a:gd name="connsiteX6" fmla="*/ 20408 w 40165"/>
                  <a:gd name="connsiteY6" fmla="*/ 58281 h 58777"/>
                  <a:gd name="connsiteX7" fmla="*/ 20986 w 40165"/>
                  <a:gd name="connsiteY7" fmla="*/ 58362 h 58777"/>
                  <a:gd name="connsiteX8" fmla="*/ 31672 w 40165"/>
                  <a:gd name="connsiteY8" fmla="*/ 56963 h 58777"/>
                  <a:gd name="connsiteX9" fmla="*/ 36649 w 40165"/>
                  <a:gd name="connsiteY9" fmla="*/ 37989 h 58777"/>
                  <a:gd name="connsiteX10" fmla="*/ 28361 w 40165"/>
                  <a:gd name="connsiteY10" fmla="*/ 31632 h 58777"/>
                  <a:gd name="connsiteX11" fmla="*/ 21969 w 40165"/>
                  <a:gd name="connsiteY11" fmla="*/ 30823 h 58777"/>
                  <a:gd name="connsiteX12" fmla="*/ 25656 w 40165"/>
                  <a:gd name="connsiteY12" fmla="*/ 31320 h 58777"/>
                  <a:gd name="connsiteX13" fmla="*/ 22518 w 40165"/>
                  <a:gd name="connsiteY13" fmla="*/ 30482 h 58777"/>
                  <a:gd name="connsiteX14" fmla="*/ 25829 w 40165"/>
                  <a:gd name="connsiteY14" fmla="*/ 31880 h 58777"/>
                  <a:gd name="connsiteX15" fmla="*/ 23518 w 40165"/>
                  <a:gd name="connsiteY15" fmla="*/ 30464 h 58777"/>
                  <a:gd name="connsiteX16" fmla="*/ 26326 w 40165"/>
                  <a:gd name="connsiteY16" fmla="*/ 32631 h 58777"/>
                  <a:gd name="connsiteX17" fmla="*/ 24390 w 40165"/>
                  <a:gd name="connsiteY17" fmla="*/ 30788 h 58777"/>
                  <a:gd name="connsiteX18" fmla="*/ 26558 w 40165"/>
                  <a:gd name="connsiteY18" fmla="*/ 33591 h 58777"/>
                  <a:gd name="connsiteX19" fmla="*/ 26159 w 40165"/>
                  <a:gd name="connsiteY19" fmla="*/ 32897 h 58777"/>
                  <a:gd name="connsiteX20" fmla="*/ 27557 w 40165"/>
                  <a:gd name="connsiteY20" fmla="*/ 36209 h 58777"/>
                  <a:gd name="connsiteX21" fmla="*/ 27274 w 40165"/>
                  <a:gd name="connsiteY21" fmla="*/ 35053 h 58777"/>
                  <a:gd name="connsiteX22" fmla="*/ 27771 w 40165"/>
                  <a:gd name="connsiteY22" fmla="*/ 38740 h 58777"/>
                  <a:gd name="connsiteX23" fmla="*/ 27806 w 40165"/>
                  <a:gd name="connsiteY23" fmla="*/ 37492 h 58777"/>
                  <a:gd name="connsiteX24" fmla="*/ 27309 w 40165"/>
                  <a:gd name="connsiteY24" fmla="*/ 41179 h 58777"/>
                  <a:gd name="connsiteX25" fmla="*/ 28054 w 40165"/>
                  <a:gd name="connsiteY25" fmla="*/ 38590 h 58777"/>
                  <a:gd name="connsiteX26" fmla="*/ 26656 w 40165"/>
                  <a:gd name="connsiteY26" fmla="*/ 41908 h 58777"/>
                  <a:gd name="connsiteX27" fmla="*/ 38267 w 40165"/>
                  <a:gd name="connsiteY27" fmla="*/ 20876 h 58777"/>
                  <a:gd name="connsiteX28" fmla="*/ 33294 w 40165"/>
                  <a:gd name="connsiteY28" fmla="*/ 1899 h 58777"/>
                  <a:gd name="connsiteX29" fmla="*/ 14317 w 40165"/>
                  <a:gd name="connsiteY29" fmla="*/ 6872 h 5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0165" h="58777">
                    <a:moveTo>
                      <a:pt x="14276" y="6843"/>
                    </a:moveTo>
                    <a:cubicBezTo>
                      <a:pt x="10519" y="12987"/>
                      <a:pt x="6901" y="19246"/>
                      <a:pt x="3705" y="25696"/>
                    </a:cubicBezTo>
                    <a:cubicBezTo>
                      <a:pt x="1692" y="29328"/>
                      <a:pt x="440" y="33332"/>
                      <a:pt x="24" y="37463"/>
                    </a:cubicBezTo>
                    <a:cubicBezTo>
                      <a:pt x="-248" y="42689"/>
                      <a:pt x="1807" y="47767"/>
                      <a:pt x="5636" y="51334"/>
                    </a:cubicBezTo>
                    <a:cubicBezTo>
                      <a:pt x="8621" y="54234"/>
                      <a:pt x="12249" y="56388"/>
                      <a:pt x="16224" y="57622"/>
                    </a:cubicBezTo>
                    <a:cubicBezTo>
                      <a:pt x="18807" y="58245"/>
                      <a:pt x="21442" y="58632"/>
                      <a:pt x="24095" y="58778"/>
                    </a:cubicBezTo>
                    <a:lnTo>
                      <a:pt x="20408" y="58281"/>
                    </a:lnTo>
                    <a:lnTo>
                      <a:pt x="20986" y="58362"/>
                    </a:lnTo>
                    <a:cubicBezTo>
                      <a:pt x="24599" y="59227"/>
                      <a:pt x="28404" y="58729"/>
                      <a:pt x="31672" y="56963"/>
                    </a:cubicBezTo>
                    <a:cubicBezTo>
                      <a:pt x="38286" y="53098"/>
                      <a:pt x="40514" y="44603"/>
                      <a:pt x="36649" y="37989"/>
                    </a:cubicBezTo>
                    <a:cubicBezTo>
                      <a:pt x="34857" y="34838"/>
                      <a:pt x="31868" y="32545"/>
                      <a:pt x="28361" y="31632"/>
                    </a:cubicBezTo>
                    <a:cubicBezTo>
                      <a:pt x="26234" y="31291"/>
                      <a:pt x="24101" y="31088"/>
                      <a:pt x="21969" y="30823"/>
                    </a:cubicBezTo>
                    <a:lnTo>
                      <a:pt x="25656" y="31320"/>
                    </a:lnTo>
                    <a:cubicBezTo>
                      <a:pt x="24579" y="31174"/>
                      <a:pt x="23524" y="30892"/>
                      <a:pt x="22518" y="30482"/>
                    </a:cubicBezTo>
                    <a:lnTo>
                      <a:pt x="25829" y="31880"/>
                    </a:lnTo>
                    <a:cubicBezTo>
                      <a:pt x="25012" y="31489"/>
                      <a:pt x="24237" y="31014"/>
                      <a:pt x="23518" y="30464"/>
                    </a:cubicBezTo>
                    <a:lnTo>
                      <a:pt x="26326" y="32631"/>
                    </a:lnTo>
                    <a:cubicBezTo>
                      <a:pt x="25626" y="32077"/>
                      <a:pt x="24978" y="31460"/>
                      <a:pt x="24390" y="30788"/>
                    </a:cubicBezTo>
                    <a:lnTo>
                      <a:pt x="26558" y="33591"/>
                    </a:lnTo>
                    <a:cubicBezTo>
                      <a:pt x="26396" y="33377"/>
                      <a:pt x="26262" y="33144"/>
                      <a:pt x="26159" y="32897"/>
                    </a:cubicBezTo>
                    <a:lnTo>
                      <a:pt x="27557" y="36209"/>
                    </a:lnTo>
                    <a:cubicBezTo>
                      <a:pt x="27420" y="35836"/>
                      <a:pt x="27325" y="35448"/>
                      <a:pt x="27274" y="35053"/>
                    </a:cubicBezTo>
                    <a:lnTo>
                      <a:pt x="27771" y="38740"/>
                    </a:lnTo>
                    <a:cubicBezTo>
                      <a:pt x="27751" y="38324"/>
                      <a:pt x="27763" y="37907"/>
                      <a:pt x="27806" y="37492"/>
                    </a:cubicBezTo>
                    <a:lnTo>
                      <a:pt x="27309" y="41179"/>
                    </a:lnTo>
                    <a:cubicBezTo>
                      <a:pt x="27464" y="40292"/>
                      <a:pt x="27714" y="39424"/>
                      <a:pt x="28054" y="38590"/>
                    </a:cubicBezTo>
                    <a:lnTo>
                      <a:pt x="26656" y="41908"/>
                    </a:lnTo>
                    <a:cubicBezTo>
                      <a:pt x="30019" y="34629"/>
                      <a:pt x="33899" y="27600"/>
                      <a:pt x="38267" y="20876"/>
                    </a:cubicBezTo>
                    <a:cubicBezTo>
                      <a:pt x="42134" y="14262"/>
                      <a:pt x="39907" y="5766"/>
                      <a:pt x="33294" y="1899"/>
                    </a:cubicBezTo>
                    <a:cubicBezTo>
                      <a:pt x="26680" y="-1968"/>
                      <a:pt x="18184" y="259"/>
                      <a:pt x="14317" y="6872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75D3127-00FA-B15B-30AE-97D5D9BE5CB2}"/>
                  </a:ext>
                </a:extLst>
              </p:cNvPr>
              <p:cNvSpPr/>
              <p:nvPr/>
            </p:nvSpPr>
            <p:spPr>
              <a:xfrm flipH="1">
                <a:off x="2239146" y="3528228"/>
                <a:ext cx="29244" cy="78196"/>
              </a:xfrm>
              <a:custGeom>
                <a:avLst/>
                <a:gdLst>
                  <a:gd name="connsiteX0" fmla="*/ 29244 w 29244"/>
                  <a:gd name="connsiteY0" fmla="*/ 64326 h 78196"/>
                  <a:gd name="connsiteX1" fmla="*/ 27742 w 29244"/>
                  <a:gd name="connsiteY1" fmla="*/ 13871 h 78196"/>
                  <a:gd name="connsiteX2" fmla="*/ 13871 w 29244"/>
                  <a:gd name="connsiteY2" fmla="*/ 0 h 78196"/>
                  <a:gd name="connsiteX3" fmla="*/ 0 w 29244"/>
                  <a:gd name="connsiteY3" fmla="*/ 13871 h 78196"/>
                  <a:gd name="connsiteX4" fmla="*/ 1503 w 29244"/>
                  <a:gd name="connsiteY4" fmla="*/ 64326 h 78196"/>
                  <a:gd name="connsiteX5" fmla="*/ 15374 w 29244"/>
                  <a:gd name="connsiteY5" fmla="*/ 78196 h 78196"/>
                  <a:gd name="connsiteX6" fmla="*/ 29244 w 29244"/>
                  <a:gd name="connsiteY6" fmla="*/ 64326 h 7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4" h="78196">
                    <a:moveTo>
                      <a:pt x="29244" y="64326"/>
                    </a:moveTo>
                    <a:cubicBezTo>
                      <a:pt x="28088" y="47565"/>
                      <a:pt x="28152" y="30660"/>
                      <a:pt x="27742" y="13871"/>
                    </a:cubicBezTo>
                    <a:cubicBezTo>
                      <a:pt x="27742" y="6210"/>
                      <a:pt x="21531" y="0"/>
                      <a:pt x="13871" y="0"/>
                    </a:cubicBezTo>
                    <a:cubicBezTo>
                      <a:pt x="6210" y="0"/>
                      <a:pt x="0" y="6210"/>
                      <a:pt x="0" y="13871"/>
                    </a:cubicBezTo>
                    <a:cubicBezTo>
                      <a:pt x="410" y="30660"/>
                      <a:pt x="358" y="47559"/>
                      <a:pt x="1503" y="64326"/>
                    </a:cubicBezTo>
                    <a:cubicBezTo>
                      <a:pt x="1503" y="71986"/>
                      <a:pt x="7713" y="78196"/>
                      <a:pt x="15374" y="78196"/>
                    </a:cubicBezTo>
                    <a:cubicBezTo>
                      <a:pt x="23034" y="78196"/>
                      <a:pt x="29244" y="71986"/>
                      <a:pt x="29244" y="64326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B93CB04-3176-07D9-6A7B-B4B2CA58F7FF}"/>
                  </a:ext>
                </a:extLst>
              </p:cNvPr>
              <p:cNvSpPr/>
              <p:nvPr/>
            </p:nvSpPr>
            <p:spPr>
              <a:xfrm flipH="1">
                <a:off x="1687829" y="2919622"/>
                <a:ext cx="853614" cy="637625"/>
              </a:xfrm>
              <a:custGeom>
                <a:avLst/>
                <a:gdLst>
                  <a:gd name="connsiteX0" fmla="*/ 853123 w 853614"/>
                  <a:gd name="connsiteY0" fmla="*/ 342097 h 637625"/>
                  <a:gd name="connsiteX1" fmla="*/ 853614 w 853614"/>
                  <a:gd name="connsiteY1" fmla="*/ 14128 h 637625"/>
                  <a:gd name="connsiteX2" fmla="*/ 839743 w 853614"/>
                  <a:gd name="connsiteY2" fmla="*/ 257 h 637625"/>
                  <a:gd name="connsiteX3" fmla="*/ 119393 w 853614"/>
                  <a:gd name="connsiteY3" fmla="*/ 257 h 637625"/>
                  <a:gd name="connsiteX4" fmla="*/ 16657 w 853614"/>
                  <a:gd name="connsiteY4" fmla="*/ 257 h 637625"/>
                  <a:gd name="connsiteX5" fmla="*/ 13871 w 853614"/>
                  <a:gd name="connsiteY5" fmla="*/ 257 h 637625"/>
                  <a:gd name="connsiteX6" fmla="*/ 0 w 853614"/>
                  <a:gd name="connsiteY6" fmla="*/ 14128 h 637625"/>
                  <a:gd name="connsiteX7" fmla="*/ 0 w 853614"/>
                  <a:gd name="connsiteY7" fmla="*/ 389032 h 637625"/>
                  <a:gd name="connsiteX8" fmla="*/ 0 w 853614"/>
                  <a:gd name="connsiteY8" fmla="*/ 537305 h 637625"/>
                  <a:gd name="connsiteX9" fmla="*/ 0 w 853614"/>
                  <a:gd name="connsiteY9" fmla="*/ 618738 h 637625"/>
                  <a:gd name="connsiteX10" fmla="*/ 0 w 853614"/>
                  <a:gd name="connsiteY10" fmla="*/ 621865 h 637625"/>
                  <a:gd name="connsiteX11" fmla="*/ 13871 w 853614"/>
                  <a:gd name="connsiteY11" fmla="*/ 635735 h 637625"/>
                  <a:gd name="connsiteX12" fmla="*/ 279537 w 853614"/>
                  <a:gd name="connsiteY12" fmla="*/ 636377 h 637625"/>
                  <a:gd name="connsiteX13" fmla="*/ 563142 w 853614"/>
                  <a:gd name="connsiteY13" fmla="*/ 637394 h 637625"/>
                  <a:gd name="connsiteX14" fmla="*/ 660995 w 853614"/>
                  <a:gd name="connsiteY14" fmla="*/ 637626 h 637625"/>
                  <a:gd name="connsiteX15" fmla="*/ 660995 w 853614"/>
                  <a:gd name="connsiteY15" fmla="*/ 609884 h 637625"/>
                  <a:gd name="connsiteX16" fmla="*/ 447951 w 853614"/>
                  <a:gd name="connsiteY16" fmla="*/ 609242 h 637625"/>
                  <a:gd name="connsiteX17" fmla="*/ 149643 w 853614"/>
                  <a:gd name="connsiteY17" fmla="*/ 608225 h 637625"/>
                  <a:gd name="connsiteX18" fmla="*/ 13871 w 853614"/>
                  <a:gd name="connsiteY18" fmla="*/ 607994 h 637625"/>
                  <a:gd name="connsiteX19" fmla="*/ 27742 w 853614"/>
                  <a:gd name="connsiteY19" fmla="*/ 621865 h 637625"/>
                  <a:gd name="connsiteX20" fmla="*/ 27742 w 853614"/>
                  <a:gd name="connsiteY20" fmla="*/ 552037 h 637625"/>
                  <a:gd name="connsiteX21" fmla="*/ 27742 w 853614"/>
                  <a:gd name="connsiteY21" fmla="*/ 409520 h 637625"/>
                  <a:gd name="connsiteX22" fmla="*/ 27742 w 853614"/>
                  <a:gd name="connsiteY22" fmla="*/ 94255 h 637625"/>
                  <a:gd name="connsiteX23" fmla="*/ 27742 w 853614"/>
                  <a:gd name="connsiteY23" fmla="*/ 16642 h 637625"/>
                  <a:gd name="connsiteX24" fmla="*/ 27742 w 853614"/>
                  <a:gd name="connsiteY24" fmla="*/ 14128 h 637625"/>
                  <a:gd name="connsiteX25" fmla="*/ 13871 w 853614"/>
                  <a:gd name="connsiteY25" fmla="*/ 27998 h 637625"/>
                  <a:gd name="connsiteX26" fmla="*/ 839761 w 853614"/>
                  <a:gd name="connsiteY26" fmla="*/ 27998 h 637625"/>
                  <a:gd name="connsiteX27" fmla="*/ 825890 w 853614"/>
                  <a:gd name="connsiteY27" fmla="*/ 14128 h 637625"/>
                  <a:gd name="connsiteX28" fmla="*/ 825399 w 853614"/>
                  <a:gd name="connsiteY28" fmla="*/ 342097 h 637625"/>
                  <a:gd name="connsiteX29" fmla="*/ 853140 w 853614"/>
                  <a:gd name="connsiteY29" fmla="*/ 342097 h 63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53614" h="637625">
                    <a:moveTo>
                      <a:pt x="853123" y="342097"/>
                    </a:moveTo>
                    <a:cubicBezTo>
                      <a:pt x="853123" y="232778"/>
                      <a:pt x="853608" y="123453"/>
                      <a:pt x="853614" y="14128"/>
                    </a:cubicBezTo>
                    <a:cubicBezTo>
                      <a:pt x="853505" y="6513"/>
                      <a:pt x="847358" y="366"/>
                      <a:pt x="839743" y="257"/>
                    </a:cubicBezTo>
                    <a:lnTo>
                      <a:pt x="119393" y="257"/>
                    </a:lnTo>
                    <a:cubicBezTo>
                      <a:pt x="85167" y="257"/>
                      <a:pt x="50883" y="-321"/>
                      <a:pt x="16657" y="257"/>
                    </a:cubicBezTo>
                    <a:cubicBezTo>
                      <a:pt x="15732" y="257"/>
                      <a:pt x="14801" y="257"/>
                      <a:pt x="13871" y="257"/>
                    </a:cubicBezTo>
                    <a:cubicBezTo>
                      <a:pt x="6256" y="366"/>
                      <a:pt x="109" y="6512"/>
                      <a:pt x="0" y="14128"/>
                    </a:cubicBezTo>
                    <a:lnTo>
                      <a:pt x="0" y="389032"/>
                    </a:lnTo>
                    <a:cubicBezTo>
                      <a:pt x="0" y="438458"/>
                      <a:pt x="0" y="487883"/>
                      <a:pt x="0" y="537305"/>
                    </a:cubicBezTo>
                    <a:cubicBezTo>
                      <a:pt x="0" y="564445"/>
                      <a:pt x="0" y="591590"/>
                      <a:pt x="0" y="618738"/>
                    </a:cubicBezTo>
                    <a:lnTo>
                      <a:pt x="0" y="621865"/>
                    </a:lnTo>
                    <a:cubicBezTo>
                      <a:pt x="109" y="629480"/>
                      <a:pt x="6256" y="635627"/>
                      <a:pt x="13871" y="635735"/>
                    </a:cubicBezTo>
                    <a:cubicBezTo>
                      <a:pt x="102424" y="635735"/>
                      <a:pt x="190980" y="635949"/>
                      <a:pt x="279537" y="636377"/>
                    </a:cubicBezTo>
                    <a:cubicBezTo>
                      <a:pt x="374074" y="636701"/>
                      <a:pt x="468609" y="637040"/>
                      <a:pt x="563142" y="637394"/>
                    </a:cubicBezTo>
                    <a:cubicBezTo>
                      <a:pt x="595762" y="637498"/>
                      <a:pt x="628379" y="637575"/>
                      <a:pt x="660995" y="637626"/>
                    </a:cubicBezTo>
                    <a:cubicBezTo>
                      <a:pt x="678848" y="637626"/>
                      <a:pt x="678877" y="609884"/>
                      <a:pt x="660995" y="609884"/>
                    </a:cubicBezTo>
                    <a:cubicBezTo>
                      <a:pt x="589982" y="609884"/>
                      <a:pt x="518964" y="609502"/>
                      <a:pt x="447951" y="609242"/>
                    </a:cubicBezTo>
                    <a:cubicBezTo>
                      <a:pt x="348517" y="608876"/>
                      <a:pt x="249081" y="608537"/>
                      <a:pt x="149643" y="608225"/>
                    </a:cubicBezTo>
                    <a:cubicBezTo>
                      <a:pt x="104382" y="608106"/>
                      <a:pt x="59124" y="608029"/>
                      <a:pt x="13871" y="607994"/>
                    </a:cubicBezTo>
                    <a:lnTo>
                      <a:pt x="27742" y="621865"/>
                    </a:lnTo>
                    <a:cubicBezTo>
                      <a:pt x="27742" y="598589"/>
                      <a:pt x="27742" y="575313"/>
                      <a:pt x="27742" y="552037"/>
                    </a:cubicBezTo>
                    <a:cubicBezTo>
                      <a:pt x="27742" y="504537"/>
                      <a:pt x="27742" y="457032"/>
                      <a:pt x="27742" y="409520"/>
                    </a:cubicBezTo>
                    <a:lnTo>
                      <a:pt x="27742" y="94255"/>
                    </a:lnTo>
                    <a:cubicBezTo>
                      <a:pt x="27742" y="68484"/>
                      <a:pt x="28932" y="42389"/>
                      <a:pt x="27742" y="16642"/>
                    </a:cubicBezTo>
                    <a:cubicBezTo>
                      <a:pt x="27707" y="15810"/>
                      <a:pt x="27742" y="14966"/>
                      <a:pt x="27742" y="14128"/>
                    </a:cubicBezTo>
                    <a:lnTo>
                      <a:pt x="13871" y="27998"/>
                    </a:lnTo>
                    <a:lnTo>
                      <a:pt x="839761" y="27998"/>
                    </a:lnTo>
                    <a:lnTo>
                      <a:pt x="825890" y="14128"/>
                    </a:lnTo>
                    <a:cubicBezTo>
                      <a:pt x="825890" y="123453"/>
                      <a:pt x="825404" y="232778"/>
                      <a:pt x="825399" y="342097"/>
                    </a:cubicBezTo>
                    <a:cubicBezTo>
                      <a:pt x="825399" y="359950"/>
                      <a:pt x="853140" y="359978"/>
                      <a:pt x="853140" y="342097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AE98C9A-A220-D495-0A53-02D9EE4200BD}"/>
                  </a:ext>
                </a:extLst>
              </p:cNvPr>
              <p:cNvSpPr/>
              <p:nvPr/>
            </p:nvSpPr>
            <p:spPr>
              <a:xfrm flipH="1">
                <a:off x="1853984" y="3040372"/>
                <a:ext cx="27741" cy="381170"/>
              </a:xfrm>
              <a:custGeom>
                <a:avLst/>
                <a:gdLst>
                  <a:gd name="connsiteX0" fmla="*/ 0 w 27741"/>
                  <a:gd name="connsiteY0" fmla="*/ 13400 h 381170"/>
                  <a:gd name="connsiteX1" fmla="*/ 0 w 27741"/>
                  <a:gd name="connsiteY1" fmla="*/ 367770 h 381170"/>
                  <a:gd name="connsiteX2" fmla="*/ 27742 w 27741"/>
                  <a:gd name="connsiteY2" fmla="*/ 367770 h 381170"/>
                  <a:gd name="connsiteX3" fmla="*/ 27742 w 27741"/>
                  <a:gd name="connsiteY3" fmla="*/ 13400 h 381170"/>
                  <a:gd name="connsiteX4" fmla="*/ 0 w 27741"/>
                  <a:gd name="connsiteY4" fmla="*/ 13400 h 381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41" h="381170">
                    <a:moveTo>
                      <a:pt x="0" y="13400"/>
                    </a:moveTo>
                    <a:lnTo>
                      <a:pt x="0" y="367770"/>
                    </a:lnTo>
                    <a:cubicBezTo>
                      <a:pt x="0" y="385623"/>
                      <a:pt x="27742" y="385652"/>
                      <a:pt x="27742" y="367770"/>
                    </a:cubicBezTo>
                    <a:lnTo>
                      <a:pt x="27742" y="13400"/>
                    </a:lnTo>
                    <a:cubicBezTo>
                      <a:pt x="27742" y="-4452"/>
                      <a:pt x="0" y="-4481"/>
                      <a:pt x="0" y="1340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513EE85-F77F-CE5C-112A-FA88171ACFE0}"/>
                  </a:ext>
                </a:extLst>
              </p:cNvPr>
              <p:cNvSpPr/>
              <p:nvPr/>
            </p:nvSpPr>
            <p:spPr>
              <a:xfrm flipH="1">
                <a:off x="2180524" y="2648335"/>
                <a:ext cx="269679" cy="294195"/>
              </a:xfrm>
              <a:custGeom>
                <a:avLst/>
                <a:gdLst>
                  <a:gd name="connsiteX0" fmla="*/ 248803 w 269679"/>
                  <a:gd name="connsiteY0" fmla="*/ 1768 h 294195"/>
                  <a:gd name="connsiteX1" fmla="*/ 109921 w 269679"/>
                  <a:gd name="connsiteY1" fmla="*/ 77433 h 294195"/>
                  <a:gd name="connsiteX2" fmla="*/ 58027 w 269679"/>
                  <a:gd name="connsiteY2" fmla="*/ 128085 h 294195"/>
                  <a:gd name="connsiteX3" fmla="*/ 23454 w 269679"/>
                  <a:gd name="connsiteY3" fmla="*/ 197733 h 294195"/>
                  <a:gd name="connsiteX4" fmla="*/ 417 w 269679"/>
                  <a:gd name="connsiteY4" fmla="*/ 276658 h 294195"/>
                  <a:gd name="connsiteX5" fmla="*/ 10104 w 269679"/>
                  <a:gd name="connsiteY5" fmla="*/ 293719 h 294195"/>
                  <a:gd name="connsiteX6" fmla="*/ 27165 w 269679"/>
                  <a:gd name="connsiteY6" fmla="*/ 284033 h 294195"/>
                  <a:gd name="connsiteX7" fmla="*/ 45717 w 269679"/>
                  <a:gd name="connsiteY7" fmla="*/ 217759 h 294195"/>
                  <a:gd name="connsiteX8" fmla="*/ 77643 w 269679"/>
                  <a:gd name="connsiteY8" fmla="*/ 148590 h 294195"/>
                  <a:gd name="connsiteX9" fmla="*/ 185719 w 269679"/>
                  <a:gd name="connsiteY9" fmla="*/ 62597 h 294195"/>
                  <a:gd name="connsiteX10" fmla="*/ 262835 w 269679"/>
                  <a:gd name="connsiteY10" fmla="*/ 25724 h 294195"/>
                  <a:gd name="connsiteX11" fmla="*/ 267811 w 269679"/>
                  <a:gd name="connsiteY11" fmla="*/ 6744 h 294195"/>
                  <a:gd name="connsiteX12" fmla="*/ 248831 w 269679"/>
                  <a:gd name="connsiteY12" fmla="*/ 1768 h 294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9679" h="294195">
                    <a:moveTo>
                      <a:pt x="248803" y="1768"/>
                    </a:moveTo>
                    <a:cubicBezTo>
                      <a:pt x="200463" y="22435"/>
                      <a:pt x="152181" y="45854"/>
                      <a:pt x="109921" y="77433"/>
                    </a:cubicBezTo>
                    <a:cubicBezTo>
                      <a:pt x="90081" y="91499"/>
                      <a:pt x="72570" y="108590"/>
                      <a:pt x="58027" y="128085"/>
                    </a:cubicBezTo>
                    <a:cubicBezTo>
                      <a:pt x="43468" y="149666"/>
                      <a:pt x="31842" y="173088"/>
                      <a:pt x="23454" y="197733"/>
                    </a:cubicBezTo>
                    <a:cubicBezTo>
                      <a:pt x="13443" y="223304"/>
                      <a:pt x="5734" y="249717"/>
                      <a:pt x="417" y="276658"/>
                    </a:cubicBezTo>
                    <a:cubicBezTo>
                      <a:pt x="-1396" y="284015"/>
                      <a:pt x="2857" y="291506"/>
                      <a:pt x="10104" y="293719"/>
                    </a:cubicBezTo>
                    <a:cubicBezTo>
                      <a:pt x="17481" y="295689"/>
                      <a:pt x="25076" y="291378"/>
                      <a:pt x="27165" y="284033"/>
                    </a:cubicBezTo>
                    <a:cubicBezTo>
                      <a:pt x="31591" y="261487"/>
                      <a:pt x="37795" y="239327"/>
                      <a:pt x="45717" y="217759"/>
                    </a:cubicBezTo>
                    <a:cubicBezTo>
                      <a:pt x="53554" y="193509"/>
                      <a:pt x="64273" y="170287"/>
                      <a:pt x="77643" y="148590"/>
                    </a:cubicBezTo>
                    <a:cubicBezTo>
                      <a:pt x="102460" y="109775"/>
                      <a:pt x="146170" y="84027"/>
                      <a:pt x="185719" y="62597"/>
                    </a:cubicBezTo>
                    <a:cubicBezTo>
                      <a:pt x="210779" y="49015"/>
                      <a:pt x="236631" y="36925"/>
                      <a:pt x="262835" y="25724"/>
                    </a:cubicBezTo>
                    <a:cubicBezTo>
                      <a:pt x="269411" y="21827"/>
                      <a:pt x="271630" y="13366"/>
                      <a:pt x="267811" y="6744"/>
                    </a:cubicBezTo>
                    <a:cubicBezTo>
                      <a:pt x="263817" y="299"/>
                      <a:pt x="255474" y="-1889"/>
                      <a:pt x="248831" y="1768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9C79434-13C7-9DF3-F52E-C618A030CA88}"/>
                  </a:ext>
                </a:extLst>
              </p:cNvPr>
              <p:cNvSpPr/>
              <p:nvPr/>
            </p:nvSpPr>
            <p:spPr>
              <a:xfrm flipH="1">
                <a:off x="1481756" y="2563138"/>
                <a:ext cx="393956" cy="617547"/>
              </a:xfrm>
              <a:custGeom>
                <a:avLst/>
                <a:gdLst>
                  <a:gd name="connsiteX0" fmla="*/ 393922 w 393956"/>
                  <a:gd name="connsiteY0" fmla="*/ 604161 h 617547"/>
                  <a:gd name="connsiteX1" fmla="*/ 387987 w 393956"/>
                  <a:gd name="connsiteY1" fmla="*/ 448086 h 617547"/>
                  <a:gd name="connsiteX2" fmla="*/ 369845 w 393956"/>
                  <a:gd name="connsiteY2" fmla="*/ 291358 h 617547"/>
                  <a:gd name="connsiteX3" fmla="*/ 279633 w 393956"/>
                  <a:gd name="connsiteY3" fmla="*/ 146749 h 617547"/>
                  <a:gd name="connsiteX4" fmla="*/ 247718 w 393956"/>
                  <a:gd name="connsiteY4" fmla="*/ 122417 h 617547"/>
                  <a:gd name="connsiteX5" fmla="*/ 212914 w 393956"/>
                  <a:gd name="connsiteY5" fmla="*/ 102767 h 617547"/>
                  <a:gd name="connsiteX6" fmla="*/ 140925 w 393956"/>
                  <a:gd name="connsiteY6" fmla="*/ 65454 h 617547"/>
                  <a:gd name="connsiteX7" fmla="*/ 97636 w 393956"/>
                  <a:gd name="connsiteY7" fmla="*/ 45729 h 617547"/>
                  <a:gd name="connsiteX8" fmla="*/ 72686 w 393956"/>
                  <a:gd name="connsiteY8" fmla="*/ 35239 h 617547"/>
                  <a:gd name="connsiteX9" fmla="*/ 59168 w 393956"/>
                  <a:gd name="connsiteY9" fmla="*/ 29772 h 617547"/>
                  <a:gd name="connsiteX10" fmla="*/ 56018 w 393956"/>
                  <a:gd name="connsiteY10" fmla="*/ 28616 h 617547"/>
                  <a:gd name="connsiteX11" fmla="*/ 55342 w 393956"/>
                  <a:gd name="connsiteY11" fmla="*/ 28101 h 617547"/>
                  <a:gd name="connsiteX12" fmla="*/ 20757 w 393956"/>
                  <a:gd name="connsiteY12" fmla="*/ 1868 h 617547"/>
                  <a:gd name="connsiteX13" fmla="*/ 1778 w 393956"/>
                  <a:gd name="connsiteY13" fmla="*/ 6844 h 617547"/>
                  <a:gd name="connsiteX14" fmla="*/ 6754 w 393956"/>
                  <a:gd name="connsiteY14" fmla="*/ 25824 h 617547"/>
                  <a:gd name="connsiteX15" fmla="*/ 38316 w 393956"/>
                  <a:gd name="connsiteY15" fmla="*/ 49763 h 617547"/>
                  <a:gd name="connsiteX16" fmla="*/ 65312 w 393956"/>
                  <a:gd name="connsiteY16" fmla="*/ 62021 h 617547"/>
                  <a:gd name="connsiteX17" fmla="*/ 105548 w 393956"/>
                  <a:gd name="connsiteY17" fmla="*/ 79412 h 617547"/>
                  <a:gd name="connsiteX18" fmla="*/ 175399 w 393956"/>
                  <a:gd name="connsiteY18" fmla="*/ 114129 h 617547"/>
                  <a:gd name="connsiteX19" fmla="*/ 243921 w 393956"/>
                  <a:gd name="connsiteY19" fmla="*/ 153551 h 617547"/>
                  <a:gd name="connsiteX20" fmla="*/ 338318 w 393956"/>
                  <a:gd name="connsiteY20" fmla="*/ 279631 h 617547"/>
                  <a:gd name="connsiteX21" fmla="*/ 351033 w 393956"/>
                  <a:gd name="connsiteY21" fmla="*/ 351123 h 617547"/>
                  <a:gd name="connsiteX22" fmla="*/ 358979 w 393956"/>
                  <a:gd name="connsiteY22" fmla="*/ 431343 h 617547"/>
                  <a:gd name="connsiteX23" fmla="*/ 366181 w 393956"/>
                  <a:gd name="connsiteY23" fmla="*/ 604150 h 617547"/>
                  <a:gd name="connsiteX24" fmla="*/ 393922 w 393956"/>
                  <a:gd name="connsiteY24" fmla="*/ 604150 h 617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3956" h="617547">
                    <a:moveTo>
                      <a:pt x="393922" y="604161"/>
                    </a:moveTo>
                    <a:cubicBezTo>
                      <a:pt x="394286" y="552111"/>
                      <a:pt x="391732" y="499986"/>
                      <a:pt x="387987" y="448086"/>
                    </a:cubicBezTo>
                    <a:cubicBezTo>
                      <a:pt x="385135" y="395522"/>
                      <a:pt x="379076" y="343182"/>
                      <a:pt x="369845" y="291358"/>
                    </a:cubicBezTo>
                    <a:cubicBezTo>
                      <a:pt x="358528" y="233996"/>
                      <a:pt x="323609" y="184021"/>
                      <a:pt x="279633" y="146749"/>
                    </a:cubicBezTo>
                    <a:cubicBezTo>
                      <a:pt x="269479" y="138022"/>
                      <a:pt x="258822" y="129897"/>
                      <a:pt x="247718" y="122417"/>
                    </a:cubicBezTo>
                    <a:cubicBezTo>
                      <a:pt x="236622" y="115060"/>
                      <a:pt x="224600" y="109124"/>
                      <a:pt x="212914" y="102767"/>
                    </a:cubicBezTo>
                    <a:cubicBezTo>
                      <a:pt x="189143" y="89907"/>
                      <a:pt x="165274" y="77204"/>
                      <a:pt x="140925" y="65454"/>
                    </a:cubicBezTo>
                    <a:cubicBezTo>
                      <a:pt x="126642" y="58565"/>
                      <a:pt x="112212" y="51990"/>
                      <a:pt x="97636" y="45729"/>
                    </a:cubicBezTo>
                    <a:cubicBezTo>
                      <a:pt x="89356" y="42157"/>
                      <a:pt x="81040" y="38661"/>
                      <a:pt x="72686" y="35239"/>
                    </a:cubicBezTo>
                    <a:cubicBezTo>
                      <a:pt x="68190" y="33394"/>
                      <a:pt x="63684" y="31571"/>
                      <a:pt x="59168" y="29772"/>
                    </a:cubicBezTo>
                    <a:cubicBezTo>
                      <a:pt x="58590" y="29552"/>
                      <a:pt x="53631" y="27148"/>
                      <a:pt x="56018" y="28616"/>
                    </a:cubicBezTo>
                    <a:cubicBezTo>
                      <a:pt x="55781" y="28471"/>
                      <a:pt x="55573" y="28258"/>
                      <a:pt x="55342" y="28101"/>
                    </a:cubicBezTo>
                    <a:cubicBezTo>
                      <a:pt x="43378" y="20108"/>
                      <a:pt x="32224" y="10566"/>
                      <a:pt x="20757" y="1868"/>
                    </a:cubicBezTo>
                    <a:cubicBezTo>
                      <a:pt x="14136" y="-1950"/>
                      <a:pt x="5674" y="268"/>
                      <a:pt x="1778" y="6844"/>
                    </a:cubicBezTo>
                    <a:cubicBezTo>
                      <a:pt x="-1895" y="13485"/>
                      <a:pt x="296" y="21840"/>
                      <a:pt x="6754" y="25824"/>
                    </a:cubicBezTo>
                    <a:lnTo>
                      <a:pt x="38316" y="49763"/>
                    </a:lnTo>
                    <a:cubicBezTo>
                      <a:pt x="46751" y="54990"/>
                      <a:pt x="55824" y="59110"/>
                      <a:pt x="65312" y="62021"/>
                    </a:cubicBezTo>
                    <a:cubicBezTo>
                      <a:pt x="78836" y="67566"/>
                      <a:pt x="92248" y="73363"/>
                      <a:pt x="105548" y="79412"/>
                    </a:cubicBezTo>
                    <a:cubicBezTo>
                      <a:pt x="129215" y="90196"/>
                      <a:pt x="152432" y="101952"/>
                      <a:pt x="175399" y="114129"/>
                    </a:cubicBezTo>
                    <a:cubicBezTo>
                      <a:pt x="198587" y="126440"/>
                      <a:pt x="222733" y="137935"/>
                      <a:pt x="243921" y="153551"/>
                    </a:cubicBezTo>
                    <a:cubicBezTo>
                      <a:pt x="287418" y="185604"/>
                      <a:pt x="322412" y="227240"/>
                      <a:pt x="338318" y="279631"/>
                    </a:cubicBezTo>
                    <a:cubicBezTo>
                      <a:pt x="344589" y="303055"/>
                      <a:pt x="348843" y="326973"/>
                      <a:pt x="351033" y="351123"/>
                    </a:cubicBezTo>
                    <a:cubicBezTo>
                      <a:pt x="354309" y="377796"/>
                      <a:pt x="356858" y="404555"/>
                      <a:pt x="358979" y="431343"/>
                    </a:cubicBezTo>
                    <a:cubicBezTo>
                      <a:pt x="363528" y="488785"/>
                      <a:pt x="366585" y="546534"/>
                      <a:pt x="366181" y="604150"/>
                    </a:cubicBezTo>
                    <a:cubicBezTo>
                      <a:pt x="366053" y="622002"/>
                      <a:pt x="393795" y="622025"/>
                      <a:pt x="393922" y="60415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FC062C6-C9E1-25C5-4EB9-E6C9F37FB4A0}"/>
                  </a:ext>
                </a:extLst>
              </p:cNvPr>
              <p:cNvSpPr/>
              <p:nvPr/>
            </p:nvSpPr>
            <p:spPr>
              <a:xfrm flipH="1">
                <a:off x="1556695" y="3386455"/>
                <a:ext cx="39646" cy="229630"/>
              </a:xfrm>
              <a:custGeom>
                <a:avLst/>
                <a:gdLst>
                  <a:gd name="connsiteX0" fmla="*/ 31 w 39646"/>
                  <a:gd name="connsiteY0" fmla="*/ 13353 h 229630"/>
                  <a:gd name="connsiteX1" fmla="*/ 11890 w 39646"/>
                  <a:gd name="connsiteY1" fmla="*/ 216254 h 229630"/>
                  <a:gd name="connsiteX2" fmla="*/ 39632 w 39646"/>
                  <a:gd name="connsiteY2" fmla="*/ 216254 h 229630"/>
                  <a:gd name="connsiteX3" fmla="*/ 27772 w 39646"/>
                  <a:gd name="connsiteY3" fmla="*/ 13353 h 229630"/>
                  <a:gd name="connsiteX4" fmla="*/ 31 w 39646"/>
                  <a:gd name="connsiteY4" fmla="*/ 13353 h 22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46" h="229630">
                    <a:moveTo>
                      <a:pt x="31" y="13353"/>
                    </a:moveTo>
                    <a:cubicBezTo>
                      <a:pt x="4123" y="80973"/>
                      <a:pt x="9099" y="148558"/>
                      <a:pt x="11890" y="216254"/>
                    </a:cubicBezTo>
                    <a:cubicBezTo>
                      <a:pt x="12618" y="234043"/>
                      <a:pt x="40366" y="234135"/>
                      <a:pt x="39632" y="216254"/>
                    </a:cubicBezTo>
                    <a:cubicBezTo>
                      <a:pt x="36840" y="148558"/>
                      <a:pt x="31864" y="80973"/>
                      <a:pt x="27772" y="13353"/>
                    </a:cubicBezTo>
                    <a:cubicBezTo>
                      <a:pt x="26703" y="-4390"/>
                      <a:pt x="-1050" y="-4512"/>
                      <a:pt x="31" y="13353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E49060F-4191-74EA-FA3F-6D234DB489AB}"/>
                  </a:ext>
                </a:extLst>
              </p:cNvPr>
              <p:cNvSpPr/>
              <p:nvPr/>
            </p:nvSpPr>
            <p:spPr>
              <a:xfrm flipH="1">
                <a:off x="1557197" y="3578696"/>
                <a:ext cx="709217" cy="39430"/>
              </a:xfrm>
              <a:custGeom>
                <a:avLst/>
                <a:gdLst>
                  <a:gd name="connsiteX0" fmla="*/ 695834 w 709217"/>
                  <a:gd name="connsiteY0" fmla="*/ 10141 h 39430"/>
                  <a:gd name="connsiteX1" fmla="*/ 436704 w 709217"/>
                  <a:gd name="connsiteY1" fmla="*/ 10719 h 39430"/>
                  <a:gd name="connsiteX2" fmla="*/ 172443 w 709217"/>
                  <a:gd name="connsiteY2" fmla="*/ 4327 h 39430"/>
                  <a:gd name="connsiteX3" fmla="*/ 13385 w 709217"/>
                  <a:gd name="connsiteY3" fmla="*/ 10 h 39430"/>
                  <a:gd name="connsiteX4" fmla="*/ 13385 w 709217"/>
                  <a:gd name="connsiteY4" fmla="*/ 27752 h 39430"/>
                  <a:gd name="connsiteX5" fmla="*/ 279768 w 709217"/>
                  <a:gd name="connsiteY5" fmla="*/ 35265 h 39430"/>
                  <a:gd name="connsiteX6" fmla="*/ 561490 w 709217"/>
                  <a:gd name="connsiteY6" fmla="*/ 39420 h 39430"/>
                  <a:gd name="connsiteX7" fmla="*/ 695834 w 709217"/>
                  <a:gd name="connsiteY7" fmla="*/ 37877 h 39430"/>
                  <a:gd name="connsiteX8" fmla="*/ 695834 w 709217"/>
                  <a:gd name="connsiteY8" fmla="*/ 10136 h 3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7" h="39430">
                    <a:moveTo>
                      <a:pt x="695834" y="10141"/>
                    </a:moveTo>
                    <a:cubicBezTo>
                      <a:pt x="609517" y="12916"/>
                      <a:pt x="523027" y="11875"/>
                      <a:pt x="436704" y="10719"/>
                    </a:cubicBezTo>
                    <a:cubicBezTo>
                      <a:pt x="348584" y="9517"/>
                      <a:pt x="260534" y="6674"/>
                      <a:pt x="172443" y="4327"/>
                    </a:cubicBezTo>
                    <a:cubicBezTo>
                      <a:pt x="119422" y="2911"/>
                      <a:pt x="66395" y="1813"/>
                      <a:pt x="13385" y="10"/>
                    </a:cubicBezTo>
                    <a:cubicBezTo>
                      <a:pt x="-4473" y="-603"/>
                      <a:pt x="-4450" y="27145"/>
                      <a:pt x="13385" y="27752"/>
                    </a:cubicBezTo>
                    <a:cubicBezTo>
                      <a:pt x="102153" y="30768"/>
                      <a:pt x="190978" y="32855"/>
                      <a:pt x="279768" y="35265"/>
                    </a:cubicBezTo>
                    <a:cubicBezTo>
                      <a:pt x="373642" y="37843"/>
                      <a:pt x="467550" y="39228"/>
                      <a:pt x="561490" y="39420"/>
                    </a:cubicBezTo>
                    <a:cubicBezTo>
                      <a:pt x="606269" y="39478"/>
                      <a:pt x="651072" y="39316"/>
                      <a:pt x="695834" y="37877"/>
                    </a:cubicBezTo>
                    <a:cubicBezTo>
                      <a:pt x="713641" y="37299"/>
                      <a:pt x="713716" y="9558"/>
                      <a:pt x="695834" y="10136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C020304-80A2-F111-0485-5DED19B36539}"/>
                  </a:ext>
                </a:extLst>
              </p:cNvPr>
              <p:cNvSpPr/>
              <p:nvPr/>
            </p:nvSpPr>
            <p:spPr>
              <a:xfrm flipH="1">
                <a:off x="2239158" y="3578689"/>
                <a:ext cx="45807" cy="159017"/>
              </a:xfrm>
              <a:custGeom>
                <a:avLst/>
                <a:gdLst>
                  <a:gd name="connsiteX0" fmla="*/ 18065 w 45807"/>
                  <a:gd name="connsiteY0" fmla="*/ 13871 h 159017"/>
                  <a:gd name="connsiteX1" fmla="*/ 426 w 45807"/>
                  <a:gd name="connsiteY1" fmla="*/ 141482 h 159017"/>
                  <a:gd name="connsiteX2" fmla="*/ 10113 w 45807"/>
                  <a:gd name="connsiteY2" fmla="*/ 158543 h 159017"/>
                  <a:gd name="connsiteX3" fmla="*/ 27174 w 45807"/>
                  <a:gd name="connsiteY3" fmla="*/ 148857 h 159017"/>
                  <a:gd name="connsiteX4" fmla="*/ 45807 w 45807"/>
                  <a:gd name="connsiteY4" fmla="*/ 13871 h 159017"/>
                  <a:gd name="connsiteX5" fmla="*/ 31936 w 45807"/>
                  <a:gd name="connsiteY5" fmla="*/ 0 h 159017"/>
                  <a:gd name="connsiteX6" fmla="*/ 18065 w 45807"/>
                  <a:gd name="connsiteY6" fmla="*/ 13871 h 15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807" h="159017">
                    <a:moveTo>
                      <a:pt x="18065" y="13871"/>
                    </a:moveTo>
                    <a:cubicBezTo>
                      <a:pt x="13644" y="56575"/>
                      <a:pt x="8847" y="99350"/>
                      <a:pt x="426" y="141482"/>
                    </a:cubicBezTo>
                    <a:cubicBezTo>
                      <a:pt x="-1411" y="148842"/>
                      <a:pt x="2851" y="156349"/>
                      <a:pt x="10113" y="158543"/>
                    </a:cubicBezTo>
                    <a:cubicBezTo>
                      <a:pt x="17490" y="160506"/>
                      <a:pt x="25080" y="156197"/>
                      <a:pt x="27174" y="148857"/>
                    </a:cubicBezTo>
                    <a:cubicBezTo>
                      <a:pt x="36080" y="104308"/>
                      <a:pt x="41131" y="59020"/>
                      <a:pt x="45807" y="13871"/>
                    </a:cubicBezTo>
                    <a:cubicBezTo>
                      <a:pt x="45760" y="6230"/>
                      <a:pt x="39577" y="47"/>
                      <a:pt x="31936" y="0"/>
                    </a:cubicBezTo>
                    <a:cubicBezTo>
                      <a:pt x="24345" y="165"/>
                      <a:pt x="18231" y="6280"/>
                      <a:pt x="18065" y="13871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B448AC-3694-CED5-58EB-8B491530D300}"/>
                  </a:ext>
                </a:extLst>
              </p:cNvPr>
              <p:cNvSpPr/>
              <p:nvPr/>
            </p:nvSpPr>
            <p:spPr>
              <a:xfrm flipH="1">
                <a:off x="1579143" y="3591845"/>
                <a:ext cx="33232" cy="174411"/>
              </a:xfrm>
              <a:custGeom>
                <a:avLst/>
                <a:gdLst>
                  <a:gd name="connsiteX0" fmla="*/ 432 w 33232"/>
                  <a:gd name="connsiteY0" fmla="*/ 17539 h 174411"/>
                  <a:gd name="connsiteX1" fmla="*/ 5321 w 33232"/>
                  <a:gd name="connsiteY1" fmla="*/ 94210 h 174411"/>
                  <a:gd name="connsiteX2" fmla="*/ 4165 w 33232"/>
                  <a:gd name="connsiteY2" fmla="*/ 160541 h 174411"/>
                  <a:gd name="connsiteX3" fmla="*/ 18036 w 33232"/>
                  <a:gd name="connsiteY3" fmla="*/ 174412 h 174411"/>
                  <a:gd name="connsiteX4" fmla="*/ 31907 w 33232"/>
                  <a:gd name="connsiteY4" fmla="*/ 160541 h 174411"/>
                  <a:gd name="connsiteX5" fmla="*/ 33063 w 33232"/>
                  <a:gd name="connsiteY5" fmla="*/ 92187 h 174411"/>
                  <a:gd name="connsiteX6" fmla="*/ 27208 w 33232"/>
                  <a:gd name="connsiteY6" fmla="*/ 10164 h 174411"/>
                  <a:gd name="connsiteX7" fmla="*/ 10147 w 33232"/>
                  <a:gd name="connsiteY7" fmla="*/ 478 h 174411"/>
                  <a:gd name="connsiteX8" fmla="*/ 432 w 33232"/>
                  <a:gd name="connsiteY8" fmla="*/ 17539 h 17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32" h="174411">
                    <a:moveTo>
                      <a:pt x="432" y="17539"/>
                    </a:moveTo>
                    <a:cubicBezTo>
                      <a:pt x="3909" y="42945"/>
                      <a:pt x="5543" y="68568"/>
                      <a:pt x="5321" y="94210"/>
                    </a:cubicBezTo>
                    <a:cubicBezTo>
                      <a:pt x="5610" y="116293"/>
                      <a:pt x="5598" y="138492"/>
                      <a:pt x="4165" y="160541"/>
                    </a:cubicBezTo>
                    <a:cubicBezTo>
                      <a:pt x="4165" y="168202"/>
                      <a:pt x="10375" y="174412"/>
                      <a:pt x="18036" y="174412"/>
                    </a:cubicBezTo>
                    <a:cubicBezTo>
                      <a:pt x="25696" y="174412"/>
                      <a:pt x="31907" y="168202"/>
                      <a:pt x="31907" y="160541"/>
                    </a:cubicBezTo>
                    <a:cubicBezTo>
                      <a:pt x="33392" y="137822"/>
                      <a:pt x="33375" y="114941"/>
                      <a:pt x="33063" y="92187"/>
                    </a:cubicBezTo>
                    <a:cubicBezTo>
                      <a:pt x="33161" y="64738"/>
                      <a:pt x="31204" y="37321"/>
                      <a:pt x="27208" y="10164"/>
                    </a:cubicBezTo>
                    <a:cubicBezTo>
                      <a:pt x="25121" y="2818"/>
                      <a:pt x="17525" y="-1495"/>
                      <a:pt x="10147" y="478"/>
                    </a:cubicBezTo>
                    <a:cubicBezTo>
                      <a:pt x="2861" y="2645"/>
                      <a:pt x="-1423" y="10168"/>
                      <a:pt x="432" y="17539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6695216-74C4-28C6-BACB-A032B49997BC}"/>
                  </a:ext>
                </a:extLst>
              </p:cNvPr>
              <p:cNvSpPr/>
              <p:nvPr/>
            </p:nvSpPr>
            <p:spPr>
              <a:xfrm flipH="1">
                <a:off x="1487685" y="3122797"/>
                <a:ext cx="222892" cy="35295"/>
              </a:xfrm>
              <a:custGeom>
                <a:avLst/>
                <a:gdLst>
                  <a:gd name="connsiteX0" fmla="*/ 209022 w 222892"/>
                  <a:gd name="connsiteY0" fmla="*/ 0 h 35295"/>
                  <a:gd name="connsiteX1" fmla="*/ 13357 w 222892"/>
                  <a:gd name="connsiteY1" fmla="*/ 5779 h 35295"/>
                  <a:gd name="connsiteX2" fmla="*/ 13357 w 222892"/>
                  <a:gd name="connsiteY2" fmla="*/ 33521 h 35295"/>
                  <a:gd name="connsiteX3" fmla="*/ 209022 w 222892"/>
                  <a:gd name="connsiteY3" fmla="*/ 27742 h 35295"/>
                  <a:gd name="connsiteX4" fmla="*/ 222893 w 222892"/>
                  <a:gd name="connsiteY4" fmla="*/ 13871 h 35295"/>
                  <a:gd name="connsiteX5" fmla="*/ 209022 w 222892"/>
                  <a:gd name="connsiteY5" fmla="*/ 0 h 3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892" h="35295">
                    <a:moveTo>
                      <a:pt x="209022" y="0"/>
                    </a:moveTo>
                    <a:cubicBezTo>
                      <a:pt x="144082" y="7471"/>
                      <a:pt x="78625" y="9405"/>
                      <a:pt x="13357" y="5779"/>
                    </a:cubicBezTo>
                    <a:cubicBezTo>
                      <a:pt x="-4478" y="4785"/>
                      <a:pt x="-4426" y="32527"/>
                      <a:pt x="13357" y="33521"/>
                    </a:cubicBezTo>
                    <a:cubicBezTo>
                      <a:pt x="78625" y="37146"/>
                      <a:pt x="144082" y="35213"/>
                      <a:pt x="209022" y="27742"/>
                    </a:cubicBezTo>
                    <a:cubicBezTo>
                      <a:pt x="216589" y="27521"/>
                      <a:pt x="222672" y="21438"/>
                      <a:pt x="222893" y="13871"/>
                    </a:cubicBezTo>
                    <a:cubicBezTo>
                      <a:pt x="222848" y="6229"/>
                      <a:pt x="216664" y="44"/>
                      <a:pt x="209022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D5BCECE-C34E-7DA2-40D9-88FC1AE502A6}"/>
                  </a:ext>
                </a:extLst>
              </p:cNvPr>
              <p:cNvSpPr/>
              <p:nvPr/>
            </p:nvSpPr>
            <p:spPr>
              <a:xfrm flipH="1">
                <a:off x="2078544" y="2603641"/>
                <a:ext cx="143351" cy="122375"/>
              </a:xfrm>
              <a:custGeom>
                <a:avLst/>
                <a:gdLst>
                  <a:gd name="connsiteX0" fmla="*/ 63977 w 124262"/>
                  <a:gd name="connsiteY0" fmla="*/ 122375 h 122375"/>
                  <a:gd name="connsiteX1" fmla="*/ 13932 w 124262"/>
                  <a:gd name="connsiteY1" fmla="*/ 71631 h 122375"/>
                  <a:gd name="connsiteX2" fmla="*/ 2055 w 124262"/>
                  <a:gd name="connsiteY2" fmla="*/ 46537 h 122375"/>
                  <a:gd name="connsiteX3" fmla="*/ 27601 w 124262"/>
                  <a:gd name="connsiteY3" fmla="*/ 20460 h 122375"/>
                  <a:gd name="connsiteX4" fmla="*/ 41269 w 124262"/>
                  <a:gd name="connsiteY4" fmla="*/ 5971 h 122375"/>
                  <a:gd name="connsiteX5" fmla="*/ 53949 w 124262"/>
                  <a:gd name="connsiteY5" fmla="*/ 2503 h 122375"/>
                  <a:gd name="connsiteX6" fmla="*/ 124263 w 124262"/>
                  <a:gd name="connsiteY6" fmla="*/ 47889 h 122375"/>
                  <a:gd name="connsiteX7" fmla="*/ 63977 w 124262"/>
                  <a:gd name="connsiteY7" fmla="*/ 122375 h 12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62" h="122375">
                    <a:moveTo>
                      <a:pt x="63977" y="122375"/>
                    </a:moveTo>
                    <a:cubicBezTo>
                      <a:pt x="45590" y="107232"/>
                      <a:pt x="28819" y="90227"/>
                      <a:pt x="13932" y="71631"/>
                    </a:cubicBezTo>
                    <a:cubicBezTo>
                      <a:pt x="8303" y="64604"/>
                      <a:pt x="-5106" y="55085"/>
                      <a:pt x="2055" y="46537"/>
                    </a:cubicBezTo>
                    <a:cubicBezTo>
                      <a:pt x="10146" y="36891"/>
                      <a:pt x="19937" y="28337"/>
                      <a:pt x="27601" y="20460"/>
                    </a:cubicBezTo>
                    <a:cubicBezTo>
                      <a:pt x="32224" y="15697"/>
                      <a:pt x="36780" y="10868"/>
                      <a:pt x="41269" y="5971"/>
                    </a:cubicBezTo>
                    <a:cubicBezTo>
                      <a:pt x="46702" y="24"/>
                      <a:pt x="46904" y="-2121"/>
                      <a:pt x="53949" y="2503"/>
                    </a:cubicBezTo>
                    <a:cubicBezTo>
                      <a:pt x="59428" y="6092"/>
                      <a:pt x="124199" y="48011"/>
                      <a:pt x="124263" y="47889"/>
                    </a:cubicBezTo>
                    <a:cubicBezTo>
                      <a:pt x="109652" y="76845"/>
                      <a:pt x="86817" y="99338"/>
                      <a:pt x="63977" y="1223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908B593-D82B-341E-F0F6-DEA6DEB604F6}"/>
                  </a:ext>
                </a:extLst>
              </p:cNvPr>
              <p:cNvSpPr/>
              <p:nvPr/>
            </p:nvSpPr>
            <p:spPr>
              <a:xfrm flipH="1">
                <a:off x="1836331" y="2562388"/>
                <a:ext cx="212265" cy="196965"/>
              </a:xfrm>
              <a:custGeom>
                <a:avLst/>
                <a:gdLst>
                  <a:gd name="connsiteX0" fmla="*/ 47155 w 212265"/>
                  <a:gd name="connsiteY0" fmla="*/ 180326 h 196965"/>
                  <a:gd name="connsiteX1" fmla="*/ 57165 w 212265"/>
                  <a:gd name="connsiteY1" fmla="*/ 196965 h 196965"/>
                  <a:gd name="connsiteX2" fmla="*/ 164768 w 212265"/>
                  <a:gd name="connsiteY2" fmla="*/ 107129 h 196965"/>
                  <a:gd name="connsiteX3" fmla="*/ 208692 w 212265"/>
                  <a:gd name="connsiteY3" fmla="*/ 59535 h 196965"/>
                  <a:gd name="connsiteX4" fmla="*/ 202560 w 212265"/>
                  <a:gd name="connsiteY4" fmla="*/ 35122 h 196965"/>
                  <a:gd name="connsiteX5" fmla="*/ 176575 w 212265"/>
                  <a:gd name="connsiteY5" fmla="*/ 0 h 196965"/>
                  <a:gd name="connsiteX6" fmla="*/ 0 w 212265"/>
                  <a:gd name="connsiteY6" fmla="*/ 101933 h 19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265" h="196965">
                    <a:moveTo>
                      <a:pt x="47155" y="180326"/>
                    </a:moveTo>
                    <a:lnTo>
                      <a:pt x="57165" y="196965"/>
                    </a:lnTo>
                    <a:cubicBezTo>
                      <a:pt x="94924" y="169361"/>
                      <a:pt x="130866" y="139353"/>
                      <a:pt x="164768" y="107129"/>
                    </a:cubicBezTo>
                    <a:cubicBezTo>
                      <a:pt x="179875" y="92570"/>
                      <a:pt x="196971" y="77075"/>
                      <a:pt x="208692" y="59535"/>
                    </a:cubicBezTo>
                    <a:cubicBezTo>
                      <a:pt x="216506" y="47808"/>
                      <a:pt x="210154" y="44259"/>
                      <a:pt x="202560" y="35122"/>
                    </a:cubicBezTo>
                    <a:cubicBezTo>
                      <a:pt x="193277" y="23887"/>
                      <a:pt x="184603" y="12163"/>
                      <a:pt x="176575" y="0"/>
                    </a:cubicBezTo>
                    <a:cubicBezTo>
                      <a:pt x="128530" y="37312"/>
                      <a:pt x="57003" y="81554"/>
                      <a:pt x="0" y="1019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1EF9415-C318-E0D6-8A0F-EDC052086F75}"/>
                  </a:ext>
                </a:extLst>
              </p:cNvPr>
              <p:cNvSpPr/>
              <p:nvPr/>
            </p:nvSpPr>
            <p:spPr>
              <a:xfrm flipH="1">
                <a:off x="2049011" y="2649687"/>
                <a:ext cx="45719" cy="197816"/>
              </a:xfrm>
              <a:custGeom>
                <a:avLst/>
                <a:gdLst>
                  <a:gd name="connsiteX0" fmla="*/ 7068 w 34810"/>
                  <a:gd name="connsiteY0" fmla="*/ 13871 h 197816"/>
                  <a:gd name="connsiteX1" fmla="*/ 0 w 34810"/>
                  <a:gd name="connsiteY1" fmla="*/ 184418 h 197816"/>
                  <a:gd name="connsiteX2" fmla="*/ 27742 w 34810"/>
                  <a:gd name="connsiteY2" fmla="*/ 184418 h 197816"/>
                  <a:gd name="connsiteX3" fmla="*/ 34810 w 34810"/>
                  <a:gd name="connsiteY3" fmla="*/ 13871 h 197816"/>
                  <a:gd name="connsiteX4" fmla="*/ 20939 w 34810"/>
                  <a:gd name="connsiteY4" fmla="*/ 0 h 197816"/>
                  <a:gd name="connsiteX5" fmla="*/ 7068 w 34810"/>
                  <a:gd name="connsiteY5" fmla="*/ 13871 h 197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10" h="197816">
                    <a:moveTo>
                      <a:pt x="7068" y="13871"/>
                    </a:moveTo>
                    <a:cubicBezTo>
                      <a:pt x="2566" y="70787"/>
                      <a:pt x="197" y="127322"/>
                      <a:pt x="0" y="184418"/>
                    </a:cubicBezTo>
                    <a:cubicBezTo>
                      <a:pt x="-58" y="202271"/>
                      <a:pt x="27684" y="202294"/>
                      <a:pt x="27742" y="184418"/>
                    </a:cubicBezTo>
                    <a:cubicBezTo>
                      <a:pt x="27938" y="127322"/>
                      <a:pt x="30308" y="70787"/>
                      <a:pt x="34810" y="13871"/>
                    </a:cubicBezTo>
                    <a:cubicBezTo>
                      <a:pt x="34747" y="6236"/>
                      <a:pt x="28574" y="63"/>
                      <a:pt x="20939" y="0"/>
                    </a:cubicBezTo>
                    <a:cubicBezTo>
                      <a:pt x="13341" y="148"/>
                      <a:pt x="7216" y="6272"/>
                      <a:pt x="7068" y="13871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B0D5A06-8C66-785C-06C7-1061623AC77C}"/>
                  </a:ext>
                </a:extLst>
              </p:cNvPr>
              <p:cNvSpPr/>
              <p:nvPr/>
            </p:nvSpPr>
            <p:spPr>
              <a:xfrm flipH="1">
                <a:off x="1648355" y="3391048"/>
                <a:ext cx="297805" cy="248371"/>
              </a:xfrm>
              <a:custGeom>
                <a:avLst/>
                <a:gdLst>
                  <a:gd name="connsiteX0" fmla="*/ 297806 w 297805"/>
                  <a:gd name="connsiteY0" fmla="*/ 81870 h 248371"/>
                  <a:gd name="connsiteX1" fmla="*/ 259829 w 297805"/>
                  <a:gd name="connsiteY1" fmla="*/ 39102 h 248371"/>
                  <a:gd name="connsiteX2" fmla="*/ 198427 w 297805"/>
                  <a:gd name="connsiteY2" fmla="*/ 957 h 248371"/>
                  <a:gd name="connsiteX3" fmla="*/ 177078 w 297805"/>
                  <a:gd name="connsiteY3" fmla="*/ 24717 h 248371"/>
                  <a:gd name="connsiteX4" fmla="*/ 120936 w 297805"/>
                  <a:gd name="connsiteY4" fmla="*/ 55533 h 248371"/>
                  <a:gd name="connsiteX5" fmla="*/ 97922 w 297805"/>
                  <a:gd name="connsiteY5" fmla="*/ 62890 h 248371"/>
                  <a:gd name="connsiteX6" fmla="*/ 80341 w 297805"/>
                  <a:gd name="connsiteY6" fmla="*/ 80229 h 248371"/>
                  <a:gd name="connsiteX7" fmla="*/ 50195 w 297805"/>
                  <a:gd name="connsiteY7" fmla="*/ 140468 h 248371"/>
                  <a:gd name="connsiteX8" fmla="*/ 28736 w 297805"/>
                  <a:gd name="connsiteY8" fmla="*/ 153148 h 248371"/>
                  <a:gd name="connsiteX9" fmla="*/ 0 w 297805"/>
                  <a:gd name="connsiteY9" fmla="*/ 188698 h 248371"/>
                  <a:gd name="connsiteX10" fmla="*/ 143043 w 297805"/>
                  <a:gd name="connsiteY10" fmla="*/ 248186 h 248371"/>
                  <a:gd name="connsiteX11" fmla="*/ 211113 w 297805"/>
                  <a:gd name="connsiteY11" fmla="*/ 218648 h 248371"/>
                  <a:gd name="connsiteX12" fmla="*/ 297806 w 297805"/>
                  <a:gd name="connsiteY12" fmla="*/ 88291 h 2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805" h="248371">
                    <a:moveTo>
                      <a:pt x="297806" y="81870"/>
                    </a:moveTo>
                    <a:cubicBezTo>
                      <a:pt x="288148" y="69502"/>
                      <a:pt x="270787" y="50331"/>
                      <a:pt x="259829" y="39102"/>
                    </a:cubicBezTo>
                    <a:cubicBezTo>
                      <a:pt x="234335" y="12961"/>
                      <a:pt x="208969" y="-4349"/>
                      <a:pt x="198427" y="957"/>
                    </a:cubicBezTo>
                    <a:cubicBezTo>
                      <a:pt x="189350" y="6868"/>
                      <a:pt x="181988" y="15061"/>
                      <a:pt x="177078" y="24717"/>
                    </a:cubicBezTo>
                    <a:cubicBezTo>
                      <a:pt x="165429" y="44504"/>
                      <a:pt x="143884" y="56330"/>
                      <a:pt x="120936" y="55533"/>
                    </a:cubicBezTo>
                    <a:cubicBezTo>
                      <a:pt x="112732" y="55811"/>
                      <a:pt x="104766" y="58357"/>
                      <a:pt x="97922" y="62890"/>
                    </a:cubicBezTo>
                    <a:cubicBezTo>
                      <a:pt x="90686" y="67084"/>
                      <a:pt x="84635" y="73051"/>
                      <a:pt x="80341" y="80229"/>
                    </a:cubicBezTo>
                    <a:cubicBezTo>
                      <a:pt x="75486" y="90129"/>
                      <a:pt x="61627" y="121691"/>
                      <a:pt x="50195" y="140468"/>
                    </a:cubicBezTo>
                    <a:cubicBezTo>
                      <a:pt x="45242" y="148600"/>
                      <a:pt x="39653" y="148976"/>
                      <a:pt x="28736" y="153148"/>
                    </a:cubicBezTo>
                    <a:lnTo>
                      <a:pt x="0" y="188698"/>
                    </a:lnTo>
                    <a:cubicBezTo>
                      <a:pt x="53299" y="238148"/>
                      <a:pt x="86820" y="242193"/>
                      <a:pt x="143043" y="248186"/>
                    </a:cubicBezTo>
                    <a:cubicBezTo>
                      <a:pt x="161103" y="250117"/>
                      <a:pt x="195463" y="236708"/>
                      <a:pt x="211113" y="218648"/>
                    </a:cubicBezTo>
                    <a:cubicBezTo>
                      <a:pt x="246605" y="177700"/>
                      <a:pt x="270833" y="137093"/>
                      <a:pt x="297806" y="88291"/>
                    </a:cubicBezTo>
                  </a:path>
                </a:pathLst>
              </a:custGeom>
              <a:solidFill>
                <a:srgbClr val="FFFFFF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0B57FD6-812B-2391-6A40-CE9544468216}"/>
                  </a:ext>
                </a:extLst>
              </p:cNvPr>
              <p:cNvSpPr/>
              <p:nvPr/>
            </p:nvSpPr>
            <p:spPr>
              <a:xfrm flipH="1">
                <a:off x="1496208" y="3133510"/>
                <a:ext cx="152067" cy="342304"/>
              </a:xfrm>
              <a:custGeom>
                <a:avLst/>
                <a:gdLst>
                  <a:gd name="connsiteX0" fmla="*/ 123920 w 152067"/>
                  <a:gd name="connsiteY0" fmla="*/ 13393 h 342304"/>
                  <a:gd name="connsiteX1" fmla="*/ 114528 w 152067"/>
                  <a:gd name="connsiteY1" fmla="*/ 107541 h 342304"/>
                  <a:gd name="connsiteX2" fmla="*/ 98519 w 152067"/>
                  <a:gd name="connsiteY2" fmla="*/ 149570 h 342304"/>
                  <a:gd name="connsiteX3" fmla="*/ 36100 w 152067"/>
                  <a:gd name="connsiteY3" fmla="*/ 272176 h 342304"/>
                  <a:gd name="connsiteX4" fmla="*/ 18375 w 152067"/>
                  <a:gd name="connsiteY4" fmla="*/ 300391 h 342304"/>
                  <a:gd name="connsiteX5" fmla="*/ 13901 w 152067"/>
                  <a:gd name="connsiteY5" fmla="*/ 306749 h 342304"/>
                  <a:gd name="connsiteX6" fmla="*/ 12457 w 152067"/>
                  <a:gd name="connsiteY6" fmla="*/ 308720 h 342304"/>
                  <a:gd name="connsiteX7" fmla="*/ 11035 w 152067"/>
                  <a:gd name="connsiteY7" fmla="*/ 310604 h 342304"/>
                  <a:gd name="connsiteX8" fmla="*/ 11463 w 152067"/>
                  <a:gd name="connsiteY8" fmla="*/ 310026 h 342304"/>
                  <a:gd name="connsiteX9" fmla="*/ 4019 w 152067"/>
                  <a:gd name="connsiteY9" fmla="*/ 318551 h 342304"/>
                  <a:gd name="connsiteX10" fmla="*/ 23634 w 152067"/>
                  <a:gd name="connsiteY10" fmla="*/ 338166 h 342304"/>
                  <a:gd name="connsiteX11" fmla="*/ 55057 w 152067"/>
                  <a:gd name="connsiteY11" fmla="*/ 294525 h 342304"/>
                  <a:gd name="connsiteX12" fmla="*/ 89850 w 152067"/>
                  <a:gd name="connsiteY12" fmla="*/ 231592 h 342304"/>
                  <a:gd name="connsiteX13" fmla="*/ 119978 w 152067"/>
                  <a:gd name="connsiteY13" fmla="*/ 169128 h 342304"/>
                  <a:gd name="connsiteX14" fmla="*/ 139536 w 152067"/>
                  <a:gd name="connsiteY14" fmla="*/ 120932 h 342304"/>
                  <a:gd name="connsiteX15" fmla="*/ 151644 w 152067"/>
                  <a:gd name="connsiteY15" fmla="*/ 13387 h 342304"/>
                  <a:gd name="connsiteX16" fmla="*/ 123903 w 152067"/>
                  <a:gd name="connsiteY16" fmla="*/ 13388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2067" h="342304">
                    <a:moveTo>
                      <a:pt x="123920" y="13393"/>
                    </a:moveTo>
                    <a:cubicBezTo>
                      <a:pt x="125315" y="45064"/>
                      <a:pt x="122152" y="76771"/>
                      <a:pt x="114528" y="107541"/>
                    </a:cubicBezTo>
                    <a:cubicBezTo>
                      <a:pt x="110352" y="121965"/>
                      <a:pt x="104997" y="136022"/>
                      <a:pt x="98519" y="149570"/>
                    </a:cubicBezTo>
                    <a:cubicBezTo>
                      <a:pt x="80081" y="191601"/>
                      <a:pt x="59240" y="232538"/>
                      <a:pt x="36100" y="272176"/>
                    </a:cubicBezTo>
                    <a:cubicBezTo>
                      <a:pt x="30465" y="281747"/>
                      <a:pt x="24646" y="291248"/>
                      <a:pt x="18375" y="300391"/>
                    </a:cubicBezTo>
                    <a:cubicBezTo>
                      <a:pt x="16915" y="302530"/>
                      <a:pt x="15423" y="304649"/>
                      <a:pt x="13901" y="306749"/>
                    </a:cubicBezTo>
                    <a:lnTo>
                      <a:pt x="12457" y="308720"/>
                    </a:lnTo>
                    <a:cubicBezTo>
                      <a:pt x="11983" y="309350"/>
                      <a:pt x="11514" y="309980"/>
                      <a:pt x="11035" y="310604"/>
                    </a:cubicBezTo>
                    <a:cubicBezTo>
                      <a:pt x="11925" y="309448"/>
                      <a:pt x="12067" y="309255"/>
                      <a:pt x="11463" y="310026"/>
                    </a:cubicBezTo>
                    <a:cubicBezTo>
                      <a:pt x="9126" y="312991"/>
                      <a:pt x="6642" y="315836"/>
                      <a:pt x="4019" y="318551"/>
                    </a:cubicBezTo>
                    <a:cubicBezTo>
                      <a:pt x="-8500" y="331300"/>
                      <a:pt x="11098" y="350916"/>
                      <a:pt x="23634" y="338166"/>
                    </a:cubicBezTo>
                    <a:cubicBezTo>
                      <a:pt x="35734" y="324861"/>
                      <a:pt x="46276" y="310220"/>
                      <a:pt x="55057" y="294525"/>
                    </a:cubicBezTo>
                    <a:cubicBezTo>
                      <a:pt x="67512" y="274049"/>
                      <a:pt x="78909" y="252913"/>
                      <a:pt x="89850" y="231592"/>
                    </a:cubicBezTo>
                    <a:cubicBezTo>
                      <a:pt x="100397" y="211023"/>
                      <a:pt x="110494" y="190211"/>
                      <a:pt x="119978" y="169128"/>
                    </a:cubicBezTo>
                    <a:cubicBezTo>
                      <a:pt x="127460" y="153470"/>
                      <a:pt x="133991" y="137376"/>
                      <a:pt x="139536" y="120932"/>
                    </a:cubicBezTo>
                    <a:cubicBezTo>
                      <a:pt x="149381" y="85978"/>
                      <a:pt x="153470" y="49655"/>
                      <a:pt x="151644" y="13387"/>
                    </a:cubicBezTo>
                    <a:cubicBezTo>
                      <a:pt x="151118" y="-4425"/>
                      <a:pt x="123371" y="-4500"/>
                      <a:pt x="123903" y="13388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3EDB2AE-F0BD-BFA8-14BF-2958722A19DF}"/>
                  </a:ext>
                </a:extLst>
              </p:cNvPr>
              <p:cNvSpPr/>
              <p:nvPr/>
            </p:nvSpPr>
            <p:spPr>
              <a:xfrm flipH="1">
                <a:off x="1677954" y="3183054"/>
                <a:ext cx="76868" cy="216984"/>
              </a:xfrm>
              <a:custGeom>
                <a:avLst/>
                <a:gdLst>
                  <a:gd name="connsiteX0" fmla="*/ 48886 w 76868"/>
                  <a:gd name="connsiteY0" fmla="*/ 13368 h 216984"/>
                  <a:gd name="connsiteX1" fmla="*/ 42297 w 76868"/>
                  <a:gd name="connsiteY1" fmla="*/ 67551 h 216984"/>
                  <a:gd name="connsiteX2" fmla="*/ 29756 w 76868"/>
                  <a:gd name="connsiteY2" fmla="*/ 108851 h 216984"/>
                  <a:gd name="connsiteX3" fmla="*/ 477 w 76868"/>
                  <a:gd name="connsiteY3" fmla="*/ 199485 h 216984"/>
                  <a:gd name="connsiteX4" fmla="*/ 10163 w 76868"/>
                  <a:gd name="connsiteY4" fmla="*/ 216546 h 216984"/>
                  <a:gd name="connsiteX5" fmla="*/ 27224 w 76868"/>
                  <a:gd name="connsiteY5" fmla="*/ 206860 h 216984"/>
                  <a:gd name="connsiteX6" fmla="*/ 57081 w 76868"/>
                  <a:gd name="connsiteY6" fmla="*/ 114342 h 216984"/>
                  <a:gd name="connsiteX7" fmla="*/ 69894 w 76868"/>
                  <a:gd name="connsiteY7" fmla="*/ 72088 h 216984"/>
                  <a:gd name="connsiteX8" fmla="*/ 76627 w 76868"/>
                  <a:gd name="connsiteY8" fmla="*/ 13368 h 216984"/>
                  <a:gd name="connsiteX9" fmla="*/ 48886 w 76868"/>
                  <a:gd name="connsiteY9" fmla="*/ 13368 h 216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868" h="216984">
                    <a:moveTo>
                      <a:pt x="48886" y="13368"/>
                    </a:moveTo>
                    <a:cubicBezTo>
                      <a:pt x="49861" y="31675"/>
                      <a:pt x="47631" y="50011"/>
                      <a:pt x="42297" y="67551"/>
                    </a:cubicBezTo>
                    <a:cubicBezTo>
                      <a:pt x="38148" y="81329"/>
                      <a:pt x="33967" y="95096"/>
                      <a:pt x="29756" y="108851"/>
                    </a:cubicBezTo>
                    <a:cubicBezTo>
                      <a:pt x="20508" y="139188"/>
                      <a:pt x="11637" y="169790"/>
                      <a:pt x="477" y="199485"/>
                    </a:cubicBezTo>
                    <a:cubicBezTo>
                      <a:pt x="-1493" y="206863"/>
                      <a:pt x="2818" y="214457"/>
                      <a:pt x="10163" y="216546"/>
                    </a:cubicBezTo>
                    <a:cubicBezTo>
                      <a:pt x="17528" y="218415"/>
                      <a:pt x="25055" y="214141"/>
                      <a:pt x="27224" y="206860"/>
                    </a:cubicBezTo>
                    <a:cubicBezTo>
                      <a:pt x="38616" y="176546"/>
                      <a:pt x="47672" y="145302"/>
                      <a:pt x="57081" y="114342"/>
                    </a:cubicBezTo>
                    <a:cubicBezTo>
                      <a:pt x="61364" y="100263"/>
                      <a:pt x="65785" y="86213"/>
                      <a:pt x="69894" y="72088"/>
                    </a:cubicBezTo>
                    <a:cubicBezTo>
                      <a:pt x="75383" y="53024"/>
                      <a:pt x="77658" y="33179"/>
                      <a:pt x="76627" y="13368"/>
                    </a:cubicBezTo>
                    <a:cubicBezTo>
                      <a:pt x="75772" y="-4404"/>
                      <a:pt x="48025" y="-4508"/>
                      <a:pt x="48886" y="13368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9C65F68-A8B0-11B8-F9FE-3E58E5000A72}"/>
                  </a:ext>
                </a:extLst>
              </p:cNvPr>
              <p:cNvSpPr/>
              <p:nvPr/>
            </p:nvSpPr>
            <p:spPr>
              <a:xfrm flipH="1">
                <a:off x="1634479" y="3465503"/>
                <a:ext cx="325802" cy="187372"/>
              </a:xfrm>
              <a:custGeom>
                <a:avLst/>
                <a:gdLst>
                  <a:gd name="connsiteX0" fmla="*/ 4330 w 325802"/>
                  <a:gd name="connsiteY0" fmla="*/ 124052 h 187372"/>
                  <a:gd name="connsiteX1" fmla="*/ 74089 w 325802"/>
                  <a:gd name="connsiteY1" fmla="*/ 171039 h 187372"/>
                  <a:gd name="connsiteX2" fmla="*/ 142588 w 325802"/>
                  <a:gd name="connsiteY2" fmla="*/ 186002 h 187372"/>
                  <a:gd name="connsiteX3" fmla="*/ 176507 w 325802"/>
                  <a:gd name="connsiteY3" fmla="*/ 185938 h 187372"/>
                  <a:gd name="connsiteX4" fmla="*/ 211976 w 325802"/>
                  <a:gd name="connsiteY4" fmla="*/ 172114 h 187372"/>
                  <a:gd name="connsiteX5" fmla="*/ 269505 w 325802"/>
                  <a:gd name="connsiteY5" fmla="*/ 110042 h 187372"/>
                  <a:gd name="connsiteX6" fmla="*/ 323942 w 325802"/>
                  <a:gd name="connsiteY6" fmla="*/ 20836 h 187372"/>
                  <a:gd name="connsiteX7" fmla="*/ 299992 w 325802"/>
                  <a:gd name="connsiteY7" fmla="*/ 6832 h 187372"/>
                  <a:gd name="connsiteX8" fmla="*/ 256519 w 325802"/>
                  <a:gd name="connsiteY8" fmla="*/ 80029 h 187372"/>
                  <a:gd name="connsiteX9" fmla="*/ 233100 w 325802"/>
                  <a:gd name="connsiteY9" fmla="*/ 112920 h 187372"/>
                  <a:gd name="connsiteX10" fmla="*/ 207503 w 325802"/>
                  <a:gd name="connsiteY10" fmla="*/ 141985 h 187372"/>
                  <a:gd name="connsiteX11" fmla="*/ 152921 w 325802"/>
                  <a:gd name="connsiteY11" fmla="*/ 159405 h 187372"/>
                  <a:gd name="connsiteX12" fmla="*/ 90821 w 325802"/>
                  <a:gd name="connsiteY12" fmla="*/ 147799 h 187372"/>
                  <a:gd name="connsiteX13" fmla="*/ 23969 w 325802"/>
                  <a:gd name="connsiteY13" fmla="*/ 104453 h 187372"/>
                  <a:gd name="connsiteX14" fmla="*/ 4354 w 325802"/>
                  <a:gd name="connsiteY14" fmla="*/ 124069 h 187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5802" h="187372">
                    <a:moveTo>
                      <a:pt x="4330" y="124052"/>
                    </a:moveTo>
                    <a:cubicBezTo>
                      <a:pt x="24595" y="143748"/>
                      <a:pt x="48220" y="159662"/>
                      <a:pt x="74089" y="171039"/>
                    </a:cubicBezTo>
                    <a:cubicBezTo>
                      <a:pt x="96124" y="179155"/>
                      <a:pt x="119175" y="184191"/>
                      <a:pt x="142588" y="186002"/>
                    </a:cubicBezTo>
                    <a:cubicBezTo>
                      <a:pt x="153820" y="187851"/>
                      <a:pt x="165282" y="187829"/>
                      <a:pt x="176507" y="185938"/>
                    </a:cubicBezTo>
                    <a:cubicBezTo>
                      <a:pt x="188982" y="183219"/>
                      <a:pt x="200952" y="178554"/>
                      <a:pt x="211976" y="172114"/>
                    </a:cubicBezTo>
                    <a:cubicBezTo>
                      <a:pt x="236585" y="158023"/>
                      <a:pt x="253432" y="132715"/>
                      <a:pt x="269505" y="110042"/>
                    </a:cubicBezTo>
                    <a:cubicBezTo>
                      <a:pt x="289297" y="81343"/>
                      <a:pt x="307471" y="51561"/>
                      <a:pt x="323942" y="20836"/>
                    </a:cubicBezTo>
                    <a:cubicBezTo>
                      <a:pt x="332612" y="5202"/>
                      <a:pt x="308644" y="-8807"/>
                      <a:pt x="299992" y="6832"/>
                    </a:cubicBezTo>
                    <a:cubicBezTo>
                      <a:pt x="286254" y="31684"/>
                      <a:pt x="272193" y="56356"/>
                      <a:pt x="256519" y="80029"/>
                    </a:cubicBezTo>
                    <a:cubicBezTo>
                      <a:pt x="249086" y="91247"/>
                      <a:pt x="241336" y="102280"/>
                      <a:pt x="233100" y="112920"/>
                    </a:cubicBezTo>
                    <a:cubicBezTo>
                      <a:pt x="225790" y="123620"/>
                      <a:pt x="217193" y="133382"/>
                      <a:pt x="207503" y="141985"/>
                    </a:cubicBezTo>
                    <a:cubicBezTo>
                      <a:pt x="192154" y="154463"/>
                      <a:pt x="172660" y="160684"/>
                      <a:pt x="152921" y="159405"/>
                    </a:cubicBezTo>
                    <a:cubicBezTo>
                      <a:pt x="131856" y="157844"/>
                      <a:pt x="111028" y="153952"/>
                      <a:pt x="90821" y="147799"/>
                    </a:cubicBezTo>
                    <a:cubicBezTo>
                      <a:pt x="65304" y="139090"/>
                      <a:pt x="43596" y="122520"/>
                      <a:pt x="23969" y="104453"/>
                    </a:cubicBezTo>
                    <a:cubicBezTo>
                      <a:pt x="10856" y="92374"/>
                      <a:pt x="-8812" y="111967"/>
                      <a:pt x="4354" y="124069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D7D0B4A-0C6D-3927-300D-0E80A6E80B9A}"/>
                  </a:ext>
                </a:extLst>
              </p:cNvPr>
              <p:cNvSpPr/>
              <p:nvPr/>
            </p:nvSpPr>
            <p:spPr>
              <a:xfrm flipH="1">
                <a:off x="1634593" y="3377466"/>
                <a:ext cx="296598" cy="180559"/>
              </a:xfrm>
              <a:custGeom>
                <a:avLst/>
                <a:gdLst>
                  <a:gd name="connsiteX0" fmla="*/ 292662 w 296598"/>
                  <a:gd name="connsiteY0" fmla="*/ 85644 h 180559"/>
                  <a:gd name="connsiteX1" fmla="*/ 233902 w 296598"/>
                  <a:gd name="connsiteY1" fmla="*/ 23515 h 180559"/>
                  <a:gd name="connsiteX2" fmla="*/ 199699 w 296598"/>
                  <a:gd name="connsiteY2" fmla="*/ 1899 h 180559"/>
                  <a:gd name="connsiteX3" fmla="*/ 166958 w 296598"/>
                  <a:gd name="connsiteY3" fmla="*/ 9413 h 180559"/>
                  <a:gd name="connsiteX4" fmla="*/ 142378 w 296598"/>
                  <a:gd name="connsiteY4" fmla="*/ 41165 h 180559"/>
                  <a:gd name="connsiteX5" fmla="*/ 115214 w 296598"/>
                  <a:gd name="connsiteY5" fmla="*/ 54776 h 180559"/>
                  <a:gd name="connsiteX6" fmla="*/ 94483 w 296598"/>
                  <a:gd name="connsiteY6" fmla="*/ 56660 h 180559"/>
                  <a:gd name="connsiteX7" fmla="*/ 74174 w 296598"/>
                  <a:gd name="connsiteY7" fmla="*/ 65797 h 180559"/>
                  <a:gd name="connsiteX8" fmla="*/ 50299 w 296598"/>
                  <a:gd name="connsiteY8" fmla="*/ 93383 h 180559"/>
                  <a:gd name="connsiteX9" fmla="*/ 32625 w 296598"/>
                  <a:gd name="connsiteY9" fmla="*/ 130117 h 180559"/>
                  <a:gd name="connsiteX10" fmla="*/ 22274 w 296598"/>
                  <a:gd name="connsiteY10" fmla="*/ 148548 h 180559"/>
                  <a:gd name="connsiteX11" fmla="*/ 21257 w 296598"/>
                  <a:gd name="connsiteY11" fmla="*/ 149288 h 180559"/>
                  <a:gd name="connsiteX12" fmla="*/ 19072 w 296598"/>
                  <a:gd name="connsiteY12" fmla="*/ 150195 h 180559"/>
                  <a:gd name="connsiteX13" fmla="*/ 10108 w 296598"/>
                  <a:gd name="connsiteY13" fmla="*/ 153334 h 180559"/>
                  <a:gd name="connsiteX14" fmla="*/ 422 w 296598"/>
                  <a:gd name="connsiteY14" fmla="*/ 170395 h 180559"/>
                  <a:gd name="connsiteX15" fmla="*/ 17483 w 296598"/>
                  <a:gd name="connsiteY15" fmla="*/ 180081 h 180559"/>
                  <a:gd name="connsiteX16" fmla="*/ 47230 w 296598"/>
                  <a:gd name="connsiteY16" fmla="*/ 161009 h 180559"/>
                  <a:gd name="connsiteX17" fmla="*/ 64771 w 296598"/>
                  <a:gd name="connsiteY17" fmla="*/ 127563 h 180559"/>
                  <a:gd name="connsiteX18" fmla="*/ 77382 w 296598"/>
                  <a:gd name="connsiteY18" fmla="*/ 100769 h 180559"/>
                  <a:gd name="connsiteX19" fmla="*/ 103927 w 296598"/>
                  <a:gd name="connsiteY19" fmla="*/ 82974 h 180559"/>
                  <a:gd name="connsiteX20" fmla="*/ 122173 w 296598"/>
                  <a:gd name="connsiteY20" fmla="*/ 81541 h 180559"/>
                  <a:gd name="connsiteX21" fmla="*/ 169050 w 296598"/>
                  <a:gd name="connsiteY21" fmla="*/ 52533 h 180559"/>
                  <a:gd name="connsiteX22" fmla="*/ 179632 w 296598"/>
                  <a:gd name="connsiteY22" fmla="*/ 36773 h 180559"/>
                  <a:gd name="connsiteX23" fmla="*/ 185788 w 296598"/>
                  <a:gd name="connsiteY23" fmla="*/ 29768 h 180559"/>
                  <a:gd name="connsiteX24" fmla="*/ 188764 w 296598"/>
                  <a:gd name="connsiteY24" fmla="*/ 27456 h 180559"/>
                  <a:gd name="connsiteX25" fmla="*/ 188134 w 296598"/>
                  <a:gd name="connsiteY25" fmla="*/ 27346 h 180559"/>
                  <a:gd name="connsiteX26" fmla="*/ 187302 w 296598"/>
                  <a:gd name="connsiteY26" fmla="*/ 27445 h 180559"/>
                  <a:gd name="connsiteX27" fmla="*/ 189544 w 296598"/>
                  <a:gd name="connsiteY27" fmla="*/ 27508 h 180559"/>
                  <a:gd name="connsiteX28" fmla="*/ 189602 w 296598"/>
                  <a:gd name="connsiteY28" fmla="*/ 27739 h 180559"/>
                  <a:gd name="connsiteX29" fmla="*/ 193451 w 296598"/>
                  <a:gd name="connsiteY29" fmla="*/ 29144 h 180559"/>
                  <a:gd name="connsiteX30" fmla="*/ 209588 w 296598"/>
                  <a:gd name="connsiteY30" fmla="*/ 39339 h 180559"/>
                  <a:gd name="connsiteX31" fmla="*/ 273058 w 296598"/>
                  <a:gd name="connsiteY31" fmla="*/ 105225 h 180559"/>
                  <a:gd name="connsiteX32" fmla="*/ 292674 w 296598"/>
                  <a:gd name="connsiteY32" fmla="*/ 105225 h 180559"/>
                  <a:gd name="connsiteX33" fmla="*/ 292674 w 296598"/>
                  <a:gd name="connsiteY33" fmla="*/ 85610 h 180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6598" h="180559">
                    <a:moveTo>
                      <a:pt x="292662" y="85644"/>
                    </a:moveTo>
                    <a:cubicBezTo>
                      <a:pt x="275275" y="62959"/>
                      <a:pt x="255583" y="42138"/>
                      <a:pt x="233902" y="23515"/>
                    </a:cubicBezTo>
                    <a:cubicBezTo>
                      <a:pt x="223862" y="14352"/>
                      <a:pt x="212283" y="7034"/>
                      <a:pt x="199699" y="1899"/>
                    </a:cubicBezTo>
                    <a:cubicBezTo>
                      <a:pt x="188262" y="-2322"/>
                      <a:pt x="175410" y="627"/>
                      <a:pt x="166958" y="9413"/>
                    </a:cubicBezTo>
                    <a:cubicBezTo>
                      <a:pt x="156803" y="18544"/>
                      <a:pt x="151931" y="31669"/>
                      <a:pt x="142378" y="41165"/>
                    </a:cubicBezTo>
                    <a:cubicBezTo>
                      <a:pt x="135013" y="48492"/>
                      <a:pt x="125492" y="53262"/>
                      <a:pt x="115214" y="54776"/>
                    </a:cubicBezTo>
                    <a:cubicBezTo>
                      <a:pt x="108279" y="55787"/>
                      <a:pt x="101407" y="55117"/>
                      <a:pt x="94483" y="56660"/>
                    </a:cubicBezTo>
                    <a:cubicBezTo>
                      <a:pt x="87163" y="58295"/>
                      <a:pt x="80253" y="61404"/>
                      <a:pt x="74174" y="65797"/>
                    </a:cubicBezTo>
                    <a:cubicBezTo>
                      <a:pt x="63849" y="72644"/>
                      <a:pt x="55593" y="82183"/>
                      <a:pt x="50299" y="93383"/>
                    </a:cubicBezTo>
                    <a:cubicBezTo>
                      <a:pt x="44548" y="105693"/>
                      <a:pt x="38855" y="118038"/>
                      <a:pt x="32625" y="130117"/>
                    </a:cubicBezTo>
                    <a:cubicBezTo>
                      <a:pt x="29929" y="136655"/>
                      <a:pt x="26453" y="142843"/>
                      <a:pt x="22274" y="148548"/>
                    </a:cubicBezTo>
                    <a:cubicBezTo>
                      <a:pt x="23014" y="147739"/>
                      <a:pt x="21159" y="149363"/>
                      <a:pt x="21257" y="149288"/>
                    </a:cubicBezTo>
                    <a:cubicBezTo>
                      <a:pt x="22829" y="148132"/>
                      <a:pt x="19442" y="150034"/>
                      <a:pt x="19072" y="150195"/>
                    </a:cubicBezTo>
                    <a:cubicBezTo>
                      <a:pt x="17662" y="150808"/>
                      <a:pt x="12749" y="152345"/>
                      <a:pt x="10108" y="153334"/>
                    </a:cubicBezTo>
                    <a:cubicBezTo>
                      <a:pt x="2854" y="155537"/>
                      <a:pt x="-1403" y="163036"/>
                      <a:pt x="422" y="170395"/>
                    </a:cubicBezTo>
                    <a:cubicBezTo>
                      <a:pt x="2508" y="177742"/>
                      <a:pt x="10105" y="182055"/>
                      <a:pt x="17483" y="180081"/>
                    </a:cubicBezTo>
                    <a:cubicBezTo>
                      <a:pt x="29527" y="175596"/>
                      <a:pt x="39878" y="172319"/>
                      <a:pt x="47230" y="161009"/>
                    </a:cubicBezTo>
                    <a:cubicBezTo>
                      <a:pt x="53789" y="150248"/>
                      <a:pt x="59648" y="139076"/>
                      <a:pt x="64771" y="127563"/>
                    </a:cubicBezTo>
                    <a:cubicBezTo>
                      <a:pt x="69030" y="118686"/>
                      <a:pt x="72798" y="109485"/>
                      <a:pt x="77382" y="100769"/>
                    </a:cubicBezTo>
                    <a:cubicBezTo>
                      <a:pt x="83144" y="91185"/>
                      <a:pt x="92873" y="84663"/>
                      <a:pt x="103927" y="82974"/>
                    </a:cubicBezTo>
                    <a:cubicBezTo>
                      <a:pt x="110001" y="82223"/>
                      <a:pt x="116064" y="82575"/>
                      <a:pt x="122173" y="81541"/>
                    </a:cubicBezTo>
                    <a:cubicBezTo>
                      <a:pt x="140925" y="78200"/>
                      <a:pt x="157693" y="67824"/>
                      <a:pt x="169050" y="52533"/>
                    </a:cubicBezTo>
                    <a:cubicBezTo>
                      <a:pt x="172911" y="47488"/>
                      <a:pt x="175882" y="41888"/>
                      <a:pt x="179632" y="36773"/>
                    </a:cubicBezTo>
                    <a:cubicBezTo>
                      <a:pt x="181439" y="34233"/>
                      <a:pt x="183501" y="31886"/>
                      <a:pt x="185788" y="29768"/>
                    </a:cubicBezTo>
                    <a:cubicBezTo>
                      <a:pt x="186811" y="28849"/>
                      <a:pt x="187660" y="28317"/>
                      <a:pt x="188764" y="27456"/>
                    </a:cubicBezTo>
                    <a:cubicBezTo>
                      <a:pt x="191977" y="24867"/>
                      <a:pt x="188643" y="28392"/>
                      <a:pt x="188134" y="27346"/>
                    </a:cubicBezTo>
                    <a:lnTo>
                      <a:pt x="187302" y="27445"/>
                    </a:lnTo>
                    <a:cubicBezTo>
                      <a:pt x="188050" y="27411"/>
                      <a:pt x="188799" y="27432"/>
                      <a:pt x="189544" y="27508"/>
                    </a:cubicBezTo>
                    <a:cubicBezTo>
                      <a:pt x="188966" y="27352"/>
                      <a:pt x="186822" y="26930"/>
                      <a:pt x="189602" y="27739"/>
                    </a:cubicBezTo>
                    <a:cubicBezTo>
                      <a:pt x="190935" y="28058"/>
                      <a:pt x="192226" y="28529"/>
                      <a:pt x="193451" y="29144"/>
                    </a:cubicBezTo>
                    <a:cubicBezTo>
                      <a:pt x="199173" y="31965"/>
                      <a:pt x="204582" y="35383"/>
                      <a:pt x="209588" y="39339"/>
                    </a:cubicBezTo>
                    <a:cubicBezTo>
                      <a:pt x="233396" y="58583"/>
                      <a:pt x="254716" y="80715"/>
                      <a:pt x="273058" y="105225"/>
                    </a:cubicBezTo>
                    <a:cubicBezTo>
                      <a:pt x="278493" y="110597"/>
                      <a:pt x="287238" y="110597"/>
                      <a:pt x="292674" y="105225"/>
                    </a:cubicBezTo>
                    <a:cubicBezTo>
                      <a:pt x="297906" y="99734"/>
                      <a:pt x="297906" y="91101"/>
                      <a:pt x="292674" y="8561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520536C-4428-4783-095B-11720E7CC8B6}"/>
                  </a:ext>
                </a:extLst>
              </p:cNvPr>
              <p:cNvSpPr/>
              <p:nvPr/>
            </p:nvSpPr>
            <p:spPr>
              <a:xfrm flipH="1">
                <a:off x="1898959" y="3528971"/>
                <a:ext cx="61060" cy="64640"/>
              </a:xfrm>
              <a:custGeom>
                <a:avLst/>
                <a:gdLst>
                  <a:gd name="connsiteX0" fmla="*/ 27250 w 61060"/>
                  <a:gd name="connsiteY0" fmla="*/ 54452 h 64640"/>
                  <a:gd name="connsiteX1" fmla="*/ 28822 w 61060"/>
                  <a:gd name="connsiteY1" fmla="*/ 49880 h 64640"/>
                  <a:gd name="connsiteX2" fmla="*/ 27423 w 61060"/>
                  <a:gd name="connsiteY2" fmla="*/ 53192 h 64640"/>
                  <a:gd name="connsiteX3" fmla="*/ 34174 w 61060"/>
                  <a:gd name="connsiteY3" fmla="*/ 41876 h 64640"/>
                  <a:gd name="connsiteX4" fmla="*/ 32007 w 61060"/>
                  <a:gd name="connsiteY4" fmla="*/ 44684 h 64640"/>
                  <a:gd name="connsiteX5" fmla="*/ 46132 w 61060"/>
                  <a:gd name="connsiteY5" fmla="*/ 30687 h 64640"/>
                  <a:gd name="connsiteX6" fmla="*/ 43323 w 61060"/>
                  <a:gd name="connsiteY6" fmla="*/ 32854 h 64640"/>
                  <a:gd name="connsiteX7" fmla="*/ 54229 w 61060"/>
                  <a:gd name="connsiteY7" fmla="*/ 25745 h 64640"/>
                  <a:gd name="connsiteX8" fmla="*/ 59205 w 61060"/>
                  <a:gd name="connsiteY8" fmla="*/ 6771 h 64640"/>
                  <a:gd name="connsiteX9" fmla="*/ 40231 w 61060"/>
                  <a:gd name="connsiteY9" fmla="*/ 1795 h 64640"/>
                  <a:gd name="connsiteX10" fmla="*/ 16887 w 61060"/>
                  <a:gd name="connsiteY10" fmla="*/ 19798 h 64640"/>
                  <a:gd name="connsiteX11" fmla="*/ 503 w 61060"/>
                  <a:gd name="connsiteY11" fmla="*/ 47077 h 64640"/>
                  <a:gd name="connsiteX12" fmla="*/ 10189 w 61060"/>
                  <a:gd name="connsiteY12" fmla="*/ 64138 h 64640"/>
                  <a:gd name="connsiteX13" fmla="*/ 27250 w 61060"/>
                  <a:gd name="connsiteY13" fmla="*/ 54452 h 64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060" h="64640">
                    <a:moveTo>
                      <a:pt x="27250" y="54452"/>
                    </a:moveTo>
                    <a:cubicBezTo>
                      <a:pt x="27683" y="52898"/>
                      <a:pt x="28208" y="51372"/>
                      <a:pt x="28822" y="49880"/>
                    </a:cubicBezTo>
                    <a:lnTo>
                      <a:pt x="27423" y="53192"/>
                    </a:lnTo>
                    <a:cubicBezTo>
                      <a:pt x="29194" y="49154"/>
                      <a:pt x="31462" y="45352"/>
                      <a:pt x="34174" y="41876"/>
                    </a:cubicBezTo>
                    <a:lnTo>
                      <a:pt x="32007" y="44684"/>
                    </a:lnTo>
                    <a:cubicBezTo>
                      <a:pt x="36117" y="39452"/>
                      <a:pt x="40862" y="34750"/>
                      <a:pt x="46132" y="30687"/>
                    </a:cubicBezTo>
                    <a:lnTo>
                      <a:pt x="43323" y="32854"/>
                    </a:lnTo>
                    <a:cubicBezTo>
                      <a:pt x="46760" y="30194"/>
                      <a:pt x="50408" y="27817"/>
                      <a:pt x="54229" y="25745"/>
                    </a:cubicBezTo>
                    <a:cubicBezTo>
                      <a:pt x="60788" y="21838"/>
                      <a:pt x="63003" y="13394"/>
                      <a:pt x="59205" y="6771"/>
                    </a:cubicBezTo>
                    <a:cubicBezTo>
                      <a:pt x="55239" y="291"/>
                      <a:pt x="46866" y="-1905"/>
                      <a:pt x="40231" y="1795"/>
                    </a:cubicBezTo>
                    <a:cubicBezTo>
                      <a:pt x="31537" y="6509"/>
                      <a:pt x="23656" y="12587"/>
                      <a:pt x="16887" y="19798"/>
                    </a:cubicBezTo>
                    <a:cubicBezTo>
                      <a:pt x="9299" y="27431"/>
                      <a:pt x="3677" y="36792"/>
                      <a:pt x="503" y="47077"/>
                    </a:cubicBezTo>
                    <a:cubicBezTo>
                      <a:pt x="-1534" y="54463"/>
                      <a:pt x="2803" y="62102"/>
                      <a:pt x="10189" y="64138"/>
                    </a:cubicBezTo>
                    <a:cubicBezTo>
                      <a:pt x="17575" y="66175"/>
                      <a:pt x="25214" y="61838"/>
                      <a:pt x="27250" y="54452"/>
                    </a:cubicBezTo>
                    <a:close/>
                  </a:path>
                </a:pathLst>
              </a:custGeom>
              <a:solidFill>
                <a:srgbClr val="211715"/>
              </a:solidFill>
              <a:ln w="5758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57150" h="57150"/>
              </a:sp3d>
            </p:spPr>
            <p:txBody>
              <a:bodyPr rot="0" spcFirstLastPara="0" vertOverflow="overflow" horzOverflow="overflow" vert="horz" wrap="square" lIns="126000" tIns="63000" rIns="126000" bIns="63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90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82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A9281-6501-CA0A-4586-5545A848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37" y="2916976"/>
            <a:ext cx="10938714" cy="736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918E1-A9B9-3CF4-5D43-676E9A083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0" t="4116" r="11132" b="1716"/>
          <a:stretch/>
        </p:blipFill>
        <p:spPr>
          <a:xfrm>
            <a:off x="6174170" y="5405454"/>
            <a:ext cx="5595181" cy="4686569"/>
          </a:xfrm>
          <a:prstGeom prst="round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D788E6-18F3-FD4B-19A8-FEAD0518FED7}"/>
              </a:ext>
            </a:extLst>
          </p:cNvPr>
          <p:cNvSpPr/>
          <p:nvPr/>
        </p:nvSpPr>
        <p:spPr>
          <a:xfrm>
            <a:off x="830637" y="4148454"/>
            <a:ext cx="74590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cap="none" spc="0" dirty="0">
                <a:ln w="0"/>
                <a:solidFill>
                  <a:srgbClr val="F97316"/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rPr>
              <a:t>HAMDAN</a:t>
            </a:r>
            <a:r>
              <a:rPr lang="en-US" sz="4800" b="1" cap="none" spc="0" dirty="0">
                <a:ln w="0"/>
                <a:solidFill>
                  <a:srgbClr val="262626"/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rPr>
              <a:t> MOVERS AND </a:t>
            </a:r>
          </a:p>
          <a:p>
            <a:r>
              <a:rPr lang="en-US" sz="4800" b="1" cap="none" spc="0" dirty="0">
                <a:ln w="0"/>
                <a:solidFill>
                  <a:srgbClr val="262626"/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rPr>
              <a:t>PACKERS UAE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FFCA7-1A51-04B6-C25E-AB3D46C2D2B2}"/>
              </a:ext>
            </a:extLst>
          </p:cNvPr>
          <p:cNvSpPr/>
          <p:nvPr/>
        </p:nvSpPr>
        <p:spPr>
          <a:xfrm>
            <a:off x="830637" y="6071357"/>
            <a:ext cx="553403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cap="none" spc="0" dirty="0">
                <a:ln w="0"/>
                <a:solidFill>
                  <a:srgbClr val="262626"/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rPr>
              <a:t>UAE’s Best Moving And Packing Company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827CA-D4A8-DEA2-FB38-866ECFF39666}"/>
              </a:ext>
            </a:extLst>
          </p:cNvPr>
          <p:cNvSpPr txBox="1"/>
          <p:nvPr/>
        </p:nvSpPr>
        <p:spPr>
          <a:xfrm>
            <a:off x="830637" y="7172450"/>
            <a:ext cx="5343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rPr>
              <a:t>Hamdan Movers and Packers is serving you with the top quality of moving solutions for the 6 years in UAE.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Wix Madefor Display VF" panose="020B0503020203020203" pitchFamily="34" charset="0"/>
              <a:cs typeface="Wix Madefor Display VF" panose="020B0503020203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97CCF5-B25F-4A0B-12DB-7B6724BE109A}"/>
              </a:ext>
            </a:extLst>
          </p:cNvPr>
          <p:cNvSpPr/>
          <p:nvPr/>
        </p:nvSpPr>
        <p:spPr>
          <a:xfrm>
            <a:off x="830636" y="8519764"/>
            <a:ext cx="2090465" cy="624236"/>
          </a:xfrm>
          <a:prstGeom prst="roundRect">
            <a:avLst/>
          </a:prstGeom>
          <a:solidFill>
            <a:srgbClr val="F973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Wix Madefor Display VF" panose="020B0503020203020203" pitchFamily="34" charset="0"/>
                <a:cs typeface="Wix Madefor Display VF" panose="020B0503020203020203" pitchFamily="34" charset="0"/>
              </a:rPr>
              <a:t>Get A Quote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93C53B-4596-742E-937C-F74183F46A3D}"/>
              </a:ext>
            </a:extLst>
          </p:cNvPr>
          <p:cNvSpPr/>
          <p:nvPr/>
        </p:nvSpPr>
        <p:spPr>
          <a:xfrm>
            <a:off x="3256336" y="8519764"/>
            <a:ext cx="2090465" cy="624236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rPr>
              <a:t>Our Services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0F57D4-09C0-33D8-A81B-23F179E2A5A0}"/>
              </a:ext>
            </a:extLst>
          </p:cNvPr>
          <p:cNvGrpSpPr/>
          <p:nvPr/>
        </p:nvGrpSpPr>
        <p:grpSpPr>
          <a:xfrm>
            <a:off x="6425820" y="8709505"/>
            <a:ext cx="2432430" cy="1079203"/>
            <a:chOff x="6425820" y="8709505"/>
            <a:chExt cx="2432430" cy="107920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A5532ED-E0F7-0521-D261-3DB2AD9CBE2B}"/>
                </a:ext>
              </a:extLst>
            </p:cNvPr>
            <p:cNvSpPr/>
            <p:nvPr/>
          </p:nvSpPr>
          <p:spPr>
            <a:xfrm>
              <a:off x="6425820" y="8709505"/>
              <a:ext cx="2432430" cy="1079203"/>
            </a:xfrm>
            <a:prstGeom prst="roundRect">
              <a:avLst/>
            </a:prstGeom>
            <a:solidFill>
              <a:srgbClr val="262626">
                <a:alpha val="5411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F9CE2F-3B43-4C93-0783-C0425E178B45}"/>
                </a:ext>
              </a:extLst>
            </p:cNvPr>
            <p:cNvSpPr/>
            <p:nvPr/>
          </p:nvSpPr>
          <p:spPr>
            <a:xfrm>
              <a:off x="7019910" y="8759865"/>
              <a:ext cx="124425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0"/>
                  <a:solidFill>
                    <a:srgbClr val="F97316"/>
                  </a:solidFill>
                  <a:latin typeface="Wix Madefor Display VF" panose="020B0503020203020203" pitchFamily="34" charset="0"/>
                  <a:cs typeface="Wix Madefor Display VF" panose="020B0503020203020203" pitchFamily="34" charset="0"/>
                </a:rPr>
                <a:t>800+</a:t>
              </a:r>
              <a:endParaRPr lang="en-US" sz="3200" b="1" cap="none" spc="0" dirty="0">
                <a:ln w="0"/>
                <a:solidFill>
                  <a:srgbClr val="F97316"/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AED0D6-04BB-E2CA-6CF8-88C79AF9ACF1}"/>
                </a:ext>
              </a:extLst>
            </p:cNvPr>
            <p:cNvSpPr/>
            <p:nvPr/>
          </p:nvSpPr>
          <p:spPr>
            <a:xfrm>
              <a:off x="6670455" y="9274826"/>
              <a:ext cx="194316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latin typeface="Wix Madefor Display VF" panose="020B0503020203020203" pitchFamily="34" charset="0"/>
                  <a:cs typeface="Wix Madefor Display VF" panose="020B0503020203020203" pitchFamily="34" charset="0"/>
                </a:rPr>
                <a:t>Client Reviews</a:t>
              </a:r>
              <a:endParaRPr lang="en-US" sz="2000" cap="none" spc="0" dirty="0">
                <a:ln w="0"/>
                <a:solidFill>
                  <a:schemeClr val="bg1"/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9B4CAF-9BF2-1317-1C88-3BCBA45DF24A}"/>
              </a:ext>
            </a:extLst>
          </p:cNvPr>
          <p:cNvGrpSpPr/>
          <p:nvPr/>
        </p:nvGrpSpPr>
        <p:grpSpPr>
          <a:xfrm>
            <a:off x="8971760" y="8709505"/>
            <a:ext cx="2432430" cy="1079203"/>
            <a:chOff x="6425820" y="8709505"/>
            <a:chExt cx="2432430" cy="107920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716BC1B-2679-2E5C-CE4D-7FCBE7ACDA41}"/>
                </a:ext>
              </a:extLst>
            </p:cNvPr>
            <p:cNvSpPr/>
            <p:nvPr/>
          </p:nvSpPr>
          <p:spPr>
            <a:xfrm>
              <a:off x="6425820" y="8709505"/>
              <a:ext cx="2432430" cy="1079203"/>
            </a:xfrm>
            <a:prstGeom prst="roundRect">
              <a:avLst/>
            </a:prstGeom>
            <a:solidFill>
              <a:srgbClr val="262626">
                <a:alpha val="5411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A0212C-CCB8-BCA7-3669-4F6AB48F701F}"/>
                </a:ext>
              </a:extLst>
            </p:cNvPr>
            <p:cNvSpPr/>
            <p:nvPr/>
          </p:nvSpPr>
          <p:spPr>
            <a:xfrm>
              <a:off x="7187424" y="8759865"/>
              <a:ext cx="90922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0"/>
                  <a:solidFill>
                    <a:srgbClr val="F97316"/>
                  </a:solidFill>
                  <a:latin typeface="Wix Madefor Display VF" panose="020B0503020203020203" pitchFamily="34" charset="0"/>
                  <a:cs typeface="Wix Madefor Display VF" panose="020B0503020203020203" pitchFamily="34" charset="0"/>
                </a:rPr>
                <a:t>10+</a:t>
              </a:r>
              <a:endParaRPr lang="en-US" sz="3200" b="1" cap="none" spc="0" dirty="0">
                <a:ln w="0"/>
                <a:solidFill>
                  <a:srgbClr val="F97316"/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36EA7F-C2D2-EF94-B026-E12D8BF9F2DE}"/>
                </a:ext>
              </a:extLst>
            </p:cNvPr>
            <p:cNvSpPr/>
            <p:nvPr/>
          </p:nvSpPr>
          <p:spPr>
            <a:xfrm>
              <a:off x="6510157" y="9274826"/>
              <a:ext cx="226376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latin typeface="Wix Madefor Display VF" panose="020B0503020203020203" pitchFamily="34" charset="0"/>
                  <a:cs typeface="Wix Madefor Display VF" panose="020B0503020203020203" pitchFamily="34" charset="0"/>
                </a:rPr>
                <a:t>Years Experience</a:t>
              </a:r>
              <a:endParaRPr lang="en-US" sz="2000" cap="none" spc="0" dirty="0">
                <a:ln w="0"/>
                <a:solidFill>
                  <a:schemeClr val="bg1"/>
                </a:solidFill>
                <a:latin typeface="Wix Madefor Display VF" panose="020B0503020203020203" pitchFamily="34" charset="0"/>
                <a:cs typeface="Wix Madefor Display VF" panose="020B0503020203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34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407</TotalTime>
  <Words>45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Sugar Magic - Personal Use Only</vt:lpstr>
      <vt:lpstr>Wix Madefor Display VF</vt:lpstr>
      <vt:lpstr>Yeseva One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MASHAL HORARA</dc:creator>
  <cp:lastModifiedBy>MASHAL HORARA</cp:lastModifiedBy>
  <cp:revision>2</cp:revision>
  <dcterms:created xsi:type="dcterms:W3CDTF">2025-01-11T13:10:41Z</dcterms:created>
  <dcterms:modified xsi:type="dcterms:W3CDTF">2025-01-11T20:18:03Z</dcterms:modified>
</cp:coreProperties>
</file>