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55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05D1-B2B9-262A-0AE1-0A1F91E44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D1EBD-4261-010D-52F9-4346704FA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4E5A-DFE9-4BA8-81EC-69AFED598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52B5C-CD29-5C52-E913-B9CB6B368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EEE1A-F402-6C1D-9326-7C47D12C2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5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2B66B-2224-26A4-D6B1-0E47D9E2F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B7622-8955-105B-B824-BB81FFD9F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4FD93-ACE9-4542-4AB4-B8441192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7192B-0EA9-A6BB-DC62-57CE62DD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1883B-42AE-11BF-5AA8-F11E293E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4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0CF0E-C8A4-4116-ADEB-A2BB16BC0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173CF2-BADE-D794-67EA-392B8028D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720A6-34EE-0B5C-90FD-6657F783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AEAB3-A41E-7D40-8356-E274367B7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FEC5-ED5B-F53B-74EF-2254BF8B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38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07F55-956F-129B-AABF-C2C665727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11ADF-2ADF-4417-6F18-F32D5430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32FEF-01F7-1107-1B5A-5F51FB48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6CBA-F490-5699-2117-0F36C953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8B8E-41B7-FA4A-7FB2-18C32D238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37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76304-FBBF-0D98-C2B0-240BF9214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3CEBD-D240-3FA2-70EB-ADDE5CA05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B682-AF6C-0A46-BC6B-9ABB67B40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3D048-7895-E9AA-F325-42B558146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93DFD-9A22-ADE0-EEF5-5A0C4F4C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9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FD9B-C333-6A1B-11C5-A61DD616D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6461D-08C4-347E-27BE-A02DEA1F6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ACDFC-6A0F-CA98-2E33-DB664F06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F238E-0D25-F75A-295D-9E69DF17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58C0B-679C-EA5D-6F94-534EC0EF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931C1-20EC-9459-0510-F9A9AD84D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5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FC2F-ED11-4139-DC5E-ECECF7403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F87CF-89CE-5FEA-D959-E5762D28C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05F0F8-7363-483F-B2C7-7863668D9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50D23-D4BD-ECED-861E-E52580362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68056E-75F3-6803-EE32-19F3C7F1C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89C494-A139-ED19-E54F-838F65C7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6B83B-83FA-15AC-B2D1-679CF6EE9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7B70D6-F89B-D678-5F11-A08DCC6E7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A706-D477-9339-068C-15B9B46C6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C99AAB-19D4-AE3B-83A8-3887C51F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2B286-7F6B-A5DF-275D-D1869F64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03BD9-95F1-4B92-04F0-4072DCA1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29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0864C-9CA4-AC27-7B67-338EB876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F6BF6-0D96-EAB6-7EC6-C29C463FB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321AB-4FC2-EAD0-BAB5-7E0622F4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69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F1102-DE58-E3C1-C2FA-0891640E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C2D5D-4981-D989-EB1E-38E9CB89F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028E3-369E-69BF-3846-DCBEAE79F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F628F7-E13C-EC8C-9EBA-9CB36E686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61666-69EF-5F5A-B58E-AD967BF5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2B9E0-7F18-324B-F41B-81F9BE089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1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C2162-535E-5F41-777F-CFDB59DE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797CF5-3DB4-A3C9-1FA3-D8A5DB165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74455-B505-8750-939F-21398D9D1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C9FB2-21CB-DCA2-653D-E5051A3B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E1BF0-C6F9-4EF4-BC39-1B1A74D6C01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2FFCB-9649-EA9C-2FDB-0E6CD8BB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6B913-2660-AA18-DAB5-7D8EEB134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1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E720E8-1B81-89C3-3118-0F5A68FBF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23956-E4EE-E9F0-9D85-5F2015CCF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59DF8-96B0-2A5A-6FE2-183A098DA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E1BF0-C6F9-4EF4-BC39-1B1A74D6C01B}" type="datetimeFigureOut">
              <a:rPr lang="en-US" smtClean="0"/>
              <a:t>12/30/2024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FC793-1A3B-D681-D93D-E4CBDC094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F5D3C-45CA-B6B5-6A8A-277AE7F1F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2F8C1-EA8C-4FE4-99F4-0A98CBABBA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32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Rectangle: Rounded Corners 384">
            <a:extLst>
              <a:ext uri="{FF2B5EF4-FFF2-40B4-BE49-F238E27FC236}">
                <a16:creationId xmlns:a16="http://schemas.microsoft.com/office/drawing/2014/main" id="{0F913137-975B-E5C4-13C8-B8C60DFF36FA}"/>
              </a:ext>
            </a:extLst>
          </p:cNvPr>
          <p:cNvSpPr/>
          <p:nvPr/>
        </p:nvSpPr>
        <p:spPr>
          <a:xfrm>
            <a:off x="283335" y="528034"/>
            <a:ext cx="5499279" cy="31295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495300" dir="4800000" algn="ctr">
              <a:srgbClr val="000000">
                <a:alpha val="22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533F16A0-8A7F-6175-088E-1D347392153B}"/>
              </a:ext>
            </a:extLst>
          </p:cNvPr>
          <p:cNvGrpSpPr/>
          <p:nvPr/>
        </p:nvGrpSpPr>
        <p:grpSpPr>
          <a:xfrm>
            <a:off x="1173639" y="1453157"/>
            <a:ext cx="3718671" cy="1279320"/>
            <a:chOff x="3025029" y="2314686"/>
            <a:chExt cx="3718671" cy="1279320"/>
          </a:xfrm>
        </p:grpSpPr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C677952C-D801-3A46-EB6D-34A58F9C7CB4}"/>
                </a:ext>
              </a:extLst>
            </p:cNvPr>
            <p:cNvGrpSpPr/>
            <p:nvPr/>
          </p:nvGrpSpPr>
          <p:grpSpPr>
            <a:xfrm>
              <a:off x="3025029" y="2314686"/>
              <a:ext cx="3718671" cy="1068447"/>
              <a:chOff x="3015504" y="2169336"/>
              <a:chExt cx="4224553" cy="1213797"/>
            </a:xfrm>
          </p:grpSpPr>
          <p:grpSp>
            <p:nvGrpSpPr>
              <p:cNvPr id="371" name="Group 370">
                <a:extLst>
                  <a:ext uri="{FF2B5EF4-FFF2-40B4-BE49-F238E27FC236}">
                    <a16:creationId xmlns:a16="http://schemas.microsoft.com/office/drawing/2014/main" id="{497B26A5-C8BE-4881-57C1-CD25CE7C03E6}"/>
                  </a:ext>
                </a:extLst>
              </p:cNvPr>
              <p:cNvGrpSpPr/>
              <p:nvPr/>
            </p:nvGrpSpPr>
            <p:grpSpPr>
              <a:xfrm>
                <a:off x="3015504" y="2169336"/>
                <a:ext cx="1144057" cy="1213797"/>
                <a:chOff x="3060086" y="2156463"/>
                <a:chExt cx="1144057" cy="1213797"/>
              </a:xfrm>
              <a:effectLst>
                <a:outerShdw dir="6000000" sx="31000" sy="31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70" name="Freeform: Shape 369">
                  <a:extLst>
                    <a:ext uri="{FF2B5EF4-FFF2-40B4-BE49-F238E27FC236}">
                      <a16:creationId xmlns:a16="http://schemas.microsoft.com/office/drawing/2014/main" id="{EB239D18-A766-92F8-C080-7D459598B45F}"/>
                    </a:ext>
                  </a:extLst>
                </p:cNvPr>
                <p:cNvSpPr/>
                <p:nvPr/>
              </p:nvSpPr>
              <p:spPr>
                <a:xfrm rot="1763373" flipH="1">
                  <a:off x="3296833" y="2156463"/>
                  <a:ext cx="820601" cy="909287"/>
                </a:xfrm>
                <a:custGeom>
                  <a:avLst/>
                  <a:gdLst>
                    <a:gd name="connsiteX0" fmla="*/ 768803 w 820601"/>
                    <a:gd name="connsiteY0" fmla="*/ 631124 h 909287"/>
                    <a:gd name="connsiteX1" fmla="*/ 515078 w 820601"/>
                    <a:gd name="connsiteY1" fmla="*/ 676883 h 909287"/>
                    <a:gd name="connsiteX2" fmla="*/ 9917 w 820601"/>
                    <a:gd name="connsiteY2" fmla="*/ 811161 h 909287"/>
                    <a:gd name="connsiteX3" fmla="*/ 19381 w 820601"/>
                    <a:gd name="connsiteY3" fmla="*/ 834210 h 909287"/>
                    <a:gd name="connsiteX4" fmla="*/ 24411 w 820601"/>
                    <a:gd name="connsiteY4" fmla="*/ 846433 h 909287"/>
                    <a:gd name="connsiteX5" fmla="*/ 38652 w 820601"/>
                    <a:gd name="connsiteY5" fmla="*/ 881055 h 909287"/>
                    <a:gd name="connsiteX6" fmla="*/ 814023 w 820601"/>
                    <a:gd name="connsiteY6" fmla="*/ 735334 h 909287"/>
                    <a:gd name="connsiteX7" fmla="*/ 768803 w 820601"/>
                    <a:gd name="connsiteY7" fmla="*/ 631124 h 909287"/>
                    <a:gd name="connsiteX8" fmla="*/ 420657 w 820601"/>
                    <a:gd name="connsiteY8" fmla="*/ 3806 h 909287"/>
                    <a:gd name="connsiteX9" fmla="*/ 226743 w 820601"/>
                    <a:gd name="connsiteY9" fmla="*/ 233326 h 909287"/>
                    <a:gd name="connsiteX10" fmla="*/ 0 w 820601"/>
                    <a:gd name="connsiteY10" fmla="*/ 704289 h 909287"/>
                    <a:gd name="connsiteX11" fmla="*/ 23660 w 820601"/>
                    <a:gd name="connsiteY11" fmla="*/ 712100 h 909287"/>
                    <a:gd name="connsiteX12" fmla="*/ 36214 w 820601"/>
                    <a:gd name="connsiteY12" fmla="*/ 716234 h 909287"/>
                    <a:gd name="connsiteX13" fmla="*/ 71771 w 820601"/>
                    <a:gd name="connsiteY13" fmla="*/ 727949 h 909287"/>
                    <a:gd name="connsiteX14" fmla="*/ 465649 w 820601"/>
                    <a:gd name="connsiteY14" fmla="*/ 44359 h 909287"/>
                    <a:gd name="connsiteX15" fmla="*/ 420657 w 820601"/>
                    <a:gd name="connsiteY15" fmla="*/ 3806 h 909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0601" h="909287">
                      <a:moveTo>
                        <a:pt x="768803" y="631124"/>
                      </a:moveTo>
                      <a:cubicBezTo>
                        <a:pt x="720700" y="612227"/>
                        <a:pt x="637846" y="618325"/>
                        <a:pt x="515078" y="676883"/>
                      </a:cubicBezTo>
                      <a:cubicBezTo>
                        <a:pt x="287476" y="785431"/>
                        <a:pt x="9917" y="811161"/>
                        <a:pt x="9917" y="811161"/>
                      </a:cubicBezTo>
                      <a:lnTo>
                        <a:pt x="19381" y="834210"/>
                      </a:lnTo>
                      <a:lnTo>
                        <a:pt x="24411" y="846433"/>
                      </a:lnTo>
                      <a:lnTo>
                        <a:pt x="38652" y="881055"/>
                      </a:lnTo>
                      <a:cubicBezTo>
                        <a:pt x="38652" y="881055"/>
                        <a:pt x="708551" y="1004439"/>
                        <a:pt x="814023" y="735334"/>
                      </a:cubicBezTo>
                      <a:cubicBezTo>
                        <a:pt x="830259" y="693913"/>
                        <a:pt x="816907" y="650021"/>
                        <a:pt x="768803" y="631124"/>
                      </a:cubicBezTo>
                      <a:close/>
                      <a:moveTo>
                        <a:pt x="420657" y="3806"/>
                      </a:moveTo>
                      <a:cubicBezTo>
                        <a:pt x="364192" y="-15654"/>
                        <a:pt x="279871" y="36337"/>
                        <a:pt x="226743" y="233326"/>
                      </a:cubicBezTo>
                      <a:cubicBezTo>
                        <a:pt x="161068" y="476785"/>
                        <a:pt x="0" y="704289"/>
                        <a:pt x="0" y="704289"/>
                      </a:cubicBezTo>
                      <a:lnTo>
                        <a:pt x="23660" y="712100"/>
                      </a:lnTo>
                      <a:lnTo>
                        <a:pt x="36214" y="716234"/>
                      </a:lnTo>
                      <a:lnTo>
                        <a:pt x="71771" y="727949"/>
                      </a:lnTo>
                      <a:cubicBezTo>
                        <a:pt x="71771" y="727949"/>
                        <a:pt x="601361" y="299553"/>
                        <a:pt x="465649" y="44359"/>
                      </a:cubicBezTo>
                      <a:cubicBezTo>
                        <a:pt x="455205" y="24719"/>
                        <a:pt x="439478" y="10293"/>
                        <a:pt x="420657" y="3806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9525" cap="flat">
                  <a:noFill/>
                  <a:prstDash val="solid"/>
                  <a:miter/>
                </a:ln>
                <a:effectLst>
                  <a:outerShdw blurRad="3810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9" name="Freeform: Shape 368">
                  <a:extLst>
                    <a:ext uri="{FF2B5EF4-FFF2-40B4-BE49-F238E27FC236}">
                      <a16:creationId xmlns:a16="http://schemas.microsoft.com/office/drawing/2014/main" id="{D3F8B6B7-46D7-921B-58FE-2E3C2D3CF316}"/>
                    </a:ext>
                  </a:extLst>
                </p:cNvPr>
                <p:cNvSpPr/>
                <p:nvPr/>
              </p:nvSpPr>
              <p:spPr>
                <a:xfrm rot="1763373" flipH="1">
                  <a:off x="3060086" y="2220348"/>
                  <a:ext cx="1144057" cy="1149912"/>
                </a:xfrm>
                <a:custGeom>
                  <a:avLst/>
                  <a:gdLst>
                    <a:gd name="connsiteX0" fmla="*/ 964301 w 1144057"/>
                    <a:gd name="connsiteY0" fmla="*/ 7133 h 1149912"/>
                    <a:gd name="connsiteX1" fmla="*/ 605357 w 1144057"/>
                    <a:gd name="connsiteY1" fmla="*/ 209685 h 1149912"/>
                    <a:gd name="connsiteX2" fmla="*/ 31308 w 1144057"/>
                    <a:gd name="connsiteY2" fmla="*/ 675003 h 1149912"/>
                    <a:gd name="connsiteX3" fmla="*/ 28470 w 1144057"/>
                    <a:gd name="connsiteY3" fmla="*/ 676652 h 1149912"/>
                    <a:gd name="connsiteX4" fmla="*/ 22960 w 1144057"/>
                    <a:gd name="connsiteY4" fmla="*/ 674795 h 1149912"/>
                    <a:gd name="connsiteX5" fmla="*/ 5972 w 1144057"/>
                    <a:gd name="connsiteY5" fmla="*/ 668813 h 1149912"/>
                    <a:gd name="connsiteX6" fmla="*/ 3994 w 1144057"/>
                    <a:gd name="connsiteY6" fmla="*/ 704827 h 1149912"/>
                    <a:gd name="connsiteX7" fmla="*/ 2954 w 1144057"/>
                    <a:gd name="connsiteY7" fmla="*/ 723932 h 1149912"/>
                    <a:gd name="connsiteX8" fmla="*/ 0 w 1144057"/>
                    <a:gd name="connsiteY8" fmla="*/ 778057 h 1149912"/>
                    <a:gd name="connsiteX9" fmla="*/ 1104133 w 1144057"/>
                    <a:gd name="connsiteY9" fmla="*/ 1070488 h 1149912"/>
                    <a:gd name="connsiteX10" fmla="*/ 749825 w 1144057"/>
                    <a:gd name="connsiteY10" fmla="*/ 807913 h 1149912"/>
                    <a:gd name="connsiteX11" fmla="*/ 240994 w 1144057"/>
                    <a:gd name="connsiteY11" fmla="*/ 738410 h 1149912"/>
                    <a:gd name="connsiteX12" fmla="*/ 205376 w 1144057"/>
                    <a:gd name="connsiteY12" fmla="*/ 728922 h 1149912"/>
                    <a:gd name="connsiteX13" fmla="*/ 244326 w 1144057"/>
                    <a:gd name="connsiteY13" fmla="*/ 717147 h 1149912"/>
                    <a:gd name="connsiteX14" fmla="*/ 1035287 w 1144057"/>
                    <a:gd name="connsiteY14" fmla="*/ 111501 h 1149912"/>
                    <a:gd name="connsiteX15" fmla="*/ 964301 w 1144057"/>
                    <a:gd name="connsiteY15" fmla="*/ 7133 h 114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4057" h="1149912">
                      <a:moveTo>
                        <a:pt x="964301" y="7133"/>
                      </a:moveTo>
                      <a:cubicBezTo>
                        <a:pt x="891154" y="-19170"/>
                        <a:pt x="765455" y="22709"/>
                        <a:pt x="605357" y="209685"/>
                      </a:cubicBezTo>
                      <a:cubicBezTo>
                        <a:pt x="397581" y="452323"/>
                        <a:pt x="101966" y="633500"/>
                        <a:pt x="31308" y="675003"/>
                      </a:cubicBezTo>
                      <a:lnTo>
                        <a:pt x="28470" y="676652"/>
                      </a:lnTo>
                      <a:lnTo>
                        <a:pt x="22960" y="674795"/>
                      </a:lnTo>
                      <a:cubicBezTo>
                        <a:pt x="11890" y="670988"/>
                        <a:pt x="5972" y="668813"/>
                        <a:pt x="5972" y="668813"/>
                      </a:cubicBezTo>
                      <a:lnTo>
                        <a:pt x="3994" y="704827"/>
                      </a:lnTo>
                      <a:lnTo>
                        <a:pt x="2954" y="723932"/>
                      </a:lnTo>
                      <a:lnTo>
                        <a:pt x="0" y="778057"/>
                      </a:lnTo>
                      <a:cubicBezTo>
                        <a:pt x="0" y="778057"/>
                        <a:pt x="798695" y="1356508"/>
                        <a:pt x="1104133" y="1070488"/>
                      </a:cubicBezTo>
                      <a:cubicBezTo>
                        <a:pt x="1198160" y="982438"/>
                        <a:pt x="1143669" y="807759"/>
                        <a:pt x="749825" y="807913"/>
                      </a:cubicBezTo>
                      <a:cubicBezTo>
                        <a:pt x="567286" y="807976"/>
                        <a:pt x="381323" y="773201"/>
                        <a:pt x="240994" y="738410"/>
                      </a:cubicBezTo>
                      <a:lnTo>
                        <a:pt x="205376" y="728922"/>
                      </a:lnTo>
                      <a:lnTo>
                        <a:pt x="244326" y="717147"/>
                      </a:lnTo>
                      <a:cubicBezTo>
                        <a:pt x="513166" y="632840"/>
                        <a:pt x="1049117" y="425033"/>
                        <a:pt x="1035287" y="111501"/>
                      </a:cubicBezTo>
                      <a:cubicBezTo>
                        <a:pt x="1033158" y="63241"/>
                        <a:pt x="1008189" y="22914"/>
                        <a:pt x="964301" y="71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 cap="flat">
                  <a:solidFill>
                    <a:srgbClr val="7030A0">
                      <a:alpha val="65098"/>
                    </a:srgbClr>
                  </a:solidFill>
                  <a:prstDash val="solid"/>
                  <a:miter/>
                </a:ln>
                <a:effectLst>
                  <a:outerShdw blurRad="6477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5E61EB98-ED78-B5AB-032F-1F9321981158}"/>
                  </a:ext>
                </a:extLst>
              </p:cNvPr>
              <p:cNvGrpSpPr/>
              <p:nvPr/>
            </p:nvGrpSpPr>
            <p:grpSpPr>
              <a:xfrm flipH="1">
                <a:off x="6096000" y="2169336"/>
                <a:ext cx="1144057" cy="1213797"/>
                <a:chOff x="3060086" y="2156463"/>
                <a:chExt cx="1144057" cy="1213797"/>
              </a:xfrm>
              <a:effectLst>
                <a:outerShdw dir="6000000" sx="31000" sy="31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73" name="Freeform: Shape 372">
                  <a:extLst>
                    <a:ext uri="{FF2B5EF4-FFF2-40B4-BE49-F238E27FC236}">
                      <a16:creationId xmlns:a16="http://schemas.microsoft.com/office/drawing/2014/main" id="{5D7C9719-FB60-17DE-0977-2B084F049702}"/>
                    </a:ext>
                  </a:extLst>
                </p:cNvPr>
                <p:cNvSpPr/>
                <p:nvPr/>
              </p:nvSpPr>
              <p:spPr>
                <a:xfrm rot="1763373" flipH="1">
                  <a:off x="3296833" y="2156463"/>
                  <a:ext cx="820601" cy="909287"/>
                </a:xfrm>
                <a:custGeom>
                  <a:avLst/>
                  <a:gdLst>
                    <a:gd name="connsiteX0" fmla="*/ 768803 w 820601"/>
                    <a:gd name="connsiteY0" fmla="*/ 631124 h 909287"/>
                    <a:gd name="connsiteX1" fmla="*/ 515078 w 820601"/>
                    <a:gd name="connsiteY1" fmla="*/ 676883 h 909287"/>
                    <a:gd name="connsiteX2" fmla="*/ 9917 w 820601"/>
                    <a:gd name="connsiteY2" fmla="*/ 811161 h 909287"/>
                    <a:gd name="connsiteX3" fmla="*/ 19381 w 820601"/>
                    <a:gd name="connsiteY3" fmla="*/ 834210 h 909287"/>
                    <a:gd name="connsiteX4" fmla="*/ 24411 w 820601"/>
                    <a:gd name="connsiteY4" fmla="*/ 846433 h 909287"/>
                    <a:gd name="connsiteX5" fmla="*/ 38652 w 820601"/>
                    <a:gd name="connsiteY5" fmla="*/ 881055 h 909287"/>
                    <a:gd name="connsiteX6" fmla="*/ 814023 w 820601"/>
                    <a:gd name="connsiteY6" fmla="*/ 735334 h 909287"/>
                    <a:gd name="connsiteX7" fmla="*/ 768803 w 820601"/>
                    <a:gd name="connsiteY7" fmla="*/ 631124 h 909287"/>
                    <a:gd name="connsiteX8" fmla="*/ 420657 w 820601"/>
                    <a:gd name="connsiteY8" fmla="*/ 3806 h 909287"/>
                    <a:gd name="connsiteX9" fmla="*/ 226743 w 820601"/>
                    <a:gd name="connsiteY9" fmla="*/ 233326 h 909287"/>
                    <a:gd name="connsiteX10" fmla="*/ 0 w 820601"/>
                    <a:gd name="connsiteY10" fmla="*/ 704289 h 909287"/>
                    <a:gd name="connsiteX11" fmla="*/ 23660 w 820601"/>
                    <a:gd name="connsiteY11" fmla="*/ 712100 h 909287"/>
                    <a:gd name="connsiteX12" fmla="*/ 36214 w 820601"/>
                    <a:gd name="connsiteY12" fmla="*/ 716234 h 909287"/>
                    <a:gd name="connsiteX13" fmla="*/ 71771 w 820601"/>
                    <a:gd name="connsiteY13" fmla="*/ 727949 h 909287"/>
                    <a:gd name="connsiteX14" fmla="*/ 465649 w 820601"/>
                    <a:gd name="connsiteY14" fmla="*/ 44359 h 909287"/>
                    <a:gd name="connsiteX15" fmla="*/ 420657 w 820601"/>
                    <a:gd name="connsiteY15" fmla="*/ 3806 h 909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0601" h="909287">
                      <a:moveTo>
                        <a:pt x="768803" y="631124"/>
                      </a:moveTo>
                      <a:cubicBezTo>
                        <a:pt x="720700" y="612227"/>
                        <a:pt x="637846" y="618325"/>
                        <a:pt x="515078" y="676883"/>
                      </a:cubicBezTo>
                      <a:cubicBezTo>
                        <a:pt x="287476" y="785431"/>
                        <a:pt x="9917" y="811161"/>
                        <a:pt x="9917" y="811161"/>
                      </a:cubicBezTo>
                      <a:lnTo>
                        <a:pt x="19381" y="834210"/>
                      </a:lnTo>
                      <a:lnTo>
                        <a:pt x="24411" y="846433"/>
                      </a:lnTo>
                      <a:lnTo>
                        <a:pt x="38652" y="881055"/>
                      </a:lnTo>
                      <a:cubicBezTo>
                        <a:pt x="38652" y="881055"/>
                        <a:pt x="708551" y="1004439"/>
                        <a:pt x="814023" y="735334"/>
                      </a:cubicBezTo>
                      <a:cubicBezTo>
                        <a:pt x="830259" y="693913"/>
                        <a:pt x="816907" y="650021"/>
                        <a:pt x="768803" y="631124"/>
                      </a:cubicBezTo>
                      <a:close/>
                      <a:moveTo>
                        <a:pt x="420657" y="3806"/>
                      </a:moveTo>
                      <a:cubicBezTo>
                        <a:pt x="364192" y="-15654"/>
                        <a:pt x="279871" y="36337"/>
                        <a:pt x="226743" y="233326"/>
                      </a:cubicBezTo>
                      <a:cubicBezTo>
                        <a:pt x="161068" y="476785"/>
                        <a:pt x="0" y="704289"/>
                        <a:pt x="0" y="704289"/>
                      </a:cubicBezTo>
                      <a:lnTo>
                        <a:pt x="23660" y="712100"/>
                      </a:lnTo>
                      <a:lnTo>
                        <a:pt x="36214" y="716234"/>
                      </a:lnTo>
                      <a:lnTo>
                        <a:pt x="71771" y="727949"/>
                      </a:lnTo>
                      <a:cubicBezTo>
                        <a:pt x="71771" y="727949"/>
                        <a:pt x="601361" y="299553"/>
                        <a:pt x="465649" y="44359"/>
                      </a:cubicBezTo>
                      <a:cubicBezTo>
                        <a:pt x="455205" y="24719"/>
                        <a:pt x="439478" y="10293"/>
                        <a:pt x="420657" y="3806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9525" cap="flat">
                  <a:noFill/>
                  <a:prstDash val="solid"/>
                  <a:miter/>
                </a:ln>
                <a:effectLst>
                  <a:outerShdw blurRad="3810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4" name="Freeform: Shape 373">
                  <a:extLst>
                    <a:ext uri="{FF2B5EF4-FFF2-40B4-BE49-F238E27FC236}">
                      <a16:creationId xmlns:a16="http://schemas.microsoft.com/office/drawing/2014/main" id="{6850B36B-0EAA-D48D-4EEC-7D015A65C861}"/>
                    </a:ext>
                  </a:extLst>
                </p:cNvPr>
                <p:cNvSpPr/>
                <p:nvPr/>
              </p:nvSpPr>
              <p:spPr>
                <a:xfrm rot="1763373" flipH="1">
                  <a:off x="3060086" y="2220348"/>
                  <a:ext cx="1144057" cy="1149912"/>
                </a:xfrm>
                <a:custGeom>
                  <a:avLst/>
                  <a:gdLst>
                    <a:gd name="connsiteX0" fmla="*/ 964301 w 1144057"/>
                    <a:gd name="connsiteY0" fmla="*/ 7133 h 1149912"/>
                    <a:gd name="connsiteX1" fmla="*/ 605357 w 1144057"/>
                    <a:gd name="connsiteY1" fmla="*/ 209685 h 1149912"/>
                    <a:gd name="connsiteX2" fmla="*/ 31308 w 1144057"/>
                    <a:gd name="connsiteY2" fmla="*/ 675003 h 1149912"/>
                    <a:gd name="connsiteX3" fmla="*/ 28470 w 1144057"/>
                    <a:gd name="connsiteY3" fmla="*/ 676652 h 1149912"/>
                    <a:gd name="connsiteX4" fmla="*/ 22960 w 1144057"/>
                    <a:gd name="connsiteY4" fmla="*/ 674795 h 1149912"/>
                    <a:gd name="connsiteX5" fmla="*/ 5972 w 1144057"/>
                    <a:gd name="connsiteY5" fmla="*/ 668813 h 1149912"/>
                    <a:gd name="connsiteX6" fmla="*/ 3994 w 1144057"/>
                    <a:gd name="connsiteY6" fmla="*/ 704827 h 1149912"/>
                    <a:gd name="connsiteX7" fmla="*/ 2954 w 1144057"/>
                    <a:gd name="connsiteY7" fmla="*/ 723932 h 1149912"/>
                    <a:gd name="connsiteX8" fmla="*/ 0 w 1144057"/>
                    <a:gd name="connsiteY8" fmla="*/ 778057 h 1149912"/>
                    <a:gd name="connsiteX9" fmla="*/ 1104133 w 1144057"/>
                    <a:gd name="connsiteY9" fmla="*/ 1070488 h 1149912"/>
                    <a:gd name="connsiteX10" fmla="*/ 749825 w 1144057"/>
                    <a:gd name="connsiteY10" fmla="*/ 807913 h 1149912"/>
                    <a:gd name="connsiteX11" fmla="*/ 240994 w 1144057"/>
                    <a:gd name="connsiteY11" fmla="*/ 738410 h 1149912"/>
                    <a:gd name="connsiteX12" fmla="*/ 205376 w 1144057"/>
                    <a:gd name="connsiteY12" fmla="*/ 728922 h 1149912"/>
                    <a:gd name="connsiteX13" fmla="*/ 244326 w 1144057"/>
                    <a:gd name="connsiteY13" fmla="*/ 717147 h 1149912"/>
                    <a:gd name="connsiteX14" fmla="*/ 1035287 w 1144057"/>
                    <a:gd name="connsiteY14" fmla="*/ 111501 h 1149912"/>
                    <a:gd name="connsiteX15" fmla="*/ 964301 w 1144057"/>
                    <a:gd name="connsiteY15" fmla="*/ 7133 h 114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4057" h="1149912">
                      <a:moveTo>
                        <a:pt x="964301" y="7133"/>
                      </a:moveTo>
                      <a:cubicBezTo>
                        <a:pt x="891154" y="-19170"/>
                        <a:pt x="765455" y="22709"/>
                        <a:pt x="605357" y="209685"/>
                      </a:cubicBezTo>
                      <a:cubicBezTo>
                        <a:pt x="397581" y="452323"/>
                        <a:pt x="101966" y="633500"/>
                        <a:pt x="31308" y="675003"/>
                      </a:cubicBezTo>
                      <a:lnTo>
                        <a:pt x="28470" y="676652"/>
                      </a:lnTo>
                      <a:lnTo>
                        <a:pt x="22960" y="674795"/>
                      </a:lnTo>
                      <a:cubicBezTo>
                        <a:pt x="11890" y="670988"/>
                        <a:pt x="5972" y="668813"/>
                        <a:pt x="5972" y="668813"/>
                      </a:cubicBezTo>
                      <a:lnTo>
                        <a:pt x="3994" y="704827"/>
                      </a:lnTo>
                      <a:lnTo>
                        <a:pt x="2954" y="723932"/>
                      </a:lnTo>
                      <a:lnTo>
                        <a:pt x="0" y="778057"/>
                      </a:lnTo>
                      <a:cubicBezTo>
                        <a:pt x="0" y="778057"/>
                        <a:pt x="798695" y="1356508"/>
                        <a:pt x="1104133" y="1070488"/>
                      </a:cubicBezTo>
                      <a:cubicBezTo>
                        <a:pt x="1198160" y="982438"/>
                        <a:pt x="1143669" y="807759"/>
                        <a:pt x="749825" y="807913"/>
                      </a:cubicBezTo>
                      <a:cubicBezTo>
                        <a:pt x="567286" y="807976"/>
                        <a:pt x="381323" y="773201"/>
                        <a:pt x="240994" y="738410"/>
                      </a:cubicBezTo>
                      <a:lnTo>
                        <a:pt x="205376" y="728922"/>
                      </a:lnTo>
                      <a:lnTo>
                        <a:pt x="244326" y="717147"/>
                      </a:lnTo>
                      <a:cubicBezTo>
                        <a:pt x="513166" y="632840"/>
                        <a:pt x="1049117" y="425033"/>
                        <a:pt x="1035287" y="111501"/>
                      </a:cubicBezTo>
                      <a:cubicBezTo>
                        <a:pt x="1033158" y="63241"/>
                        <a:pt x="1008189" y="22914"/>
                        <a:pt x="964301" y="71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 cap="flat">
                  <a:solidFill>
                    <a:srgbClr val="7030A0">
                      <a:alpha val="65098"/>
                    </a:srgbClr>
                  </a:solidFill>
                  <a:prstDash val="solid"/>
                  <a:miter/>
                </a:ln>
                <a:effectLst>
                  <a:outerShdw blurRad="6477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DF995B0D-1AC1-599B-0E12-1C8B2887B28F}"/>
                </a:ext>
              </a:extLst>
            </p:cNvPr>
            <p:cNvSpPr/>
            <p:nvPr/>
          </p:nvSpPr>
          <p:spPr>
            <a:xfrm>
              <a:off x="4050317" y="2562224"/>
              <a:ext cx="1649046" cy="678815"/>
            </a:xfrm>
            <a:custGeom>
              <a:avLst/>
              <a:gdLst/>
              <a:ahLst/>
              <a:cxnLst/>
              <a:rect l="l" t="t" r="r" b="b"/>
              <a:pathLst>
                <a:path w="1894620" h="611051">
                  <a:moveTo>
                    <a:pt x="942303" y="166889"/>
                  </a:moveTo>
                  <a:lnTo>
                    <a:pt x="850248" y="365894"/>
                  </a:lnTo>
                  <a:lnTo>
                    <a:pt x="1032901" y="365894"/>
                  </a:lnTo>
                  <a:close/>
                  <a:moveTo>
                    <a:pt x="847428" y="26194"/>
                  </a:moveTo>
                  <a:lnTo>
                    <a:pt x="1045518" y="26194"/>
                  </a:lnTo>
                  <a:lnTo>
                    <a:pt x="1045518" y="39290"/>
                  </a:lnTo>
                  <a:cubicBezTo>
                    <a:pt x="1029420" y="43929"/>
                    <a:pt x="1021371" y="51978"/>
                    <a:pt x="1021371" y="63438"/>
                  </a:cubicBezTo>
                  <a:cubicBezTo>
                    <a:pt x="1021371" y="71351"/>
                    <a:pt x="1023963" y="80355"/>
                    <a:pt x="1029147" y="90450"/>
                  </a:cubicBezTo>
                  <a:lnTo>
                    <a:pt x="1241971" y="521010"/>
                  </a:lnTo>
                  <a:cubicBezTo>
                    <a:pt x="1250975" y="539291"/>
                    <a:pt x="1258888" y="551774"/>
                    <a:pt x="1265709" y="558459"/>
                  </a:cubicBezTo>
                  <a:cubicBezTo>
                    <a:pt x="1272530" y="565144"/>
                    <a:pt x="1281671" y="569577"/>
                    <a:pt x="1293131" y="571760"/>
                  </a:cubicBezTo>
                  <a:lnTo>
                    <a:pt x="1293131" y="584857"/>
                  </a:lnTo>
                  <a:lnTo>
                    <a:pt x="1087469" y="584857"/>
                  </a:lnTo>
                  <a:lnTo>
                    <a:pt x="1087469" y="571760"/>
                  </a:lnTo>
                  <a:cubicBezTo>
                    <a:pt x="1105533" y="568759"/>
                    <a:pt x="1114564" y="560301"/>
                    <a:pt x="1114564" y="546385"/>
                  </a:cubicBezTo>
                  <a:cubicBezTo>
                    <a:pt x="1114564" y="540655"/>
                    <a:pt x="1111836" y="532197"/>
                    <a:pt x="1106379" y="521010"/>
                  </a:cubicBezTo>
                  <a:lnTo>
                    <a:pt x="1067990" y="442429"/>
                  </a:lnTo>
                  <a:lnTo>
                    <a:pt x="814078" y="442429"/>
                  </a:lnTo>
                  <a:lnTo>
                    <a:pt x="776476" y="521010"/>
                  </a:lnTo>
                  <a:cubicBezTo>
                    <a:pt x="771291" y="531924"/>
                    <a:pt x="768699" y="540519"/>
                    <a:pt x="768699" y="546794"/>
                  </a:cubicBezTo>
                  <a:cubicBezTo>
                    <a:pt x="768699" y="558800"/>
                    <a:pt x="777821" y="567122"/>
                    <a:pt x="796063" y="571760"/>
                  </a:cubicBezTo>
                  <a:lnTo>
                    <a:pt x="796063" y="584857"/>
                  </a:lnTo>
                  <a:lnTo>
                    <a:pt x="611275" y="584857"/>
                  </a:lnTo>
                  <a:lnTo>
                    <a:pt x="611275" y="571760"/>
                  </a:lnTo>
                  <a:cubicBezTo>
                    <a:pt x="622189" y="569577"/>
                    <a:pt x="630511" y="565758"/>
                    <a:pt x="636241" y="560301"/>
                  </a:cubicBezTo>
                  <a:cubicBezTo>
                    <a:pt x="641970" y="554843"/>
                    <a:pt x="648519" y="544202"/>
                    <a:pt x="655886" y="528377"/>
                  </a:cubicBezTo>
                  <a:lnTo>
                    <a:pt x="861343" y="99045"/>
                  </a:lnTo>
                  <a:cubicBezTo>
                    <a:pt x="867892" y="85402"/>
                    <a:pt x="871166" y="74488"/>
                    <a:pt x="871166" y="66303"/>
                  </a:cubicBezTo>
                  <a:cubicBezTo>
                    <a:pt x="871166" y="53752"/>
                    <a:pt x="863253" y="44747"/>
                    <a:pt x="847428" y="39290"/>
                  </a:cubicBezTo>
                  <a:close/>
                  <a:moveTo>
                    <a:pt x="0" y="26194"/>
                  </a:moveTo>
                  <a:lnTo>
                    <a:pt x="174353" y="26194"/>
                  </a:lnTo>
                  <a:lnTo>
                    <a:pt x="174353" y="39290"/>
                  </a:lnTo>
                  <a:cubicBezTo>
                    <a:pt x="164679" y="41746"/>
                    <a:pt x="157895" y="45225"/>
                    <a:pt x="154001" y="49727"/>
                  </a:cubicBezTo>
                  <a:cubicBezTo>
                    <a:pt x="150106" y="54229"/>
                    <a:pt x="148159" y="60709"/>
                    <a:pt x="148159" y="69168"/>
                  </a:cubicBezTo>
                  <a:lnTo>
                    <a:pt x="148159" y="347886"/>
                  </a:lnTo>
                  <a:cubicBezTo>
                    <a:pt x="148159" y="380082"/>
                    <a:pt x="149932" y="403888"/>
                    <a:pt x="153479" y="419304"/>
                  </a:cubicBezTo>
                  <a:cubicBezTo>
                    <a:pt x="157026" y="434721"/>
                    <a:pt x="163711" y="447613"/>
                    <a:pt x="173534" y="457981"/>
                  </a:cubicBezTo>
                  <a:cubicBezTo>
                    <a:pt x="199728" y="485812"/>
                    <a:pt x="244475" y="499727"/>
                    <a:pt x="307777" y="499727"/>
                  </a:cubicBezTo>
                  <a:cubicBezTo>
                    <a:pt x="371351" y="499727"/>
                    <a:pt x="416235" y="485812"/>
                    <a:pt x="442429" y="457981"/>
                  </a:cubicBezTo>
                  <a:cubicBezTo>
                    <a:pt x="451979" y="447613"/>
                    <a:pt x="458527" y="434721"/>
                    <a:pt x="462075" y="419304"/>
                  </a:cubicBezTo>
                  <a:cubicBezTo>
                    <a:pt x="465622" y="403888"/>
                    <a:pt x="467395" y="380082"/>
                    <a:pt x="467395" y="347886"/>
                  </a:cubicBezTo>
                  <a:lnTo>
                    <a:pt x="467395" y="69168"/>
                  </a:lnTo>
                  <a:cubicBezTo>
                    <a:pt x="467395" y="60709"/>
                    <a:pt x="465485" y="54297"/>
                    <a:pt x="461665" y="49932"/>
                  </a:cubicBezTo>
                  <a:cubicBezTo>
                    <a:pt x="457845" y="45566"/>
                    <a:pt x="451024" y="42019"/>
                    <a:pt x="441201" y="39290"/>
                  </a:cubicBezTo>
                  <a:lnTo>
                    <a:pt x="441201" y="26194"/>
                  </a:lnTo>
                  <a:lnTo>
                    <a:pt x="605731" y="26194"/>
                  </a:lnTo>
                  <a:lnTo>
                    <a:pt x="605731" y="39290"/>
                  </a:lnTo>
                  <a:cubicBezTo>
                    <a:pt x="595908" y="42019"/>
                    <a:pt x="589087" y="45566"/>
                    <a:pt x="585267" y="49932"/>
                  </a:cubicBezTo>
                  <a:cubicBezTo>
                    <a:pt x="581447" y="54297"/>
                    <a:pt x="579537" y="60709"/>
                    <a:pt x="579537" y="69168"/>
                  </a:cubicBezTo>
                  <a:lnTo>
                    <a:pt x="579537" y="382265"/>
                  </a:lnTo>
                  <a:cubicBezTo>
                    <a:pt x="579537" y="441474"/>
                    <a:pt x="568623" y="485812"/>
                    <a:pt x="546795" y="515280"/>
                  </a:cubicBezTo>
                  <a:cubicBezTo>
                    <a:pt x="507504" y="568213"/>
                    <a:pt x="426331" y="594680"/>
                    <a:pt x="303275" y="594680"/>
                  </a:cubicBezTo>
                  <a:cubicBezTo>
                    <a:pt x="214325" y="594680"/>
                    <a:pt x="146249" y="580355"/>
                    <a:pt x="99046" y="551706"/>
                  </a:cubicBezTo>
                  <a:cubicBezTo>
                    <a:pt x="71487" y="535062"/>
                    <a:pt x="52388" y="512415"/>
                    <a:pt x="41747" y="483766"/>
                  </a:cubicBezTo>
                  <a:cubicBezTo>
                    <a:pt x="31378" y="455389"/>
                    <a:pt x="26194" y="421556"/>
                    <a:pt x="26194" y="382265"/>
                  </a:cubicBezTo>
                  <a:lnTo>
                    <a:pt x="26194" y="69168"/>
                  </a:lnTo>
                  <a:cubicBezTo>
                    <a:pt x="26194" y="60709"/>
                    <a:pt x="24284" y="54297"/>
                    <a:pt x="20464" y="49932"/>
                  </a:cubicBezTo>
                  <a:cubicBezTo>
                    <a:pt x="16644" y="45566"/>
                    <a:pt x="9823" y="42019"/>
                    <a:pt x="0" y="39290"/>
                  </a:cubicBezTo>
                  <a:close/>
                  <a:moveTo>
                    <a:pt x="1871700" y="0"/>
                  </a:moveTo>
                  <a:lnTo>
                    <a:pt x="1884797" y="0"/>
                  </a:lnTo>
                  <a:lnTo>
                    <a:pt x="1884797" y="144475"/>
                  </a:lnTo>
                  <a:lnTo>
                    <a:pt x="1871700" y="144475"/>
                  </a:lnTo>
                  <a:cubicBezTo>
                    <a:pt x="1868972" y="134771"/>
                    <a:pt x="1865425" y="127980"/>
                    <a:pt x="1861059" y="124100"/>
                  </a:cubicBezTo>
                  <a:cubicBezTo>
                    <a:pt x="1856693" y="120221"/>
                    <a:pt x="1850418" y="118281"/>
                    <a:pt x="1842232" y="118281"/>
                  </a:cubicBezTo>
                  <a:lnTo>
                    <a:pt x="1492709" y="118281"/>
                  </a:lnTo>
                  <a:lnTo>
                    <a:pt x="1492709" y="250887"/>
                  </a:lnTo>
                  <a:lnTo>
                    <a:pt x="1719449" y="250887"/>
                  </a:lnTo>
                  <a:cubicBezTo>
                    <a:pt x="1727634" y="250887"/>
                    <a:pt x="1733910" y="248977"/>
                    <a:pt x="1738276" y="245157"/>
                  </a:cubicBezTo>
                  <a:cubicBezTo>
                    <a:pt x="1742641" y="241337"/>
                    <a:pt x="1746188" y="234516"/>
                    <a:pt x="1748917" y="224693"/>
                  </a:cubicBezTo>
                  <a:lnTo>
                    <a:pt x="1762014" y="224693"/>
                  </a:lnTo>
                  <a:lnTo>
                    <a:pt x="1762014" y="365894"/>
                  </a:lnTo>
                  <a:lnTo>
                    <a:pt x="1748917" y="365894"/>
                  </a:lnTo>
                  <a:cubicBezTo>
                    <a:pt x="1746188" y="356344"/>
                    <a:pt x="1742641" y="349591"/>
                    <a:pt x="1738276" y="345635"/>
                  </a:cubicBezTo>
                  <a:cubicBezTo>
                    <a:pt x="1733910" y="341678"/>
                    <a:pt x="1727634" y="339700"/>
                    <a:pt x="1719449" y="339700"/>
                  </a:cubicBezTo>
                  <a:lnTo>
                    <a:pt x="1492709" y="339700"/>
                  </a:lnTo>
                  <a:lnTo>
                    <a:pt x="1492709" y="492770"/>
                  </a:lnTo>
                  <a:lnTo>
                    <a:pt x="1852055" y="492770"/>
                  </a:lnTo>
                  <a:cubicBezTo>
                    <a:pt x="1860240" y="492770"/>
                    <a:pt x="1866516" y="490860"/>
                    <a:pt x="1870881" y="487040"/>
                  </a:cubicBezTo>
                  <a:cubicBezTo>
                    <a:pt x="1875247" y="483220"/>
                    <a:pt x="1878794" y="476399"/>
                    <a:pt x="1881523" y="466576"/>
                  </a:cubicBezTo>
                  <a:lnTo>
                    <a:pt x="1894620" y="466576"/>
                  </a:lnTo>
                  <a:lnTo>
                    <a:pt x="1894620" y="611051"/>
                  </a:lnTo>
                  <a:lnTo>
                    <a:pt x="1881523" y="611051"/>
                  </a:lnTo>
                  <a:cubicBezTo>
                    <a:pt x="1878794" y="601228"/>
                    <a:pt x="1875247" y="594407"/>
                    <a:pt x="1870881" y="590587"/>
                  </a:cubicBezTo>
                  <a:cubicBezTo>
                    <a:pt x="1866516" y="586767"/>
                    <a:pt x="1860240" y="584857"/>
                    <a:pt x="1852055" y="584857"/>
                  </a:cubicBezTo>
                  <a:lnTo>
                    <a:pt x="1344551" y="584857"/>
                  </a:lnTo>
                  <a:lnTo>
                    <a:pt x="1344551" y="571760"/>
                  </a:lnTo>
                  <a:cubicBezTo>
                    <a:pt x="1354373" y="569032"/>
                    <a:pt x="1361195" y="565485"/>
                    <a:pt x="1365015" y="561119"/>
                  </a:cubicBezTo>
                  <a:cubicBezTo>
                    <a:pt x="1368835" y="556753"/>
                    <a:pt x="1370745" y="550341"/>
                    <a:pt x="1370745" y="541883"/>
                  </a:cubicBezTo>
                  <a:lnTo>
                    <a:pt x="1370745" y="69168"/>
                  </a:lnTo>
                  <a:cubicBezTo>
                    <a:pt x="1370745" y="60709"/>
                    <a:pt x="1368835" y="54297"/>
                    <a:pt x="1365015" y="49932"/>
                  </a:cubicBezTo>
                  <a:cubicBezTo>
                    <a:pt x="1361195" y="45566"/>
                    <a:pt x="1354373" y="42019"/>
                    <a:pt x="1344551" y="39290"/>
                  </a:cubicBezTo>
                  <a:lnTo>
                    <a:pt x="1344551" y="26194"/>
                  </a:lnTo>
                  <a:lnTo>
                    <a:pt x="1842232" y="26194"/>
                  </a:lnTo>
                  <a:cubicBezTo>
                    <a:pt x="1850418" y="26194"/>
                    <a:pt x="1856693" y="24246"/>
                    <a:pt x="1861059" y="20352"/>
                  </a:cubicBezTo>
                  <a:cubicBezTo>
                    <a:pt x="1865425" y="16457"/>
                    <a:pt x="1868972" y="9673"/>
                    <a:pt x="1871700" y="0"/>
                  </a:cubicBezTo>
                  <a:close/>
                </a:path>
              </a:pathLst>
            </a:custGeom>
            <a:solidFill>
              <a:srgbClr val="7030A0"/>
            </a:solidFill>
            <a:ln w="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olSlant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0" b="0" cap="none" spc="0" dirty="0">
                <a:ln w="0"/>
                <a:solidFill>
                  <a:srgbClr val="7030A0"/>
                </a:solidFill>
                <a:latin typeface="Copperplate Gothic Bold" panose="020E0705020206020404" pitchFamily="34" charset="0"/>
              </a:endParaRPr>
            </a:p>
          </p:txBody>
        </p: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9BF1322A-10A0-AED3-1E4E-CBAB3E53BC73}"/>
                </a:ext>
              </a:extLst>
            </p:cNvPr>
            <p:cNvCxnSpPr>
              <a:cxnSpLocks/>
            </p:cNvCxnSpPr>
            <p:nvPr/>
          </p:nvCxnSpPr>
          <p:spPr>
            <a:xfrm>
              <a:off x="3536503" y="3565104"/>
              <a:ext cx="2695722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FB5D27C7-AF5D-AC51-1180-9246477BFC4B}"/>
                </a:ext>
              </a:extLst>
            </p:cNvPr>
            <p:cNvSpPr/>
            <p:nvPr/>
          </p:nvSpPr>
          <p:spPr>
            <a:xfrm>
              <a:off x="3683811" y="3317007"/>
              <a:ext cx="240110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300" dirty="0">
                  <a:ln w="0"/>
                  <a:solidFill>
                    <a:schemeClr val="tx1"/>
                  </a:solidFill>
                  <a:latin typeface="Arial Rounded MT Bold" panose="020F0704030504030204" pitchFamily="34" charset="0"/>
                </a:rPr>
                <a:t>MOVERS &amp; PACKERS</a:t>
              </a:r>
            </a:p>
          </p:txBody>
        </p:sp>
      </p:grpSp>
      <p:sp>
        <p:nvSpPr>
          <p:cNvPr id="386" name="Rectangle: Rounded Corners 385">
            <a:extLst>
              <a:ext uri="{FF2B5EF4-FFF2-40B4-BE49-F238E27FC236}">
                <a16:creationId xmlns:a16="http://schemas.microsoft.com/office/drawing/2014/main" id="{411A8FA6-8F46-FA7A-18BB-C66A39BFC9CA}"/>
              </a:ext>
            </a:extLst>
          </p:cNvPr>
          <p:cNvSpPr/>
          <p:nvPr/>
        </p:nvSpPr>
        <p:spPr>
          <a:xfrm>
            <a:off x="6281227" y="528034"/>
            <a:ext cx="5499279" cy="3129567"/>
          </a:xfrm>
          <a:prstGeom prst="roundRect">
            <a:avLst/>
          </a:prstGeom>
          <a:solidFill>
            <a:schemeClr val="tx1"/>
          </a:solidFill>
          <a:ln>
            <a:noFill/>
          </a:ln>
          <a:effectLst>
            <a:outerShdw blurRad="495300" dir="4800000" algn="ctr">
              <a:srgbClr val="000000">
                <a:alpha val="22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65D21260-B65B-15AB-546A-3308C7430EFD}"/>
              </a:ext>
            </a:extLst>
          </p:cNvPr>
          <p:cNvGrpSpPr/>
          <p:nvPr/>
        </p:nvGrpSpPr>
        <p:grpSpPr>
          <a:xfrm>
            <a:off x="7171531" y="1453157"/>
            <a:ext cx="3718671" cy="1279320"/>
            <a:chOff x="3025029" y="2314686"/>
            <a:chExt cx="3718671" cy="1279320"/>
          </a:xfrm>
        </p:grpSpPr>
        <p:grpSp>
          <p:nvGrpSpPr>
            <p:cNvPr id="388" name="Group 387">
              <a:extLst>
                <a:ext uri="{FF2B5EF4-FFF2-40B4-BE49-F238E27FC236}">
                  <a16:creationId xmlns:a16="http://schemas.microsoft.com/office/drawing/2014/main" id="{2C4DAA53-9294-D8E7-319E-FD872A57CA4A}"/>
                </a:ext>
              </a:extLst>
            </p:cNvPr>
            <p:cNvGrpSpPr/>
            <p:nvPr/>
          </p:nvGrpSpPr>
          <p:grpSpPr>
            <a:xfrm>
              <a:off x="3025029" y="2314686"/>
              <a:ext cx="3718671" cy="1068447"/>
              <a:chOff x="3015504" y="2169336"/>
              <a:chExt cx="4224553" cy="1213797"/>
            </a:xfrm>
          </p:grpSpPr>
          <p:grpSp>
            <p:nvGrpSpPr>
              <p:cNvPr id="392" name="Group 391">
                <a:extLst>
                  <a:ext uri="{FF2B5EF4-FFF2-40B4-BE49-F238E27FC236}">
                    <a16:creationId xmlns:a16="http://schemas.microsoft.com/office/drawing/2014/main" id="{849BF231-67C6-0061-14A6-F5A3E2AD2579}"/>
                  </a:ext>
                </a:extLst>
              </p:cNvPr>
              <p:cNvGrpSpPr/>
              <p:nvPr/>
            </p:nvGrpSpPr>
            <p:grpSpPr>
              <a:xfrm>
                <a:off x="3015504" y="2169336"/>
                <a:ext cx="1144057" cy="1213797"/>
                <a:chOff x="3060086" y="2156463"/>
                <a:chExt cx="1144057" cy="1213797"/>
              </a:xfrm>
              <a:effectLst>
                <a:outerShdw dir="6000000" sx="31000" sy="31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96" name="Freeform: Shape 395">
                  <a:extLst>
                    <a:ext uri="{FF2B5EF4-FFF2-40B4-BE49-F238E27FC236}">
                      <a16:creationId xmlns:a16="http://schemas.microsoft.com/office/drawing/2014/main" id="{B3E76208-BD81-262F-BF88-0CAB41BF29BD}"/>
                    </a:ext>
                  </a:extLst>
                </p:cNvPr>
                <p:cNvSpPr/>
                <p:nvPr/>
              </p:nvSpPr>
              <p:spPr>
                <a:xfrm rot="1763373" flipH="1">
                  <a:off x="3296833" y="2156463"/>
                  <a:ext cx="820601" cy="909287"/>
                </a:xfrm>
                <a:custGeom>
                  <a:avLst/>
                  <a:gdLst>
                    <a:gd name="connsiteX0" fmla="*/ 768803 w 820601"/>
                    <a:gd name="connsiteY0" fmla="*/ 631124 h 909287"/>
                    <a:gd name="connsiteX1" fmla="*/ 515078 w 820601"/>
                    <a:gd name="connsiteY1" fmla="*/ 676883 h 909287"/>
                    <a:gd name="connsiteX2" fmla="*/ 9917 w 820601"/>
                    <a:gd name="connsiteY2" fmla="*/ 811161 h 909287"/>
                    <a:gd name="connsiteX3" fmla="*/ 19381 w 820601"/>
                    <a:gd name="connsiteY3" fmla="*/ 834210 h 909287"/>
                    <a:gd name="connsiteX4" fmla="*/ 24411 w 820601"/>
                    <a:gd name="connsiteY4" fmla="*/ 846433 h 909287"/>
                    <a:gd name="connsiteX5" fmla="*/ 38652 w 820601"/>
                    <a:gd name="connsiteY5" fmla="*/ 881055 h 909287"/>
                    <a:gd name="connsiteX6" fmla="*/ 814023 w 820601"/>
                    <a:gd name="connsiteY6" fmla="*/ 735334 h 909287"/>
                    <a:gd name="connsiteX7" fmla="*/ 768803 w 820601"/>
                    <a:gd name="connsiteY7" fmla="*/ 631124 h 909287"/>
                    <a:gd name="connsiteX8" fmla="*/ 420657 w 820601"/>
                    <a:gd name="connsiteY8" fmla="*/ 3806 h 909287"/>
                    <a:gd name="connsiteX9" fmla="*/ 226743 w 820601"/>
                    <a:gd name="connsiteY9" fmla="*/ 233326 h 909287"/>
                    <a:gd name="connsiteX10" fmla="*/ 0 w 820601"/>
                    <a:gd name="connsiteY10" fmla="*/ 704289 h 909287"/>
                    <a:gd name="connsiteX11" fmla="*/ 23660 w 820601"/>
                    <a:gd name="connsiteY11" fmla="*/ 712100 h 909287"/>
                    <a:gd name="connsiteX12" fmla="*/ 36214 w 820601"/>
                    <a:gd name="connsiteY12" fmla="*/ 716234 h 909287"/>
                    <a:gd name="connsiteX13" fmla="*/ 71771 w 820601"/>
                    <a:gd name="connsiteY13" fmla="*/ 727949 h 909287"/>
                    <a:gd name="connsiteX14" fmla="*/ 465649 w 820601"/>
                    <a:gd name="connsiteY14" fmla="*/ 44359 h 909287"/>
                    <a:gd name="connsiteX15" fmla="*/ 420657 w 820601"/>
                    <a:gd name="connsiteY15" fmla="*/ 3806 h 909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0601" h="909287">
                      <a:moveTo>
                        <a:pt x="768803" y="631124"/>
                      </a:moveTo>
                      <a:cubicBezTo>
                        <a:pt x="720700" y="612227"/>
                        <a:pt x="637846" y="618325"/>
                        <a:pt x="515078" y="676883"/>
                      </a:cubicBezTo>
                      <a:cubicBezTo>
                        <a:pt x="287476" y="785431"/>
                        <a:pt x="9917" y="811161"/>
                        <a:pt x="9917" y="811161"/>
                      </a:cubicBezTo>
                      <a:lnTo>
                        <a:pt x="19381" y="834210"/>
                      </a:lnTo>
                      <a:lnTo>
                        <a:pt x="24411" y="846433"/>
                      </a:lnTo>
                      <a:lnTo>
                        <a:pt x="38652" y="881055"/>
                      </a:lnTo>
                      <a:cubicBezTo>
                        <a:pt x="38652" y="881055"/>
                        <a:pt x="708551" y="1004439"/>
                        <a:pt x="814023" y="735334"/>
                      </a:cubicBezTo>
                      <a:cubicBezTo>
                        <a:pt x="830259" y="693913"/>
                        <a:pt x="816907" y="650021"/>
                        <a:pt x="768803" y="631124"/>
                      </a:cubicBezTo>
                      <a:close/>
                      <a:moveTo>
                        <a:pt x="420657" y="3806"/>
                      </a:moveTo>
                      <a:cubicBezTo>
                        <a:pt x="364192" y="-15654"/>
                        <a:pt x="279871" y="36337"/>
                        <a:pt x="226743" y="233326"/>
                      </a:cubicBezTo>
                      <a:cubicBezTo>
                        <a:pt x="161068" y="476785"/>
                        <a:pt x="0" y="704289"/>
                        <a:pt x="0" y="704289"/>
                      </a:cubicBezTo>
                      <a:lnTo>
                        <a:pt x="23660" y="712100"/>
                      </a:lnTo>
                      <a:lnTo>
                        <a:pt x="36214" y="716234"/>
                      </a:lnTo>
                      <a:lnTo>
                        <a:pt x="71771" y="727949"/>
                      </a:lnTo>
                      <a:cubicBezTo>
                        <a:pt x="71771" y="727949"/>
                        <a:pt x="601361" y="299553"/>
                        <a:pt x="465649" y="44359"/>
                      </a:cubicBezTo>
                      <a:cubicBezTo>
                        <a:pt x="455205" y="24719"/>
                        <a:pt x="439478" y="10293"/>
                        <a:pt x="420657" y="3806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9525" cap="flat">
                  <a:noFill/>
                  <a:prstDash val="solid"/>
                  <a:miter/>
                </a:ln>
                <a:effectLst>
                  <a:outerShdw blurRad="3810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7" name="Freeform: Shape 396">
                  <a:extLst>
                    <a:ext uri="{FF2B5EF4-FFF2-40B4-BE49-F238E27FC236}">
                      <a16:creationId xmlns:a16="http://schemas.microsoft.com/office/drawing/2014/main" id="{04EC5052-D78A-87EC-0CEB-5E7B41E038BE}"/>
                    </a:ext>
                  </a:extLst>
                </p:cNvPr>
                <p:cNvSpPr/>
                <p:nvPr/>
              </p:nvSpPr>
              <p:spPr>
                <a:xfrm rot="1763373" flipH="1">
                  <a:off x="3060086" y="2220348"/>
                  <a:ext cx="1144057" cy="1149912"/>
                </a:xfrm>
                <a:custGeom>
                  <a:avLst/>
                  <a:gdLst>
                    <a:gd name="connsiteX0" fmla="*/ 964301 w 1144057"/>
                    <a:gd name="connsiteY0" fmla="*/ 7133 h 1149912"/>
                    <a:gd name="connsiteX1" fmla="*/ 605357 w 1144057"/>
                    <a:gd name="connsiteY1" fmla="*/ 209685 h 1149912"/>
                    <a:gd name="connsiteX2" fmla="*/ 31308 w 1144057"/>
                    <a:gd name="connsiteY2" fmla="*/ 675003 h 1149912"/>
                    <a:gd name="connsiteX3" fmla="*/ 28470 w 1144057"/>
                    <a:gd name="connsiteY3" fmla="*/ 676652 h 1149912"/>
                    <a:gd name="connsiteX4" fmla="*/ 22960 w 1144057"/>
                    <a:gd name="connsiteY4" fmla="*/ 674795 h 1149912"/>
                    <a:gd name="connsiteX5" fmla="*/ 5972 w 1144057"/>
                    <a:gd name="connsiteY5" fmla="*/ 668813 h 1149912"/>
                    <a:gd name="connsiteX6" fmla="*/ 3994 w 1144057"/>
                    <a:gd name="connsiteY6" fmla="*/ 704827 h 1149912"/>
                    <a:gd name="connsiteX7" fmla="*/ 2954 w 1144057"/>
                    <a:gd name="connsiteY7" fmla="*/ 723932 h 1149912"/>
                    <a:gd name="connsiteX8" fmla="*/ 0 w 1144057"/>
                    <a:gd name="connsiteY8" fmla="*/ 778057 h 1149912"/>
                    <a:gd name="connsiteX9" fmla="*/ 1104133 w 1144057"/>
                    <a:gd name="connsiteY9" fmla="*/ 1070488 h 1149912"/>
                    <a:gd name="connsiteX10" fmla="*/ 749825 w 1144057"/>
                    <a:gd name="connsiteY10" fmla="*/ 807913 h 1149912"/>
                    <a:gd name="connsiteX11" fmla="*/ 240994 w 1144057"/>
                    <a:gd name="connsiteY11" fmla="*/ 738410 h 1149912"/>
                    <a:gd name="connsiteX12" fmla="*/ 205376 w 1144057"/>
                    <a:gd name="connsiteY12" fmla="*/ 728922 h 1149912"/>
                    <a:gd name="connsiteX13" fmla="*/ 244326 w 1144057"/>
                    <a:gd name="connsiteY13" fmla="*/ 717147 h 1149912"/>
                    <a:gd name="connsiteX14" fmla="*/ 1035287 w 1144057"/>
                    <a:gd name="connsiteY14" fmla="*/ 111501 h 1149912"/>
                    <a:gd name="connsiteX15" fmla="*/ 964301 w 1144057"/>
                    <a:gd name="connsiteY15" fmla="*/ 7133 h 114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4057" h="1149912">
                      <a:moveTo>
                        <a:pt x="964301" y="7133"/>
                      </a:moveTo>
                      <a:cubicBezTo>
                        <a:pt x="891154" y="-19170"/>
                        <a:pt x="765455" y="22709"/>
                        <a:pt x="605357" y="209685"/>
                      </a:cubicBezTo>
                      <a:cubicBezTo>
                        <a:pt x="397581" y="452323"/>
                        <a:pt x="101966" y="633500"/>
                        <a:pt x="31308" y="675003"/>
                      </a:cubicBezTo>
                      <a:lnTo>
                        <a:pt x="28470" y="676652"/>
                      </a:lnTo>
                      <a:lnTo>
                        <a:pt x="22960" y="674795"/>
                      </a:lnTo>
                      <a:cubicBezTo>
                        <a:pt x="11890" y="670988"/>
                        <a:pt x="5972" y="668813"/>
                        <a:pt x="5972" y="668813"/>
                      </a:cubicBezTo>
                      <a:lnTo>
                        <a:pt x="3994" y="704827"/>
                      </a:lnTo>
                      <a:lnTo>
                        <a:pt x="2954" y="723932"/>
                      </a:lnTo>
                      <a:lnTo>
                        <a:pt x="0" y="778057"/>
                      </a:lnTo>
                      <a:cubicBezTo>
                        <a:pt x="0" y="778057"/>
                        <a:pt x="798695" y="1356508"/>
                        <a:pt x="1104133" y="1070488"/>
                      </a:cubicBezTo>
                      <a:cubicBezTo>
                        <a:pt x="1198160" y="982438"/>
                        <a:pt x="1143669" y="807759"/>
                        <a:pt x="749825" y="807913"/>
                      </a:cubicBezTo>
                      <a:cubicBezTo>
                        <a:pt x="567286" y="807976"/>
                        <a:pt x="381323" y="773201"/>
                        <a:pt x="240994" y="738410"/>
                      </a:cubicBezTo>
                      <a:lnTo>
                        <a:pt x="205376" y="728922"/>
                      </a:lnTo>
                      <a:lnTo>
                        <a:pt x="244326" y="717147"/>
                      </a:lnTo>
                      <a:cubicBezTo>
                        <a:pt x="513166" y="632840"/>
                        <a:pt x="1049117" y="425033"/>
                        <a:pt x="1035287" y="111501"/>
                      </a:cubicBezTo>
                      <a:cubicBezTo>
                        <a:pt x="1033158" y="63241"/>
                        <a:pt x="1008189" y="22914"/>
                        <a:pt x="964301" y="71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 cap="flat">
                  <a:solidFill>
                    <a:srgbClr val="7030A0">
                      <a:alpha val="65098"/>
                    </a:srgbClr>
                  </a:solidFill>
                  <a:prstDash val="solid"/>
                  <a:miter/>
                </a:ln>
                <a:effectLst>
                  <a:outerShdw blurRad="6477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3" name="Group 392">
                <a:extLst>
                  <a:ext uri="{FF2B5EF4-FFF2-40B4-BE49-F238E27FC236}">
                    <a16:creationId xmlns:a16="http://schemas.microsoft.com/office/drawing/2014/main" id="{A51451AD-9551-2FE1-DCBA-9B552D938F89}"/>
                  </a:ext>
                </a:extLst>
              </p:cNvPr>
              <p:cNvGrpSpPr/>
              <p:nvPr/>
            </p:nvGrpSpPr>
            <p:grpSpPr>
              <a:xfrm flipH="1">
                <a:off x="6096000" y="2169336"/>
                <a:ext cx="1144057" cy="1213797"/>
                <a:chOff x="3060086" y="2156463"/>
                <a:chExt cx="1144057" cy="1213797"/>
              </a:xfrm>
              <a:effectLst>
                <a:outerShdw dir="6000000" sx="31000" sy="31000" algn="ctr" rotWithShape="0">
                  <a:srgbClr val="000000">
                    <a:alpha val="0"/>
                  </a:srgbClr>
                </a:outerShdw>
              </a:effectLst>
            </p:grpSpPr>
            <p:sp>
              <p:nvSpPr>
                <p:cNvPr id="394" name="Freeform: Shape 393">
                  <a:extLst>
                    <a:ext uri="{FF2B5EF4-FFF2-40B4-BE49-F238E27FC236}">
                      <a16:creationId xmlns:a16="http://schemas.microsoft.com/office/drawing/2014/main" id="{6F936926-9BA3-AF8E-374A-0CB8D8428687}"/>
                    </a:ext>
                  </a:extLst>
                </p:cNvPr>
                <p:cNvSpPr/>
                <p:nvPr/>
              </p:nvSpPr>
              <p:spPr>
                <a:xfrm rot="1763373" flipH="1">
                  <a:off x="3296833" y="2156463"/>
                  <a:ext cx="820601" cy="909287"/>
                </a:xfrm>
                <a:custGeom>
                  <a:avLst/>
                  <a:gdLst>
                    <a:gd name="connsiteX0" fmla="*/ 768803 w 820601"/>
                    <a:gd name="connsiteY0" fmla="*/ 631124 h 909287"/>
                    <a:gd name="connsiteX1" fmla="*/ 515078 w 820601"/>
                    <a:gd name="connsiteY1" fmla="*/ 676883 h 909287"/>
                    <a:gd name="connsiteX2" fmla="*/ 9917 w 820601"/>
                    <a:gd name="connsiteY2" fmla="*/ 811161 h 909287"/>
                    <a:gd name="connsiteX3" fmla="*/ 19381 w 820601"/>
                    <a:gd name="connsiteY3" fmla="*/ 834210 h 909287"/>
                    <a:gd name="connsiteX4" fmla="*/ 24411 w 820601"/>
                    <a:gd name="connsiteY4" fmla="*/ 846433 h 909287"/>
                    <a:gd name="connsiteX5" fmla="*/ 38652 w 820601"/>
                    <a:gd name="connsiteY5" fmla="*/ 881055 h 909287"/>
                    <a:gd name="connsiteX6" fmla="*/ 814023 w 820601"/>
                    <a:gd name="connsiteY6" fmla="*/ 735334 h 909287"/>
                    <a:gd name="connsiteX7" fmla="*/ 768803 w 820601"/>
                    <a:gd name="connsiteY7" fmla="*/ 631124 h 909287"/>
                    <a:gd name="connsiteX8" fmla="*/ 420657 w 820601"/>
                    <a:gd name="connsiteY8" fmla="*/ 3806 h 909287"/>
                    <a:gd name="connsiteX9" fmla="*/ 226743 w 820601"/>
                    <a:gd name="connsiteY9" fmla="*/ 233326 h 909287"/>
                    <a:gd name="connsiteX10" fmla="*/ 0 w 820601"/>
                    <a:gd name="connsiteY10" fmla="*/ 704289 h 909287"/>
                    <a:gd name="connsiteX11" fmla="*/ 23660 w 820601"/>
                    <a:gd name="connsiteY11" fmla="*/ 712100 h 909287"/>
                    <a:gd name="connsiteX12" fmla="*/ 36214 w 820601"/>
                    <a:gd name="connsiteY12" fmla="*/ 716234 h 909287"/>
                    <a:gd name="connsiteX13" fmla="*/ 71771 w 820601"/>
                    <a:gd name="connsiteY13" fmla="*/ 727949 h 909287"/>
                    <a:gd name="connsiteX14" fmla="*/ 465649 w 820601"/>
                    <a:gd name="connsiteY14" fmla="*/ 44359 h 909287"/>
                    <a:gd name="connsiteX15" fmla="*/ 420657 w 820601"/>
                    <a:gd name="connsiteY15" fmla="*/ 3806 h 909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0601" h="909287">
                      <a:moveTo>
                        <a:pt x="768803" y="631124"/>
                      </a:moveTo>
                      <a:cubicBezTo>
                        <a:pt x="720700" y="612227"/>
                        <a:pt x="637846" y="618325"/>
                        <a:pt x="515078" y="676883"/>
                      </a:cubicBezTo>
                      <a:cubicBezTo>
                        <a:pt x="287476" y="785431"/>
                        <a:pt x="9917" y="811161"/>
                        <a:pt x="9917" y="811161"/>
                      </a:cubicBezTo>
                      <a:lnTo>
                        <a:pt x="19381" y="834210"/>
                      </a:lnTo>
                      <a:lnTo>
                        <a:pt x="24411" y="846433"/>
                      </a:lnTo>
                      <a:lnTo>
                        <a:pt x="38652" y="881055"/>
                      </a:lnTo>
                      <a:cubicBezTo>
                        <a:pt x="38652" y="881055"/>
                        <a:pt x="708551" y="1004439"/>
                        <a:pt x="814023" y="735334"/>
                      </a:cubicBezTo>
                      <a:cubicBezTo>
                        <a:pt x="830259" y="693913"/>
                        <a:pt x="816907" y="650021"/>
                        <a:pt x="768803" y="631124"/>
                      </a:cubicBezTo>
                      <a:close/>
                      <a:moveTo>
                        <a:pt x="420657" y="3806"/>
                      </a:moveTo>
                      <a:cubicBezTo>
                        <a:pt x="364192" y="-15654"/>
                        <a:pt x="279871" y="36337"/>
                        <a:pt x="226743" y="233326"/>
                      </a:cubicBezTo>
                      <a:cubicBezTo>
                        <a:pt x="161068" y="476785"/>
                        <a:pt x="0" y="704289"/>
                        <a:pt x="0" y="704289"/>
                      </a:cubicBezTo>
                      <a:lnTo>
                        <a:pt x="23660" y="712100"/>
                      </a:lnTo>
                      <a:lnTo>
                        <a:pt x="36214" y="716234"/>
                      </a:lnTo>
                      <a:lnTo>
                        <a:pt x="71771" y="727949"/>
                      </a:lnTo>
                      <a:cubicBezTo>
                        <a:pt x="71771" y="727949"/>
                        <a:pt x="601361" y="299553"/>
                        <a:pt x="465649" y="44359"/>
                      </a:cubicBezTo>
                      <a:cubicBezTo>
                        <a:pt x="455205" y="24719"/>
                        <a:pt x="439478" y="10293"/>
                        <a:pt x="420657" y="3806"/>
                      </a:cubicBezTo>
                      <a:close/>
                    </a:path>
                  </a:pathLst>
                </a:custGeom>
                <a:solidFill>
                  <a:srgbClr val="7030A0"/>
                </a:solidFill>
                <a:ln w="9525" cap="flat">
                  <a:noFill/>
                  <a:prstDash val="solid"/>
                  <a:miter/>
                </a:ln>
                <a:effectLst>
                  <a:outerShdw blurRad="3810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5" name="Freeform: Shape 394">
                  <a:extLst>
                    <a:ext uri="{FF2B5EF4-FFF2-40B4-BE49-F238E27FC236}">
                      <a16:creationId xmlns:a16="http://schemas.microsoft.com/office/drawing/2014/main" id="{F0F1E759-4C01-1AF2-D02C-A7CA2BE605BF}"/>
                    </a:ext>
                  </a:extLst>
                </p:cNvPr>
                <p:cNvSpPr/>
                <p:nvPr/>
              </p:nvSpPr>
              <p:spPr>
                <a:xfrm rot="1763373" flipH="1">
                  <a:off x="3060086" y="2220348"/>
                  <a:ext cx="1144057" cy="1149912"/>
                </a:xfrm>
                <a:custGeom>
                  <a:avLst/>
                  <a:gdLst>
                    <a:gd name="connsiteX0" fmla="*/ 964301 w 1144057"/>
                    <a:gd name="connsiteY0" fmla="*/ 7133 h 1149912"/>
                    <a:gd name="connsiteX1" fmla="*/ 605357 w 1144057"/>
                    <a:gd name="connsiteY1" fmla="*/ 209685 h 1149912"/>
                    <a:gd name="connsiteX2" fmla="*/ 31308 w 1144057"/>
                    <a:gd name="connsiteY2" fmla="*/ 675003 h 1149912"/>
                    <a:gd name="connsiteX3" fmla="*/ 28470 w 1144057"/>
                    <a:gd name="connsiteY3" fmla="*/ 676652 h 1149912"/>
                    <a:gd name="connsiteX4" fmla="*/ 22960 w 1144057"/>
                    <a:gd name="connsiteY4" fmla="*/ 674795 h 1149912"/>
                    <a:gd name="connsiteX5" fmla="*/ 5972 w 1144057"/>
                    <a:gd name="connsiteY5" fmla="*/ 668813 h 1149912"/>
                    <a:gd name="connsiteX6" fmla="*/ 3994 w 1144057"/>
                    <a:gd name="connsiteY6" fmla="*/ 704827 h 1149912"/>
                    <a:gd name="connsiteX7" fmla="*/ 2954 w 1144057"/>
                    <a:gd name="connsiteY7" fmla="*/ 723932 h 1149912"/>
                    <a:gd name="connsiteX8" fmla="*/ 0 w 1144057"/>
                    <a:gd name="connsiteY8" fmla="*/ 778057 h 1149912"/>
                    <a:gd name="connsiteX9" fmla="*/ 1104133 w 1144057"/>
                    <a:gd name="connsiteY9" fmla="*/ 1070488 h 1149912"/>
                    <a:gd name="connsiteX10" fmla="*/ 749825 w 1144057"/>
                    <a:gd name="connsiteY10" fmla="*/ 807913 h 1149912"/>
                    <a:gd name="connsiteX11" fmla="*/ 240994 w 1144057"/>
                    <a:gd name="connsiteY11" fmla="*/ 738410 h 1149912"/>
                    <a:gd name="connsiteX12" fmla="*/ 205376 w 1144057"/>
                    <a:gd name="connsiteY12" fmla="*/ 728922 h 1149912"/>
                    <a:gd name="connsiteX13" fmla="*/ 244326 w 1144057"/>
                    <a:gd name="connsiteY13" fmla="*/ 717147 h 1149912"/>
                    <a:gd name="connsiteX14" fmla="*/ 1035287 w 1144057"/>
                    <a:gd name="connsiteY14" fmla="*/ 111501 h 1149912"/>
                    <a:gd name="connsiteX15" fmla="*/ 964301 w 1144057"/>
                    <a:gd name="connsiteY15" fmla="*/ 7133 h 1149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1144057" h="1149912">
                      <a:moveTo>
                        <a:pt x="964301" y="7133"/>
                      </a:moveTo>
                      <a:cubicBezTo>
                        <a:pt x="891154" y="-19170"/>
                        <a:pt x="765455" y="22709"/>
                        <a:pt x="605357" y="209685"/>
                      </a:cubicBezTo>
                      <a:cubicBezTo>
                        <a:pt x="397581" y="452323"/>
                        <a:pt x="101966" y="633500"/>
                        <a:pt x="31308" y="675003"/>
                      </a:cubicBezTo>
                      <a:lnTo>
                        <a:pt x="28470" y="676652"/>
                      </a:lnTo>
                      <a:lnTo>
                        <a:pt x="22960" y="674795"/>
                      </a:lnTo>
                      <a:cubicBezTo>
                        <a:pt x="11890" y="670988"/>
                        <a:pt x="5972" y="668813"/>
                        <a:pt x="5972" y="668813"/>
                      </a:cubicBezTo>
                      <a:lnTo>
                        <a:pt x="3994" y="704827"/>
                      </a:lnTo>
                      <a:lnTo>
                        <a:pt x="2954" y="723932"/>
                      </a:lnTo>
                      <a:lnTo>
                        <a:pt x="0" y="778057"/>
                      </a:lnTo>
                      <a:cubicBezTo>
                        <a:pt x="0" y="778057"/>
                        <a:pt x="798695" y="1356508"/>
                        <a:pt x="1104133" y="1070488"/>
                      </a:cubicBezTo>
                      <a:cubicBezTo>
                        <a:pt x="1198160" y="982438"/>
                        <a:pt x="1143669" y="807759"/>
                        <a:pt x="749825" y="807913"/>
                      </a:cubicBezTo>
                      <a:cubicBezTo>
                        <a:pt x="567286" y="807976"/>
                        <a:pt x="381323" y="773201"/>
                        <a:pt x="240994" y="738410"/>
                      </a:cubicBezTo>
                      <a:lnTo>
                        <a:pt x="205376" y="728922"/>
                      </a:lnTo>
                      <a:lnTo>
                        <a:pt x="244326" y="717147"/>
                      </a:lnTo>
                      <a:cubicBezTo>
                        <a:pt x="513166" y="632840"/>
                        <a:pt x="1049117" y="425033"/>
                        <a:pt x="1035287" y="111501"/>
                      </a:cubicBezTo>
                      <a:cubicBezTo>
                        <a:pt x="1033158" y="63241"/>
                        <a:pt x="1008189" y="22914"/>
                        <a:pt x="964301" y="7133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3175" cap="flat">
                  <a:solidFill>
                    <a:srgbClr val="7030A0">
                      <a:alpha val="65098"/>
                    </a:srgbClr>
                  </a:solidFill>
                  <a:prstDash val="solid"/>
                  <a:miter/>
                </a:ln>
                <a:effectLst>
                  <a:outerShdw blurRad="647700" dist="228600" dir="2700000" algn="ctr">
                    <a:srgbClr val="000000">
                      <a:alpha val="30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glow" dir="t">
                    <a:rot lat="0" lon="0" rev="4800000"/>
                  </a:lightRig>
                </a:scene3d>
                <a:sp3d prstMaterial="matte">
                  <a:bevelT w="127000" h="63500"/>
                </a:sp3d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91AA0676-36A8-4D06-F1AE-57FF3D792C32}"/>
                </a:ext>
              </a:extLst>
            </p:cNvPr>
            <p:cNvSpPr/>
            <p:nvPr/>
          </p:nvSpPr>
          <p:spPr>
            <a:xfrm>
              <a:off x="4050317" y="2562224"/>
              <a:ext cx="1649046" cy="678815"/>
            </a:xfrm>
            <a:custGeom>
              <a:avLst/>
              <a:gdLst/>
              <a:ahLst/>
              <a:cxnLst/>
              <a:rect l="l" t="t" r="r" b="b"/>
              <a:pathLst>
                <a:path w="1894620" h="611051">
                  <a:moveTo>
                    <a:pt x="942303" y="166889"/>
                  </a:moveTo>
                  <a:lnTo>
                    <a:pt x="850248" y="365894"/>
                  </a:lnTo>
                  <a:lnTo>
                    <a:pt x="1032901" y="365894"/>
                  </a:lnTo>
                  <a:close/>
                  <a:moveTo>
                    <a:pt x="847428" y="26194"/>
                  </a:moveTo>
                  <a:lnTo>
                    <a:pt x="1045518" y="26194"/>
                  </a:lnTo>
                  <a:lnTo>
                    <a:pt x="1045518" y="39290"/>
                  </a:lnTo>
                  <a:cubicBezTo>
                    <a:pt x="1029420" y="43929"/>
                    <a:pt x="1021371" y="51978"/>
                    <a:pt x="1021371" y="63438"/>
                  </a:cubicBezTo>
                  <a:cubicBezTo>
                    <a:pt x="1021371" y="71351"/>
                    <a:pt x="1023963" y="80355"/>
                    <a:pt x="1029147" y="90450"/>
                  </a:cubicBezTo>
                  <a:lnTo>
                    <a:pt x="1241971" y="521010"/>
                  </a:lnTo>
                  <a:cubicBezTo>
                    <a:pt x="1250975" y="539291"/>
                    <a:pt x="1258888" y="551774"/>
                    <a:pt x="1265709" y="558459"/>
                  </a:cubicBezTo>
                  <a:cubicBezTo>
                    <a:pt x="1272530" y="565144"/>
                    <a:pt x="1281671" y="569577"/>
                    <a:pt x="1293131" y="571760"/>
                  </a:cubicBezTo>
                  <a:lnTo>
                    <a:pt x="1293131" y="584857"/>
                  </a:lnTo>
                  <a:lnTo>
                    <a:pt x="1087469" y="584857"/>
                  </a:lnTo>
                  <a:lnTo>
                    <a:pt x="1087469" y="571760"/>
                  </a:lnTo>
                  <a:cubicBezTo>
                    <a:pt x="1105533" y="568759"/>
                    <a:pt x="1114564" y="560301"/>
                    <a:pt x="1114564" y="546385"/>
                  </a:cubicBezTo>
                  <a:cubicBezTo>
                    <a:pt x="1114564" y="540655"/>
                    <a:pt x="1111836" y="532197"/>
                    <a:pt x="1106379" y="521010"/>
                  </a:cubicBezTo>
                  <a:lnTo>
                    <a:pt x="1067990" y="442429"/>
                  </a:lnTo>
                  <a:lnTo>
                    <a:pt x="814078" y="442429"/>
                  </a:lnTo>
                  <a:lnTo>
                    <a:pt x="776476" y="521010"/>
                  </a:lnTo>
                  <a:cubicBezTo>
                    <a:pt x="771291" y="531924"/>
                    <a:pt x="768699" y="540519"/>
                    <a:pt x="768699" y="546794"/>
                  </a:cubicBezTo>
                  <a:cubicBezTo>
                    <a:pt x="768699" y="558800"/>
                    <a:pt x="777821" y="567122"/>
                    <a:pt x="796063" y="571760"/>
                  </a:cubicBezTo>
                  <a:lnTo>
                    <a:pt x="796063" y="584857"/>
                  </a:lnTo>
                  <a:lnTo>
                    <a:pt x="611275" y="584857"/>
                  </a:lnTo>
                  <a:lnTo>
                    <a:pt x="611275" y="571760"/>
                  </a:lnTo>
                  <a:cubicBezTo>
                    <a:pt x="622189" y="569577"/>
                    <a:pt x="630511" y="565758"/>
                    <a:pt x="636241" y="560301"/>
                  </a:cubicBezTo>
                  <a:cubicBezTo>
                    <a:pt x="641970" y="554843"/>
                    <a:pt x="648519" y="544202"/>
                    <a:pt x="655886" y="528377"/>
                  </a:cubicBezTo>
                  <a:lnTo>
                    <a:pt x="861343" y="99045"/>
                  </a:lnTo>
                  <a:cubicBezTo>
                    <a:pt x="867892" y="85402"/>
                    <a:pt x="871166" y="74488"/>
                    <a:pt x="871166" y="66303"/>
                  </a:cubicBezTo>
                  <a:cubicBezTo>
                    <a:pt x="871166" y="53752"/>
                    <a:pt x="863253" y="44747"/>
                    <a:pt x="847428" y="39290"/>
                  </a:cubicBezTo>
                  <a:close/>
                  <a:moveTo>
                    <a:pt x="0" y="26194"/>
                  </a:moveTo>
                  <a:lnTo>
                    <a:pt x="174353" y="26194"/>
                  </a:lnTo>
                  <a:lnTo>
                    <a:pt x="174353" y="39290"/>
                  </a:lnTo>
                  <a:cubicBezTo>
                    <a:pt x="164679" y="41746"/>
                    <a:pt x="157895" y="45225"/>
                    <a:pt x="154001" y="49727"/>
                  </a:cubicBezTo>
                  <a:cubicBezTo>
                    <a:pt x="150106" y="54229"/>
                    <a:pt x="148159" y="60709"/>
                    <a:pt x="148159" y="69168"/>
                  </a:cubicBezTo>
                  <a:lnTo>
                    <a:pt x="148159" y="347886"/>
                  </a:lnTo>
                  <a:cubicBezTo>
                    <a:pt x="148159" y="380082"/>
                    <a:pt x="149932" y="403888"/>
                    <a:pt x="153479" y="419304"/>
                  </a:cubicBezTo>
                  <a:cubicBezTo>
                    <a:pt x="157026" y="434721"/>
                    <a:pt x="163711" y="447613"/>
                    <a:pt x="173534" y="457981"/>
                  </a:cubicBezTo>
                  <a:cubicBezTo>
                    <a:pt x="199728" y="485812"/>
                    <a:pt x="244475" y="499727"/>
                    <a:pt x="307777" y="499727"/>
                  </a:cubicBezTo>
                  <a:cubicBezTo>
                    <a:pt x="371351" y="499727"/>
                    <a:pt x="416235" y="485812"/>
                    <a:pt x="442429" y="457981"/>
                  </a:cubicBezTo>
                  <a:cubicBezTo>
                    <a:pt x="451979" y="447613"/>
                    <a:pt x="458527" y="434721"/>
                    <a:pt x="462075" y="419304"/>
                  </a:cubicBezTo>
                  <a:cubicBezTo>
                    <a:pt x="465622" y="403888"/>
                    <a:pt x="467395" y="380082"/>
                    <a:pt x="467395" y="347886"/>
                  </a:cubicBezTo>
                  <a:lnTo>
                    <a:pt x="467395" y="69168"/>
                  </a:lnTo>
                  <a:cubicBezTo>
                    <a:pt x="467395" y="60709"/>
                    <a:pt x="465485" y="54297"/>
                    <a:pt x="461665" y="49932"/>
                  </a:cubicBezTo>
                  <a:cubicBezTo>
                    <a:pt x="457845" y="45566"/>
                    <a:pt x="451024" y="42019"/>
                    <a:pt x="441201" y="39290"/>
                  </a:cubicBezTo>
                  <a:lnTo>
                    <a:pt x="441201" y="26194"/>
                  </a:lnTo>
                  <a:lnTo>
                    <a:pt x="605731" y="26194"/>
                  </a:lnTo>
                  <a:lnTo>
                    <a:pt x="605731" y="39290"/>
                  </a:lnTo>
                  <a:cubicBezTo>
                    <a:pt x="595908" y="42019"/>
                    <a:pt x="589087" y="45566"/>
                    <a:pt x="585267" y="49932"/>
                  </a:cubicBezTo>
                  <a:cubicBezTo>
                    <a:pt x="581447" y="54297"/>
                    <a:pt x="579537" y="60709"/>
                    <a:pt x="579537" y="69168"/>
                  </a:cubicBezTo>
                  <a:lnTo>
                    <a:pt x="579537" y="382265"/>
                  </a:lnTo>
                  <a:cubicBezTo>
                    <a:pt x="579537" y="441474"/>
                    <a:pt x="568623" y="485812"/>
                    <a:pt x="546795" y="515280"/>
                  </a:cubicBezTo>
                  <a:cubicBezTo>
                    <a:pt x="507504" y="568213"/>
                    <a:pt x="426331" y="594680"/>
                    <a:pt x="303275" y="594680"/>
                  </a:cubicBezTo>
                  <a:cubicBezTo>
                    <a:pt x="214325" y="594680"/>
                    <a:pt x="146249" y="580355"/>
                    <a:pt x="99046" y="551706"/>
                  </a:cubicBezTo>
                  <a:cubicBezTo>
                    <a:pt x="71487" y="535062"/>
                    <a:pt x="52388" y="512415"/>
                    <a:pt x="41747" y="483766"/>
                  </a:cubicBezTo>
                  <a:cubicBezTo>
                    <a:pt x="31378" y="455389"/>
                    <a:pt x="26194" y="421556"/>
                    <a:pt x="26194" y="382265"/>
                  </a:cubicBezTo>
                  <a:lnTo>
                    <a:pt x="26194" y="69168"/>
                  </a:lnTo>
                  <a:cubicBezTo>
                    <a:pt x="26194" y="60709"/>
                    <a:pt x="24284" y="54297"/>
                    <a:pt x="20464" y="49932"/>
                  </a:cubicBezTo>
                  <a:cubicBezTo>
                    <a:pt x="16644" y="45566"/>
                    <a:pt x="9823" y="42019"/>
                    <a:pt x="0" y="39290"/>
                  </a:cubicBezTo>
                  <a:close/>
                  <a:moveTo>
                    <a:pt x="1871700" y="0"/>
                  </a:moveTo>
                  <a:lnTo>
                    <a:pt x="1884797" y="0"/>
                  </a:lnTo>
                  <a:lnTo>
                    <a:pt x="1884797" y="144475"/>
                  </a:lnTo>
                  <a:lnTo>
                    <a:pt x="1871700" y="144475"/>
                  </a:lnTo>
                  <a:cubicBezTo>
                    <a:pt x="1868972" y="134771"/>
                    <a:pt x="1865425" y="127980"/>
                    <a:pt x="1861059" y="124100"/>
                  </a:cubicBezTo>
                  <a:cubicBezTo>
                    <a:pt x="1856693" y="120221"/>
                    <a:pt x="1850418" y="118281"/>
                    <a:pt x="1842232" y="118281"/>
                  </a:cubicBezTo>
                  <a:lnTo>
                    <a:pt x="1492709" y="118281"/>
                  </a:lnTo>
                  <a:lnTo>
                    <a:pt x="1492709" y="250887"/>
                  </a:lnTo>
                  <a:lnTo>
                    <a:pt x="1719449" y="250887"/>
                  </a:lnTo>
                  <a:cubicBezTo>
                    <a:pt x="1727634" y="250887"/>
                    <a:pt x="1733910" y="248977"/>
                    <a:pt x="1738276" y="245157"/>
                  </a:cubicBezTo>
                  <a:cubicBezTo>
                    <a:pt x="1742641" y="241337"/>
                    <a:pt x="1746188" y="234516"/>
                    <a:pt x="1748917" y="224693"/>
                  </a:cubicBezTo>
                  <a:lnTo>
                    <a:pt x="1762014" y="224693"/>
                  </a:lnTo>
                  <a:lnTo>
                    <a:pt x="1762014" y="365894"/>
                  </a:lnTo>
                  <a:lnTo>
                    <a:pt x="1748917" y="365894"/>
                  </a:lnTo>
                  <a:cubicBezTo>
                    <a:pt x="1746188" y="356344"/>
                    <a:pt x="1742641" y="349591"/>
                    <a:pt x="1738276" y="345635"/>
                  </a:cubicBezTo>
                  <a:cubicBezTo>
                    <a:pt x="1733910" y="341678"/>
                    <a:pt x="1727634" y="339700"/>
                    <a:pt x="1719449" y="339700"/>
                  </a:cubicBezTo>
                  <a:lnTo>
                    <a:pt x="1492709" y="339700"/>
                  </a:lnTo>
                  <a:lnTo>
                    <a:pt x="1492709" y="492770"/>
                  </a:lnTo>
                  <a:lnTo>
                    <a:pt x="1852055" y="492770"/>
                  </a:lnTo>
                  <a:cubicBezTo>
                    <a:pt x="1860240" y="492770"/>
                    <a:pt x="1866516" y="490860"/>
                    <a:pt x="1870881" y="487040"/>
                  </a:cubicBezTo>
                  <a:cubicBezTo>
                    <a:pt x="1875247" y="483220"/>
                    <a:pt x="1878794" y="476399"/>
                    <a:pt x="1881523" y="466576"/>
                  </a:cubicBezTo>
                  <a:lnTo>
                    <a:pt x="1894620" y="466576"/>
                  </a:lnTo>
                  <a:lnTo>
                    <a:pt x="1894620" y="611051"/>
                  </a:lnTo>
                  <a:lnTo>
                    <a:pt x="1881523" y="611051"/>
                  </a:lnTo>
                  <a:cubicBezTo>
                    <a:pt x="1878794" y="601228"/>
                    <a:pt x="1875247" y="594407"/>
                    <a:pt x="1870881" y="590587"/>
                  </a:cubicBezTo>
                  <a:cubicBezTo>
                    <a:pt x="1866516" y="586767"/>
                    <a:pt x="1860240" y="584857"/>
                    <a:pt x="1852055" y="584857"/>
                  </a:cubicBezTo>
                  <a:lnTo>
                    <a:pt x="1344551" y="584857"/>
                  </a:lnTo>
                  <a:lnTo>
                    <a:pt x="1344551" y="571760"/>
                  </a:lnTo>
                  <a:cubicBezTo>
                    <a:pt x="1354373" y="569032"/>
                    <a:pt x="1361195" y="565485"/>
                    <a:pt x="1365015" y="561119"/>
                  </a:cubicBezTo>
                  <a:cubicBezTo>
                    <a:pt x="1368835" y="556753"/>
                    <a:pt x="1370745" y="550341"/>
                    <a:pt x="1370745" y="541883"/>
                  </a:cubicBezTo>
                  <a:lnTo>
                    <a:pt x="1370745" y="69168"/>
                  </a:lnTo>
                  <a:cubicBezTo>
                    <a:pt x="1370745" y="60709"/>
                    <a:pt x="1368835" y="54297"/>
                    <a:pt x="1365015" y="49932"/>
                  </a:cubicBezTo>
                  <a:cubicBezTo>
                    <a:pt x="1361195" y="45566"/>
                    <a:pt x="1354373" y="42019"/>
                    <a:pt x="1344551" y="39290"/>
                  </a:cubicBezTo>
                  <a:lnTo>
                    <a:pt x="1344551" y="26194"/>
                  </a:lnTo>
                  <a:lnTo>
                    <a:pt x="1842232" y="26194"/>
                  </a:lnTo>
                  <a:cubicBezTo>
                    <a:pt x="1850418" y="26194"/>
                    <a:pt x="1856693" y="24246"/>
                    <a:pt x="1861059" y="20352"/>
                  </a:cubicBezTo>
                  <a:cubicBezTo>
                    <a:pt x="1865425" y="16457"/>
                    <a:pt x="1868972" y="9673"/>
                    <a:pt x="1871700" y="0"/>
                  </a:cubicBezTo>
                  <a:close/>
                </a:path>
              </a:pathLst>
            </a:custGeom>
            <a:solidFill>
              <a:srgbClr val="7030A0"/>
            </a:solidFill>
            <a:ln w="0">
              <a:noFill/>
            </a:ln>
            <a:effectLst/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 prst="coolSlant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600" b="0" cap="none" spc="0" dirty="0">
                <a:ln w="0"/>
                <a:solidFill>
                  <a:srgbClr val="7030A0"/>
                </a:solidFill>
                <a:latin typeface="Copperplate Gothic Bold" panose="020E0705020206020404" pitchFamily="34" charset="0"/>
              </a:endParaRPr>
            </a:p>
          </p:txBody>
        </p: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0BFCD6F2-94CC-721F-F7D1-CAE14DFC8BC9}"/>
                </a:ext>
              </a:extLst>
            </p:cNvPr>
            <p:cNvCxnSpPr>
              <a:cxnSpLocks/>
            </p:cNvCxnSpPr>
            <p:nvPr/>
          </p:nvCxnSpPr>
          <p:spPr>
            <a:xfrm>
              <a:off x="3536503" y="3565104"/>
              <a:ext cx="2695722" cy="0"/>
            </a:xfrm>
            <a:prstGeom prst="line">
              <a:avLst/>
            </a:prstGeom>
            <a:ln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9EA5B45C-E021-9D46-A0BD-EEBCE06EE84B}"/>
                </a:ext>
              </a:extLst>
            </p:cNvPr>
            <p:cNvSpPr/>
            <p:nvPr/>
          </p:nvSpPr>
          <p:spPr>
            <a:xfrm>
              <a:off x="3683811" y="3317007"/>
              <a:ext cx="2401107" cy="27699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1200" b="0" cap="none" spc="300" dirty="0">
                  <a:ln w="0"/>
                  <a:solidFill>
                    <a:schemeClr val="bg1">
                      <a:lumMod val="85000"/>
                    </a:schemeClr>
                  </a:solidFill>
                  <a:latin typeface="Arial Rounded MT Bold" panose="020F0704030504030204" pitchFamily="34" charset="0"/>
                </a:rPr>
                <a:t>MOVERS &amp; PACKERS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5898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69FF8BB-A5FF-E6A2-31CB-ADCF05E41AED}"/>
              </a:ext>
            </a:extLst>
          </p:cNvPr>
          <p:cNvGrpSpPr/>
          <p:nvPr/>
        </p:nvGrpSpPr>
        <p:grpSpPr>
          <a:xfrm>
            <a:off x="2072425" y="1139236"/>
            <a:ext cx="8047150" cy="4579527"/>
            <a:chOff x="283335" y="528034"/>
            <a:chExt cx="5499279" cy="3129567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3CDC64D8-9DE6-8FFE-6211-89B90F5C9958}"/>
                </a:ext>
              </a:extLst>
            </p:cNvPr>
            <p:cNvSpPr/>
            <p:nvPr/>
          </p:nvSpPr>
          <p:spPr>
            <a:xfrm>
              <a:off x="283335" y="528034"/>
              <a:ext cx="5499279" cy="312956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495300" dir="4800000" algn="ctr">
                <a:srgbClr val="000000">
                  <a:alpha val="22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74D250E-28DA-38C7-02C6-52EB7E3FBF5F}"/>
                </a:ext>
              </a:extLst>
            </p:cNvPr>
            <p:cNvGrpSpPr/>
            <p:nvPr/>
          </p:nvGrpSpPr>
          <p:grpSpPr>
            <a:xfrm>
              <a:off x="1173639" y="1453157"/>
              <a:ext cx="3718671" cy="1250418"/>
              <a:chOff x="3025029" y="2314686"/>
              <a:chExt cx="3718671" cy="1250418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0BF151CB-5801-7CFA-DDE7-C7A85970AC2E}"/>
                  </a:ext>
                </a:extLst>
              </p:cNvPr>
              <p:cNvGrpSpPr/>
              <p:nvPr/>
            </p:nvGrpSpPr>
            <p:grpSpPr>
              <a:xfrm>
                <a:off x="3025029" y="2314686"/>
                <a:ext cx="3718671" cy="1068447"/>
                <a:chOff x="3015504" y="2169336"/>
                <a:chExt cx="4224553" cy="1213797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B9EA17E5-1589-534F-C822-EBB427FB536B}"/>
                    </a:ext>
                  </a:extLst>
                </p:cNvPr>
                <p:cNvGrpSpPr/>
                <p:nvPr/>
              </p:nvGrpSpPr>
              <p:grpSpPr>
                <a:xfrm>
                  <a:off x="3015504" y="2169336"/>
                  <a:ext cx="1144057" cy="1213797"/>
                  <a:chOff x="3060086" y="2156463"/>
                  <a:chExt cx="1144057" cy="1213797"/>
                </a:xfrm>
                <a:effectLst>
                  <a:outerShdw dir="6000000" sx="31000" sy="31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12" name="Freeform: Shape 11">
                    <a:extLst>
                      <a:ext uri="{FF2B5EF4-FFF2-40B4-BE49-F238E27FC236}">
                        <a16:creationId xmlns:a16="http://schemas.microsoft.com/office/drawing/2014/main" id="{B8CD5B57-C26F-7DE2-CC1F-2D3E81061481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296833" y="2156463"/>
                    <a:ext cx="820601" cy="909287"/>
                  </a:xfrm>
                  <a:custGeom>
                    <a:avLst/>
                    <a:gdLst>
                      <a:gd name="connsiteX0" fmla="*/ 768803 w 820601"/>
                      <a:gd name="connsiteY0" fmla="*/ 631124 h 909287"/>
                      <a:gd name="connsiteX1" fmla="*/ 515078 w 820601"/>
                      <a:gd name="connsiteY1" fmla="*/ 676883 h 909287"/>
                      <a:gd name="connsiteX2" fmla="*/ 9917 w 820601"/>
                      <a:gd name="connsiteY2" fmla="*/ 811161 h 909287"/>
                      <a:gd name="connsiteX3" fmla="*/ 19381 w 820601"/>
                      <a:gd name="connsiteY3" fmla="*/ 834210 h 909287"/>
                      <a:gd name="connsiteX4" fmla="*/ 24411 w 820601"/>
                      <a:gd name="connsiteY4" fmla="*/ 846433 h 909287"/>
                      <a:gd name="connsiteX5" fmla="*/ 38652 w 820601"/>
                      <a:gd name="connsiteY5" fmla="*/ 881055 h 909287"/>
                      <a:gd name="connsiteX6" fmla="*/ 814023 w 820601"/>
                      <a:gd name="connsiteY6" fmla="*/ 735334 h 909287"/>
                      <a:gd name="connsiteX7" fmla="*/ 768803 w 820601"/>
                      <a:gd name="connsiteY7" fmla="*/ 631124 h 909287"/>
                      <a:gd name="connsiteX8" fmla="*/ 420657 w 820601"/>
                      <a:gd name="connsiteY8" fmla="*/ 3806 h 909287"/>
                      <a:gd name="connsiteX9" fmla="*/ 226743 w 820601"/>
                      <a:gd name="connsiteY9" fmla="*/ 233326 h 909287"/>
                      <a:gd name="connsiteX10" fmla="*/ 0 w 820601"/>
                      <a:gd name="connsiteY10" fmla="*/ 704289 h 909287"/>
                      <a:gd name="connsiteX11" fmla="*/ 23660 w 820601"/>
                      <a:gd name="connsiteY11" fmla="*/ 712100 h 909287"/>
                      <a:gd name="connsiteX12" fmla="*/ 36214 w 820601"/>
                      <a:gd name="connsiteY12" fmla="*/ 716234 h 909287"/>
                      <a:gd name="connsiteX13" fmla="*/ 71771 w 820601"/>
                      <a:gd name="connsiteY13" fmla="*/ 727949 h 909287"/>
                      <a:gd name="connsiteX14" fmla="*/ 465649 w 820601"/>
                      <a:gd name="connsiteY14" fmla="*/ 44359 h 909287"/>
                      <a:gd name="connsiteX15" fmla="*/ 420657 w 820601"/>
                      <a:gd name="connsiteY15" fmla="*/ 3806 h 909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20601" h="909287">
                        <a:moveTo>
                          <a:pt x="768803" y="631124"/>
                        </a:moveTo>
                        <a:cubicBezTo>
                          <a:pt x="720700" y="612227"/>
                          <a:pt x="637846" y="618325"/>
                          <a:pt x="515078" y="676883"/>
                        </a:cubicBezTo>
                        <a:cubicBezTo>
                          <a:pt x="287476" y="785431"/>
                          <a:pt x="9917" y="811161"/>
                          <a:pt x="9917" y="811161"/>
                        </a:cubicBezTo>
                        <a:lnTo>
                          <a:pt x="19381" y="834210"/>
                        </a:lnTo>
                        <a:lnTo>
                          <a:pt x="24411" y="846433"/>
                        </a:lnTo>
                        <a:lnTo>
                          <a:pt x="38652" y="881055"/>
                        </a:lnTo>
                        <a:cubicBezTo>
                          <a:pt x="38652" y="881055"/>
                          <a:pt x="708551" y="1004439"/>
                          <a:pt x="814023" y="735334"/>
                        </a:cubicBezTo>
                        <a:cubicBezTo>
                          <a:pt x="830259" y="693913"/>
                          <a:pt x="816907" y="650021"/>
                          <a:pt x="768803" y="631124"/>
                        </a:cubicBezTo>
                        <a:close/>
                        <a:moveTo>
                          <a:pt x="420657" y="3806"/>
                        </a:moveTo>
                        <a:cubicBezTo>
                          <a:pt x="364192" y="-15654"/>
                          <a:pt x="279871" y="36337"/>
                          <a:pt x="226743" y="233326"/>
                        </a:cubicBezTo>
                        <a:cubicBezTo>
                          <a:pt x="161068" y="476785"/>
                          <a:pt x="0" y="704289"/>
                          <a:pt x="0" y="704289"/>
                        </a:cubicBezTo>
                        <a:lnTo>
                          <a:pt x="23660" y="712100"/>
                        </a:lnTo>
                        <a:lnTo>
                          <a:pt x="36214" y="716234"/>
                        </a:lnTo>
                        <a:lnTo>
                          <a:pt x="71771" y="727949"/>
                        </a:lnTo>
                        <a:cubicBezTo>
                          <a:pt x="71771" y="727949"/>
                          <a:pt x="601361" y="299553"/>
                          <a:pt x="465649" y="44359"/>
                        </a:cubicBezTo>
                        <a:cubicBezTo>
                          <a:pt x="455205" y="24719"/>
                          <a:pt x="439478" y="10293"/>
                          <a:pt x="420657" y="3806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 w="9525" cap="flat">
                    <a:noFill/>
                    <a:prstDash val="solid"/>
                    <a:miter/>
                  </a:ln>
                  <a:effectLst>
                    <a:outerShdw blurRad="3810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3" name="Freeform: Shape 12">
                    <a:extLst>
                      <a:ext uri="{FF2B5EF4-FFF2-40B4-BE49-F238E27FC236}">
                        <a16:creationId xmlns:a16="http://schemas.microsoft.com/office/drawing/2014/main" id="{F165F7D3-2209-1D15-49E0-29ED7A43D841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060086" y="2220348"/>
                    <a:ext cx="1144057" cy="1149912"/>
                  </a:xfrm>
                  <a:custGeom>
                    <a:avLst/>
                    <a:gdLst>
                      <a:gd name="connsiteX0" fmla="*/ 964301 w 1144057"/>
                      <a:gd name="connsiteY0" fmla="*/ 7133 h 1149912"/>
                      <a:gd name="connsiteX1" fmla="*/ 605357 w 1144057"/>
                      <a:gd name="connsiteY1" fmla="*/ 209685 h 1149912"/>
                      <a:gd name="connsiteX2" fmla="*/ 31308 w 1144057"/>
                      <a:gd name="connsiteY2" fmla="*/ 675003 h 1149912"/>
                      <a:gd name="connsiteX3" fmla="*/ 28470 w 1144057"/>
                      <a:gd name="connsiteY3" fmla="*/ 676652 h 1149912"/>
                      <a:gd name="connsiteX4" fmla="*/ 22960 w 1144057"/>
                      <a:gd name="connsiteY4" fmla="*/ 674795 h 1149912"/>
                      <a:gd name="connsiteX5" fmla="*/ 5972 w 1144057"/>
                      <a:gd name="connsiteY5" fmla="*/ 668813 h 1149912"/>
                      <a:gd name="connsiteX6" fmla="*/ 3994 w 1144057"/>
                      <a:gd name="connsiteY6" fmla="*/ 704827 h 1149912"/>
                      <a:gd name="connsiteX7" fmla="*/ 2954 w 1144057"/>
                      <a:gd name="connsiteY7" fmla="*/ 723932 h 1149912"/>
                      <a:gd name="connsiteX8" fmla="*/ 0 w 1144057"/>
                      <a:gd name="connsiteY8" fmla="*/ 778057 h 1149912"/>
                      <a:gd name="connsiteX9" fmla="*/ 1104133 w 1144057"/>
                      <a:gd name="connsiteY9" fmla="*/ 1070488 h 1149912"/>
                      <a:gd name="connsiteX10" fmla="*/ 749825 w 1144057"/>
                      <a:gd name="connsiteY10" fmla="*/ 807913 h 1149912"/>
                      <a:gd name="connsiteX11" fmla="*/ 240994 w 1144057"/>
                      <a:gd name="connsiteY11" fmla="*/ 738410 h 1149912"/>
                      <a:gd name="connsiteX12" fmla="*/ 205376 w 1144057"/>
                      <a:gd name="connsiteY12" fmla="*/ 728922 h 1149912"/>
                      <a:gd name="connsiteX13" fmla="*/ 244326 w 1144057"/>
                      <a:gd name="connsiteY13" fmla="*/ 717147 h 1149912"/>
                      <a:gd name="connsiteX14" fmla="*/ 1035287 w 1144057"/>
                      <a:gd name="connsiteY14" fmla="*/ 111501 h 1149912"/>
                      <a:gd name="connsiteX15" fmla="*/ 964301 w 1144057"/>
                      <a:gd name="connsiteY15" fmla="*/ 7133 h 1149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144057" h="1149912">
                        <a:moveTo>
                          <a:pt x="964301" y="7133"/>
                        </a:moveTo>
                        <a:cubicBezTo>
                          <a:pt x="891154" y="-19170"/>
                          <a:pt x="765455" y="22709"/>
                          <a:pt x="605357" y="209685"/>
                        </a:cubicBezTo>
                        <a:cubicBezTo>
                          <a:pt x="397581" y="452323"/>
                          <a:pt x="101966" y="633500"/>
                          <a:pt x="31308" y="675003"/>
                        </a:cubicBezTo>
                        <a:lnTo>
                          <a:pt x="28470" y="676652"/>
                        </a:lnTo>
                        <a:lnTo>
                          <a:pt x="22960" y="674795"/>
                        </a:lnTo>
                        <a:cubicBezTo>
                          <a:pt x="11890" y="670988"/>
                          <a:pt x="5972" y="668813"/>
                          <a:pt x="5972" y="668813"/>
                        </a:cubicBezTo>
                        <a:lnTo>
                          <a:pt x="3994" y="704827"/>
                        </a:lnTo>
                        <a:lnTo>
                          <a:pt x="2954" y="723932"/>
                        </a:lnTo>
                        <a:lnTo>
                          <a:pt x="0" y="778057"/>
                        </a:lnTo>
                        <a:cubicBezTo>
                          <a:pt x="0" y="778057"/>
                          <a:pt x="798695" y="1356508"/>
                          <a:pt x="1104133" y="1070488"/>
                        </a:cubicBezTo>
                        <a:cubicBezTo>
                          <a:pt x="1198160" y="982438"/>
                          <a:pt x="1143669" y="807759"/>
                          <a:pt x="749825" y="807913"/>
                        </a:cubicBezTo>
                        <a:cubicBezTo>
                          <a:pt x="567286" y="807976"/>
                          <a:pt x="381323" y="773201"/>
                          <a:pt x="240994" y="738410"/>
                        </a:cubicBezTo>
                        <a:lnTo>
                          <a:pt x="205376" y="728922"/>
                        </a:lnTo>
                        <a:lnTo>
                          <a:pt x="244326" y="717147"/>
                        </a:lnTo>
                        <a:cubicBezTo>
                          <a:pt x="513166" y="632840"/>
                          <a:pt x="1049117" y="425033"/>
                          <a:pt x="1035287" y="111501"/>
                        </a:cubicBezTo>
                        <a:cubicBezTo>
                          <a:pt x="1033158" y="63241"/>
                          <a:pt x="1008189" y="22914"/>
                          <a:pt x="964301" y="713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175" cap="flat">
                    <a:solidFill>
                      <a:srgbClr val="7030A0">
                        <a:alpha val="65098"/>
                      </a:srgbClr>
                    </a:solidFill>
                    <a:prstDash val="solid"/>
                    <a:miter/>
                  </a:ln>
                  <a:effectLst>
                    <a:outerShdw blurRad="6477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E92CBB05-E88F-482E-31F3-6A9F0194EEE0}"/>
                    </a:ext>
                  </a:extLst>
                </p:cNvPr>
                <p:cNvGrpSpPr/>
                <p:nvPr/>
              </p:nvGrpSpPr>
              <p:grpSpPr>
                <a:xfrm flipH="1">
                  <a:off x="6096000" y="2169336"/>
                  <a:ext cx="1144057" cy="1213797"/>
                  <a:chOff x="3060086" y="2156463"/>
                  <a:chExt cx="1144057" cy="1213797"/>
                </a:xfrm>
                <a:effectLst>
                  <a:outerShdw dir="6000000" sx="31000" sy="31000" algn="ctr" rotWithShape="0">
                    <a:srgbClr val="000000">
                      <a:alpha val="0"/>
                    </a:srgbClr>
                  </a:outerShdw>
                </a:effectLst>
              </p:grpSpPr>
              <p:sp>
                <p:nvSpPr>
                  <p:cNvPr id="10" name="Freeform: Shape 9">
                    <a:extLst>
                      <a:ext uri="{FF2B5EF4-FFF2-40B4-BE49-F238E27FC236}">
                        <a16:creationId xmlns:a16="http://schemas.microsoft.com/office/drawing/2014/main" id="{28EB8BEC-779E-72C7-6853-67E9C8ACB740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296833" y="2156463"/>
                    <a:ext cx="820601" cy="909287"/>
                  </a:xfrm>
                  <a:custGeom>
                    <a:avLst/>
                    <a:gdLst>
                      <a:gd name="connsiteX0" fmla="*/ 768803 w 820601"/>
                      <a:gd name="connsiteY0" fmla="*/ 631124 h 909287"/>
                      <a:gd name="connsiteX1" fmla="*/ 515078 w 820601"/>
                      <a:gd name="connsiteY1" fmla="*/ 676883 h 909287"/>
                      <a:gd name="connsiteX2" fmla="*/ 9917 w 820601"/>
                      <a:gd name="connsiteY2" fmla="*/ 811161 h 909287"/>
                      <a:gd name="connsiteX3" fmla="*/ 19381 w 820601"/>
                      <a:gd name="connsiteY3" fmla="*/ 834210 h 909287"/>
                      <a:gd name="connsiteX4" fmla="*/ 24411 w 820601"/>
                      <a:gd name="connsiteY4" fmla="*/ 846433 h 909287"/>
                      <a:gd name="connsiteX5" fmla="*/ 38652 w 820601"/>
                      <a:gd name="connsiteY5" fmla="*/ 881055 h 909287"/>
                      <a:gd name="connsiteX6" fmla="*/ 814023 w 820601"/>
                      <a:gd name="connsiteY6" fmla="*/ 735334 h 909287"/>
                      <a:gd name="connsiteX7" fmla="*/ 768803 w 820601"/>
                      <a:gd name="connsiteY7" fmla="*/ 631124 h 909287"/>
                      <a:gd name="connsiteX8" fmla="*/ 420657 w 820601"/>
                      <a:gd name="connsiteY8" fmla="*/ 3806 h 909287"/>
                      <a:gd name="connsiteX9" fmla="*/ 226743 w 820601"/>
                      <a:gd name="connsiteY9" fmla="*/ 233326 h 909287"/>
                      <a:gd name="connsiteX10" fmla="*/ 0 w 820601"/>
                      <a:gd name="connsiteY10" fmla="*/ 704289 h 909287"/>
                      <a:gd name="connsiteX11" fmla="*/ 23660 w 820601"/>
                      <a:gd name="connsiteY11" fmla="*/ 712100 h 909287"/>
                      <a:gd name="connsiteX12" fmla="*/ 36214 w 820601"/>
                      <a:gd name="connsiteY12" fmla="*/ 716234 h 909287"/>
                      <a:gd name="connsiteX13" fmla="*/ 71771 w 820601"/>
                      <a:gd name="connsiteY13" fmla="*/ 727949 h 909287"/>
                      <a:gd name="connsiteX14" fmla="*/ 465649 w 820601"/>
                      <a:gd name="connsiteY14" fmla="*/ 44359 h 909287"/>
                      <a:gd name="connsiteX15" fmla="*/ 420657 w 820601"/>
                      <a:gd name="connsiteY15" fmla="*/ 3806 h 909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820601" h="909287">
                        <a:moveTo>
                          <a:pt x="768803" y="631124"/>
                        </a:moveTo>
                        <a:cubicBezTo>
                          <a:pt x="720700" y="612227"/>
                          <a:pt x="637846" y="618325"/>
                          <a:pt x="515078" y="676883"/>
                        </a:cubicBezTo>
                        <a:cubicBezTo>
                          <a:pt x="287476" y="785431"/>
                          <a:pt x="9917" y="811161"/>
                          <a:pt x="9917" y="811161"/>
                        </a:cubicBezTo>
                        <a:lnTo>
                          <a:pt x="19381" y="834210"/>
                        </a:lnTo>
                        <a:lnTo>
                          <a:pt x="24411" y="846433"/>
                        </a:lnTo>
                        <a:lnTo>
                          <a:pt x="38652" y="881055"/>
                        </a:lnTo>
                        <a:cubicBezTo>
                          <a:pt x="38652" y="881055"/>
                          <a:pt x="708551" y="1004439"/>
                          <a:pt x="814023" y="735334"/>
                        </a:cubicBezTo>
                        <a:cubicBezTo>
                          <a:pt x="830259" y="693913"/>
                          <a:pt x="816907" y="650021"/>
                          <a:pt x="768803" y="631124"/>
                        </a:cubicBezTo>
                        <a:close/>
                        <a:moveTo>
                          <a:pt x="420657" y="3806"/>
                        </a:moveTo>
                        <a:cubicBezTo>
                          <a:pt x="364192" y="-15654"/>
                          <a:pt x="279871" y="36337"/>
                          <a:pt x="226743" y="233326"/>
                        </a:cubicBezTo>
                        <a:cubicBezTo>
                          <a:pt x="161068" y="476785"/>
                          <a:pt x="0" y="704289"/>
                          <a:pt x="0" y="704289"/>
                        </a:cubicBezTo>
                        <a:lnTo>
                          <a:pt x="23660" y="712100"/>
                        </a:lnTo>
                        <a:lnTo>
                          <a:pt x="36214" y="716234"/>
                        </a:lnTo>
                        <a:lnTo>
                          <a:pt x="71771" y="727949"/>
                        </a:lnTo>
                        <a:cubicBezTo>
                          <a:pt x="71771" y="727949"/>
                          <a:pt x="601361" y="299553"/>
                          <a:pt x="465649" y="44359"/>
                        </a:cubicBezTo>
                        <a:cubicBezTo>
                          <a:pt x="455205" y="24719"/>
                          <a:pt x="439478" y="10293"/>
                          <a:pt x="420657" y="3806"/>
                        </a:cubicBezTo>
                        <a:close/>
                      </a:path>
                    </a:pathLst>
                  </a:custGeom>
                  <a:solidFill>
                    <a:srgbClr val="7030A0"/>
                  </a:solidFill>
                  <a:ln w="9525" cap="flat">
                    <a:noFill/>
                    <a:prstDash val="solid"/>
                    <a:miter/>
                  </a:ln>
                  <a:effectLst>
                    <a:outerShdw blurRad="3810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1" name="Freeform: Shape 10">
                    <a:extLst>
                      <a:ext uri="{FF2B5EF4-FFF2-40B4-BE49-F238E27FC236}">
                        <a16:creationId xmlns:a16="http://schemas.microsoft.com/office/drawing/2014/main" id="{DC480894-CFC3-A914-9EAB-440932CE0DA5}"/>
                      </a:ext>
                    </a:extLst>
                  </p:cNvPr>
                  <p:cNvSpPr/>
                  <p:nvPr/>
                </p:nvSpPr>
                <p:spPr>
                  <a:xfrm rot="1763373" flipH="1">
                    <a:off x="3060086" y="2220348"/>
                    <a:ext cx="1144057" cy="1149912"/>
                  </a:xfrm>
                  <a:custGeom>
                    <a:avLst/>
                    <a:gdLst>
                      <a:gd name="connsiteX0" fmla="*/ 964301 w 1144057"/>
                      <a:gd name="connsiteY0" fmla="*/ 7133 h 1149912"/>
                      <a:gd name="connsiteX1" fmla="*/ 605357 w 1144057"/>
                      <a:gd name="connsiteY1" fmla="*/ 209685 h 1149912"/>
                      <a:gd name="connsiteX2" fmla="*/ 31308 w 1144057"/>
                      <a:gd name="connsiteY2" fmla="*/ 675003 h 1149912"/>
                      <a:gd name="connsiteX3" fmla="*/ 28470 w 1144057"/>
                      <a:gd name="connsiteY3" fmla="*/ 676652 h 1149912"/>
                      <a:gd name="connsiteX4" fmla="*/ 22960 w 1144057"/>
                      <a:gd name="connsiteY4" fmla="*/ 674795 h 1149912"/>
                      <a:gd name="connsiteX5" fmla="*/ 5972 w 1144057"/>
                      <a:gd name="connsiteY5" fmla="*/ 668813 h 1149912"/>
                      <a:gd name="connsiteX6" fmla="*/ 3994 w 1144057"/>
                      <a:gd name="connsiteY6" fmla="*/ 704827 h 1149912"/>
                      <a:gd name="connsiteX7" fmla="*/ 2954 w 1144057"/>
                      <a:gd name="connsiteY7" fmla="*/ 723932 h 1149912"/>
                      <a:gd name="connsiteX8" fmla="*/ 0 w 1144057"/>
                      <a:gd name="connsiteY8" fmla="*/ 778057 h 1149912"/>
                      <a:gd name="connsiteX9" fmla="*/ 1104133 w 1144057"/>
                      <a:gd name="connsiteY9" fmla="*/ 1070488 h 1149912"/>
                      <a:gd name="connsiteX10" fmla="*/ 749825 w 1144057"/>
                      <a:gd name="connsiteY10" fmla="*/ 807913 h 1149912"/>
                      <a:gd name="connsiteX11" fmla="*/ 240994 w 1144057"/>
                      <a:gd name="connsiteY11" fmla="*/ 738410 h 1149912"/>
                      <a:gd name="connsiteX12" fmla="*/ 205376 w 1144057"/>
                      <a:gd name="connsiteY12" fmla="*/ 728922 h 1149912"/>
                      <a:gd name="connsiteX13" fmla="*/ 244326 w 1144057"/>
                      <a:gd name="connsiteY13" fmla="*/ 717147 h 1149912"/>
                      <a:gd name="connsiteX14" fmla="*/ 1035287 w 1144057"/>
                      <a:gd name="connsiteY14" fmla="*/ 111501 h 1149912"/>
                      <a:gd name="connsiteX15" fmla="*/ 964301 w 1144057"/>
                      <a:gd name="connsiteY15" fmla="*/ 7133 h 1149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1144057" h="1149912">
                        <a:moveTo>
                          <a:pt x="964301" y="7133"/>
                        </a:moveTo>
                        <a:cubicBezTo>
                          <a:pt x="891154" y="-19170"/>
                          <a:pt x="765455" y="22709"/>
                          <a:pt x="605357" y="209685"/>
                        </a:cubicBezTo>
                        <a:cubicBezTo>
                          <a:pt x="397581" y="452323"/>
                          <a:pt x="101966" y="633500"/>
                          <a:pt x="31308" y="675003"/>
                        </a:cubicBezTo>
                        <a:lnTo>
                          <a:pt x="28470" y="676652"/>
                        </a:lnTo>
                        <a:lnTo>
                          <a:pt x="22960" y="674795"/>
                        </a:lnTo>
                        <a:cubicBezTo>
                          <a:pt x="11890" y="670988"/>
                          <a:pt x="5972" y="668813"/>
                          <a:pt x="5972" y="668813"/>
                        </a:cubicBezTo>
                        <a:lnTo>
                          <a:pt x="3994" y="704827"/>
                        </a:lnTo>
                        <a:lnTo>
                          <a:pt x="2954" y="723932"/>
                        </a:lnTo>
                        <a:lnTo>
                          <a:pt x="0" y="778057"/>
                        </a:lnTo>
                        <a:cubicBezTo>
                          <a:pt x="0" y="778057"/>
                          <a:pt x="798695" y="1356508"/>
                          <a:pt x="1104133" y="1070488"/>
                        </a:cubicBezTo>
                        <a:cubicBezTo>
                          <a:pt x="1198160" y="982438"/>
                          <a:pt x="1143669" y="807759"/>
                          <a:pt x="749825" y="807913"/>
                        </a:cubicBezTo>
                        <a:cubicBezTo>
                          <a:pt x="567286" y="807976"/>
                          <a:pt x="381323" y="773201"/>
                          <a:pt x="240994" y="738410"/>
                        </a:cubicBezTo>
                        <a:lnTo>
                          <a:pt x="205376" y="728922"/>
                        </a:lnTo>
                        <a:lnTo>
                          <a:pt x="244326" y="717147"/>
                        </a:lnTo>
                        <a:cubicBezTo>
                          <a:pt x="513166" y="632840"/>
                          <a:pt x="1049117" y="425033"/>
                          <a:pt x="1035287" y="111501"/>
                        </a:cubicBezTo>
                        <a:cubicBezTo>
                          <a:pt x="1033158" y="63241"/>
                          <a:pt x="1008189" y="22914"/>
                          <a:pt x="964301" y="7133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 w="3175" cap="flat">
                    <a:solidFill>
                      <a:srgbClr val="7030A0">
                        <a:alpha val="65098"/>
                      </a:srgbClr>
                    </a:solidFill>
                    <a:prstDash val="solid"/>
                    <a:miter/>
                  </a:ln>
                  <a:effectLst>
                    <a:outerShdw blurRad="647700" dist="228600" dir="2700000" algn="ctr">
                      <a:srgbClr val="000000">
                        <a:alpha val="3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glow" dir="t">
                      <a:rot lat="0" lon="0" rev="4800000"/>
                    </a:lightRig>
                  </a:scene3d>
                  <a:sp3d prstMaterial="matte">
                    <a:bevelT w="127000" h="63500"/>
                  </a:sp3d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D7D99D38-537B-C6CF-4ECF-5681CBF739D4}"/>
                  </a:ext>
                </a:extLst>
              </p:cNvPr>
              <p:cNvSpPr/>
              <p:nvPr/>
            </p:nvSpPr>
            <p:spPr>
              <a:xfrm>
                <a:off x="4050317" y="2562224"/>
                <a:ext cx="1649046" cy="678815"/>
              </a:xfrm>
              <a:custGeom>
                <a:avLst/>
                <a:gdLst/>
                <a:ahLst/>
                <a:cxnLst/>
                <a:rect l="l" t="t" r="r" b="b"/>
                <a:pathLst>
                  <a:path w="1894620" h="611051">
                    <a:moveTo>
                      <a:pt x="942303" y="166889"/>
                    </a:moveTo>
                    <a:lnTo>
                      <a:pt x="850248" y="365894"/>
                    </a:lnTo>
                    <a:lnTo>
                      <a:pt x="1032901" y="365894"/>
                    </a:lnTo>
                    <a:close/>
                    <a:moveTo>
                      <a:pt x="847428" y="26194"/>
                    </a:moveTo>
                    <a:lnTo>
                      <a:pt x="1045518" y="26194"/>
                    </a:lnTo>
                    <a:lnTo>
                      <a:pt x="1045518" y="39290"/>
                    </a:lnTo>
                    <a:cubicBezTo>
                      <a:pt x="1029420" y="43929"/>
                      <a:pt x="1021371" y="51978"/>
                      <a:pt x="1021371" y="63438"/>
                    </a:cubicBezTo>
                    <a:cubicBezTo>
                      <a:pt x="1021371" y="71351"/>
                      <a:pt x="1023963" y="80355"/>
                      <a:pt x="1029147" y="90450"/>
                    </a:cubicBezTo>
                    <a:lnTo>
                      <a:pt x="1241971" y="521010"/>
                    </a:lnTo>
                    <a:cubicBezTo>
                      <a:pt x="1250975" y="539291"/>
                      <a:pt x="1258888" y="551774"/>
                      <a:pt x="1265709" y="558459"/>
                    </a:cubicBezTo>
                    <a:cubicBezTo>
                      <a:pt x="1272530" y="565144"/>
                      <a:pt x="1281671" y="569577"/>
                      <a:pt x="1293131" y="571760"/>
                    </a:cubicBezTo>
                    <a:lnTo>
                      <a:pt x="1293131" y="584857"/>
                    </a:lnTo>
                    <a:lnTo>
                      <a:pt x="1087469" y="584857"/>
                    </a:lnTo>
                    <a:lnTo>
                      <a:pt x="1087469" y="571760"/>
                    </a:lnTo>
                    <a:cubicBezTo>
                      <a:pt x="1105533" y="568759"/>
                      <a:pt x="1114564" y="560301"/>
                      <a:pt x="1114564" y="546385"/>
                    </a:cubicBezTo>
                    <a:cubicBezTo>
                      <a:pt x="1114564" y="540655"/>
                      <a:pt x="1111836" y="532197"/>
                      <a:pt x="1106379" y="521010"/>
                    </a:cubicBezTo>
                    <a:lnTo>
                      <a:pt x="1067990" y="442429"/>
                    </a:lnTo>
                    <a:lnTo>
                      <a:pt x="814078" y="442429"/>
                    </a:lnTo>
                    <a:lnTo>
                      <a:pt x="776476" y="521010"/>
                    </a:lnTo>
                    <a:cubicBezTo>
                      <a:pt x="771291" y="531924"/>
                      <a:pt x="768699" y="540519"/>
                      <a:pt x="768699" y="546794"/>
                    </a:cubicBezTo>
                    <a:cubicBezTo>
                      <a:pt x="768699" y="558800"/>
                      <a:pt x="777821" y="567122"/>
                      <a:pt x="796063" y="571760"/>
                    </a:cubicBezTo>
                    <a:lnTo>
                      <a:pt x="796063" y="584857"/>
                    </a:lnTo>
                    <a:lnTo>
                      <a:pt x="611275" y="584857"/>
                    </a:lnTo>
                    <a:lnTo>
                      <a:pt x="611275" y="571760"/>
                    </a:lnTo>
                    <a:cubicBezTo>
                      <a:pt x="622189" y="569577"/>
                      <a:pt x="630511" y="565758"/>
                      <a:pt x="636241" y="560301"/>
                    </a:cubicBezTo>
                    <a:cubicBezTo>
                      <a:pt x="641970" y="554843"/>
                      <a:pt x="648519" y="544202"/>
                      <a:pt x="655886" y="528377"/>
                    </a:cubicBezTo>
                    <a:lnTo>
                      <a:pt x="861343" y="99045"/>
                    </a:lnTo>
                    <a:cubicBezTo>
                      <a:pt x="867892" y="85402"/>
                      <a:pt x="871166" y="74488"/>
                      <a:pt x="871166" y="66303"/>
                    </a:cubicBezTo>
                    <a:cubicBezTo>
                      <a:pt x="871166" y="53752"/>
                      <a:pt x="863253" y="44747"/>
                      <a:pt x="847428" y="39290"/>
                    </a:cubicBezTo>
                    <a:close/>
                    <a:moveTo>
                      <a:pt x="0" y="26194"/>
                    </a:moveTo>
                    <a:lnTo>
                      <a:pt x="174353" y="26194"/>
                    </a:lnTo>
                    <a:lnTo>
                      <a:pt x="174353" y="39290"/>
                    </a:lnTo>
                    <a:cubicBezTo>
                      <a:pt x="164679" y="41746"/>
                      <a:pt x="157895" y="45225"/>
                      <a:pt x="154001" y="49727"/>
                    </a:cubicBezTo>
                    <a:cubicBezTo>
                      <a:pt x="150106" y="54229"/>
                      <a:pt x="148159" y="60709"/>
                      <a:pt x="148159" y="69168"/>
                    </a:cubicBezTo>
                    <a:lnTo>
                      <a:pt x="148159" y="347886"/>
                    </a:lnTo>
                    <a:cubicBezTo>
                      <a:pt x="148159" y="380082"/>
                      <a:pt x="149932" y="403888"/>
                      <a:pt x="153479" y="419304"/>
                    </a:cubicBezTo>
                    <a:cubicBezTo>
                      <a:pt x="157026" y="434721"/>
                      <a:pt x="163711" y="447613"/>
                      <a:pt x="173534" y="457981"/>
                    </a:cubicBezTo>
                    <a:cubicBezTo>
                      <a:pt x="199728" y="485812"/>
                      <a:pt x="244475" y="499727"/>
                      <a:pt x="307777" y="499727"/>
                    </a:cubicBezTo>
                    <a:cubicBezTo>
                      <a:pt x="371351" y="499727"/>
                      <a:pt x="416235" y="485812"/>
                      <a:pt x="442429" y="457981"/>
                    </a:cubicBezTo>
                    <a:cubicBezTo>
                      <a:pt x="451979" y="447613"/>
                      <a:pt x="458527" y="434721"/>
                      <a:pt x="462075" y="419304"/>
                    </a:cubicBezTo>
                    <a:cubicBezTo>
                      <a:pt x="465622" y="403888"/>
                      <a:pt x="467395" y="380082"/>
                      <a:pt x="467395" y="347886"/>
                    </a:cubicBezTo>
                    <a:lnTo>
                      <a:pt x="467395" y="69168"/>
                    </a:lnTo>
                    <a:cubicBezTo>
                      <a:pt x="467395" y="60709"/>
                      <a:pt x="465485" y="54297"/>
                      <a:pt x="461665" y="49932"/>
                    </a:cubicBezTo>
                    <a:cubicBezTo>
                      <a:pt x="457845" y="45566"/>
                      <a:pt x="451024" y="42019"/>
                      <a:pt x="441201" y="39290"/>
                    </a:cubicBezTo>
                    <a:lnTo>
                      <a:pt x="441201" y="26194"/>
                    </a:lnTo>
                    <a:lnTo>
                      <a:pt x="605731" y="26194"/>
                    </a:lnTo>
                    <a:lnTo>
                      <a:pt x="605731" y="39290"/>
                    </a:lnTo>
                    <a:cubicBezTo>
                      <a:pt x="595908" y="42019"/>
                      <a:pt x="589087" y="45566"/>
                      <a:pt x="585267" y="49932"/>
                    </a:cubicBezTo>
                    <a:cubicBezTo>
                      <a:pt x="581447" y="54297"/>
                      <a:pt x="579537" y="60709"/>
                      <a:pt x="579537" y="69168"/>
                    </a:cubicBezTo>
                    <a:lnTo>
                      <a:pt x="579537" y="382265"/>
                    </a:lnTo>
                    <a:cubicBezTo>
                      <a:pt x="579537" y="441474"/>
                      <a:pt x="568623" y="485812"/>
                      <a:pt x="546795" y="515280"/>
                    </a:cubicBezTo>
                    <a:cubicBezTo>
                      <a:pt x="507504" y="568213"/>
                      <a:pt x="426331" y="594680"/>
                      <a:pt x="303275" y="594680"/>
                    </a:cubicBezTo>
                    <a:cubicBezTo>
                      <a:pt x="214325" y="594680"/>
                      <a:pt x="146249" y="580355"/>
                      <a:pt x="99046" y="551706"/>
                    </a:cubicBezTo>
                    <a:cubicBezTo>
                      <a:pt x="71487" y="535062"/>
                      <a:pt x="52388" y="512415"/>
                      <a:pt x="41747" y="483766"/>
                    </a:cubicBezTo>
                    <a:cubicBezTo>
                      <a:pt x="31378" y="455389"/>
                      <a:pt x="26194" y="421556"/>
                      <a:pt x="26194" y="382265"/>
                    </a:cubicBezTo>
                    <a:lnTo>
                      <a:pt x="26194" y="69168"/>
                    </a:lnTo>
                    <a:cubicBezTo>
                      <a:pt x="26194" y="60709"/>
                      <a:pt x="24284" y="54297"/>
                      <a:pt x="20464" y="49932"/>
                    </a:cubicBezTo>
                    <a:cubicBezTo>
                      <a:pt x="16644" y="45566"/>
                      <a:pt x="9823" y="42019"/>
                      <a:pt x="0" y="39290"/>
                    </a:cubicBezTo>
                    <a:close/>
                    <a:moveTo>
                      <a:pt x="1871700" y="0"/>
                    </a:moveTo>
                    <a:lnTo>
                      <a:pt x="1884797" y="0"/>
                    </a:lnTo>
                    <a:lnTo>
                      <a:pt x="1884797" y="144475"/>
                    </a:lnTo>
                    <a:lnTo>
                      <a:pt x="1871700" y="144475"/>
                    </a:lnTo>
                    <a:cubicBezTo>
                      <a:pt x="1868972" y="134771"/>
                      <a:pt x="1865425" y="127980"/>
                      <a:pt x="1861059" y="124100"/>
                    </a:cubicBezTo>
                    <a:cubicBezTo>
                      <a:pt x="1856693" y="120221"/>
                      <a:pt x="1850418" y="118281"/>
                      <a:pt x="1842232" y="118281"/>
                    </a:cubicBezTo>
                    <a:lnTo>
                      <a:pt x="1492709" y="118281"/>
                    </a:lnTo>
                    <a:lnTo>
                      <a:pt x="1492709" y="250887"/>
                    </a:lnTo>
                    <a:lnTo>
                      <a:pt x="1719449" y="250887"/>
                    </a:lnTo>
                    <a:cubicBezTo>
                      <a:pt x="1727634" y="250887"/>
                      <a:pt x="1733910" y="248977"/>
                      <a:pt x="1738276" y="245157"/>
                    </a:cubicBezTo>
                    <a:cubicBezTo>
                      <a:pt x="1742641" y="241337"/>
                      <a:pt x="1746188" y="234516"/>
                      <a:pt x="1748917" y="224693"/>
                    </a:cubicBezTo>
                    <a:lnTo>
                      <a:pt x="1762014" y="224693"/>
                    </a:lnTo>
                    <a:lnTo>
                      <a:pt x="1762014" y="365894"/>
                    </a:lnTo>
                    <a:lnTo>
                      <a:pt x="1748917" y="365894"/>
                    </a:lnTo>
                    <a:cubicBezTo>
                      <a:pt x="1746188" y="356344"/>
                      <a:pt x="1742641" y="349591"/>
                      <a:pt x="1738276" y="345635"/>
                    </a:cubicBezTo>
                    <a:cubicBezTo>
                      <a:pt x="1733910" y="341678"/>
                      <a:pt x="1727634" y="339700"/>
                      <a:pt x="1719449" y="339700"/>
                    </a:cubicBezTo>
                    <a:lnTo>
                      <a:pt x="1492709" y="339700"/>
                    </a:lnTo>
                    <a:lnTo>
                      <a:pt x="1492709" y="492770"/>
                    </a:lnTo>
                    <a:lnTo>
                      <a:pt x="1852055" y="492770"/>
                    </a:lnTo>
                    <a:cubicBezTo>
                      <a:pt x="1860240" y="492770"/>
                      <a:pt x="1866516" y="490860"/>
                      <a:pt x="1870881" y="487040"/>
                    </a:cubicBezTo>
                    <a:cubicBezTo>
                      <a:pt x="1875247" y="483220"/>
                      <a:pt x="1878794" y="476399"/>
                      <a:pt x="1881523" y="466576"/>
                    </a:cubicBezTo>
                    <a:lnTo>
                      <a:pt x="1894620" y="466576"/>
                    </a:lnTo>
                    <a:lnTo>
                      <a:pt x="1894620" y="611051"/>
                    </a:lnTo>
                    <a:lnTo>
                      <a:pt x="1881523" y="611051"/>
                    </a:lnTo>
                    <a:cubicBezTo>
                      <a:pt x="1878794" y="601228"/>
                      <a:pt x="1875247" y="594407"/>
                      <a:pt x="1870881" y="590587"/>
                    </a:cubicBezTo>
                    <a:cubicBezTo>
                      <a:pt x="1866516" y="586767"/>
                      <a:pt x="1860240" y="584857"/>
                      <a:pt x="1852055" y="584857"/>
                    </a:cubicBezTo>
                    <a:lnTo>
                      <a:pt x="1344551" y="584857"/>
                    </a:lnTo>
                    <a:lnTo>
                      <a:pt x="1344551" y="571760"/>
                    </a:lnTo>
                    <a:cubicBezTo>
                      <a:pt x="1354373" y="569032"/>
                      <a:pt x="1361195" y="565485"/>
                      <a:pt x="1365015" y="561119"/>
                    </a:cubicBezTo>
                    <a:cubicBezTo>
                      <a:pt x="1368835" y="556753"/>
                      <a:pt x="1370745" y="550341"/>
                      <a:pt x="1370745" y="541883"/>
                    </a:cubicBezTo>
                    <a:lnTo>
                      <a:pt x="1370745" y="69168"/>
                    </a:lnTo>
                    <a:cubicBezTo>
                      <a:pt x="1370745" y="60709"/>
                      <a:pt x="1368835" y="54297"/>
                      <a:pt x="1365015" y="49932"/>
                    </a:cubicBezTo>
                    <a:cubicBezTo>
                      <a:pt x="1361195" y="45566"/>
                      <a:pt x="1354373" y="42019"/>
                      <a:pt x="1344551" y="39290"/>
                    </a:cubicBezTo>
                    <a:lnTo>
                      <a:pt x="1344551" y="26194"/>
                    </a:lnTo>
                    <a:lnTo>
                      <a:pt x="1842232" y="26194"/>
                    </a:lnTo>
                    <a:cubicBezTo>
                      <a:pt x="1850418" y="26194"/>
                      <a:pt x="1856693" y="24246"/>
                      <a:pt x="1861059" y="20352"/>
                    </a:cubicBezTo>
                    <a:cubicBezTo>
                      <a:pt x="1865425" y="16457"/>
                      <a:pt x="1868972" y="9673"/>
                      <a:pt x="1871700" y="0"/>
                    </a:cubicBezTo>
                    <a:close/>
                  </a:path>
                </a:pathLst>
              </a:custGeom>
              <a:solidFill>
                <a:srgbClr val="7030A0"/>
              </a:solidFill>
              <a:ln w="0">
                <a:noFill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 prst="coolSlant"/>
              </a:sp3d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600" b="0" cap="none" spc="0" dirty="0">
                  <a:ln w="0"/>
                  <a:solidFill>
                    <a:srgbClr val="7030A0"/>
                  </a:solidFill>
                  <a:latin typeface="Copperplate Gothic Bold" panose="020E0705020206020404" pitchFamily="34" charset="0"/>
                </a:endParaRPr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CBBBA285-6D2E-E73C-1AFA-B4715A3607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36503" y="3565104"/>
                <a:ext cx="2695722" cy="0"/>
              </a:xfrm>
              <a:prstGeom prst="line">
                <a:avLst/>
              </a:prstGeom>
              <a:ln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DB0CA58-6EFD-CA3C-5467-D2DDF804EB72}"/>
                  </a:ext>
                </a:extLst>
              </p:cNvPr>
              <p:cNvSpPr/>
              <p:nvPr/>
            </p:nvSpPr>
            <p:spPr>
              <a:xfrm>
                <a:off x="3853599" y="3334609"/>
                <a:ext cx="2061531" cy="18929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1200" b="1" cap="none" spc="600" dirty="0">
                    <a:ln w="0"/>
                    <a:solidFill>
                      <a:schemeClr val="tx1"/>
                    </a:solidFill>
                    <a:latin typeface="Arial Rounded MT Bold" panose="020F0704030504030204" pitchFamily="34" charset="0"/>
                  </a:rPr>
                  <a:t>MOVERS &amp; PACKERS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71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F1F3AA1-53C0-D4B4-13F2-8C70B0692492}"/>
              </a:ext>
            </a:extLst>
          </p:cNvPr>
          <p:cNvGrpSpPr/>
          <p:nvPr/>
        </p:nvGrpSpPr>
        <p:grpSpPr>
          <a:xfrm>
            <a:off x="2614757" y="1896517"/>
            <a:ext cx="2255205" cy="1983141"/>
            <a:chOff x="315585" y="1581059"/>
            <a:chExt cx="3473411" cy="309093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8A7FCBD-1769-1724-57D4-971B80D5C49A}"/>
                </a:ext>
              </a:extLst>
            </p:cNvPr>
            <p:cNvSpPr/>
            <p:nvPr/>
          </p:nvSpPr>
          <p:spPr>
            <a:xfrm>
              <a:off x="698066" y="1581059"/>
              <a:ext cx="3090930" cy="3090930"/>
            </a:xfrm>
            <a:prstGeom prst="ellipse">
              <a:avLst/>
            </a:pr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aphic 3">
              <a:extLst>
                <a:ext uri="{FF2B5EF4-FFF2-40B4-BE49-F238E27FC236}">
                  <a16:creationId xmlns:a16="http://schemas.microsoft.com/office/drawing/2014/main" id="{8159C5FE-C9E1-7030-605F-25A51788A175}"/>
                </a:ext>
              </a:extLst>
            </p:cNvPr>
            <p:cNvGrpSpPr/>
            <p:nvPr/>
          </p:nvGrpSpPr>
          <p:grpSpPr>
            <a:xfrm flipH="1">
              <a:off x="315585" y="1901978"/>
              <a:ext cx="3130178" cy="2449092"/>
              <a:chOff x="3388232" y="998707"/>
              <a:chExt cx="4849536" cy="3794340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13D0F2FE-6D4D-68A6-FDA2-B3C25B8DD859}"/>
                  </a:ext>
                </a:extLst>
              </p:cNvPr>
              <p:cNvSpPr/>
              <p:nvPr/>
            </p:nvSpPr>
            <p:spPr>
              <a:xfrm>
                <a:off x="3388232" y="998707"/>
                <a:ext cx="4849536" cy="3794340"/>
              </a:xfrm>
              <a:custGeom>
                <a:avLst/>
                <a:gdLst>
                  <a:gd name="connsiteX0" fmla="*/ 4735387 w 4849536"/>
                  <a:gd name="connsiteY0" fmla="*/ 3154702 h 3794340"/>
                  <a:gd name="connsiteX1" fmla="*/ 3452693 w 4849536"/>
                  <a:gd name="connsiteY1" fmla="*/ 1979180 h 3794340"/>
                  <a:gd name="connsiteX2" fmla="*/ 3370202 w 4849536"/>
                  <a:gd name="connsiteY2" fmla="*/ 1873133 h 3794340"/>
                  <a:gd name="connsiteX3" fmla="*/ 2697697 w 4849536"/>
                  <a:gd name="connsiteY3" fmla="*/ 1155395 h 3794340"/>
                  <a:gd name="connsiteX4" fmla="*/ 3543912 w 4849536"/>
                  <a:gd name="connsiteY4" fmla="*/ 400775 h 3794340"/>
                  <a:gd name="connsiteX5" fmla="*/ 3202122 w 4849536"/>
                  <a:gd name="connsiteY5" fmla="*/ 59080 h 3794340"/>
                  <a:gd name="connsiteX6" fmla="*/ 2263751 w 4849536"/>
                  <a:gd name="connsiteY6" fmla="*/ 903229 h 3794340"/>
                  <a:gd name="connsiteX7" fmla="*/ 2051939 w 4849536"/>
                  <a:gd name="connsiteY7" fmla="*/ 1006085 h 3794340"/>
                  <a:gd name="connsiteX8" fmla="*/ 2014682 w 4849536"/>
                  <a:gd name="connsiteY8" fmla="*/ 1050850 h 3794340"/>
                  <a:gd name="connsiteX9" fmla="*/ 1906853 w 4849536"/>
                  <a:gd name="connsiteY9" fmla="*/ 1252995 h 3794340"/>
                  <a:gd name="connsiteX10" fmla="*/ 1788324 w 4849536"/>
                  <a:gd name="connsiteY10" fmla="*/ 1773093 h 3794340"/>
                  <a:gd name="connsiteX11" fmla="*/ 1278362 w 4849536"/>
                  <a:gd name="connsiteY11" fmla="*/ 1793176 h 3794340"/>
                  <a:gd name="connsiteX12" fmla="*/ 1040743 w 4849536"/>
                  <a:gd name="connsiteY12" fmla="*/ 1862341 h 3794340"/>
                  <a:gd name="connsiteX13" fmla="*/ 936385 w 4849536"/>
                  <a:gd name="connsiteY13" fmla="*/ 1839255 h 3794340"/>
                  <a:gd name="connsiteX14" fmla="*/ 605764 w 4849536"/>
                  <a:gd name="connsiteY14" fmla="*/ 1428676 h 3794340"/>
                  <a:gd name="connsiteX15" fmla="*/ 6648 w 4849536"/>
                  <a:gd name="connsiteY15" fmla="*/ 1749725 h 3794340"/>
                  <a:gd name="connsiteX16" fmla="*/ 424453 w 4849536"/>
                  <a:gd name="connsiteY16" fmla="*/ 2251898 h 3794340"/>
                  <a:gd name="connsiteX17" fmla="*/ 897064 w 4849536"/>
                  <a:gd name="connsiteY17" fmla="*/ 2018220 h 3794340"/>
                  <a:gd name="connsiteX18" fmla="*/ 979649 w 4849536"/>
                  <a:gd name="connsiteY18" fmla="*/ 2036332 h 3794340"/>
                  <a:gd name="connsiteX19" fmla="*/ 1150074 w 4849536"/>
                  <a:gd name="connsiteY19" fmla="*/ 2259124 h 3794340"/>
                  <a:gd name="connsiteX20" fmla="*/ 2080656 w 4849536"/>
                  <a:gd name="connsiteY20" fmla="*/ 2156738 h 3794340"/>
                  <a:gd name="connsiteX21" fmla="*/ 2316493 w 4849536"/>
                  <a:gd name="connsiteY21" fmla="*/ 1818515 h 3794340"/>
                  <a:gd name="connsiteX22" fmla="*/ 2782816 w 4849536"/>
                  <a:gd name="connsiteY22" fmla="*/ 2315808 h 3794340"/>
                  <a:gd name="connsiteX23" fmla="*/ 2173471 w 4849536"/>
                  <a:gd name="connsiteY23" fmla="*/ 3492174 h 3794340"/>
                  <a:gd name="connsiteX24" fmla="*/ 2639606 w 4849536"/>
                  <a:gd name="connsiteY24" fmla="*/ 3620650 h 3794340"/>
                  <a:gd name="connsiteX25" fmla="*/ 3321401 w 4849536"/>
                  <a:gd name="connsiteY25" fmla="*/ 2547421 h 3794340"/>
                  <a:gd name="connsiteX26" fmla="*/ 4491668 w 4849536"/>
                  <a:gd name="connsiteY26" fmla="*/ 3571662 h 3794340"/>
                  <a:gd name="connsiteX27" fmla="*/ 4735387 w 4849536"/>
                  <a:gd name="connsiteY27" fmla="*/ 3154702 h 379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849536" h="3794340">
                    <a:moveTo>
                      <a:pt x="4735387" y="3154702"/>
                    </a:moveTo>
                    <a:cubicBezTo>
                      <a:pt x="4245602" y="2850639"/>
                      <a:pt x="3842531" y="2406182"/>
                      <a:pt x="3452693" y="1979180"/>
                    </a:cubicBezTo>
                    <a:cubicBezTo>
                      <a:pt x="3434017" y="1942392"/>
                      <a:pt x="3407271" y="1906730"/>
                      <a:pt x="3370202" y="1873133"/>
                    </a:cubicBezTo>
                    <a:cubicBezTo>
                      <a:pt x="3126201" y="1652406"/>
                      <a:pt x="2912887" y="1403056"/>
                      <a:pt x="2697697" y="1155395"/>
                    </a:cubicBezTo>
                    <a:cubicBezTo>
                      <a:pt x="2970228" y="893375"/>
                      <a:pt x="3251767" y="641210"/>
                      <a:pt x="3543912" y="400775"/>
                    </a:cubicBezTo>
                    <a:cubicBezTo>
                      <a:pt x="3784628" y="202477"/>
                      <a:pt x="3440586" y="-137341"/>
                      <a:pt x="3202122" y="59080"/>
                    </a:cubicBezTo>
                    <a:cubicBezTo>
                      <a:pt x="2876756" y="326636"/>
                      <a:pt x="2564998" y="608833"/>
                      <a:pt x="2263751" y="903229"/>
                    </a:cubicBezTo>
                    <a:cubicBezTo>
                      <a:pt x="2183888" y="914585"/>
                      <a:pt x="2107309" y="949777"/>
                      <a:pt x="2051939" y="1006085"/>
                    </a:cubicBezTo>
                    <a:cubicBezTo>
                      <a:pt x="2037862" y="1020350"/>
                      <a:pt x="2025756" y="1035459"/>
                      <a:pt x="2014682" y="1050850"/>
                    </a:cubicBezTo>
                    <a:cubicBezTo>
                      <a:pt x="1949740" y="1086981"/>
                      <a:pt x="1903474" y="1154269"/>
                      <a:pt x="1906853" y="1252995"/>
                    </a:cubicBezTo>
                    <a:cubicBezTo>
                      <a:pt x="1912765" y="1425861"/>
                      <a:pt x="1916706" y="1639080"/>
                      <a:pt x="1788324" y="1773093"/>
                    </a:cubicBezTo>
                    <a:cubicBezTo>
                      <a:pt x="1665385" y="1901569"/>
                      <a:pt x="1422886" y="1834375"/>
                      <a:pt x="1278362" y="1793176"/>
                    </a:cubicBezTo>
                    <a:cubicBezTo>
                      <a:pt x="1175319" y="1763896"/>
                      <a:pt x="1092734" y="1799558"/>
                      <a:pt x="1040743" y="1862341"/>
                    </a:cubicBezTo>
                    <a:lnTo>
                      <a:pt x="936385" y="1839255"/>
                    </a:lnTo>
                    <a:cubicBezTo>
                      <a:pt x="936010" y="1645931"/>
                      <a:pt x="802185" y="1471939"/>
                      <a:pt x="605764" y="1428676"/>
                    </a:cubicBezTo>
                    <a:cubicBezTo>
                      <a:pt x="378374" y="1378656"/>
                      <a:pt x="56668" y="1522429"/>
                      <a:pt x="6648" y="1749725"/>
                    </a:cubicBezTo>
                    <a:cubicBezTo>
                      <a:pt x="-43279" y="1977021"/>
                      <a:pt x="197062" y="2202066"/>
                      <a:pt x="424453" y="2251898"/>
                    </a:cubicBezTo>
                    <a:cubicBezTo>
                      <a:pt x="621061" y="2295161"/>
                      <a:pt x="815605" y="2193432"/>
                      <a:pt x="897064" y="2018220"/>
                    </a:cubicBezTo>
                    <a:lnTo>
                      <a:pt x="979649" y="2036332"/>
                    </a:lnTo>
                    <a:cubicBezTo>
                      <a:pt x="980024" y="2131868"/>
                      <a:pt x="1031452" y="2225527"/>
                      <a:pt x="1150074" y="2259124"/>
                    </a:cubicBezTo>
                    <a:cubicBezTo>
                      <a:pt x="1464741" y="2348466"/>
                      <a:pt x="1810566" y="2369300"/>
                      <a:pt x="2080656" y="2156738"/>
                    </a:cubicBezTo>
                    <a:cubicBezTo>
                      <a:pt x="2194211" y="2067302"/>
                      <a:pt x="2268631" y="1949055"/>
                      <a:pt x="2316493" y="1818515"/>
                    </a:cubicBezTo>
                    <a:cubicBezTo>
                      <a:pt x="2466084" y="1989785"/>
                      <a:pt x="2618209" y="2158708"/>
                      <a:pt x="2782816" y="2315808"/>
                    </a:cubicBezTo>
                    <a:cubicBezTo>
                      <a:pt x="2451069" y="2602321"/>
                      <a:pt x="2271634" y="3045089"/>
                      <a:pt x="2173471" y="3492174"/>
                    </a:cubicBezTo>
                    <a:cubicBezTo>
                      <a:pt x="2106746" y="3795767"/>
                      <a:pt x="2572694" y="3924994"/>
                      <a:pt x="2639606" y="3620650"/>
                    </a:cubicBezTo>
                    <a:cubicBezTo>
                      <a:pt x="2734954" y="3186516"/>
                      <a:pt x="2892898" y="2721037"/>
                      <a:pt x="3321401" y="2547421"/>
                    </a:cubicBezTo>
                    <a:cubicBezTo>
                      <a:pt x="3677174" y="2928062"/>
                      <a:pt x="4052185" y="3298850"/>
                      <a:pt x="4491668" y="3571662"/>
                    </a:cubicBezTo>
                    <a:cubicBezTo>
                      <a:pt x="4757160" y="3737020"/>
                      <a:pt x="4999753" y="3318746"/>
                      <a:pt x="4735387" y="3154702"/>
                    </a:cubicBezTo>
                    <a:close/>
                  </a:path>
                </a:pathLst>
              </a:custGeom>
              <a:grpFill/>
              <a:ln w="93785" cap="flat">
                <a:noFill/>
                <a:prstDash val="solid"/>
                <a:miter/>
              </a:ln>
              <a:effectLst>
                <a:outerShdw blurRad="190500" dist="228600" dir="2700000" algn="ctr">
                  <a:srgbClr val="000000">
                    <a:alpha val="14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FE58AF83-D54D-021C-22D6-F6B003A3A7A8}"/>
                  </a:ext>
                </a:extLst>
              </p:cNvPr>
              <p:cNvSpPr/>
              <p:nvPr/>
            </p:nvSpPr>
            <p:spPr>
              <a:xfrm>
                <a:off x="4635812" y="1260776"/>
                <a:ext cx="869957" cy="869957"/>
              </a:xfrm>
              <a:custGeom>
                <a:avLst/>
                <a:gdLst>
                  <a:gd name="connsiteX0" fmla="*/ 869957 w 869957"/>
                  <a:gd name="connsiteY0" fmla="*/ 434979 h 869957"/>
                  <a:gd name="connsiteX1" fmla="*/ 434979 w 869957"/>
                  <a:gd name="connsiteY1" fmla="*/ 869957 h 869957"/>
                  <a:gd name="connsiteX2" fmla="*/ 0 w 869957"/>
                  <a:gd name="connsiteY2" fmla="*/ 434979 h 869957"/>
                  <a:gd name="connsiteX3" fmla="*/ 434979 w 869957"/>
                  <a:gd name="connsiteY3" fmla="*/ 0 h 869957"/>
                  <a:gd name="connsiteX4" fmla="*/ 869957 w 869957"/>
                  <a:gd name="connsiteY4" fmla="*/ 434979 h 86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957" h="869957">
                    <a:moveTo>
                      <a:pt x="869957" y="434979"/>
                    </a:moveTo>
                    <a:cubicBezTo>
                      <a:pt x="869957" y="675211"/>
                      <a:pt x="675211" y="869957"/>
                      <a:pt x="434979" y="869957"/>
                    </a:cubicBezTo>
                    <a:cubicBezTo>
                      <a:pt x="194746" y="869957"/>
                      <a:pt x="0" y="675211"/>
                      <a:pt x="0" y="434979"/>
                    </a:cubicBezTo>
                    <a:cubicBezTo>
                      <a:pt x="0" y="194747"/>
                      <a:pt x="194746" y="0"/>
                      <a:pt x="434979" y="0"/>
                    </a:cubicBezTo>
                    <a:cubicBezTo>
                      <a:pt x="675211" y="0"/>
                      <a:pt x="869957" y="194747"/>
                      <a:pt x="869957" y="434979"/>
                    </a:cubicBezTo>
                    <a:close/>
                  </a:path>
                </a:pathLst>
              </a:custGeom>
              <a:grpFill/>
              <a:ln w="93785" cap="flat">
                <a:noFill/>
                <a:prstDash val="solid"/>
                <a:miter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03935BF2-201A-747D-330B-028C0C97D943}"/>
                  </a:ext>
                </a:extLst>
              </p:cNvPr>
              <p:cNvSpPr/>
              <p:nvPr/>
            </p:nvSpPr>
            <p:spPr>
              <a:xfrm>
                <a:off x="4113275" y="2147438"/>
                <a:ext cx="306127" cy="306127"/>
              </a:xfrm>
              <a:custGeom>
                <a:avLst/>
                <a:gdLst>
                  <a:gd name="connsiteX0" fmla="*/ 306127 w 306127"/>
                  <a:gd name="connsiteY0" fmla="*/ 153064 h 306127"/>
                  <a:gd name="connsiteX1" fmla="*/ 153064 w 306127"/>
                  <a:gd name="connsiteY1" fmla="*/ 306127 h 306127"/>
                  <a:gd name="connsiteX2" fmla="*/ 0 w 306127"/>
                  <a:gd name="connsiteY2" fmla="*/ 153064 h 306127"/>
                  <a:gd name="connsiteX3" fmla="*/ 153064 w 306127"/>
                  <a:gd name="connsiteY3" fmla="*/ 0 h 306127"/>
                  <a:gd name="connsiteX4" fmla="*/ 306127 w 306127"/>
                  <a:gd name="connsiteY4" fmla="*/ 153064 h 30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127" h="306127">
                    <a:moveTo>
                      <a:pt x="306127" y="153064"/>
                    </a:moveTo>
                    <a:cubicBezTo>
                      <a:pt x="306127" y="237598"/>
                      <a:pt x="237598" y="306127"/>
                      <a:pt x="153064" y="306127"/>
                    </a:cubicBezTo>
                    <a:cubicBezTo>
                      <a:pt x="68529" y="306127"/>
                      <a:pt x="0" y="237599"/>
                      <a:pt x="0" y="153064"/>
                    </a:cubicBezTo>
                    <a:cubicBezTo>
                      <a:pt x="0" y="68529"/>
                      <a:pt x="68529" y="0"/>
                      <a:pt x="153064" y="0"/>
                    </a:cubicBezTo>
                    <a:cubicBezTo>
                      <a:pt x="237599" y="0"/>
                      <a:pt x="306127" y="68529"/>
                      <a:pt x="306127" y="153064"/>
                    </a:cubicBezTo>
                    <a:close/>
                  </a:path>
                </a:pathLst>
              </a:custGeom>
              <a:grpFill/>
              <a:ln w="93785" cap="flat">
                <a:noFill/>
                <a:prstDash val="solid"/>
                <a:miter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5A5288-75E0-9D43-D989-8448C3DB7890}"/>
              </a:ext>
            </a:extLst>
          </p:cNvPr>
          <p:cNvGrpSpPr/>
          <p:nvPr/>
        </p:nvGrpSpPr>
        <p:grpSpPr>
          <a:xfrm>
            <a:off x="5187496" y="2235042"/>
            <a:ext cx="3594422" cy="845288"/>
            <a:chOff x="3117176" y="1605518"/>
            <a:chExt cx="5733565" cy="1402894"/>
          </a:xfrm>
          <a:solidFill>
            <a:schemeClr val="tx1">
              <a:lumMod val="75000"/>
              <a:lumOff val="25000"/>
            </a:schemeClr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A974BDA-B27E-A5CE-3AB3-36070133F305}"/>
                </a:ext>
              </a:extLst>
            </p:cNvPr>
            <p:cNvSpPr/>
            <p:nvPr/>
          </p:nvSpPr>
          <p:spPr>
            <a:xfrm>
              <a:off x="3117176" y="1605518"/>
              <a:ext cx="1915806" cy="1402894"/>
            </a:xfrm>
            <a:custGeom>
              <a:avLst/>
              <a:gdLst/>
              <a:ahLst/>
              <a:cxnLst/>
              <a:rect l="l" t="t" r="r" b="b"/>
              <a:pathLst>
                <a:path w="1915806" h="1098823">
                  <a:moveTo>
                    <a:pt x="418245" y="0"/>
                  </a:moveTo>
                  <a:lnTo>
                    <a:pt x="590035" y="0"/>
                  </a:lnTo>
                  <a:lnTo>
                    <a:pt x="354634" y="770439"/>
                  </a:lnTo>
                  <a:lnTo>
                    <a:pt x="1353994" y="770439"/>
                  </a:lnTo>
                  <a:lnTo>
                    <a:pt x="1546867" y="143010"/>
                  </a:lnTo>
                  <a:cubicBezTo>
                    <a:pt x="1558291" y="101546"/>
                    <a:pt x="1582477" y="67344"/>
                    <a:pt x="1619425" y="40407"/>
                  </a:cubicBezTo>
                  <a:cubicBezTo>
                    <a:pt x="1656373" y="13469"/>
                    <a:pt x="1697892" y="0"/>
                    <a:pt x="1743983" y="0"/>
                  </a:cubicBezTo>
                  <a:lnTo>
                    <a:pt x="1915806" y="0"/>
                  </a:lnTo>
                  <a:lnTo>
                    <a:pt x="1586040" y="1098823"/>
                  </a:lnTo>
                  <a:lnTo>
                    <a:pt x="207611" y="1098823"/>
                  </a:lnTo>
                  <a:cubicBezTo>
                    <a:pt x="172286" y="1098823"/>
                    <a:pt x="140086" y="1091176"/>
                    <a:pt x="111010" y="1075882"/>
                  </a:cubicBezTo>
                  <a:cubicBezTo>
                    <a:pt x="81934" y="1060587"/>
                    <a:pt x="58198" y="1040299"/>
                    <a:pt x="39801" y="1015017"/>
                  </a:cubicBezTo>
                  <a:cubicBezTo>
                    <a:pt x="21404" y="989735"/>
                    <a:pt x="9256" y="961443"/>
                    <a:pt x="3358" y="930142"/>
                  </a:cubicBezTo>
                  <a:cubicBezTo>
                    <a:pt x="-2541" y="898840"/>
                    <a:pt x="-666" y="872665"/>
                    <a:pt x="8982" y="851614"/>
                  </a:cubicBezTo>
                  <a:lnTo>
                    <a:pt x="221162" y="142780"/>
                  </a:lnTo>
                  <a:cubicBezTo>
                    <a:pt x="232564" y="101425"/>
                    <a:pt x="256728" y="67290"/>
                    <a:pt x="293654" y="40374"/>
                  </a:cubicBezTo>
                  <a:cubicBezTo>
                    <a:pt x="330579" y="13458"/>
                    <a:pt x="372110" y="0"/>
                    <a:pt x="418245" y="0"/>
                  </a:cubicBezTo>
                  <a:close/>
                </a:path>
              </a:pathLst>
            </a:custGeom>
            <a:grpFill/>
            <a:ln w="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600" b="1" cap="none" spc="0" dirty="0">
                <a:ln w="0"/>
                <a:solidFill>
                  <a:schemeClr val="tx1"/>
                </a:solidFill>
                <a:latin typeface="Siegra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E58A1BC-F2F5-BA05-22E0-B658976DB259}"/>
                </a:ext>
              </a:extLst>
            </p:cNvPr>
            <p:cNvSpPr/>
            <p:nvPr/>
          </p:nvSpPr>
          <p:spPr>
            <a:xfrm>
              <a:off x="5032982" y="1624473"/>
              <a:ext cx="1981158" cy="1364983"/>
            </a:xfrm>
            <a:custGeom>
              <a:avLst/>
              <a:gdLst/>
              <a:ahLst/>
              <a:cxnLst/>
              <a:rect l="l" t="t" r="r" b="b"/>
              <a:pathLst>
                <a:path w="1981158" h="1098823">
                  <a:moveTo>
                    <a:pt x="613714" y="328384"/>
                  </a:moveTo>
                  <a:cubicBezTo>
                    <a:pt x="597970" y="328384"/>
                    <a:pt x="583903" y="333235"/>
                    <a:pt x="571515" y="342938"/>
                  </a:cubicBezTo>
                  <a:cubicBezTo>
                    <a:pt x="559126" y="352641"/>
                    <a:pt x="550212" y="365145"/>
                    <a:pt x="544774" y="380451"/>
                  </a:cubicBezTo>
                  <a:lnTo>
                    <a:pt x="492280" y="530466"/>
                  </a:lnTo>
                  <a:lnTo>
                    <a:pt x="1491641" y="530466"/>
                  </a:lnTo>
                  <a:lnTo>
                    <a:pt x="1561172" y="328384"/>
                  </a:lnTo>
                  <a:close/>
                  <a:moveTo>
                    <a:pt x="588947" y="0"/>
                  </a:moveTo>
                  <a:lnTo>
                    <a:pt x="1981158" y="0"/>
                  </a:lnTo>
                  <a:lnTo>
                    <a:pt x="1694348" y="954695"/>
                  </a:lnTo>
                  <a:cubicBezTo>
                    <a:pt x="1682661" y="997080"/>
                    <a:pt x="1658393" y="1031698"/>
                    <a:pt x="1621544" y="1058548"/>
                  </a:cubicBezTo>
                  <a:cubicBezTo>
                    <a:pt x="1584695" y="1085398"/>
                    <a:pt x="1543367" y="1098823"/>
                    <a:pt x="1497561" y="1098823"/>
                  </a:cubicBezTo>
                  <a:lnTo>
                    <a:pt x="1325738" y="1098823"/>
                  </a:lnTo>
                  <a:lnTo>
                    <a:pt x="1398033" y="858850"/>
                  </a:lnTo>
                  <a:lnTo>
                    <a:pt x="397949" y="858850"/>
                  </a:lnTo>
                  <a:lnTo>
                    <a:pt x="368610" y="954464"/>
                  </a:lnTo>
                  <a:cubicBezTo>
                    <a:pt x="356901" y="996872"/>
                    <a:pt x="332622" y="1031534"/>
                    <a:pt x="295773" y="1058449"/>
                  </a:cubicBezTo>
                  <a:cubicBezTo>
                    <a:pt x="258924" y="1085365"/>
                    <a:pt x="217596" y="1098823"/>
                    <a:pt x="171790" y="1098823"/>
                  </a:cubicBezTo>
                  <a:lnTo>
                    <a:pt x="0" y="1098823"/>
                  </a:lnTo>
                  <a:lnTo>
                    <a:pt x="252603" y="248919"/>
                  </a:lnTo>
                  <a:cubicBezTo>
                    <a:pt x="264159" y="211380"/>
                    <a:pt x="280791" y="177420"/>
                    <a:pt x="302499" y="147039"/>
                  </a:cubicBezTo>
                  <a:cubicBezTo>
                    <a:pt x="324207" y="116659"/>
                    <a:pt x="349676" y="90516"/>
                    <a:pt x="378905" y="68611"/>
                  </a:cubicBezTo>
                  <a:cubicBezTo>
                    <a:pt x="408134" y="46705"/>
                    <a:pt x="441008" y="29794"/>
                    <a:pt x="477528" y="17876"/>
                  </a:cubicBezTo>
                  <a:cubicBezTo>
                    <a:pt x="514048" y="5959"/>
                    <a:pt x="551188" y="0"/>
                    <a:pt x="588947" y="0"/>
                  </a:cubicBezTo>
                  <a:close/>
                </a:path>
              </a:pathLst>
            </a:custGeom>
            <a:grpFill/>
            <a:ln w="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600" b="1" cap="none" spc="0" dirty="0">
                <a:ln w="0"/>
                <a:solidFill>
                  <a:schemeClr val="tx1"/>
                </a:solidFill>
                <a:latin typeface="Siegra" pitchFamily="2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0BA3F4C-7A2D-AFAD-C812-69D0393D61A4}"/>
                </a:ext>
              </a:extLst>
            </p:cNvPr>
            <p:cNvSpPr/>
            <p:nvPr/>
          </p:nvSpPr>
          <p:spPr>
            <a:xfrm>
              <a:off x="7014140" y="1643428"/>
              <a:ext cx="1836601" cy="1364984"/>
            </a:xfrm>
            <a:custGeom>
              <a:avLst/>
              <a:gdLst/>
              <a:ahLst/>
              <a:cxnLst/>
              <a:rect l="l" t="t" r="r" b="b"/>
              <a:pathLst>
                <a:path w="1836601" h="1098823">
                  <a:moveTo>
                    <a:pt x="526980" y="0"/>
                  </a:moveTo>
                  <a:lnTo>
                    <a:pt x="1836601" y="0"/>
                  </a:lnTo>
                  <a:lnTo>
                    <a:pt x="1784535" y="188893"/>
                  </a:lnTo>
                  <a:cubicBezTo>
                    <a:pt x="1773221" y="229854"/>
                    <a:pt x="1749150" y="263342"/>
                    <a:pt x="1712323" y="289359"/>
                  </a:cubicBezTo>
                  <a:cubicBezTo>
                    <a:pt x="1675496" y="315376"/>
                    <a:pt x="1634190" y="328384"/>
                    <a:pt x="1588406" y="328384"/>
                  </a:cubicBezTo>
                  <a:lnTo>
                    <a:pt x="561121" y="328384"/>
                  </a:lnTo>
                  <a:lnTo>
                    <a:pt x="537702" y="383115"/>
                  </a:lnTo>
                  <a:lnTo>
                    <a:pt x="1718917" y="383115"/>
                  </a:lnTo>
                  <a:lnTo>
                    <a:pt x="1666851" y="572008"/>
                  </a:lnTo>
                  <a:cubicBezTo>
                    <a:pt x="1655537" y="612968"/>
                    <a:pt x="1631460" y="646457"/>
                    <a:pt x="1594622" y="672473"/>
                  </a:cubicBezTo>
                  <a:cubicBezTo>
                    <a:pt x="1557784" y="698490"/>
                    <a:pt x="1516473" y="711499"/>
                    <a:pt x="1470689" y="711499"/>
                  </a:cubicBezTo>
                  <a:lnTo>
                    <a:pt x="443503" y="711499"/>
                  </a:lnTo>
                  <a:lnTo>
                    <a:pt x="419985" y="770439"/>
                  </a:lnTo>
                  <a:lnTo>
                    <a:pt x="1601200" y="770439"/>
                  </a:lnTo>
                  <a:lnTo>
                    <a:pt x="1549299" y="956767"/>
                  </a:lnTo>
                  <a:cubicBezTo>
                    <a:pt x="1537940" y="997859"/>
                    <a:pt x="1513831" y="1031808"/>
                    <a:pt x="1476971" y="1058614"/>
                  </a:cubicBezTo>
                  <a:cubicBezTo>
                    <a:pt x="1440111" y="1085420"/>
                    <a:pt x="1398789" y="1098823"/>
                    <a:pt x="1353005" y="1098823"/>
                  </a:cubicBezTo>
                  <a:lnTo>
                    <a:pt x="0" y="1098823"/>
                  </a:lnTo>
                  <a:lnTo>
                    <a:pt x="272897" y="183466"/>
                  </a:lnTo>
                  <a:cubicBezTo>
                    <a:pt x="287939" y="131476"/>
                    <a:pt x="319416" y="87901"/>
                    <a:pt x="367327" y="52741"/>
                  </a:cubicBezTo>
                  <a:cubicBezTo>
                    <a:pt x="415238" y="17580"/>
                    <a:pt x="468456" y="0"/>
                    <a:pt x="526980" y="0"/>
                  </a:cubicBezTo>
                  <a:close/>
                </a:path>
              </a:pathLst>
            </a:custGeom>
            <a:grpFill/>
            <a:ln w="0"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6600" b="1" cap="none" spc="0" dirty="0">
                <a:ln w="0"/>
                <a:solidFill>
                  <a:schemeClr val="tx1"/>
                </a:solidFill>
                <a:latin typeface="Siegra" pitchFamily="2" charset="0"/>
              </a:endParaRPr>
            </a:p>
          </p:txBody>
        </p: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4F2A551-97A5-88E2-1349-80C8884C2A35}"/>
              </a:ext>
            </a:extLst>
          </p:cNvPr>
          <p:cNvSpPr/>
          <p:nvPr/>
        </p:nvSpPr>
        <p:spPr>
          <a:xfrm>
            <a:off x="5187496" y="3318814"/>
            <a:ext cx="3471824" cy="220371"/>
          </a:xfrm>
          <a:custGeom>
            <a:avLst/>
            <a:gdLst/>
            <a:ahLst/>
            <a:cxnLst/>
            <a:rect l="l" t="t" r="r" b="b"/>
            <a:pathLst>
              <a:path w="3471824" h="220371">
                <a:moveTo>
                  <a:pt x="1626184" y="107595"/>
                </a:moveTo>
                <a:cubicBezTo>
                  <a:pt x="1600174" y="117552"/>
                  <a:pt x="1587170" y="133300"/>
                  <a:pt x="1587170" y="154839"/>
                </a:cubicBezTo>
                <a:cubicBezTo>
                  <a:pt x="1587170" y="166828"/>
                  <a:pt x="1591488" y="176784"/>
                  <a:pt x="1600124" y="184709"/>
                </a:cubicBezTo>
                <a:cubicBezTo>
                  <a:pt x="1608760" y="192634"/>
                  <a:pt x="1619986" y="196596"/>
                  <a:pt x="1633804" y="196596"/>
                </a:cubicBezTo>
                <a:cubicBezTo>
                  <a:pt x="1644777" y="196596"/>
                  <a:pt x="1654683" y="194463"/>
                  <a:pt x="1663522" y="190196"/>
                </a:cubicBezTo>
                <a:cubicBezTo>
                  <a:pt x="1672361" y="185928"/>
                  <a:pt x="1680743" y="179324"/>
                  <a:pt x="1688668" y="170384"/>
                </a:cubicBezTo>
                <a:close/>
                <a:moveTo>
                  <a:pt x="2260473" y="39624"/>
                </a:moveTo>
                <a:lnTo>
                  <a:pt x="2222068" y="146914"/>
                </a:lnTo>
                <a:lnTo>
                  <a:pt x="2298878" y="146914"/>
                </a:lnTo>
                <a:close/>
                <a:moveTo>
                  <a:pt x="3142412" y="27128"/>
                </a:moveTo>
                <a:lnTo>
                  <a:pt x="3142412" y="107595"/>
                </a:lnTo>
                <a:lnTo>
                  <a:pt x="3183255" y="107595"/>
                </a:lnTo>
                <a:cubicBezTo>
                  <a:pt x="3198291" y="107595"/>
                  <a:pt x="3209569" y="103886"/>
                  <a:pt x="3217088" y="96470"/>
                </a:cubicBezTo>
                <a:cubicBezTo>
                  <a:pt x="3224606" y="89053"/>
                  <a:pt x="3228365" y="79147"/>
                  <a:pt x="3228365" y="66752"/>
                </a:cubicBezTo>
                <a:cubicBezTo>
                  <a:pt x="3228365" y="54153"/>
                  <a:pt x="3224656" y="44400"/>
                  <a:pt x="3217240" y="37491"/>
                </a:cubicBezTo>
                <a:cubicBezTo>
                  <a:pt x="3209823" y="30582"/>
                  <a:pt x="3198495" y="27128"/>
                  <a:pt x="3183255" y="27128"/>
                </a:cubicBezTo>
                <a:close/>
                <a:moveTo>
                  <a:pt x="1989887" y="27128"/>
                </a:moveTo>
                <a:lnTo>
                  <a:pt x="1989887" y="105156"/>
                </a:lnTo>
                <a:lnTo>
                  <a:pt x="2030730" y="105156"/>
                </a:lnTo>
                <a:cubicBezTo>
                  <a:pt x="2046173" y="105156"/>
                  <a:pt x="2057552" y="101804"/>
                  <a:pt x="2064867" y="95098"/>
                </a:cubicBezTo>
                <a:cubicBezTo>
                  <a:pt x="2072183" y="88392"/>
                  <a:pt x="2075840" y="78842"/>
                  <a:pt x="2075840" y="66447"/>
                </a:cubicBezTo>
                <a:cubicBezTo>
                  <a:pt x="2075840" y="40234"/>
                  <a:pt x="2060803" y="27128"/>
                  <a:pt x="2030730" y="27128"/>
                </a:cubicBezTo>
                <a:close/>
                <a:moveTo>
                  <a:pt x="1046912" y="27128"/>
                </a:moveTo>
                <a:lnTo>
                  <a:pt x="1046912" y="107595"/>
                </a:lnTo>
                <a:lnTo>
                  <a:pt x="1087755" y="107595"/>
                </a:lnTo>
                <a:cubicBezTo>
                  <a:pt x="1102792" y="107595"/>
                  <a:pt x="1114069" y="103886"/>
                  <a:pt x="1121588" y="96470"/>
                </a:cubicBezTo>
                <a:cubicBezTo>
                  <a:pt x="1129106" y="89053"/>
                  <a:pt x="1132865" y="79147"/>
                  <a:pt x="1132865" y="66752"/>
                </a:cubicBezTo>
                <a:cubicBezTo>
                  <a:pt x="1132865" y="54153"/>
                  <a:pt x="1129157" y="44400"/>
                  <a:pt x="1121740" y="37491"/>
                </a:cubicBezTo>
                <a:cubicBezTo>
                  <a:pt x="1114323" y="30582"/>
                  <a:pt x="1102995" y="27128"/>
                  <a:pt x="1087755" y="27128"/>
                </a:cubicBezTo>
                <a:close/>
                <a:moveTo>
                  <a:pt x="401117" y="25908"/>
                </a:moveTo>
                <a:cubicBezTo>
                  <a:pt x="386080" y="25908"/>
                  <a:pt x="372669" y="29363"/>
                  <a:pt x="360883" y="36272"/>
                </a:cubicBezTo>
                <a:cubicBezTo>
                  <a:pt x="349098" y="43180"/>
                  <a:pt x="339801" y="52985"/>
                  <a:pt x="332994" y="65685"/>
                </a:cubicBezTo>
                <a:cubicBezTo>
                  <a:pt x="326187" y="78385"/>
                  <a:pt x="322783" y="93269"/>
                  <a:pt x="322783" y="110338"/>
                </a:cubicBezTo>
                <a:cubicBezTo>
                  <a:pt x="322783" y="127204"/>
                  <a:pt x="326187" y="142037"/>
                  <a:pt x="332994" y="154839"/>
                </a:cubicBezTo>
                <a:cubicBezTo>
                  <a:pt x="339801" y="167640"/>
                  <a:pt x="349148" y="177496"/>
                  <a:pt x="361035" y="184404"/>
                </a:cubicBezTo>
                <a:cubicBezTo>
                  <a:pt x="372923" y="191313"/>
                  <a:pt x="386283" y="194768"/>
                  <a:pt x="401117" y="194768"/>
                </a:cubicBezTo>
                <a:cubicBezTo>
                  <a:pt x="415950" y="194768"/>
                  <a:pt x="429311" y="191313"/>
                  <a:pt x="441198" y="184404"/>
                </a:cubicBezTo>
                <a:cubicBezTo>
                  <a:pt x="453085" y="177496"/>
                  <a:pt x="462432" y="167640"/>
                  <a:pt x="469239" y="154839"/>
                </a:cubicBezTo>
                <a:cubicBezTo>
                  <a:pt x="476047" y="142037"/>
                  <a:pt x="479450" y="127204"/>
                  <a:pt x="479450" y="110338"/>
                </a:cubicBezTo>
                <a:cubicBezTo>
                  <a:pt x="479450" y="93269"/>
                  <a:pt x="476047" y="78385"/>
                  <a:pt x="469239" y="65685"/>
                </a:cubicBezTo>
                <a:cubicBezTo>
                  <a:pt x="462432" y="52985"/>
                  <a:pt x="453136" y="43180"/>
                  <a:pt x="441350" y="36272"/>
                </a:cubicBezTo>
                <a:cubicBezTo>
                  <a:pt x="429565" y="29363"/>
                  <a:pt x="416153" y="25908"/>
                  <a:pt x="401117" y="25908"/>
                </a:cubicBezTo>
                <a:close/>
                <a:moveTo>
                  <a:pt x="0" y="5792"/>
                </a:moveTo>
                <a:lnTo>
                  <a:pt x="29870" y="5792"/>
                </a:lnTo>
                <a:lnTo>
                  <a:pt x="107899" y="180137"/>
                </a:lnTo>
                <a:lnTo>
                  <a:pt x="185928" y="5792"/>
                </a:lnTo>
                <a:lnTo>
                  <a:pt x="215493" y="5792"/>
                </a:lnTo>
                <a:lnTo>
                  <a:pt x="215493" y="216713"/>
                </a:lnTo>
                <a:lnTo>
                  <a:pt x="187757" y="216713"/>
                </a:lnTo>
                <a:lnTo>
                  <a:pt x="187757" y="59436"/>
                </a:lnTo>
                <a:lnTo>
                  <a:pt x="117653" y="216713"/>
                </a:lnTo>
                <a:lnTo>
                  <a:pt x="98145" y="216713"/>
                </a:lnTo>
                <a:lnTo>
                  <a:pt x="27737" y="59132"/>
                </a:lnTo>
                <a:lnTo>
                  <a:pt x="27737" y="216713"/>
                </a:lnTo>
                <a:lnTo>
                  <a:pt x="0" y="216713"/>
                </a:lnTo>
                <a:close/>
                <a:moveTo>
                  <a:pt x="2244623" y="5487"/>
                </a:moveTo>
                <a:lnTo>
                  <a:pt x="2276627" y="5487"/>
                </a:lnTo>
                <a:lnTo>
                  <a:pt x="2353132" y="216713"/>
                </a:lnTo>
                <a:lnTo>
                  <a:pt x="2323871" y="216713"/>
                </a:lnTo>
                <a:lnTo>
                  <a:pt x="2306802" y="169469"/>
                </a:lnTo>
                <a:lnTo>
                  <a:pt x="2214143" y="169469"/>
                </a:lnTo>
                <a:lnTo>
                  <a:pt x="2197074" y="216713"/>
                </a:lnTo>
                <a:lnTo>
                  <a:pt x="2167814" y="216713"/>
                </a:lnTo>
                <a:close/>
                <a:moveTo>
                  <a:pt x="3114675" y="4268"/>
                </a:moveTo>
                <a:lnTo>
                  <a:pt x="3183255" y="4268"/>
                </a:lnTo>
                <a:cubicBezTo>
                  <a:pt x="3199308" y="4268"/>
                  <a:pt x="3212871" y="7011"/>
                  <a:pt x="3223946" y="12497"/>
                </a:cubicBezTo>
                <a:cubicBezTo>
                  <a:pt x="3235020" y="17984"/>
                  <a:pt x="3243300" y="25400"/>
                  <a:pt x="3248787" y="34748"/>
                </a:cubicBezTo>
                <a:cubicBezTo>
                  <a:pt x="3254273" y="44095"/>
                  <a:pt x="3257016" y="54763"/>
                  <a:pt x="3257016" y="66752"/>
                </a:cubicBezTo>
                <a:cubicBezTo>
                  <a:pt x="3257016" y="81382"/>
                  <a:pt x="3252800" y="94285"/>
                  <a:pt x="3244367" y="105461"/>
                </a:cubicBezTo>
                <a:cubicBezTo>
                  <a:pt x="3235934" y="116637"/>
                  <a:pt x="3223285" y="124054"/>
                  <a:pt x="3206420" y="127712"/>
                </a:cubicBezTo>
                <a:lnTo>
                  <a:pt x="3259760" y="216713"/>
                </a:lnTo>
                <a:lnTo>
                  <a:pt x="3226536" y="216713"/>
                </a:lnTo>
                <a:lnTo>
                  <a:pt x="3175940" y="129845"/>
                </a:lnTo>
                <a:lnTo>
                  <a:pt x="3142412" y="129845"/>
                </a:lnTo>
                <a:lnTo>
                  <a:pt x="3142412" y="216713"/>
                </a:lnTo>
                <a:lnTo>
                  <a:pt x="3114675" y="216713"/>
                </a:lnTo>
                <a:close/>
                <a:moveTo>
                  <a:pt x="2705100" y="4268"/>
                </a:moveTo>
                <a:lnTo>
                  <a:pt x="2732837" y="4268"/>
                </a:lnTo>
                <a:lnTo>
                  <a:pt x="2732837" y="102718"/>
                </a:lnTo>
                <a:lnTo>
                  <a:pt x="2820619" y="4268"/>
                </a:lnTo>
                <a:lnTo>
                  <a:pt x="2855671" y="4268"/>
                </a:lnTo>
                <a:lnTo>
                  <a:pt x="2759354" y="110643"/>
                </a:lnTo>
                <a:lnTo>
                  <a:pt x="2856585" y="216713"/>
                </a:lnTo>
                <a:lnTo>
                  <a:pt x="2820314" y="216713"/>
                </a:lnTo>
                <a:lnTo>
                  <a:pt x="2732837" y="119787"/>
                </a:lnTo>
                <a:lnTo>
                  <a:pt x="2732837" y="216713"/>
                </a:lnTo>
                <a:lnTo>
                  <a:pt x="2705100" y="216713"/>
                </a:lnTo>
                <a:close/>
                <a:moveTo>
                  <a:pt x="1962150" y="4268"/>
                </a:moveTo>
                <a:lnTo>
                  <a:pt x="2030730" y="4268"/>
                </a:lnTo>
                <a:cubicBezTo>
                  <a:pt x="2054707" y="4268"/>
                  <a:pt x="2072945" y="10059"/>
                  <a:pt x="2085441" y="21641"/>
                </a:cubicBezTo>
                <a:cubicBezTo>
                  <a:pt x="2097938" y="33224"/>
                  <a:pt x="2104187" y="48159"/>
                  <a:pt x="2104187" y="66447"/>
                </a:cubicBezTo>
                <a:cubicBezTo>
                  <a:pt x="2104187" y="84125"/>
                  <a:pt x="2098141" y="98806"/>
                  <a:pt x="2086051" y="110490"/>
                </a:cubicBezTo>
                <a:cubicBezTo>
                  <a:pt x="2073961" y="122174"/>
                  <a:pt x="2055520" y="128016"/>
                  <a:pt x="2030730" y="128016"/>
                </a:cubicBezTo>
                <a:lnTo>
                  <a:pt x="1989887" y="128016"/>
                </a:lnTo>
                <a:lnTo>
                  <a:pt x="1989887" y="216713"/>
                </a:lnTo>
                <a:lnTo>
                  <a:pt x="1962150" y="216713"/>
                </a:lnTo>
                <a:close/>
                <a:moveTo>
                  <a:pt x="1019175" y="4268"/>
                </a:moveTo>
                <a:lnTo>
                  <a:pt x="1087755" y="4268"/>
                </a:lnTo>
                <a:cubicBezTo>
                  <a:pt x="1103808" y="4268"/>
                  <a:pt x="1117371" y="7011"/>
                  <a:pt x="1128446" y="12497"/>
                </a:cubicBezTo>
                <a:cubicBezTo>
                  <a:pt x="1139520" y="17984"/>
                  <a:pt x="1147800" y="25400"/>
                  <a:pt x="1153287" y="34748"/>
                </a:cubicBezTo>
                <a:cubicBezTo>
                  <a:pt x="1158773" y="44095"/>
                  <a:pt x="1161516" y="54763"/>
                  <a:pt x="1161516" y="66752"/>
                </a:cubicBezTo>
                <a:cubicBezTo>
                  <a:pt x="1161516" y="81382"/>
                  <a:pt x="1157300" y="94285"/>
                  <a:pt x="1148867" y="105461"/>
                </a:cubicBezTo>
                <a:cubicBezTo>
                  <a:pt x="1140434" y="116637"/>
                  <a:pt x="1127785" y="124054"/>
                  <a:pt x="1110920" y="127712"/>
                </a:cubicBezTo>
                <a:lnTo>
                  <a:pt x="1164260" y="216713"/>
                </a:lnTo>
                <a:lnTo>
                  <a:pt x="1131037" y="216713"/>
                </a:lnTo>
                <a:lnTo>
                  <a:pt x="1080440" y="129845"/>
                </a:lnTo>
                <a:lnTo>
                  <a:pt x="1046912" y="129845"/>
                </a:lnTo>
                <a:lnTo>
                  <a:pt x="1046912" y="216713"/>
                </a:lnTo>
                <a:lnTo>
                  <a:pt x="1019175" y="216713"/>
                </a:lnTo>
                <a:close/>
                <a:moveTo>
                  <a:pt x="564261" y="4268"/>
                </a:moveTo>
                <a:lnTo>
                  <a:pt x="593826" y="4268"/>
                </a:lnTo>
                <a:lnTo>
                  <a:pt x="660578" y="187452"/>
                </a:lnTo>
                <a:lnTo>
                  <a:pt x="727329" y="4268"/>
                </a:lnTo>
                <a:lnTo>
                  <a:pt x="756590" y="4268"/>
                </a:lnTo>
                <a:lnTo>
                  <a:pt x="676427" y="216713"/>
                </a:lnTo>
                <a:lnTo>
                  <a:pt x="644423" y="216713"/>
                </a:lnTo>
                <a:close/>
                <a:moveTo>
                  <a:pt x="2924175" y="3963"/>
                </a:moveTo>
                <a:lnTo>
                  <a:pt x="3038475" y="3963"/>
                </a:lnTo>
                <a:lnTo>
                  <a:pt x="3038475" y="26823"/>
                </a:lnTo>
                <a:lnTo>
                  <a:pt x="2951912" y="26823"/>
                </a:lnTo>
                <a:lnTo>
                  <a:pt x="2951912" y="97841"/>
                </a:lnTo>
                <a:lnTo>
                  <a:pt x="3029331" y="97841"/>
                </a:lnTo>
                <a:lnTo>
                  <a:pt x="3029331" y="120701"/>
                </a:lnTo>
                <a:lnTo>
                  <a:pt x="2951912" y="120701"/>
                </a:lnTo>
                <a:lnTo>
                  <a:pt x="2951912" y="193853"/>
                </a:lnTo>
                <a:lnTo>
                  <a:pt x="3038475" y="193853"/>
                </a:lnTo>
                <a:lnTo>
                  <a:pt x="3038475" y="216713"/>
                </a:lnTo>
                <a:lnTo>
                  <a:pt x="2924175" y="216713"/>
                </a:lnTo>
                <a:close/>
                <a:moveTo>
                  <a:pt x="828675" y="3963"/>
                </a:moveTo>
                <a:lnTo>
                  <a:pt x="942975" y="3963"/>
                </a:lnTo>
                <a:lnTo>
                  <a:pt x="942975" y="26823"/>
                </a:lnTo>
                <a:lnTo>
                  <a:pt x="856412" y="26823"/>
                </a:lnTo>
                <a:lnTo>
                  <a:pt x="856412" y="97841"/>
                </a:lnTo>
                <a:lnTo>
                  <a:pt x="933831" y="97841"/>
                </a:lnTo>
                <a:lnTo>
                  <a:pt x="933831" y="120701"/>
                </a:lnTo>
                <a:lnTo>
                  <a:pt x="856412" y="120701"/>
                </a:lnTo>
                <a:lnTo>
                  <a:pt x="856412" y="193853"/>
                </a:lnTo>
                <a:lnTo>
                  <a:pt x="942975" y="193853"/>
                </a:lnTo>
                <a:lnTo>
                  <a:pt x="942975" y="216713"/>
                </a:lnTo>
                <a:lnTo>
                  <a:pt x="828675" y="216713"/>
                </a:lnTo>
                <a:close/>
                <a:moveTo>
                  <a:pt x="401117" y="1829"/>
                </a:moveTo>
                <a:cubicBezTo>
                  <a:pt x="421030" y="1829"/>
                  <a:pt x="439115" y="6452"/>
                  <a:pt x="455371" y="15698"/>
                </a:cubicBezTo>
                <a:cubicBezTo>
                  <a:pt x="471627" y="24943"/>
                  <a:pt x="484429" y="37796"/>
                  <a:pt x="493776" y="54255"/>
                </a:cubicBezTo>
                <a:cubicBezTo>
                  <a:pt x="503123" y="70714"/>
                  <a:pt x="507797" y="89408"/>
                  <a:pt x="507797" y="110338"/>
                </a:cubicBezTo>
                <a:cubicBezTo>
                  <a:pt x="507797" y="131268"/>
                  <a:pt x="503123" y="149962"/>
                  <a:pt x="493776" y="166421"/>
                </a:cubicBezTo>
                <a:cubicBezTo>
                  <a:pt x="484429" y="182880"/>
                  <a:pt x="471627" y="195733"/>
                  <a:pt x="455371" y="204978"/>
                </a:cubicBezTo>
                <a:cubicBezTo>
                  <a:pt x="439115" y="214224"/>
                  <a:pt x="421030" y="218847"/>
                  <a:pt x="401117" y="218847"/>
                </a:cubicBezTo>
                <a:cubicBezTo>
                  <a:pt x="381406" y="218847"/>
                  <a:pt x="363423" y="214224"/>
                  <a:pt x="347167" y="204978"/>
                </a:cubicBezTo>
                <a:cubicBezTo>
                  <a:pt x="330911" y="195733"/>
                  <a:pt x="318059" y="182830"/>
                  <a:pt x="308610" y="166269"/>
                </a:cubicBezTo>
                <a:cubicBezTo>
                  <a:pt x="299161" y="149708"/>
                  <a:pt x="294437" y="131064"/>
                  <a:pt x="294437" y="110338"/>
                </a:cubicBezTo>
                <a:cubicBezTo>
                  <a:pt x="294437" y="89612"/>
                  <a:pt x="299161" y="70968"/>
                  <a:pt x="308610" y="54407"/>
                </a:cubicBezTo>
                <a:cubicBezTo>
                  <a:pt x="318059" y="37846"/>
                  <a:pt x="330911" y="24943"/>
                  <a:pt x="347167" y="15698"/>
                </a:cubicBezTo>
                <a:cubicBezTo>
                  <a:pt x="363423" y="6452"/>
                  <a:pt x="381406" y="1829"/>
                  <a:pt x="401117" y="1829"/>
                </a:cubicBezTo>
                <a:close/>
                <a:moveTo>
                  <a:pt x="3399282" y="1524"/>
                </a:moveTo>
                <a:cubicBezTo>
                  <a:pt x="3419195" y="1524"/>
                  <a:pt x="3435502" y="6503"/>
                  <a:pt x="3448202" y="16460"/>
                </a:cubicBezTo>
                <a:cubicBezTo>
                  <a:pt x="3460902" y="26416"/>
                  <a:pt x="3468065" y="39624"/>
                  <a:pt x="3469690" y="56084"/>
                </a:cubicBezTo>
                <a:lnTo>
                  <a:pt x="3439210" y="56084"/>
                </a:lnTo>
                <a:cubicBezTo>
                  <a:pt x="3438195" y="47956"/>
                  <a:pt x="3433928" y="40793"/>
                  <a:pt x="3426409" y="34595"/>
                </a:cubicBezTo>
                <a:cubicBezTo>
                  <a:pt x="3418890" y="28398"/>
                  <a:pt x="3408934" y="25299"/>
                  <a:pt x="3396538" y="25299"/>
                </a:cubicBezTo>
                <a:cubicBezTo>
                  <a:pt x="3384956" y="25299"/>
                  <a:pt x="3375507" y="28296"/>
                  <a:pt x="3368192" y="34290"/>
                </a:cubicBezTo>
                <a:cubicBezTo>
                  <a:pt x="3360877" y="40285"/>
                  <a:pt x="3357219" y="48667"/>
                  <a:pt x="3357219" y="59436"/>
                </a:cubicBezTo>
                <a:cubicBezTo>
                  <a:pt x="3357219" y="67158"/>
                  <a:pt x="3359404" y="73457"/>
                  <a:pt x="3363772" y="78334"/>
                </a:cubicBezTo>
                <a:cubicBezTo>
                  <a:pt x="3368141" y="83211"/>
                  <a:pt x="3373526" y="86919"/>
                  <a:pt x="3379927" y="89459"/>
                </a:cubicBezTo>
                <a:cubicBezTo>
                  <a:pt x="3386328" y="91999"/>
                  <a:pt x="3395319" y="94895"/>
                  <a:pt x="3406902" y="98146"/>
                </a:cubicBezTo>
                <a:cubicBezTo>
                  <a:pt x="3420922" y="102007"/>
                  <a:pt x="3432200" y="105817"/>
                  <a:pt x="3440734" y="109576"/>
                </a:cubicBezTo>
                <a:cubicBezTo>
                  <a:pt x="3449269" y="113335"/>
                  <a:pt x="3456584" y="119126"/>
                  <a:pt x="3462680" y="126950"/>
                </a:cubicBezTo>
                <a:cubicBezTo>
                  <a:pt x="3468776" y="134773"/>
                  <a:pt x="3471824" y="145390"/>
                  <a:pt x="3471824" y="158801"/>
                </a:cubicBezTo>
                <a:cubicBezTo>
                  <a:pt x="3471824" y="169164"/>
                  <a:pt x="3469081" y="178918"/>
                  <a:pt x="3463594" y="188062"/>
                </a:cubicBezTo>
                <a:cubicBezTo>
                  <a:pt x="3458108" y="197206"/>
                  <a:pt x="3449980" y="204623"/>
                  <a:pt x="3439210" y="210312"/>
                </a:cubicBezTo>
                <a:cubicBezTo>
                  <a:pt x="3428441" y="216002"/>
                  <a:pt x="3415741" y="218847"/>
                  <a:pt x="3401110" y="218847"/>
                </a:cubicBezTo>
                <a:cubicBezTo>
                  <a:pt x="3387090" y="218847"/>
                  <a:pt x="3374542" y="216358"/>
                  <a:pt x="3363468" y="211379"/>
                </a:cubicBezTo>
                <a:cubicBezTo>
                  <a:pt x="3352394" y="206401"/>
                  <a:pt x="3343706" y="199492"/>
                  <a:pt x="3337407" y="190653"/>
                </a:cubicBezTo>
                <a:cubicBezTo>
                  <a:pt x="3331108" y="181814"/>
                  <a:pt x="3327857" y="171603"/>
                  <a:pt x="3327654" y="160020"/>
                </a:cubicBezTo>
                <a:lnTo>
                  <a:pt x="3357219" y="160020"/>
                </a:lnTo>
                <a:cubicBezTo>
                  <a:pt x="3358235" y="169977"/>
                  <a:pt x="3362350" y="178359"/>
                  <a:pt x="3369564" y="185166"/>
                </a:cubicBezTo>
                <a:cubicBezTo>
                  <a:pt x="3376778" y="191974"/>
                  <a:pt x="3387293" y="195377"/>
                  <a:pt x="3401110" y="195377"/>
                </a:cubicBezTo>
                <a:cubicBezTo>
                  <a:pt x="3414318" y="195377"/>
                  <a:pt x="3424732" y="192075"/>
                  <a:pt x="3432352" y="185471"/>
                </a:cubicBezTo>
                <a:cubicBezTo>
                  <a:pt x="3439972" y="178867"/>
                  <a:pt x="3443782" y="170384"/>
                  <a:pt x="3443782" y="160020"/>
                </a:cubicBezTo>
                <a:cubicBezTo>
                  <a:pt x="3443782" y="151892"/>
                  <a:pt x="3441547" y="145288"/>
                  <a:pt x="3437077" y="140208"/>
                </a:cubicBezTo>
                <a:cubicBezTo>
                  <a:pt x="3432606" y="135128"/>
                  <a:pt x="3427018" y="131268"/>
                  <a:pt x="3420313" y="128626"/>
                </a:cubicBezTo>
                <a:cubicBezTo>
                  <a:pt x="3413607" y="125984"/>
                  <a:pt x="3404565" y="123140"/>
                  <a:pt x="3393186" y="120092"/>
                </a:cubicBezTo>
                <a:cubicBezTo>
                  <a:pt x="3379165" y="116434"/>
                  <a:pt x="3367938" y="112776"/>
                  <a:pt x="3359505" y="109119"/>
                </a:cubicBezTo>
                <a:cubicBezTo>
                  <a:pt x="3351072" y="105461"/>
                  <a:pt x="3343859" y="99721"/>
                  <a:pt x="3337864" y="91898"/>
                </a:cubicBezTo>
                <a:cubicBezTo>
                  <a:pt x="3331870" y="84074"/>
                  <a:pt x="3328873" y="73559"/>
                  <a:pt x="3328873" y="60351"/>
                </a:cubicBezTo>
                <a:cubicBezTo>
                  <a:pt x="3328873" y="48768"/>
                  <a:pt x="3331820" y="38507"/>
                  <a:pt x="3337712" y="29566"/>
                </a:cubicBezTo>
                <a:cubicBezTo>
                  <a:pt x="3343605" y="20625"/>
                  <a:pt x="3351885" y="13716"/>
                  <a:pt x="3362553" y="8840"/>
                </a:cubicBezTo>
                <a:cubicBezTo>
                  <a:pt x="3373221" y="3963"/>
                  <a:pt x="3385464" y="1524"/>
                  <a:pt x="3399282" y="1524"/>
                </a:cubicBezTo>
                <a:close/>
                <a:moveTo>
                  <a:pt x="2524582" y="1524"/>
                </a:moveTo>
                <a:cubicBezTo>
                  <a:pt x="2547747" y="1524"/>
                  <a:pt x="2567965" y="7112"/>
                  <a:pt x="2585237" y="18288"/>
                </a:cubicBezTo>
                <a:cubicBezTo>
                  <a:pt x="2602509" y="29464"/>
                  <a:pt x="2615107" y="45314"/>
                  <a:pt x="2623032" y="65837"/>
                </a:cubicBezTo>
                <a:lnTo>
                  <a:pt x="2589809" y="65837"/>
                </a:lnTo>
                <a:cubicBezTo>
                  <a:pt x="2583916" y="53036"/>
                  <a:pt x="2575433" y="43180"/>
                  <a:pt x="2564358" y="36272"/>
                </a:cubicBezTo>
                <a:cubicBezTo>
                  <a:pt x="2553284" y="29363"/>
                  <a:pt x="2540025" y="25908"/>
                  <a:pt x="2524582" y="25908"/>
                </a:cubicBezTo>
                <a:cubicBezTo>
                  <a:pt x="2509748" y="25908"/>
                  <a:pt x="2496439" y="29363"/>
                  <a:pt x="2484653" y="36272"/>
                </a:cubicBezTo>
                <a:cubicBezTo>
                  <a:pt x="2472868" y="43180"/>
                  <a:pt x="2463622" y="52985"/>
                  <a:pt x="2456916" y="65685"/>
                </a:cubicBezTo>
                <a:cubicBezTo>
                  <a:pt x="2450211" y="78385"/>
                  <a:pt x="2446858" y="93269"/>
                  <a:pt x="2446858" y="110338"/>
                </a:cubicBezTo>
                <a:cubicBezTo>
                  <a:pt x="2446858" y="127204"/>
                  <a:pt x="2450211" y="141986"/>
                  <a:pt x="2456916" y="154686"/>
                </a:cubicBezTo>
                <a:cubicBezTo>
                  <a:pt x="2463622" y="167386"/>
                  <a:pt x="2472868" y="177191"/>
                  <a:pt x="2484653" y="184100"/>
                </a:cubicBezTo>
                <a:cubicBezTo>
                  <a:pt x="2496439" y="191008"/>
                  <a:pt x="2509748" y="194463"/>
                  <a:pt x="2524582" y="194463"/>
                </a:cubicBezTo>
                <a:cubicBezTo>
                  <a:pt x="2540025" y="194463"/>
                  <a:pt x="2553284" y="191059"/>
                  <a:pt x="2564358" y="184252"/>
                </a:cubicBezTo>
                <a:cubicBezTo>
                  <a:pt x="2575433" y="177445"/>
                  <a:pt x="2583916" y="167640"/>
                  <a:pt x="2589809" y="154839"/>
                </a:cubicBezTo>
                <a:lnTo>
                  <a:pt x="2623032" y="154839"/>
                </a:lnTo>
                <a:cubicBezTo>
                  <a:pt x="2615107" y="175159"/>
                  <a:pt x="2602509" y="190856"/>
                  <a:pt x="2585237" y="201930"/>
                </a:cubicBezTo>
                <a:cubicBezTo>
                  <a:pt x="2567965" y="213005"/>
                  <a:pt x="2547747" y="218542"/>
                  <a:pt x="2524582" y="218542"/>
                </a:cubicBezTo>
                <a:cubicBezTo>
                  <a:pt x="2504871" y="218542"/>
                  <a:pt x="2486939" y="213919"/>
                  <a:pt x="2470785" y="204674"/>
                </a:cubicBezTo>
                <a:cubicBezTo>
                  <a:pt x="2454630" y="195428"/>
                  <a:pt x="2441879" y="182576"/>
                  <a:pt x="2432532" y="166116"/>
                </a:cubicBezTo>
                <a:cubicBezTo>
                  <a:pt x="2423185" y="149657"/>
                  <a:pt x="2418512" y="131064"/>
                  <a:pt x="2418512" y="110338"/>
                </a:cubicBezTo>
                <a:cubicBezTo>
                  <a:pt x="2418512" y="89612"/>
                  <a:pt x="2423185" y="70968"/>
                  <a:pt x="2432532" y="54407"/>
                </a:cubicBezTo>
                <a:cubicBezTo>
                  <a:pt x="2441879" y="37846"/>
                  <a:pt x="2454630" y="24892"/>
                  <a:pt x="2470785" y="15545"/>
                </a:cubicBezTo>
                <a:cubicBezTo>
                  <a:pt x="2486939" y="6198"/>
                  <a:pt x="2504871" y="1524"/>
                  <a:pt x="2524582" y="1524"/>
                </a:cubicBezTo>
                <a:close/>
                <a:moveTo>
                  <a:pt x="1303782" y="1524"/>
                </a:moveTo>
                <a:cubicBezTo>
                  <a:pt x="1323696" y="1524"/>
                  <a:pt x="1340002" y="6503"/>
                  <a:pt x="1352702" y="16460"/>
                </a:cubicBezTo>
                <a:cubicBezTo>
                  <a:pt x="1365402" y="26416"/>
                  <a:pt x="1372565" y="39624"/>
                  <a:pt x="1374191" y="56084"/>
                </a:cubicBezTo>
                <a:lnTo>
                  <a:pt x="1343711" y="56084"/>
                </a:lnTo>
                <a:cubicBezTo>
                  <a:pt x="1342695" y="47956"/>
                  <a:pt x="1338427" y="40793"/>
                  <a:pt x="1330909" y="34595"/>
                </a:cubicBezTo>
                <a:cubicBezTo>
                  <a:pt x="1323391" y="28398"/>
                  <a:pt x="1313434" y="25299"/>
                  <a:pt x="1301039" y="25299"/>
                </a:cubicBezTo>
                <a:cubicBezTo>
                  <a:pt x="1289456" y="25299"/>
                  <a:pt x="1280008" y="28296"/>
                  <a:pt x="1272692" y="34290"/>
                </a:cubicBezTo>
                <a:cubicBezTo>
                  <a:pt x="1265377" y="40285"/>
                  <a:pt x="1261719" y="48667"/>
                  <a:pt x="1261719" y="59436"/>
                </a:cubicBezTo>
                <a:cubicBezTo>
                  <a:pt x="1261719" y="67158"/>
                  <a:pt x="1263904" y="73457"/>
                  <a:pt x="1268273" y="78334"/>
                </a:cubicBezTo>
                <a:cubicBezTo>
                  <a:pt x="1272642" y="83211"/>
                  <a:pt x="1278026" y="86919"/>
                  <a:pt x="1284427" y="89459"/>
                </a:cubicBezTo>
                <a:cubicBezTo>
                  <a:pt x="1290828" y="91999"/>
                  <a:pt x="1299819" y="94895"/>
                  <a:pt x="1311402" y="98146"/>
                </a:cubicBezTo>
                <a:cubicBezTo>
                  <a:pt x="1325423" y="102007"/>
                  <a:pt x="1336700" y="105817"/>
                  <a:pt x="1345235" y="109576"/>
                </a:cubicBezTo>
                <a:cubicBezTo>
                  <a:pt x="1353769" y="113335"/>
                  <a:pt x="1361084" y="119126"/>
                  <a:pt x="1367180" y="126950"/>
                </a:cubicBezTo>
                <a:cubicBezTo>
                  <a:pt x="1373276" y="134773"/>
                  <a:pt x="1376324" y="145390"/>
                  <a:pt x="1376324" y="158801"/>
                </a:cubicBezTo>
                <a:cubicBezTo>
                  <a:pt x="1376324" y="169164"/>
                  <a:pt x="1373581" y="178918"/>
                  <a:pt x="1368095" y="188062"/>
                </a:cubicBezTo>
                <a:cubicBezTo>
                  <a:pt x="1362608" y="197206"/>
                  <a:pt x="1354480" y="204623"/>
                  <a:pt x="1343711" y="210312"/>
                </a:cubicBezTo>
                <a:cubicBezTo>
                  <a:pt x="1332941" y="216002"/>
                  <a:pt x="1320241" y="218847"/>
                  <a:pt x="1305611" y="218847"/>
                </a:cubicBezTo>
                <a:cubicBezTo>
                  <a:pt x="1291590" y="218847"/>
                  <a:pt x="1279042" y="216358"/>
                  <a:pt x="1267968" y="211379"/>
                </a:cubicBezTo>
                <a:cubicBezTo>
                  <a:pt x="1256893" y="206401"/>
                  <a:pt x="1248207" y="199492"/>
                  <a:pt x="1241908" y="190653"/>
                </a:cubicBezTo>
                <a:cubicBezTo>
                  <a:pt x="1235608" y="181814"/>
                  <a:pt x="1232357" y="171603"/>
                  <a:pt x="1232154" y="160020"/>
                </a:cubicBezTo>
                <a:lnTo>
                  <a:pt x="1261719" y="160020"/>
                </a:lnTo>
                <a:cubicBezTo>
                  <a:pt x="1262735" y="169977"/>
                  <a:pt x="1266850" y="178359"/>
                  <a:pt x="1274064" y="185166"/>
                </a:cubicBezTo>
                <a:cubicBezTo>
                  <a:pt x="1281277" y="191974"/>
                  <a:pt x="1291793" y="195377"/>
                  <a:pt x="1305611" y="195377"/>
                </a:cubicBezTo>
                <a:cubicBezTo>
                  <a:pt x="1318819" y="195377"/>
                  <a:pt x="1329233" y="192075"/>
                  <a:pt x="1336853" y="185471"/>
                </a:cubicBezTo>
                <a:cubicBezTo>
                  <a:pt x="1344473" y="178867"/>
                  <a:pt x="1348283" y="170384"/>
                  <a:pt x="1348283" y="160020"/>
                </a:cubicBezTo>
                <a:cubicBezTo>
                  <a:pt x="1348283" y="151892"/>
                  <a:pt x="1346047" y="145288"/>
                  <a:pt x="1341577" y="140208"/>
                </a:cubicBezTo>
                <a:cubicBezTo>
                  <a:pt x="1337107" y="135128"/>
                  <a:pt x="1331519" y="131268"/>
                  <a:pt x="1324813" y="128626"/>
                </a:cubicBezTo>
                <a:cubicBezTo>
                  <a:pt x="1318108" y="125984"/>
                  <a:pt x="1309065" y="123140"/>
                  <a:pt x="1297686" y="120092"/>
                </a:cubicBezTo>
                <a:cubicBezTo>
                  <a:pt x="1283665" y="116434"/>
                  <a:pt x="1272438" y="112776"/>
                  <a:pt x="1264005" y="109119"/>
                </a:cubicBezTo>
                <a:cubicBezTo>
                  <a:pt x="1255573" y="105461"/>
                  <a:pt x="1248359" y="99721"/>
                  <a:pt x="1242365" y="91898"/>
                </a:cubicBezTo>
                <a:cubicBezTo>
                  <a:pt x="1236370" y="84074"/>
                  <a:pt x="1233373" y="73559"/>
                  <a:pt x="1233373" y="60351"/>
                </a:cubicBezTo>
                <a:cubicBezTo>
                  <a:pt x="1233373" y="48768"/>
                  <a:pt x="1236319" y="38507"/>
                  <a:pt x="1242212" y="29566"/>
                </a:cubicBezTo>
                <a:cubicBezTo>
                  <a:pt x="1248105" y="20625"/>
                  <a:pt x="1256385" y="13716"/>
                  <a:pt x="1267054" y="8840"/>
                </a:cubicBezTo>
                <a:cubicBezTo>
                  <a:pt x="1277721" y="3963"/>
                  <a:pt x="1289964" y="1524"/>
                  <a:pt x="1303782" y="1524"/>
                </a:cubicBezTo>
                <a:close/>
                <a:moveTo>
                  <a:pt x="1647215" y="0"/>
                </a:moveTo>
                <a:cubicBezTo>
                  <a:pt x="1658188" y="0"/>
                  <a:pt x="1667738" y="2134"/>
                  <a:pt x="1675866" y="6401"/>
                </a:cubicBezTo>
                <a:cubicBezTo>
                  <a:pt x="1683994" y="10668"/>
                  <a:pt x="1690090" y="16612"/>
                  <a:pt x="1694154" y="24232"/>
                </a:cubicBezTo>
                <a:cubicBezTo>
                  <a:pt x="1698218" y="31852"/>
                  <a:pt x="1700047" y="40336"/>
                  <a:pt x="1699641" y="49683"/>
                </a:cubicBezTo>
                <a:lnTo>
                  <a:pt x="1671904" y="49683"/>
                </a:lnTo>
                <a:cubicBezTo>
                  <a:pt x="1672107" y="41352"/>
                  <a:pt x="1669770" y="34798"/>
                  <a:pt x="1664894" y="30023"/>
                </a:cubicBezTo>
                <a:cubicBezTo>
                  <a:pt x="1660017" y="25248"/>
                  <a:pt x="1653718" y="22860"/>
                  <a:pt x="1645996" y="22860"/>
                </a:cubicBezTo>
                <a:cubicBezTo>
                  <a:pt x="1637868" y="22860"/>
                  <a:pt x="1631315" y="25146"/>
                  <a:pt x="1626336" y="29718"/>
                </a:cubicBezTo>
                <a:cubicBezTo>
                  <a:pt x="1621358" y="34290"/>
                  <a:pt x="1618869" y="40132"/>
                  <a:pt x="1618869" y="47244"/>
                </a:cubicBezTo>
                <a:cubicBezTo>
                  <a:pt x="1618869" y="53340"/>
                  <a:pt x="1620545" y="59233"/>
                  <a:pt x="1623898" y="64923"/>
                </a:cubicBezTo>
                <a:cubicBezTo>
                  <a:pt x="1627251" y="70612"/>
                  <a:pt x="1632890" y="77623"/>
                  <a:pt x="1640814" y="85954"/>
                </a:cubicBezTo>
                <a:lnTo>
                  <a:pt x="1704213" y="149657"/>
                </a:lnTo>
                <a:lnTo>
                  <a:pt x="1709699" y="141123"/>
                </a:lnTo>
                <a:lnTo>
                  <a:pt x="1730426" y="106376"/>
                </a:lnTo>
                <a:lnTo>
                  <a:pt x="1760296" y="106376"/>
                </a:lnTo>
                <a:lnTo>
                  <a:pt x="1735302" y="149657"/>
                </a:lnTo>
                <a:cubicBezTo>
                  <a:pt x="1731848" y="155753"/>
                  <a:pt x="1727784" y="162154"/>
                  <a:pt x="1723110" y="168860"/>
                </a:cubicBezTo>
                <a:lnTo>
                  <a:pt x="1770964" y="216713"/>
                </a:lnTo>
                <a:lnTo>
                  <a:pt x="1734693" y="216713"/>
                </a:lnTo>
                <a:lnTo>
                  <a:pt x="1706956" y="188672"/>
                </a:lnTo>
                <a:cubicBezTo>
                  <a:pt x="1696593" y="199441"/>
                  <a:pt x="1685518" y="207417"/>
                  <a:pt x="1673733" y="212598"/>
                </a:cubicBezTo>
                <a:cubicBezTo>
                  <a:pt x="1661947" y="217780"/>
                  <a:pt x="1648638" y="220371"/>
                  <a:pt x="1633804" y="220371"/>
                </a:cubicBezTo>
                <a:cubicBezTo>
                  <a:pt x="1619174" y="220371"/>
                  <a:pt x="1606220" y="217729"/>
                  <a:pt x="1594942" y="212446"/>
                </a:cubicBezTo>
                <a:cubicBezTo>
                  <a:pt x="1583664" y="207163"/>
                  <a:pt x="1574927" y="199644"/>
                  <a:pt x="1568729" y="189891"/>
                </a:cubicBezTo>
                <a:cubicBezTo>
                  <a:pt x="1562532" y="180137"/>
                  <a:pt x="1559433" y="168758"/>
                  <a:pt x="1559433" y="155753"/>
                </a:cubicBezTo>
                <a:cubicBezTo>
                  <a:pt x="1559433" y="140920"/>
                  <a:pt x="1563649" y="127864"/>
                  <a:pt x="1572082" y="116586"/>
                </a:cubicBezTo>
                <a:cubicBezTo>
                  <a:pt x="1580515" y="105309"/>
                  <a:pt x="1592961" y="96419"/>
                  <a:pt x="1609420" y="89916"/>
                </a:cubicBezTo>
                <a:cubicBezTo>
                  <a:pt x="1602918" y="82195"/>
                  <a:pt x="1598244" y="75083"/>
                  <a:pt x="1595399" y="68580"/>
                </a:cubicBezTo>
                <a:cubicBezTo>
                  <a:pt x="1592554" y="62078"/>
                  <a:pt x="1591132" y="54966"/>
                  <a:pt x="1591132" y="47244"/>
                </a:cubicBezTo>
                <a:cubicBezTo>
                  <a:pt x="1591132" y="38304"/>
                  <a:pt x="1593418" y="30226"/>
                  <a:pt x="1597990" y="23013"/>
                </a:cubicBezTo>
                <a:cubicBezTo>
                  <a:pt x="1602562" y="15799"/>
                  <a:pt x="1609115" y="10160"/>
                  <a:pt x="1617650" y="6096"/>
                </a:cubicBezTo>
                <a:cubicBezTo>
                  <a:pt x="1626184" y="2032"/>
                  <a:pt x="1636039" y="0"/>
                  <a:pt x="1647215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b="0" cap="none" spc="300" dirty="0">
              <a:ln w="0"/>
              <a:solidFill>
                <a:schemeClr val="tx1">
                  <a:lumMod val="50000"/>
                  <a:lumOff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5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B6759C6-1E1E-7BBA-AB89-2E1242A36649}"/>
              </a:ext>
            </a:extLst>
          </p:cNvPr>
          <p:cNvGrpSpPr/>
          <p:nvPr/>
        </p:nvGrpSpPr>
        <p:grpSpPr>
          <a:xfrm>
            <a:off x="4409590" y="1946036"/>
            <a:ext cx="3372820" cy="2965929"/>
            <a:chOff x="315585" y="1581059"/>
            <a:chExt cx="3473411" cy="309093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D09B28F-3D5F-55C1-1B11-ECBBAB103B0A}"/>
                </a:ext>
              </a:extLst>
            </p:cNvPr>
            <p:cNvSpPr/>
            <p:nvPr/>
          </p:nvSpPr>
          <p:spPr>
            <a:xfrm>
              <a:off x="698066" y="1581059"/>
              <a:ext cx="3090930" cy="3090930"/>
            </a:xfrm>
            <a:prstGeom prst="ellipse">
              <a:avLst/>
            </a:prstGeom>
            <a:gradFill flip="none" rotWithShape="1">
              <a:gsLst>
                <a:gs pos="0">
                  <a:srgbClr val="7030A0">
                    <a:shade val="30000"/>
                    <a:satMod val="115000"/>
                  </a:srgbClr>
                </a:gs>
                <a:gs pos="50000">
                  <a:srgbClr val="7030A0">
                    <a:shade val="67500"/>
                    <a:satMod val="115000"/>
                  </a:srgbClr>
                </a:gs>
                <a:gs pos="100000">
                  <a:srgbClr val="7030A0">
                    <a:shade val="100000"/>
                    <a:satMod val="115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aphic 3">
              <a:extLst>
                <a:ext uri="{FF2B5EF4-FFF2-40B4-BE49-F238E27FC236}">
                  <a16:creationId xmlns:a16="http://schemas.microsoft.com/office/drawing/2014/main" id="{08A9FA3E-8600-2009-7CAC-E4A542C33D7B}"/>
                </a:ext>
              </a:extLst>
            </p:cNvPr>
            <p:cNvGrpSpPr/>
            <p:nvPr/>
          </p:nvGrpSpPr>
          <p:grpSpPr>
            <a:xfrm flipH="1">
              <a:off x="315585" y="1901978"/>
              <a:ext cx="3130178" cy="2449092"/>
              <a:chOff x="3388232" y="998707"/>
              <a:chExt cx="4849536" cy="3794340"/>
            </a:xfrm>
            <a:solidFill>
              <a:schemeClr val="bg1"/>
            </a:solidFill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553F7FE4-839C-4189-7311-F90372F46E2D}"/>
                  </a:ext>
                </a:extLst>
              </p:cNvPr>
              <p:cNvSpPr/>
              <p:nvPr/>
            </p:nvSpPr>
            <p:spPr>
              <a:xfrm>
                <a:off x="3388232" y="998707"/>
                <a:ext cx="4849536" cy="3794340"/>
              </a:xfrm>
              <a:custGeom>
                <a:avLst/>
                <a:gdLst>
                  <a:gd name="connsiteX0" fmla="*/ 4735387 w 4849536"/>
                  <a:gd name="connsiteY0" fmla="*/ 3154702 h 3794340"/>
                  <a:gd name="connsiteX1" fmla="*/ 3452693 w 4849536"/>
                  <a:gd name="connsiteY1" fmla="*/ 1979180 h 3794340"/>
                  <a:gd name="connsiteX2" fmla="*/ 3370202 w 4849536"/>
                  <a:gd name="connsiteY2" fmla="*/ 1873133 h 3794340"/>
                  <a:gd name="connsiteX3" fmla="*/ 2697697 w 4849536"/>
                  <a:gd name="connsiteY3" fmla="*/ 1155395 h 3794340"/>
                  <a:gd name="connsiteX4" fmla="*/ 3543912 w 4849536"/>
                  <a:gd name="connsiteY4" fmla="*/ 400775 h 3794340"/>
                  <a:gd name="connsiteX5" fmla="*/ 3202122 w 4849536"/>
                  <a:gd name="connsiteY5" fmla="*/ 59080 h 3794340"/>
                  <a:gd name="connsiteX6" fmla="*/ 2263751 w 4849536"/>
                  <a:gd name="connsiteY6" fmla="*/ 903229 h 3794340"/>
                  <a:gd name="connsiteX7" fmla="*/ 2051939 w 4849536"/>
                  <a:gd name="connsiteY7" fmla="*/ 1006085 h 3794340"/>
                  <a:gd name="connsiteX8" fmla="*/ 2014682 w 4849536"/>
                  <a:gd name="connsiteY8" fmla="*/ 1050850 h 3794340"/>
                  <a:gd name="connsiteX9" fmla="*/ 1906853 w 4849536"/>
                  <a:gd name="connsiteY9" fmla="*/ 1252995 h 3794340"/>
                  <a:gd name="connsiteX10" fmla="*/ 1788324 w 4849536"/>
                  <a:gd name="connsiteY10" fmla="*/ 1773093 h 3794340"/>
                  <a:gd name="connsiteX11" fmla="*/ 1278362 w 4849536"/>
                  <a:gd name="connsiteY11" fmla="*/ 1793176 h 3794340"/>
                  <a:gd name="connsiteX12" fmla="*/ 1040743 w 4849536"/>
                  <a:gd name="connsiteY12" fmla="*/ 1862341 h 3794340"/>
                  <a:gd name="connsiteX13" fmla="*/ 936385 w 4849536"/>
                  <a:gd name="connsiteY13" fmla="*/ 1839255 h 3794340"/>
                  <a:gd name="connsiteX14" fmla="*/ 605764 w 4849536"/>
                  <a:gd name="connsiteY14" fmla="*/ 1428676 h 3794340"/>
                  <a:gd name="connsiteX15" fmla="*/ 6648 w 4849536"/>
                  <a:gd name="connsiteY15" fmla="*/ 1749725 h 3794340"/>
                  <a:gd name="connsiteX16" fmla="*/ 424453 w 4849536"/>
                  <a:gd name="connsiteY16" fmla="*/ 2251898 h 3794340"/>
                  <a:gd name="connsiteX17" fmla="*/ 897064 w 4849536"/>
                  <a:gd name="connsiteY17" fmla="*/ 2018220 h 3794340"/>
                  <a:gd name="connsiteX18" fmla="*/ 979649 w 4849536"/>
                  <a:gd name="connsiteY18" fmla="*/ 2036332 h 3794340"/>
                  <a:gd name="connsiteX19" fmla="*/ 1150074 w 4849536"/>
                  <a:gd name="connsiteY19" fmla="*/ 2259124 h 3794340"/>
                  <a:gd name="connsiteX20" fmla="*/ 2080656 w 4849536"/>
                  <a:gd name="connsiteY20" fmla="*/ 2156738 h 3794340"/>
                  <a:gd name="connsiteX21" fmla="*/ 2316493 w 4849536"/>
                  <a:gd name="connsiteY21" fmla="*/ 1818515 h 3794340"/>
                  <a:gd name="connsiteX22" fmla="*/ 2782816 w 4849536"/>
                  <a:gd name="connsiteY22" fmla="*/ 2315808 h 3794340"/>
                  <a:gd name="connsiteX23" fmla="*/ 2173471 w 4849536"/>
                  <a:gd name="connsiteY23" fmla="*/ 3492174 h 3794340"/>
                  <a:gd name="connsiteX24" fmla="*/ 2639606 w 4849536"/>
                  <a:gd name="connsiteY24" fmla="*/ 3620650 h 3794340"/>
                  <a:gd name="connsiteX25" fmla="*/ 3321401 w 4849536"/>
                  <a:gd name="connsiteY25" fmla="*/ 2547421 h 3794340"/>
                  <a:gd name="connsiteX26" fmla="*/ 4491668 w 4849536"/>
                  <a:gd name="connsiteY26" fmla="*/ 3571662 h 3794340"/>
                  <a:gd name="connsiteX27" fmla="*/ 4735387 w 4849536"/>
                  <a:gd name="connsiteY27" fmla="*/ 3154702 h 3794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849536" h="3794340">
                    <a:moveTo>
                      <a:pt x="4735387" y="3154702"/>
                    </a:moveTo>
                    <a:cubicBezTo>
                      <a:pt x="4245602" y="2850639"/>
                      <a:pt x="3842531" y="2406182"/>
                      <a:pt x="3452693" y="1979180"/>
                    </a:cubicBezTo>
                    <a:cubicBezTo>
                      <a:pt x="3434017" y="1942392"/>
                      <a:pt x="3407271" y="1906730"/>
                      <a:pt x="3370202" y="1873133"/>
                    </a:cubicBezTo>
                    <a:cubicBezTo>
                      <a:pt x="3126201" y="1652406"/>
                      <a:pt x="2912887" y="1403056"/>
                      <a:pt x="2697697" y="1155395"/>
                    </a:cubicBezTo>
                    <a:cubicBezTo>
                      <a:pt x="2970228" y="893375"/>
                      <a:pt x="3251767" y="641210"/>
                      <a:pt x="3543912" y="400775"/>
                    </a:cubicBezTo>
                    <a:cubicBezTo>
                      <a:pt x="3784628" y="202477"/>
                      <a:pt x="3440586" y="-137341"/>
                      <a:pt x="3202122" y="59080"/>
                    </a:cubicBezTo>
                    <a:cubicBezTo>
                      <a:pt x="2876756" y="326636"/>
                      <a:pt x="2564998" y="608833"/>
                      <a:pt x="2263751" y="903229"/>
                    </a:cubicBezTo>
                    <a:cubicBezTo>
                      <a:pt x="2183888" y="914585"/>
                      <a:pt x="2107309" y="949777"/>
                      <a:pt x="2051939" y="1006085"/>
                    </a:cubicBezTo>
                    <a:cubicBezTo>
                      <a:pt x="2037862" y="1020350"/>
                      <a:pt x="2025756" y="1035459"/>
                      <a:pt x="2014682" y="1050850"/>
                    </a:cubicBezTo>
                    <a:cubicBezTo>
                      <a:pt x="1949740" y="1086981"/>
                      <a:pt x="1903474" y="1154269"/>
                      <a:pt x="1906853" y="1252995"/>
                    </a:cubicBezTo>
                    <a:cubicBezTo>
                      <a:pt x="1912765" y="1425861"/>
                      <a:pt x="1916706" y="1639080"/>
                      <a:pt x="1788324" y="1773093"/>
                    </a:cubicBezTo>
                    <a:cubicBezTo>
                      <a:pt x="1665385" y="1901569"/>
                      <a:pt x="1422886" y="1834375"/>
                      <a:pt x="1278362" y="1793176"/>
                    </a:cubicBezTo>
                    <a:cubicBezTo>
                      <a:pt x="1175319" y="1763896"/>
                      <a:pt x="1092734" y="1799558"/>
                      <a:pt x="1040743" y="1862341"/>
                    </a:cubicBezTo>
                    <a:lnTo>
                      <a:pt x="936385" y="1839255"/>
                    </a:lnTo>
                    <a:cubicBezTo>
                      <a:pt x="936010" y="1645931"/>
                      <a:pt x="802185" y="1471939"/>
                      <a:pt x="605764" y="1428676"/>
                    </a:cubicBezTo>
                    <a:cubicBezTo>
                      <a:pt x="378374" y="1378656"/>
                      <a:pt x="56668" y="1522429"/>
                      <a:pt x="6648" y="1749725"/>
                    </a:cubicBezTo>
                    <a:cubicBezTo>
                      <a:pt x="-43279" y="1977021"/>
                      <a:pt x="197062" y="2202066"/>
                      <a:pt x="424453" y="2251898"/>
                    </a:cubicBezTo>
                    <a:cubicBezTo>
                      <a:pt x="621061" y="2295161"/>
                      <a:pt x="815605" y="2193432"/>
                      <a:pt x="897064" y="2018220"/>
                    </a:cubicBezTo>
                    <a:lnTo>
                      <a:pt x="979649" y="2036332"/>
                    </a:lnTo>
                    <a:cubicBezTo>
                      <a:pt x="980024" y="2131868"/>
                      <a:pt x="1031452" y="2225527"/>
                      <a:pt x="1150074" y="2259124"/>
                    </a:cubicBezTo>
                    <a:cubicBezTo>
                      <a:pt x="1464741" y="2348466"/>
                      <a:pt x="1810566" y="2369300"/>
                      <a:pt x="2080656" y="2156738"/>
                    </a:cubicBezTo>
                    <a:cubicBezTo>
                      <a:pt x="2194211" y="2067302"/>
                      <a:pt x="2268631" y="1949055"/>
                      <a:pt x="2316493" y="1818515"/>
                    </a:cubicBezTo>
                    <a:cubicBezTo>
                      <a:pt x="2466084" y="1989785"/>
                      <a:pt x="2618209" y="2158708"/>
                      <a:pt x="2782816" y="2315808"/>
                    </a:cubicBezTo>
                    <a:cubicBezTo>
                      <a:pt x="2451069" y="2602321"/>
                      <a:pt x="2271634" y="3045089"/>
                      <a:pt x="2173471" y="3492174"/>
                    </a:cubicBezTo>
                    <a:cubicBezTo>
                      <a:pt x="2106746" y="3795767"/>
                      <a:pt x="2572694" y="3924994"/>
                      <a:pt x="2639606" y="3620650"/>
                    </a:cubicBezTo>
                    <a:cubicBezTo>
                      <a:pt x="2734954" y="3186516"/>
                      <a:pt x="2892898" y="2721037"/>
                      <a:pt x="3321401" y="2547421"/>
                    </a:cubicBezTo>
                    <a:cubicBezTo>
                      <a:pt x="3677174" y="2928062"/>
                      <a:pt x="4052185" y="3298850"/>
                      <a:pt x="4491668" y="3571662"/>
                    </a:cubicBezTo>
                    <a:cubicBezTo>
                      <a:pt x="4757160" y="3737020"/>
                      <a:pt x="4999753" y="3318746"/>
                      <a:pt x="4735387" y="3154702"/>
                    </a:cubicBezTo>
                    <a:close/>
                  </a:path>
                </a:pathLst>
              </a:custGeom>
              <a:grpFill/>
              <a:ln w="93785" cap="flat">
                <a:noFill/>
                <a:prstDash val="solid"/>
                <a:miter/>
              </a:ln>
              <a:effectLst>
                <a:outerShdw blurRad="190500" dist="228600" dir="2700000" algn="ctr">
                  <a:srgbClr val="000000">
                    <a:alpha val="14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928EA10-DF5F-6770-AC04-7163F10C003E}"/>
                  </a:ext>
                </a:extLst>
              </p:cNvPr>
              <p:cNvSpPr/>
              <p:nvPr/>
            </p:nvSpPr>
            <p:spPr>
              <a:xfrm>
                <a:off x="4635812" y="1260776"/>
                <a:ext cx="869957" cy="869957"/>
              </a:xfrm>
              <a:custGeom>
                <a:avLst/>
                <a:gdLst>
                  <a:gd name="connsiteX0" fmla="*/ 869957 w 869957"/>
                  <a:gd name="connsiteY0" fmla="*/ 434979 h 869957"/>
                  <a:gd name="connsiteX1" fmla="*/ 434979 w 869957"/>
                  <a:gd name="connsiteY1" fmla="*/ 869957 h 869957"/>
                  <a:gd name="connsiteX2" fmla="*/ 0 w 869957"/>
                  <a:gd name="connsiteY2" fmla="*/ 434979 h 869957"/>
                  <a:gd name="connsiteX3" fmla="*/ 434979 w 869957"/>
                  <a:gd name="connsiteY3" fmla="*/ 0 h 869957"/>
                  <a:gd name="connsiteX4" fmla="*/ 869957 w 869957"/>
                  <a:gd name="connsiteY4" fmla="*/ 434979 h 869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9957" h="869957">
                    <a:moveTo>
                      <a:pt x="869957" y="434979"/>
                    </a:moveTo>
                    <a:cubicBezTo>
                      <a:pt x="869957" y="675211"/>
                      <a:pt x="675211" y="869957"/>
                      <a:pt x="434979" y="869957"/>
                    </a:cubicBezTo>
                    <a:cubicBezTo>
                      <a:pt x="194746" y="869957"/>
                      <a:pt x="0" y="675211"/>
                      <a:pt x="0" y="434979"/>
                    </a:cubicBezTo>
                    <a:cubicBezTo>
                      <a:pt x="0" y="194747"/>
                      <a:pt x="194746" y="0"/>
                      <a:pt x="434979" y="0"/>
                    </a:cubicBezTo>
                    <a:cubicBezTo>
                      <a:pt x="675211" y="0"/>
                      <a:pt x="869957" y="194747"/>
                      <a:pt x="869957" y="434979"/>
                    </a:cubicBezTo>
                    <a:close/>
                  </a:path>
                </a:pathLst>
              </a:custGeom>
              <a:grpFill/>
              <a:ln w="93785" cap="flat">
                <a:noFill/>
                <a:prstDash val="solid"/>
                <a:miter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721B98D-E949-1674-D065-DFC804CF3D22}"/>
                  </a:ext>
                </a:extLst>
              </p:cNvPr>
              <p:cNvSpPr/>
              <p:nvPr/>
            </p:nvSpPr>
            <p:spPr>
              <a:xfrm>
                <a:off x="4113275" y="2147438"/>
                <a:ext cx="306127" cy="306127"/>
              </a:xfrm>
              <a:custGeom>
                <a:avLst/>
                <a:gdLst>
                  <a:gd name="connsiteX0" fmla="*/ 306127 w 306127"/>
                  <a:gd name="connsiteY0" fmla="*/ 153064 h 306127"/>
                  <a:gd name="connsiteX1" fmla="*/ 153064 w 306127"/>
                  <a:gd name="connsiteY1" fmla="*/ 306127 h 306127"/>
                  <a:gd name="connsiteX2" fmla="*/ 0 w 306127"/>
                  <a:gd name="connsiteY2" fmla="*/ 153064 h 306127"/>
                  <a:gd name="connsiteX3" fmla="*/ 153064 w 306127"/>
                  <a:gd name="connsiteY3" fmla="*/ 0 h 306127"/>
                  <a:gd name="connsiteX4" fmla="*/ 306127 w 306127"/>
                  <a:gd name="connsiteY4" fmla="*/ 153064 h 306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6127" h="306127">
                    <a:moveTo>
                      <a:pt x="306127" y="153064"/>
                    </a:moveTo>
                    <a:cubicBezTo>
                      <a:pt x="306127" y="237598"/>
                      <a:pt x="237598" y="306127"/>
                      <a:pt x="153064" y="306127"/>
                    </a:cubicBezTo>
                    <a:cubicBezTo>
                      <a:pt x="68529" y="306127"/>
                      <a:pt x="0" y="237599"/>
                      <a:pt x="0" y="153064"/>
                    </a:cubicBezTo>
                    <a:cubicBezTo>
                      <a:pt x="0" y="68529"/>
                      <a:pt x="68529" y="0"/>
                      <a:pt x="153064" y="0"/>
                    </a:cubicBezTo>
                    <a:cubicBezTo>
                      <a:pt x="237599" y="0"/>
                      <a:pt x="306127" y="68529"/>
                      <a:pt x="306127" y="153064"/>
                    </a:cubicBezTo>
                    <a:close/>
                  </a:path>
                </a:pathLst>
              </a:custGeom>
              <a:grpFill/>
              <a:ln w="93785" cap="flat">
                <a:noFill/>
                <a:prstDash val="solid"/>
                <a:miter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  <a:sp3d prstMaterial="matte">
                <a:bevelT w="127000" h="635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98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9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Copperplate Gothic Bold</vt:lpstr>
      <vt:lpstr>Poppins</vt:lpstr>
      <vt:lpstr>Siegra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MASHAL HORARA</dc:creator>
  <cp:lastModifiedBy>MASHAL HORARA</cp:lastModifiedBy>
  <cp:revision>4</cp:revision>
  <dcterms:created xsi:type="dcterms:W3CDTF">2024-12-09T16:18:44Z</dcterms:created>
  <dcterms:modified xsi:type="dcterms:W3CDTF">2024-12-30T14:43:42Z</dcterms:modified>
</cp:coreProperties>
</file>